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306" r:id="rId5"/>
    <p:sldId id="288" r:id="rId6"/>
    <p:sldId id="394" r:id="rId7"/>
    <p:sldId id="395" r:id="rId8"/>
    <p:sldId id="396" r:id="rId9"/>
    <p:sldId id="337" r:id="rId10"/>
    <p:sldId id="380" r:id="rId11"/>
    <p:sldId id="397" r:id="rId12"/>
    <p:sldId id="399" r:id="rId13"/>
    <p:sldId id="400" r:id="rId14"/>
    <p:sldId id="401" r:id="rId15"/>
    <p:sldId id="402" r:id="rId16"/>
    <p:sldId id="403" r:id="rId17"/>
    <p:sldId id="381" r:id="rId18"/>
    <p:sldId id="322" r:id="rId19"/>
    <p:sldId id="350" r:id="rId20"/>
    <p:sldId id="346" r:id="rId21"/>
    <p:sldId id="349" r:id="rId22"/>
    <p:sldId id="324" r:id="rId23"/>
    <p:sldId id="323" r:id="rId24"/>
    <p:sldId id="347" r:id="rId25"/>
    <p:sldId id="354" r:id="rId26"/>
    <p:sldId id="404" r:id="rId27"/>
    <p:sldId id="25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06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3A65778-DAD0-4BE7-B689-9B20497197BD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8AC2DB5-EE56-43A9-BF1E-B8BD54E2416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3927B8-BCCD-4795-A2FF-E45A87CF08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00656C-530A-425D-AED3-F550AC17C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00656C-530A-425D-AED3-F550AC17C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D5D950-ACC7-4A12-AFE8-0A1D17F0CC1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0CB4-CA16-4B70-AC34-AAD0057D4CE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C4AB-48E3-4107-91A7-5678F8560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V="1">
            <a:off x="0" y="660626"/>
            <a:ext cx="12192000" cy="460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" name="KSO_Shape"/>
          <p:cNvSpPr/>
          <p:nvPr userDrawn="1"/>
        </p:nvSpPr>
        <p:spPr bwMode="auto">
          <a:xfrm>
            <a:off x="11549928" y="219189"/>
            <a:ext cx="319881" cy="295274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文本框 23"/>
          <p:cNvSpPr txBox="1">
            <a:spLocks noChangeArrowheads="1"/>
          </p:cNvSpPr>
          <p:nvPr userDrawn="1"/>
        </p:nvSpPr>
        <p:spPr bwMode="auto">
          <a:xfrm>
            <a:off x="9187728" y="181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rgbClr val="0E58C4"/>
                </a:solidFill>
                <a:latin typeface="FandolFang R" panose="00000500000000000000" pitchFamily="50" charset="-122"/>
                <a:ea typeface="FandolFang R" panose="00000500000000000000" pitchFamily="50" charset="-122"/>
              </a:rPr>
              <a:t>小学数学一年级下册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03934" y="172470"/>
            <a:ext cx="338138" cy="338138"/>
          </a:xfrm>
          <a:prstGeom prst="roundRect">
            <a:avLst/>
          </a:prstGeom>
          <a:solidFill>
            <a:srgbClr val="4A8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0CB4-CA16-4B70-AC34-AAD0057D4CEE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C4AB-48E3-4107-91A7-5678F85605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1670CB4-CA16-4B70-AC34-AAD0057D4CEE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05DC4AB-48E3-4107-91A7-5678F85605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emf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emf"/><Relationship Id="rId2" Type="http://schemas.openxmlformats.org/officeDocument/2006/relationships/tags" Target="../tags/tag2.xml"/><Relationship Id="rId16" Type="http://schemas.openxmlformats.org/officeDocument/2006/relationships/image" Target="../media/image7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emf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image" Target="../media/image1.em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2.emf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.emf"/><Relationship Id="rId17" Type="http://schemas.openxmlformats.org/officeDocument/2006/relationships/image" Target="../media/image8.jpeg"/><Relationship Id="rId2" Type="http://schemas.openxmlformats.org/officeDocument/2006/relationships/tags" Target="../tags/tag10.xml"/><Relationship Id="rId16" Type="http://schemas.openxmlformats.org/officeDocument/2006/relationships/image" Target="../media/image5.em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5" Type="http://schemas.openxmlformats.org/officeDocument/2006/relationships/image" Target="../media/image4.emf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4.emf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3.emf"/><Relationship Id="rId2" Type="http://schemas.openxmlformats.org/officeDocument/2006/relationships/tags" Target="../tags/tag20.xml"/><Relationship Id="rId16" Type="http://schemas.openxmlformats.org/officeDocument/2006/relationships/image" Target="../media/image7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emf"/><Relationship Id="rId5" Type="http://schemas.openxmlformats.org/officeDocument/2006/relationships/tags" Target="../tags/tag23.xml"/><Relationship Id="rId15" Type="http://schemas.openxmlformats.org/officeDocument/2006/relationships/image" Target="../media/image6.jpeg"/><Relationship Id="rId10" Type="http://schemas.openxmlformats.org/officeDocument/2006/relationships/image" Target="../media/image1.emf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10" cstate="screen"/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11" cstate="screen"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 userDrawn="1"/>
          </p:nvPicPr>
          <p:blipFill>
            <a:blip r:embed="rId11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12" cstate="screen"/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 userDrawn="1"/>
          </p:nvPicPr>
          <p:blipFill>
            <a:blip r:embed="rId12" cstate="screen"/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>
            <a:off x="830306" y="4523997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89031" y="34442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577340" y="4962525"/>
            <a:ext cx="2500630" cy="3384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讲师：办公资源</a:t>
            </a:r>
          </a:p>
        </p:txBody>
      </p:sp>
      <p:sp>
        <p:nvSpPr>
          <p:cNvPr id="35" name="副标题 2"/>
          <p:cNvSpPr>
            <a:spLocks noChangeArrowheads="1"/>
          </p:cNvSpPr>
          <p:nvPr/>
        </p:nvSpPr>
        <p:spPr bwMode="auto">
          <a:xfrm>
            <a:off x="649468" y="3746688"/>
            <a:ext cx="6149838" cy="489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4.7 </a:t>
            </a:r>
            <a:r>
              <a:rPr lang="zh-CN" altLang="en-US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整十数加一位数及相应的减法</a:t>
            </a:r>
          </a:p>
        </p:txBody>
      </p:sp>
      <p:grpSp>
        <p:nvGrpSpPr>
          <p:cNvPr id="36" name="PA_组合 42"/>
          <p:cNvGrpSpPr/>
          <p:nvPr>
            <p:custDataLst>
              <p:tags r:id="rId1"/>
            </p:custDataLst>
          </p:nvPr>
        </p:nvGrpSpPr>
        <p:grpSpPr>
          <a:xfrm>
            <a:off x="3030985" y="2299701"/>
            <a:ext cx="540000" cy="540000"/>
            <a:chOff x="5309025" y="2094564"/>
            <a:chExt cx="1461661" cy="1461661"/>
          </a:xfrm>
        </p:grpSpPr>
        <p:sp>
          <p:nvSpPr>
            <p:cNvPr id="3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PA_组合 45"/>
          <p:cNvGrpSpPr/>
          <p:nvPr>
            <p:custDataLst>
              <p:tags r:id="rId2"/>
            </p:custDataLst>
          </p:nvPr>
        </p:nvGrpSpPr>
        <p:grpSpPr>
          <a:xfrm>
            <a:off x="3570985" y="2299701"/>
            <a:ext cx="540000" cy="540000"/>
            <a:chOff x="5309025" y="2094564"/>
            <a:chExt cx="1461661" cy="1461661"/>
          </a:xfrm>
        </p:grpSpPr>
        <p:sp>
          <p:nvSpPr>
            <p:cNvPr id="4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PA_组合 48"/>
          <p:cNvGrpSpPr/>
          <p:nvPr>
            <p:custDataLst>
              <p:tags r:id="rId3"/>
            </p:custDataLst>
          </p:nvPr>
        </p:nvGrpSpPr>
        <p:grpSpPr>
          <a:xfrm>
            <a:off x="4067513" y="2299701"/>
            <a:ext cx="540000" cy="540000"/>
            <a:chOff x="5309025" y="2094564"/>
            <a:chExt cx="1461661" cy="1461661"/>
          </a:xfrm>
        </p:grpSpPr>
        <p:sp>
          <p:nvSpPr>
            <p:cNvPr id="4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PA_组合 51"/>
          <p:cNvGrpSpPr/>
          <p:nvPr>
            <p:custDataLst>
              <p:tags r:id="rId4"/>
            </p:custDataLst>
          </p:nvPr>
        </p:nvGrpSpPr>
        <p:grpSpPr>
          <a:xfrm>
            <a:off x="4570089" y="2299701"/>
            <a:ext cx="540000" cy="540000"/>
            <a:chOff x="5309025" y="2094564"/>
            <a:chExt cx="1461661" cy="1461661"/>
          </a:xfrm>
        </p:grpSpPr>
        <p:sp>
          <p:nvSpPr>
            <p:cNvPr id="4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PA_文本框 26"/>
          <p:cNvSpPr txBox="1"/>
          <p:nvPr>
            <p:custDataLst>
              <p:tags r:id="rId5"/>
            </p:custDataLst>
          </p:nvPr>
        </p:nvSpPr>
        <p:spPr>
          <a:xfrm>
            <a:off x="3004898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PA_文本框 26"/>
          <p:cNvSpPr txBox="1"/>
          <p:nvPr>
            <p:custDataLst>
              <p:tags r:id="rId6"/>
            </p:custDataLst>
          </p:nvPr>
        </p:nvSpPr>
        <p:spPr>
          <a:xfrm>
            <a:off x="3570985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50" name="PA_矩形 56"/>
          <p:cNvSpPr/>
          <p:nvPr>
            <p:custDataLst>
              <p:tags r:id="rId7"/>
            </p:custDataLst>
          </p:nvPr>
        </p:nvSpPr>
        <p:spPr>
          <a:xfrm>
            <a:off x="4054850" y="23232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51" name="PA_矩形 57"/>
          <p:cNvSpPr/>
          <p:nvPr>
            <p:custDataLst>
              <p:tags r:id="rId8"/>
            </p:custDataLst>
          </p:nvPr>
        </p:nvSpPr>
        <p:spPr>
          <a:xfrm>
            <a:off x="4570089" y="22997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52" name="Picture 2" descr="“书”的图片搜索结果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42" y="20361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6617" y="2052693"/>
            <a:ext cx="4429593" cy="4429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8" grpId="0"/>
      <p:bldP spid="49" grpId="0"/>
      <p:bldP spid="50" grpId="0"/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76701" y="1457325"/>
            <a:ext cx="11304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71134" y="1588918"/>
            <a:ext cx="2089216" cy="306892"/>
          </a:xfrm>
          <a:custGeom>
            <a:avLst/>
            <a:gdLst/>
            <a:ahLst/>
            <a:cxnLst/>
            <a:rect l="l" t="t" r="r" b="b"/>
            <a:pathLst>
              <a:path w="2089216" h="306892">
                <a:moveTo>
                  <a:pt x="1630644" y="233163"/>
                </a:moveTo>
                <a:cubicBezTo>
                  <a:pt x="1634933" y="233003"/>
                  <a:pt x="1643001" y="235741"/>
                  <a:pt x="1654847" y="241377"/>
                </a:cubicBezTo>
                <a:cubicBezTo>
                  <a:pt x="1670643" y="248891"/>
                  <a:pt x="1681639" y="256484"/>
                  <a:pt x="1687833" y="264156"/>
                </a:cubicBezTo>
                <a:cubicBezTo>
                  <a:pt x="1694028" y="271828"/>
                  <a:pt x="1695986" y="281368"/>
                  <a:pt x="1693706" y="292776"/>
                </a:cubicBezTo>
                <a:cubicBezTo>
                  <a:pt x="1691426" y="304183"/>
                  <a:pt x="1684804" y="305603"/>
                  <a:pt x="1673841" y="297035"/>
                </a:cubicBezTo>
                <a:cubicBezTo>
                  <a:pt x="1662878" y="288467"/>
                  <a:pt x="1651947" y="276919"/>
                  <a:pt x="1641049" y="262392"/>
                </a:cubicBezTo>
                <a:cubicBezTo>
                  <a:pt x="1629734" y="246446"/>
                  <a:pt x="1625256" y="237078"/>
                  <a:pt x="1627615" y="234289"/>
                </a:cubicBezTo>
                <a:cubicBezTo>
                  <a:pt x="1628205" y="233592"/>
                  <a:pt x="1629215" y="233217"/>
                  <a:pt x="1630644" y="233163"/>
                </a:cubicBezTo>
                <a:close/>
                <a:moveTo>
                  <a:pt x="1894242" y="208660"/>
                </a:moveTo>
                <a:lnTo>
                  <a:pt x="1870172" y="213672"/>
                </a:lnTo>
                <a:cubicBezTo>
                  <a:pt x="1864737" y="225875"/>
                  <a:pt x="1862174" y="232490"/>
                  <a:pt x="1862482" y="233515"/>
                </a:cubicBezTo>
                <a:cubicBezTo>
                  <a:pt x="1862791" y="234540"/>
                  <a:pt x="1864193" y="235411"/>
                  <a:pt x="1866688" y="236128"/>
                </a:cubicBezTo>
                <a:cubicBezTo>
                  <a:pt x="1869183" y="236845"/>
                  <a:pt x="1873406" y="238437"/>
                  <a:pt x="1879357" y="240904"/>
                </a:cubicBezTo>
                <a:cubicBezTo>
                  <a:pt x="1884835" y="234250"/>
                  <a:pt x="1889797" y="223502"/>
                  <a:pt x="1894242" y="208660"/>
                </a:cubicBezTo>
                <a:close/>
                <a:moveTo>
                  <a:pt x="817917" y="208660"/>
                </a:moveTo>
                <a:lnTo>
                  <a:pt x="793847" y="213672"/>
                </a:lnTo>
                <a:cubicBezTo>
                  <a:pt x="788412" y="225875"/>
                  <a:pt x="785849" y="232490"/>
                  <a:pt x="786157" y="233515"/>
                </a:cubicBezTo>
                <a:cubicBezTo>
                  <a:pt x="786466" y="234540"/>
                  <a:pt x="787868" y="235411"/>
                  <a:pt x="790363" y="236128"/>
                </a:cubicBezTo>
                <a:cubicBezTo>
                  <a:pt x="792858" y="236845"/>
                  <a:pt x="797081" y="238437"/>
                  <a:pt x="803032" y="240904"/>
                </a:cubicBezTo>
                <a:cubicBezTo>
                  <a:pt x="808510" y="234250"/>
                  <a:pt x="813472" y="223502"/>
                  <a:pt x="817917" y="208660"/>
                </a:cubicBezTo>
                <a:close/>
                <a:moveTo>
                  <a:pt x="1537046" y="195087"/>
                </a:moveTo>
                <a:cubicBezTo>
                  <a:pt x="1543886" y="194126"/>
                  <a:pt x="1535763" y="202328"/>
                  <a:pt x="1512675" y="219694"/>
                </a:cubicBezTo>
                <a:cubicBezTo>
                  <a:pt x="1489587" y="237060"/>
                  <a:pt x="1473304" y="249235"/>
                  <a:pt x="1463825" y="256219"/>
                </a:cubicBezTo>
                <a:cubicBezTo>
                  <a:pt x="1454346" y="263203"/>
                  <a:pt x="1444717" y="261288"/>
                  <a:pt x="1434937" y="250476"/>
                </a:cubicBezTo>
                <a:cubicBezTo>
                  <a:pt x="1425157" y="239663"/>
                  <a:pt x="1422830" y="233583"/>
                  <a:pt x="1427957" y="232235"/>
                </a:cubicBezTo>
                <a:cubicBezTo>
                  <a:pt x="1433083" y="230887"/>
                  <a:pt x="1438719" y="229991"/>
                  <a:pt x="1444864" y="229546"/>
                </a:cubicBezTo>
                <a:cubicBezTo>
                  <a:pt x="1451009" y="229102"/>
                  <a:pt x="1460093" y="226431"/>
                  <a:pt x="1472117" y="221534"/>
                </a:cubicBezTo>
                <a:cubicBezTo>
                  <a:pt x="1484142" y="216636"/>
                  <a:pt x="1495761" y="211599"/>
                  <a:pt x="1506975" y="206423"/>
                </a:cubicBezTo>
                <a:cubicBezTo>
                  <a:pt x="1520182" y="199826"/>
                  <a:pt x="1530206" y="196047"/>
                  <a:pt x="1537046" y="195087"/>
                </a:cubicBezTo>
                <a:close/>
                <a:moveTo>
                  <a:pt x="1545454" y="165298"/>
                </a:moveTo>
                <a:cubicBezTo>
                  <a:pt x="1546897" y="164912"/>
                  <a:pt x="1548870" y="164954"/>
                  <a:pt x="1551372" y="165424"/>
                </a:cubicBezTo>
                <a:cubicBezTo>
                  <a:pt x="1561381" y="167303"/>
                  <a:pt x="1569957" y="170045"/>
                  <a:pt x="1577098" y="173652"/>
                </a:cubicBezTo>
                <a:cubicBezTo>
                  <a:pt x="1584240" y="177258"/>
                  <a:pt x="1587212" y="183321"/>
                  <a:pt x="1586014" y="191839"/>
                </a:cubicBezTo>
                <a:cubicBezTo>
                  <a:pt x="1584817" y="200357"/>
                  <a:pt x="1579845" y="202432"/>
                  <a:pt x="1571097" y="198066"/>
                </a:cubicBezTo>
                <a:cubicBezTo>
                  <a:pt x="1562349" y="193699"/>
                  <a:pt x="1554240" y="187780"/>
                  <a:pt x="1546769" y="180309"/>
                </a:cubicBezTo>
                <a:cubicBezTo>
                  <a:pt x="1541563" y="171458"/>
                  <a:pt x="1541125" y="166454"/>
                  <a:pt x="1545454" y="165298"/>
                </a:cubicBezTo>
                <a:close/>
                <a:moveTo>
                  <a:pt x="1565698" y="136210"/>
                </a:moveTo>
                <a:cubicBezTo>
                  <a:pt x="1568494" y="136112"/>
                  <a:pt x="1571993" y="136665"/>
                  <a:pt x="1576195" y="137869"/>
                </a:cubicBezTo>
                <a:cubicBezTo>
                  <a:pt x="1584598" y="140278"/>
                  <a:pt x="1590883" y="143336"/>
                  <a:pt x="1595049" y="147043"/>
                </a:cubicBezTo>
                <a:cubicBezTo>
                  <a:pt x="1599215" y="150750"/>
                  <a:pt x="1600373" y="156547"/>
                  <a:pt x="1598523" y="164434"/>
                </a:cubicBezTo>
                <a:cubicBezTo>
                  <a:pt x="1596673" y="172322"/>
                  <a:pt x="1591406" y="173336"/>
                  <a:pt x="1582723" y="167478"/>
                </a:cubicBezTo>
                <a:cubicBezTo>
                  <a:pt x="1574040" y="161620"/>
                  <a:pt x="1567519" y="156511"/>
                  <a:pt x="1563160" y="152152"/>
                </a:cubicBezTo>
                <a:cubicBezTo>
                  <a:pt x="1557883" y="145828"/>
                  <a:pt x="1556635" y="141264"/>
                  <a:pt x="1559417" y="138461"/>
                </a:cubicBezTo>
                <a:cubicBezTo>
                  <a:pt x="1560808" y="137059"/>
                  <a:pt x="1562902" y="136309"/>
                  <a:pt x="1565698" y="136210"/>
                </a:cubicBezTo>
                <a:close/>
                <a:moveTo>
                  <a:pt x="1121537" y="129227"/>
                </a:moveTo>
                <a:cubicBezTo>
                  <a:pt x="1124132" y="128873"/>
                  <a:pt x="1126966" y="129538"/>
                  <a:pt x="1130039" y="131223"/>
                </a:cubicBezTo>
                <a:cubicBezTo>
                  <a:pt x="1136184" y="134592"/>
                  <a:pt x="1142002" y="138619"/>
                  <a:pt x="1147494" y="143301"/>
                </a:cubicBezTo>
                <a:cubicBezTo>
                  <a:pt x="1152987" y="147983"/>
                  <a:pt x="1152883" y="151991"/>
                  <a:pt x="1147182" y="155325"/>
                </a:cubicBezTo>
                <a:cubicBezTo>
                  <a:pt x="1141482" y="158659"/>
                  <a:pt x="1136983" y="164538"/>
                  <a:pt x="1133685" y="172963"/>
                </a:cubicBezTo>
                <a:cubicBezTo>
                  <a:pt x="1130387" y="181388"/>
                  <a:pt x="1131663" y="189853"/>
                  <a:pt x="1137514" y="198356"/>
                </a:cubicBezTo>
                <a:cubicBezTo>
                  <a:pt x="1143364" y="206860"/>
                  <a:pt x="1144038" y="219644"/>
                  <a:pt x="1139536" y="236709"/>
                </a:cubicBezTo>
                <a:cubicBezTo>
                  <a:pt x="1176261" y="247708"/>
                  <a:pt x="1209322" y="255434"/>
                  <a:pt x="1238720" y="259886"/>
                </a:cubicBezTo>
                <a:cubicBezTo>
                  <a:pt x="1268117" y="264339"/>
                  <a:pt x="1291269" y="266565"/>
                  <a:pt x="1308176" y="266565"/>
                </a:cubicBezTo>
                <a:cubicBezTo>
                  <a:pt x="1325973" y="266565"/>
                  <a:pt x="1344385" y="264762"/>
                  <a:pt x="1363415" y="261156"/>
                </a:cubicBezTo>
                <a:cubicBezTo>
                  <a:pt x="1382444" y="257549"/>
                  <a:pt x="1382552" y="262016"/>
                  <a:pt x="1363738" y="274557"/>
                </a:cubicBezTo>
                <a:cubicBezTo>
                  <a:pt x="1344923" y="287097"/>
                  <a:pt x="1329156" y="295447"/>
                  <a:pt x="1316436" y="299605"/>
                </a:cubicBezTo>
                <a:cubicBezTo>
                  <a:pt x="1303717" y="303764"/>
                  <a:pt x="1288573" y="302896"/>
                  <a:pt x="1271007" y="297003"/>
                </a:cubicBezTo>
                <a:cubicBezTo>
                  <a:pt x="1253440" y="291109"/>
                  <a:pt x="1231442" y="283888"/>
                  <a:pt x="1205013" y="275342"/>
                </a:cubicBezTo>
                <a:cubicBezTo>
                  <a:pt x="1178584" y="266795"/>
                  <a:pt x="1158866" y="260743"/>
                  <a:pt x="1145860" y="257187"/>
                </a:cubicBezTo>
                <a:cubicBezTo>
                  <a:pt x="1132853" y="253631"/>
                  <a:pt x="1122227" y="253849"/>
                  <a:pt x="1113981" y="257843"/>
                </a:cubicBezTo>
                <a:cubicBezTo>
                  <a:pt x="1105736" y="261837"/>
                  <a:pt x="1098340" y="264762"/>
                  <a:pt x="1091793" y="266619"/>
                </a:cubicBezTo>
                <a:cubicBezTo>
                  <a:pt x="1085247" y="268476"/>
                  <a:pt x="1077593" y="265332"/>
                  <a:pt x="1068831" y="257187"/>
                </a:cubicBezTo>
                <a:cubicBezTo>
                  <a:pt x="1060069" y="249042"/>
                  <a:pt x="1061568" y="244969"/>
                  <a:pt x="1073327" y="244969"/>
                </a:cubicBezTo>
                <a:cubicBezTo>
                  <a:pt x="1082763" y="244969"/>
                  <a:pt x="1098974" y="242101"/>
                  <a:pt x="1121962" y="236365"/>
                </a:cubicBezTo>
                <a:cubicBezTo>
                  <a:pt x="1122779" y="225653"/>
                  <a:pt x="1120488" y="215073"/>
                  <a:pt x="1115089" y="204626"/>
                </a:cubicBezTo>
                <a:cubicBezTo>
                  <a:pt x="1109690" y="194180"/>
                  <a:pt x="1108116" y="184801"/>
                  <a:pt x="1110368" y="176491"/>
                </a:cubicBezTo>
                <a:cubicBezTo>
                  <a:pt x="1112619" y="168181"/>
                  <a:pt x="1113634" y="162918"/>
                  <a:pt x="1113411" y="160702"/>
                </a:cubicBezTo>
                <a:cubicBezTo>
                  <a:pt x="1113189" y="158487"/>
                  <a:pt x="1111859" y="158239"/>
                  <a:pt x="1109421" y="159960"/>
                </a:cubicBezTo>
                <a:cubicBezTo>
                  <a:pt x="1106983" y="161681"/>
                  <a:pt x="1102900" y="163255"/>
                  <a:pt x="1097171" y="164682"/>
                </a:cubicBezTo>
                <a:cubicBezTo>
                  <a:pt x="1091442" y="166109"/>
                  <a:pt x="1085347" y="163750"/>
                  <a:pt x="1078887" y="157605"/>
                </a:cubicBezTo>
                <a:cubicBezTo>
                  <a:pt x="1072427" y="151460"/>
                  <a:pt x="1073474" y="148079"/>
                  <a:pt x="1082028" y="147463"/>
                </a:cubicBezTo>
                <a:cubicBezTo>
                  <a:pt x="1090582" y="146846"/>
                  <a:pt x="1097067" y="145538"/>
                  <a:pt x="1101484" y="143537"/>
                </a:cubicBezTo>
                <a:cubicBezTo>
                  <a:pt x="1105901" y="141537"/>
                  <a:pt x="1110228" y="138142"/>
                  <a:pt x="1114465" y="133352"/>
                </a:cubicBezTo>
                <a:cubicBezTo>
                  <a:pt x="1116584" y="130957"/>
                  <a:pt x="1118941" y="129582"/>
                  <a:pt x="1121537" y="129227"/>
                </a:cubicBezTo>
                <a:close/>
                <a:moveTo>
                  <a:pt x="1610595" y="123863"/>
                </a:moveTo>
                <a:cubicBezTo>
                  <a:pt x="1612693" y="123679"/>
                  <a:pt x="1615286" y="124074"/>
                  <a:pt x="1618377" y="125049"/>
                </a:cubicBezTo>
                <a:cubicBezTo>
                  <a:pt x="1624557" y="126999"/>
                  <a:pt x="1630681" y="129824"/>
                  <a:pt x="1636747" y="133524"/>
                </a:cubicBezTo>
                <a:cubicBezTo>
                  <a:pt x="1642812" y="137224"/>
                  <a:pt x="1644246" y="142551"/>
                  <a:pt x="1641049" y="149506"/>
                </a:cubicBezTo>
                <a:cubicBezTo>
                  <a:pt x="1637851" y="156461"/>
                  <a:pt x="1634502" y="171626"/>
                  <a:pt x="1631003" y="195001"/>
                </a:cubicBezTo>
                <a:cubicBezTo>
                  <a:pt x="1649058" y="193309"/>
                  <a:pt x="1663412" y="191086"/>
                  <a:pt x="1674067" y="188332"/>
                </a:cubicBezTo>
                <a:cubicBezTo>
                  <a:pt x="1684722" y="185579"/>
                  <a:pt x="1695506" y="189179"/>
                  <a:pt x="1706418" y="199131"/>
                </a:cubicBezTo>
                <a:cubicBezTo>
                  <a:pt x="1717331" y="209083"/>
                  <a:pt x="1711058" y="214059"/>
                  <a:pt x="1687597" y="214059"/>
                </a:cubicBezTo>
                <a:cubicBezTo>
                  <a:pt x="1667119" y="214059"/>
                  <a:pt x="1647071" y="214883"/>
                  <a:pt x="1627454" y="216532"/>
                </a:cubicBezTo>
                <a:cubicBezTo>
                  <a:pt x="1621431" y="240667"/>
                  <a:pt x="1609106" y="260417"/>
                  <a:pt x="1590478" y="275783"/>
                </a:cubicBezTo>
                <a:cubicBezTo>
                  <a:pt x="1571850" y="291148"/>
                  <a:pt x="1551196" y="300900"/>
                  <a:pt x="1528517" y="305037"/>
                </a:cubicBezTo>
                <a:cubicBezTo>
                  <a:pt x="1505838" y="309174"/>
                  <a:pt x="1503501" y="306392"/>
                  <a:pt x="1521505" y="296691"/>
                </a:cubicBezTo>
                <a:cubicBezTo>
                  <a:pt x="1539509" y="286989"/>
                  <a:pt x="1555524" y="275790"/>
                  <a:pt x="1569548" y="263092"/>
                </a:cubicBezTo>
                <a:cubicBezTo>
                  <a:pt x="1583573" y="250393"/>
                  <a:pt x="1594106" y="235849"/>
                  <a:pt x="1601147" y="219458"/>
                </a:cubicBezTo>
                <a:lnTo>
                  <a:pt x="1578884" y="223502"/>
                </a:lnTo>
                <a:cubicBezTo>
                  <a:pt x="1572115" y="224405"/>
                  <a:pt x="1565207" y="225531"/>
                  <a:pt x="1558159" y="226879"/>
                </a:cubicBezTo>
                <a:cubicBezTo>
                  <a:pt x="1551110" y="228227"/>
                  <a:pt x="1543015" y="225054"/>
                  <a:pt x="1533873" y="217361"/>
                </a:cubicBezTo>
                <a:cubicBezTo>
                  <a:pt x="1524732" y="209667"/>
                  <a:pt x="1527381" y="205820"/>
                  <a:pt x="1541821" y="205820"/>
                </a:cubicBezTo>
                <a:cubicBezTo>
                  <a:pt x="1554197" y="205820"/>
                  <a:pt x="1575055" y="203727"/>
                  <a:pt x="1604395" y="199539"/>
                </a:cubicBezTo>
                <a:cubicBezTo>
                  <a:pt x="1606718" y="191021"/>
                  <a:pt x="1608106" y="179556"/>
                  <a:pt x="1608557" y="165144"/>
                </a:cubicBezTo>
                <a:cubicBezTo>
                  <a:pt x="1609009" y="150732"/>
                  <a:pt x="1608109" y="141304"/>
                  <a:pt x="1605858" y="136858"/>
                </a:cubicBezTo>
                <a:cubicBezTo>
                  <a:pt x="1603606" y="132413"/>
                  <a:pt x="1603585" y="128846"/>
                  <a:pt x="1605793" y="126157"/>
                </a:cubicBezTo>
                <a:cubicBezTo>
                  <a:pt x="1606897" y="124812"/>
                  <a:pt x="1608498" y="124048"/>
                  <a:pt x="1610595" y="123863"/>
                </a:cubicBezTo>
                <a:close/>
                <a:moveTo>
                  <a:pt x="112179" y="123070"/>
                </a:moveTo>
                <a:cubicBezTo>
                  <a:pt x="110738" y="122540"/>
                  <a:pt x="106927" y="122726"/>
                  <a:pt x="100746" y="123629"/>
                </a:cubicBezTo>
                <a:cubicBezTo>
                  <a:pt x="94565" y="124533"/>
                  <a:pt x="86105" y="126074"/>
                  <a:pt x="75364" y="128254"/>
                </a:cubicBezTo>
                <a:cubicBezTo>
                  <a:pt x="76224" y="142107"/>
                  <a:pt x="77035" y="154009"/>
                  <a:pt x="77795" y="163961"/>
                </a:cubicBezTo>
                <a:cubicBezTo>
                  <a:pt x="90600" y="162269"/>
                  <a:pt x="101951" y="159903"/>
                  <a:pt x="111845" y="156863"/>
                </a:cubicBezTo>
                <a:cubicBezTo>
                  <a:pt x="113509" y="144330"/>
                  <a:pt x="114341" y="135474"/>
                  <a:pt x="114341" y="130298"/>
                </a:cubicBezTo>
                <a:cubicBezTo>
                  <a:pt x="114341" y="126010"/>
                  <a:pt x="113620" y="123601"/>
                  <a:pt x="112179" y="123070"/>
                </a:cubicBezTo>
                <a:close/>
                <a:moveTo>
                  <a:pt x="122929" y="95031"/>
                </a:moveTo>
                <a:cubicBezTo>
                  <a:pt x="128690" y="95799"/>
                  <a:pt x="135736" y="98333"/>
                  <a:pt x="144068" y="102635"/>
                </a:cubicBezTo>
                <a:cubicBezTo>
                  <a:pt x="155856" y="111311"/>
                  <a:pt x="158949" y="118492"/>
                  <a:pt x="153350" y="124178"/>
                </a:cubicBezTo>
                <a:cubicBezTo>
                  <a:pt x="147750" y="129864"/>
                  <a:pt x="142455" y="139461"/>
                  <a:pt x="137464" y="152969"/>
                </a:cubicBezTo>
                <a:cubicBezTo>
                  <a:pt x="148262" y="167353"/>
                  <a:pt x="148151" y="174828"/>
                  <a:pt x="137131" y="175394"/>
                </a:cubicBezTo>
                <a:cubicBezTo>
                  <a:pt x="126110" y="175960"/>
                  <a:pt x="106683" y="178344"/>
                  <a:pt x="78849" y="182546"/>
                </a:cubicBezTo>
                <a:cubicBezTo>
                  <a:pt x="76784" y="193660"/>
                  <a:pt x="73267" y="198331"/>
                  <a:pt x="68298" y="196560"/>
                </a:cubicBezTo>
                <a:cubicBezTo>
                  <a:pt x="63329" y="194789"/>
                  <a:pt x="59457" y="187655"/>
                  <a:pt x="56682" y="175157"/>
                </a:cubicBezTo>
                <a:cubicBezTo>
                  <a:pt x="53907" y="162660"/>
                  <a:pt x="51613" y="151869"/>
                  <a:pt x="49799" y="142784"/>
                </a:cubicBezTo>
                <a:cubicBezTo>
                  <a:pt x="47985" y="133700"/>
                  <a:pt x="45016" y="125289"/>
                  <a:pt x="40894" y="117553"/>
                </a:cubicBezTo>
                <a:cubicBezTo>
                  <a:pt x="36771" y="109816"/>
                  <a:pt x="38338" y="105948"/>
                  <a:pt x="45594" y="105948"/>
                </a:cubicBezTo>
                <a:cubicBezTo>
                  <a:pt x="50785" y="105948"/>
                  <a:pt x="56001" y="106844"/>
                  <a:pt x="61242" y="108637"/>
                </a:cubicBezTo>
                <a:cubicBezTo>
                  <a:pt x="66484" y="110429"/>
                  <a:pt x="74242" y="110494"/>
                  <a:pt x="84517" y="108830"/>
                </a:cubicBezTo>
                <a:cubicBezTo>
                  <a:pt x="94791" y="107167"/>
                  <a:pt x="103119" y="103567"/>
                  <a:pt x="109501" y="98032"/>
                </a:cubicBezTo>
                <a:cubicBezTo>
                  <a:pt x="112691" y="95264"/>
                  <a:pt x="117167" y="94264"/>
                  <a:pt x="122929" y="95031"/>
                </a:cubicBezTo>
                <a:close/>
                <a:moveTo>
                  <a:pt x="394961" y="75538"/>
                </a:moveTo>
                <a:cubicBezTo>
                  <a:pt x="396305" y="75265"/>
                  <a:pt x="398061" y="75306"/>
                  <a:pt x="400230" y="75661"/>
                </a:cubicBezTo>
                <a:cubicBezTo>
                  <a:pt x="408906" y="77081"/>
                  <a:pt x="416542" y="79677"/>
                  <a:pt x="423139" y="83448"/>
                </a:cubicBezTo>
                <a:cubicBezTo>
                  <a:pt x="431685" y="87965"/>
                  <a:pt x="434596" y="93691"/>
                  <a:pt x="431872" y="100624"/>
                </a:cubicBezTo>
                <a:cubicBezTo>
                  <a:pt x="429147" y="107558"/>
                  <a:pt x="427566" y="122572"/>
                  <a:pt x="427129" y="145667"/>
                </a:cubicBezTo>
                <a:cubicBezTo>
                  <a:pt x="426691" y="168762"/>
                  <a:pt x="426487" y="183435"/>
                  <a:pt x="426516" y="189688"/>
                </a:cubicBezTo>
                <a:cubicBezTo>
                  <a:pt x="426516" y="193230"/>
                  <a:pt x="429308" y="192290"/>
                  <a:pt x="434894" y="186870"/>
                </a:cubicBezTo>
                <a:cubicBezTo>
                  <a:pt x="440479" y="181449"/>
                  <a:pt x="452955" y="170203"/>
                  <a:pt x="472322" y="153131"/>
                </a:cubicBezTo>
                <a:cubicBezTo>
                  <a:pt x="491688" y="136059"/>
                  <a:pt x="503293" y="128860"/>
                  <a:pt x="507136" y="131534"/>
                </a:cubicBezTo>
                <a:cubicBezTo>
                  <a:pt x="510980" y="134209"/>
                  <a:pt x="506064" y="143376"/>
                  <a:pt x="492391" y="159035"/>
                </a:cubicBezTo>
                <a:cubicBezTo>
                  <a:pt x="478718" y="174695"/>
                  <a:pt x="465722" y="188906"/>
                  <a:pt x="453404" y="201669"/>
                </a:cubicBezTo>
                <a:cubicBezTo>
                  <a:pt x="441085" y="214432"/>
                  <a:pt x="431416" y="226660"/>
                  <a:pt x="424397" y="238355"/>
                </a:cubicBezTo>
                <a:cubicBezTo>
                  <a:pt x="417377" y="250049"/>
                  <a:pt x="411308" y="255896"/>
                  <a:pt x="406188" y="255896"/>
                </a:cubicBezTo>
                <a:cubicBezTo>
                  <a:pt x="401069" y="255896"/>
                  <a:pt x="396175" y="252107"/>
                  <a:pt x="391508" y="244528"/>
                </a:cubicBezTo>
                <a:cubicBezTo>
                  <a:pt x="386840" y="236949"/>
                  <a:pt x="386775" y="229833"/>
                  <a:pt x="391314" y="223179"/>
                </a:cubicBezTo>
                <a:cubicBezTo>
                  <a:pt x="395853" y="216525"/>
                  <a:pt x="399452" y="206795"/>
                  <a:pt x="402112" y="193990"/>
                </a:cubicBezTo>
                <a:cubicBezTo>
                  <a:pt x="404772" y="181184"/>
                  <a:pt x="405217" y="162215"/>
                  <a:pt x="403446" y="137084"/>
                </a:cubicBezTo>
                <a:cubicBezTo>
                  <a:pt x="401675" y="111953"/>
                  <a:pt x="398527" y="95078"/>
                  <a:pt x="394003" y="86460"/>
                </a:cubicBezTo>
                <a:cubicBezTo>
                  <a:pt x="390610" y="79996"/>
                  <a:pt x="390929" y="76355"/>
                  <a:pt x="394961" y="75538"/>
                </a:cubicBezTo>
                <a:close/>
                <a:moveTo>
                  <a:pt x="479281" y="59424"/>
                </a:moveTo>
                <a:cubicBezTo>
                  <a:pt x="482450" y="58307"/>
                  <a:pt x="487964" y="58338"/>
                  <a:pt x="495822" y="59518"/>
                </a:cubicBezTo>
                <a:cubicBezTo>
                  <a:pt x="511539" y="61877"/>
                  <a:pt x="522366" y="66541"/>
                  <a:pt x="528303" y="73510"/>
                </a:cubicBezTo>
                <a:cubicBezTo>
                  <a:pt x="534239" y="80480"/>
                  <a:pt x="536340" y="88776"/>
                  <a:pt x="534605" y="98398"/>
                </a:cubicBezTo>
                <a:cubicBezTo>
                  <a:pt x="532870" y="108020"/>
                  <a:pt x="527198" y="109952"/>
                  <a:pt x="517590" y="104195"/>
                </a:cubicBezTo>
                <a:cubicBezTo>
                  <a:pt x="507983" y="98437"/>
                  <a:pt x="499622" y="92447"/>
                  <a:pt x="492509" y="86223"/>
                </a:cubicBezTo>
                <a:cubicBezTo>
                  <a:pt x="485081" y="79712"/>
                  <a:pt x="479847" y="73044"/>
                  <a:pt x="476807" y="66218"/>
                </a:cubicBezTo>
                <a:cubicBezTo>
                  <a:pt x="475287" y="62805"/>
                  <a:pt x="476111" y="60541"/>
                  <a:pt x="479281" y="59424"/>
                </a:cubicBezTo>
                <a:close/>
                <a:moveTo>
                  <a:pt x="1833407" y="58162"/>
                </a:moveTo>
                <a:cubicBezTo>
                  <a:pt x="1835882" y="58401"/>
                  <a:pt x="1838869" y="58953"/>
                  <a:pt x="1842370" y="59819"/>
                </a:cubicBezTo>
                <a:cubicBezTo>
                  <a:pt x="1856374" y="63282"/>
                  <a:pt x="1862504" y="71632"/>
                  <a:pt x="1860762" y="84868"/>
                </a:cubicBezTo>
                <a:cubicBezTo>
                  <a:pt x="1859019" y="98104"/>
                  <a:pt x="1852025" y="99710"/>
                  <a:pt x="1839778" y="89686"/>
                </a:cubicBezTo>
                <a:cubicBezTo>
                  <a:pt x="1832321" y="79447"/>
                  <a:pt x="1827388" y="71044"/>
                  <a:pt x="1824979" y="64476"/>
                </a:cubicBezTo>
                <a:cubicBezTo>
                  <a:pt x="1823172" y="59550"/>
                  <a:pt x="1825981" y="57446"/>
                  <a:pt x="1833407" y="58162"/>
                </a:cubicBezTo>
                <a:close/>
                <a:moveTo>
                  <a:pt x="757081" y="58162"/>
                </a:moveTo>
                <a:cubicBezTo>
                  <a:pt x="759557" y="58401"/>
                  <a:pt x="762544" y="58953"/>
                  <a:pt x="766045" y="59819"/>
                </a:cubicBezTo>
                <a:cubicBezTo>
                  <a:pt x="780048" y="63282"/>
                  <a:pt x="786179" y="71632"/>
                  <a:pt x="784437" y="84868"/>
                </a:cubicBezTo>
                <a:cubicBezTo>
                  <a:pt x="782694" y="98104"/>
                  <a:pt x="775700" y="99710"/>
                  <a:pt x="763453" y="89686"/>
                </a:cubicBezTo>
                <a:cubicBezTo>
                  <a:pt x="755996" y="79447"/>
                  <a:pt x="751063" y="71044"/>
                  <a:pt x="748654" y="64476"/>
                </a:cubicBezTo>
                <a:cubicBezTo>
                  <a:pt x="746847" y="59550"/>
                  <a:pt x="749656" y="57446"/>
                  <a:pt x="757081" y="58162"/>
                </a:cubicBezTo>
                <a:close/>
                <a:moveTo>
                  <a:pt x="1109374" y="46739"/>
                </a:moveTo>
                <a:cubicBezTo>
                  <a:pt x="1111370" y="46577"/>
                  <a:pt x="1113866" y="46793"/>
                  <a:pt x="1116864" y="47386"/>
                </a:cubicBezTo>
                <a:cubicBezTo>
                  <a:pt x="1128852" y="49759"/>
                  <a:pt x="1138553" y="53950"/>
                  <a:pt x="1145967" y="59959"/>
                </a:cubicBezTo>
                <a:cubicBezTo>
                  <a:pt x="1153381" y="65967"/>
                  <a:pt x="1155697" y="73808"/>
                  <a:pt x="1152915" y="83480"/>
                </a:cubicBezTo>
                <a:cubicBezTo>
                  <a:pt x="1150133" y="93153"/>
                  <a:pt x="1144938" y="96268"/>
                  <a:pt x="1137331" y="92827"/>
                </a:cubicBezTo>
                <a:cubicBezTo>
                  <a:pt x="1129723" y="89385"/>
                  <a:pt x="1123249" y="84025"/>
                  <a:pt x="1117907" y="76748"/>
                </a:cubicBezTo>
                <a:cubicBezTo>
                  <a:pt x="1112565" y="69470"/>
                  <a:pt x="1108238" y="63350"/>
                  <a:pt x="1104925" y="58389"/>
                </a:cubicBezTo>
                <a:cubicBezTo>
                  <a:pt x="1101903" y="51107"/>
                  <a:pt x="1103386" y="47224"/>
                  <a:pt x="1109374" y="46739"/>
                </a:cubicBezTo>
                <a:close/>
                <a:moveTo>
                  <a:pt x="1920092" y="39273"/>
                </a:moveTo>
                <a:cubicBezTo>
                  <a:pt x="1920965" y="39032"/>
                  <a:pt x="1921853" y="39115"/>
                  <a:pt x="1922754" y="39524"/>
                </a:cubicBezTo>
                <a:cubicBezTo>
                  <a:pt x="1926361" y="41159"/>
                  <a:pt x="1931498" y="44350"/>
                  <a:pt x="1938166" y="49096"/>
                </a:cubicBezTo>
                <a:cubicBezTo>
                  <a:pt x="1945896" y="55463"/>
                  <a:pt x="1946717" y="60174"/>
                  <a:pt x="1940629" y="63228"/>
                </a:cubicBezTo>
                <a:cubicBezTo>
                  <a:pt x="1934542" y="66283"/>
                  <a:pt x="1923489" y="73062"/>
                  <a:pt x="1907471" y="83566"/>
                </a:cubicBezTo>
                <a:cubicBezTo>
                  <a:pt x="1891453" y="94071"/>
                  <a:pt x="1887520" y="93329"/>
                  <a:pt x="1895673" y="81340"/>
                </a:cubicBezTo>
                <a:cubicBezTo>
                  <a:pt x="1903825" y="69352"/>
                  <a:pt x="1909475" y="58977"/>
                  <a:pt x="1912623" y="50215"/>
                </a:cubicBezTo>
                <a:cubicBezTo>
                  <a:pt x="1914984" y="43643"/>
                  <a:pt x="1917474" y="39996"/>
                  <a:pt x="1920092" y="39273"/>
                </a:cubicBezTo>
                <a:close/>
                <a:moveTo>
                  <a:pt x="843767" y="39273"/>
                </a:moveTo>
                <a:cubicBezTo>
                  <a:pt x="844640" y="39032"/>
                  <a:pt x="845528" y="39115"/>
                  <a:pt x="846429" y="39524"/>
                </a:cubicBezTo>
                <a:cubicBezTo>
                  <a:pt x="850036" y="41159"/>
                  <a:pt x="855173" y="44350"/>
                  <a:pt x="861841" y="49096"/>
                </a:cubicBezTo>
                <a:cubicBezTo>
                  <a:pt x="869571" y="55463"/>
                  <a:pt x="870392" y="60174"/>
                  <a:pt x="864304" y="63228"/>
                </a:cubicBezTo>
                <a:cubicBezTo>
                  <a:pt x="858217" y="66283"/>
                  <a:pt x="847164" y="73062"/>
                  <a:pt x="831146" y="83566"/>
                </a:cubicBezTo>
                <a:cubicBezTo>
                  <a:pt x="815128" y="94071"/>
                  <a:pt x="811195" y="93329"/>
                  <a:pt x="819348" y="81340"/>
                </a:cubicBezTo>
                <a:cubicBezTo>
                  <a:pt x="827500" y="69352"/>
                  <a:pt x="833150" y="58977"/>
                  <a:pt x="836298" y="50215"/>
                </a:cubicBezTo>
                <a:cubicBezTo>
                  <a:pt x="838659" y="43643"/>
                  <a:pt x="841149" y="39996"/>
                  <a:pt x="843767" y="39273"/>
                </a:cubicBezTo>
                <a:close/>
                <a:moveTo>
                  <a:pt x="589757" y="38449"/>
                </a:moveTo>
                <a:cubicBezTo>
                  <a:pt x="594232" y="38449"/>
                  <a:pt x="601438" y="41202"/>
                  <a:pt x="611375" y="46709"/>
                </a:cubicBezTo>
                <a:cubicBezTo>
                  <a:pt x="621313" y="52215"/>
                  <a:pt x="626031" y="56937"/>
                  <a:pt x="625529" y="60873"/>
                </a:cubicBezTo>
                <a:cubicBezTo>
                  <a:pt x="625027" y="64809"/>
                  <a:pt x="623418" y="69495"/>
                  <a:pt x="620700" y="74930"/>
                </a:cubicBezTo>
                <a:cubicBezTo>
                  <a:pt x="617983" y="80365"/>
                  <a:pt x="613462" y="95490"/>
                  <a:pt x="607138" y="120306"/>
                </a:cubicBezTo>
                <a:cubicBezTo>
                  <a:pt x="600814" y="145122"/>
                  <a:pt x="591450" y="167152"/>
                  <a:pt x="579045" y="186396"/>
                </a:cubicBezTo>
                <a:cubicBezTo>
                  <a:pt x="605202" y="200837"/>
                  <a:pt x="622740" y="211815"/>
                  <a:pt x="631660" y="219329"/>
                </a:cubicBezTo>
                <a:cubicBezTo>
                  <a:pt x="640579" y="226843"/>
                  <a:pt x="645738" y="235404"/>
                  <a:pt x="647136" y="245012"/>
                </a:cubicBezTo>
                <a:cubicBezTo>
                  <a:pt x="648534" y="254620"/>
                  <a:pt x="647022" y="262661"/>
                  <a:pt x="642598" y="269136"/>
                </a:cubicBezTo>
                <a:cubicBezTo>
                  <a:pt x="638174" y="275611"/>
                  <a:pt x="632190" y="274058"/>
                  <a:pt x="624647" y="264479"/>
                </a:cubicBezTo>
                <a:cubicBezTo>
                  <a:pt x="617104" y="254900"/>
                  <a:pt x="610447" y="245898"/>
                  <a:pt x="604675" y="237473"/>
                </a:cubicBezTo>
                <a:cubicBezTo>
                  <a:pt x="598903" y="229048"/>
                  <a:pt x="588202" y="215392"/>
                  <a:pt x="572571" y="196506"/>
                </a:cubicBezTo>
                <a:cubicBezTo>
                  <a:pt x="556366" y="220856"/>
                  <a:pt x="539707" y="239283"/>
                  <a:pt x="522592" y="251788"/>
                </a:cubicBezTo>
                <a:cubicBezTo>
                  <a:pt x="505477" y="264293"/>
                  <a:pt x="489433" y="272155"/>
                  <a:pt x="474462" y="275374"/>
                </a:cubicBezTo>
                <a:cubicBezTo>
                  <a:pt x="459491" y="278593"/>
                  <a:pt x="452271" y="278396"/>
                  <a:pt x="452801" y="274782"/>
                </a:cubicBezTo>
                <a:cubicBezTo>
                  <a:pt x="453332" y="271169"/>
                  <a:pt x="461595" y="264787"/>
                  <a:pt x="477592" y="255638"/>
                </a:cubicBezTo>
                <a:cubicBezTo>
                  <a:pt x="493588" y="246489"/>
                  <a:pt x="510012" y="232382"/>
                  <a:pt x="526861" y="213317"/>
                </a:cubicBezTo>
                <a:cubicBezTo>
                  <a:pt x="543711" y="194251"/>
                  <a:pt x="556818" y="174028"/>
                  <a:pt x="566182" y="152647"/>
                </a:cubicBezTo>
                <a:cubicBezTo>
                  <a:pt x="575546" y="131266"/>
                  <a:pt x="581802" y="111458"/>
                  <a:pt x="584950" y="93225"/>
                </a:cubicBezTo>
                <a:cubicBezTo>
                  <a:pt x="588098" y="74991"/>
                  <a:pt x="588323" y="61303"/>
                  <a:pt x="585627" y="52161"/>
                </a:cubicBezTo>
                <a:cubicBezTo>
                  <a:pt x="582932" y="43019"/>
                  <a:pt x="584308" y="38449"/>
                  <a:pt x="589757" y="38449"/>
                </a:cubicBezTo>
                <a:close/>
                <a:moveTo>
                  <a:pt x="1979321" y="31105"/>
                </a:moveTo>
                <a:cubicBezTo>
                  <a:pt x="1982702" y="31416"/>
                  <a:pt x="1987891" y="33336"/>
                  <a:pt x="1994889" y="36868"/>
                </a:cubicBezTo>
                <a:cubicBezTo>
                  <a:pt x="2008885" y="43930"/>
                  <a:pt x="2013782" y="50580"/>
                  <a:pt x="2009581" y="56818"/>
                </a:cubicBezTo>
                <a:cubicBezTo>
                  <a:pt x="2005379" y="63056"/>
                  <a:pt x="2001267" y="71757"/>
                  <a:pt x="1997244" y="82921"/>
                </a:cubicBezTo>
                <a:cubicBezTo>
                  <a:pt x="1993222" y="94085"/>
                  <a:pt x="1985941" y="107597"/>
                  <a:pt x="1975401" y="123457"/>
                </a:cubicBezTo>
                <a:cubicBezTo>
                  <a:pt x="1993097" y="120059"/>
                  <a:pt x="2009258" y="114710"/>
                  <a:pt x="2023885" y="107411"/>
                </a:cubicBezTo>
                <a:cubicBezTo>
                  <a:pt x="2038512" y="100111"/>
                  <a:pt x="2050285" y="99878"/>
                  <a:pt x="2059205" y="106712"/>
                </a:cubicBezTo>
                <a:cubicBezTo>
                  <a:pt x="2068125" y="113545"/>
                  <a:pt x="2067160" y="119170"/>
                  <a:pt x="2056312" y="123586"/>
                </a:cubicBezTo>
                <a:cubicBezTo>
                  <a:pt x="2045463" y="128003"/>
                  <a:pt x="2027492" y="132090"/>
                  <a:pt x="2002396" y="135847"/>
                </a:cubicBezTo>
                <a:cubicBezTo>
                  <a:pt x="2015890" y="138414"/>
                  <a:pt x="2021028" y="144638"/>
                  <a:pt x="2017808" y="154518"/>
                </a:cubicBezTo>
                <a:cubicBezTo>
                  <a:pt x="2014589" y="164399"/>
                  <a:pt x="2011850" y="175215"/>
                  <a:pt x="2009591" y="186967"/>
                </a:cubicBezTo>
                <a:cubicBezTo>
                  <a:pt x="2007333" y="198718"/>
                  <a:pt x="2003135" y="211743"/>
                  <a:pt x="1996997" y="226040"/>
                </a:cubicBezTo>
                <a:cubicBezTo>
                  <a:pt x="2004597" y="235031"/>
                  <a:pt x="2013442" y="243696"/>
                  <a:pt x="2023530" y="252035"/>
                </a:cubicBezTo>
                <a:cubicBezTo>
                  <a:pt x="2033618" y="260374"/>
                  <a:pt x="2044101" y="266716"/>
                  <a:pt x="2054978" y="271061"/>
                </a:cubicBezTo>
                <a:cubicBezTo>
                  <a:pt x="2065855" y="275406"/>
                  <a:pt x="2075782" y="280060"/>
                  <a:pt x="2084759" y="285021"/>
                </a:cubicBezTo>
                <a:cubicBezTo>
                  <a:pt x="2093736" y="289983"/>
                  <a:pt x="2089154" y="293346"/>
                  <a:pt x="2071014" y="295110"/>
                </a:cubicBezTo>
                <a:cubicBezTo>
                  <a:pt x="2052874" y="296873"/>
                  <a:pt x="2039179" y="297035"/>
                  <a:pt x="2029929" y="295594"/>
                </a:cubicBezTo>
                <a:cubicBezTo>
                  <a:pt x="2020680" y="294152"/>
                  <a:pt x="2013929" y="290126"/>
                  <a:pt x="2009677" y="283516"/>
                </a:cubicBezTo>
                <a:cubicBezTo>
                  <a:pt x="2005426" y="276905"/>
                  <a:pt x="1996108" y="263203"/>
                  <a:pt x="1981725" y="242409"/>
                </a:cubicBezTo>
                <a:cubicBezTo>
                  <a:pt x="1975573" y="250827"/>
                  <a:pt x="1968320" y="257821"/>
                  <a:pt x="1959967" y="263393"/>
                </a:cubicBezTo>
                <a:cubicBezTo>
                  <a:pt x="1951614" y="268964"/>
                  <a:pt x="1941497" y="273158"/>
                  <a:pt x="1929616" y="275976"/>
                </a:cubicBezTo>
                <a:cubicBezTo>
                  <a:pt x="1926646" y="276681"/>
                  <a:pt x="1924352" y="277054"/>
                  <a:pt x="1922734" y="277095"/>
                </a:cubicBezTo>
                <a:lnTo>
                  <a:pt x="1921018" y="276565"/>
                </a:lnTo>
                <a:lnTo>
                  <a:pt x="1920442" y="286602"/>
                </a:lnTo>
                <a:cubicBezTo>
                  <a:pt x="1918004" y="296734"/>
                  <a:pt x="1913007" y="298014"/>
                  <a:pt x="1905449" y="290442"/>
                </a:cubicBezTo>
                <a:cubicBezTo>
                  <a:pt x="1897892" y="282870"/>
                  <a:pt x="1891016" y="276310"/>
                  <a:pt x="1884821" y="270760"/>
                </a:cubicBezTo>
                <a:cubicBezTo>
                  <a:pt x="1871757" y="281300"/>
                  <a:pt x="1859005" y="288872"/>
                  <a:pt x="1846565" y="293475"/>
                </a:cubicBezTo>
                <a:cubicBezTo>
                  <a:pt x="1834125" y="298078"/>
                  <a:pt x="1820964" y="300842"/>
                  <a:pt x="1807083" y="301767"/>
                </a:cubicBezTo>
                <a:cubicBezTo>
                  <a:pt x="1793201" y="302692"/>
                  <a:pt x="1791610" y="300025"/>
                  <a:pt x="1802307" y="293765"/>
                </a:cubicBezTo>
                <a:cubicBezTo>
                  <a:pt x="1813005" y="287506"/>
                  <a:pt x="1823997" y="281770"/>
                  <a:pt x="1835283" y="276557"/>
                </a:cubicBezTo>
                <a:cubicBezTo>
                  <a:pt x="1846568" y="271344"/>
                  <a:pt x="1856779" y="264730"/>
                  <a:pt x="1865913" y="256714"/>
                </a:cubicBezTo>
                <a:cubicBezTo>
                  <a:pt x="1856377" y="250390"/>
                  <a:pt x="1849268" y="246073"/>
                  <a:pt x="1844586" y="243765"/>
                </a:cubicBezTo>
                <a:cubicBezTo>
                  <a:pt x="1839904" y="241456"/>
                  <a:pt x="1838703" y="238061"/>
                  <a:pt x="1840983" y="233579"/>
                </a:cubicBezTo>
                <a:cubicBezTo>
                  <a:pt x="1843263" y="229098"/>
                  <a:pt x="1845271" y="223939"/>
                  <a:pt x="1847006" y="218103"/>
                </a:cubicBezTo>
                <a:cubicBezTo>
                  <a:pt x="1827216" y="220741"/>
                  <a:pt x="1813672" y="224100"/>
                  <a:pt x="1806373" y="228180"/>
                </a:cubicBezTo>
                <a:cubicBezTo>
                  <a:pt x="1799074" y="232260"/>
                  <a:pt x="1790297" y="229324"/>
                  <a:pt x="1780044" y="219372"/>
                </a:cubicBezTo>
                <a:cubicBezTo>
                  <a:pt x="1769791" y="209420"/>
                  <a:pt x="1771114" y="204903"/>
                  <a:pt x="1784013" y="205820"/>
                </a:cubicBezTo>
                <a:cubicBezTo>
                  <a:pt x="1796912" y="206738"/>
                  <a:pt x="1819408" y="204666"/>
                  <a:pt x="1851501" y="199604"/>
                </a:cubicBezTo>
                <a:cubicBezTo>
                  <a:pt x="1853911" y="189523"/>
                  <a:pt x="1854215" y="180388"/>
                  <a:pt x="1852416" y="172200"/>
                </a:cubicBezTo>
                <a:cubicBezTo>
                  <a:pt x="1850616" y="164011"/>
                  <a:pt x="1856040" y="162972"/>
                  <a:pt x="1868688" y="169081"/>
                </a:cubicBezTo>
                <a:cubicBezTo>
                  <a:pt x="1881336" y="175190"/>
                  <a:pt x="1886628" y="180108"/>
                  <a:pt x="1884563" y="183837"/>
                </a:cubicBezTo>
                <a:cubicBezTo>
                  <a:pt x="1882498" y="187565"/>
                  <a:pt x="1879479" y="191287"/>
                  <a:pt x="1875507" y="195001"/>
                </a:cubicBezTo>
                <a:lnTo>
                  <a:pt x="1894909" y="192807"/>
                </a:lnTo>
                <a:cubicBezTo>
                  <a:pt x="1896272" y="188877"/>
                  <a:pt x="1896727" y="184213"/>
                  <a:pt x="1896275" y="178814"/>
                </a:cubicBezTo>
                <a:cubicBezTo>
                  <a:pt x="1895823" y="173415"/>
                  <a:pt x="1899541" y="172942"/>
                  <a:pt x="1907428" y="177394"/>
                </a:cubicBezTo>
                <a:cubicBezTo>
                  <a:pt x="1915315" y="181847"/>
                  <a:pt x="1920517" y="185679"/>
                  <a:pt x="1923034" y="188892"/>
                </a:cubicBezTo>
                <a:cubicBezTo>
                  <a:pt x="1925551" y="192104"/>
                  <a:pt x="1925594" y="196302"/>
                  <a:pt x="1923163" y="201486"/>
                </a:cubicBezTo>
                <a:cubicBezTo>
                  <a:pt x="1920732" y="206670"/>
                  <a:pt x="1917721" y="213983"/>
                  <a:pt x="1914129" y="223427"/>
                </a:cubicBezTo>
                <a:cubicBezTo>
                  <a:pt x="1910536" y="232870"/>
                  <a:pt x="1905765" y="242194"/>
                  <a:pt x="1899814" y="251401"/>
                </a:cubicBezTo>
                <a:cubicBezTo>
                  <a:pt x="1905421" y="255000"/>
                  <a:pt x="1910870" y="259234"/>
                  <a:pt x="1916161" y="264103"/>
                </a:cubicBezTo>
                <a:lnTo>
                  <a:pt x="1921175" y="273333"/>
                </a:lnTo>
                <a:lnTo>
                  <a:pt x="1926433" y="268512"/>
                </a:lnTo>
                <a:cubicBezTo>
                  <a:pt x="1936191" y="260718"/>
                  <a:pt x="1944594" y="253297"/>
                  <a:pt x="1951643" y="246249"/>
                </a:cubicBezTo>
                <a:cubicBezTo>
                  <a:pt x="1958691" y="239201"/>
                  <a:pt x="1964753" y="232142"/>
                  <a:pt x="1969830" y="225072"/>
                </a:cubicBezTo>
                <a:cubicBezTo>
                  <a:pt x="1963792" y="215364"/>
                  <a:pt x="1957956" y="206828"/>
                  <a:pt x="1952320" y="199464"/>
                </a:cubicBezTo>
                <a:cubicBezTo>
                  <a:pt x="1946685" y="192100"/>
                  <a:pt x="1941673" y="185360"/>
                  <a:pt x="1937285" y="179244"/>
                </a:cubicBezTo>
                <a:cubicBezTo>
                  <a:pt x="1932896" y="173128"/>
                  <a:pt x="1934216" y="169500"/>
                  <a:pt x="1941242" y="168360"/>
                </a:cubicBezTo>
                <a:cubicBezTo>
                  <a:pt x="1948269" y="167220"/>
                  <a:pt x="1953553" y="168873"/>
                  <a:pt x="1957096" y="173318"/>
                </a:cubicBezTo>
                <a:cubicBezTo>
                  <a:pt x="1960638" y="177764"/>
                  <a:pt x="1968302" y="189042"/>
                  <a:pt x="1980090" y="207154"/>
                </a:cubicBezTo>
                <a:cubicBezTo>
                  <a:pt x="1984062" y="197861"/>
                  <a:pt x="1986722" y="186766"/>
                  <a:pt x="1988070" y="173867"/>
                </a:cubicBezTo>
                <a:cubicBezTo>
                  <a:pt x="1989418" y="160968"/>
                  <a:pt x="1989741" y="149169"/>
                  <a:pt x="1989038" y="138472"/>
                </a:cubicBezTo>
                <a:cubicBezTo>
                  <a:pt x="1984406" y="139375"/>
                  <a:pt x="1978147" y="139375"/>
                  <a:pt x="1970260" y="138472"/>
                </a:cubicBezTo>
                <a:cubicBezTo>
                  <a:pt x="1960150" y="150417"/>
                  <a:pt x="1949452" y="159254"/>
                  <a:pt x="1938166" y="164983"/>
                </a:cubicBezTo>
                <a:cubicBezTo>
                  <a:pt x="1926881" y="170712"/>
                  <a:pt x="1926891" y="165775"/>
                  <a:pt x="1938199" y="150173"/>
                </a:cubicBezTo>
                <a:cubicBezTo>
                  <a:pt x="1949506" y="134571"/>
                  <a:pt x="1958956" y="115445"/>
                  <a:pt x="1966549" y="92794"/>
                </a:cubicBezTo>
                <a:cubicBezTo>
                  <a:pt x="1974142" y="70144"/>
                  <a:pt x="1977502" y="56306"/>
                  <a:pt x="1976627" y="51279"/>
                </a:cubicBezTo>
                <a:cubicBezTo>
                  <a:pt x="1975752" y="46253"/>
                  <a:pt x="1975078" y="40829"/>
                  <a:pt x="1974605" y="35007"/>
                </a:cubicBezTo>
                <a:cubicBezTo>
                  <a:pt x="1974368" y="32096"/>
                  <a:pt x="1975940" y="30795"/>
                  <a:pt x="1979321" y="31105"/>
                </a:cubicBezTo>
                <a:close/>
                <a:moveTo>
                  <a:pt x="902996" y="31105"/>
                </a:moveTo>
                <a:cubicBezTo>
                  <a:pt x="906377" y="31416"/>
                  <a:pt x="911566" y="33336"/>
                  <a:pt x="918564" y="36868"/>
                </a:cubicBezTo>
                <a:cubicBezTo>
                  <a:pt x="932560" y="43930"/>
                  <a:pt x="937457" y="50580"/>
                  <a:pt x="933256" y="56818"/>
                </a:cubicBezTo>
                <a:cubicBezTo>
                  <a:pt x="929054" y="63056"/>
                  <a:pt x="924942" y="71757"/>
                  <a:pt x="920920" y="82921"/>
                </a:cubicBezTo>
                <a:cubicBezTo>
                  <a:pt x="916897" y="94085"/>
                  <a:pt x="909616" y="107597"/>
                  <a:pt x="899076" y="123457"/>
                </a:cubicBezTo>
                <a:cubicBezTo>
                  <a:pt x="916772" y="120059"/>
                  <a:pt x="932933" y="114710"/>
                  <a:pt x="947560" y="107411"/>
                </a:cubicBezTo>
                <a:cubicBezTo>
                  <a:pt x="962187" y="100111"/>
                  <a:pt x="973960" y="99878"/>
                  <a:pt x="982880" y="106712"/>
                </a:cubicBezTo>
                <a:cubicBezTo>
                  <a:pt x="991800" y="113545"/>
                  <a:pt x="990835" y="119170"/>
                  <a:pt x="979987" y="123586"/>
                </a:cubicBezTo>
                <a:cubicBezTo>
                  <a:pt x="969138" y="128003"/>
                  <a:pt x="951167" y="132090"/>
                  <a:pt x="926071" y="135847"/>
                </a:cubicBezTo>
                <a:cubicBezTo>
                  <a:pt x="939565" y="138414"/>
                  <a:pt x="944703" y="144638"/>
                  <a:pt x="941483" y="154518"/>
                </a:cubicBezTo>
                <a:cubicBezTo>
                  <a:pt x="938264" y="164399"/>
                  <a:pt x="935525" y="175215"/>
                  <a:pt x="933266" y="186967"/>
                </a:cubicBezTo>
                <a:cubicBezTo>
                  <a:pt x="931008" y="198718"/>
                  <a:pt x="926810" y="211743"/>
                  <a:pt x="920672" y="226040"/>
                </a:cubicBezTo>
                <a:cubicBezTo>
                  <a:pt x="928272" y="235031"/>
                  <a:pt x="937117" y="243696"/>
                  <a:pt x="947205" y="252035"/>
                </a:cubicBezTo>
                <a:cubicBezTo>
                  <a:pt x="957293" y="260374"/>
                  <a:pt x="967776" y="266716"/>
                  <a:pt x="978653" y="271061"/>
                </a:cubicBezTo>
                <a:cubicBezTo>
                  <a:pt x="989530" y="275406"/>
                  <a:pt x="999457" y="280060"/>
                  <a:pt x="1008434" y="285021"/>
                </a:cubicBezTo>
                <a:cubicBezTo>
                  <a:pt x="1017411" y="289983"/>
                  <a:pt x="1012829" y="293346"/>
                  <a:pt x="994689" y="295110"/>
                </a:cubicBezTo>
                <a:cubicBezTo>
                  <a:pt x="976549" y="296873"/>
                  <a:pt x="962854" y="297035"/>
                  <a:pt x="953604" y="295594"/>
                </a:cubicBezTo>
                <a:cubicBezTo>
                  <a:pt x="944355" y="294152"/>
                  <a:pt x="937604" y="290126"/>
                  <a:pt x="933353" y="283516"/>
                </a:cubicBezTo>
                <a:cubicBezTo>
                  <a:pt x="929101" y="276905"/>
                  <a:pt x="919783" y="263203"/>
                  <a:pt x="905400" y="242409"/>
                </a:cubicBezTo>
                <a:cubicBezTo>
                  <a:pt x="899248" y="250827"/>
                  <a:pt x="891995" y="257821"/>
                  <a:pt x="883642" y="263393"/>
                </a:cubicBezTo>
                <a:cubicBezTo>
                  <a:pt x="875289" y="268964"/>
                  <a:pt x="865172" y="273158"/>
                  <a:pt x="853291" y="275976"/>
                </a:cubicBezTo>
                <a:cubicBezTo>
                  <a:pt x="850321" y="276681"/>
                  <a:pt x="848027" y="277054"/>
                  <a:pt x="846409" y="277095"/>
                </a:cubicBezTo>
                <a:lnTo>
                  <a:pt x="844692" y="276565"/>
                </a:lnTo>
                <a:lnTo>
                  <a:pt x="844117" y="286602"/>
                </a:lnTo>
                <a:cubicBezTo>
                  <a:pt x="841679" y="296734"/>
                  <a:pt x="836682" y="298014"/>
                  <a:pt x="829124" y="290442"/>
                </a:cubicBezTo>
                <a:cubicBezTo>
                  <a:pt x="821567" y="282870"/>
                  <a:pt x="814691" y="276310"/>
                  <a:pt x="808496" y="270760"/>
                </a:cubicBezTo>
                <a:cubicBezTo>
                  <a:pt x="795432" y="281300"/>
                  <a:pt x="782680" y="288872"/>
                  <a:pt x="770240" y="293475"/>
                </a:cubicBezTo>
                <a:cubicBezTo>
                  <a:pt x="757800" y="298078"/>
                  <a:pt x="744639" y="300842"/>
                  <a:pt x="730758" y="301767"/>
                </a:cubicBezTo>
                <a:cubicBezTo>
                  <a:pt x="716876" y="302692"/>
                  <a:pt x="715284" y="300025"/>
                  <a:pt x="725982" y="293765"/>
                </a:cubicBezTo>
                <a:cubicBezTo>
                  <a:pt x="736680" y="287506"/>
                  <a:pt x="747672" y="281770"/>
                  <a:pt x="758958" y="276557"/>
                </a:cubicBezTo>
                <a:cubicBezTo>
                  <a:pt x="770243" y="271344"/>
                  <a:pt x="780454" y="264730"/>
                  <a:pt x="789588" y="256714"/>
                </a:cubicBezTo>
                <a:cubicBezTo>
                  <a:pt x="780052" y="250390"/>
                  <a:pt x="772943" y="246073"/>
                  <a:pt x="768261" y="243765"/>
                </a:cubicBezTo>
                <a:cubicBezTo>
                  <a:pt x="763579" y="241456"/>
                  <a:pt x="762378" y="238061"/>
                  <a:pt x="764658" y="233579"/>
                </a:cubicBezTo>
                <a:cubicBezTo>
                  <a:pt x="766938" y="229098"/>
                  <a:pt x="768946" y="223939"/>
                  <a:pt x="770681" y="218103"/>
                </a:cubicBezTo>
                <a:cubicBezTo>
                  <a:pt x="750891" y="220741"/>
                  <a:pt x="737347" y="224100"/>
                  <a:pt x="730048" y="228180"/>
                </a:cubicBezTo>
                <a:cubicBezTo>
                  <a:pt x="722749" y="232260"/>
                  <a:pt x="713972" y="229324"/>
                  <a:pt x="703719" y="219372"/>
                </a:cubicBezTo>
                <a:cubicBezTo>
                  <a:pt x="693466" y="209420"/>
                  <a:pt x="694789" y="204903"/>
                  <a:pt x="707688" y="205820"/>
                </a:cubicBezTo>
                <a:cubicBezTo>
                  <a:pt x="720587" y="206738"/>
                  <a:pt x="743083" y="204666"/>
                  <a:pt x="775176" y="199604"/>
                </a:cubicBezTo>
                <a:cubicBezTo>
                  <a:pt x="777586" y="189523"/>
                  <a:pt x="777890" y="180388"/>
                  <a:pt x="776091" y="172200"/>
                </a:cubicBezTo>
                <a:cubicBezTo>
                  <a:pt x="774291" y="164011"/>
                  <a:pt x="779715" y="162972"/>
                  <a:pt x="792363" y="169081"/>
                </a:cubicBezTo>
                <a:cubicBezTo>
                  <a:pt x="805011" y="175190"/>
                  <a:pt x="810303" y="180108"/>
                  <a:pt x="808238" y="183837"/>
                </a:cubicBezTo>
                <a:cubicBezTo>
                  <a:pt x="806173" y="187565"/>
                  <a:pt x="803154" y="191287"/>
                  <a:pt x="799182" y="195001"/>
                </a:cubicBezTo>
                <a:lnTo>
                  <a:pt x="818584" y="192807"/>
                </a:lnTo>
                <a:cubicBezTo>
                  <a:pt x="819947" y="188877"/>
                  <a:pt x="820402" y="184213"/>
                  <a:pt x="819950" y="178814"/>
                </a:cubicBezTo>
                <a:cubicBezTo>
                  <a:pt x="819498" y="173415"/>
                  <a:pt x="823216" y="172942"/>
                  <a:pt x="831103" y="177394"/>
                </a:cubicBezTo>
                <a:cubicBezTo>
                  <a:pt x="838990" y="181847"/>
                  <a:pt x="844192" y="185679"/>
                  <a:pt x="846709" y="188892"/>
                </a:cubicBezTo>
                <a:cubicBezTo>
                  <a:pt x="849226" y="192104"/>
                  <a:pt x="849269" y="196302"/>
                  <a:pt x="846838" y="201486"/>
                </a:cubicBezTo>
                <a:cubicBezTo>
                  <a:pt x="844407" y="206670"/>
                  <a:pt x="841396" y="213983"/>
                  <a:pt x="837804" y="223427"/>
                </a:cubicBezTo>
                <a:cubicBezTo>
                  <a:pt x="834211" y="232870"/>
                  <a:pt x="829440" y="242194"/>
                  <a:pt x="823489" y="251401"/>
                </a:cubicBezTo>
                <a:cubicBezTo>
                  <a:pt x="829096" y="255000"/>
                  <a:pt x="834545" y="259234"/>
                  <a:pt x="839836" y="264103"/>
                </a:cubicBezTo>
                <a:lnTo>
                  <a:pt x="844850" y="273333"/>
                </a:lnTo>
                <a:lnTo>
                  <a:pt x="850108" y="268512"/>
                </a:lnTo>
                <a:cubicBezTo>
                  <a:pt x="859866" y="260718"/>
                  <a:pt x="868269" y="253297"/>
                  <a:pt x="875318" y="246249"/>
                </a:cubicBezTo>
                <a:cubicBezTo>
                  <a:pt x="882366" y="239201"/>
                  <a:pt x="888428" y="232142"/>
                  <a:pt x="893505" y="225072"/>
                </a:cubicBezTo>
                <a:cubicBezTo>
                  <a:pt x="887467" y="215364"/>
                  <a:pt x="881631" y="206828"/>
                  <a:pt x="875995" y="199464"/>
                </a:cubicBezTo>
                <a:cubicBezTo>
                  <a:pt x="870360" y="192100"/>
                  <a:pt x="865348" y="185360"/>
                  <a:pt x="860960" y="179244"/>
                </a:cubicBezTo>
                <a:cubicBezTo>
                  <a:pt x="856571" y="173128"/>
                  <a:pt x="857891" y="169500"/>
                  <a:pt x="864917" y="168360"/>
                </a:cubicBezTo>
                <a:cubicBezTo>
                  <a:pt x="871944" y="167220"/>
                  <a:pt x="877229" y="168873"/>
                  <a:pt x="880771" y="173318"/>
                </a:cubicBezTo>
                <a:cubicBezTo>
                  <a:pt x="884313" y="177764"/>
                  <a:pt x="891977" y="189042"/>
                  <a:pt x="903765" y="207154"/>
                </a:cubicBezTo>
                <a:cubicBezTo>
                  <a:pt x="907737" y="197861"/>
                  <a:pt x="910397" y="186766"/>
                  <a:pt x="911745" y="173867"/>
                </a:cubicBezTo>
                <a:cubicBezTo>
                  <a:pt x="913093" y="160968"/>
                  <a:pt x="913416" y="149169"/>
                  <a:pt x="912713" y="138472"/>
                </a:cubicBezTo>
                <a:cubicBezTo>
                  <a:pt x="908081" y="139375"/>
                  <a:pt x="901822" y="139375"/>
                  <a:pt x="893935" y="138472"/>
                </a:cubicBezTo>
                <a:cubicBezTo>
                  <a:pt x="883825" y="150417"/>
                  <a:pt x="873127" y="159254"/>
                  <a:pt x="861841" y="164983"/>
                </a:cubicBezTo>
                <a:cubicBezTo>
                  <a:pt x="850556" y="170712"/>
                  <a:pt x="850566" y="165775"/>
                  <a:pt x="861874" y="150173"/>
                </a:cubicBezTo>
                <a:cubicBezTo>
                  <a:pt x="873181" y="134571"/>
                  <a:pt x="882631" y="115445"/>
                  <a:pt x="890224" y="92794"/>
                </a:cubicBezTo>
                <a:cubicBezTo>
                  <a:pt x="897817" y="70144"/>
                  <a:pt x="901177" y="56306"/>
                  <a:pt x="900302" y="51279"/>
                </a:cubicBezTo>
                <a:cubicBezTo>
                  <a:pt x="899427" y="46253"/>
                  <a:pt x="898753" y="40829"/>
                  <a:pt x="898280" y="35007"/>
                </a:cubicBezTo>
                <a:cubicBezTo>
                  <a:pt x="898043" y="32096"/>
                  <a:pt x="899615" y="30795"/>
                  <a:pt x="902996" y="31105"/>
                </a:cubicBezTo>
                <a:close/>
                <a:moveTo>
                  <a:pt x="264819" y="29688"/>
                </a:moveTo>
                <a:cubicBezTo>
                  <a:pt x="271887" y="30362"/>
                  <a:pt x="277919" y="32175"/>
                  <a:pt x="282917" y="35125"/>
                </a:cubicBezTo>
                <a:cubicBezTo>
                  <a:pt x="292912" y="41026"/>
                  <a:pt x="298164" y="47128"/>
                  <a:pt x="298673" y="53430"/>
                </a:cubicBezTo>
                <a:cubicBezTo>
                  <a:pt x="299182" y="59733"/>
                  <a:pt x="292166" y="62210"/>
                  <a:pt x="277625" y="60862"/>
                </a:cubicBezTo>
                <a:cubicBezTo>
                  <a:pt x="263084" y="59514"/>
                  <a:pt x="249411" y="59066"/>
                  <a:pt x="236605" y="59518"/>
                </a:cubicBezTo>
                <a:cubicBezTo>
                  <a:pt x="223799" y="59970"/>
                  <a:pt x="209194" y="60812"/>
                  <a:pt x="192789" y="62045"/>
                </a:cubicBezTo>
                <a:cubicBezTo>
                  <a:pt x="205394" y="69474"/>
                  <a:pt x="210571" y="75884"/>
                  <a:pt x="208319" y="81276"/>
                </a:cubicBezTo>
                <a:cubicBezTo>
                  <a:pt x="206068" y="86668"/>
                  <a:pt x="204942" y="100305"/>
                  <a:pt x="204942" y="122188"/>
                </a:cubicBezTo>
                <a:cubicBezTo>
                  <a:pt x="204942" y="144774"/>
                  <a:pt x="205394" y="167105"/>
                  <a:pt x="206297" y="189182"/>
                </a:cubicBezTo>
                <a:cubicBezTo>
                  <a:pt x="207201" y="211259"/>
                  <a:pt x="207652" y="230321"/>
                  <a:pt x="207652" y="246367"/>
                </a:cubicBezTo>
                <a:cubicBezTo>
                  <a:pt x="207652" y="264307"/>
                  <a:pt x="203013" y="279378"/>
                  <a:pt x="193735" y="291582"/>
                </a:cubicBezTo>
                <a:cubicBezTo>
                  <a:pt x="184457" y="303785"/>
                  <a:pt x="176918" y="304266"/>
                  <a:pt x="171117" y="293023"/>
                </a:cubicBezTo>
                <a:cubicBezTo>
                  <a:pt x="165316" y="281780"/>
                  <a:pt x="155981" y="270505"/>
                  <a:pt x="143111" y="259198"/>
                </a:cubicBezTo>
                <a:cubicBezTo>
                  <a:pt x="130240" y="247891"/>
                  <a:pt x="130957" y="244037"/>
                  <a:pt x="145262" y="247636"/>
                </a:cubicBezTo>
                <a:cubicBezTo>
                  <a:pt x="159566" y="251236"/>
                  <a:pt x="168364" y="252562"/>
                  <a:pt x="171655" y="251616"/>
                </a:cubicBezTo>
                <a:cubicBezTo>
                  <a:pt x="174946" y="250669"/>
                  <a:pt x="177240" y="245245"/>
                  <a:pt x="178538" y="235343"/>
                </a:cubicBezTo>
                <a:cubicBezTo>
                  <a:pt x="179836" y="225441"/>
                  <a:pt x="180259" y="200174"/>
                  <a:pt x="179807" y="159541"/>
                </a:cubicBezTo>
                <a:cubicBezTo>
                  <a:pt x="179356" y="118908"/>
                  <a:pt x="178040" y="93999"/>
                  <a:pt x="175860" y="84814"/>
                </a:cubicBezTo>
                <a:cubicBezTo>
                  <a:pt x="173680" y="75629"/>
                  <a:pt x="171314" y="68771"/>
                  <a:pt x="168762" y="64239"/>
                </a:cubicBezTo>
                <a:cubicBezTo>
                  <a:pt x="135736" y="66003"/>
                  <a:pt x="111096" y="68018"/>
                  <a:pt x="94842" y="70284"/>
                </a:cubicBezTo>
                <a:cubicBezTo>
                  <a:pt x="78587" y="72550"/>
                  <a:pt x="62748" y="74808"/>
                  <a:pt x="47325" y="77060"/>
                </a:cubicBezTo>
                <a:cubicBezTo>
                  <a:pt x="31902" y="79311"/>
                  <a:pt x="18745" y="75235"/>
                  <a:pt x="7854" y="64831"/>
                </a:cubicBezTo>
                <a:cubicBezTo>
                  <a:pt x="-3038" y="54427"/>
                  <a:pt x="-2600" y="49910"/>
                  <a:pt x="9166" y="51279"/>
                </a:cubicBezTo>
                <a:cubicBezTo>
                  <a:pt x="20932" y="52649"/>
                  <a:pt x="36782" y="52893"/>
                  <a:pt x="56714" y="52011"/>
                </a:cubicBezTo>
                <a:cubicBezTo>
                  <a:pt x="76647" y="51129"/>
                  <a:pt x="107694" y="48221"/>
                  <a:pt x="149854" y="43288"/>
                </a:cubicBezTo>
                <a:cubicBezTo>
                  <a:pt x="192014" y="38355"/>
                  <a:pt x="222233" y="34286"/>
                  <a:pt x="240509" y="31081"/>
                </a:cubicBezTo>
                <a:cubicBezTo>
                  <a:pt x="249648" y="29479"/>
                  <a:pt x="257751" y="29014"/>
                  <a:pt x="264819" y="29688"/>
                </a:cubicBezTo>
                <a:close/>
                <a:moveTo>
                  <a:pt x="1490307" y="11262"/>
                </a:moveTo>
                <a:cubicBezTo>
                  <a:pt x="1493356" y="11286"/>
                  <a:pt x="1498156" y="13052"/>
                  <a:pt x="1504705" y="16562"/>
                </a:cubicBezTo>
                <a:cubicBezTo>
                  <a:pt x="1517805" y="23581"/>
                  <a:pt x="1523312" y="29196"/>
                  <a:pt x="1521225" y="33404"/>
                </a:cubicBezTo>
                <a:cubicBezTo>
                  <a:pt x="1519139" y="37613"/>
                  <a:pt x="1516289" y="42424"/>
                  <a:pt x="1512675" y="47838"/>
                </a:cubicBezTo>
                <a:cubicBezTo>
                  <a:pt x="1509061" y="53251"/>
                  <a:pt x="1503673" y="61784"/>
                  <a:pt x="1496510" y="73435"/>
                </a:cubicBezTo>
                <a:cubicBezTo>
                  <a:pt x="1489347" y="85087"/>
                  <a:pt x="1482525" y="94318"/>
                  <a:pt x="1476043" y="101130"/>
                </a:cubicBezTo>
                <a:cubicBezTo>
                  <a:pt x="1469561" y="107941"/>
                  <a:pt x="1466292" y="111347"/>
                  <a:pt x="1466234" y="111347"/>
                </a:cubicBezTo>
                <a:cubicBezTo>
                  <a:pt x="1469188" y="111347"/>
                  <a:pt x="1474261" y="111121"/>
                  <a:pt x="1481453" y="110669"/>
                </a:cubicBezTo>
                <a:cubicBezTo>
                  <a:pt x="1488644" y="110218"/>
                  <a:pt x="1496162" y="109992"/>
                  <a:pt x="1504006" y="109992"/>
                </a:cubicBezTo>
                <a:cubicBezTo>
                  <a:pt x="1514776" y="92597"/>
                  <a:pt x="1520161" y="80465"/>
                  <a:pt x="1520161" y="73596"/>
                </a:cubicBezTo>
                <a:cubicBezTo>
                  <a:pt x="1520161" y="63644"/>
                  <a:pt x="1527840" y="63881"/>
                  <a:pt x="1543198" y="74306"/>
                </a:cubicBezTo>
                <a:cubicBezTo>
                  <a:pt x="1551343" y="81247"/>
                  <a:pt x="1550748" y="89166"/>
                  <a:pt x="1541413" y="98064"/>
                </a:cubicBezTo>
                <a:cubicBezTo>
                  <a:pt x="1532077" y="106962"/>
                  <a:pt x="1519358" y="123945"/>
                  <a:pt x="1503253" y="149012"/>
                </a:cubicBezTo>
                <a:cubicBezTo>
                  <a:pt x="1488526" y="161674"/>
                  <a:pt x="1486106" y="166693"/>
                  <a:pt x="1495994" y="164069"/>
                </a:cubicBezTo>
                <a:cubicBezTo>
                  <a:pt x="1505881" y="161445"/>
                  <a:pt x="1516457" y="158971"/>
                  <a:pt x="1527721" y="156648"/>
                </a:cubicBezTo>
                <a:cubicBezTo>
                  <a:pt x="1538986" y="154325"/>
                  <a:pt x="1544618" y="155436"/>
                  <a:pt x="1544618" y="159982"/>
                </a:cubicBezTo>
                <a:cubicBezTo>
                  <a:pt x="1544618" y="162692"/>
                  <a:pt x="1539154" y="166424"/>
                  <a:pt x="1528227" y="171178"/>
                </a:cubicBezTo>
                <a:cubicBezTo>
                  <a:pt x="1517300" y="175932"/>
                  <a:pt x="1505390" y="181299"/>
                  <a:pt x="1492498" y="187278"/>
                </a:cubicBezTo>
                <a:cubicBezTo>
                  <a:pt x="1479607" y="193258"/>
                  <a:pt x="1470551" y="197417"/>
                  <a:pt x="1465331" y="199754"/>
                </a:cubicBezTo>
                <a:cubicBezTo>
                  <a:pt x="1460111" y="202092"/>
                  <a:pt x="1455346" y="198331"/>
                  <a:pt x="1451037" y="188472"/>
                </a:cubicBezTo>
                <a:cubicBezTo>
                  <a:pt x="1446728" y="178613"/>
                  <a:pt x="1448768" y="171988"/>
                  <a:pt x="1457157" y="168597"/>
                </a:cubicBezTo>
                <a:cubicBezTo>
                  <a:pt x="1465546" y="165205"/>
                  <a:pt x="1478897" y="151112"/>
                  <a:pt x="1497209" y="126318"/>
                </a:cubicBezTo>
                <a:cubicBezTo>
                  <a:pt x="1476244" y="129889"/>
                  <a:pt x="1461466" y="133033"/>
                  <a:pt x="1452876" y="135750"/>
                </a:cubicBezTo>
                <a:cubicBezTo>
                  <a:pt x="1444287" y="138468"/>
                  <a:pt x="1439178" y="134904"/>
                  <a:pt x="1437550" y="125060"/>
                </a:cubicBezTo>
                <a:cubicBezTo>
                  <a:pt x="1435923" y="115215"/>
                  <a:pt x="1437755" y="108827"/>
                  <a:pt x="1443046" y="105894"/>
                </a:cubicBezTo>
                <a:cubicBezTo>
                  <a:pt x="1448338" y="102962"/>
                  <a:pt x="1453554" y="98495"/>
                  <a:pt x="1458695" y="92493"/>
                </a:cubicBezTo>
                <a:cubicBezTo>
                  <a:pt x="1463836" y="86492"/>
                  <a:pt x="1469744" y="76816"/>
                  <a:pt x="1476419" y="63465"/>
                </a:cubicBezTo>
                <a:cubicBezTo>
                  <a:pt x="1483095" y="50114"/>
                  <a:pt x="1486655" y="40668"/>
                  <a:pt x="1487099" y="35125"/>
                </a:cubicBezTo>
                <a:cubicBezTo>
                  <a:pt x="1487544" y="29583"/>
                  <a:pt x="1487314" y="23348"/>
                  <a:pt x="1486411" y="16422"/>
                </a:cubicBezTo>
                <a:cubicBezTo>
                  <a:pt x="1485959" y="12959"/>
                  <a:pt x="1487258" y="11239"/>
                  <a:pt x="1490307" y="11262"/>
                </a:cubicBezTo>
                <a:close/>
                <a:moveTo>
                  <a:pt x="1864924" y="9313"/>
                </a:moveTo>
                <a:cubicBezTo>
                  <a:pt x="1868767" y="8029"/>
                  <a:pt x="1875769" y="9958"/>
                  <a:pt x="1885929" y="15099"/>
                </a:cubicBezTo>
                <a:cubicBezTo>
                  <a:pt x="1896089" y="20240"/>
                  <a:pt x="1899591" y="25843"/>
                  <a:pt x="1896436" y="31909"/>
                </a:cubicBezTo>
                <a:cubicBezTo>
                  <a:pt x="1893282" y="37975"/>
                  <a:pt x="1891704" y="59945"/>
                  <a:pt x="1891704" y="97817"/>
                </a:cubicBezTo>
                <a:lnTo>
                  <a:pt x="1913731" y="93881"/>
                </a:lnTo>
                <a:cubicBezTo>
                  <a:pt x="1924285" y="91113"/>
                  <a:pt x="1931803" y="92314"/>
                  <a:pt x="1936284" y="97484"/>
                </a:cubicBezTo>
                <a:cubicBezTo>
                  <a:pt x="1940766" y="102653"/>
                  <a:pt x="1938403" y="106945"/>
                  <a:pt x="1929197" y="110358"/>
                </a:cubicBezTo>
                <a:cubicBezTo>
                  <a:pt x="1919990" y="113770"/>
                  <a:pt x="1907048" y="116674"/>
                  <a:pt x="1890371" y="119069"/>
                </a:cubicBezTo>
                <a:lnTo>
                  <a:pt x="1890371" y="123974"/>
                </a:lnTo>
                <a:cubicBezTo>
                  <a:pt x="1904152" y="125594"/>
                  <a:pt x="1915018" y="129186"/>
                  <a:pt x="1922969" y="134750"/>
                </a:cubicBezTo>
                <a:cubicBezTo>
                  <a:pt x="1930921" y="140314"/>
                  <a:pt x="1933384" y="147499"/>
                  <a:pt x="1930358" y="156304"/>
                </a:cubicBezTo>
                <a:cubicBezTo>
                  <a:pt x="1927332" y="165108"/>
                  <a:pt x="1920808" y="164650"/>
                  <a:pt x="1910784" y="154927"/>
                </a:cubicBezTo>
                <a:cubicBezTo>
                  <a:pt x="1900760" y="145204"/>
                  <a:pt x="1893956" y="138371"/>
                  <a:pt x="1890371" y="134428"/>
                </a:cubicBezTo>
                <a:cubicBezTo>
                  <a:pt x="1890371" y="142745"/>
                  <a:pt x="1889062" y="151349"/>
                  <a:pt x="1886445" y="160240"/>
                </a:cubicBezTo>
                <a:cubicBezTo>
                  <a:pt x="1883828" y="169131"/>
                  <a:pt x="1879526" y="169626"/>
                  <a:pt x="1873539" y="161724"/>
                </a:cubicBezTo>
                <a:cubicBezTo>
                  <a:pt x="1867552" y="153823"/>
                  <a:pt x="1865232" y="147047"/>
                  <a:pt x="1866580" y="141397"/>
                </a:cubicBezTo>
                <a:cubicBezTo>
                  <a:pt x="1867928" y="135747"/>
                  <a:pt x="1868566" y="130721"/>
                  <a:pt x="1868495" y="126318"/>
                </a:cubicBezTo>
                <a:cubicBezTo>
                  <a:pt x="1850598" y="153679"/>
                  <a:pt x="1831518" y="171769"/>
                  <a:pt x="1811256" y="180589"/>
                </a:cubicBezTo>
                <a:cubicBezTo>
                  <a:pt x="1790993" y="189408"/>
                  <a:pt x="1786164" y="188820"/>
                  <a:pt x="1796768" y="178825"/>
                </a:cubicBezTo>
                <a:cubicBezTo>
                  <a:pt x="1807373" y="168830"/>
                  <a:pt x="1818229" y="158057"/>
                  <a:pt x="1829335" y="146506"/>
                </a:cubicBezTo>
                <a:cubicBezTo>
                  <a:pt x="1840441" y="134955"/>
                  <a:pt x="1848131" y="126426"/>
                  <a:pt x="1852405" y="120919"/>
                </a:cubicBezTo>
                <a:cubicBezTo>
                  <a:pt x="1843457" y="125307"/>
                  <a:pt x="1836114" y="127982"/>
                  <a:pt x="1830378" y="128942"/>
                </a:cubicBezTo>
                <a:cubicBezTo>
                  <a:pt x="1824642" y="129903"/>
                  <a:pt x="1817655" y="126530"/>
                  <a:pt x="1809416" y="118822"/>
                </a:cubicBezTo>
                <a:cubicBezTo>
                  <a:pt x="1801178" y="111114"/>
                  <a:pt x="1802619" y="107719"/>
                  <a:pt x="1813740" y="108637"/>
                </a:cubicBezTo>
                <a:cubicBezTo>
                  <a:pt x="1824861" y="109554"/>
                  <a:pt x="1843148" y="107554"/>
                  <a:pt x="1868602" y="102635"/>
                </a:cubicBezTo>
                <a:lnTo>
                  <a:pt x="1868602" y="56065"/>
                </a:lnTo>
                <a:cubicBezTo>
                  <a:pt x="1868602" y="37997"/>
                  <a:pt x="1867028" y="26008"/>
                  <a:pt x="1863881" y="20100"/>
                </a:cubicBezTo>
                <a:cubicBezTo>
                  <a:pt x="1860733" y="14192"/>
                  <a:pt x="1861081" y="10596"/>
                  <a:pt x="1864924" y="9313"/>
                </a:cubicBezTo>
                <a:close/>
                <a:moveTo>
                  <a:pt x="788599" y="9313"/>
                </a:moveTo>
                <a:cubicBezTo>
                  <a:pt x="792442" y="8029"/>
                  <a:pt x="799444" y="9958"/>
                  <a:pt x="809604" y="15099"/>
                </a:cubicBezTo>
                <a:cubicBezTo>
                  <a:pt x="819764" y="20240"/>
                  <a:pt x="823266" y="25843"/>
                  <a:pt x="820111" y="31909"/>
                </a:cubicBezTo>
                <a:cubicBezTo>
                  <a:pt x="816957" y="37975"/>
                  <a:pt x="815379" y="59945"/>
                  <a:pt x="815379" y="97817"/>
                </a:cubicBezTo>
                <a:lnTo>
                  <a:pt x="837406" y="93881"/>
                </a:lnTo>
                <a:cubicBezTo>
                  <a:pt x="847960" y="91113"/>
                  <a:pt x="855478" y="92314"/>
                  <a:pt x="859959" y="97484"/>
                </a:cubicBezTo>
                <a:cubicBezTo>
                  <a:pt x="864441" y="102653"/>
                  <a:pt x="862078" y="106945"/>
                  <a:pt x="852872" y="110358"/>
                </a:cubicBezTo>
                <a:cubicBezTo>
                  <a:pt x="843665" y="113770"/>
                  <a:pt x="830723" y="116674"/>
                  <a:pt x="814046" y="119069"/>
                </a:cubicBezTo>
                <a:lnTo>
                  <a:pt x="814046" y="123974"/>
                </a:lnTo>
                <a:cubicBezTo>
                  <a:pt x="827827" y="125594"/>
                  <a:pt x="838693" y="129186"/>
                  <a:pt x="846644" y="134750"/>
                </a:cubicBezTo>
                <a:cubicBezTo>
                  <a:pt x="854596" y="140314"/>
                  <a:pt x="857059" y="147499"/>
                  <a:pt x="854033" y="156304"/>
                </a:cubicBezTo>
                <a:cubicBezTo>
                  <a:pt x="851007" y="165108"/>
                  <a:pt x="844483" y="164650"/>
                  <a:pt x="834459" y="154927"/>
                </a:cubicBezTo>
                <a:cubicBezTo>
                  <a:pt x="824435" y="145204"/>
                  <a:pt x="817631" y="138371"/>
                  <a:pt x="814046" y="134428"/>
                </a:cubicBezTo>
                <a:cubicBezTo>
                  <a:pt x="814046" y="142745"/>
                  <a:pt x="812737" y="151349"/>
                  <a:pt x="810120" y="160240"/>
                </a:cubicBezTo>
                <a:cubicBezTo>
                  <a:pt x="807503" y="169131"/>
                  <a:pt x="803201" y="169626"/>
                  <a:pt x="797214" y="161724"/>
                </a:cubicBezTo>
                <a:cubicBezTo>
                  <a:pt x="791227" y="153823"/>
                  <a:pt x="788907" y="147047"/>
                  <a:pt x="790255" y="141397"/>
                </a:cubicBezTo>
                <a:cubicBezTo>
                  <a:pt x="791603" y="135747"/>
                  <a:pt x="792241" y="130721"/>
                  <a:pt x="792170" y="126318"/>
                </a:cubicBezTo>
                <a:cubicBezTo>
                  <a:pt x="774273" y="153679"/>
                  <a:pt x="755193" y="171769"/>
                  <a:pt x="734931" y="180589"/>
                </a:cubicBezTo>
                <a:cubicBezTo>
                  <a:pt x="714668" y="189408"/>
                  <a:pt x="709839" y="188820"/>
                  <a:pt x="720443" y="178825"/>
                </a:cubicBezTo>
                <a:cubicBezTo>
                  <a:pt x="731048" y="168830"/>
                  <a:pt x="741903" y="158057"/>
                  <a:pt x="753010" y="146506"/>
                </a:cubicBezTo>
                <a:cubicBezTo>
                  <a:pt x="764117" y="134955"/>
                  <a:pt x="771806" y="126426"/>
                  <a:pt x="776080" y="120919"/>
                </a:cubicBezTo>
                <a:cubicBezTo>
                  <a:pt x="767132" y="125307"/>
                  <a:pt x="759789" y="127982"/>
                  <a:pt x="754053" y="128942"/>
                </a:cubicBezTo>
                <a:cubicBezTo>
                  <a:pt x="748317" y="129903"/>
                  <a:pt x="741330" y="126530"/>
                  <a:pt x="733091" y="118822"/>
                </a:cubicBezTo>
                <a:cubicBezTo>
                  <a:pt x="724853" y="111114"/>
                  <a:pt x="726294" y="107719"/>
                  <a:pt x="737415" y="108637"/>
                </a:cubicBezTo>
                <a:cubicBezTo>
                  <a:pt x="748536" y="109554"/>
                  <a:pt x="766823" y="107554"/>
                  <a:pt x="792277" y="102635"/>
                </a:cubicBezTo>
                <a:lnTo>
                  <a:pt x="792277" y="56065"/>
                </a:lnTo>
                <a:cubicBezTo>
                  <a:pt x="792277" y="37997"/>
                  <a:pt x="790703" y="26008"/>
                  <a:pt x="787556" y="20100"/>
                </a:cubicBezTo>
                <a:cubicBezTo>
                  <a:pt x="784408" y="14192"/>
                  <a:pt x="784756" y="10596"/>
                  <a:pt x="788599" y="9313"/>
                </a:cubicBezTo>
                <a:close/>
                <a:moveTo>
                  <a:pt x="1605565" y="3798"/>
                </a:moveTo>
                <a:cubicBezTo>
                  <a:pt x="1609291" y="4370"/>
                  <a:pt x="1613960" y="5545"/>
                  <a:pt x="1619571" y="7323"/>
                </a:cubicBezTo>
                <a:cubicBezTo>
                  <a:pt x="1630792" y="10879"/>
                  <a:pt x="1635481" y="15565"/>
                  <a:pt x="1633638" y="21380"/>
                </a:cubicBezTo>
                <a:cubicBezTo>
                  <a:pt x="1631795" y="27195"/>
                  <a:pt x="1630014" y="37839"/>
                  <a:pt x="1628293" y="53312"/>
                </a:cubicBezTo>
                <a:cubicBezTo>
                  <a:pt x="1629641" y="53312"/>
                  <a:pt x="1635728" y="51731"/>
                  <a:pt x="1646555" y="48569"/>
                </a:cubicBezTo>
                <a:cubicBezTo>
                  <a:pt x="1657382" y="45407"/>
                  <a:pt x="1666269" y="46522"/>
                  <a:pt x="1673217" y="51914"/>
                </a:cubicBezTo>
                <a:cubicBezTo>
                  <a:pt x="1680165" y="57306"/>
                  <a:pt x="1679305" y="62045"/>
                  <a:pt x="1670636" y="66132"/>
                </a:cubicBezTo>
                <a:cubicBezTo>
                  <a:pt x="1661967" y="70219"/>
                  <a:pt x="1647760" y="73912"/>
                  <a:pt x="1628013" y="77210"/>
                </a:cubicBezTo>
                <a:cubicBezTo>
                  <a:pt x="1627296" y="87879"/>
                  <a:pt x="1626938" y="96096"/>
                  <a:pt x="1626938" y="101861"/>
                </a:cubicBezTo>
                <a:cubicBezTo>
                  <a:pt x="1648262" y="98419"/>
                  <a:pt x="1661896" y="95085"/>
                  <a:pt x="1667840" y="91859"/>
                </a:cubicBezTo>
                <a:cubicBezTo>
                  <a:pt x="1673784" y="88632"/>
                  <a:pt x="1680366" y="88944"/>
                  <a:pt x="1687586" y="92794"/>
                </a:cubicBezTo>
                <a:cubicBezTo>
                  <a:pt x="1694806" y="96645"/>
                  <a:pt x="1702027" y="102184"/>
                  <a:pt x="1709247" y="109411"/>
                </a:cubicBezTo>
                <a:cubicBezTo>
                  <a:pt x="1716467" y="116639"/>
                  <a:pt x="1715177" y="121891"/>
                  <a:pt x="1705375" y="125167"/>
                </a:cubicBezTo>
                <a:cubicBezTo>
                  <a:pt x="1695574" y="128444"/>
                  <a:pt x="1683850" y="134180"/>
                  <a:pt x="1670206" y="142376"/>
                </a:cubicBezTo>
                <a:cubicBezTo>
                  <a:pt x="1656561" y="150571"/>
                  <a:pt x="1651553" y="150066"/>
                  <a:pt x="1655181" y="140859"/>
                </a:cubicBezTo>
                <a:cubicBezTo>
                  <a:pt x="1658809" y="131653"/>
                  <a:pt x="1661509" y="125128"/>
                  <a:pt x="1663279" y="121285"/>
                </a:cubicBezTo>
                <a:cubicBezTo>
                  <a:pt x="1665050" y="117442"/>
                  <a:pt x="1661100" y="115968"/>
                  <a:pt x="1651427" y="116864"/>
                </a:cubicBezTo>
                <a:cubicBezTo>
                  <a:pt x="1641755" y="117761"/>
                  <a:pt x="1626070" y="120421"/>
                  <a:pt x="1604373" y="124845"/>
                </a:cubicBezTo>
                <a:cubicBezTo>
                  <a:pt x="1582677" y="129269"/>
                  <a:pt x="1568469" y="132198"/>
                  <a:pt x="1561751" y="133632"/>
                </a:cubicBezTo>
                <a:cubicBezTo>
                  <a:pt x="1555032" y="135066"/>
                  <a:pt x="1547995" y="132545"/>
                  <a:pt x="1540638" y="126071"/>
                </a:cubicBezTo>
                <a:cubicBezTo>
                  <a:pt x="1533282" y="119596"/>
                  <a:pt x="1532540" y="115972"/>
                  <a:pt x="1538412" y="115197"/>
                </a:cubicBezTo>
                <a:cubicBezTo>
                  <a:pt x="1544284" y="114423"/>
                  <a:pt x="1549924" y="114036"/>
                  <a:pt x="1555330" y="114036"/>
                </a:cubicBezTo>
                <a:cubicBezTo>
                  <a:pt x="1560521" y="114036"/>
                  <a:pt x="1576690" y="111569"/>
                  <a:pt x="1603836" y="106636"/>
                </a:cubicBezTo>
                <a:lnTo>
                  <a:pt x="1603836" y="80437"/>
                </a:lnTo>
                <a:cubicBezTo>
                  <a:pt x="1599906" y="81326"/>
                  <a:pt x="1593332" y="81996"/>
                  <a:pt x="1584111" y="82448"/>
                </a:cubicBezTo>
                <a:cubicBezTo>
                  <a:pt x="1574890" y="82900"/>
                  <a:pt x="1567100" y="80347"/>
                  <a:pt x="1560740" y="74790"/>
                </a:cubicBezTo>
                <a:cubicBezTo>
                  <a:pt x="1554380" y="69233"/>
                  <a:pt x="1556237" y="65853"/>
                  <a:pt x="1566311" y="64648"/>
                </a:cubicBezTo>
                <a:cubicBezTo>
                  <a:pt x="1576385" y="63444"/>
                  <a:pt x="1588893" y="61271"/>
                  <a:pt x="1603836" y="58130"/>
                </a:cubicBezTo>
                <a:cubicBezTo>
                  <a:pt x="1603836" y="49039"/>
                  <a:pt x="1603409" y="41266"/>
                  <a:pt x="1602556" y="34813"/>
                </a:cubicBezTo>
                <a:cubicBezTo>
                  <a:pt x="1601703" y="28360"/>
                  <a:pt x="1599677" y="21911"/>
                  <a:pt x="1596479" y="15465"/>
                </a:cubicBezTo>
                <a:cubicBezTo>
                  <a:pt x="1593281" y="9019"/>
                  <a:pt x="1593525" y="5161"/>
                  <a:pt x="1597211" y="3892"/>
                </a:cubicBezTo>
                <a:cubicBezTo>
                  <a:pt x="1599053" y="3258"/>
                  <a:pt x="1601838" y="3226"/>
                  <a:pt x="1605565" y="3798"/>
                </a:cubicBezTo>
                <a:close/>
                <a:moveTo>
                  <a:pt x="1227206" y="35"/>
                </a:moveTo>
                <a:cubicBezTo>
                  <a:pt x="1228764" y="-106"/>
                  <a:pt x="1230712" y="184"/>
                  <a:pt x="1233052" y="902"/>
                </a:cubicBezTo>
                <a:cubicBezTo>
                  <a:pt x="1242409" y="3778"/>
                  <a:pt x="1250084" y="7585"/>
                  <a:pt x="1256078" y="12324"/>
                </a:cubicBezTo>
                <a:cubicBezTo>
                  <a:pt x="1262073" y="17064"/>
                  <a:pt x="1263378" y="22097"/>
                  <a:pt x="1259993" y="27425"/>
                </a:cubicBezTo>
                <a:cubicBezTo>
                  <a:pt x="1256609" y="32752"/>
                  <a:pt x="1250651" y="41819"/>
                  <a:pt x="1242118" y="54624"/>
                </a:cubicBezTo>
                <a:cubicBezTo>
                  <a:pt x="1255698" y="52932"/>
                  <a:pt x="1268253" y="50261"/>
                  <a:pt x="1279783" y="46612"/>
                </a:cubicBezTo>
                <a:cubicBezTo>
                  <a:pt x="1291312" y="42962"/>
                  <a:pt x="1301193" y="44977"/>
                  <a:pt x="1309424" y="52656"/>
                </a:cubicBezTo>
                <a:cubicBezTo>
                  <a:pt x="1317655" y="60335"/>
                  <a:pt x="1311966" y="65985"/>
                  <a:pt x="1292356" y="69606"/>
                </a:cubicBezTo>
                <a:cubicBezTo>
                  <a:pt x="1272745" y="73227"/>
                  <a:pt x="1253361" y="76701"/>
                  <a:pt x="1234202" y="80028"/>
                </a:cubicBezTo>
                <a:cubicBezTo>
                  <a:pt x="1226688" y="98383"/>
                  <a:pt x="1220282" y="111110"/>
                  <a:pt x="1214983" y="118209"/>
                </a:cubicBezTo>
                <a:cubicBezTo>
                  <a:pt x="1209684" y="125307"/>
                  <a:pt x="1209874" y="128641"/>
                  <a:pt x="1215553" y="128211"/>
                </a:cubicBezTo>
                <a:cubicBezTo>
                  <a:pt x="1221232" y="127781"/>
                  <a:pt x="1230037" y="126447"/>
                  <a:pt x="1241968" y="124210"/>
                </a:cubicBezTo>
                <a:cubicBezTo>
                  <a:pt x="1241968" y="113871"/>
                  <a:pt x="1239716" y="104414"/>
                  <a:pt x="1235213" y="95838"/>
                </a:cubicBezTo>
                <a:cubicBezTo>
                  <a:pt x="1230711" y="87263"/>
                  <a:pt x="1232507" y="83678"/>
                  <a:pt x="1240602" y="85083"/>
                </a:cubicBezTo>
                <a:cubicBezTo>
                  <a:pt x="1248697" y="86488"/>
                  <a:pt x="1256150" y="88568"/>
                  <a:pt x="1262962" y="91321"/>
                </a:cubicBezTo>
                <a:cubicBezTo>
                  <a:pt x="1269773" y="94074"/>
                  <a:pt x="1272258" y="97634"/>
                  <a:pt x="1270415" y="102001"/>
                </a:cubicBezTo>
                <a:cubicBezTo>
                  <a:pt x="1268572" y="106367"/>
                  <a:pt x="1267242" y="112172"/>
                  <a:pt x="1266425" y="119413"/>
                </a:cubicBezTo>
                <a:cubicBezTo>
                  <a:pt x="1275617" y="118596"/>
                  <a:pt x="1284382" y="117044"/>
                  <a:pt x="1292721" y="114756"/>
                </a:cubicBezTo>
                <a:cubicBezTo>
                  <a:pt x="1301060" y="112469"/>
                  <a:pt x="1308886" y="114764"/>
                  <a:pt x="1316200" y="121640"/>
                </a:cubicBezTo>
                <a:cubicBezTo>
                  <a:pt x="1323513" y="128516"/>
                  <a:pt x="1320943" y="132811"/>
                  <a:pt x="1308488" y="134524"/>
                </a:cubicBezTo>
                <a:cubicBezTo>
                  <a:pt x="1296034" y="136238"/>
                  <a:pt x="1282013" y="138658"/>
                  <a:pt x="1266425" y="141784"/>
                </a:cubicBezTo>
                <a:lnTo>
                  <a:pt x="1266425" y="169360"/>
                </a:lnTo>
                <a:cubicBezTo>
                  <a:pt x="1291377" y="164857"/>
                  <a:pt x="1307137" y="162176"/>
                  <a:pt x="1313705" y="161315"/>
                </a:cubicBezTo>
                <a:cubicBezTo>
                  <a:pt x="1320272" y="160455"/>
                  <a:pt x="1327109" y="159555"/>
                  <a:pt x="1334215" y="158616"/>
                </a:cubicBezTo>
                <a:cubicBezTo>
                  <a:pt x="1341320" y="157677"/>
                  <a:pt x="1348895" y="161172"/>
                  <a:pt x="1356940" y="169102"/>
                </a:cubicBezTo>
                <a:cubicBezTo>
                  <a:pt x="1364985" y="177032"/>
                  <a:pt x="1358701" y="181783"/>
                  <a:pt x="1338087" y="183353"/>
                </a:cubicBezTo>
                <a:cubicBezTo>
                  <a:pt x="1317473" y="184923"/>
                  <a:pt x="1293585" y="186949"/>
                  <a:pt x="1266425" y="189429"/>
                </a:cubicBezTo>
                <a:cubicBezTo>
                  <a:pt x="1266425" y="213335"/>
                  <a:pt x="1264206" y="232188"/>
                  <a:pt x="1259767" y="245991"/>
                </a:cubicBezTo>
                <a:cubicBezTo>
                  <a:pt x="1255329" y="259793"/>
                  <a:pt x="1251027" y="261392"/>
                  <a:pt x="1246861" y="250788"/>
                </a:cubicBezTo>
                <a:cubicBezTo>
                  <a:pt x="1242695" y="240183"/>
                  <a:pt x="1241064" y="220290"/>
                  <a:pt x="1241968" y="191107"/>
                </a:cubicBezTo>
                <a:cubicBezTo>
                  <a:pt x="1212011" y="195581"/>
                  <a:pt x="1192921" y="198951"/>
                  <a:pt x="1184696" y="201217"/>
                </a:cubicBezTo>
                <a:cubicBezTo>
                  <a:pt x="1176472" y="203483"/>
                  <a:pt x="1167990" y="200622"/>
                  <a:pt x="1159250" y="192634"/>
                </a:cubicBezTo>
                <a:cubicBezTo>
                  <a:pt x="1150509" y="184647"/>
                  <a:pt x="1151947" y="180356"/>
                  <a:pt x="1163563" y="179761"/>
                </a:cubicBezTo>
                <a:cubicBezTo>
                  <a:pt x="1175178" y="179165"/>
                  <a:pt x="1187185" y="178427"/>
                  <a:pt x="1199582" y="177545"/>
                </a:cubicBezTo>
                <a:cubicBezTo>
                  <a:pt x="1211979" y="176663"/>
                  <a:pt x="1226107" y="175032"/>
                  <a:pt x="1241968" y="172651"/>
                </a:cubicBezTo>
                <a:lnTo>
                  <a:pt x="1241968" y="145226"/>
                </a:lnTo>
                <a:cubicBezTo>
                  <a:pt x="1214922" y="149657"/>
                  <a:pt x="1197786" y="153238"/>
                  <a:pt x="1190558" y="155970"/>
                </a:cubicBezTo>
                <a:cubicBezTo>
                  <a:pt x="1183331" y="158702"/>
                  <a:pt x="1178620" y="155178"/>
                  <a:pt x="1176426" y="145398"/>
                </a:cubicBezTo>
                <a:cubicBezTo>
                  <a:pt x="1174232" y="135618"/>
                  <a:pt x="1176576" y="128631"/>
                  <a:pt x="1183460" y="124436"/>
                </a:cubicBezTo>
                <a:cubicBezTo>
                  <a:pt x="1190343" y="120242"/>
                  <a:pt x="1199047" y="106027"/>
                  <a:pt x="1209573" y="81792"/>
                </a:cubicBezTo>
                <a:cubicBezTo>
                  <a:pt x="1204482" y="82681"/>
                  <a:pt x="1199112" y="83125"/>
                  <a:pt x="1193462" y="83125"/>
                </a:cubicBezTo>
                <a:cubicBezTo>
                  <a:pt x="1188127" y="83125"/>
                  <a:pt x="1182054" y="80343"/>
                  <a:pt x="1175243" y="74779"/>
                </a:cubicBezTo>
                <a:cubicBezTo>
                  <a:pt x="1168431" y="69215"/>
                  <a:pt x="1170503" y="65835"/>
                  <a:pt x="1181459" y="64637"/>
                </a:cubicBezTo>
                <a:cubicBezTo>
                  <a:pt x="1192415" y="63440"/>
                  <a:pt x="1203830" y="61264"/>
                  <a:pt x="1215704" y="58109"/>
                </a:cubicBezTo>
                <a:cubicBezTo>
                  <a:pt x="1224207" y="38850"/>
                  <a:pt x="1226885" y="23782"/>
                  <a:pt x="1223738" y="12905"/>
                </a:cubicBezTo>
                <a:cubicBezTo>
                  <a:pt x="1221377" y="4747"/>
                  <a:pt x="1222533" y="457"/>
                  <a:pt x="1227206" y="3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38100" dist="38100" dir="2700000" algn="tl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57711" y="2104098"/>
            <a:ext cx="8165300" cy="11671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开始数，再接着数两个数，分别是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所以：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77476" y="3089910"/>
            <a:ext cx="3350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 + 2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（本）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107986" y="3872865"/>
            <a:ext cx="4419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本写字本。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31669" y="4710454"/>
            <a:ext cx="7017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想一想：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 + 30 =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也可以用这个方法吗？</a:t>
            </a:r>
          </a:p>
        </p:txBody>
      </p:sp>
      <p:sp>
        <p:nvSpPr>
          <p:cNvPr id="9" name="矩形 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88" y="3611880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64" y="4396335"/>
            <a:ext cx="1106170" cy="12655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262634" y="1713001"/>
            <a:ext cx="5650349" cy="961183"/>
          </a:xfrm>
          <a:custGeom>
            <a:avLst/>
            <a:gdLst/>
            <a:ahLst/>
            <a:cxnLst/>
            <a:rect l="l" t="t" r="r" b="b"/>
            <a:pathLst>
              <a:path w="5650349" h="961183">
                <a:moveTo>
                  <a:pt x="2926491" y="862503"/>
                </a:moveTo>
                <a:cubicBezTo>
                  <a:pt x="2930474" y="861860"/>
                  <a:pt x="2934876" y="862158"/>
                  <a:pt x="2939698" y="863399"/>
                </a:cubicBezTo>
                <a:cubicBezTo>
                  <a:pt x="2949342" y="865879"/>
                  <a:pt x="2955641" y="871096"/>
                  <a:pt x="2958595" y="879047"/>
                </a:cubicBezTo>
                <a:cubicBezTo>
                  <a:pt x="2961549" y="886999"/>
                  <a:pt x="2961133" y="896947"/>
                  <a:pt x="2957347" y="908893"/>
                </a:cubicBezTo>
                <a:cubicBezTo>
                  <a:pt x="2953561" y="920838"/>
                  <a:pt x="2946685" y="932264"/>
                  <a:pt x="2936719" y="943170"/>
                </a:cubicBezTo>
                <a:cubicBezTo>
                  <a:pt x="2926752" y="954075"/>
                  <a:pt x="2917144" y="960012"/>
                  <a:pt x="2907895" y="960980"/>
                </a:cubicBezTo>
                <a:cubicBezTo>
                  <a:pt x="2898646" y="961948"/>
                  <a:pt x="2896839" y="959464"/>
                  <a:pt x="2902474" y="953527"/>
                </a:cubicBezTo>
                <a:cubicBezTo>
                  <a:pt x="2908110" y="947590"/>
                  <a:pt x="2913305" y="941599"/>
                  <a:pt x="2918059" y="935555"/>
                </a:cubicBezTo>
                <a:cubicBezTo>
                  <a:pt x="2922812" y="929510"/>
                  <a:pt x="2926946" y="922272"/>
                  <a:pt x="2930459" y="913840"/>
                </a:cubicBezTo>
                <a:cubicBezTo>
                  <a:pt x="2924135" y="913840"/>
                  <a:pt x="2918818" y="912223"/>
                  <a:pt x="2914509" y="908990"/>
                </a:cubicBezTo>
                <a:cubicBezTo>
                  <a:pt x="2910200" y="905756"/>
                  <a:pt x="2907282" y="901526"/>
                  <a:pt x="2905755" y="896299"/>
                </a:cubicBezTo>
                <a:cubicBezTo>
                  <a:pt x="2904227" y="891072"/>
                  <a:pt x="2903948" y="886189"/>
                  <a:pt x="2904916" y="881650"/>
                </a:cubicBezTo>
                <a:cubicBezTo>
                  <a:pt x="2905884" y="877111"/>
                  <a:pt x="2909512" y="872315"/>
                  <a:pt x="2915800" y="867260"/>
                </a:cubicBezTo>
                <a:cubicBezTo>
                  <a:pt x="2918944" y="864732"/>
                  <a:pt x="2922507" y="863147"/>
                  <a:pt x="2926491" y="862503"/>
                </a:cubicBezTo>
                <a:close/>
                <a:moveTo>
                  <a:pt x="2017275" y="861401"/>
                </a:moveTo>
                <a:cubicBezTo>
                  <a:pt x="2021564" y="861241"/>
                  <a:pt x="2029632" y="863979"/>
                  <a:pt x="2041478" y="869615"/>
                </a:cubicBezTo>
                <a:cubicBezTo>
                  <a:pt x="2057274" y="877129"/>
                  <a:pt x="2068269" y="884722"/>
                  <a:pt x="2074464" y="892394"/>
                </a:cubicBezTo>
                <a:cubicBezTo>
                  <a:pt x="2080659" y="900066"/>
                  <a:pt x="2082617" y="909606"/>
                  <a:pt x="2080337" y="921014"/>
                </a:cubicBezTo>
                <a:cubicBezTo>
                  <a:pt x="2078057" y="932421"/>
                  <a:pt x="2071435" y="933841"/>
                  <a:pt x="2060472" y="925273"/>
                </a:cubicBezTo>
                <a:cubicBezTo>
                  <a:pt x="2049509" y="916705"/>
                  <a:pt x="2038578" y="905157"/>
                  <a:pt x="2027680" y="890631"/>
                </a:cubicBezTo>
                <a:cubicBezTo>
                  <a:pt x="2016365" y="874684"/>
                  <a:pt x="2011887" y="865317"/>
                  <a:pt x="2014246" y="862527"/>
                </a:cubicBezTo>
                <a:cubicBezTo>
                  <a:pt x="2014836" y="861830"/>
                  <a:pt x="2015846" y="861455"/>
                  <a:pt x="2017275" y="861401"/>
                </a:cubicBezTo>
                <a:close/>
                <a:moveTo>
                  <a:pt x="5621891" y="860729"/>
                </a:moveTo>
                <a:cubicBezTo>
                  <a:pt x="5626623" y="860734"/>
                  <a:pt x="5631363" y="861986"/>
                  <a:pt x="5636109" y="864485"/>
                </a:cubicBezTo>
                <a:cubicBezTo>
                  <a:pt x="5645603" y="869482"/>
                  <a:pt x="5650349" y="877373"/>
                  <a:pt x="5650349" y="888157"/>
                </a:cubicBezTo>
                <a:cubicBezTo>
                  <a:pt x="5650349" y="898941"/>
                  <a:pt x="5644853" y="906591"/>
                  <a:pt x="5633861" y="911108"/>
                </a:cubicBezTo>
                <a:cubicBezTo>
                  <a:pt x="5622869" y="915626"/>
                  <a:pt x="5613169" y="915077"/>
                  <a:pt x="5604758" y="909463"/>
                </a:cubicBezTo>
                <a:cubicBezTo>
                  <a:pt x="5596347" y="903849"/>
                  <a:pt x="5592379" y="896187"/>
                  <a:pt x="5592851" y="886479"/>
                </a:cubicBezTo>
                <a:cubicBezTo>
                  <a:pt x="5593325" y="876771"/>
                  <a:pt x="5598279" y="869429"/>
                  <a:pt x="5607715" y="864453"/>
                </a:cubicBezTo>
                <a:cubicBezTo>
                  <a:pt x="5612433" y="861964"/>
                  <a:pt x="5617158" y="860723"/>
                  <a:pt x="5621891" y="860729"/>
                </a:cubicBezTo>
                <a:close/>
                <a:moveTo>
                  <a:pt x="4373382" y="852321"/>
                </a:moveTo>
                <a:cubicBezTo>
                  <a:pt x="4370010" y="852511"/>
                  <a:pt x="4366731" y="853791"/>
                  <a:pt x="4363544" y="856160"/>
                </a:cubicBezTo>
                <a:cubicBezTo>
                  <a:pt x="4357169" y="860900"/>
                  <a:pt x="4353982" y="867217"/>
                  <a:pt x="4353982" y="875111"/>
                </a:cubicBezTo>
                <a:cubicBezTo>
                  <a:pt x="4353982" y="883005"/>
                  <a:pt x="4357532" y="888931"/>
                  <a:pt x="4364630" y="892889"/>
                </a:cubicBezTo>
                <a:cubicBezTo>
                  <a:pt x="4371728" y="896847"/>
                  <a:pt x="4378676" y="896646"/>
                  <a:pt x="4385473" y="892287"/>
                </a:cubicBezTo>
                <a:cubicBezTo>
                  <a:pt x="4392271" y="887913"/>
                  <a:pt x="4395465" y="881603"/>
                  <a:pt x="4395056" y="873358"/>
                </a:cubicBezTo>
                <a:cubicBezTo>
                  <a:pt x="4394648" y="865112"/>
                  <a:pt x="4390887" y="859000"/>
                  <a:pt x="4383774" y="855020"/>
                </a:cubicBezTo>
                <a:cubicBezTo>
                  <a:pt x="4380218" y="853031"/>
                  <a:pt x="4376754" y="852131"/>
                  <a:pt x="4373382" y="852321"/>
                </a:cubicBezTo>
                <a:close/>
                <a:moveTo>
                  <a:pt x="2633298" y="836898"/>
                </a:moveTo>
                <a:lnTo>
                  <a:pt x="2609228" y="841910"/>
                </a:lnTo>
                <a:cubicBezTo>
                  <a:pt x="2603793" y="854113"/>
                  <a:pt x="2601230" y="860728"/>
                  <a:pt x="2601538" y="861753"/>
                </a:cubicBezTo>
                <a:cubicBezTo>
                  <a:pt x="2601846" y="862778"/>
                  <a:pt x="2603248" y="863649"/>
                  <a:pt x="2605744" y="864366"/>
                </a:cubicBezTo>
                <a:cubicBezTo>
                  <a:pt x="2608239" y="865083"/>
                  <a:pt x="2612462" y="866675"/>
                  <a:pt x="2618413" y="869142"/>
                </a:cubicBezTo>
                <a:cubicBezTo>
                  <a:pt x="2623891" y="862488"/>
                  <a:pt x="2628853" y="851740"/>
                  <a:pt x="2633298" y="836898"/>
                </a:cubicBezTo>
                <a:close/>
                <a:moveTo>
                  <a:pt x="490173" y="836898"/>
                </a:moveTo>
                <a:lnTo>
                  <a:pt x="466103" y="841910"/>
                </a:lnTo>
                <a:cubicBezTo>
                  <a:pt x="460668" y="854113"/>
                  <a:pt x="458105" y="860728"/>
                  <a:pt x="458413" y="861753"/>
                </a:cubicBezTo>
                <a:cubicBezTo>
                  <a:pt x="458722" y="862778"/>
                  <a:pt x="460123" y="863649"/>
                  <a:pt x="462619" y="864366"/>
                </a:cubicBezTo>
                <a:cubicBezTo>
                  <a:pt x="465114" y="865083"/>
                  <a:pt x="469337" y="866675"/>
                  <a:pt x="475288" y="869142"/>
                </a:cubicBezTo>
                <a:cubicBezTo>
                  <a:pt x="480766" y="862488"/>
                  <a:pt x="485728" y="851740"/>
                  <a:pt x="490173" y="836898"/>
                </a:cubicBezTo>
                <a:close/>
                <a:moveTo>
                  <a:pt x="4375864" y="829401"/>
                </a:moveTo>
                <a:cubicBezTo>
                  <a:pt x="4381385" y="829523"/>
                  <a:pt x="4387029" y="830796"/>
                  <a:pt x="4392798" y="833220"/>
                </a:cubicBezTo>
                <a:cubicBezTo>
                  <a:pt x="4404334" y="838066"/>
                  <a:pt x="4411996" y="845746"/>
                  <a:pt x="4415782" y="856257"/>
                </a:cubicBezTo>
                <a:cubicBezTo>
                  <a:pt x="4419567" y="866768"/>
                  <a:pt x="4420012" y="877165"/>
                  <a:pt x="4417115" y="887447"/>
                </a:cubicBezTo>
                <a:cubicBezTo>
                  <a:pt x="4414218" y="897729"/>
                  <a:pt x="4408798" y="905598"/>
                  <a:pt x="4400853" y="911055"/>
                </a:cubicBezTo>
                <a:cubicBezTo>
                  <a:pt x="4392909" y="916511"/>
                  <a:pt x="4383469" y="919239"/>
                  <a:pt x="4372535" y="919239"/>
                </a:cubicBezTo>
                <a:cubicBezTo>
                  <a:pt x="4361601" y="919239"/>
                  <a:pt x="4351699" y="914801"/>
                  <a:pt x="4342829" y="905924"/>
                </a:cubicBezTo>
                <a:cubicBezTo>
                  <a:pt x="4333960" y="897048"/>
                  <a:pt x="4329525" y="887504"/>
                  <a:pt x="4329525" y="877294"/>
                </a:cubicBezTo>
                <a:cubicBezTo>
                  <a:pt x="4329525" y="867084"/>
                  <a:pt x="4331913" y="858154"/>
                  <a:pt x="4336688" y="850503"/>
                </a:cubicBezTo>
                <a:cubicBezTo>
                  <a:pt x="4341463" y="842853"/>
                  <a:pt x="4349125" y="836848"/>
                  <a:pt x="4359672" y="832488"/>
                </a:cubicBezTo>
                <a:cubicBezTo>
                  <a:pt x="4364945" y="830308"/>
                  <a:pt x="4370343" y="829280"/>
                  <a:pt x="4375864" y="829401"/>
                </a:cubicBezTo>
                <a:close/>
                <a:moveTo>
                  <a:pt x="228892" y="829305"/>
                </a:moveTo>
                <a:cubicBezTo>
                  <a:pt x="224905" y="828975"/>
                  <a:pt x="216892" y="829484"/>
                  <a:pt x="204854" y="830832"/>
                </a:cubicBezTo>
                <a:cubicBezTo>
                  <a:pt x="192815" y="832180"/>
                  <a:pt x="169129" y="834948"/>
                  <a:pt x="133794" y="839135"/>
                </a:cubicBezTo>
                <a:cubicBezTo>
                  <a:pt x="136390" y="861247"/>
                  <a:pt x="138498" y="877545"/>
                  <a:pt x="140119" y="888028"/>
                </a:cubicBezTo>
                <a:cubicBezTo>
                  <a:pt x="164339" y="887182"/>
                  <a:pt x="193335" y="885067"/>
                  <a:pt x="227106" y="881682"/>
                </a:cubicBezTo>
                <a:cubicBezTo>
                  <a:pt x="229601" y="867543"/>
                  <a:pt x="231519" y="855361"/>
                  <a:pt x="232860" y="845136"/>
                </a:cubicBezTo>
                <a:cubicBezTo>
                  <a:pt x="234201" y="834912"/>
                  <a:pt x="232878" y="829634"/>
                  <a:pt x="228892" y="829305"/>
                </a:cubicBezTo>
                <a:close/>
                <a:moveTo>
                  <a:pt x="1923677" y="823325"/>
                </a:moveTo>
                <a:cubicBezTo>
                  <a:pt x="1930517" y="822364"/>
                  <a:pt x="1922394" y="830567"/>
                  <a:pt x="1899306" y="847933"/>
                </a:cubicBezTo>
                <a:cubicBezTo>
                  <a:pt x="1876218" y="865299"/>
                  <a:pt x="1859935" y="877473"/>
                  <a:pt x="1850456" y="884457"/>
                </a:cubicBezTo>
                <a:cubicBezTo>
                  <a:pt x="1840977" y="891441"/>
                  <a:pt x="1831348" y="889526"/>
                  <a:pt x="1821568" y="878714"/>
                </a:cubicBezTo>
                <a:cubicBezTo>
                  <a:pt x="1811788" y="867901"/>
                  <a:pt x="1809461" y="861821"/>
                  <a:pt x="1814588" y="860473"/>
                </a:cubicBezTo>
                <a:cubicBezTo>
                  <a:pt x="1819714" y="859125"/>
                  <a:pt x="1825350" y="858229"/>
                  <a:pt x="1831495" y="857784"/>
                </a:cubicBezTo>
                <a:cubicBezTo>
                  <a:pt x="1837639" y="857340"/>
                  <a:pt x="1846724" y="854669"/>
                  <a:pt x="1858748" y="849772"/>
                </a:cubicBezTo>
                <a:cubicBezTo>
                  <a:pt x="1870773" y="844875"/>
                  <a:pt x="1882392" y="839838"/>
                  <a:pt x="1893606" y="834661"/>
                </a:cubicBezTo>
                <a:cubicBezTo>
                  <a:pt x="1906813" y="828064"/>
                  <a:pt x="1916837" y="824286"/>
                  <a:pt x="1923677" y="823325"/>
                </a:cubicBezTo>
                <a:close/>
                <a:moveTo>
                  <a:pt x="1932085" y="793536"/>
                </a:moveTo>
                <a:cubicBezTo>
                  <a:pt x="1933528" y="793150"/>
                  <a:pt x="1935501" y="793192"/>
                  <a:pt x="1938003" y="793662"/>
                </a:cubicBezTo>
                <a:cubicBezTo>
                  <a:pt x="1948012" y="795541"/>
                  <a:pt x="1956588" y="798283"/>
                  <a:pt x="1963729" y="801890"/>
                </a:cubicBezTo>
                <a:cubicBezTo>
                  <a:pt x="1970871" y="805496"/>
                  <a:pt x="1973843" y="811559"/>
                  <a:pt x="1972645" y="820077"/>
                </a:cubicBezTo>
                <a:cubicBezTo>
                  <a:pt x="1971448" y="828595"/>
                  <a:pt x="1966475" y="830671"/>
                  <a:pt x="1957728" y="826304"/>
                </a:cubicBezTo>
                <a:cubicBezTo>
                  <a:pt x="1948980" y="821937"/>
                  <a:pt x="1940871" y="816018"/>
                  <a:pt x="1933400" y="808547"/>
                </a:cubicBezTo>
                <a:cubicBezTo>
                  <a:pt x="1928194" y="799696"/>
                  <a:pt x="1927756" y="794692"/>
                  <a:pt x="1932085" y="793536"/>
                </a:cubicBezTo>
                <a:close/>
                <a:moveTo>
                  <a:pt x="3741717" y="786951"/>
                </a:moveTo>
                <a:lnTo>
                  <a:pt x="3690591" y="799207"/>
                </a:lnTo>
                <a:lnTo>
                  <a:pt x="3696212" y="802062"/>
                </a:lnTo>
                <a:cubicBezTo>
                  <a:pt x="3707964" y="808637"/>
                  <a:pt x="3712846" y="814172"/>
                  <a:pt x="3710860" y="818668"/>
                </a:cubicBezTo>
                <a:cubicBezTo>
                  <a:pt x="3708874" y="823163"/>
                  <a:pt x="3706268" y="826903"/>
                  <a:pt x="3703041" y="829885"/>
                </a:cubicBezTo>
                <a:lnTo>
                  <a:pt x="3743373" y="858344"/>
                </a:lnTo>
                <a:lnTo>
                  <a:pt x="3743373" y="808483"/>
                </a:lnTo>
                <a:cubicBezTo>
                  <a:pt x="3743373" y="795964"/>
                  <a:pt x="3742821" y="788786"/>
                  <a:pt x="3741717" y="786951"/>
                </a:cubicBezTo>
                <a:close/>
                <a:moveTo>
                  <a:pt x="2329999" y="781206"/>
                </a:moveTo>
                <a:cubicBezTo>
                  <a:pt x="2332318" y="781517"/>
                  <a:pt x="2335122" y="782152"/>
                  <a:pt x="2338413" y="783111"/>
                </a:cubicBezTo>
                <a:cubicBezTo>
                  <a:pt x="2351578" y="786947"/>
                  <a:pt x="2361053" y="792759"/>
                  <a:pt x="2366839" y="800545"/>
                </a:cubicBezTo>
                <a:cubicBezTo>
                  <a:pt x="2372626" y="808332"/>
                  <a:pt x="2374052" y="817911"/>
                  <a:pt x="2371120" y="829283"/>
                </a:cubicBezTo>
                <a:cubicBezTo>
                  <a:pt x="2368187" y="840655"/>
                  <a:pt x="2358941" y="837973"/>
                  <a:pt x="2343382" y="821238"/>
                </a:cubicBezTo>
                <a:cubicBezTo>
                  <a:pt x="2331695" y="805048"/>
                  <a:pt x="2324654" y="793687"/>
                  <a:pt x="2322259" y="787155"/>
                </a:cubicBezTo>
                <a:cubicBezTo>
                  <a:pt x="2320463" y="782256"/>
                  <a:pt x="2323043" y="780273"/>
                  <a:pt x="2329999" y="781206"/>
                </a:cubicBezTo>
                <a:close/>
                <a:moveTo>
                  <a:pt x="1952329" y="764448"/>
                </a:moveTo>
                <a:cubicBezTo>
                  <a:pt x="1955125" y="764350"/>
                  <a:pt x="1958624" y="764903"/>
                  <a:pt x="1962826" y="766107"/>
                </a:cubicBezTo>
                <a:cubicBezTo>
                  <a:pt x="1971229" y="768516"/>
                  <a:pt x="1977514" y="771575"/>
                  <a:pt x="1981680" y="775281"/>
                </a:cubicBezTo>
                <a:cubicBezTo>
                  <a:pt x="1985846" y="778988"/>
                  <a:pt x="1987004" y="784785"/>
                  <a:pt x="1985154" y="792673"/>
                </a:cubicBezTo>
                <a:cubicBezTo>
                  <a:pt x="1983304" y="800560"/>
                  <a:pt x="1978037" y="801574"/>
                  <a:pt x="1969354" y="795716"/>
                </a:cubicBezTo>
                <a:cubicBezTo>
                  <a:pt x="1960671" y="789858"/>
                  <a:pt x="1954150" y="784750"/>
                  <a:pt x="1949791" y="780390"/>
                </a:cubicBezTo>
                <a:cubicBezTo>
                  <a:pt x="1944514" y="774066"/>
                  <a:pt x="1943266" y="769502"/>
                  <a:pt x="1946048" y="766699"/>
                </a:cubicBezTo>
                <a:cubicBezTo>
                  <a:pt x="1947439" y="765297"/>
                  <a:pt x="1949533" y="764547"/>
                  <a:pt x="1952329" y="764448"/>
                </a:cubicBezTo>
                <a:close/>
                <a:moveTo>
                  <a:pt x="5621907" y="759496"/>
                </a:moveTo>
                <a:cubicBezTo>
                  <a:pt x="5626639" y="759501"/>
                  <a:pt x="5631377" y="760751"/>
                  <a:pt x="5636120" y="763246"/>
                </a:cubicBezTo>
                <a:cubicBezTo>
                  <a:pt x="5645606" y="768237"/>
                  <a:pt x="5650349" y="776131"/>
                  <a:pt x="5650349" y="786929"/>
                </a:cubicBezTo>
                <a:cubicBezTo>
                  <a:pt x="5650349" y="797713"/>
                  <a:pt x="5644853" y="805364"/>
                  <a:pt x="5633861" y="809881"/>
                </a:cubicBezTo>
                <a:cubicBezTo>
                  <a:pt x="5622869" y="814398"/>
                  <a:pt x="5613169" y="813850"/>
                  <a:pt x="5604758" y="808235"/>
                </a:cubicBezTo>
                <a:cubicBezTo>
                  <a:pt x="5596347" y="802621"/>
                  <a:pt x="5592379" y="794956"/>
                  <a:pt x="5592851" y="785241"/>
                </a:cubicBezTo>
                <a:cubicBezTo>
                  <a:pt x="5593325" y="775525"/>
                  <a:pt x="5598283" y="768183"/>
                  <a:pt x="5607727" y="763214"/>
                </a:cubicBezTo>
                <a:cubicBezTo>
                  <a:pt x="5612447" y="760730"/>
                  <a:pt x="5617175" y="759490"/>
                  <a:pt x="5621907" y="759496"/>
                </a:cubicBezTo>
                <a:close/>
                <a:moveTo>
                  <a:pt x="1508168" y="757466"/>
                </a:moveTo>
                <a:cubicBezTo>
                  <a:pt x="1510763" y="757111"/>
                  <a:pt x="1513597" y="757776"/>
                  <a:pt x="1516670" y="759461"/>
                </a:cubicBezTo>
                <a:cubicBezTo>
                  <a:pt x="1522814" y="762831"/>
                  <a:pt x="1528633" y="766857"/>
                  <a:pt x="1534125" y="771539"/>
                </a:cubicBezTo>
                <a:cubicBezTo>
                  <a:pt x="1539618" y="776221"/>
                  <a:pt x="1539514" y="780229"/>
                  <a:pt x="1533813" y="783563"/>
                </a:cubicBezTo>
                <a:cubicBezTo>
                  <a:pt x="1528113" y="786897"/>
                  <a:pt x="1523614" y="792777"/>
                  <a:pt x="1520316" y="801201"/>
                </a:cubicBezTo>
                <a:cubicBezTo>
                  <a:pt x="1517017" y="809626"/>
                  <a:pt x="1518294" y="818091"/>
                  <a:pt x="1524145" y="826594"/>
                </a:cubicBezTo>
                <a:cubicBezTo>
                  <a:pt x="1529995" y="835098"/>
                  <a:pt x="1530669" y="847882"/>
                  <a:pt x="1526167" y="864947"/>
                </a:cubicBezTo>
                <a:cubicBezTo>
                  <a:pt x="1562892" y="875946"/>
                  <a:pt x="1595953" y="883672"/>
                  <a:pt x="1625351" y="888125"/>
                </a:cubicBezTo>
                <a:cubicBezTo>
                  <a:pt x="1654748" y="892577"/>
                  <a:pt x="1677900" y="894804"/>
                  <a:pt x="1694807" y="894804"/>
                </a:cubicBezTo>
                <a:cubicBezTo>
                  <a:pt x="1712604" y="894804"/>
                  <a:pt x="1731017" y="893000"/>
                  <a:pt x="1750046" y="889394"/>
                </a:cubicBezTo>
                <a:cubicBezTo>
                  <a:pt x="1769075" y="885787"/>
                  <a:pt x="1769183" y="890254"/>
                  <a:pt x="1750369" y="902795"/>
                </a:cubicBezTo>
                <a:cubicBezTo>
                  <a:pt x="1731554" y="915335"/>
                  <a:pt x="1715787" y="923685"/>
                  <a:pt x="1703067" y="927843"/>
                </a:cubicBezTo>
                <a:cubicBezTo>
                  <a:pt x="1690348" y="932002"/>
                  <a:pt x="1675204" y="931135"/>
                  <a:pt x="1657638" y="925241"/>
                </a:cubicBezTo>
                <a:cubicBezTo>
                  <a:pt x="1640071" y="919347"/>
                  <a:pt x="1618073" y="912127"/>
                  <a:pt x="1591644" y="903580"/>
                </a:cubicBezTo>
                <a:cubicBezTo>
                  <a:pt x="1565215" y="895033"/>
                  <a:pt x="1545497" y="888981"/>
                  <a:pt x="1532491" y="885425"/>
                </a:cubicBezTo>
                <a:cubicBezTo>
                  <a:pt x="1519484" y="881869"/>
                  <a:pt x="1508858" y="882087"/>
                  <a:pt x="1500612" y="886081"/>
                </a:cubicBezTo>
                <a:cubicBezTo>
                  <a:pt x="1492367" y="890075"/>
                  <a:pt x="1484971" y="893000"/>
                  <a:pt x="1478424" y="894857"/>
                </a:cubicBezTo>
                <a:cubicBezTo>
                  <a:pt x="1471878" y="896714"/>
                  <a:pt x="1464224" y="893570"/>
                  <a:pt x="1455462" y="885425"/>
                </a:cubicBezTo>
                <a:cubicBezTo>
                  <a:pt x="1446700" y="877280"/>
                  <a:pt x="1448199" y="873207"/>
                  <a:pt x="1459958" y="873207"/>
                </a:cubicBezTo>
                <a:cubicBezTo>
                  <a:pt x="1469394" y="873207"/>
                  <a:pt x="1485605" y="870339"/>
                  <a:pt x="1508593" y="864603"/>
                </a:cubicBezTo>
                <a:cubicBezTo>
                  <a:pt x="1509410" y="853891"/>
                  <a:pt x="1507119" y="843311"/>
                  <a:pt x="1501720" y="832865"/>
                </a:cubicBezTo>
                <a:cubicBezTo>
                  <a:pt x="1496321" y="822418"/>
                  <a:pt x="1494747" y="813039"/>
                  <a:pt x="1496999" y="804729"/>
                </a:cubicBezTo>
                <a:cubicBezTo>
                  <a:pt x="1499250" y="796419"/>
                  <a:pt x="1500265" y="791156"/>
                  <a:pt x="1500042" y="788941"/>
                </a:cubicBezTo>
                <a:cubicBezTo>
                  <a:pt x="1499820" y="786725"/>
                  <a:pt x="1498490" y="786478"/>
                  <a:pt x="1496052" y="788198"/>
                </a:cubicBezTo>
                <a:cubicBezTo>
                  <a:pt x="1493614" y="789919"/>
                  <a:pt x="1489531" y="791493"/>
                  <a:pt x="1483802" y="792920"/>
                </a:cubicBezTo>
                <a:cubicBezTo>
                  <a:pt x="1478073" y="794347"/>
                  <a:pt x="1471978" y="791988"/>
                  <a:pt x="1465518" y="785843"/>
                </a:cubicBezTo>
                <a:cubicBezTo>
                  <a:pt x="1459058" y="779698"/>
                  <a:pt x="1460105" y="776318"/>
                  <a:pt x="1468659" y="775701"/>
                </a:cubicBezTo>
                <a:cubicBezTo>
                  <a:pt x="1477213" y="775084"/>
                  <a:pt x="1483698" y="773776"/>
                  <a:pt x="1488115" y="771775"/>
                </a:cubicBezTo>
                <a:cubicBezTo>
                  <a:pt x="1492532" y="769775"/>
                  <a:pt x="1496859" y="766380"/>
                  <a:pt x="1501096" y="761590"/>
                </a:cubicBezTo>
                <a:cubicBezTo>
                  <a:pt x="1503215" y="759195"/>
                  <a:pt x="1505572" y="757820"/>
                  <a:pt x="1508168" y="757466"/>
                </a:cubicBezTo>
                <a:close/>
                <a:moveTo>
                  <a:pt x="4942417" y="754535"/>
                </a:moveTo>
                <a:cubicBezTo>
                  <a:pt x="4936917" y="755410"/>
                  <a:pt x="4927944" y="757403"/>
                  <a:pt x="4915496" y="760515"/>
                </a:cubicBezTo>
                <a:cubicBezTo>
                  <a:pt x="4914679" y="774195"/>
                  <a:pt x="4912958" y="787453"/>
                  <a:pt x="4910334" y="800287"/>
                </a:cubicBezTo>
                <a:cubicBezTo>
                  <a:pt x="4922594" y="797792"/>
                  <a:pt x="4935207" y="794522"/>
                  <a:pt x="4948170" y="790479"/>
                </a:cubicBezTo>
                <a:cubicBezTo>
                  <a:pt x="4949834" y="779709"/>
                  <a:pt x="4950665" y="770409"/>
                  <a:pt x="4950665" y="762580"/>
                </a:cubicBezTo>
                <a:cubicBezTo>
                  <a:pt x="4950665" y="756342"/>
                  <a:pt x="4947916" y="753660"/>
                  <a:pt x="4942417" y="754535"/>
                </a:cubicBezTo>
                <a:close/>
                <a:moveTo>
                  <a:pt x="2253867" y="753879"/>
                </a:moveTo>
                <a:cubicBezTo>
                  <a:pt x="2248941" y="754316"/>
                  <a:pt x="2236404" y="756542"/>
                  <a:pt x="2216256" y="760558"/>
                </a:cubicBezTo>
                <a:lnTo>
                  <a:pt x="2217439" y="798954"/>
                </a:lnTo>
                <a:cubicBezTo>
                  <a:pt x="2225370" y="798208"/>
                  <a:pt x="2231970" y="796444"/>
                  <a:pt x="2237240" y="793662"/>
                </a:cubicBezTo>
                <a:cubicBezTo>
                  <a:pt x="2242510" y="790880"/>
                  <a:pt x="2248203" y="792497"/>
                  <a:pt x="2254319" y="798513"/>
                </a:cubicBezTo>
                <a:cubicBezTo>
                  <a:pt x="2260435" y="804528"/>
                  <a:pt x="2258678" y="809504"/>
                  <a:pt x="2249049" y="813441"/>
                </a:cubicBezTo>
                <a:cubicBezTo>
                  <a:pt x="2239419" y="817377"/>
                  <a:pt x="2228940" y="819345"/>
                  <a:pt x="2217612" y="819345"/>
                </a:cubicBezTo>
                <a:lnTo>
                  <a:pt x="2218773" y="854278"/>
                </a:lnTo>
                <a:cubicBezTo>
                  <a:pt x="2223305" y="854407"/>
                  <a:pt x="2230059" y="852640"/>
                  <a:pt x="2239036" y="848976"/>
                </a:cubicBezTo>
                <a:cubicBezTo>
                  <a:pt x="2248013" y="845312"/>
                  <a:pt x="2254032" y="845506"/>
                  <a:pt x="2257094" y="849557"/>
                </a:cubicBezTo>
                <a:cubicBezTo>
                  <a:pt x="2260155" y="853608"/>
                  <a:pt x="2262410" y="853350"/>
                  <a:pt x="2263859" y="848782"/>
                </a:cubicBezTo>
                <a:cubicBezTo>
                  <a:pt x="2265307" y="844215"/>
                  <a:pt x="2266257" y="828699"/>
                  <a:pt x="2266709" y="802234"/>
                </a:cubicBezTo>
                <a:cubicBezTo>
                  <a:pt x="2267161" y="775769"/>
                  <a:pt x="2266365" y="760984"/>
                  <a:pt x="2264321" y="757880"/>
                </a:cubicBezTo>
                <a:cubicBezTo>
                  <a:pt x="2262278" y="754775"/>
                  <a:pt x="2258793" y="753441"/>
                  <a:pt x="2253867" y="753879"/>
                </a:cubicBezTo>
                <a:close/>
                <a:moveTo>
                  <a:pt x="1997226" y="752101"/>
                </a:moveTo>
                <a:cubicBezTo>
                  <a:pt x="1999324" y="751917"/>
                  <a:pt x="2001917" y="752312"/>
                  <a:pt x="2005008" y="753287"/>
                </a:cubicBezTo>
                <a:cubicBezTo>
                  <a:pt x="2011188" y="755237"/>
                  <a:pt x="2017312" y="758062"/>
                  <a:pt x="2023377" y="761762"/>
                </a:cubicBezTo>
                <a:cubicBezTo>
                  <a:pt x="2029443" y="765462"/>
                  <a:pt x="2030877" y="770789"/>
                  <a:pt x="2027680" y="777744"/>
                </a:cubicBezTo>
                <a:cubicBezTo>
                  <a:pt x="2024482" y="784699"/>
                  <a:pt x="2021133" y="799864"/>
                  <a:pt x="2017634" y="823239"/>
                </a:cubicBezTo>
                <a:cubicBezTo>
                  <a:pt x="2035688" y="821547"/>
                  <a:pt x="2050043" y="819324"/>
                  <a:pt x="2060698" y="816571"/>
                </a:cubicBezTo>
                <a:cubicBezTo>
                  <a:pt x="2071353" y="813817"/>
                  <a:pt x="2082136" y="817417"/>
                  <a:pt x="2093049" y="827369"/>
                </a:cubicBezTo>
                <a:cubicBezTo>
                  <a:pt x="2103962" y="837321"/>
                  <a:pt x="2097688" y="842297"/>
                  <a:pt x="2074228" y="842297"/>
                </a:cubicBezTo>
                <a:cubicBezTo>
                  <a:pt x="2053750" y="842297"/>
                  <a:pt x="2033702" y="843121"/>
                  <a:pt x="2014085" y="844771"/>
                </a:cubicBezTo>
                <a:cubicBezTo>
                  <a:pt x="2008062" y="868905"/>
                  <a:pt x="1995737" y="888655"/>
                  <a:pt x="1977109" y="904021"/>
                </a:cubicBezTo>
                <a:cubicBezTo>
                  <a:pt x="1958481" y="919386"/>
                  <a:pt x="1937827" y="929138"/>
                  <a:pt x="1915148" y="933275"/>
                </a:cubicBezTo>
                <a:cubicBezTo>
                  <a:pt x="1892469" y="937412"/>
                  <a:pt x="1890132" y="934630"/>
                  <a:pt x="1908136" y="924929"/>
                </a:cubicBezTo>
                <a:cubicBezTo>
                  <a:pt x="1926140" y="915228"/>
                  <a:pt x="1942155" y="904028"/>
                  <a:pt x="1956179" y="891330"/>
                </a:cubicBezTo>
                <a:cubicBezTo>
                  <a:pt x="1970204" y="878631"/>
                  <a:pt x="1980737" y="864087"/>
                  <a:pt x="1987778" y="847696"/>
                </a:cubicBezTo>
                <a:lnTo>
                  <a:pt x="1965515" y="851740"/>
                </a:lnTo>
                <a:cubicBezTo>
                  <a:pt x="1958746" y="852643"/>
                  <a:pt x="1951838" y="853769"/>
                  <a:pt x="1944790" y="855117"/>
                </a:cubicBezTo>
                <a:cubicBezTo>
                  <a:pt x="1937741" y="856465"/>
                  <a:pt x="1929646" y="853292"/>
                  <a:pt x="1920504" y="845599"/>
                </a:cubicBezTo>
                <a:cubicBezTo>
                  <a:pt x="1911363" y="837905"/>
                  <a:pt x="1914012" y="834058"/>
                  <a:pt x="1928452" y="834058"/>
                </a:cubicBezTo>
                <a:cubicBezTo>
                  <a:pt x="1940828" y="834058"/>
                  <a:pt x="1961686" y="831965"/>
                  <a:pt x="1991026" y="827777"/>
                </a:cubicBezTo>
                <a:cubicBezTo>
                  <a:pt x="1993349" y="819259"/>
                  <a:pt x="1994737" y="807794"/>
                  <a:pt x="1995188" y="793382"/>
                </a:cubicBezTo>
                <a:cubicBezTo>
                  <a:pt x="1995640" y="778971"/>
                  <a:pt x="1994740" y="769542"/>
                  <a:pt x="1992489" y="765096"/>
                </a:cubicBezTo>
                <a:cubicBezTo>
                  <a:pt x="1990237" y="760651"/>
                  <a:pt x="1990216" y="757084"/>
                  <a:pt x="1992424" y="754395"/>
                </a:cubicBezTo>
                <a:cubicBezTo>
                  <a:pt x="1993528" y="753051"/>
                  <a:pt x="1995129" y="752286"/>
                  <a:pt x="1997226" y="752101"/>
                </a:cubicBezTo>
                <a:close/>
                <a:moveTo>
                  <a:pt x="3827834" y="747643"/>
                </a:moveTo>
                <a:cubicBezTo>
                  <a:pt x="3837752" y="747536"/>
                  <a:pt x="3845897" y="751357"/>
                  <a:pt x="3852269" y="759106"/>
                </a:cubicBezTo>
                <a:cubicBezTo>
                  <a:pt x="3860766" y="769438"/>
                  <a:pt x="3855234" y="774858"/>
                  <a:pt x="3835674" y="775368"/>
                </a:cubicBezTo>
                <a:cubicBezTo>
                  <a:pt x="3816114" y="775877"/>
                  <a:pt x="3793499" y="778089"/>
                  <a:pt x="3767830" y="782003"/>
                </a:cubicBezTo>
                <a:cubicBezTo>
                  <a:pt x="3771430" y="786076"/>
                  <a:pt x="3772538" y="790733"/>
                  <a:pt x="3771154" y="795974"/>
                </a:cubicBezTo>
                <a:cubicBezTo>
                  <a:pt x="3769770" y="801216"/>
                  <a:pt x="3768662" y="807156"/>
                  <a:pt x="3767830" y="813796"/>
                </a:cubicBezTo>
                <a:cubicBezTo>
                  <a:pt x="3778528" y="811229"/>
                  <a:pt x="3788068" y="808336"/>
                  <a:pt x="3796450" y="805116"/>
                </a:cubicBezTo>
                <a:cubicBezTo>
                  <a:pt x="3804832" y="801897"/>
                  <a:pt x="3812955" y="803793"/>
                  <a:pt x="3820821" y="810806"/>
                </a:cubicBezTo>
                <a:cubicBezTo>
                  <a:pt x="3828687" y="817818"/>
                  <a:pt x="3825482" y="823472"/>
                  <a:pt x="3811206" y="827767"/>
                </a:cubicBezTo>
                <a:cubicBezTo>
                  <a:pt x="3796930" y="832062"/>
                  <a:pt x="3782407" y="833757"/>
                  <a:pt x="3767637" y="832854"/>
                </a:cubicBezTo>
                <a:lnTo>
                  <a:pt x="3766454" y="870626"/>
                </a:lnTo>
                <a:cubicBezTo>
                  <a:pt x="3791807" y="883288"/>
                  <a:pt x="3814956" y="891401"/>
                  <a:pt x="3835900" y="894965"/>
                </a:cubicBezTo>
                <a:cubicBezTo>
                  <a:pt x="3856844" y="898528"/>
                  <a:pt x="3876604" y="901787"/>
                  <a:pt x="3895182" y="904741"/>
                </a:cubicBezTo>
                <a:cubicBezTo>
                  <a:pt x="3913760" y="907695"/>
                  <a:pt x="3916018" y="911729"/>
                  <a:pt x="3901958" y="916841"/>
                </a:cubicBezTo>
                <a:cubicBezTo>
                  <a:pt x="3887897" y="921953"/>
                  <a:pt x="3871851" y="926331"/>
                  <a:pt x="3853818" y="929973"/>
                </a:cubicBezTo>
                <a:cubicBezTo>
                  <a:pt x="3835785" y="933615"/>
                  <a:pt x="3821990" y="933795"/>
                  <a:pt x="3812432" y="930511"/>
                </a:cubicBezTo>
                <a:cubicBezTo>
                  <a:pt x="3802874" y="927227"/>
                  <a:pt x="3786164" y="916124"/>
                  <a:pt x="3762302" y="897202"/>
                </a:cubicBezTo>
                <a:cubicBezTo>
                  <a:pt x="3738440" y="878280"/>
                  <a:pt x="3715309" y="859978"/>
                  <a:pt x="3692910" y="842297"/>
                </a:cubicBezTo>
                <a:cubicBezTo>
                  <a:pt x="3688364" y="849252"/>
                  <a:pt x="3680341" y="858935"/>
                  <a:pt x="3668840" y="871347"/>
                </a:cubicBezTo>
                <a:cubicBezTo>
                  <a:pt x="3657339" y="883758"/>
                  <a:pt x="3646229" y="893459"/>
                  <a:pt x="3635510" y="900450"/>
                </a:cubicBezTo>
                <a:cubicBezTo>
                  <a:pt x="3624790" y="907441"/>
                  <a:pt x="3613092" y="912320"/>
                  <a:pt x="3600415" y="915088"/>
                </a:cubicBezTo>
                <a:cubicBezTo>
                  <a:pt x="3587739" y="917855"/>
                  <a:pt x="3588302" y="913991"/>
                  <a:pt x="3602104" y="903494"/>
                </a:cubicBezTo>
                <a:cubicBezTo>
                  <a:pt x="3615906" y="892997"/>
                  <a:pt x="3630340" y="878438"/>
                  <a:pt x="3645404" y="859817"/>
                </a:cubicBezTo>
                <a:cubicBezTo>
                  <a:pt x="3660469" y="841196"/>
                  <a:pt x="3669991" y="827509"/>
                  <a:pt x="3673970" y="818754"/>
                </a:cubicBezTo>
                <a:cubicBezTo>
                  <a:pt x="3675960" y="814377"/>
                  <a:pt x="3677395" y="810534"/>
                  <a:pt x="3678277" y="807227"/>
                </a:cubicBezTo>
                <a:lnTo>
                  <a:pt x="3678870" y="802220"/>
                </a:lnTo>
                <a:lnTo>
                  <a:pt x="3657794" y="807848"/>
                </a:lnTo>
                <a:cubicBezTo>
                  <a:pt x="3647792" y="811024"/>
                  <a:pt x="3637510" y="807637"/>
                  <a:pt x="3626948" y="797685"/>
                </a:cubicBezTo>
                <a:cubicBezTo>
                  <a:pt x="3616387" y="787732"/>
                  <a:pt x="3615121" y="783212"/>
                  <a:pt x="3623152" y="784122"/>
                </a:cubicBezTo>
                <a:cubicBezTo>
                  <a:pt x="3631182" y="785033"/>
                  <a:pt x="3638632" y="785058"/>
                  <a:pt x="3645501" y="784198"/>
                </a:cubicBezTo>
                <a:cubicBezTo>
                  <a:pt x="3652370" y="783337"/>
                  <a:pt x="3665527" y="781326"/>
                  <a:pt x="3684973" y="778164"/>
                </a:cubicBezTo>
                <a:cubicBezTo>
                  <a:pt x="3704418" y="775002"/>
                  <a:pt x="3727638" y="770270"/>
                  <a:pt x="3754634" y="763967"/>
                </a:cubicBezTo>
                <a:cubicBezTo>
                  <a:pt x="3781629" y="757665"/>
                  <a:pt x="3802526" y="752696"/>
                  <a:pt x="3817325" y="749060"/>
                </a:cubicBezTo>
                <a:cubicBezTo>
                  <a:pt x="3821025" y="748152"/>
                  <a:pt x="3824528" y="747679"/>
                  <a:pt x="3827834" y="747643"/>
                </a:cubicBezTo>
                <a:close/>
                <a:moveTo>
                  <a:pt x="1220262" y="744382"/>
                </a:moveTo>
                <a:cubicBezTo>
                  <a:pt x="1230737" y="745802"/>
                  <a:pt x="1239302" y="748419"/>
                  <a:pt x="1245956" y="752233"/>
                </a:cubicBezTo>
                <a:cubicBezTo>
                  <a:pt x="1254459" y="755732"/>
                  <a:pt x="1257130" y="760558"/>
                  <a:pt x="1253968" y="766710"/>
                </a:cubicBezTo>
                <a:cubicBezTo>
                  <a:pt x="1250806" y="772862"/>
                  <a:pt x="1249673" y="797871"/>
                  <a:pt x="1250570" y="841738"/>
                </a:cubicBezTo>
                <a:cubicBezTo>
                  <a:pt x="1251466" y="885604"/>
                  <a:pt x="1249921" y="915335"/>
                  <a:pt x="1245934" y="930930"/>
                </a:cubicBezTo>
                <a:cubicBezTo>
                  <a:pt x="1241948" y="946525"/>
                  <a:pt x="1236079" y="948131"/>
                  <a:pt x="1228328" y="935748"/>
                </a:cubicBezTo>
                <a:cubicBezTo>
                  <a:pt x="1220577" y="923366"/>
                  <a:pt x="1217376" y="913643"/>
                  <a:pt x="1218724" y="906580"/>
                </a:cubicBezTo>
                <a:cubicBezTo>
                  <a:pt x="1220072" y="899518"/>
                  <a:pt x="1221645" y="885242"/>
                  <a:pt x="1223445" y="863753"/>
                </a:cubicBezTo>
                <a:cubicBezTo>
                  <a:pt x="1225245" y="842265"/>
                  <a:pt x="1225040" y="820539"/>
                  <a:pt x="1222832" y="798577"/>
                </a:cubicBezTo>
                <a:cubicBezTo>
                  <a:pt x="1220624" y="776615"/>
                  <a:pt x="1217024" y="761737"/>
                  <a:pt x="1212034" y="753943"/>
                </a:cubicBezTo>
                <a:cubicBezTo>
                  <a:pt x="1207044" y="746149"/>
                  <a:pt x="1209786" y="742962"/>
                  <a:pt x="1220262" y="744382"/>
                </a:cubicBezTo>
                <a:close/>
                <a:moveTo>
                  <a:pt x="5248817" y="703776"/>
                </a:moveTo>
                <a:cubicBezTo>
                  <a:pt x="5250161" y="703503"/>
                  <a:pt x="5251917" y="703545"/>
                  <a:pt x="5254085" y="703900"/>
                </a:cubicBezTo>
                <a:cubicBezTo>
                  <a:pt x="5262762" y="705319"/>
                  <a:pt x="5270398" y="707915"/>
                  <a:pt x="5276994" y="711686"/>
                </a:cubicBezTo>
                <a:cubicBezTo>
                  <a:pt x="5285541" y="716203"/>
                  <a:pt x="5288452" y="721929"/>
                  <a:pt x="5285727" y="728862"/>
                </a:cubicBezTo>
                <a:cubicBezTo>
                  <a:pt x="5283003" y="735796"/>
                  <a:pt x="5281422" y="750810"/>
                  <a:pt x="5280985" y="773905"/>
                </a:cubicBezTo>
                <a:cubicBezTo>
                  <a:pt x="5280547" y="797000"/>
                  <a:pt x="5280343" y="811673"/>
                  <a:pt x="5280371" y="817926"/>
                </a:cubicBezTo>
                <a:cubicBezTo>
                  <a:pt x="5280371" y="821468"/>
                  <a:pt x="5283164" y="820528"/>
                  <a:pt x="5288750" y="815108"/>
                </a:cubicBezTo>
                <a:cubicBezTo>
                  <a:pt x="5294335" y="809687"/>
                  <a:pt x="5306811" y="798441"/>
                  <a:pt x="5326177" y="781369"/>
                </a:cubicBezTo>
                <a:cubicBezTo>
                  <a:pt x="5345544" y="764297"/>
                  <a:pt x="5357149" y="757098"/>
                  <a:pt x="5360992" y="759773"/>
                </a:cubicBezTo>
                <a:cubicBezTo>
                  <a:pt x="5364835" y="762447"/>
                  <a:pt x="5359921" y="771614"/>
                  <a:pt x="5346247" y="787273"/>
                </a:cubicBezTo>
                <a:cubicBezTo>
                  <a:pt x="5332573" y="802933"/>
                  <a:pt x="5319577" y="817144"/>
                  <a:pt x="5307259" y="829907"/>
                </a:cubicBezTo>
                <a:cubicBezTo>
                  <a:pt x="5294941" y="842670"/>
                  <a:pt x="5285272" y="854898"/>
                  <a:pt x="5278253" y="866593"/>
                </a:cubicBezTo>
                <a:cubicBezTo>
                  <a:pt x="5271233" y="878287"/>
                  <a:pt x="5265163" y="884134"/>
                  <a:pt x="5260044" y="884134"/>
                </a:cubicBezTo>
                <a:cubicBezTo>
                  <a:pt x="5254925" y="884134"/>
                  <a:pt x="5250031" y="880345"/>
                  <a:pt x="5245363" y="872766"/>
                </a:cubicBezTo>
                <a:cubicBezTo>
                  <a:pt x="5240696" y="865187"/>
                  <a:pt x="5240631" y="858071"/>
                  <a:pt x="5245170" y="851417"/>
                </a:cubicBezTo>
                <a:cubicBezTo>
                  <a:pt x="5249709" y="844763"/>
                  <a:pt x="5253308" y="835034"/>
                  <a:pt x="5255968" y="822228"/>
                </a:cubicBezTo>
                <a:cubicBezTo>
                  <a:pt x="5258629" y="809422"/>
                  <a:pt x="5259073" y="790453"/>
                  <a:pt x="5257301" y="765322"/>
                </a:cubicBezTo>
                <a:cubicBezTo>
                  <a:pt x="5255531" y="740191"/>
                  <a:pt x="5252383" y="723316"/>
                  <a:pt x="5247859" y="714698"/>
                </a:cubicBezTo>
                <a:cubicBezTo>
                  <a:pt x="5244465" y="708234"/>
                  <a:pt x="5244785" y="704593"/>
                  <a:pt x="5248817" y="703776"/>
                </a:cubicBezTo>
                <a:close/>
                <a:moveTo>
                  <a:pt x="985034" y="697156"/>
                </a:moveTo>
                <a:cubicBezTo>
                  <a:pt x="975275" y="696733"/>
                  <a:pt x="966445" y="701946"/>
                  <a:pt x="958544" y="712794"/>
                </a:cubicBezTo>
                <a:cubicBezTo>
                  <a:pt x="950642" y="723642"/>
                  <a:pt x="945365" y="741162"/>
                  <a:pt x="942712" y="765354"/>
                </a:cubicBezTo>
                <a:cubicBezTo>
                  <a:pt x="940073" y="789532"/>
                  <a:pt x="940970" y="811132"/>
                  <a:pt x="945401" y="830154"/>
                </a:cubicBezTo>
                <a:cubicBezTo>
                  <a:pt x="949832" y="849177"/>
                  <a:pt x="956683" y="862230"/>
                  <a:pt x="965954" y="869314"/>
                </a:cubicBezTo>
                <a:cubicBezTo>
                  <a:pt x="975225" y="876398"/>
                  <a:pt x="984532" y="877886"/>
                  <a:pt x="993874" y="873777"/>
                </a:cubicBezTo>
                <a:cubicBezTo>
                  <a:pt x="1003217" y="869669"/>
                  <a:pt x="1010290" y="860416"/>
                  <a:pt x="1015094" y="846018"/>
                </a:cubicBezTo>
                <a:cubicBezTo>
                  <a:pt x="1019898" y="831621"/>
                  <a:pt x="1022300" y="815753"/>
                  <a:pt x="1022300" y="798416"/>
                </a:cubicBezTo>
                <a:cubicBezTo>
                  <a:pt x="1022300" y="781079"/>
                  <a:pt x="1021641" y="765365"/>
                  <a:pt x="1020321" y="751276"/>
                </a:cubicBezTo>
                <a:cubicBezTo>
                  <a:pt x="1019002" y="737187"/>
                  <a:pt x="1015230" y="724750"/>
                  <a:pt x="1009007" y="713966"/>
                </a:cubicBezTo>
                <a:cubicBezTo>
                  <a:pt x="1002783" y="703182"/>
                  <a:pt x="994792" y="697579"/>
                  <a:pt x="985034" y="697156"/>
                </a:cubicBezTo>
                <a:close/>
                <a:moveTo>
                  <a:pt x="5333136" y="687662"/>
                </a:moveTo>
                <a:cubicBezTo>
                  <a:pt x="5336305" y="686545"/>
                  <a:pt x="5341819" y="686577"/>
                  <a:pt x="5349677" y="687756"/>
                </a:cubicBezTo>
                <a:cubicBezTo>
                  <a:pt x="5365395" y="690115"/>
                  <a:pt x="5376221" y="694779"/>
                  <a:pt x="5382158" y="701748"/>
                </a:cubicBezTo>
                <a:cubicBezTo>
                  <a:pt x="5388095" y="708718"/>
                  <a:pt x="5390196" y="717014"/>
                  <a:pt x="5388461" y="726636"/>
                </a:cubicBezTo>
                <a:cubicBezTo>
                  <a:pt x="5386726" y="736258"/>
                  <a:pt x="5381054" y="738191"/>
                  <a:pt x="5371446" y="732433"/>
                </a:cubicBezTo>
                <a:cubicBezTo>
                  <a:pt x="5361839" y="726675"/>
                  <a:pt x="5353478" y="720685"/>
                  <a:pt x="5346365" y="714461"/>
                </a:cubicBezTo>
                <a:cubicBezTo>
                  <a:pt x="5338937" y="707951"/>
                  <a:pt x="5333703" y="701282"/>
                  <a:pt x="5330663" y="694456"/>
                </a:cubicBezTo>
                <a:cubicBezTo>
                  <a:pt x="5329143" y="691043"/>
                  <a:pt x="5329967" y="688779"/>
                  <a:pt x="5333136" y="687662"/>
                </a:cubicBezTo>
                <a:close/>
                <a:moveTo>
                  <a:pt x="2572463" y="686400"/>
                </a:moveTo>
                <a:cubicBezTo>
                  <a:pt x="2574937" y="686639"/>
                  <a:pt x="2577925" y="687191"/>
                  <a:pt x="2581426" y="688057"/>
                </a:cubicBezTo>
                <a:cubicBezTo>
                  <a:pt x="2595429" y="691520"/>
                  <a:pt x="2601560" y="699870"/>
                  <a:pt x="2599818" y="713106"/>
                </a:cubicBezTo>
                <a:cubicBezTo>
                  <a:pt x="2598075" y="726342"/>
                  <a:pt x="2591081" y="727948"/>
                  <a:pt x="2578834" y="717924"/>
                </a:cubicBezTo>
                <a:cubicBezTo>
                  <a:pt x="2571377" y="707685"/>
                  <a:pt x="2566444" y="699282"/>
                  <a:pt x="2564035" y="692714"/>
                </a:cubicBezTo>
                <a:cubicBezTo>
                  <a:pt x="2562228" y="687788"/>
                  <a:pt x="2565037" y="685684"/>
                  <a:pt x="2572463" y="686400"/>
                </a:cubicBezTo>
                <a:close/>
                <a:moveTo>
                  <a:pt x="429337" y="686400"/>
                </a:moveTo>
                <a:cubicBezTo>
                  <a:pt x="431812" y="686639"/>
                  <a:pt x="434800" y="687191"/>
                  <a:pt x="438301" y="688057"/>
                </a:cubicBezTo>
                <a:cubicBezTo>
                  <a:pt x="452305" y="691520"/>
                  <a:pt x="458435" y="699870"/>
                  <a:pt x="456693" y="713106"/>
                </a:cubicBezTo>
                <a:cubicBezTo>
                  <a:pt x="454950" y="726342"/>
                  <a:pt x="447956" y="727948"/>
                  <a:pt x="435709" y="717924"/>
                </a:cubicBezTo>
                <a:cubicBezTo>
                  <a:pt x="428252" y="707685"/>
                  <a:pt x="423319" y="699282"/>
                  <a:pt x="420910" y="692714"/>
                </a:cubicBezTo>
                <a:cubicBezTo>
                  <a:pt x="419103" y="687788"/>
                  <a:pt x="421912" y="685684"/>
                  <a:pt x="429337" y="686400"/>
                </a:cubicBezTo>
                <a:close/>
                <a:moveTo>
                  <a:pt x="1496005" y="674977"/>
                </a:moveTo>
                <a:cubicBezTo>
                  <a:pt x="1498001" y="674815"/>
                  <a:pt x="1500498" y="675031"/>
                  <a:pt x="1503495" y="675624"/>
                </a:cubicBezTo>
                <a:cubicBezTo>
                  <a:pt x="1515483" y="677997"/>
                  <a:pt x="1525184" y="682188"/>
                  <a:pt x="1532598" y="688197"/>
                </a:cubicBezTo>
                <a:cubicBezTo>
                  <a:pt x="1540012" y="694205"/>
                  <a:pt x="1542328" y="702046"/>
                  <a:pt x="1539546" y="711719"/>
                </a:cubicBezTo>
                <a:cubicBezTo>
                  <a:pt x="1536764" y="721391"/>
                  <a:pt x="1531569" y="724506"/>
                  <a:pt x="1523962" y="721065"/>
                </a:cubicBezTo>
                <a:cubicBezTo>
                  <a:pt x="1516354" y="717623"/>
                  <a:pt x="1509880" y="712263"/>
                  <a:pt x="1504538" y="704986"/>
                </a:cubicBezTo>
                <a:cubicBezTo>
                  <a:pt x="1499196" y="697708"/>
                  <a:pt x="1494869" y="691588"/>
                  <a:pt x="1491556" y="686627"/>
                </a:cubicBezTo>
                <a:cubicBezTo>
                  <a:pt x="1488534" y="679345"/>
                  <a:pt x="1490017" y="675462"/>
                  <a:pt x="1496005" y="674977"/>
                </a:cubicBezTo>
                <a:close/>
                <a:moveTo>
                  <a:pt x="2659148" y="667511"/>
                </a:moveTo>
                <a:cubicBezTo>
                  <a:pt x="2660021" y="667270"/>
                  <a:pt x="2660909" y="667353"/>
                  <a:pt x="2661810" y="667762"/>
                </a:cubicBezTo>
                <a:cubicBezTo>
                  <a:pt x="2665417" y="669397"/>
                  <a:pt x="2670554" y="672588"/>
                  <a:pt x="2677222" y="677334"/>
                </a:cubicBezTo>
                <a:cubicBezTo>
                  <a:pt x="2684952" y="683701"/>
                  <a:pt x="2685773" y="688412"/>
                  <a:pt x="2679685" y="691467"/>
                </a:cubicBezTo>
                <a:cubicBezTo>
                  <a:pt x="2673598" y="694521"/>
                  <a:pt x="2662545" y="701300"/>
                  <a:pt x="2646527" y="711805"/>
                </a:cubicBezTo>
                <a:cubicBezTo>
                  <a:pt x="2630509" y="722309"/>
                  <a:pt x="2626576" y="721567"/>
                  <a:pt x="2634729" y="709578"/>
                </a:cubicBezTo>
                <a:cubicBezTo>
                  <a:pt x="2642881" y="697590"/>
                  <a:pt x="2648531" y="687215"/>
                  <a:pt x="2651679" y="678453"/>
                </a:cubicBezTo>
                <a:cubicBezTo>
                  <a:pt x="2654040" y="671881"/>
                  <a:pt x="2656529" y="668234"/>
                  <a:pt x="2659148" y="667511"/>
                </a:cubicBezTo>
                <a:close/>
                <a:moveTo>
                  <a:pt x="516023" y="667511"/>
                </a:moveTo>
                <a:cubicBezTo>
                  <a:pt x="516896" y="667270"/>
                  <a:pt x="517784" y="667353"/>
                  <a:pt x="518685" y="667762"/>
                </a:cubicBezTo>
                <a:cubicBezTo>
                  <a:pt x="522292" y="669397"/>
                  <a:pt x="527429" y="672588"/>
                  <a:pt x="534098" y="677334"/>
                </a:cubicBezTo>
                <a:cubicBezTo>
                  <a:pt x="541827" y="683701"/>
                  <a:pt x="542648" y="688412"/>
                  <a:pt x="536560" y="691467"/>
                </a:cubicBezTo>
                <a:cubicBezTo>
                  <a:pt x="530473" y="694521"/>
                  <a:pt x="519420" y="701300"/>
                  <a:pt x="503402" y="711805"/>
                </a:cubicBezTo>
                <a:cubicBezTo>
                  <a:pt x="487384" y="722309"/>
                  <a:pt x="483451" y="721567"/>
                  <a:pt x="491604" y="709578"/>
                </a:cubicBezTo>
                <a:cubicBezTo>
                  <a:pt x="499756" y="697590"/>
                  <a:pt x="505406" y="687215"/>
                  <a:pt x="508554" y="678453"/>
                </a:cubicBezTo>
                <a:cubicBezTo>
                  <a:pt x="510915" y="671881"/>
                  <a:pt x="513405" y="668234"/>
                  <a:pt x="516023" y="667511"/>
                </a:cubicBezTo>
                <a:close/>
                <a:moveTo>
                  <a:pt x="5443613" y="666687"/>
                </a:moveTo>
                <a:cubicBezTo>
                  <a:pt x="5448087" y="666687"/>
                  <a:pt x="5455293" y="669440"/>
                  <a:pt x="5465231" y="674947"/>
                </a:cubicBezTo>
                <a:cubicBezTo>
                  <a:pt x="5475169" y="680453"/>
                  <a:pt x="5479887" y="685175"/>
                  <a:pt x="5479385" y="689111"/>
                </a:cubicBezTo>
                <a:cubicBezTo>
                  <a:pt x="5478883" y="693048"/>
                  <a:pt x="5477273" y="697733"/>
                  <a:pt x="5474556" y="703168"/>
                </a:cubicBezTo>
                <a:cubicBezTo>
                  <a:pt x="5471839" y="708603"/>
                  <a:pt x="5467317" y="723728"/>
                  <a:pt x="5460993" y="748544"/>
                </a:cubicBezTo>
                <a:cubicBezTo>
                  <a:pt x="5454669" y="773360"/>
                  <a:pt x="5445305" y="795390"/>
                  <a:pt x="5432901" y="814635"/>
                </a:cubicBezTo>
                <a:cubicBezTo>
                  <a:pt x="5459057" y="829075"/>
                  <a:pt x="5476596" y="840053"/>
                  <a:pt x="5485515" y="847567"/>
                </a:cubicBezTo>
                <a:cubicBezTo>
                  <a:pt x="5494435" y="855081"/>
                  <a:pt x="5499594" y="863642"/>
                  <a:pt x="5500992" y="873250"/>
                </a:cubicBezTo>
                <a:cubicBezTo>
                  <a:pt x="5502390" y="882858"/>
                  <a:pt x="5500877" y="890899"/>
                  <a:pt x="5496453" y="897374"/>
                </a:cubicBezTo>
                <a:cubicBezTo>
                  <a:pt x="5492029" y="903849"/>
                  <a:pt x="5486046" y="902296"/>
                  <a:pt x="5478503" y="892717"/>
                </a:cubicBezTo>
                <a:cubicBezTo>
                  <a:pt x="5470960" y="883138"/>
                  <a:pt x="5464303" y="874136"/>
                  <a:pt x="5458531" y="865711"/>
                </a:cubicBezTo>
                <a:cubicBezTo>
                  <a:pt x="5452759" y="857286"/>
                  <a:pt x="5442057" y="843631"/>
                  <a:pt x="5426427" y="824744"/>
                </a:cubicBezTo>
                <a:cubicBezTo>
                  <a:pt x="5410222" y="849094"/>
                  <a:pt x="5393563" y="867521"/>
                  <a:pt x="5376447" y="880026"/>
                </a:cubicBezTo>
                <a:cubicBezTo>
                  <a:pt x="5359332" y="892531"/>
                  <a:pt x="5343289" y="900393"/>
                  <a:pt x="5328317" y="903612"/>
                </a:cubicBezTo>
                <a:cubicBezTo>
                  <a:pt x="5313347" y="906831"/>
                  <a:pt x="5306127" y="906634"/>
                  <a:pt x="5306657" y="903021"/>
                </a:cubicBezTo>
                <a:cubicBezTo>
                  <a:pt x="5307187" y="899407"/>
                  <a:pt x="5315451" y="893025"/>
                  <a:pt x="5331448" y="883876"/>
                </a:cubicBezTo>
                <a:cubicBezTo>
                  <a:pt x="5347445" y="874727"/>
                  <a:pt x="5363867" y="860620"/>
                  <a:pt x="5380717" y="841555"/>
                </a:cubicBezTo>
                <a:cubicBezTo>
                  <a:pt x="5397567" y="822489"/>
                  <a:pt x="5410674" y="802266"/>
                  <a:pt x="5420037" y="780885"/>
                </a:cubicBezTo>
                <a:cubicBezTo>
                  <a:pt x="5429403" y="759504"/>
                  <a:pt x="5435659" y="739696"/>
                  <a:pt x="5438806" y="721463"/>
                </a:cubicBezTo>
                <a:cubicBezTo>
                  <a:pt x="5441953" y="703229"/>
                  <a:pt x="5442179" y="689541"/>
                  <a:pt x="5439483" y="680399"/>
                </a:cubicBezTo>
                <a:cubicBezTo>
                  <a:pt x="5436787" y="671258"/>
                  <a:pt x="5438164" y="666687"/>
                  <a:pt x="5443613" y="666687"/>
                </a:cubicBezTo>
                <a:close/>
                <a:moveTo>
                  <a:pt x="4027643" y="666017"/>
                </a:moveTo>
                <a:cubicBezTo>
                  <a:pt x="4035243" y="667105"/>
                  <a:pt x="4042309" y="669325"/>
                  <a:pt x="4048841" y="672677"/>
                </a:cubicBezTo>
                <a:cubicBezTo>
                  <a:pt x="4061905" y="679381"/>
                  <a:pt x="4071000" y="689075"/>
                  <a:pt x="4076127" y="701759"/>
                </a:cubicBezTo>
                <a:cubicBezTo>
                  <a:pt x="4081253" y="714443"/>
                  <a:pt x="4081927" y="728421"/>
                  <a:pt x="4078149" y="743694"/>
                </a:cubicBezTo>
                <a:cubicBezTo>
                  <a:pt x="4074370" y="758966"/>
                  <a:pt x="4064113" y="771141"/>
                  <a:pt x="4047378" y="780218"/>
                </a:cubicBezTo>
                <a:cubicBezTo>
                  <a:pt x="4059381" y="784348"/>
                  <a:pt x="4068903" y="792063"/>
                  <a:pt x="4075944" y="803363"/>
                </a:cubicBezTo>
                <a:cubicBezTo>
                  <a:pt x="4082985" y="814663"/>
                  <a:pt x="4085337" y="829498"/>
                  <a:pt x="4082999" y="847868"/>
                </a:cubicBezTo>
                <a:cubicBezTo>
                  <a:pt x="4080662" y="866238"/>
                  <a:pt x="4072323" y="881152"/>
                  <a:pt x="4057983" y="892610"/>
                </a:cubicBezTo>
                <a:cubicBezTo>
                  <a:pt x="4043643" y="904067"/>
                  <a:pt x="4027438" y="909563"/>
                  <a:pt x="4009370" y="909097"/>
                </a:cubicBezTo>
                <a:cubicBezTo>
                  <a:pt x="3991301" y="908631"/>
                  <a:pt x="3975602" y="902927"/>
                  <a:pt x="3962273" y="891986"/>
                </a:cubicBezTo>
                <a:cubicBezTo>
                  <a:pt x="3948943" y="881044"/>
                  <a:pt x="3940364" y="864216"/>
                  <a:pt x="3936536" y="841501"/>
                </a:cubicBezTo>
                <a:lnTo>
                  <a:pt x="3968091" y="835392"/>
                </a:lnTo>
                <a:cubicBezTo>
                  <a:pt x="3972192" y="849230"/>
                  <a:pt x="3977965" y="859437"/>
                  <a:pt x="3985407" y="866012"/>
                </a:cubicBezTo>
                <a:cubicBezTo>
                  <a:pt x="3992850" y="872587"/>
                  <a:pt x="4001902" y="875903"/>
                  <a:pt x="4012564" y="875961"/>
                </a:cubicBezTo>
                <a:cubicBezTo>
                  <a:pt x="4023226" y="876018"/>
                  <a:pt x="4031891" y="871684"/>
                  <a:pt x="4038559" y="862958"/>
                </a:cubicBezTo>
                <a:cubicBezTo>
                  <a:pt x="4045227" y="854232"/>
                  <a:pt x="4048131" y="844233"/>
                  <a:pt x="4047271" y="832961"/>
                </a:cubicBezTo>
                <a:cubicBezTo>
                  <a:pt x="4046410" y="821690"/>
                  <a:pt x="4042090" y="812978"/>
                  <a:pt x="4034311" y="806826"/>
                </a:cubicBezTo>
                <a:cubicBezTo>
                  <a:pt x="4026531" y="800674"/>
                  <a:pt x="4012381" y="796136"/>
                  <a:pt x="3991860" y="793210"/>
                </a:cubicBezTo>
                <a:lnTo>
                  <a:pt x="3991860" y="769657"/>
                </a:lnTo>
                <a:cubicBezTo>
                  <a:pt x="4011965" y="767749"/>
                  <a:pt x="4025990" y="763042"/>
                  <a:pt x="4033934" y="755535"/>
                </a:cubicBezTo>
                <a:cubicBezTo>
                  <a:pt x="4041879" y="748028"/>
                  <a:pt x="4045432" y="738312"/>
                  <a:pt x="4044593" y="726389"/>
                </a:cubicBezTo>
                <a:cubicBezTo>
                  <a:pt x="4043754" y="714465"/>
                  <a:pt x="4038541" y="705832"/>
                  <a:pt x="4028955" y="700490"/>
                </a:cubicBezTo>
                <a:cubicBezTo>
                  <a:pt x="4019368" y="695148"/>
                  <a:pt x="4009093" y="694582"/>
                  <a:pt x="3998130" y="698791"/>
                </a:cubicBezTo>
                <a:cubicBezTo>
                  <a:pt x="3987167" y="703000"/>
                  <a:pt x="3977922" y="715745"/>
                  <a:pt x="3970393" y="737025"/>
                </a:cubicBezTo>
                <a:lnTo>
                  <a:pt x="3939224" y="732186"/>
                </a:lnTo>
                <a:cubicBezTo>
                  <a:pt x="3944788" y="713113"/>
                  <a:pt x="3952514" y="697927"/>
                  <a:pt x="3962402" y="686627"/>
                </a:cubicBezTo>
                <a:cubicBezTo>
                  <a:pt x="3972289" y="675327"/>
                  <a:pt x="3985902" y="668501"/>
                  <a:pt x="4003239" y="666149"/>
                </a:cubicBezTo>
                <a:cubicBezTo>
                  <a:pt x="4011908" y="664973"/>
                  <a:pt x="4020042" y="664929"/>
                  <a:pt x="4027643" y="666017"/>
                </a:cubicBezTo>
                <a:close/>
                <a:moveTo>
                  <a:pt x="817718" y="666017"/>
                </a:moveTo>
                <a:cubicBezTo>
                  <a:pt x="825318" y="667105"/>
                  <a:pt x="832384" y="669325"/>
                  <a:pt x="838916" y="672677"/>
                </a:cubicBezTo>
                <a:cubicBezTo>
                  <a:pt x="851980" y="679381"/>
                  <a:pt x="861075" y="689075"/>
                  <a:pt x="866202" y="701759"/>
                </a:cubicBezTo>
                <a:cubicBezTo>
                  <a:pt x="871329" y="714443"/>
                  <a:pt x="872002" y="728421"/>
                  <a:pt x="868224" y="743694"/>
                </a:cubicBezTo>
                <a:cubicBezTo>
                  <a:pt x="864445" y="758966"/>
                  <a:pt x="854188" y="771141"/>
                  <a:pt x="837453" y="780218"/>
                </a:cubicBezTo>
                <a:cubicBezTo>
                  <a:pt x="849456" y="784348"/>
                  <a:pt x="858978" y="792063"/>
                  <a:pt x="866019" y="803363"/>
                </a:cubicBezTo>
                <a:cubicBezTo>
                  <a:pt x="873060" y="814663"/>
                  <a:pt x="875412" y="829498"/>
                  <a:pt x="873075" y="847868"/>
                </a:cubicBezTo>
                <a:cubicBezTo>
                  <a:pt x="870737" y="866238"/>
                  <a:pt x="862398" y="881152"/>
                  <a:pt x="848058" y="892610"/>
                </a:cubicBezTo>
                <a:cubicBezTo>
                  <a:pt x="833718" y="904067"/>
                  <a:pt x="817513" y="909563"/>
                  <a:pt x="799445" y="909097"/>
                </a:cubicBezTo>
                <a:cubicBezTo>
                  <a:pt x="781376" y="908631"/>
                  <a:pt x="765677" y="902927"/>
                  <a:pt x="752348" y="891986"/>
                </a:cubicBezTo>
                <a:cubicBezTo>
                  <a:pt x="739019" y="881044"/>
                  <a:pt x="730439" y="864216"/>
                  <a:pt x="726611" y="841501"/>
                </a:cubicBezTo>
                <a:lnTo>
                  <a:pt x="758166" y="835392"/>
                </a:lnTo>
                <a:cubicBezTo>
                  <a:pt x="762268" y="849230"/>
                  <a:pt x="768039" y="859437"/>
                  <a:pt x="775482" y="866012"/>
                </a:cubicBezTo>
                <a:cubicBezTo>
                  <a:pt x="782925" y="872587"/>
                  <a:pt x="791977" y="875903"/>
                  <a:pt x="802639" y="875961"/>
                </a:cubicBezTo>
                <a:cubicBezTo>
                  <a:pt x="813301" y="876018"/>
                  <a:pt x="821966" y="871684"/>
                  <a:pt x="828634" y="862958"/>
                </a:cubicBezTo>
                <a:cubicBezTo>
                  <a:pt x="835302" y="854232"/>
                  <a:pt x="838206" y="844233"/>
                  <a:pt x="837346" y="832961"/>
                </a:cubicBezTo>
                <a:cubicBezTo>
                  <a:pt x="836485" y="821690"/>
                  <a:pt x="832165" y="812978"/>
                  <a:pt x="824386" y="806826"/>
                </a:cubicBezTo>
                <a:cubicBezTo>
                  <a:pt x="816606" y="800674"/>
                  <a:pt x="802456" y="796136"/>
                  <a:pt x="781935" y="793210"/>
                </a:cubicBezTo>
                <a:lnTo>
                  <a:pt x="781935" y="769657"/>
                </a:lnTo>
                <a:cubicBezTo>
                  <a:pt x="802040" y="767749"/>
                  <a:pt x="816065" y="763042"/>
                  <a:pt x="824009" y="755535"/>
                </a:cubicBezTo>
                <a:cubicBezTo>
                  <a:pt x="831954" y="748028"/>
                  <a:pt x="835507" y="738312"/>
                  <a:pt x="834668" y="726389"/>
                </a:cubicBezTo>
                <a:cubicBezTo>
                  <a:pt x="833829" y="714465"/>
                  <a:pt x="828616" y="705832"/>
                  <a:pt x="819030" y="700490"/>
                </a:cubicBezTo>
                <a:cubicBezTo>
                  <a:pt x="809443" y="695148"/>
                  <a:pt x="799169" y="694582"/>
                  <a:pt x="788205" y="698791"/>
                </a:cubicBezTo>
                <a:cubicBezTo>
                  <a:pt x="777243" y="703000"/>
                  <a:pt x="767996" y="715745"/>
                  <a:pt x="760468" y="737025"/>
                </a:cubicBezTo>
                <a:lnTo>
                  <a:pt x="729299" y="732186"/>
                </a:lnTo>
                <a:cubicBezTo>
                  <a:pt x="734863" y="713113"/>
                  <a:pt x="742589" y="697927"/>
                  <a:pt x="752477" y="686627"/>
                </a:cubicBezTo>
                <a:cubicBezTo>
                  <a:pt x="762364" y="675327"/>
                  <a:pt x="775977" y="668501"/>
                  <a:pt x="793314" y="666149"/>
                </a:cubicBezTo>
                <a:cubicBezTo>
                  <a:pt x="801983" y="664973"/>
                  <a:pt x="810117" y="664929"/>
                  <a:pt x="817718" y="666017"/>
                </a:cubicBezTo>
                <a:close/>
                <a:moveTo>
                  <a:pt x="985421" y="665353"/>
                </a:moveTo>
                <a:cubicBezTo>
                  <a:pt x="1002536" y="665353"/>
                  <a:pt x="1017231" y="672200"/>
                  <a:pt x="1029506" y="685895"/>
                </a:cubicBezTo>
                <a:cubicBezTo>
                  <a:pt x="1041781" y="699590"/>
                  <a:pt x="1049744" y="716465"/>
                  <a:pt x="1053393" y="736520"/>
                </a:cubicBezTo>
                <a:cubicBezTo>
                  <a:pt x="1057043" y="756575"/>
                  <a:pt x="1058183" y="779612"/>
                  <a:pt x="1056813" y="805633"/>
                </a:cubicBezTo>
                <a:cubicBezTo>
                  <a:pt x="1055444" y="831653"/>
                  <a:pt x="1050762" y="853124"/>
                  <a:pt x="1042767" y="870045"/>
                </a:cubicBezTo>
                <a:cubicBezTo>
                  <a:pt x="1034773" y="886967"/>
                  <a:pt x="1022601" y="898722"/>
                  <a:pt x="1006253" y="905311"/>
                </a:cubicBezTo>
                <a:cubicBezTo>
                  <a:pt x="989906" y="911901"/>
                  <a:pt x="973590" y="911198"/>
                  <a:pt x="957307" y="903203"/>
                </a:cubicBezTo>
                <a:cubicBezTo>
                  <a:pt x="941023" y="895209"/>
                  <a:pt x="929598" y="884640"/>
                  <a:pt x="923030" y="871497"/>
                </a:cubicBezTo>
                <a:cubicBezTo>
                  <a:pt x="916462" y="858354"/>
                  <a:pt x="911795" y="844631"/>
                  <a:pt x="909027" y="830326"/>
                </a:cubicBezTo>
                <a:cubicBezTo>
                  <a:pt x="906259" y="816022"/>
                  <a:pt x="905327" y="796803"/>
                  <a:pt x="906230" y="772668"/>
                </a:cubicBezTo>
                <a:cubicBezTo>
                  <a:pt x="907148" y="748533"/>
                  <a:pt x="910576" y="729386"/>
                  <a:pt x="916512" y="715225"/>
                </a:cubicBezTo>
                <a:cubicBezTo>
                  <a:pt x="922449" y="701064"/>
                  <a:pt x="931139" y="689212"/>
                  <a:pt x="942583" y="679668"/>
                </a:cubicBezTo>
                <a:cubicBezTo>
                  <a:pt x="954026" y="670125"/>
                  <a:pt x="968306" y="665353"/>
                  <a:pt x="985421" y="665353"/>
                </a:cubicBezTo>
                <a:close/>
                <a:moveTo>
                  <a:pt x="4199374" y="664044"/>
                </a:moveTo>
                <a:cubicBezTo>
                  <a:pt x="4203758" y="664053"/>
                  <a:pt x="4207897" y="664536"/>
                  <a:pt x="4211790" y="665493"/>
                </a:cubicBezTo>
                <a:cubicBezTo>
                  <a:pt x="4219577" y="667407"/>
                  <a:pt x="4227568" y="671017"/>
                  <a:pt x="4235764" y="676323"/>
                </a:cubicBezTo>
                <a:cubicBezTo>
                  <a:pt x="4243959" y="681629"/>
                  <a:pt x="4250620" y="689412"/>
                  <a:pt x="4255747" y="699673"/>
                </a:cubicBezTo>
                <a:cubicBezTo>
                  <a:pt x="4260874" y="709933"/>
                  <a:pt x="4262738" y="722316"/>
                  <a:pt x="4261340" y="736821"/>
                </a:cubicBezTo>
                <a:cubicBezTo>
                  <a:pt x="4259941" y="751326"/>
                  <a:pt x="4252811" y="768452"/>
                  <a:pt x="4239947" y="788198"/>
                </a:cubicBezTo>
                <a:cubicBezTo>
                  <a:pt x="4227084" y="807945"/>
                  <a:pt x="4202971" y="836733"/>
                  <a:pt x="4167608" y="874562"/>
                </a:cubicBezTo>
                <a:lnTo>
                  <a:pt x="4264792" y="874562"/>
                </a:lnTo>
                <a:lnTo>
                  <a:pt x="4264792" y="905731"/>
                </a:lnTo>
                <a:lnTo>
                  <a:pt x="4120200" y="905731"/>
                </a:lnTo>
                <a:lnTo>
                  <a:pt x="4120200" y="896030"/>
                </a:lnTo>
                <a:cubicBezTo>
                  <a:pt x="4121131" y="882062"/>
                  <a:pt x="4127545" y="869586"/>
                  <a:pt x="4139441" y="858602"/>
                </a:cubicBezTo>
                <a:cubicBezTo>
                  <a:pt x="4151336" y="847617"/>
                  <a:pt x="4166221" y="830735"/>
                  <a:pt x="4184096" y="807956"/>
                </a:cubicBezTo>
                <a:cubicBezTo>
                  <a:pt x="4201971" y="785176"/>
                  <a:pt x="4213561" y="767635"/>
                  <a:pt x="4218867" y="755331"/>
                </a:cubicBezTo>
                <a:cubicBezTo>
                  <a:pt x="4224173" y="743027"/>
                  <a:pt x="4226192" y="732756"/>
                  <a:pt x="4224923" y="724517"/>
                </a:cubicBezTo>
                <a:cubicBezTo>
                  <a:pt x="4223653" y="716279"/>
                  <a:pt x="4219846" y="709553"/>
                  <a:pt x="4213501" y="704340"/>
                </a:cubicBezTo>
                <a:cubicBezTo>
                  <a:pt x="4207155" y="699128"/>
                  <a:pt x="4199727" y="696955"/>
                  <a:pt x="4191216" y="697823"/>
                </a:cubicBezTo>
                <a:cubicBezTo>
                  <a:pt x="4182705" y="698690"/>
                  <a:pt x="4174506" y="702028"/>
                  <a:pt x="4166619" y="707836"/>
                </a:cubicBezTo>
                <a:cubicBezTo>
                  <a:pt x="4158732" y="713644"/>
                  <a:pt x="4152286" y="723373"/>
                  <a:pt x="4147281" y="737025"/>
                </a:cubicBezTo>
                <a:lnTo>
                  <a:pt x="4114800" y="732207"/>
                </a:lnTo>
                <a:cubicBezTo>
                  <a:pt x="4122171" y="708503"/>
                  <a:pt x="4131772" y="691682"/>
                  <a:pt x="4143603" y="681744"/>
                </a:cubicBezTo>
                <a:cubicBezTo>
                  <a:pt x="4155433" y="671806"/>
                  <a:pt x="4169394" y="666371"/>
                  <a:pt x="4185483" y="665439"/>
                </a:cubicBezTo>
                <a:cubicBezTo>
                  <a:pt x="4190359" y="664500"/>
                  <a:pt x="4194989" y="664035"/>
                  <a:pt x="4199374" y="664044"/>
                </a:cubicBezTo>
                <a:close/>
                <a:moveTo>
                  <a:pt x="3777228" y="663413"/>
                </a:moveTo>
                <a:cubicBezTo>
                  <a:pt x="3775751" y="663107"/>
                  <a:pt x="3774027" y="663123"/>
                  <a:pt x="3772057" y="663460"/>
                </a:cubicBezTo>
                <a:cubicBezTo>
                  <a:pt x="3764177" y="664808"/>
                  <a:pt x="3747023" y="667511"/>
                  <a:pt x="3720594" y="671570"/>
                </a:cubicBezTo>
                <a:cubicBezTo>
                  <a:pt x="3721483" y="673721"/>
                  <a:pt x="3722680" y="680188"/>
                  <a:pt x="3724186" y="690972"/>
                </a:cubicBezTo>
                <a:cubicBezTo>
                  <a:pt x="3728144" y="691072"/>
                  <a:pt x="3737863" y="689298"/>
                  <a:pt x="3753343" y="685648"/>
                </a:cubicBezTo>
                <a:cubicBezTo>
                  <a:pt x="3768824" y="681998"/>
                  <a:pt x="3777133" y="683884"/>
                  <a:pt x="3778274" y="691305"/>
                </a:cubicBezTo>
                <a:cubicBezTo>
                  <a:pt x="3779414" y="698726"/>
                  <a:pt x="3773681" y="703702"/>
                  <a:pt x="3761076" y="706233"/>
                </a:cubicBezTo>
                <a:cubicBezTo>
                  <a:pt x="3748471" y="708764"/>
                  <a:pt x="3736777" y="709127"/>
                  <a:pt x="3725993" y="707320"/>
                </a:cubicBezTo>
                <a:lnTo>
                  <a:pt x="3729585" y="734165"/>
                </a:lnTo>
                <a:cubicBezTo>
                  <a:pt x="3736196" y="732358"/>
                  <a:pt x="3744578" y="730784"/>
                  <a:pt x="3754730" y="729443"/>
                </a:cubicBezTo>
                <a:cubicBezTo>
                  <a:pt x="3764883" y="728102"/>
                  <a:pt x="3772505" y="727432"/>
                  <a:pt x="3777596" y="727432"/>
                </a:cubicBezTo>
                <a:cubicBezTo>
                  <a:pt x="3781783" y="703986"/>
                  <a:pt x="3783877" y="686455"/>
                  <a:pt x="3783877" y="674839"/>
                </a:cubicBezTo>
                <a:cubicBezTo>
                  <a:pt x="3783877" y="668139"/>
                  <a:pt x="3781661" y="664330"/>
                  <a:pt x="3777228" y="663413"/>
                </a:cubicBezTo>
                <a:close/>
                <a:moveTo>
                  <a:pt x="2718377" y="659344"/>
                </a:moveTo>
                <a:cubicBezTo>
                  <a:pt x="2721758" y="659654"/>
                  <a:pt x="2726947" y="661574"/>
                  <a:pt x="2733945" y="665106"/>
                </a:cubicBezTo>
                <a:cubicBezTo>
                  <a:pt x="2747941" y="672168"/>
                  <a:pt x="2752838" y="678818"/>
                  <a:pt x="2748637" y="685056"/>
                </a:cubicBezTo>
                <a:cubicBezTo>
                  <a:pt x="2744435" y="691294"/>
                  <a:pt x="2740323" y="699995"/>
                  <a:pt x="2736300" y="711159"/>
                </a:cubicBezTo>
                <a:cubicBezTo>
                  <a:pt x="2732278" y="722323"/>
                  <a:pt x="2724997" y="735835"/>
                  <a:pt x="2714457" y="751695"/>
                </a:cubicBezTo>
                <a:cubicBezTo>
                  <a:pt x="2732152" y="748297"/>
                  <a:pt x="2748314" y="742948"/>
                  <a:pt x="2762941" y="735649"/>
                </a:cubicBezTo>
                <a:cubicBezTo>
                  <a:pt x="2777568" y="728350"/>
                  <a:pt x="2789341" y="728116"/>
                  <a:pt x="2798261" y="734950"/>
                </a:cubicBezTo>
                <a:cubicBezTo>
                  <a:pt x="2807180" y="741783"/>
                  <a:pt x="2806216" y="747408"/>
                  <a:pt x="2795368" y="751824"/>
                </a:cubicBezTo>
                <a:cubicBezTo>
                  <a:pt x="2784519" y="756241"/>
                  <a:pt x="2766547" y="760328"/>
                  <a:pt x="2741452" y="764085"/>
                </a:cubicBezTo>
                <a:cubicBezTo>
                  <a:pt x="2754946" y="766652"/>
                  <a:pt x="2760084" y="772876"/>
                  <a:pt x="2756864" y="782756"/>
                </a:cubicBezTo>
                <a:cubicBezTo>
                  <a:pt x="2753645" y="792637"/>
                  <a:pt x="2750906" y="803453"/>
                  <a:pt x="2748647" y="815205"/>
                </a:cubicBezTo>
                <a:cubicBezTo>
                  <a:pt x="2746389" y="826956"/>
                  <a:pt x="2742191" y="839981"/>
                  <a:pt x="2736053" y="854278"/>
                </a:cubicBezTo>
                <a:cubicBezTo>
                  <a:pt x="2743653" y="863269"/>
                  <a:pt x="2752498" y="871934"/>
                  <a:pt x="2762586" y="880273"/>
                </a:cubicBezTo>
                <a:cubicBezTo>
                  <a:pt x="2772674" y="888612"/>
                  <a:pt x="2783157" y="894954"/>
                  <a:pt x="2794034" y="899299"/>
                </a:cubicBezTo>
                <a:cubicBezTo>
                  <a:pt x="2804911" y="903644"/>
                  <a:pt x="2814838" y="908298"/>
                  <a:pt x="2823815" y="913259"/>
                </a:cubicBezTo>
                <a:cubicBezTo>
                  <a:pt x="2832792" y="918221"/>
                  <a:pt x="2828210" y="921584"/>
                  <a:pt x="2810070" y="923348"/>
                </a:cubicBezTo>
                <a:cubicBezTo>
                  <a:pt x="2791930" y="925112"/>
                  <a:pt x="2778235" y="925273"/>
                  <a:pt x="2768985" y="923832"/>
                </a:cubicBezTo>
                <a:cubicBezTo>
                  <a:pt x="2759736" y="922391"/>
                  <a:pt x="2752985" y="918365"/>
                  <a:pt x="2748733" y="911754"/>
                </a:cubicBezTo>
                <a:cubicBezTo>
                  <a:pt x="2744481" y="905143"/>
                  <a:pt x="2735164" y="891441"/>
                  <a:pt x="2720781" y="870648"/>
                </a:cubicBezTo>
                <a:cubicBezTo>
                  <a:pt x="2714629" y="879065"/>
                  <a:pt x="2707376" y="886060"/>
                  <a:pt x="2699023" y="891631"/>
                </a:cubicBezTo>
                <a:cubicBezTo>
                  <a:pt x="2690670" y="897202"/>
                  <a:pt x="2680553" y="901396"/>
                  <a:pt x="2668672" y="904214"/>
                </a:cubicBezTo>
                <a:cubicBezTo>
                  <a:pt x="2665702" y="904919"/>
                  <a:pt x="2663408" y="905292"/>
                  <a:pt x="2661790" y="905333"/>
                </a:cubicBezTo>
                <a:lnTo>
                  <a:pt x="2660073" y="904803"/>
                </a:lnTo>
                <a:lnTo>
                  <a:pt x="2659498" y="914840"/>
                </a:lnTo>
                <a:cubicBezTo>
                  <a:pt x="2657060" y="924972"/>
                  <a:pt x="2652062" y="926252"/>
                  <a:pt x="2644505" y="918680"/>
                </a:cubicBezTo>
                <a:cubicBezTo>
                  <a:pt x="2636948" y="911108"/>
                  <a:pt x="2630072" y="904548"/>
                  <a:pt x="2623877" y="898998"/>
                </a:cubicBezTo>
                <a:cubicBezTo>
                  <a:pt x="2610813" y="909538"/>
                  <a:pt x="2598061" y="917110"/>
                  <a:pt x="2585621" y="921713"/>
                </a:cubicBezTo>
                <a:cubicBezTo>
                  <a:pt x="2573181" y="926316"/>
                  <a:pt x="2560020" y="929080"/>
                  <a:pt x="2546139" y="930005"/>
                </a:cubicBezTo>
                <a:cubicBezTo>
                  <a:pt x="2532257" y="930930"/>
                  <a:pt x="2530665" y="928263"/>
                  <a:pt x="2541363" y="922003"/>
                </a:cubicBezTo>
                <a:cubicBezTo>
                  <a:pt x="2552061" y="915744"/>
                  <a:pt x="2563053" y="910008"/>
                  <a:pt x="2574339" y="904795"/>
                </a:cubicBezTo>
                <a:cubicBezTo>
                  <a:pt x="2585624" y="899582"/>
                  <a:pt x="2595834" y="892968"/>
                  <a:pt x="2604969" y="884952"/>
                </a:cubicBezTo>
                <a:cubicBezTo>
                  <a:pt x="2595433" y="878628"/>
                  <a:pt x="2588324" y="874311"/>
                  <a:pt x="2583642" y="872003"/>
                </a:cubicBezTo>
                <a:cubicBezTo>
                  <a:pt x="2578960" y="869694"/>
                  <a:pt x="2577759" y="866299"/>
                  <a:pt x="2580039" y="861818"/>
                </a:cubicBezTo>
                <a:cubicBezTo>
                  <a:pt x="2582319" y="857336"/>
                  <a:pt x="2584326" y="852177"/>
                  <a:pt x="2586062" y="846341"/>
                </a:cubicBezTo>
                <a:cubicBezTo>
                  <a:pt x="2566272" y="848979"/>
                  <a:pt x="2552728" y="852339"/>
                  <a:pt x="2545429" y="856418"/>
                </a:cubicBezTo>
                <a:cubicBezTo>
                  <a:pt x="2538129" y="860498"/>
                  <a:pt x="2529353" y="857562"/>
                  <a:pt x="2519100" y="847610"/>
                </a:cubicBezTo>
                <a:cubicBezTo>
                  <a:pt x="2508847" y="837658"/>
                  <a:pt x="2510170" y="833141"/>
                  <a:pt x="2523069" y="834058"/>
                </a:cubicBezTo>
                <a:cubicBezTo>
                  <a:pt x="2535968" y="834976"/>
                  <a:pt x="2558464" y="832904"/>
                  <a:pt x="2590557" y="827842"/>
                </a:cubicBezTo>
                <a:cubicBezTo>
                  <a:pt x="2592967" y="817761"/>
                  <a:pt x="2593271" y="808626"/>
                  <a:pt x="2591472" y="800438"/>
                </a:cubicBezTo>
                <a:cubicBezTo>
                  <a:pt x="2589672" y="792249"/>
                  <a:pt x="2595096" y="791210"/>
                  <a:pt x="2607744" y="797319"/>
                </a:cubicBezTo>
                <a:cubicBezTo>
                  <a:pt x="2620392" y="803428"/>
                  <a:pt x="2625684" y="808346"/>
                  <a:pt x="2623619" y="812075"/>
                </a:cubicBezTo>
                <a:cubicBezTo>
                  <a:pt x="2621554" y="815803"/>
                  <a:pt x="2618535" y="819525"/>
                  <a:pt x="2614563" y="823239"/>
                </a:cubicBezTo>
                <a:lnTo>
                  <a:pt x="2633965" y="821045"/>
                </a:lnTo>
                <a:cubicBezTo>
                  <a:pt x="2635327" y="817115"/>
                  <a:pt x="2635783" y="812451"/>
                  <a:pt x="2635331" y="807052"/>
                </a:cubicBezTo>
                <a:cubicBezTo>
                  <a:pt x="2634879" y="801653"/>
                  <a:pt x="2638597" y="801180"/>
                  <a:pt x="2646484" y="805633"/>
                </a:cubicBezTo>
                <a:cubicBezTo>
                  <a:pt x="2654371" y="810085"/>
                  <a:pt x="2659573" y="813918"/>
                  <a:pt x="2662090" y="817130"/>
                </a:cubicBezTo>
                <a:cubicBezTo>
                  <a:pt x="2664607" y="820342"/>
                  <a:pt x="2664650" y="824540"/>
                  <a:pt x="2662219" y="829724"/>
                </a:cubicBezTo>
                <a:cubicBezTo>
                  <a:pt x="2659788" y="834908"/>
                  <a:pt x="2656777" y="842222"/>
                  <a:pt x="2653185" y="851665"/>
                </a:cubicBezTo>
                <a:cubicBezTo>
                  <a:pt x="2649592" y="861108"/>
                  <a:pt x="2644821" y="870432"/>
                  <a:pt x="2638870" y="879639"/>
                </a:cubicBezTo>
                <a:cubicBezTo>
                  <a:pt x="2644476" y="883238"/>
                  <a:pt x="2649926" y="887472"/>
                  <a:pt x="2655217" y="892341"/>
                </a:cubicBezTo>
                <a:lnTo>
                  <a:pt x="2660231" y="901571"/>
                </a:lnTo>
                <a:lnTo>
                  <a:pt x="2665489" y="896750"/>
                </a:lnTo>
                <a:cubicBezTo>
                  <a:pt x="2675247" y="888956"/>
                  <a:pt x="2683650" y="881535"/>
                  <a:pt x="2690699" y="874487"/>
                </a:cubicBezTo>
                <a:cubicBezTo>
                  <a:pt x="2697747" y="867439"/>
                  <a:pt x="2703809" y="860380"/>
                  <a:pt x="2708886" y="853310"/>
                </a:cubicBezTo>
                <a:cubicBezTo>
                  <a:pt x="2702848" y="843602"/>
                  <a:pt x="2697012" y="835066"/>
                  <a:pt x="2691376" y="827702"/>
                </a:cubicBezTo>
                <a:cubicBezTo>
                  <a:pt x="2685740" y="820338"/>
                  <a:pt x="2680729" y="813599"/>
                  <a:pt x="2676340" y="807482"/>
                </a:cubicBezTo>
                <a:cubicBezTo>
                  <a:pt x="2671952" y="801366"/>
                  <a:pt x="2673271" y="797738"/>
                  <a:pt x="2680298" y="796598"/>
                </a:cubicBezTo>
                <a:cubicBezTo>
                  <a:pt x="2687325" y="795458"/>
                  <a:pt x="2692609" y="797111"/>
                  <a:pt x="2696151" y="801556"/>
                </a:cubicBezTo>
                <a:cubicBezTo>
                  <a:pt x="2699693" y="806002"/>
                  <a:pt x="2707358" y="817280"/>
                  <a:pt x="2719146" y="835392"/>
                </a:cubicBezTo>
                <a:cubicBezTo>
                  <a:pt x="2723118" y="826100"/>
                  <a:pt x="2725778" y="815004"/>
                  <a:pt x="2727126" y="802105"/>
                </a:cubicBezTo>
                <a:cubicBezTo>
                  <a:pt x="2728474" y="789206"/>
                  <a:pt x="2728797" y="777407"/>
                  <a:pt x="2728094" y="766710"/>
                </a:cubicBezTo>
                <a:cubicBezTo>
                  <a:pt x="2723462" y="767613"/>
                  <a:pt x="2717203" y="767613"/>
                  <a:pt x="2709316" y="766710"/>
                </a:cubicBezTo>
                <a:cubicBezTo>
                  <a:pt x="2699206" y="778655"/>
                  <a:pt x="2688508" y="787492"/>
                  <a:pt x="2677222" y="793221"/>
                </a:cubicBezTo>
                <a:cubicBezTo>
                  <a:pt x="2665936" y="798950"/>
                  <a:pt x="2665947" y="794013"/>
                  <a:pt x="2677255" y="778411"/>
                </a:cubicBezTo>
                <a:cubicBezTo>
                  <a:pt x="2688562" y="762809"/>
                  <a:pt x="2698012" y="743683"/>
                  <a:pt x="2705605" y="721032"/>
                </a:cubicBezTo>
                <a:cubicBezTo>
                  <a:pt x="2713198" y="698382"/>
                  <a:pt x="2716558" y="684544"/>
                  <a:pt x="2715683" y="679518"/>
                </a:cubicBezTo>
                <a:cubicBezTo>
                  <a:pt x="2714808" y="674491"/>
                  <a:pt x="2714134" y="669067"/>
                  <a:pt x="2713661" y="663245"/>
                </a:cubicBezTo>
                <a:cubicBezTo>
                  <a:pt x="2713424" y="660334"/>
                  <a:pt x="2714996" y="659033"/>
                  <a:pt x="2718377" y="659344"/>
                </a:cubicBezTo>
                <a:close/>
                <a:moveTo>
                  <a:pt x="575252" y="659344"/>
                </a:moveTo>
                <a:cubicBezTo>
                  <a:pt x="578633" y="659654"/>
                  <a:pt x="583822" y="661574"/>
                  <a:pt x="590820" y="665106"/>
                </a:cubicBezTo>
                <a:cubicBezTo>
                  <a:pt x="604816" y="672168"/>
                  <a:pt x="609713" y="678818"/>
                  <a:pt x="605512" y="685056"/>
                </a:cubicBezTo>
                <a:cubicBezTo>
                  <a:pt x="601310" y="691294"/>
                  <a:pt x="597198" y="699995"/>
                  <a:pt x="593175" y="711159"/>
                </a:cubicBezTo>
                <a:cubicBezTo>
                  <a:pt x="589153" y="722323"/>
                  <a:pt x="581872" y="735835"/>
                  <a:pt x="571332" y="751695"/>
                </a:cubicBezTo>
                <a:cubicBezTo>
                  <a:pt x="589028" y="748297"/>
                  <a:pt x="605189" y="742948"/>
                  <a:pt x="619816" y="735649"/>
                </a:cubicBezTo>
                <a:cubicBezTo>
                  <a:pt x="634443" y="728350"/>
                  <a:pt x="646217" y="728116"/>
                  <a:pt x="655136" y="734950"/>
                </a:cubicBezTo>
                <a:cubicBezTo>
                  <a:pt x="664056" y="741783"/>
                  <a:pt x="663091" y="747408"/>
                  <a:pt x="652243" y="751824"/>
                </a:cubicBezTo>
                <a:cubicBezTo>
                  <a:pt x="641394" y="756241"/>
                  <a:pt x="623423" y="760328"/>
                  <a:pt x="598327" y="764085"/>
                </a:cubicBezTo>
                <a:cubicBezTo>
                  <a:pt x="611821" y="766652"/>
                  <a:pt x="616959" y="772876"/>
                  <a:pt x="613739" y="782756"/>
                </a:cubicBezTo>
                <a:cubicBezTo>
                  <a:pt x="610520" y="792637"/>
                  <a:pt x="607781" y="803453"/>
                  <a:pt x="605522" y="815205"/>
                </a:cubicBezTo>
                <a:cubicBezTo>
                  <a:pt x="603264" y="826956"/>
                  <a:pt x="599066" y="839981"/>
                  <a:pt x="592928" y="854278"/>
                </a:cubicBezTo>
                <a:cubicBezTo>
                  <a:pt x="600528" y="863269"/>
                  <a:pt x="609373" y="871934"/>
                  <a:pt x="619461" y="880273"/>
                </a:cubicBezTo>
                <a:cubicBezTo>
                  <a:pt x="629549" y="888612"/>
                  <a:pt x="640032" y="894954"/>
                  <a:pt x="650909" y="899299"/>
                </a:cubicBezTo>
                <a:cubicBezTo>
                  <a:pt x="661786" y="903644"/>
                  <a:pt x="671713" y="908298"/>
                  <a:pt x="680690" y="913259"/>
                </a:cubicBezTo>
                <a:cubicBezTo>
                  <a:pt x="689667" y="918221"/>
                  <a:pt x="685085" y="921584"/>
                  <a:pt x="666945" y="923348"/>
                </a:cubicBezTo>
                <a:cubicBezTo>
                  <a:pt x="648805" y="925112"/>
                  <a:pt x="635110" y="925273"/>
                  <a:pt x="625860" y="923832"/>
                </a:cubicBezTo>
                <a:cubicBezTo>
                  <a:pt x="616611" y="922391"/>
                  <a:pt x="609860" y="918365"/>
                  <a:pt x="605608" y="911754"/>
                </a:cubicBezTo>
                <a:cubicBezTo>
                  <a:pt x="601357" y="905143"/>
                  <a:pt x="592039" y="891441"/>
                  <a:pt x="577656" y="870648"/>
                </a:cubicBezTo>
                <a:cubicBezTo>
                  <a:pt x="571504" y="879065"/>
                  <a:pt x="564251" y="886060"/>
                  <a:pt x="555898" y="891631"/>
                </a:cubicBezTo>
                <a:cubicBezTo>
                  <a:pt x="547545" y="897202"/>
                  <a:pt x="537428" y="901396"/>
                  <a:pt x="525547" y="904214"/>
                </a:cubicBezTo>
                <a:cubicBezTo>
                  <a:pt x="522577" y="904919"/>
                  <a:pt x="520283" y="905292"/>
                  <a:pt x="518665" y="905333"/>
                </a:cubicBezTo>
                <a:lnTo>
                  <a:pt x="516948" y="904803"/>
                </a:lnTo>
                <a:lnTo>
                  <a:pt x="516373" y="914840"/>
                </a:lnTo>
                <a:cubicBezTo>
                  <a:pt x="513935" y="924972"/>
                  <a:pt x="508937" y="926252"/>
                  <a:pt x="501380" y="918680"/>
                </a:cubicBezTo>
                <a:cubicBezTo>
                  <a:pt x="493823" y="911108"/>
                  <a:pt x="486947" y="904548"/>
                  <a:pt x="480752" y="898998"/>
                </a:cubicBezTo>
                <a:cubicBezTo>
                  <a:pt x="467688" y="909538"/>
                  <a:pt x="454936" y="917110"/>
                  <a:pt x="442496" y="921713"/>
                </a:cubicBezTo>
                <a:cubicBezTo>
                  <a:pt x="430056" y="926316"/>
                  <a:pt x="416895" y="929080"/>
                  <a:pt x="403013" y="930005"/>
                </a:cubicBezTo>
                <a:cubicBezTo>
                  <a:pt x="389132" y="930930"/>
                  <a:pt x="387540" y="928263"/>
                  <a:pt x="398238" y="922003"/>
                </a:cubicBezTo>
                <a:cubicBezTo>
                  <a:pt x="408936" y="915744"/>
                  <a:pt x="419928" y="910008"/>
                  <a:pt x="431214" y="904795"/>
                </a:cubicBezTo>
                <a:cubicBezTo>
                  <a:pt x="442499" y="899582"/>
                  <a:pt x="452710" y="892968"/>
                  <a:pt x="461844" y="884952"/>
                </a:cubicBezTo>
                <a:cubicBezTo>
                  <a:pt x="452308" y="878628"/>
                  <a:pt x="445199" y="874311"/>
                  <a:pt x="440517" y="872003"/>
                </a:cubicBezTo>
                <a:cubicBezTo>
                  <a:pt x="435835" y="869694"/>
                  <a:pt x="434634" y="866299"/>
                  <a:pt x="436914" y="861818"/>
                </a:cubicBezTo>
                <a:cubicBezTo>
                  <a:pt x="439194" y="857336"/>
                  <a:pt x="441202" y="852177"/>
                  <a:pt x="442937" y="846341"/>
                </a:cubicBezTo>
                <a:cubicBezTo>
                  <a:pt x="423147" y="848979"/>
                  <a:pt x="409603" y="852339"/>
                  <a:pt x="402304" y="856418"/>
                </a:cubicBezTo>
                <a:cubicBezTo>
                  <a:pt x="395004" y="860498"/>
                  <a:pt x="386228" y="857562"/>
                  <a:pt x="375975" y="847610"/>
                </a:cubicBezTo>
                <a:cubicBezTo>
                  <a:pt x="365722" y="837658"/>
                  <a:pt x="367045" y="833141"/>
                  <a:pt x="379944" y="834058"/>
                </a:cubicBezTo>
                <a:cubicBezTo>
                  <a:pt x="392843" y="834976"/>
                  <a:pt x="415339" y="832904"/>
                  <a:pt x="447432" y="827842"/>
                </a:cubicBezTo>
                <a:cubicBezTo>
                  <a:pt x="449841" y="817761"/>
                  <a:pt x="450146" y="808626"/>
                  <a:pt x="448346" y="800438"/>
                </a:cubicBezTo>
                <a:cubicBezTo>
                  <a:pt x="446547" y="792249"/>
                  <a:pt x="451971" y="791210"/>
                  <a:pt x="464619" y="797319"/>
                </a:cubicBezTo>
                <a:cubicBezTo>
                  <a:pt x="477267" y="803428"/>
                  <a:pt x="482559" y="808346"/>
                  <a:pt x="480494" y="812075"/>
                </a:cubicBezTo>
                <a:cubicBezTo>
                  <a:pt x="478429" y="815803"/>
                  <a:pt x="475410" y="819525"/>
                  <a:pt x="471438" y="823239"/>
                </a:cubicBezTo>
                <a:lnTo>
                  <a:pt x="490840" y="821045"/>
                </a:lnTo>
                <a:cubicBezTo>
                  <a:pt x="492202" y="817115"/>
                  <a:pt x="492658" y="812451"/>
                  <a:pt x="492206" y="807052"/>
                </a:cubicBezTo>
                <a:cubicBezTo>
                  <a:pt x="491754" y="801653"/>
                  <a:pt x="495472" y="801180"/>
                  <a:pt x="503359" y="805633"/>
                </a:cubicBezTo>
                <a:cubicBezTo>
                  <a:pt x="511246" y="810085"/>
                  <a:pt x="516448" y="813918"/>
                  <a:pt x="518965" y="817130"/>
                </a:cubicBezTo>
                <a:cubicBezTo>
                  <a:pt x="521482" y="820342"/>
                  <a:pt x="521525" y="824540"/>
                  <a:pt x="519094" y="829724"/>
                </a:cubicBezTo>
                <a:cubicBezTo>
                  <a:pt x="516663" y="834908"/>
                  <a:pt x="513652" y="842222"/>
                  <a:pt x="510060" y="851665"/>
                </a:cubicBezTo>
                <a:cubicBezTo>
                  <a:pt x="506467" y="861108"/>
                  <a:pt x="501696" y="870432"/>
                  <a:pt x="495744" y="879639"/>
                </a:cubicBezTo>
                <a:cubicBezTo>
                  <a:pt x="501352" y="883238"/>
                  <a:pt x="506801" y="887472"/>
                  <a:pt x="512092" y="892341"/>
                </a:cubicBezTo>
                <a:lnTo>
                  <a:pt x="517106" y="901571"/>
                </a:lnTo>
                <a:lnTo>
                  <a:pt x="522363" y="896750"/>
                </a:lnTo>
                <a:cubicBezTo>
                  <a:pt x="532122" y="888956"/>
                  <a:pt x="540525" y="881535"/>
                  <a:pt x="547574" y="874487"/>
                </a:cubicBezTo>
                <a:cubicBezTo>
                  <a:pt x="554622" y="867439"/>
                  <a:pt x="560684" y="860380"/>
                  <a:pt x="565761" y="853310"/>
                </a:cubicBezTo>
                <a:cubicBezTo>
                  <a:pt x="559723" y="843602"/>
                  <a:pt x="553887" y="835066"/>
                  <a:pt x="548251" y="827702"/>
                </a:cubicBezTo>
                <a:cubicBezTo>
                  <a:pt x="542616" y="820338"/>
                  <a:pt x="537604" y="813599"/>
                  <a:pt x="533215" y="807482"/>
                </a:cubicBezTo>
                <a:cubicBezTo>
                  <a:pt x="528827" y="801366"/>
                  <a:pt x="530147" y="797738"/>
                  <a:pt x="537173" y="796598"/>
                </a:cubicBezTo>
                <a:cubicBezTo>
                  <a:pt x="544200" y="795458"/>
                  <a:pt x="549484" y="797111"/>
                  <a:pt x="553026" y="801556"/>
                </a:cubicBezTo>
                <a:cubicBezTo>
                  <a:pt x="556569" y="806002"/>
                  <a:pt x="564233" y="817280"/>
                  <a:pt x="576021" y="835392"/>
                </a:cubicBezTo>
                <a:cubicBezTo>
                  <a:pt x="579993" y="826100"/>
                  <a:pt x="582654" y="815004"/>
                  <a:pt x="584001" y="802105"/>
                </a:cubicBezTo>
                <a:cubicBezTo>
                  <a:pt x="585349" y="789206"/>
                  <a:pt x="585672" y="777407"/>
                  <a:pt x="584969" y="766710"/>
                </a:cubicBezTo>
                <a:cubicBezTo>
                  <a:pt x="580338" y="767613"/>
                  <a:pt x="574078" y="767613"/>
                  <a:pt x="566191" y="766710"/>
                </a:cubicBezTo>
                <a:cubicBezTo>
                  <a:pt x="556081" y="778655"/>
                  <a:pt x="545383" y="787492"/>
                  <a:pt x="534098" y="793221"/>
                </a:cubicBezTo>
                <a:cubicBezTo>
                  <a:pt x="522812" y="798950"/>
                  <a:pt x="522823" y="794013"/>
                  <a:pt x="534130" y="778411"/>
                </a:cubicBezTo>
                <a:cubicBezTo>
                  <a:pt x="545437" y="762809"/>
                  <a:pt x="554887" y="743683"/>
                  <a:pt x="562480" y="721032"/>
                </a:cubicBezTo>
                <a:cubicBezTo>
                  <a:pt x="570073" y="698382"/>
                  <a:pt x="573433" y="684544"/>
                  <a:pt x="572558" y="679518"/>
                </a:cubicBezTo>
                <a:cubicBezTo>
                  <a:pt x="571683" y="674491"/>
                  <a:pt x="571009" y="669067"/>
                  <a:pt x="570536" y="663245"/>
                </a:cubicBezTo>
                <a:cubicBezTo>
                  <a:pt x="570299" y="660334"/>
                  <a:pt x="571871" y="659033"/>
                  <a:pt x="575252" y="659344"/>
                </a:cubicBezTo>
                <a:close/>
                <a:moveTo>
                  <a:pt x="5068808" y="645908"/>
                </a:moveTo>
                <a:cubicBezTo>
                  <a:pt x="5072868" y="646808"/>
                  <a:pt x="5078810" y="649787"/>
                  <a:pt x="5086632" y="654845"/>
                </a:cubicBezTo>
                <a:cubicBezTo>
                  <a:pt x="5102278" y="664962"/>
                  <a:pt x="5105375" y="671473"/>
                  <a:pt x="5095925" y="674377"/>
                </a:cubicBezTo>
                <a:cubicBezTo>
                  <a:pt x="5086475" y="677280"/>
                  <a:pt x="5077677" y="680665"/>
                  <a:pt x="5069531" y="684529"/>
                </a:cubicBezTo>
                <a:cubicBezTo>
                  <a:pt x="5061387" y="688394"/>
                  <a:pt x="5050610" y="693618"/>
                  <a:pt x="5037201" y="700200"/>
                </a:cubicBezTo>
                <a:cubicBezTo>
                  <a:pt x="5038105" y="704889"/>
                  <a:pt x="5038331" y="709259"/>
                  <a:pt x="5037879" y="713310"/>
                </a:cubicBezTo>
                <a:cubicBezTo>
                  <a:pt x="5037428" y="717361"/>
                  <a:pt x="5037201" y="725661"/>
                  <a:pt x="5037201" y="738208"/>
                </a:cubicBezTo>
                <a:cubicBezTo>
                  <a:pt x="5058855" y="736516"/>
                  <a:pt x="5076200" y="734093"/>
                  <a:pt x="5089235" y="730938"/>
                </a:cubicBezTo>
                <a:cubicBezTo>
                  <a:pt x="5102270" y="727783"/>
                  <a:pt x="5112961" y="724833"/>
                  <a:pt x="5121307" y="722086"/>
                </a:cubicBezTo>
                <a:cubicBezTo>
                  <a:pt x="5129653" y="719340"/>
                  <a:pt x="5138644" y="722022"/>
                  <a:pt x="5148281" y="730131"/>
                </a:cubicBezTo>
                <a:cubicBezTo>
                  <a:pt x="5157917" y="738241"/>
                  <a:pt x="5155501" y="743651"/>
                  <a:pt x="5141031" y="746361"/>
                </a:cubicBezTo>
                <a:cubicBezTo>
                  <a:pt x="5126563" y="749071"/>
                  <a:pt x="5110401" y="751566"/>
                  <a:pt x="5092547" y="753846"/>
                </a:cubicBezTo>
                <a:cubicBezTo>
                  <a:pt x="5097051" y="761676"/>
                  <a:pt x="5098402" y="767706"/>
                  <a:pt x="5096602" y="771937"/>
                </a:cubicBezTo>
                <a:cubicBezTo>
                  <a:pt x="5094803" y="776167"/>
                  <a:pt x="5093903" y="786098"/>
                  <a:pt x="5093903" y="801728"/>
                </a:cubicBezTo>
                <a:cubicBezTo>
                  <a:pt x="5093903" y="815165"/>
                  <a:pt x="5093666" y="833467"/>
                  <a:pt x="5093193" y="856634"/>
                </a:cubicBezTo>
                <a:cubicBezTo>
                  <a:pt x="5092720" y="879800"/>
                  <a:pt x="5091268" y="900525"/>
                  <a:pt x="5088837" y="918809"/>
                </a:cubicBezTo>
                <a:cubicBezTo>
                  <a:pt x="5086407" y="937093"/>
                  <a:pt x="5082115" y="945934"/>
                  <a:pt x="5075963" y="945331"/>
                </a:cubicBezTo>
                <a:cubicBezTo>
                  <a:pt x="5069811" y="944729"/>
                  <a:pt x="5066735" y="926108"/>
                  <a:pt x="5066735" y="889469"/>
                </a:cubicBezTo>
                <a:lnTo>
                  <a:pt x="5066735" y="804417"/>
                </a:lnTo>
                <a:cubicBezTo>
                  <a:pt x="5066735" y="782147"/>
                  <a:pt x="5066391" y="766430"/>
                  <a:pt x="5065703" y="757267"/>
                </a:cubicBezTo>
                <a:cubicBezTo>
                  <a:pt x="5056740" y="758170"/>
                  <a:pt x="5047577" y="758622"/>
                  <a:pt x="5038212" y="758622"/>
                </a:cubicBezTo>
                <a:cubicBezTo>
                  <a:pt x="5037467" y="769090"/>
                  <a:pt x="5035968" y="781075"/>
                  <a:pt x="5033717" y="794576"/>
                </a:cubicBezTo>
                <a:cubicBezTo>
                  <a:pt x="5031466" y="808078"/>
                  <a:pt x="5027769" y="820908"/>
                  <a:pt x="5022629" y="833069"/>
                </a:cubicBezTo>
                <a:cubicBezTo>
                  <a:pt x="5017488" y="845229"/>
                  <a:pt x="5010916" y="855547"/>
                  <a:pt x="5002914" y="864022"/>
                </a:cubicBezTo>
                <a:cubicBezTo>
                  <a:pt x="4994912" y="872497"/>
                  <a:pt x="4984426" y="879546"/>
                  <a:pt x="4971455" y="885167"/>
                </a:cubicBezTo>
                <a:cubicBezTo>
                  <a:pt x="4958485" y="890788"/>
                  <a:pt x="4954800" y="889982"/>
                  <a:pt x="4960399" y="882747"/>
                </a:cubicBezTo>
                <a:cubicBezTo>
                  <a:pt x="4965999" y="875512"/>
                  <a:pt x="4973001" y="866589"/>
                  <a:pt x="4981404" y="855977"/>
                </a:cubicBezTo>
                <a:cubicBezTo>
                  <a:pt x="4989807" y="845366"/>
                  <a:pt x="4996461" y="831366"/>
                  <a:pt x="5001365" y="813979"/>
                </a:cubicBezTo>
                <a:cubicBezTo>
                  <a:pt x="5006270" y="796591"/>
                  <a:pt x="5009167" y="780103"/>
                  <a:pt x="5010055" y="764516"/>
                </a:cubicBezTo>
                <a:cubicBezTo>
                  <a:pt x="5010945" y="748928"/>
                  <a:pt x="5010952" y="735036"/>
                  <a:pt x="5010077" y="722839"/>
                </a:cubicBezTo>
                <a:cubicBezTo>
                  <a:pt x="5009203" y="710643"/>
                  <a:pt x="5007181" y="701573"/>
                  <a:pt x="5004011" y="695629"/>
                </a:cubicBezTo>
                <a:cubicBezTo>
                  <a:pt x="5000842" y="689685"/>
                  <a:pt x="5001011" y="686071"/>
                  <a:pt x="5004517" y="684788"/>
                </a:cubicBezTo>
                <a:cubicBezTo>
                  <a:pt x="5008023" y="683504"/>
                  <a:pt x="5012271" y="683318"/>
                  <a:pt x="5017261" y="684228"/>
                </a:cubicBezTo>
                <a:cubicBezTo>
                  <a:pt x="5022252" y="685139"/>
                  <a:pt x="5027070" y="685594"/>
                  <a:pt x="5031716" y="685594"/>
                </a:cubicBezTo>
                <a:cubicBezTo>
                  <a:pt x="5034742" y="685594"/>
                  <a:pt x="5040443" y="681199"/>
                  <a:pt x="5048817" y="672408"/>
                </a:cubicBezTo>
                <a:cubicBezTo>
                  <a:pt x="5057192" y="663618"/>
                  <a:pt x="5061677" y="655964"/>
                  <a:pt x="5062272" y="649446"/>
                </a:cubicBezTo>
                <a:cubicBezTo>
                  <a:pt x="5062570" y="646187"/>
                  <a:pt x="5064749" y="645008"/>
                  <a:pt x="5068808" y="645908"/>
                </a:cubicBezTo>
                <a:close/>
                <a:moveTo>
                  <a:pt x="4958839" y="645090"/>
                </a:moveTo>
                <a:cubicBezTo>
                  <a:pt x="4962668" y="645090"/>
                  <a:pt x="4970161" y="649708"/>
                  <a:pt x="4981318" y="658943"/>
                </a:cubicBezTo>
                <a:cubicBezTo>
                  <a:pt x="4992475" y="668178"/>
                  <a:pt x="4991298" y="674914"/>
                  <a:pt x="4977790" y="679152"/>
                </a:cubicBezTo>
                <a:cubicBezTo>
                  <a:pt x="4964281" y="683389"/>
                  <a:pt x="4942241" y="692728"/>
                  <a:pt x="4911667" y="707169"/>
                </a:cubicBezTo>
                <a:cubicBezTo>
                  <a:pt x="4911667" y="719961"/>
                  <a:pt x="4912406" y="732107"/>
                  <a:pt x="4913883" y="743608"/>
                </a:cubicBezTo>
                <a:cubicBezTo>
                  <a:pt x="4934762" y="739463"/>
                  <a:pt x="4946916" y="735054"/>
                  <a:pt x="4950343" y="730379"/>
                </a:cubicBezTo>
                <a:cubicBezTo>
                  <a:pt x="4953770" y="725704"/>
                  <a:pt x="4959105" y="724334"/>
                  <a:pt x="4966346" y="726270"/>
                </a:cubicBezTo>
                <a:cubicBezTo>
                  <a:pt x="4973588" y="728206"/>
                  <a:pt x="4980461" y="731938"/>
                  <a:pt x="4986964" y="737466"/>
                </a:cubicBezTo>
                <a:cubicBezTo>
                  <a:pt x="4993467" y="742995"/>
                  <a:pt x="4993697" y="748089"/>
                  <a:pt x="4987653" y="752749"/>
                </a:cubicBezTo>
                <a:cubicBezTo>
                  <a:pt x="4981608" y="757410"/>
                  <a:pt x="4976077" y="769104"/>
                  <a:pt x="4971057" y="787833"/>
                </a:cubicBezTo>
                <a:cubicBezTo>
                  <a:pt x="4979160" y="798832"/>
                  <a:pt x="4978048" y="805676"/>
                  <a:pt x="4967723" y="808364"/>
                </a:cubicBezTo>
                <a:cubicBezTo>
                  <a:pt x="4957398" y="811053"/>
                  <a:pt x="4946023" y="813552"/>
                  <a:pt x="4933597" y="815861"/>
                </a:cubicBezTo>
                <a:cubicBezTo>
                  <a:pt x="4921171" y="818169"/>
                  <a:pt x="4913224" y="819618"/>
                  <a:pt x="4909753" y="820206"/>
                </a:cubicBezTo>
                <a:cubicBezTo>
                  <a:pt x="4907330" y="833972"/>
                  <a:pt x="4902142" y="848348"/>
                  <a:pt x="4894190" y="863334"/>
                </a:cubicBezTo>
                <a:cubicBezTo>
                  <a:pt x="4886239" y="878319"/>
                  <a:pt x="4873867" y="889810"/>
                  <a:pt x="4857074" y="897804"/>
                </a:cubicBezTo>
                <a:cubicBezTo>
                  <a:pt x="4840282" y="905799"/>
                  <a:pt x="4836238" y="904623"/>
                  <a:pt x="4844942" y="894277"/>
                </a:cubicBezTo>
                <a:cubicBezTo>
                  <a:pt x="4853647" y="883930"/>
                  <a:pt x="4861298" y="873480"/>
                  <a:pt x="4867894" y="862925"/>
                </a:cubicBezTo>
                <a:cubicBezTo>
                  <a:pt x="4874490" y="852371"/>
                  <a:pt x="4879140" y="839221"/>
                  <a:pt x="4881843" y="823475"/>
                </a:cubicBezTo>
                <a:cubicBezTo>
                  <a:pt x="4884547" y="807730"/>
                  <a:pt x="4886343" y="792336"/>
                  <a:pt x="4887232" y="777293"/>
                </a:cubicBezTo>
                <a:cubicBezTo>
                  <a:pt x="4888121" y="762250"/>
                  <a:pt x="4887902" y="747228"/>
                  <a:pt x="4886576" y="732229"/>
                </a:cubicBezTo>
                <a:cubicBezTo>
                  <a:pt x="4885249" y="717229"/>
                  <a:pt x="4882775" y="705025"/>
                  <a:pt x="4879155" y="695618"/>
                </a:cubicBezTo>
                <a:cubicBezTo>
                  <a:pt x="4875534" y="686211"/>
                  <a:pt x="4877423" y="682464"/>
                  <a:pt x="4884822" y="684379"/>
                </a:cubicBezTo>
                <a:cubicBezTo>
                  <a:pt x="4892222" y="686293"/>
                  <a:pt x="4898647" y="688491"/>
                  <a:pt x="4904096" y="690972"/>
                </a:cubicBezTo>
                <a:cubicBezTo>
                  <a:pt x="4911266" y="689452"/>
                  <a:pt x="4920185" y="685064"/>
                  <a:pt x="4930854" y="677807"/>
                </a:cubicBezTo>
                <a:cubicBezTo>
                  <a:pt x="4941524" y="670551"/>
                  <a:pt x="4947830" y="663284"/>
                  <a:pt x="4949773" y="656007"/>
                </a:cubicBezTo>
                <a:cubicBezTo>
                  <a:pt x="4951716" y="648729"/>
                  <a:pt x="4954738" y="645090"/>
                  <a:pt x="4958839" y="645090"/>
                </a:cubicBezTo>
                <a:close/>
                <a:moveTo>
                  <a:pt x="206913" y="643517"/>
                </a:moveTo>
                <a:cubicBezTo>
                  <a:pt x="210083" y="643164"/>
                  <a:pt x="214164" y="644545"/>
                  <a:pt x="219158" y="647661"/>
                </a:cubicBezTo>
                <a:cubicBezTo>
                  <a:pt x="229146" y="653892"/>
                  <a:pt x="236313" y="660230"/>
                  <a:pt x="240658" y="666676"/>
                </a:cubicBezTo>
                <a:cubicBezTo>
                  <a:pt x="245003" y="673122"/>
                  <a:pt x="243303" y="677209"/>
                  <a:pt x="235560" y="678937"/>
                </a:cubicBezTo>
                <a:cubicBezTo>
                  <a:pt x="227816" y="680665"/>
                  <a:pt x="213695" y="684927"/>
                  <a:pt x="193195" y="691725"/>
                </a:cubicBezTo>
                <a:cubicBezTo>
                  <a:pt x="172696" y="698522"/>
                  <a:pt x="147418" y="706545"/>
                  <a:pt x="117361" y="715795"/>
                </a:cubicBezTo>
                <a:cubicBezTo>
                  <a:pt x="116543" y="729604"/>
                  <a:pt x="115274" y="743385"/>
                  <a:pt x="113553" y="757138"/>
                </a:cubicBezTo>
                <a:cubicBezTo>
                  <a:pt x="121412" y="757138"/>
                  <a:pt x="133217" y="756044"/>
                  <a:pt x="148970" y="753857"/>
                </a:cubicBezTo>
                <a:cubicBezTo>
                  <a:pt x="164723" y="751670"/>
                  <a:pt x="182336" y="748992"/>
                  <a:pt x="201810" y="745823"/>
                </a:cubicBezTo>
                <a:cubicBezTo>
                  <a:pt x="221284" y="742654"/>
                  <a:pt x="237152" y="739019"/>
                  <a:pt x="249412" y="734917"/>
                </a:cubicBezTo>
                <a:cubicBezTo>
                  <a:pt x="261673" y="730816"/>
                  <a:pt x="272690" y="731669"/>
                  <a:pt x="282463" y="737477"/>
                </a:cubicBezTo>
                <a:cubicBezTo>
                  <a:pt x="292236" y="743285"/>
                  <a:pt x="294946" y="748688"/>
                  <a:pt x="290594" y="753685"/>
                </a:cubicBezTo>
                <a:cubicBezTo>
                  <a:pt x="286242" y="758683"/>
                  <a:pt x="277831" y="761648"/>
                  <a:pt x="265362" y="762580"/>
                </a:cubicBezTo>
                <a:cubicBezTo>
                  <a:pt x="252893" y="763512"/>
                  <a:pt x="236019" y="765333"/>
                  <a:pt x="214738" y="768043"/>
                </a:cubicBezTo>
                <a:cubicBezTo>
                  <a:pt x="193457" y="770754"/>
                  <a:pt x="176062" y="773009"/>
                  <a:pt x="162554" y="774808"/>
                </a:cubicBezTo>
                <a:cubicBezTo>
                  <a:pt x="149045" y="776608"/>
                  <a:pt x="137630" y="777508"/>
                  <a:pt x="128309" y="777508"/>
                </a:cubicBezTo>
                <a:cubicBezTo>
                  <a:pt x="119003" y="777508"/>
                  <a:pt x="113489" y="775256"/>
                  <a:pt x="111768" y="770754"/>
                </a:cubicBezTo>
                <a:lnTo>
                  <a:pt x="101333" y="814496"/>
                </a:lnTo>
                <a:lnTo>
                  <a:pt x="103218" y="814549"/>
                </a:lnTo>
                <a:cubicBezTo>
                  <a:pt x="111743" y="815954"/>
                  <a:pt x="118597" y="817305"/>
                  <a:pt x="123781" y="818603"/>
                </a:cubicBezTo>
                <a:cubicBezTo>
                  <a:pt x="128965" y="819901"/>
                  <a:pt x="140839" y="819657"/>
                  <a:pt x="159403" y="817872"/>
                </a:cubicBezTo>
                <a:cubicBezTo>
                  <a:pt x="177966" y="816087"/>
                  <a:pt x="193059" y="814118"/>
                  <a:pt x="204682" y="811967"/>
                </a:cubicBezTo>
                <a:cubicBezTo>
                  <a:pt x="216304" y="809816"/>
                  <a:pt x="225536" y="806432"/>
                  <a:pt x="232376" y="801814"/>
                </a:cubicBezTo>
                <a:cubicBezTo>
                  <a:pt x="239217" y="797197"/>
                  <a:pt x="247437" y="797272"/>
                  <a:pt x="257038" y="802040"/>
                </a:cubicBezTo>
                <a:cubicBezTo>
                  <a:pt x="266639" y="806808"/>
                  <a:pt x="274820" y="812376"/>
                  <a:pt x="281581" y="818743"/>
                </a:cubicBezTo>
                <a:cubicBezTo>
                  <a:pt x="288342" y="825110"/>
                  <a:pt x="287539" y="831302"/>
                  <a:pt x="279172" y="837317"/>
                </a:cubicBezTo>
                <a:cubicBezTo>
                  <a:pt x="270804" y="843333"/>
                  <a:pt x="261487" y="858358"/>
                  <a:pt x="251219" y="882392"/>
                </a:cubicBezTo>
                <a:cubicBezTo>
                  <a:pt x="262921" y="896159"/>
                  <a:pt x="261996" y="903042"/>
                  <a:pt x="248444" y="903042"/>
                </a:cubicBezTo>
                <a:cubicBezTo>
                  <a:pt x="238722" y="903042"/>
                  <a:pt x="224615" y="903716"/>
                  <a:pt x="206123" y="905064"/>
                </a:cubicBezTo>
                <a:cubicBezTo>
                  <a:pt x="187631" y="906412"/>
                  <a:pt x="165501" y="907502"/>
                  <a:pt x="139731" y="908334"/>
                </a:cubicBezTo>
                <a:cubicBezTo>
                  <a:pt x="132905" y="928195"/>
                  <a:pt x="126173" y="924904"/>
                  <a:pt x="119533" y="898460"/>
                </a:cubicBezTo>
                <a:cubicBezTo>
                  <a:pt x="112894" y="872017"/>
                  <a:pt x="108907" y="855221"/>
                  <a:pt x="107573" y="848072"/>
                </a:cubicBezTo>
                <a:cubicBezTo>
                  <a:pt x="106240" y="840924"/>
                  <a:pt x="103049" y="833198"/>
                  <a:pt x="98001" y="824895"/>
                </a:cubicBezTo>
                <a:lnTo>
                  <a:pt x="97647" y="824145"/>
                </a:lnTo>
                <a:lnTo>
                  <a:pt x="91675" y="839199"/>
                </a:lnTo>
                <a:cubicBezTo>
                  <a:pt x="87658" y="847330"/>
                  <a:pt x="82772" y="855655"/>
                  <a:pt x="77018" y="864173"/>
                </a:cubicBezTo>
                <a:cubicBezTo>
                  <a:pt x="65510" y="881209"/>
                  <a:pt x="49571" y="895772"/>
                  <a:pt x="29201" y="907860"/>
                </a:cubicBezTo>
                <a:cubicBezTo>
                  <a:pt x="8830" y="919949"/>
                  <a:pt x="6346" y="917034"/>
                  <a:pt x="21747" y="899116"/>
                </a:cubicBezTo>
                <a:cubicBezTo>
                  <a:pt x="37149" y="881198"/>
                  <a:pt x="49535" y="863542"/>
                  <a:pt x="58906" y="846147"/>
                </a:cubicBezTo>
                <a:cubicBezTo>
                  <a:pt x="68278" y="828753"/>
                  <a:pt x="74975" y="810885"/>
                  <a:pt x="78997" y="792544"/>
                </a:cubicBezTo>
                <a:cubicBezTo>
                  <a:pt x="83019" y="774202"/>
                  <a:pt x="85257" y="756686"/>
                  <a:pt x="85708" y="739994"/>
                </a:cubicBezTo>
                <a:cubicBezTo>
                  <a:pt x="86160" y="723302"/>
                  <a:pt x="84586" y="710059"/>
                  <a:pt x="80987" y="700264"/>
                </a:cubicBezTo>
                <a:cubicBezTo>
                  <a:pt x="77387" y="690470"/>
                  <a:pt x="79951" y="686756"/>
                  <a:pt x="88677" y="689122"/>
                </a:cubicBezTo>
                <a:cubicBezTo>
                  <a:pt x="97403" y="691488"/>
                  <a:pt x="103988" y="693288"/>
                  <a:pt x="108434" y="694521"/>
                </a:cubicBezTo>
                <a:cubicBezTo>
                  <a:pt x="112879" y="695754"/>
                  <a:pt x="119454" y="695525"/>
                  <a:pt x="128159" y="693833"/>
                </a:cubicBezTo>
                <a:cubicBezTo>
                  <a:pt x="136863" y="692140"/>
                  <a:pt x="150365" y="686286"/>
                  <a:pt x="168663" y="676270"/>
                </a:cubicBezTo>
                <a:cubicBezTo>
                  <a:pt x="186961" y="666253"/>
                  <a:pt x="197454" y="657423"/>
                  <a:pt x="200143" y="649780"/>
                </a:cubicBezTo>
                <a:cubicBezTo>
                  <a:pt x="201487" y="645958"/>
                  <a:pt x="203744" y="643870"/>
                  <a:pt x="206913" y="643517"/>
                </a:cubicBezTo>
                <a:close/>
                <a:moveTo>
                  <a:pt x="3786181" y="641097"/>
                </a:moveTo>
                <a:cubicBezTo>
                  <a:pt x="3788836" y="640884"/>
                  <a:pt x="3791492" y="641147"/>
                  <a:pt x="3794148" y="641885"/>
                </a:cubicBezTo>
                <a:cubicBezTo>
                  <a:pt x="3799461" y="643362"/>
                  <a:pt x="3806527" y="646947"/>
                  <a:pt x="3815347" y="652640"/>
                </a:cubicBezTo>
                <a:cubicBezTo>
                  <a:pt x="3824166" y="658333"/>
                  <a:pt x="3826887" y="663410"/>
                  <a:pt x="3823510" y="667870"/>
                </a:cubicBezTo>
                <a:cubicBezTo>
                  <a:pt x="3820133" y="672329"/>
                  <a:pt x="3817157" y="677556"/>
                  <a:pt x="3814583" y="683551"/>
                </a:cubicBezTo>
                <a:cubicBezTo>
                  <a:pt x="3812009" y="689545"/>
                  <a:pt x="3808435" y="701006"/>
                  <a:pt x="3803860" y="717935"/>
                </a:cubicBezTo>
                <a:cubicBezTo>
                  <a:pt x="3799286" y="734864"/>
                  <a:pt x="3794553" y="744977"/>
                  <a:pt x="3789663" y="748275"/>
                </a:cubicBezTo>
                <a:cubicBezTo>
                  <a:pt x="3784773" y="751573"/>
                  <a:pt x="3780672" y="750068"/>
                  <a:pt x="3777359" y="743758"/>
                </a:cubicBezTo>
                <a:cubicBezTo>
                  <a:pt x="3767737" y="745565"/>
                  <a:pt x="3751511" y="748096"/>
                  <a:pt x="3728681" y="751351"/>
                </a:cubicBezTo>
                <a:cubicBezTo>
                  <a:pt x="3728681" y="755897"/>
                  <a:pt x="3726401" y="759145"/>
                  <a:pt x="3721841" y="761095"/>
                </a:cubicBezTo>
                <a:cubicBezTo>
                  <a:pt x="3717281" y="763046"/>
                  <a:pt x="3713431" y="757224"/>
                  <a:pt x="3710290" y="743629"/>
                </a:cubicBezTo>
                <a:cubicBezTo>
                  <a:pt x="3707150" y="730035"/>
                  <a:pt x="3703611" y="715712"/>
                  <a:pt x="3699675" y="700662"/>
                </a:cubicBezTo>
                <a:cubicBezTo>
                  <a:pt x="3695738" y="685612"/>
                  <a:pt x="3691465" y="674158"/>
                  <a:pt x="3686855" y="666299"/>
                </a:cubicBezTo>
                <a:cubicBezTo>
                  <a:pt x="3682244" y="658441"/>
                  <a:pt x="3683919" y="654981"/>
                  <a:pt x="3691877" y="655921"/>
                </a:cubicBezTo>
                <a:cubicBezTo>
                  <a:pt x="3699836" y="656860"/>
                  <a:pt x="3705429" y="657312"/>
                  <a:pt x="3708655" y="657276"/>
                </a:cubicBezTo>
                <a:cubicBezTo>
                  <a:pt x="3711882" y="657240"/>
                  <a:pt x="3722956" y="655462"/>
                  <a:pt x="3741878" y="651941"/>
                </a:cubicBezTo>
                <a:cubicBezTo>
                  <a:pt x="3760800" y="648421"/>
                  <a:pt x="3772914" y="645495"/>
                  <a:pt x="3778220" y="643165"/>
                </a:cubicBezTo>
                <a:cubicBezTo>
                  <a:pt x="3780873" y="642000"/>
                  <a:pt x="3783527" y="641311"/>
                  <a:pt x="3786181" y="641097"/>
                </a:cubicBezTo>
                <a:close/>
                <a:moveTo>
                  <a:pt x="2362095" y="640786"/>
                </a:moveTo>
                <a:cubicBezTo>
                  <a:pt x="2363983" y="640728"/>
                  <a:pt x="2366318" y="641113"/>
                  <a:pt x="2369098" y="641939"/>
                </a:cubicBezTo>
                <a:cubicBezTo>
                  <a:pt x="2380219" y="645244"/>
                  <a:pt x="2388568" y="649091"/>
                  <a:pt x="2394147" y="653479"/>
                </a:cubicBezTo>
                <a:cubicBezTo>
                  <a:pt x="2399725" y="657867"/>
                  <a:pt x="2400381" y="662686"/>
                  <a:pt x="2396115" y="667934"/>
                </a:cubicBezTo>
                <a:cubicBezTo>
                  <a:pt x="2391849" y="673183"/>
                  <a:pt x="2386808" y="681615"/>
                  <a:pt x="2380993" y="693230"/>
                </a:cubicBezTo>
                <a:cubicBezTo>
                  <a:pt x="2375178" y="704846"/>
                  <a:pt x="2366606" y="716691"/>
                  <a:pt x="2355278" y="728765"/>
                </a:cubicBezTo>
                <a:cubicBezTo>
                  <a:pt x="2383628" y="727977"/>
                  <a:pt x="2401155" y="725080"/>
                  <a:pt x="2407859" y="720075"/>
                </a:cubicBezTo>
                <a:cubicBezTo>
                  <a:pt x="2414563" y="715070"/>
                  <a:pt x="2422332" y="714497"/>
                  <a:pt x="2431166" y="718354"/>
                </a:cubicBezTo>
                <a:cubicBezTo>
                  <a:pt x="2439999" y="722212"/>
                  <a:pt x="2447109" y="727034"/>
                  <a:pt x="2452493" y="732820"/>
                </a:cubicBezTo>
                <a:cubicBezTo>
                  <a:pt x="2457878" y="738606"/>
                  <a:pt x="2458283" y="743991"/>
                  <a:pt x="2453709" y="748974"/>
                </a:cubicBezTo>
                <a:cubicBezTo>
                  <a:pt x="2449134" y="753958"/>
                  <a:pt x="2445961" y="765774"/>
                  <a:pt x="2444190" y="784423"/>
                </a:cubicBezTo>
                <a:cubicBezTo>
                  <a:pt x="2442419" y="803073"/>
                  <a:pt x="2440860" y="821830"/>
                  <a:pt x="2439512" y="840694"/>
                </a:cubicBezTo>
                <a:cubicBezTo>
                  <a:pt x="2438164" y="859559"/>
                  <a:pt x="2434184" y="875831"/>
                  <a:pt x="2427574" y="889512"/>
                </a:cubicBezTo>
                <a:cubicBezTo>
                  <a:pt x="2420963" y="903193"/>
                  <a:pt x="2410706" y="913593"/>
                  <a:pt x="2396803" y="920713"/>
                </a:cubicBezTo>
                <a:cubicBezTo>
                  <a:pt x="2382900" y="927833"/>
                  <a:pt x="2375422" y="926044"/>
                  <a:pt x="2374368" y="915346"/>
                </a:cubicBezTo>
                <a:cubicBezTo>
                  <a:pt x="2373314" y="904648"/>
                  <a:pt x="2367592" y="892473"/>
                  <a:pt x="2357203" y="878821"/>
                </a:cubicBezTo>
                <a:cubicBezTo>
                  <a:pt x="2346813" y="865169"/>
                  <a:pt x="2348218" y="861541"/>
                  <a:pt x="2361419" y="867937"/>
                </a:cubicBezTo>
                <a:cubicBezTo>
                  <a:pt x="2374619" y="874333"/>
                  <a:pt x="2383836" y="877932"/>
                  <a:pt x="2389070" y="878735"/>
                </a:cubicBezTo>
                <a:cubicBezTo>
                  <a:pt x="2394304" y="879538"/>
                  <a:pt x="2399176" y="874731"/>
                  <a:pt x="2403686" y="864313"/>
                </a:cubicBezTo>
                <a:cubicBezTo>
                  <a:pt x="2408196" y="853895"/>
                  <a:pt x="2411351" y="838117"/>
                  <a:pt x="2413151" y="816979"/>
                </a:cubicBezTo>
                <a:cubicBezTo>
                  <a:pt x="2414951" y="795842"/>
                  <a:pt x="2415851" y="778160"/>
                  <a:pt x="2415851" y="763935"/>
                </a:cubicBezTo>
                <a:cubicBezTo>
                  <a:pt x="2415851" y="751100"/>
                  <a:pt x="2414614" y="743855"/>
                  <a:pt x="2412140" y="742199"/>
                </a:cubicBezTo>
                <a:cubicBezTo>
                  <a:pt x="2409666" y="740542"/>
                  <a:pt x="2403518" y="740947"/>
                  <a:pt x="2393695" y="743414"/>
                </a:cubicBezTo>
                <a:lnTo>
                  <a:pt x="2365559" y="750469"/>
                </a:lnTo>
                <a:cubicBezTo>
                  <a:pt x="2358733" y="751401"/>
                  <a:pt x="2352668" y="749164"/>
                  <a:pt x="2347362" y="743758"/>
                </a:cubicBezTo>
                <a:cubicBezTo>
                  <a:pt x="2333638" y="759346"/>
                  <a:pt x="2319352" y="771341"/>
                  <a:pt x="2304502" y="779745"/>
                </a:cubicBezTo>
                <a:cubicBezTo>
                  <a:pt x="2300790" y="781846"/>
                  <a:pt x="2297995" y="783124"/>
                  <a:pt x="2296117" y="783580"/>
                </a:cubicBezTo>
                <a:lnTo>
                  <a:pt x="2294455" y="782947"/>
                </a:lnTo>
                <a:lnTo>
                  <a:pt x="2294137" y="788510"/>
                </a:lnTo>
                <a:cubicBezTo>
                  <a:pt x="2293931" y="795842"/>
                  <a:pt x="2294052" y="804905"/>
                  <a:pt x="2294500" y="815699"/>
                </a:cubicBezTo>
                <a:cubicBezTo>
                  <a:pt x="2295396" y="837289"/>
                  <a:pt x="2294687" y="853636"/>
                  <a:pt x="2292371" y="864743"/>
                </a:cubicBezTo>
                <a:cubicBezTo>
                  <a:pt x="2290055" y="875849"/>
                  <a:pt x="2286943" y="884783"/>
                  <a:pt x="2283035" y="891545"/>
                </a:cubicBezTo>
                <a:cubicBezTo>
                  <a:pt x="2279128" y="898306"/>
                  <a:pt x="2274944" y="898407"/>
                  <a:pt x="2270484" y="891846"/>
                </a:cubicBezTo>
                <a:cubicBezTo>
                  <a:pt x="2266024" y="885285"/>
                  <a:pt x="2262611" y="879836"/>
                  <a:pt x="2260245" y="875498"/>
                </a:cubicBezTo>
                <a:cubicBezTo>
                  <a:pt x="2257879" y="871160"/>
                  <a:pt x="2255566" y="868815"/>
                  <a:pt x="2253308" y="868464"/>
                </a:cubicBezTo>
                <a:cubicBezTo>
                  <a:pt x="2251049" y="868113"/>
                  <a:pt x="2239825" y="869586"/>
                  <a:pt x="2219633" y="872885"/>
                </a:cubicBezTo>
                <a:cubicBezTo>
                  <a:pt x="2214930" y="892990"/>
                  <a:pt x="2209563" y="898489"/>
                  <a:pt x="2203533" y="889383"/>
                </a:cubicBezTo>
                <a:cubicBezTo>
                  <a:pt x="2197503" y="880277"/>
                  <a:pt x="2194488" y="868152"/>
                  <a:pt x="2194488" y="853009"/>
                </a:cubicBezTo>
                <a:cubicBezTo>
                  <a:pt x="2194488" y="838741"/>
                  <a:pt x="2194047" y="821012"/>
                  <a:pt x="2193165" y="799825"/>
                </a:cubicBezTo>
                <a:cubicBezTo>
                  <a:pt x="2192283" y="778637"/>
                  <a:pt x="2189135" y="763300"/>
                  <a:pt x="2183722" y="753814"/>
                </a:cubicBezTo>
                <a:cubicBezTo>
                  <a:pt x="2178309" y="744328"/>
                  <a:pt x="2179230" y="739585"/>
                  <a:pt x="2186486" y="739585"/>
                </a:cubicBezTo>
                <a:cubicBezTo>
                  <a:pt x="2191276" y="739585"/>
                  <a:pt x="2196876" y="740022"/>
                  <a:pt x="2203286" y="740897"/>
                </a:cubicBezTo>
                <a:cubicBezTo>
                  <a:pt x="2210169" y="732250"/>
                  <a:pt x="2217848" y="718878"/>
                  <a:pt x="2226323" y="700781"/>
                </a:cubicBezTo>
                <a:cubicBezTo>
                  <a:pt x="2234798" y="682683"/>
                  <a:pt x="2237462" y="668425"/>
                  <a:pt x="2234314" y="658007"/>
                </a:cubicBezTo>
                <a:cubicBezTo>
                  <a:pt x="2231167" y="647589"/>
                  <a:pt x="2239093" y="646503"/>
                  <a:pt x="2258094" y="654748"/>
                </a:cubicBezTo>
                <a:cubicBezTo>
                  <a:pt x="2274298" y="662578"/>
                  <a:pt x="2279307" y="669472"/>
                  <a:pt x="2273119" y="675431"/>
                </a:cubicBezTo>
                <a:cubicBezTo>
                  <a:pt x="2266931" y="681389"/>
                  <a:pt x="2260266" y="689724"/>
                  <a:pt x="2253125" y="700436"/>
                </a:cubicBezTo>
                <a:cubicBezTo>
                  <a:pt x="2245984" y="711148"/>
                  <a:pt x="2235042" y="724635"/>
                  <a:pt x="2220300" y="740897"/>
                </a:cubicBezTo>
                <a:cubicBezTo>
                  <a:pt x="2237652" y="738402"/>
                  <a:pt x="2249712" y="734179"/>
                  <a:pt x="2256481" y="728228"/>
                </a:cubicBezTo>
                <a:cubicBezTo>
                  <a:pt x="2263249" y="722276"/>
                  <a:pt x="2270577" y="721222"/>
                  <a:pt x="2278464" y="725066"/>
                </a:cubicBezTo>
                <a:cubicBezTo>
                  <a:pt x="2286351" y="728909"/>
                  <a:pt x="2293253" y="732910"/>
                  <a:pt x="2299168" y="737068"/>
                </a:cubicBezTo>
                <a:cubicBezTo>
                  <a:pt x="2305083" y="741227"/>
                  <a:pt x="2306420" y="746106"/>
                  <a:pt x="2303180" y="751706"/>
                </a:cubicBezTo>
                <a:cubicBezTo>
                  <a:pt x="2299939" y="757306"/>
                  <a:pt x="2297458" y="763974"/>
                  <a:pt x="2295737" y="771711"/>
                </a:cubicBezTo>
                <a:cubicBezTo>
                  <a:pt x="2295307" y="773645"/>
                  <a:pt x="2294958" y="776012"/>
                  <a:pt x="2294692" y="778812"/>
                </a:cubicBezTo>
                <a:lnTo>
                  <a:pt x="2294670" y="779184"/>
                </a:lnTo>
                <a:lnTo>
                  <a:pt x="2295859" y="776450"/>
                </a:lnTo>
                <a:cubicBezTo>
                  <a:pt x="2297651" y="773617"/>
                  <a:pt x="2300360" y="769961"/>
                  <a:pt x="2303986" y="765484"/>
                </a:cubicBezTo>
                <a:cubicBezTo>
                  <a:pt x="2318491" y="747573"/>
                  <a:pt x="2331763" y="727098"/>
                  <a:pt x="2343802" y="704061"/>
                </a:cubicBezTo>
                <a:cubicBezTo>
                  <a:pt x="2355840" y="681023"/>
                  <a:pt x="2360286" y="664084"/>
                  <a:pt x="2357138" y="653243"/>
                </a:cubicBezTo>
                <a:cubicBezTo>
                  <a:pt x="2354778" y="645112"/>
                  <a:pt x="2356430" y="640960"/>
                  <a:pt x="2362095" y="640786"/>
                </a:cubicBezTo>
                <a:close/>
                <a:moveTo>
                  <a:pt x="1876938" y="639500"/>
                </a:moveTo>
                <a:cubicBezTo>
                  <a:pt x="1879987" y="639524"/>
                  <a:pt x="1884787" y="641290"/>
                  <a:pt x="1891336" y="644800"/>
                </a:cubicBezTo>
                <a:cubicBezTo>
                  <a:pt x="1904436" y="651819"/>
                  <a:pt x="1909943" y="657434"/>
                  <a:pt x="1907856" y="661642"/>
                </a:cubicBezTo>
                <a:cubicBezTo>
                  <a:pt x="1905770" y="665851"/>
                  <a:pt x="1902920" y="670662"/>
                  <a:pt x="1899306" y="676076"/>
                </a:cubicBezTo>
                <a:cubicBezTo>
                  <a:pt x="1895692" y="681489"/>
                  <a:pt x="1890304" y="690022"/>
                  <a:pt x="1883141" y="701673"/>
                </a:cubicBezTo>
                <a:cubicBezTo>
                  <a:pt x="1875978" y="713325"/>
                  <a:pt x="1869156" y="722556"/>
                  <a:pt x="1862674" y="729368"/>
                </a:cubicBezTo>
                <a:cubicBezTo>
                  <a:pt x="1856192" y="736179"/>
                  <a:pt x="1852923" y="739585"/>
                  <a:pt x="1852865" y="739585"/>
                </a:cubicBezTo>
                <a:cubicBezTo>
                  <a:pt x="1855819" y="739585"/>
                  <a:pt x="1860892" y="739359"/>
                  <a:pt x="1868084" y="738908"/>
                </a:cubicBezTo>
                <a:cubicBezTo>
                  <a:pt x="1875275" y="738456"/>
                  <a:pt x="1882793" y="738230"/>
                  <a:pt x="1890637" y="738230"/>
                </a:cubicBezTo>
                <a:cubicBezTo>
                  <a:pt x="1901407" y="720835"/>
                  <a:pt x="1906792" y="708703"/>
                  <a:pt x="1906792" y="701835"/>
                </a:cubicBezTo>
                <a:cubicBezTo>
                  <a:pt x="1906792" y="691882"/>
                  <a:pt x="1914471" y="692119"/>
                  <a:pt x="1929829" y="702544"/>
                </a:cubicBezTo>
                <a:cubicBezTo>
                  <a:pt x="1937974" y="709485"/>
                  <a:pt x="1937379" y="717404"/>
                  <a:pt x="1928044" y="726303"/>
                </a:cubicBezTo>
                <a:cubicBezTo>
                  <a:pt x="1918708" y="735201"/>
                  <a:pt x="1905988" y="752183"/>
                  <a:pt x="1889884" y="777250"/>
                </a:cubicBezTo>
                <a:cubicBezTo>
                  <a:pt x="1875157" y="789912"/>
                  <a:pt x="1872737" y="794931"/>
                  <a:pt x="1882625" y="792307"/>
                </a:cubicBezTo>
                <a:cubicBezTo>
                  <a:pt x="1892512" y="789683"/>
                  <a:pt x="1903088" y="787209"/>
                  <a:pt x="1914352" y="784886"/>
                </a:cubicBezTo>
                <a:cubicBezTo>
                  <a:pt x="1925617" y="782563"/>
                  <a:pt x="1931249" y="783674"/>
                  <a:pt x="1931249" y="788220"/>
                </a:cubicBezTo>
                <a:cubicBezTo>
                  <a:pt x="1931249" y="790930"/>
                  <a:pt x="1925785" y="794662"/>
                  <a:pt x="1914858" y="799416"/>
                </a:cubicBezTo>
                <a:cubicBezTo>
                  <a:pt x="1903931" y="804170"/>
                  <a:pt x="1892021" y="809537"/>
                  <a:pt x="1879129" y="815517"/>
                </a:cubicBezTo>
                <a:cubicBezTo>
                  <a:pt x="1866237" y="821496"/>
                  <a:pt x="1857182" y="825655"/>
                  <a:pt x="1851962" y="827993"/>
                </a:cubicBezTo>
                <a:cubicBezTo>
                  <a:pt x="1846742" y="830330"/>
                  <a:pt x="1841977" y="826569"/>
                  <a:pt x="1837668" y="816710"/>
                </a:cubicBezTo>
                <a:cubicBezTo>
                  <a:pt x="1833359" y="806851"/>
                  <a:pt x="1835399" y="800226"/>
                  <a:pt x="1843788" y="796835"/>
                </a:cubicBezTo>
                <a:cubicBezTo>
                  <a:pt x="1852177" y="793443"/>
                  <a:pt x="1865528" y="779351"/>
                  <a:pt x="1883840" y="754556"/>
                </a:cubicBezTo>
                <a:cubicBezTo>
                  <a:pt x="1862875" y="758127"/>
                  <a:pt x="1848097" y="761271"/>
                  <a:pt x="1839507" y="763989"/>
                </a:cubicBezTo>
                <a:cubicBezTo>
                  <a:pt x="1830918" y="766706"/>
                  <a:pt x="1825809" y="763142"/>
                  <a:pt x="1824181" y="753298"/>
                </a:cubicBezTo>
                <a:cubicBezTo>
                  <a:pt x="1822554" y="743453"/>
                  <a:pt x="1824386" y="737065"/>
                  <a:pt x="1829677" y="734132"/>
                </a:cubicBezTo>
                <a:cubicBezTo>
                  <a:pt x="1834969" y="731200"/>
                  <a:pt x="1840185" y="726733"/>
                  <a:pt x="1845326" y="720731"/>
                </a:cubicBezTo>
                <a:cubicBezTo>
                  <a:pt x="1850467" y="714730"/>
                  <a:pt x="1856375" y="705054"/>
                  <a:pt x="1863050" y="691703"/>
                </a:cubicBezTo>
                <a:cubicBezTo>
                  <a:pt x="1869726" y="678352"/>
                  <a:pt x="1873286" y="668906"/>
                  <a:pt x="1873730" y="663363"/>
                </a:cubicBezTo>
                <a:cubicBezTo>
                  <a:pt x="1874175" y="657821"/>
                  <a:pt x="1873945" y="651586"/>
                  <a:pt x="1873042" y="644660"/>
                </a:cubicBezTo>
                <a:cubicBezTo>
                  <a:pt x="1872590" y="641197"/>
                  <a:pt x="1873889" y="639477"/>
                  <a:pt x="1876938" y="639500"/>
                </a:cubicBezTo>
                <a:close/>
                <a:moveTo>
                  <a:pt x="2603980" y="637551"/>
                </a:moveTo>
                <a:cubicBezTo>
                  <a:pt x="2607823" y="636267"/>
                  <a:pt x="2614824" y="638196"/>
                  <a:pt x="2624985" y="643337"/>
                </a:cubicBezTo>
                <a:cubicBezTo>
                  <a:pt x="2635144" y="648478"/>
                  <a:pt x="2638647" y="654082"/>
                  <a:pt x="2635492" y="660148"/>
                </a:cubicBezTo>
                <a:cubicBezTo>
                  <a:pt x="2632337" y="666213"/>
                  <a:pt x="2630760" y="688183"/>
                  <a:pt x="2630760" y="726055"/>
                </a:cubicBezTo>
                <a:lnTo>
                  <a:pt x="2652787" y="722119"/>
                </a:lnTo>
                <a:cubicBezTo>
                  <a:pt x="2663341" y="719351"/>
                  <a:pt x="2670859" y="720552"/>
                  <a:pt x="2675340" y="725722"/>
                </a:cubicBezTo>
                <a:cubicBezTo>
                  <a:pt x="2679821" y="730891"/>
                  <a:pt x="2677459" y="735183"/>
                  <a:pt x="2668253" y="738596"/>
                </a:cubicBezTo>
                <a:cubicBezTo>
                  <a:pt x="2659046" y="742009"/>
                  <a:pt x="2646104" y="744912"/>
                  <a:pt x="2629426" y="747307"/>
                </a:cubicBezTo>
                <a:lnTo>
                  <a:pt x="2629426" y="752212"/>
                </a:lnTo>
                <a:cubicBezTo>
                  <a:pt x="2643207" y="753832"/>
                  <a:pt x="2654074" y="757424"/>
                  <a:pt x="2662025" y="762988"/>
                </a:cubicBezTo>
                <a:cubicBezTo>
                  <a:pt x="2669977" y="768552"/>
                  <a:pt x="2672440" y="775737"/>
                  <a:pt x="2669414" y="784542"/>
                </a:cubicBezTo>
                <a:cubicBezTo>
                  <a:pt x="2666388" y="793347"/>
                  <a:pt x="2659864" y="792888"/>
                  <a:pt x="2649840" y="783165"/>
                </a:cubicBezTo>
                <a:cubicBezTo>
                  <a:pt x="2639816" y="773442"/>
                  <a:pt x="2633011" y="766609"/>
                  <a:pt x="2629426" y="762666"/>
                </a:cubicBezTo>
                <a:cubicBezTo>
                  <a:pt x="2629426" y="770983"/>
                  <a:pt x="2628118" y="779587"/>
                  <a:pt x="2625501" y="788478"/>
                </a:cubicBezTo>
                <a:cubicBezTo>
                  <a:pt x="2622884" y="797369"/>
                  <a:pt x="2618582" y="797864"/>
                  <a:pt x="2612595" y="789962"/>
                </a:cubicBezTo>
                <a:cubicBezTo>
                  <a:pt x="2606608" y="782061"/>
                  <a:pt x="2604288" y="775285"/>
                  <a:pt x="2605636" y="769635"/>
                </a:cubicBezTo>
                <a:cubicBezTo>
                  <a:pt x="2606984" y="763985"/>
                  <a:pt x="2607622" y="758959"/>
                  <a:pt x="2607551" y="754556"/>
                </a:cubicBezTo>
                <a:cubicBezTo>
                  <a:pt x="2589654" y="781917"/>
                  <a:pt x="2570574" y="800008"/>
                  <a:pt x="2550312" y="808827"/>
                </a:cubicBezTo>
                <a:cubicBezTo>
                  <a:pt x="2530049" y="817646"/>
                  <a:pt x="2525220" y="817058"/>
                  <a:pt x="2535824" y="807063"/>
                </a:cubicBezTo>
                <a:cubicBezTo>
                  <a:pt x="2546429" y="797068"/>
                  <a:pt x="2557284" y="786295"/>
                  <a:pt x="2568391" y="774744"/>
                </a:cubicBezTo>
                <a:cubicBezTo>
                  <a:pt x="2579497" y="763193"/>
                  <a:pt x="2587187" y="754664"/>
                  <a:pt x="2591461" y="749157"/>
                </a:cubicBezTo>
                <a:cubicBezTo>
                  <a:pt x="2582512" y="753545"/>
                  <a:pt x="2575170" y="756220"/>
                  <a:pt x="2569434" y="757181"/>
                </a:cubicBezTo>
                <a:cubicBezTo>
                  <a:pt x="2563698" y="758141"/>
                  <a:pt x="2556711" y="754768"/>
                  <a:pt x="2548472" y="747060"/>
                </a:cubicBezTo>
                <a:cubicBezTo>
                  <a:pt x="2540234" y="739352"/>
                  <a:pt x="2541675" y="735957"/>
                  <a:pt x="2552796" y="736875"/>
                </a:cubicBezTo>
                <a:cubicBezTo>
                  <a:pt x="2563917" y="737793"/>
                  <a:pt x="2582204" y="735792"/>
                  <a:pt x="2607658" y="730873"/>
                </a:cubicBezTo>
                <a:lnTo>
                  <a:pt x="2607658" y="684304"/>
                </a:lnTo>
                <a:cubicBezTo>
                  <a:pt x="2607658" y="666235"/>
                  <a:pt x="2606084" y="654247"/>
                  <a:pt x="2602937" y="648338"/>
                </a:cubicBezTo>
                <a:cubicBezTo>
                  <a:pt x="2599789" y="642430"/>
                  <a:pt x="2600136" y="638834"/>
                  <a:pt x="2603980" y="637551"/>
                </a:cubicBezTo>
                <a:close/>
                <a:moveTo>
                  <a:pt x="460855" y="637551"/>
                </a:moveTo>
                <a:cubicBezTo>
                  <a:pt x="464698" y="636267"/>
                  <a:pt x="471700" y="638196"/>
                  <a:pt x="481860" y="643337"/>
                </a:cubicBezTo>
                <a:cubicBezTo>
                  <a:pt x="492020" y="648478"/>
                  <a:pt x="495522" y="654082"/>
                  <a:pt x="492367" y="660148"/>
                </a:cubicBezTo>
                <a:cubicBezTo>
                  <a:pt x="489213" y="666213"/>
                  <a:pt x="487635" y="688183"/>
                  <a:pt x="487635" y="726055"/>
                </a:cubicBezTo>
                <a:lnTo>
                  <a:pt x="509662" y="722119"/>
                </a:lnTo>
                <a:cubicBezTo>
                  <a:pt x="520216" y="719351"/>
                  <a:pt x="527734" y="720552"/>
                  <a:pt x="532215" y="725722"/>
                </a:cubicBezTo>
                <a:cubicBezTo>
                  <a:pt x="536697" y="730891"/>
                  <a:pt x="534334" y="735183"/>
                  <a:pt x="525128" y="738596"/>
                </a:cubicBezTo>
                <a:cubicBezTo>
                  <a:pt x="515921" y="742009"/>
                  <a:pt x="502979" y="744912"/>
                  <a:pt x="486301" y="747307"/>
                </a:cubicBezTo>
                <a:lnTo>
                  <a:pt x="486301" y="752212"/>
                </a:lnTo>
                <a:cubicBezTo>
                  <a:pt x="500082" y="753832"/>
                  <a:pt x="510949" y="757424"/>
                  <a:pt x="518900" y="762988"/>
                </a:cubicBezTo>
                <a:cubicBezTo>
                  <a:pt x="526852" y="768552"/>
                  <a:pt x="529315" y="775737"/>
                  <a:pt x="526289" y="784542"/>
                </a:cubicBezTo>
                <a:cubicBezTo>
                  <a:pt x="523263" y="793347"/>
                  <a:pt x="516739" y="792888"/>
                  <a:pt x="506715" y="783165"/>
                </a:cubicBezTo>
                <a:cubicBezTo>
                  <a:pt x="496691" y="773442"/>
                  <a:pt x="489886" y="766609"/>
                  <a:pt x="486301" y="762666"/>
                </a:cubicBezTo>
                <a:cubicBezTo>
                  <a:pt x="486301" y="770983"/>
                  <a:pt x="484993" y="779587"/>
                  <a:pt x="482376" y="788478"/>
                </a:cubicBezTo>
                <a:cubicBezTo>
                  <a:pt x="479759" y="797369"/>
                  <a:pt x="475457" y="797864"/>
                  <a:pt x="469470" y="789962"/>
                </a:cubicBezTo>
                <a:cubicBezTo>
                  <a:pt x="463483" y="782061"/>
                  <a:pt x="461163" y="775285"/>
                  <a:pt x="462511" y="769635"/>
                </a:cubicBezTo>
                <a:cubicBezTo>
                  <a:pt x="463859" y="763985"/>
                  <a:pt x="464497" y="758959"/>
                  <a:pt x="464426" y="754556"/>
                </a:cubicBezTo>
                <a:cubicBezTo>
                  <a:pt x="446529" y="781917"/>
                  <a:pt x="427449" y="800008"/>
                  <a:pt x="407186" y="808827"/>
                </a:cubicBezTo>
                <a:cubicBezTo>
                  <a:pt x="386924" y="817646"/>
                  <a:pt x="382095" y="817058"/>
                  <a:pt x="392699" y="807063"/>
                </a:cubicBezTo>
                <a:cubicBezTo>
                  <a:pt x="403304" y="797068"/>
                  <a:pt x="414159" y="786295"/>
                  <a:pt x="425266" y="774744"/>
                </a:cubicBezTo>
                <a:cubicBezTo>
                  <a:pt x="436372" y="763193"/>
                  <a:pt x="444062" y="754664"/>
                  <a:pt x="448336" y="749157"/>
                </a:cubicBezTo>
                <a:cubicBezTo>
                  <a:pt x="439387" y="753545"/>
                  <a:pt x="432045" y="756220"/>
                  <a:pt x="426309" y="757181"/>
                </a:cubicBezTo>
                <a:cubicBezTo>
                  <a:pt x="420573" y="758141"/>
                  <a:pt x="413586" y="754768"/>
                  <a:pt x="405347" y="747060"/>
                </a:cubicBezTo>
                <a:cubicBezTo>
                  <a:pt x="397109" y="739352"/>
                  <a:pt x="398550" y="735957"/>
                  <a:pt x="409671" y="736875"/>
                </a:cubicBezTo>
                <a:cubicBezTo>
                  <a:pt x="420792" y="737793"/>
                  <a:pt x="439079" y="735792"/>
                  <a:pt x="464533" y="730873"/>
                </a:cubicBezTo>
                <a:lnTo>
                  <a:pt x="464533" y="684304"/>
                </a:lnTo>
                <a:cubicBezTo>
                  <a:pt x="464533" y="666235"/>
                  <a:pt x="462959" y="654247"/>
                  <a:pt x="459811" y="648338"/>
                </a:cubicBezTo>
                <a:cubicBezTo>
                  <a:pt x="456664" y="642430"/>
                  <a:pt x="457012" y="638834"/>
                  <a:pt x="460855" y="637551"/>
                </a:cubicBezTo>
                <a:close/>
                <a:moveTo>
                  <a:pt x="3347604" y="632537"/>
                </a:moveTo>
                <a:cubicBezTo>
                  <a:pt x="3349045" y="632406"/>
                  <a:pt x="3350896" y="632575"/>
                  <a:pt x="3353158" y="633045"/>
                </a:cubicBezTo>
                <a:cubicBezTo>
                  <a:pt x="3362207" y="634923"/>
                  <a:pt x="3370782" y="637458"/>
                  <a:pt x="3378885" y="640648"/>
                </a:cubicBezTo>
                <a:cubicBezTo>
                  <a:pt x="3386987" y="643839"/>
                  <a:pt x="3389235" y="648941"/>
                  <a:pt x="3385628" y="655953"/>
                </a:cubicBezTo>
                <a:cubicBezTo>
                  <a:pt x="3382022" y="662965"/>
                  <a:pt x="3381021" y="689480"/>
                  <a:pt x="3382628" y="735498"/>
                </a:cubicBezTo>
                <a:cubicBezTo>
                  <a:pt x="3403062" y="719179"/>
                  <a:pt x="3415778" y="707900"/>
                  <a:pt x="3420776" y="701662"/>
                </a:cubicBezTo>
                <a:cubicBezTo>
                  <a:pt x="3425774" y="695424"/>
                  <a:pt x="3432288" y="693499"/>
                  <a:pt x="3440318" y="695887"/>
                </a:cubicBezTo>
                <a:cubicBezTo>
                  <a:pt x="3448349" y="698275"/>
                  <a:pt x="3455641" y="701394"/>
                  <a:pt x="3462194" y="705244"/>
                </a:cubicBezTo>
                <a:cubicBezTo>
                  <a:pt x="3468748" y="709094"/>
                  <a:pt x="3469508" y="714085"/>
                  <a:pt x="3464474" y="720215"/>
                </a:cubicBezTo>
                <a:cubicBezTo>
                  <a:pt x="3459441" y="726346"/>
                  <a:pt x="3456057" y="735262"/>
                  <a:pt x="3454321" y="746963"/>
                </a:cubicBezTo>
                <a:cubicBezTo>
                  <a:pt x="3452586" y="758665"/>
                  <a:pt x="3450790" y="771714"/>
                  <a:pt x="3448933" y="786112"/>
                </a:cubicBezTo>
                <a:cubicBezTo>
                  <a:pt x="3447076" y="800509"/>
                  <a:pt x="3441118" y="812347"/>
                  <a:pt x="3431058" y="821625"/>
                </a:cubicBezTo>
                <a:cubicBezTo>
                  <a:pt x="3420998" y="830904"/>
                  <a:pt x="3414570" y="831459"/>
                  <a:pt x="3411774" y="823293"/>
                </a:cubicBezTo>
                <a:cubicBezTo>
                  <a:pt x="3408978" y="815126"/>
                  <a:pt x="3402994" y="806776"/>
                  <a:pt x="3393824" y="798244"/>
                </a:cubicBezTo>
                <a:cubicBezTo>
                  <a:pt x="3384653" y="789711"/>
                  <a:pt x="3384441" y="786345"/>
                  <a:pt x="3393189" y="788145"/>
                </a:cubicBezTo>
                <a:cubicBezTo>
                  <a:pt x="3401937" y="789944"/>
                  <a:pt x="3408318" y="790898"/>
                  <a:pt x="3412333" y="791006"/>
                </a:cubicBezTo>
                <a:cubicBezTo>
                  <a:pt x="3416349" y="791113"/>
                  <a:pt x="3419629" y="785660"/>
                  <a:pt x="3422174" y="774647"/>
                </a:cubicBezTo>
                <a:cubicBezTo>
                  <a:pt x="3424720" y="763634"/>
                  <a:pt x="3426214" y="752133"/>
                  <a:pt x="3426659" y="740144"/>
                </a:cubicBezTo>
                <a:cubicBezTo>
                  <a:pt x="3427104" y="728156"/>
                  <a:pt x="3424010" y="724897"/>
                  <a:pt x="3417378" y="730368"/>
                </a:cubicBezTo>
                <a:cubicBezTo>
                  <a:pt x="3410745" y="735839"/>
                  <a:pt x="3399262" y="744160"/>
                  <a:pt x="3382929" y="755331"/>
                </a:cubicBezTo>
                <a:cubicBezTo>
                  <a:pt x="3382929" y="780512"/>
                  <a:pt x="3382459" y="799233"/>
                  <a:pt x="3381520" y="811494"/>
                </a:cubicBezTo>
                <a:cubicBezTo>
                  <a:pt x="3380580" y="823755"/>
                  <a:pt x="3377235" y="834428"/>
                  <a:pt x="3371485" y="843512"/>
                </a:cubicBezTo>
                <a:cubicBezTo>
                  <a:pt x="3365735" y="852597"/>
                  <a:pt x="3361909" y="850485"/>
                  <a:pt x="3360010" y="837177"/>
                </a:cubicBezTo>
                <a:cubicBezTo>
                  <a:pt x="3358109" y="823870"/>
                  <a:pt x="3356758" y="801728"/>
                  <a:pt x="3355955" y="770754"/>
                </a:cubicBezTo>
                <a:cubicBezTo>
                  <a:pt x="3346691" y="778340"/>
                  <a:pt x="3335886" y="786657"/>
                  <a:pt x="3323539" y="795706"/>
                </a:cubicBezTo>
                <a:cubicBezTo>
                  <a:pt x="3323539" y="815050"/>
                  <a:pt x="3324851" y="830839"/>
                  <a:pt x="3327475" y="843071"/>
                </a:cubicBezTo>
                <a:cubicBezTo>
                  <a:pt x="3330099" y="855303"/>
                  <a:pt x="3334946" y="864119"/>
                  <a:pt x="3342016" y="869518"/>
                </a:cubicBezTo>
                <a:cubicBezTo>
                  <a:pt x="3349086" y="874917"/>
                  <a:pt x="3359310" y="878904"/>
                  <a:pt x="3372690" y="881478"/>
                </a:cubicBezTo>
                <a:cubicBezTo>
                  <a:pt x="3386069" y="884052"/>
                  <a:pt x="3410215" y="884256"/>
                  <a:pt x="3445126" y="882091"/>
                </a:cubicBezTo>
                <a:cubicBezTo>
                  <a:pt x="3480037" y="879926"/>
                  <a:pt x="3499977" y="875114"/>
                  <a:pt x="3504946" y="867658"/>
                </a:cubicBezTo>
                <a:cubicBezTo>
                  <a:pt x="3509915" y="860201"/>
                  <a:pt x="3514791" y="847334"/>
                  <a:pt x="3519573" y="829057"/>
                </a:cubicBezTo>
                <a:cubicBezTo>
                  <a:pt x="3524356" y="810781"/>
                  <a:pt x="3527510" y="811910"/>
                  <a:pt x="3529038" y="832445"/>
                </a:cubicBezTo>
                <a:cubicBezTo>
                  <a:pt x="3530565" y="852980"/>
                  <a:pt x="3534268" y="867482"/>
                  <a:pt x="3540148" y="875950"/>
                </a:cubicBezTo>
                <a:cubicBezTo>
                  <a:pt x="3546027" y="884418"/>
                  <a:pt x="3543557" y="891247"/>
                  <a:pt x="3532737" y="896438"/>
                </a:cubicBezTo>
                <a:cubicBezTo>
                  <a:pt x="3521918" y="901629"/>
                  <a:pt x="3508940" y="905828"/>
                  <a:pt x="3493804" y="909033"/>
                </a:cubicBezTo>
                <a:cubicBezTo>
                  <a:pt x="3478667" y="912238"/>
                  <a:pt x="3455182" y="913840"/>
                  <a:pt x="3423347" y="913840"/>
                </a:cubicBezTo>
                <a:cubicBezTo>
                  <a:pt x="3391339" y="913840"/>
                  <a:pt x="3366208" y="910797"/>
                  <a:pt x="3347953" y="904709"/>
                </a:cubicBezTo>
                <a:cubicBezTo>
                  <a:pt x="3329698" y="898622"/>
                  <a:pt x="3316989" y="888662"/>
                  <a:pt x="3309826" y="874831"/>
                </a:cubicBezTo>
                <a:cubicBezTo>
                  <a:pt x="3302663" y="861000"/>
                  <a:pt x="3299082" y="838461"/>
                  <a:pt x="3299082" y="807214"/>
                </a:cubicBezTo>
                <a:cubicBezTo>
                  <a:pt x="3283651" y="820206"/>
                  <a:pt x="3273656" y="828627"/>
                  <a:pt x="3269096" y="832477"/>
                </a:cubicBezTo>
                <a:cubicBezTo>
                  <a:pt x="3264536" y="836328"/>
                  <a:pt x="3256247" y="835840"/>
                  <a:pt x="3244230" y="831015"/>
                </a:cubicBezTo>
                <a:cubicBezTo>
                  <a:pt x="3232213" y="826189"/>
                  <a:pt x="3231026" y="821962"/>
                  <a:pt x="3240670" y="818334"/>
                </a:cubicBezTo>
                <a:cubicBezTo>
                  <a:pt x="3250314" y="814706"/>
                  <a:pt x="3269784" y="804281"/>
                  <a:pt x="3299082" y="787058"/>
                </a:cubicBezTo>
                <a:cubicBezTo>
                  <a:pt x="3298221" y="760816"/>
                  <a:pt x="3295306" y="742740"/>
                  <a:pt x="3290338" y="732831"/>
                </a:cubicBezTo>
                <a:cubicBezTo>
                  <a:pt x="3285369" y="722922"/>
                  <a:pt x="3287408" y="718907"/>
                  <a:pt x="3296457" y="720785"/>
                </a:cubicBezTo>
                <a:cubicBezTo>
                  <a:pt x="3305506" y="722664"/>
                  <a:pt x="3313407" y="724958"/>
                  <a:pt x="3320162" y="727668"/>
                </a:cubicBezTo>
                <a:cubicBezTo>
                  <a:pt x="3326916" y="730379"/>
                  <a:pt x="3329167" y="734763"/>
                  <a:pt x="3326916" y="740822"/>
                </a:cubicBezTo>
                <a:cubicBezTo>
                  <a:pt x="3324664" y="746881"/>
                  <a:pt x="3323539" y="758156"/>
                  <a:pt x="3323539" y="774647"/>
                </a:cubicBezTo>
                <a:cubicBezTo>
                  <a:pt x="3332358" y="768065"/>
                  <a:pt x="3343106" y="759704"/>
                  <a:pt x="3355783" y="749566"/>
                </a:cubicBezTo>
                <a:cubicBezTo>
                  <a:pt x="3355783" y="709098"/>
                  <a:pt x="3355130" y="682959"/>
                  <a:pt x="3353825" y="671150"/>
                </a:cubicBezTo>
                <a:cubicBezTo>
                  <a:pt x="3352520" y="659341"/>
                  <a:pt x="3349821" y="649568"/>
                  <a:pt x="3345727" y="641831"/>
                </a:cubicBezTo>
                <a:cubicBezTo>
                  <a:pt x="3342656" y="636029"/>
                  <a:pt x="3343282" y="632931"/>
                  <a:pt x="3347604" y="632537"/>
                </a:cubicBezTo>
                <a:close/>
                <a:moveTo>
                  <a:pt x="1992196" y="632036"/>
                </a:moveTo>
                <a:cubicBezTo>
                  <a:pt x="1995922" y="632608"/>
                  <a:pt x="2000591" y="633783"/>
                  <a:pt x="2006201" y="635561"/>
                </a:cubicBezTo>
                <a:cubicBezTo>
                  <a:pt x="2017423" y="639118"/>
                  <a:pt x="2022112" y="643803"/>
                  <a:pt x="2020269" y="649618"/>
                </a:cubicBezTo>
                <a:cubicBezTo>
                  <a:pt x="2018427" y="655433"/>
                  <a:pt x="2016645" y="666077"/>
                  <a:pt x="2014924" y="681550"/>
                </a:cubicBezTo>
                <a:cubicBezTo>
                  <a:pt x="2016272" y="681550"/>
                  <a:pt x="2022359" y="679969"/>
                  <a:pt x="2033186" y="676807"/>
                </a:cubicBezTo>
                <a:cubicBezTo>
                  <a:pt x="2044013" y="673645"/>
                  <a:pt x="2052900" y="674760"/>
                  <a:pt x="2059848" y="680152"/>
                </a:cubicBezTo>
                <a:cubicBezTo>
                  <a:pt x="2066796" y="685544"/>
                  <a:pt x="2065936" y="690283"/>
                  <a:pt x="2057267" y="694370"/>
                </a:cubicBezTo>
                <a:cubicBezTo>
                  <a:pt x="2048598" y="698457"/>
                  <a:pt x="2034391" y="702150"/>
                  <a:pt x="2014644" y="705448"/>
                </a:cubicBezTo>
                <a:cubicBezTo>
                  <a:pt x="2013927" y="716117"/>
                  <a:pt x="2013569" y="724334"/>
                  <a:pt x="2013569" y="730099"/>
                </a:cubicBezTo>
                <a:cubicBezTo>
                  <a:pt x="2034893" y="726657"/>
                  <a:pt x="2048527" y="723323"/>
                  <a:pt x="2054471" y="720097"/>
                </a:cubicBezTo>
                <a:cubicBezTo>
                  <a:pt x="2060415" y="716870"/>
                  <a:pt x="2066997" y="717182"/>
                  <a:pt x="2074217" y="721032"/>
                </a:cubicBezTo>
                <a:cubicBezTo>
                  <a:pt x="2081437" y="724883"/>
                  <a:pt x="2088658" y="730422"/>
                  <a:pt x="2095878" y="737649"/>
                </a:cubicBezTo>
                <a:cubicBezTo>
                  <a:pt x="2103098" y="744877"/>
                  <a:pt x="2101808" y="750129"/>
                  <a:pt x="2092006" y="753406"/>
                </a:cubicBezTo>
                <a:cubicBezTo>
                  <a:pt x="2082205" y="756682"/>
                  <a:pt x="2070481" y="762418"/>
                  <a:pt x="2056837" y="770614"/>
                </a:cubicBezTo>
                <a:cubicBezTo>
                  <a:pt x="2043192" y="778809"/>
                  <a:pt x="2038184" y="778304"/>
                  <a:pt x="2041812" y="769097"/>
                </a:cubicBezTo>
                <a:cubicBezTo>
                  <a:pt x="2045440" y="759891"/>
                  <a:pt x="2048139" y="753366"/>
                  <a:pt x="2049910" y="749523"/>
                </a:cubicBezTo>
                <a:cubicBezTo>
                  <a:pt x="2051682" y="745680"/>
                  <a:pt x="2047731" y="744206"/>
                  <a:pt x="2038058" y="745103"/>
                </a:cubicBezTo>
                <a:cubicBezTo>
                  <a:pt x="2028386" y="745999"/>
                  <a:pt x="2012701" y="748659"/>
                  <a:pt x="1991004" y="753083"/>
                </a:cubicBezTo>
                <a:cubicBezTo>
                  <a:pt x="1969308" y="757507"/>
                  <a:pt x="1955100" y="760436"/>
                  <a:pt x="1948382" y="761870"/>
                </a:cubicBezTo>
                <a:cubicBezTo>
                  <a:pt x="1941663" y="763304"/>
                  <a:pt x="1934626" y="760784"/>
                  <a:pt x="1927269" y="754309"/>
                </a:cubicBezTo>
                <a:cubicBezTo>
                  <a:pt x="1919913" y="747834"/>
                  <a:pt x="1919171" y="744210"/>
                  <a:pt x="1925043" y="743435"/>
                </a:cubicBezTo>
                <a:cubicBezTo>
                  <a:pt x="1930915" y="742661"/>
                  <a:pt x="1936555" y="742274"/>
                  <a:pt x="1941961" y="742274"/>
                </a:cubicBezTo>
                <a:cubicBezTo>
                  <a:pt x="1947152" y="742274"/>
                  <a:pt x="1963321" y="739807"/>
                  <a:pt x="1990467" y="734874"/>
                </a:cubicBezTo>
                <a:lnTo>
                  <a:pt x="1990467" y="708675"/>
                </a:lnTo>
                <a:cubicBezTo>
                  <a:pt x="1986538" y="709564"/>
                  <a:pt x="1979962" y="710234"/>
                  <a:pt x="1970742" y="710686"/>
                </a:cubicBezTo>
                <a:cubicBezTo>
                  <a:pt x="1961521" y="711138"/>
                  <a:pt x="1953731" y="708585"/>
                  <a:pt x="1947371" y="703028"/>
                </a:cubicBezTo>
                <a:cubicBezTo>
                  <a:pt x="1941011" y="697471"/>
                  <a:pt x="1942868" y="694091"/>
                  <a:pt x="1952942" y="692886"/>
                </a:cubicBezTo>
                <a:cubicBezTo>
                  <a:pt x="1963016" y="691682"/>
                  <a:pt x="1975524" y="689509"/>
                  <a:pt x="1990467" y="686369"/>
                </a:cubicBezTo>
                <a:cubicBezTo>
                  <a:pt x="1990467" y="677277"/>
                  <a:pt x="1990040" y="669505"/>
                  <a:pt x="1989187" y="663051"/>
                </a:cubicBezTo>
                <a:cubicBezTo>
                  <a:pt x="1988334" y="656598"/>
                  <a:pt x="1986308" y="650149"/>
                  <a:pt x="1983110" y="643703"/>
                </a:cubicBezTo>
                <a:cubicBezTo>
                  <a:pt x="1979912" y="637257"/>
                  <a:pt x="1980156" y="633399"/>
                  <a:pt x="1983842" y="632130"/>
                </a:cubicBezTo>
                <a:cubicBezTo>
                  <a:pt x="1985684" y="631496"/>
                  <a:pt x="1988469" y="631464"/>
                  <a:pt x="1992196" y="632036"/>
                </a:cubicBezTo>
                <a:close/>
                <a:moveTo>
                  <a:pt x="1218471" y="629813"/>
                </a:moveTo>
                <a:cubicBezTo>
                  <a:pt x="1220177" y="629899"/>
                  <a:pt x="1222262" y="630359"/>
                  <a:pt x="1224725" y="631195"/>
                </a:cubicBezTo>
                <a:cubicBezTo>
                  <a:pt x="1234577" y="634536"/>
                  <a:pt x="1242930" y="639089"/>
                  <a:pt x="1249785" y="644854"/>
                </a:cubicBezTo>
                <a:cubicBezTo>
                  <a:pt x="1256639" y="650618"/>
                  <a:pt x="1258328" y="655487"/>
                  <a:pt x="1254850" y="659459"/>
                </a:cubicBezTo>
                <a:cubicBezTo>
                  <a:pt x="1251373" y="663431"/>
                  <a:pt x="1248157" y="667267"/>
                  <a:pt x="1245203" y="670967"/>
                </a:cubicBezTo>
                <a:cubicBezTo>
                  <a:pt x="1276178" y="703161"/>
                  <a:pt x="1297889" y="724592"/>
                  <a:pt x="1310336" y="735262"/>
                </a:cubicBezTo>
                <a:cubicBezTo>
                  <a:pt x="1322783" y="745931"/>
                  <a:pt x="1335604" y="755008"/>
                  <a:pt x="1348797" y="762494"/>
                </a:cubicBezTo>
                <a:cubicBezTo>
                  <a:pt x="1361990" y="769979"/>
                  <a:pt x="1377043" y="776862"/>
                  <a:pt x="1393957" y="783144"/>
                </a:cubicBezTo>
                <a:cubicBezTo>
                  <a:pt x="1410872" y="789425"/>
                  <a:pt x="1412184" y="794107"/>
                  <a:pt x="1397894" y="797190"/>
                </a:cubicBezTo>
                <a:cubicBezTo>
                  <a:pt x="1383604" y="800273"/>
                  <a:pt x="1367930" y="801345"/>
                  <a:pt x="1350872" y="800406"/>
                </a:cubicBezTo>
                <a:cubicBezTo>
                  <a:pt x="1333815" y="799466"/>
                  <a:pt x="1321812" y="794530"/>
                  <a:pt x="1314864" y="785596"/>
                </a:cubicBezTo>
                <a:cubicBezTo>
                  <a:pt x="1307916" y="776662"/>
                  <a:pt x="1298330" y="764114"/>
                  <a:pt x="1286105" y="747953"/>
                </a:cubicBezTo>
                <a:cubicBezTo>
                  <a:pt x="1273880" y="731791"/>
                  <a:pt x="1257299" y="710152"/>
                  <a:pt x="1236362" y="683035"/>
                </a:cubicBezTo>
                <a:cubicBezTo>
                  <a:pt x="1226510" y="703426"/>
                  <a:pt x="1215924" y="721545"/>
                  <a:pt x="1204602" y="737391"/>
                </a:cubicBezTo>
                <a:cubicBezTo>
                  <a:pt x="1193281" y="753237"/>
                  <a:pt x="1179399" y="769836"/>
                  <a:pt x="1162958" y="787187"/>
                </a:cubicBezTo>
                <a:cubicBezTo>
                  <a:pt x="1146517" y="804539"/>
                  <a:pt x="1127294" y="818288"/>
                  <a:pt x="1105289" y="828434"/>
                </a:cubicBezTo>
                <a:cubicBezTo>
                  <a:pt x="1083284" y="838579"/>
                  <a:pt x="1080714" y="835973"/>
                  <a:pt x="1097578" y="820615"/>
                </a:cubicBezTo>
                <a:cubicBezTo>
                  <a:pt x="1114442" y="805256"/>
                  <a:pt x="1130510" y="788815"/>
                  <a:pt x="1145782" y="771291"/>
                </a:cubicBezTo>
                <a:cubicBezTo>
                  <a:pt x="1161055" y="753768"/>
                  <a:pt x="1174007" y="736810"/>
                  <a:pt x="1184641" y="720419"/>
                </a:cubicBezTo>
                <a:cubicBezTo>
                  <a:pt x="1195274" y="704029"/>
                  <a:pt x="1203276" y="688548"/>
                  <a:pt x="1208646" y="673979"/>
                </a:cubicBezTo>
                <a:cubicBezTo>
                  <a:pt x="1214017" y="659409"/>
                  <a:pt x="1215576" y="647801"/>
                  <a:pt x="1213325" y="639153"/>
                </a:cubicBezTo>
                <a:cubicBezTo>
                  <a:pt x="1211636" y="632668"/>
                  <a:pt x="1213352" y="629554"/>
                  <a:pt x="1218471" y="629813"/>
                </a:cubicBezTo>
                <a:close/>
                <a:moveTo>
                  <a:pt x="1613837" y="628273"/>
                </a:moveTo>
                <a:cubicBezTo>
                  <a:pt x="1615395" y="628133"/>
                  <a:pt x="1617343" y="628422"/>
                  <a:pt x="1619683" y="629140"/>
                </a:cubicBezTo>
                <a:cubicBezTo>
                  <a:pt x="1629040" y="632016"/>
                  <a:pt x="1636715" y="635823"/>
                  <a:pt x="1642709" y="640562"/>
                </a:cubicBezTo>
                <a:cubicBezTo>
                  <a:pt x="1648704" y="645302"/>
                  <a:pt x="1650009" y="650335"/>
                  <a:pt x="1646624" y="655663"/>
                </a:cubicBezTo>
                <a:cubicBezTo>
                  <a:pt x="1643240" y="660990"/>
                  <a:pt x="1637282" y="670057"/>
                  <a:pt x="1628749" y="682862"/>
                </a:cubicBezTo>
                <a:cubicBezTo>
                  <a:pt x="1642330" y="681170"/>
                  <a:pt x="1654884" y="678499"/>
                  <a:pt x="1666414" y="674850"/>
                </a:cubicBezTo>
                <a:cubicBezTo>
                  <a:pt x="1677943" y="671200"/>
                  <a:pt x="1687824" y="673215"/>
                  <a:pt x="1696055" y="680894"/>
                </a:cubicBezTo>
                <a:cubicBezTo>
                  <a:pt x="1704286" y="688573"/>
                  <a:pt x="1698597" y="694223"/>
                  <a:pt x="1678987" y="697844"/>
                </a:cubicBezTo>
                <a:cubicBezTo>
                  <a:pt x="1659376" y="701465"/>
                  <a:pt x="1639992" y="704939"/>
                  <a:pt x="1620833" y="708266"/>
                </a:cubicBezTo>
                <a:cubicBezTo>
                  <a:pt x="1613319" y="726622"/>
                  <a:pt x="1606913" y="739349"/>
                  <a:pt x="1601614" y="746447"/>
                </a:cubicBezTo>
                <a:cubicBezTo>
                  <a:pt x="1596315" y="753545"/>
                  <a:pt x="1596505" y="756879"/>
                  <a:pt x="1602184" y="756449"/>
                </a:cubicBezTo>
                <a:cubicBezTo>
                  <a:pt x="1607863" y="756019"/>
                  <a:pt x="1616668" y="754685"/>
                  <a:pt x="1628599" y="752448"/>
                </a:cubicBezTo>
                <a:cubicBezTo>
                  <a:pt x="1628599" y="742109"/>
                  <a:pt x="1626347" y="732652"/>
                  <a:pt x="1621844" y="724076"/>
                </a:cubicBezTo>
                <a:cubicBezTo>
                  <a:pt x="1617342" y="715501"/>
                  <a:pt x="1619138" y="711916"/>
                  <a:pt x="1627233" y="713321"/>
                </a:cubicBezTo>
                <a:cubicBezTo>
                  <a:pt x="1635328" y="714726"/>
                  <a:pt x="1642781" y="716806"/>
                  <a:pt x="1649593" y="719559"/>
                </a:cubicBezTo>
                <a:cubicBezTo>
                  <a:pt x="1656404" y="722312"/>
                  <a:pt x="1658889" y="725872"/>
                  <a:pt x="1657046" y="730239"/>
                </a:cubicBezTo>
                <a:cubicBezTo>
                  <a:pt x="1655203" y="734605"/>
                  <a:pt x="1653873" y="740410"/>
                  <a:pt x="1653056" y="747651"/>
                </a:cubicBezTo>
                <a:cubicBezTo>
                  <a:pt x="1662248" y="746834"/>
                  <a:pt x="1671013" y="745282"/>
                  <a:pt x="1679352" y="742995"/>
                </a:cubicBezTo>
                <a:cubicBezTo>
                  <a:pt x="1687691" y="740707"/>
                  <a:pt x="1695517" y="743002"/>
                  <a:pt x="1702831" y="749878"/>
                </a:cubicBezTo>
                <a:cubicBezTo>
                  <a:pt x="1710144" y="756754"/>
                  <a:pt x="1707574" y="761049"/>
                  <a:pt x="1695119" y="762762"/>
                </a:cubicBezTo>
                <a:cubicBezTo>
                  <a:pt x="1682665" y="764476"/>
                  <a:pt x="1668644" y="766896"/>
                  <a:pt x="1653056" y="770022"/>
                </a:cubicBezTo>
                <a:lnTo>
                  <a:pt x="1653056" y="797598"/>
                </a:lnTo>
                <a:cubicBezTo>
                  <a:pt x="1678008" y="793096"/>
                  <a:pt x="1693768" y="790414"/>
                  <a:pt x="1700336" y="789554"/>
                </a:cubicBezTo>
                <a:cubicBezTo>
                  <a:pt x="1706904" y="788693"/>
                  <a:pt x="1713740" y="787793"/>
                  <a:pt x="1720846" y="786854"/>
                </a:cubicBezTo>
                <a:cubicBezTo>
                  <a:pt x="1727951" y="785915"/>
                  <a:pt x="1735526" y="789410"/>
                  <a:pt x="1743571" y="797340"/>
                </a:cubicBezTo>
                <a:cubicBezTo>
                  <a:pt x="1751616" y="805270"/>
                  <a:pt x="1745332" y="810021"/>
                  <a:pt x="1724718" y="811591"/>
                </a:cubicBezTo>
                <a:cubicBezTo>
                  <a:pt x="1704104" y="813161"/>
                  <a:pt x="1680216" y="815187"/>
                  <a:pt x="1653056" y="817668"/>
                </a:cubicBezTo>
                <a:cubicBezTo>
                  <a:pt x="1653056" y="841573"/>
                  <a:pt x="1650837" y="860426"/>
                  <a:pt x="1646398" y="874229"/>
                </a:cubicBezTo>
                <a:cubicBezTo>
                  <a:pt x="1641960" y="888031"/>
                  <a:pt x="1637658" y="889630"/>
                  <a:pt x="1633492" y="879026"/>
                </a:cubicBezTo>
                <a:cubicBezTo>
                  <a:pt x="1629326" y="868421"/>
                  <a:pt x="1627695" y="848528"/>
                  <a:pt x="1628599" y="819345"/>
                </a:cubicBezTo>
                <a:cubicBezTo>
                  <a:pt x="1598642" y="823820"/>
                  <a:pt x="1579552" y="827189"/>
                  <a:pt x="1571327" y="829455"/>
                </a:cubicBezTo>
                <a:cubicBezTo>
                  <a:pt x="1563103" y="831721"/>
                  <a:pt x="1554621" y="828860"/>
                  <a:pt x="1545881" y="820873"/>
                </a:cubicBezTo>
                <a:cubicBezTo>
                  <a:pt x="1537140" y="812885"/>
                  <a:pt x="1538578" y="808594"/>
                  <a:pt x="1550194" y="807999"/>
                </a:cubicBezTo>
                <a:cubicBezTo>
                  <a:pt x="1561809" y="807404"/>
                  <a:pt x="1573815" y="806665"/>
                  <a:pt x="1586213" y="805783"/>
                </a:cubicBezTo>
                <a:cubicBezTo>
                  <a:pt x="1598610" y="804901"/>
                  <a:pt x="1612738" y="803270"/>
                  <a:pt x="1628599" y="800890"/>
                </a:cubicBezTo>
                <a:lnTo>
                  <a:pt x="1628599" y="773464"/>
                </a:lnTo>
                <a:cubicBezTo>
                  <a:pt x="1601553" y="777895"/>
                  <a:pt x="1584417" y="781476"/>
                  <a:pt x="1577189" y="784208"/>
                </a:cubicBezTo>
                <a:cubicBezTo>
                  <a:pt x="1569962" y="786940"/>
                  <a:pt x="1565251" y="783416"/>
                  <a:pt x="1563057" y="773636"/>
                </a:cubicBezTo>
                <a:cubicBezTo>
                  <a:pt x="1560863" y="763856"/>
                  <a:pt x="1563207" y="756869"/>
                  <a:pt x="1570091" y="752674"/>
                </a:cubicBezTo>
                <a:cubicBezTo>
                  <a:pt x="1576974" y="748480"/>
                  <a:pt x="1585678" y="734265"/>
                  <a:pt x="1596204" y="710030"/>
                </a:cubicBezTo>
                <a:cubicBezTo>
                  <a:pt x="1591113" y="710919"/>
                  <a:pt x="1585743" y="711364"/>
                  <a:pt x="1580093" y="711364"/>
                </a:cubicBezTo>
                <a:cubicBezTo>
                  <a:pt x="1574758" y="711364"/>
                  <a:pt x="1568685" y="708582"/>
                  <a:pt x="1561874" y="703018"/>
                </a:cubicBezTo>
                <a:cubicBezTo>
                  <a:pt x="1555062" y="697454"/>
                  <a:pt x="1557134" y="694073"/>
                  <a:pt x="1568090" y="692875"/>
                </a:cubicBezTo>
                <a:cubicBezTo>
                  <a:pt x="1579046" y="691678"/>
                  <a:pt x="1590461" y="689502"/>
                  <a:pt x="1602335" y="686347"/>
                </a:cubicBezTo>
                <a:cubicBezTo>
                  <a:pt x="1610838" y="667088"/>
                  <a:pt x="1613516" y="652020"/>
                  <a:pt x="1610369" y="641143"/>
                </a:cubicBezTo>
                <a:cubicBezTo>
                  <a:pt x="1608008" y="632985"/>
                  <a:pt x="1609164" y="628695"/>
                  <a:pt x="1613837" y="628273"/>
                </a:cubicBezTo>
                <a:close/>
                <a:moveTo>
                  <a:pt x="4355241" y="214803"/>
                </a:moveTo>
                <a:cubicBezTo>
                  <a:pt x="4359224" y="214160"/>
                  <a:pt x="4363626" y="214458"/>
                  <a:pt x="4368448" y="215698"/>
                </a:cubicBezTo>
                <a:cubicBezTo>
                  <a:pt x="4378092" y="218179"/>
                  <a:pt x="4384391" y="223396"/>
                  <a:pt x="4387345" y="231347"/>
                </a:cubicBezTo>
                <a:cubicBezTo>
                  <a:pt x="4390299" y="239299"/>
                  <a:pt x="4389883" y="249247"/>
                  <a:pt x="4386097" y="261193"/>
                </a:cubicBezTo>
                <a:cubicBezTo>
                  <a:pt x="4382311" y="273138"/>
                  <a:pt x="4375435" y="284564"/>
                  <a:pt x="4365469" y="295469"/>
                </a:cubicBezTo>
                <a:cubicBezTo>
                  <a:pt x="4355502" y="306375"/>
                  <a:pt x="4345895" y="312312"/>
                  <a:pt x="4336645" y="313280"/>
                </a:cubicBezTo>
                <a:cubicBezTo>
                  <a:pt x="4327396" y="314248"/>
                  <a:pt x="4325589" y="311763"/>
                  <a:pt x="4331224" y="305827"/>
                </a:cubicBezTo>
                <a:cubicBezTo>
                  <a:pt x="4336860" y="299890"/>
                  <a:pt x="4342055" y="293899"/>
                  <a:pt x="4346809" y="287855"/>
                </a:cubicBezTo>
                <a:cubicBezTo>
                  <a:pt x="4351562" y="281810"/>
                  <a:pt x="4355696" y="274572"/>
                  <a:pt x="4359209" y="266140"/>
                </a:cubicBezTo>
                <a:cubicBezTo>
                  <a:pt x="4352885" y="266140"/>
                  <a:pt x="4347569" y="264523"/>
                  <a:pt x="4343260" y="261289"/>
                </a:cubicBezTo>
                <a:cubicBezTo>
                  <a:pt x="4338950" y="258056"/>
                  <a:pt x="4336032" y="253825"/>
                  <a:pt x="4334505" y="248598"/>
                </a:cubicBezTo>
                <a:cubicBezTo>
                  <a:pt x="4332978" y="243371"/>
                  <a:pt x="4332698" y="238489"/>
                  <a:pt x="4333666" y="233950"/>
                </a:cubicBezTo>
                <a:cubicBezTo>
                  <a:pt x="4334634" y="229411"/>
                  <a:pt x="4338262" y="224614"/>
                  <a:pt x="4344550" y="219559"/>
                </a:cubicBezTo>
                <a:cubicBezTo>
                  <a:pt x="4347694" y="217032"/>
                  <a:pt x="4351258" y="215447"/>
                  <a:pt x="4355241" y="214803"/>
                </a:cubicBezTo>
                <a:close/>
                <a:moveTo>
                  <a:pt x="3610826" y="190381"/>
                </a:moveTo>
                <a:cubicBezTo>
                  <a:pt x="3634789" y="196002"/>
                  <a:pt x="3652628" y="202326"/>
                  <a:pt x="3664344" y="209353"/>
                </a:cubicBezTo>
                <a:cubicBezTo>
                  <a:pt x="3676060" y="216380"/>
                  <a:pt x="3684517" y="222732"/>
                  <a:pt x="3689716" y="228411"/>
                </a:cubicBezTo>
                <a:cubicBezTo>
                  <a:pt x="3694914" y="234090"/>
                  <a:pt x="3698208" y="241848"/>
                  <a:pt x="3699600" y="251685"/>
                </a:cubicBezTo>
                <a:cubicBezTo>
                  <a:pt x="3700990" y="261523"/>
                  <a:pt x="3697330" y="269539"/>
                  <a:pt x="3688619" y="275734"/>
                </a:cubicBezTo>
                <a:cubicBezTo>
                  <a:pt x="3679907" y="281929"/>
                  <a:pt x="3671238" y="275135"/>
                  <a:pt x="3662613" y="255353"/>
                </a:cubicBezTo>
                <a:cubicBezTo>
                  <a:pt x="3653987" y="235570"/>
                  <a:pt x="3635914" y="217283"/>
                  <a:pt x="3608396" y="200491"/>
                </a:cubicBezTo>
                <a:close/>
                <a:moveTo>
                  <a:pt x="2896451" y="190381"/>
                </a:moveTo>
                <a:cubicBezTo>
                  <a:pt x="2920414" y="196002"/>
                  <a:pt x="2938253" y="202326"/>
                  <a:pt x="2949969" y="209353"/>
                </a:cubicBezTo>
                <a:cubicBezTo>
                  <a:pt x="2961685" y="216380"/>
                  <a:pt x="2970142" y="222732"/>
                  <a:pt x="2975341" y="228411"/>
                </a:cubicBezTo>
                <a:cubicBezTo>
                  <a:pt x="2980539" y="234090"/>
                  <a:pt x="2983833" y="241848"/>
                  <a:pt x="2985225" y="251685"/>
                </a:cubicBezTo>
                <a:cubicBezTo>
                  <a:pt x="2986615" y="261523"/>
                  <a:pt x="2982955" y="269539"/>
                  <a:pt x="2974244" y="275734"/>
                </a:cubicBezTo>
                <a:cubicBezTo>
                  <a:pt x="2965532" y="281929"/>
                  <a:pt x="2956863" y="275135"/>
                  <a:pt x="2948238" y="255353"/>
                </a:cubicBezTo>
                <a:cubicBezTo>
                  <a:pt x="2939612" y="235570"/>
                  <a:pt x="2921539" y="217283"/>
                  <a:pt x="2894021" y="200491"/>
                </a:cubicBezTo>
                <a:close/>
                <a:moveTo>
                  <a:pt x="1286727" y="190381"/>
                </a:moveTo>
                <a:cubicBezTo>
                  <a:pt x="1310689" y="196002"/>
                  <a:pt x="1328528" y="202326"/>
                  <a:pt x="1340244" y="209353"/>
                </a:cubicBezTo>
                <a:cubicBezTo>
                  <a:pt x="1351960" y="216380"/>
                  <a:pt x="1360417" y="222732"/>
                  <a:pt x="1365616" y="228411"/>
                </a:cubicBezTo>
                <a:cubicBezTo>
                  <a:pt x="1370814" y="234090"/>
                  <a:pt x="1374109" y="241848"/>
                  <a:pt x="1375500" y="251685"/>
                </a:cubicBezTo>
                <a:cubicBezTo>
                  <a:pt x="1376891" y="261523"/>
                  <a:pt x="1373230" y="269539"/>
                  <a:pt x="1364519" y="275734"/>
                </a:cubicBezTo>
                <a:cubicBezTo>
                  <a:pt x="1355807" y="281929"/>
                  <a:pt x="1347138" y="275135"/>
                  <a:pt x="1338513" y="255353"/>
                </a:cubicBezTo>
                <a:cubicBezTo>
                  <a:pt x="1329887" y="235570"/>
                  <a:pt x="1311815" y="217283"/>
                  <a:pt x="1284296" y="200491"/>
                </a:cubicBezTo>
                <a:close/>
                <a:moveTo>
                  <a:pt x="753326" y="190381"/>
                </a:moveTo>
                <a:cubicBezTo>
                  <a:pt x="777289" y="196002"/>
                  <a:pt x="795128" y="202326"/>
                  <a:pt x="806844" y="209353"/>
                </a:cubicBezTo>
                <a:cubicBezTo>
                  <a:pt x="818560" y="216380"/>
                  <a:pt x="827017" y="222732"/>
                  <a:pt x="832216" y="228411"/>
                </a:cubicBezTo>
                <a:cubicBezTo>
                  <a:pt x="837414" y="234090"/>
                  <a:pt x="840709" y="241848"/>
                  <a:pt x="842100" y="251685"/>
                </a:cubicBezTo>
                <a:cubicBezTo>
                  <a:pt x="843490" y="261523"/>
                  <a:pt x="839830" y="269539"/>
                  <a:pt x="831118" y="275734"/>
                </a:cubicBezTo>
                <a:cubicBezTo>
                  <a:pt x="822407" y="281929"/>
                  <a:pt x="813738" y="275135"/>
                  <a:pt x="805113" y="255353"/>
                </a:cubicBezTo>
                <a:cubicBezTo>
                  <a:pt x="796487" y="235570"/>
                  <a:pt x="778415" y="217283"/>
                  <a:pt x="750896" y="200491"/>
                </a:cubicBezTo>
                <a:close/>
                <a:moveTo>
                  <a:pt x="210401" y="190381"/>
                </a:moveTo>
                <a:cubicBezTo>
                  <a:pt x="234364" y="196002"/>
                  <a:pt x="252203" y="202326"/>
                  <a:pt x="263919" y="209353"/>
                </a:cubicBezTo>
                <a:cubicBezTo>
                  <a:pt x="275635" y="216380"/>
                  <a:pt x="284092" y="222732"/>
                  <a:pt x="289290" y="228411"/>
                </a:cubicBezTo>
                <a:cubicBezTo>
                  <a:pt x="294489" y="234090"/>
                  <a:pt x="297784" y="241848"/>
                  <a:pt x="299174" y="251685"/>
                </a:cubicBezTo>
                <a:cubicBezTo>
                  <a:pt x="300565" y="261523"/>
                  <a:pt x="296905" y="269539"/>
                  <a:pt x="288193" y="275734"/>
                </a:cubicBezTo>
                <a:cubicBezTo>
                  <a:pt x="279482" y="281929"/>
                  <a:pt x="270813" y="275135"/>
                  <a:pt x="262187" y="255353"/>
                </a:cubicBezTo>
                <a:cubicBezTo>
                  <a:pt x="253562" y="235570"/>
                  <a:pt x="235490" y="217283"/>
                  <a:pt x="207971" y="200491"/>
                </a:cubicBezTo>
                <a:close/>
                <a:moveTo>
                  <a:pt x="2429510" y="114385"/>
                </a:moveTo>
                <a:cubicBezTo>
                  <a:pt x="2434697" y="114510"/>
                  <a:pt x="2439878" y="116299"/>
                  <a:pt x="2445051" y="119752"/>
                </a:cubicBezTo>
                <a:cubicBezTo>
                  <a:pt x="2455397" y="126656"/>
                  <a:pt x="2460072" y="135680"/>
                  <a:pt x="2459076" y="146822"/>
                </a:cubicBezTo>
                <a:cubicBezTo>
                  <a:pt x="2458079" y="157965"/>
                  <a:pt x="2452644" y="165787"/>
                  <a:pt x="2442771" y="170290"/>
                </a:cubicBezTo>
                <a:cubicBezTo>
                  <a:pt x="2432897" y="174793"/>
                  <a:pt x="2423021" y="174528"/>
                  <a:pt x="2413140" y="169494"/>
                </a:cubicBezTo>
                <a:cubicBezTo>
                  <a:pt x="2403260" y="164461"/>
                  <a:pt x="2398320" y="156387"/>
                  <a:pt x="2398320" y="145274"/>
                </a:cubicBezTo>
                <a:cubicBezTo>
                  <a:pt x="2398320" y="134160"/>
                  <a:pt x="2403522" y="125402"/>
                  <a:pt x="2413925" y="118999"/>
                </a:cubicBezTo>
                <a:cubicBezTo>
                  <a:pt x="2419127" y="115797"/>
                  <a:pt x="2424322" y="114259"/>
                  <a:pt x="2429510" y="114385"/>
                </a:cubicBezTo>
                <a:close/>
                <a:moveTo>
                  <a:pt x="2318818" y="114385"/>
                </a:moveTo>
                <a:cubicBezTo>
                  <a:pt x="2324005" y="114510"/>
                  <a:pt x="2329186" y="116299"/>
                  <a:pt x="2334359" y="119752"/>
                </a:cubicBezTo>
                <a:cubicBezTo>
                  <a:pt x="2344705" y="126656"/>
                  <a:pt x="2349384" y="135680"/>
                  <a:pt x="2348394" y="146822"/>
                </a:cubicBezTo>
                <a:cubicBezTo>
                  <a:pt x="2347405" y="157965"/>
                  <a:pt x="2341970" y="165787"/>
                  <a:pt x="2332089" y="170290"/>
                </a:cubicBezTo>
                <a:cubicBezTo>
                  <a:pt x="2322209" y="174793"/>
                  <a:pt x="2312329" y="174528"/>
                  <a:pt x="2302448" y="169494"/>
                </a:cubicBezTo>
                <a:cubicBezTo>
                  <a:pt x="2292568" y="164461"/>
                  <a:pt x="2287628" y="156387"/>
                  <a:pt x="2287628" y="145274"/>
                </a:cubicBezTo>
                <a:cubicBezTo>
                  <a:pt x="2287628" y="134160"/>
                  <a:pt x="2292829" y="125402"/>
                  <a:pt x="2303233" y="118999"/>
                </a:cubicBezTo>
                <a:cubicBezTo>
                  <a:pt x="2308435" y="115797"/>
                  <a:pt x="2313630" y="114259"/>
                  <a:pt x="2318818" y="114385"/>
                </a:cubicBezTo>
                <a:close/>
                <a:moveTo>
                  <a:pt x="2208147" y="114385"/>
                </a:moveTo>
                <a:cubicBezTo>
                  <a:pt x="2213334" y="114510"/>
                  <a:pt x="2218515" y="116299"/>
                  <a:pt x="2223688" y="119752"/>
                </a:cubicBezTo>
                <a:cubicBezTo>
                  <a:pt x="2234035" y="126656"/>
                  <a:pt x="2238709" y="135680"/>
                  <a:pt x="2237713" y="146822"/>
                </a:cubicBezTo>
                <a:cubicBezTo>
                  <a:pt x="2236716" y="157965"/>
                  <a:pt x="2231281" y="165787"/>
                  <a:pt x="2221408" y="170290"/>
                </a:cubicBezTo>
                <a:cubicBezTo>
                  <a:pt x="2211535" y="174793"/>
                  <a:pt x="2201658" y="174528"/>
                  <a:pt x="2191778" y="169494"/>
                </a:cubicBezTo>
                <a:cubicBezTo>
                  <a:pt x="2181897" y="164461"/>
                  <a:pt x="2176957" y="156387"/>
                  <a:pt x="2176957" y="145274"/>
                </a:cubicBezTo>
                <a:cubicBezTo>
                  <a:pt x="2176957" y="134160"/>
                  <a:pt x="2182159" y="125402"/>
                  <a:pt x="2192563" y="118999"/>
                </a:cubicBezTo>
                <a:cubicBezTo>
                  <a:pt x="2197765" y="115797"/>
                  <a:pt x="2202959" y="114259"/>
                  <a:pt x="2208147" y="114385"/>
                </a:cubicBezTo>
                <a:close/>
                <a:moveTo>
                  <a:pt x="2067560" y="114385"/>
                </a:moveTo>
                <a:cubicBezTo>
                  <a:pt x="2072747" y="114510"/>
                  <a:pt x="2077928" y="116299"/>
                  <a:pt x="2083101" y="119752"/>
                </a:cubicBezTo>
                <a:cubicBezTo>
                  <a:pt x="2093447" y="126656"/>
                  <a:pt x="2098122" y="135680"/>
                  <a:pt x="2097126" y="146822"/>
                </a:cubicBezTo>
                <a:cubicBezTo>
                  <a:pt x="2096129" y="157965"/>
                  <a:pt x="2090694" y="165787"/>
                  <a:pt x="2080821" y="170290"/>
                </a:cubicBezTo>
                <a:cubicBezTo>
                  <a:pt x="2070947" y="174793"/>
                  <a:pt x="2061071" y="174528"/>
                  <a:pt x="2051190" y="169494"/>
                </a:cubicBezTo>
                <a:cubicBezTo>
                  <a:pt x="2041310" y="164461"/>
                  <a:pt x="2036370" y="156387"/>
                  <a:pt x="2036370" y="145274"/>
                </a:cubicBezTo>
                <a:cubicBezTo>
                  <a:pt x="2036370" y="134160"/>
                  <a:pt x="2041572" y="125402"/>
                  <a:pt x="2051975" y="118999"/>
                </a:cubicBezTo>
                <a:cubicBezTo>
                  <a:pt x="2057177" y="115797"/>
                  <a:pt x="2062372" y="114259"/>
                  <a:pt x="2067560" y="114385"/>
                </a:cubicBezTo>
                <a:close/>
                <a:moveTo>
                  <a:pt x="1956868" y="114385"/>
                </a:moveTo>
                <a:cubicBezTo>
                  <a:pt x="1962055" y="114510"/>
                  <a:pt x="1967236" y="116299"/>
                  <a:pt x="1972409" y="119752"/>
                </a:cubicBezTo>
                <a:cubicBezTo>
                  <a:pt x="1982755" y="126656"/>
                  <a:pt x="1987434" y="135680"/>
                  <a:pt x="1986444" y="146822"/>
                </a:cubicBezTo>
                <a:cubicBezTo>
                  <a:pt x="1985455" y="157965"/>
                  <a:pt x="1980020" y="165787"/>
                  <a:pt x="1970139" y="170290"/>
                </a:cubicBezTo>
                <a:cubicBezTo>
                  <a:pt x="1960259" y="174793"/>
                  <a:pt x="1950379" y="174528"/>
                  <a:pt x="1940498" y="169494"/>
                </a:cubicBezTo>
                <a:cubicBezTo>
                  <a:pt x="1930618" y="164461"/>
                  <a:pt x="1925678" y="156387"/>
                  <a:pt x="1925678" y="145274"/>
                </a:cubicBezTo>
                <a:cubicBezTo>
                  <a:pt x="1925678" y="134160"/>
                  <a:pt x="1930880" y="125402"/>
                  <a:pt x="1941283" y="118999"/>
                </a:cubicBezTo>
                <a:cubicBezTo>
                  <a:pt x="1946485" y="115797"/>
                  <a:pt x="1951680" y="114259"/>
                  <a:pt x="1956868" y="114385"/>
                </a:cubicBezTo>
                <a:close/>
                <a:moveTo>
                  <a:pt x="1846197" y="114385"/>
                </a:moveTo>
                <a:cubicBezTo>
                  <a:pt x="1851385" y="114510"/>
                  <a:pt x="1856565" y="116299"/>
                  <a:pt x="1861738" y="119752"/>
                </a:cubicBezTo>
                <a:cubicBezTo>
                  <a:pt x="1872085" y="126656"/>
                  <a:pt x="1876760" y="135680"/>
                  <a:pt x="1875763" y="146822"/>
                </a:cubicBezTo>
                <a:cubicBezTo>
                  <a:pt x="1874766" y="157965"/>
                  <a:pt x="1869331" y="165787"/>
                  <a:pt x="1859458" y="170290"/>
                </a:cubicBezTo>
                <a:cubicBezTo>
                  <a:pt x="1849585" y="174793"/>
                  <a:pt x="1839708" y="174528"/>
                  <a:pt x="1829828" y="169494"/>
                </a:cubicBezTo>
                <a:cubicBezTo>
                  <a:pt x="1819947" y="164461"/>
                  <a:pt x="1815007" y="156387"/>
                  <a:pt x="1815007" y="145274"/>
                </a:cubicBezTo>
                <a:cubicBezTo>
                  <a:pt x="1815007" y="134160"/>
                  <a:pt x="1820209" y="125402"/>
                  <a:pt x="1830613" y="118999"/>
                </a:cubicBezTo>
                <a:cubicBezTo>
                  <a:pt x="1835815" y="115797"/>
                  <a:pt x="1841009" y="114259"/>
                  <a:pt x="1846197" y="114385"/>
                </a:cubicBezTo>
                <a:close/>
                <a:moveTo>
                  <a:pt x="1173509" y="77172"/>
                </a:moveTo>
                <a:lnTo>
                  <a:pt x="1106182" y="176915"/>
                </a:lnTo>
                <a:lnTo>
                  <a:pt x="1173509" y="176915"/>
                </a:lnTo>
                <a:close/>
                <a:moveTo>
                  <a:pt x="5283265" y="75422"/>
                </a:moveTo>
                <a:cubicBezTo>
                  <a:pt x="5286879" y="75667"/>
                  <a:pt x="5292862" y="78083"/>
                  <a:pt x="5301215" y="82668"/>
                </a:cubicBezTo>
                <a:cubicBezTo>
                  <a:pt x="5317921" y="91838"/>
                  <a:pt x="5323582" y="98453"/>
                  <a:pt x="5318197" y="102511"/>
                </a:cubicBezTo>
                <a:cubicBezTo>
                  <a:pt x="5312813" y="106569"/>
                  <a:pt x="5300655" y="121878"/>
                  <a:pt x="5281727" y="148436"/>
                </a:cubicBezTo>
                <a:cubicBezTo>
                  <a:pt x="5292525" y="156122"/>
                  <a:pt x="5297250" y="164626"/>
                  <a:pt x="5295901" y="173947"/>
                </a:cubicBezTo>
                <a:cubicBezTo>
                  <a:pt x="5294554" y="183268"/>
                  <a:pt x="5293879" y="195077"/>
                  <a:pt x="5293879" y="209374"/>
                </a:cubicBezTo>
                <a:cubicBezTo>
                  <a:pt x="5293879" y="222596"/>
                  <a:pt x="5293163" y="237997"/>
                  <a:pt x="5291729" y="255579"/>
                </a:cubicBezTo>
                <a:cubicBezTo>
                  <a:pt x="5290295" y="273160"/>
                  <a:pt x="5287327" y="283140"/>
                  <a:pt x="5282823" y="285521"/>
                </a:cubicBezTo>
                <a:cubicBezTo>
                  <a:pt x="5278321" y="287901"/>
                  <a:pt x="5273385" y="284237"/>
                  <a:pt x="5268014" y="274529"/>
                </a:cubicBezTo>
                <a:cubicBezTo>
                  <a:pt x="5262643" y="264821"/>
                  <a:pt x="5261984" y="251954"/>
                  <a:pt x="5266035" y="235929"/>
                </a:cubicBezTo>
                <a:cubicBezTo>
                  <a:pt x="5270086" y="219904"/>
                  <a:pt x="5272111" y="204298"/>
                  <a:pt x="5272111" y="189112"/>
                </a:cubicBezTo>
                <a:cubicBezTo>
                  <a:pt x="5272111" y="174556"/>
                  <a:pt x="5271753" y="165587"/>
                  <a:pt x="5271036" y="162202"/>
                </a:cubicBezTo>
                <a:cubicBezTo>
                  <a:pt x="5266146" y="169028"/>
                  <a:pt x="5257381" y="178299"/>
                  <a:pt x="5244739" y="190015"/>
                </a:cubicBezTo>
                <a:cubicBezTo>
                  <a:pt x="5232099" y="201731"/>
                  <a:pt x="5219555" y="209697"/>
                  <a:pt x="5207107" y="213913"/>
                </a:cubicBezTo>
                <a:cubicBezTo>
                  <a:pt x="5194660" y="218129"/>
                  <a:pt x="5191014" y="217294"/>
                  <a:pt x="5196169" y="211407"/>
                </a:cubicBezTo>
                <a:cubicBezTo>
                  <a:pt x="5201325" y="205520"/>
                  <a:pt x="5209535" y="197167"/>
                  <a:pt x="5220799" y="186348"/>
                </a:cubicBezTo>
                <a:cubicBezTo>
                  <a:pt x="5232063" y="175528"/>
                  <a:pt x="5243894" y="161485"/>
                  <a:pt x="5256291" y="144220"/>
                </a:cubicBezTo>
                <a:cubicBezTo>
                  <a:pt x="5268687" y="126954"/>
                  <a:pt x="5276224" y="114180"/>
                  <a:pt x="5278898" y="105899"/>
                </a:cubicBezTo>
                <a:cubicBezTo>
                  <a:pt x="5281573" y="97618"/>
                  <a:pt x="5281784" y="89383"/>
                  <a:pt x="5279533" y="81194"/>
                </a:cubicBezTo>
                <a:cubicBezTo>
                  <a:pt x="5278407" y="77100"/>
                  <a:pt x="5279651" y="75176"/>
                  <a:pt x="5283265" y="75422"/>
                </a:cubicBezTo>
                <a:close/>
                <a:moveTo>
                  <a:pt x="5441000" y="62862"/>
                </a:moveTo>
                <a:cubicBezTo>
                  <a:pt x="5448109" y="62179"/>
                  <a:pt x="5455153" y="64207"/>
                  <a:pt x="5462133" y="68944"/>
                </a:cubicBezTo>
                <a:cubicBezTo>
                  <a:pt x="5471441" y="75261"/>
                  <a:pt x="5469325" y="81108"/>
                  <a:pt x="5455788" y="86486"/>
                </a:cubicBezTo>
                <a:cubicBezTo>
                  <a:pt x="5442251" y="91863"/>
                  <a:pt x="5425171" y="96123"/>
                  <a:pt x="5404551" y="99263"/>
                </a:cubicBezTo>
                <a:cubicBezTo>
                  <a:pt x="5414445" y="101715"/>
                  <a:pt x="5418493" y="105928"/>
                  <a:pt x="5416693" y="111900"/>
                </a:cubicBezTo>
                <a:cubicBezTo>
                  <a:pt x="5414893" y="117873"/>
                  <a:pt x="5413993" y="123369"/>
                  <a:pt x="5413993" y="128388"/>
                </a:cubicBezTo>
                <a:lnTo>
                  <a:pt x="5413993" y="143144"/>
                </a:lnTo>
                <a:cubicBezTo>
                  <a:pt x="5418453" y="143244"/>
                  <a:pt x="5424347" y="141696"/>
                  <a:pt x="5431675" y="138498"/>
                </a:cubicBezTo>
                <a:cubicBezTo>
                  <a:pt x="5439003" y="135300"/>
                  <a:pt x="5446664" y="136587"/>
                  <a:pt x="5454659" y="142359"/>
                </a:cubicBezTo>
                <a:cubicBezTo>
                  <a:pt x="5462653" y="148131"/>
                  <a:pt x="5462800" y="153089"/>
                  <a:pt x="5455099" y="157233"/>
                </a:cubicBezTo>
                <a:cubicBezTo>
                  <a:pt x="5447399" y="161378"/>
                  <a:pt x="5433625" y="165106"/>
                  <a:pt x="5413778" y="168419"/>
                </a:cubicBezTo>
                <a:cubicBezTo>
                  <a:pt x="5413033" y="185727"/>
                  <a:pt x="5412659" y="201602"/>
                  <a:pt x="5412659" y="216043"/>
                </a:cubicBezTo>
                <a:cubicBezTo>
                  <a:pt x="5440537" y="213447"/>
                  <a:pt x="5460965" y="210998"/>
                  <a:pt x="5473943" y="208697"/>
                </a:cubicBezTo>
                <a:cubicBezTo>
                  <a:pt x="5486921" y="206395"/>
                  <a:pt x="5497228" y="207980"/>
                  <a:pt x="5504864" y="213451"/>
                </a:cubicBezTo>
                <a:cubicBezTo>
                  <a:pt x="5512500" y="218921"/>
                  <a:pt x="5516813" y="224797"/>
                  <a:pt x="5517802" y="231078"/>
                </a:cubicBezTo>
                <a:cubicBezTo>
                  <a:pt x="5518791" y="237359"/>
                  <a:pt x="5507369" y="239600"/>
                  <a:pt x="5483536" y="237800"/>
                </a:cubicBezTo>
                <a:cubicBezTo>
                  <a:pt x="5459703" y="236001"/>
                  <a:pt x="5436382" y="236445"/>
                  <a:pt x="5413574" y="239134"/>
                </a:cubicBezTo>
                <a:cubicBezTo>
                  <a:pt x="5390766" y="241823"/>
                  <a:pt x="5371547" y="244744"/>
                  <a:pt x="5355915" y="247899"/>
                </a:cubicBezTo>
                <a:cubicBezTo>
                  <a:pt x="5340285" y="251054"/>
                  <a:pt x="5329663" y="253083"/>
                  <a:pt x="5324048" y="253987"/>
                </a:cubicBezTo>
                <a:cubicBezTo>
                  <a:pt x="5318434" y="254890"/>
                  <a:pt x="5311074" y="250814"/>
                  <a:pt x="5301967" y="241758"/>
                </a:cubicBezTo>
                <a:cubicBezTo>
                  <a:pt x="5292862" y="232702"/>
                  <a:pt x="5293897" y="228626"/>
                  <a:pt x="5305076" y="229530"/>
                </a:cubicBezTo>
                <a:cubicBezTo>
                  <a:pt x="5316255" y="230433"/>
                  <a:pt x="5343963" y="227077"/>
                  <a:pt x="5388203" y="219463"/>
                </a:cubicBezTo>
                <a:lnTo>
                  <a:pt x="5388203" y="173000"/>
                </a:lnTo>
                <a:cubicBezTo>
                  <a:pt x="5381233" y="173904"/>
                  <a:pt x="5374669" y="174581"/>
                  <a:pt x="5368510" y="175033"/>
                </a:cubicBezTo>
                <a:cubicBezTo>
                  <a:pt x="5362351" y="175485"/>
                  <a:pt x="5354417" y="172979"/>
                  <a:pt x="5344709" y="167515"/>
                </a:cubicBezTo>
                <a:cubicBezTo>
                  <a:pt x="5335001" y="162052"/>
                  <a:pt x="5335593" y="158675"/>
                  <a:pt x="5346483" y="157384"/>
                </a:cubicBezTo>
                <a:cubicBezTo>
                  <a:pt x="5357375" y="156093"/>
                  <a:pt x="5370829" y="153440"/>
                  <a:pt x="5386847" y="149425"/>
                </a:cubicBezTo>
                <a:cubicBezTo>
                  <a:pt x="5386847" y="128660"/>
                  <a:pt x="5385765" y="113575"/>
                  <a:pt x="5383599" y="104167"/>
                </a:cubicBezTo>
                <a:cubicBezTo>
                  <a:pt x="5379771" y="104167"/>
                  <a:pt x="5375440" y="104393"/>
                  <a:pt x="5370607" y="104845"/>
                </a:cubicBezTo>
                <a:cubicBezTo>
                  <a:pt x="5365775" y="105297"/>
                  <a:pt x="5358949" y="103468"/>
                  <a:pt x="5350129" y="99360"/>
                </a:cubicBezTo>
                <a:cubicBezTo>
                  <a:pt x="5341310" y="95251"/>
                  <a:pt x="5342511" y="91663"/>
                  <a:pt x="5353733" y="88594"/>
                </a:cubicBezTo>
                <a:cubicBezTo>
                  <a:pt x="5364954" y="85525"/>
                  <a:pt x="5378731" y="81564"/>
                  <a:pt x="5395064" y="76709"/>
                </a:cubicBezTo>
                <a:cubicBezTo>
                  <a:pt x="5411398" y="71855"/>
                  <a:pt x="5424333" y="67768"/>
                  <a:pt x="5433869" y="64449"/>
                </a:cubicBezTo>
                <a:cubicBezTo>
                  <a:pt x="5436253" y="63619"/>
                  <a:pt x="5438630" y="63090"/>
                  <a:pt x="5441000" y="62862"/>
                </a:cubicBezTo>
                <a:close/>
                <a:moveTo>
                  <a:pt x="2766209" y="49456"/>
                </a:moveTo>
                <a:cubicBezTo>
                  <a:pt x="2756450" y="49033"/>
                  <a:pt x="2747620" y="54246"/>
                  <a:pt x="2739719" y="65094"/>
                </a:cubicBezTo>
                <a:cubicBezTo>
                  <a:pt x="2731817" y="75942"/>
                  <a:pt x="2726540" y="93462"/>
                  <a:pt x="2723887" y="117654"/>
                </a:cubicBezTo>
                <a:cubicBezTo>
                  <a:pt x="2721249" y="141832"/>
                  <a:pt x="2722145" y="163432"/>
                  <a:pt x="2726576" y="182454"/>
                </a:cubicBezTo>
                <a:cubicBezTo>
                  <a:pt x="2731007" y="201476"/>
                  <a:pt x="2737858" y="214530"/>
                  <a:pt x="2747129" y="221614"/>
                </a:cubicBezTo>
                <a:cubicBezTo>
                  <a:pt x="2756400" y="228698"/>
                  <a:pt x="2765707" y="230186"/>
                  <a:pt x="2775049" y="226077"/>
                </a:cubicBezTo>
                <a:cubicBezTo>
                  <a:pt x="2784392" y="221969"/>
                  <a:pt x="2791465" y="212716"/>
                  <a:pt x="2796269" y="198318"/>
                </a:cubicBezTo>
                <a:cubicBezTo>
                  <a:pt x="2801073" y="183920"/>
                  <a:pt x="2803475" y="168053"/>
                  <a:pt x="2803475" y="150716"/>
                </a:cubicBezTo>
                <a:cubicBezTo>
                  <a:pt x="2803475" y="133378"/>
                  <a:pt x="2802816" y="117665"/>
                  <a:pt x="2801496" y="103576"/>
                </a:cubicBezTo>
                <a:cubicBezTo>
                  <a:pt x="2800177" y="89487"/>
                  <a:pt x="2796406" y="77050"/>
                  <a:pt x="2790182" y="66266"/>
                </a:cubicBezTo>
                <a:cubicBezTo>
                  <a:pt x="2783958" y="55482"/>
                  <a:pt x="2775967" y="49879"/>
                  <a:pt x="2766209" y="49456"/>
                </a:cubicBezTo>
                <a:close/>
                <a:moveTo>
                  <a:pt x="1646784" y="23052"/>
                </a:moveTo>
                <a:lnTo>
                  <a:pt x="1761132" y="23052"/>
                </a:lnTo>
                <a:lnTo>
                  <a:pt x="1761132" y="54220"/>
                </a:lnTo>
                <a:lnTo>
                  <a:pt x="1673994" y="54220"/>
                </a:lnTo>
                <a:cubicBezTo>
                  <a:pt x="1669850" y="76735"/>
                  <a:pt x="1665605" y="93326"/>
                  <a:pt x="1661260" y="103995"/>
                </a:cubicBezTo>
                <a:cubicBezTo>
                  <a:pt x="1671183" y="98618"/>
                  <a:pt x="1682419" y="96169"/>
                  <a:pt x="1694967" y="96650"/>
                </a:cubicBezTo>
                <a:cubicBezTo>
                  <a:pt x="1707514" y="97130"/>
                  <a:pt x="1719528" y="100002"/>
                  <a:pt x="1731007" y="105264"/>
                </a:cubicBezTo>
                <a:cubicBezTo>
                  <a:pt x="1742487" y="110527"/>
                  <a:pt x="1750793" y="117593"/>
                  <a:pt x="1755927" y="126463"/>
                </a:cubicBezTo>
                <a:cubicBezTo>
                  <a:pt x="1761061" y="135332"/>
                  <a:pt x="1764782" y="144144"/>
                  <a:pt x="1767091" y="152899"/>
                </a:cubicBezTo>
                <a:cubicBezTo>
                  <a:pt x="1769400" y="161654"/>
                  <a:pt x="1770317" y="171168"/>
                  <a:pt x="1769844" y="181443"/>
                </a:cubicBezTo>
                <a:cubicBezTo>
                  <a:pt x="1769371" y="191718"/>
                  <a:pt x="1767259" y="202244"/>
                  <a:pt x="1763509" y="213020"/>
                </a:cubicBezTo>
                <a:cubicBezTo>
                  <a:pt x="1759759" y="223797"/>
                  <a:pt x="1754048" y="232785"/>
                  <a:pt x="1746376" y="239984"/>
                </a:cubicBezTo>
                <a:cubicBezTo>
                  <a:pt x="1738704" y="247182"/>
                  <a:pt x="1729448" y="252890"/>
                  <a:pt x="1718607" y="257106"/>
                </a:cubicBezTo>
                <a:cubicBezTo>
                  <a:pt x="1707765" y="261322"/>
                  <a:pt x="1695218" y="262967"/>
                  <a:pt x="1680964" y="262042"/>
                </a:cubicBezTo>
                <a:cubicBezTo>
                  <a:pt x="1666709" y="261117"/>
                  <a:pt x="1653151" y="255890"/>
                  <a:pt x="1640288" y="246361"/>
                </a:cubicBezTo>
                <a:cubicBezTo>
                  <a:pt x="1627424" y="236832"/>
                  <a:pt x="1618612" y="219893"/>
                  <a:pt x="1613851" y="195543"/>
                </a:cubicBezTo>
                <a:lnTo>
                  <a:pt x="1645407" y="186337"/>
                </a:lnTo>
                <a:cubicBezTo>
                  <a:pt x="1651989" y="211905"/>
                  <a:pt x="1662160" y="225722"/>
                  <a:pt x="1675919" y="227787"/>
                </a:cubicBezTo>
                <a:cubicBezTo>
                  <a:pt x="1689679" y="229852"/>
                  <a:pt x="1700850" y="228411"/>
                  <a:pt x="1709432" y="223464"/>
                </a:cubicBezTo>
                <a:cubicBezTo>
                  <a:pt x="1718015" y="218516"/>
                  <a:pt x="1724253" y="211511"/>
                  <a:pt x="1728146" y="202448"/>
                </a:cubicBezTo>
                <a:cubicBezTo>
                  <a:pt x="1732040" y="193385"/>
                  <a:pt x="1733768" y="183289"/>
                  <a:pt x="1733330" y="172162"/>
                </a:cubicBezTo>
                <a:cubicBezTo>
                  <a:pt x="1732893" y="161034"/>
                  <a:pt x="1730011" y="151780"/>
                  <a:pt x="1724683" y="144402"/>
                </a:cubicBezTo>
                <a:cubicBezTo>
                  <a:pt x="1719356" y="137024"/>
                  <a:pt x="1712584" y="132073"/>
                  <a:pt x="1704367" y="129550"/>
                </a:cubicBezTo>
                <a:cubicBezTo>
                  <a:pt x="1696150" y="127026"/>
                  <a:pt x="1686847" y="127040"/>
                  <a:pt x="1676457" y="129593"/>
                </a:cubicBezTo>
                <a:cubicBezTo>
                  <a:pt x="1666068" y="132145"/>
                  <a:pt x="1657094" y="138519"/>
                  <a:pt x="1649537" y="148715"/>
                </a:cubicBezTo>
                <a:lnTo>
                  <a:pt x="1620606" y="145424"/>
                </a:lnTo>
                <a:cubicBezTo>
                  <a:pt x="1622412" y="137408"/>
                  <a:pt x="1631138" y="96617"/>
                  <a:pt x="1646784" y="23052"/>
                </a:cubicBezTo>
                <a:close/>
                <a:moveTo>
                  <a:pt x="3487086" y="18987"/>
                </a:moveTo>
                <a:lnTo>
                  <a:pt x="3509995" y="18987"/>
                </a:lnTo>
                <a:lnTo>
                  <a:pt x="3509995" y="258031"/>
                </a:lnTo>
                <a:lnTo>
                  <a:pt x="3474739" y="258031"/>
                </a:lnTo>
                <a:lnTo>
                  <a:pt x="3474739" y="71773"/>
                </a:lnTo>
                <a:cubicBezTo>
                  <a:pt x="3467598" y="82829"/>
                  <a:pt x="3452749" y="94079"/>
                  <a:pt x="3430192" y="105523"/>
                </a:cubicBezTo>
                <a:lnTo>
                  <a:pt x="3430192" y="74720"/>
                </a:lnTo>
                <a:cubicBezTo>
                  <a:pt x="3453107" y="59161"/>
                  <a:pt x="3472072" y="40583"/>
                  <a:pt x="3487086" y="18987"/>
                </a:cubicBezTo>
                <a:close/>
                <a:moveTo>
                  <a:pt x="1180457" y="18987"/>
                </a:moveTo>
                <a:lnTo>
                  <a:pt x="1207409" y="18987"/>
                </a:lnTo>
                <a:lnTo>
                  <a:pt x="1207409" y="176915"/>
                </a:lnTo>
                <a:lnTo>
                  <a:pt x="1239804" y="176915"/>
                </a:lnTo>
                <a:lnTo>
                  <a:pt x="1239804" y="206750"/>
                </a:lnTo>
                <a:lnTo>
                  <a:pt x="1207409" y="206750"/>
                </a:lnTo>
                <a:lnTo>
                  <a:pt x="1207409" y="258031"/>
                </a:lnTo>
                <a:lnTo>
                  <a:pt x="1173509" y="258031"/>
                </a:lnTo>
                <a:lnTo>
                  <a:pt x="1173509" y="206750"/>
                </a:lnTo>
                <a:lnTo>
                  <a:pt x="1069571" y="206750"/>
                </a:lnTo>
                <a:lnTo>
                  <a:pt x="1069571" y="179152"/>
                </a:lnTo>
                <a:close/>
                <a:moveTo>
                  <a:pt x="4037168" y="18317"/>
                </a:moveTo>
                <a:cubicBezTo>
                  <a:pt x="4044768" y="19405"/>
                  <a:pt x="4051834" y="21625"/>
                  <a:pt x="4058366" y="24977"/>
                </a:cubicBezTo>
                <a:cubicBezTo>
                  <a:pt x="4071430" y="31681"/>
                  <a:pt x="4080525" y="41375"/>
                  <a:pt x="4085652" y="54059"/>
                </a:cubicBezTo>
                <a:cubicBezTo>
                  <a:pt x="4090778" y="66743"/>
                  <a:pt x="4091452" y="80721"/>
                  <a:pt x="4087674" y="95993"/>
                </a:cubicBezTo>
                <a:cubicBezTo>
                  <a:pt x="4083895" y="111266"/>
                  <a:pt x="4073638" y="123441"/>
                  <a:pt x="4056903" y="132518"/>
                </a:cubicBezTo>
                <a:cubicBezTo>
                  <a:pt x="4068906" y="136648"/>
                  <a:pt x="4078428" y="144363"/>
                  <a:pt x="4085469" y="155663"/>
                </a:cubicBezTo>
                <a:cubicBezTo>
                  <a:pt x="4092510" y="166963"/>
                  <a:pt x="4094862" y="181798"/>
                  <a:pt x="4092525" y="200168"/>
                </a:cubicBezTo>
                <a:cubicBezTo>
                  <a:pt x="4090187" y="218538"/>
                  <a:pt x="4081848" y="233452"/>
                  <a:pt x="4067508" y="244909"/>
                </a:cubicBezTo>
                <a:cubicBezTo>
                  <a:pt x="4053168" y="256367"/>
                  <a:pt x="4036963" y="261863"/>
                  <a:pt x="4018895" y="261397"/>
                </a:cubicBezTo>
                <a:cubicBezTo>
                  <a:pt x="4000826" y="260931"/>
                  <a:pt x="3985127" y="255227"/>
                  <a:pt x="3971798" y="244286"/>
                </a:cubicBezTo>
                <a:cubicBezTo>
                  <a:pt x="3958468" y="233344"/>
                  <a:pt x="3949889" y="216516"/>
                  <a:pt x="3946061" y="193801"/>
                </a:cubicBezTo>
                <a:lnTo>
                  <a:pt x="3977616" y="187692"/>
                </a:lnTo>
                <a:cubicBezTo>
                  <a:pt x="3981717" y="201530"/>
                  <a:pt x="3987490" y="211737"/>
                  <a:pt x="3994932" y="218312"/>
                </a:cubicBezTo>
                <a:cubicBezTo>
                  <a:pt x="4002375" y="224887"/>
                  <a:pt x="4011427" y="228203"/>
                  <a:pt x="4022089" y="228260"/>
                </a:cubicBezTo>
                <a:cubicBezTo>
                  <a:pt x="4032751" y="228318"/>
                  <a:pt x="4041416" y="223983"/>
                  <a:pt x="4048084" y="215257"/>
                </a:cubicBezTo>
                <a:cubicBezTo>
                  <a:pt x="4054752" y="206531"/>
                  <a:pt x="4057656" y="196533"/>
                  <a:pt x="4056796" y="185261"/>
                </a:cubicBezTo>
                <a:cubicBezTo>
                  <a:pt x="4055935" y="173990"/>
                  <a:pt x="4051615" y="165278"/>
                  <a:pt x="4043836" y="159126"/>
                </a:cubicBezTo>
                <a:cubicBezTo>
                  <a:pt x="4036056" y="152974"/>
                  <a:pt x="4021906" y="148436"/>
                  <a:pt x="4001385" y="145510"/>
                </a:cubicBezTo>
                <a:lnTo>
                  <a:pt x="4001385" y="121956"/>
                </a:lnTo>
                <a:cubicBezTo>
                  <a:pt x="4021490" y="120049"/>
                  <a:pt x="4035515" y="115342"/>
                  <a:pt x="4043459" y="107835"/>
                </a:cubicBezTo>
                <a:cubicBezTo>
                  <a:pt x="4051404" y="100328"/>
                  <a:pt x="4054957" y="90612"/>
                  <a:pt x="4054118" y="78688"/>
                </a:cubicBezTo>
                <a:cubicBezTo>
                  <a:pt x="4053279" y="66765"/>
                  <a:pt x="4048066" y="58132"/>
                  <a:pt x="4038480" y="52790"/>
                </a:cubicBezTo>
                <a:cubicBezTo>
                  <a:pt x="4028893" y="47448"/>
                  <a:pt x="4018618" y="46882"/>
                  <a:pt x="4007655" y="51091"/>
                </a:cubicBezTo>
                <a:cubicBezTo>
                  <a:pt x="3996692" y="55300"/>
                  <a:pt x="3987447" y="68044"/>
                  <a:pt x="3979918" y="89325"/>
                </a:cubicBezTo>
                <a:lnTo>
                  <a:pt x="3948749" y="84485"/>
                </a:lnTo>
                <a:cubicBezTo>
                  <a:pt x="3954313" y="65413"/>
                  <a:pt x="3962039" y="50227"/>
                  <a:pt x="3971927" y="38927"/>
                </a:cubicBezTo>
                <a:cubicBezTo>
                  <a:pt x="3981814" y="27627"/>
                  <a:pt x="3995427" y="20801"/>
                  <a:pt x="4012764" y="18449"/>
                </a:cubicBezTo>
                <a:cubicBezTo>
                  <a:pt x="4021433" y="17273"/>
                  <a:pt x="4029567" y="17229"/>
                  <a:pt x="4037168" y="18317"/>
                </a:cubicBezTo>
                <a:close/>
                <a:moveTo>
                  <a:pt x="3322793" y="18317"/>
                </a:moveTo>
                <a:cubicBezTo>
                  <a:pt x="3330393" y="19405"/>
                  <a:pt x="3337459" y="21625"/>
                  <a:pt x="3343991" y="24977"/>
                </a:cubicBezTo>
                <a:cubicBezTo>
                  <a:pt x="3357055" y="31681"/>
                  <a:pt x="3366150" y="41375"/>
                  <a:pt x="3371277" y="54059"/>
                </a:cubicBezTo>
                <a:cubicBezTo>
                  <a:pt x="3376403" y="66743"/>
                  <a:pt x="3377077" y="80721"/>
                  <a:pt x="3373299" y="95993"/>
                </a:cubicBezTo>
                <a:cubicBezTo>
                  <a:pt x="3369520" y="111266"/>
                  <a:pt x="3359263" y="123441"/>
                  <a:pt x="3342528" y="132518"/>
                </a:cubicBezTo>
                <a:cubicBezTo>
                  <a:pt x="3354531" y="136648"/>
                  <a:pt x="3364053" y="144363"/>
                  <a:pt x="3371094" y="155663"/>
                </a:cubicBezTo>
                <a:cubicBezTo>
                  <a:pt x="3378135" y="166963"/>
                  <a:pt x="3380487" y="181798"/>
                  <a:pt x="3378149" y="200168"/>
                </a:cubicBezTo>
                <a:cubicBezTo>
                  <a:pt x="3375812" y="218538"/>
                  <a:pt x="3367473" y="233452"/>
                  <a:pt x="3353133" y="244909"/>
                </a:cubicBezTo>
                <a:cubicBezTo>
                  <a:pt x="3338792" y="256367"/>
                  <a:pt x="3322588" y="261863"/>
                  <a:pt x="3304520" y="261397"/>
                </a:cubicBezTo>
                <a:cubicBezTo>
                  <a:pt x="3286451" y="260931"/>
                  <a:pt x="3270752" y="255227"/>
                  <a:pt x="3257423" y="244286"/>
                </a:cubicBezTo>
                <a:cubicBezTo>
                  <a:pt x="3244093" y="233344"/>
                  <a:pt x="3235514" y="216516"/>
                  <a:pt x="3231686" y="193801"/>
                </a:cubicBezTo>
                <a:lnTo>
                  <a:pt x="3263241" y="187692"/>
                </a:lnTo>
                <a:cubicBezTo>
                  <a:pt x="3267342" y="201530"/>
                  <a:pt x="3273115" y="211737"/>
                  <a:pt x="3280557" y="218312"/>
                </a:cubicBezTo>
                <a:cubicBezTo>
                  <a:pt x="3288000" y="224887"/>
                  <a:pt x="3297052" y="228203"/>
                  <a:pt x="3307714" y="228260"/>
                </a:cubicBezTo>
                <a:cubicBezTo>
                  <a:pt x="3318376" y="228318"/>
                  <a:pt x="3327041" y="223983"/>
                  <a:pt x="3333709" y="215257"/>
                </a:cubicBezTo>
                <a:cubicBezTo>
                  <a:pt x="3340377" y="206531"/>
                  <a:pt x="3343281" y="196533"/>
                  <a:pt x="3342421" y="185261"/>
                </a:cubicBezTo>
                <a:cubicBezTo>
                  <a:pt x="3341560" y="173990"/>
                  <a:pt x="3337240" y="165278"/>
                  <a:pt x="3329461" y="159126"/>
                </a:cubicBezTo>
                <a:cubicBezTo>
                  <a:pt x="3321681" y="152974"/>
                  <a:pt x="3307531" y="148436"/>
                  <a:pt x="3287010" y="145510"/>
                </a:cubicBezTo>
                <a:lnTo>
                  <a:pt x="3287010" y="121956"/>
                </a:lnTo>
                <a:cubicBezTo>
                  <a:pt x="3307115" y="120049"/>
                  <a:pt x="3321140" y="115342"/>
                  <a:pt x="3329084" y="107835"/>
                </a:cubicBezTo>
                <a:cubicBezTo>
                  <a:pt x="3337029" y="100328"/>
                  <a:pt x="3340582" y="90612"/>
                  <a:pt x="3339743" y="78688"/>
                </a:cubicBezTo>
                <a:cubicBezTo>
                  <a:pt x="3338904" y="66765"/>
                  <a:pt x="3333691" y="58132"/>
                  <a:pt x="3324105" y="52790"/>
                </a:cubicBezTo>
                <a:cubicBezTo>
                  <a:pt x="3314518" y="47448"/>
                  <a:pt x="3304243" y="46882"/>
                  <a:pt x="3293280" y="51091"/>
                </a:cubicBezTo>
                <a:cubicBezTo>
                  <a:pt x="3282317" y="55300"/>
                  <a:pt x="3273072" y="68044"/>
                  <a:pt x="3265543" y="89325"/>
                </a:cubicBezTo>
                <a:lnTo>
                  <a:pt x="3234374" y="84485"/>
                </a:lnTo>
                <a:cubicBezTo>
                  <a:pt x="3239938" y="65413"/>
                  <a:pt x="3247664" y="50227"/>
                  <a:pt x="3257552" y="38927"/>
                </a:cubicBezTo>
                <a:cubicBezTo>
                  <a:pt x="3267439" y="27627"/>
                  <a:pt x="3281052" y="20801"/>
                  <a:pt x="3298389" y="18449"/>
                </a:cubicBezTo>
                <a:cubicBezTo>
                  <a:pt x="3307058" y="17273"/>
                  <a:pt x="3315192" y="17229"/>
                  <a:pt x="3322793" y="18317"/>
                </a:cubicBezTo>
                <a:close/>
                <a:moveTo>
                  <a:pt x="2608418" y="18317"/>
                </a:moveTo>
                <a:cubicBezTo>
                  <a:pt x="2616018" y="19405"/>
                  <a:pt x="2623084" y="21625"/>
                  <a:pt x="2629616" y="24977"/>
                </a:cubicBezTo>
                <a:cubicBezTo>
                  <a:pt x="2642680" y="31681"/>
                  <a:pt x="2651775" y="41375"/>
                  <a:pt x="2656902" y="54059"/>
                </a:cubicBezTo>
                <a:cubicBezTo>
                  <a:pt x="2662029" y="66743"/>
                  <a:pt x="2662702" y="80721"/>
                  <a:pt x="2658924" y="95993"/>
                </a:cubicBezTo>
                <a:cubicBezTo>
                  <a:pt x="2655145" y="111266"/>
                  <a:pt x="2644888" y="123441"/>
                  <a:pt x="2628153" y="132518"/>
                </a:cubicBezTo>
                <a:cubicBezTo>
                  <a:pt x="2640156" y="136648"/>
                  <a:pt x="2649678" y="144363"/>
                  <a:pt x="2656719" y="155663"/>
                </a:cubicBezTo>
                <a:cubicBezTo>
                  <a:pt x="2663760" y="166963"/>
                  <a:pt x="2666112" y="181798"/>
                  <a:pt x="2663774" y="200168"/>
                </a:cubicBezTo>
                <a:cubicBezTo>
                  <a:pt x="2661437" y="218538"/>
                  <a:pt x="2653098" y="233452"/>
                  <a:pt x="2638758" y="244909"/>
                </a:cubicBezTo>
                <a:cubicBezTo>
                  <a:pt x="2624418" y="256367"/>
                  <a:pt x="2608213" y="261863"/>
                  <a:pt x="2590145" y="261397"/>
                </a:cubicBezTo>
                <a:cubicBezTo>
                  <a:pt x="2572076" y="260931"/>
                  <a:pt x="2556377" y="255227"/>
                  <a:pt x="2543048" y="244286"/>
                </a:cubicBezTo>
                <a:cubicBezTo>
                  <a:pt x="2529719" y="233344"/>
                  <a:pt x="2521139" y="216516"/>
                  <a:pt x="2517311" y="193801"/>
                </a:cubicBezTo>
                <a:lnTo>
                  <a:pt x="2548866" y="187692"/>
                </a:lnTo>
                <a:cubicBezTo>
                  <a:pt x="2552967" y="201530"/>
                  <a:pt x="2558740" y="211737"/>
                  <a:pt x="2566182" y="218312"/>
                </a:cubicBezTo>
                <a:cubicBezTo>
                  <a:pt x="2573625" y="224887"/>
                  <a:pt x="2582677" y="228203"/>
                  <a:pt x="2593339" y="228260"/>
                </a:cubicBezTo>
                <a:cubicBezTo>
                  <a:pt x="2604001" y="228318"/>
                  <a:pt x="2612666" y="223983"/>
                  <a:pt x="2619334" y="215257"/>
                </a:cubicBezTo>
                <a:cubicBezTo>
                  <a:pt x="2626002" y="206531"/>
                  <a:pt x="2628906" y="196533"/>
                  <a:pt x="2628046" y="185261"/>
                </a:cubicBezTo>
                <a:cubicBezTo>
                  <a:pt x="2627185" y="173990"/>
                  <a:pt x="2622865" y="165278"/>
                  <a:pt x="2615086" y="159126"/>
                </a:cubicBezTo>
                <a:cubicBezTo>
                  <a:pt x="2607306" y="152974"/>
                  <a:pt x="2593156" y="148436"/>
                  <a:pt x="2572635" y="145510"/>
                </a:cubicBezTo>
                <a:lnTo>
                  <a:pt x="2572635" y="121956"/>
                </a:lnTo>
                <a:cubicBezTo>
                  <a:pt x="2592740" y="120049"/>
                  <a:pt x="2606765" y="115342"/>
                  <a:pt x="2614709" y="107835"/>
                </a:cubicBezTo>
                <a:cubicBezTo>
                  <a:pt x="2622654" y="100328"/>
                  <a:pt x="2626207" y="90612"/>
                  <a:pt x="2625368" y="78688"/>
                </a:cubicBezTo>
                <a:cubicBezTo>
                  <a:pt x="2624529" y="66765"/>
                  <a:pt x="2619316" y="58132"/>
                  <a:pt x="2609730" y="52790"/>
                </a:cubicBezTo>
                <a:cubicBezTo>
                  <a:pt x="2600143" y="47448"/>
                  <a:pt x="2589868" y="46882"/>
                  <a:pt x="2578905" y="51091"/>
                </a:cubicBezTo>
                <a:cubicBezTo>
                  <a:pt x="2567942" y="55300"/>
                  <a:pt x="2558697" y="68044"/>
                  <a:pt x="2551168" y="89325"/>
                </a:cubicBezTo>
                <a:lnTo>
                  <a:pt x="2519999" y="84485"/>
                </a:lnTo>
                <a:cubicBezTo>
                  <a:pt x="2525563" y="65413"/>
                  <a:pt x="2533289" y="50227"/>
                  <a:pt x="2543177" y="38927"/>
                </a:cubicBezTo>
                <a:cubicBezTo>
                  <a:pt x="2553064" y="27627"/>
                  <a:pt x="2566677" y="20801"/>
                  <a:pt x="2584014" y="18449"/>
                </a:cubicBezTo>
                <a:cubicBezTo>
                  <a:pt x="2592683" y="17273"/>
                  <a:pt x="2600817" y="17229"/>
                  <a:pt x="2608418" y="18317"/>
                </a:cubicBezTo>
                <a:close/>
                <a:moveTo>
                  <a:pt x="636743" y="18317"/>
                </a:moveTo>
                <a:cubicBezTo>
                  <a:pt x="644343" y="19405"/>
                  <a:pt x="651409" y="21625"/>
                  <a:pt x="657941" y="24977"/>
                </a:cubicBezTo>
                <a:cubicBezTo>
                  <a:pt x="671005" y="31681"/>
                  <a:pt x="680100" y="41375"/>
                  <a:pt x="685227" y="54059"/>
                </a:cubicBezTo>
                <a:cubicBezTo>
                  <a:pt x="690353" y="66743"/>
                  <a:pt x="691027" y="80721"/>
                  <a:pt x="687249" y="95993"/>
                </a:cubicBezTo>
                <a:cubicBezTo>
                  <a:pt x="683470" y="111266"/>
                  <a:pt x="673213" y="123441"/>
                  <a:pt x="656478" y="132518"/>
                </a:cubicBezTo>
                <a:cubicBezTo>
                  <a:pt x="668481" y="136648"/>
                  <a:pt x="678003" y="144363"/>
                  <a:pt x="685044" y="155663"/>
                </a:cubicBezTo>
                <a:cubicBezTo>
                  <a:pt x="692085" y="166963"/>
                  <a:pt x="694437" y="181798"/>
                  <a:pt x="692100" y="200168"/>
                </a:cubicBezTo>
                <a:cubicBezTo>
                  <a:pt x="689762" y="218538"/>
                  <a:pt x="681423" y="233452"/>
                  <a:pt x="667083" y="244909"/>
                </a:cubicBezTo>
                <a:cubicBezTo>
                  <a:pt x="652743" y="256367"/>
                  <a:pt x="636538" y="261863"/>
                  <a:pt x="618470" y="261397"/>
                </a:cubicBezTo>
                <a:cubicBezTo>
                  <a:pt x="600401" y="260931"/>
                  <a:pt x="584702" y="255227"/>
                  <a:pt x="571373" y="244286"/>
                </a:cubicBezTo>
                <a:cubicBezTo>
                  <a:pt x="558044" y="233344"/>
                  <a:pt x="549464" y="216516"/>
                  <a:pt x="545636" y="193801"/>
                </a:cubicBezTo>
                <a:lnTo>
                  <a:pt x="577191" y="187692"/>
                </a:lnTo>
                <a:cubicBezTo>
                  <a:pt x="581293" y="201530"/>
                  <a:pt x="587064" y="211737"/>
                  <a:pt x="594507" y="218312"/>
                </a:cubicBezTo>
                <a:cubicBezTo>
                  <a:pt x="601950" y="224887"/>
                  <a:pt x="611002" y="228203"/>
                  <a:pt x="621664" y="228260"/>
                </a:cubicBezTo>
                <a:cubicBezTo>
                  <a:pt x="632326" y="228318"/>
                  <a:pt x="640991" y="223983"/>
                  <a:pt x="647659" y="215257"/>
                </a:cubicBezTo>
                <a:cubicBezTo>
                  <a:pt x="654327" y="206531"/>
                  <a:pt x="657231" y="196533"/>
                  <a:pt x="656371" y="185261"/>
                </a:cubicBezTo>
                <a:cubicBezTo>
                  <a:pt x="655510" y="173990"/>
                  <a:pt x="651190" y="165278"/>
                  <a:pt x="643411" y="159126"/>
                </a:cubicBezTo>
                <a:cubicBezTo>
                  <a:pt x="635631" y="152974"/>
                  <a:pt x="621481" y="148436"/>
                  <a:pt x="600960" y="145510"/>
                </a:cubicBezTo>
                <a:lnTo>
                  <a:pt x="600960" y="121956"/>
                </a:lnTo>
                <a:cubicBezTo>
                  <a:pt x="621065" y="120049"/>
                  <a:pt x="635090" y="115342"/>
                  <a:pt x="643034" y="107835"/>
                </a:cubicBezTo>
                <a:cubicBezTo>
                  <a:pt x="650979" y="100328"/>
                  <a:pt x="654532" y="90612"/>
                  <a:pt x="653693" y="78688"/>
                </a:cubicBezTo>
                <a:cubicBezTo>
                  <a:pt x="652854" y="66765"/>
                  <a:pt x="647641" y="58132"/>
                  <a:pt x="638055" y="52790"/>
                </a:cubicBezTo>
                <a:cubicBezTo>
                  <a:pt x="628468" y="47448"/>
                  <a:pt x="618194" y="46882"/>
                  <a:pt x="607230" y="51091"/>
                </a:cubicBezTo>
                <a:cubicBezTo>
                  <a:pt x="596268" y="55300"/>
                  <a:pt x="587021" y="68044"/>
                  <a:pt x="579493" y="89325"/>
                </a:cubicBezTo>
                <a:lnTo>
                  <a:pt x="548324" y="84485"/>
                </a:lnTo>
                <a:cubicBezTo>
                  <a:pt x="553888" y="65413"/>
                  <a:pt x="561614" y="50227"/>
                  <a:pt x="571502" y="38927"/>
                </a:cubicBezTo>
                <a:cubicBezTo>
                  <a:pt x="581389" y="27627"/>
                  <a:pt x="595002" y="20801"/>
                  <a:pt x="612339" y="18449"/>
                </a:cubicBezTo>
                <a:cubicBezTo>
                  <a:pt x="621008" y="17273"/>
                  <a:pt x="629142" y="17229"/>
                  <a:pt x="636743" y="18317"/>
                </a:cubicBezTo>
                <a:close/>
                <a:moveTo>
                  <a:pt x="5090358" y="17739"/>
                </a:moveTo>
                <a:cubicBezTo>
                  <a:pt x="5100110" y="15860"/>
                  <a:pt x="5108878" y="15878"/>
                  <a:pt x="5116665" y="17793"/>
                </a:cubicBezTo>
                <a:cubicBezTo>
                  <a:pt x="5124452" y="19707"/>
                  <a:pt x="5132443" y="23317"/>
                  <a:pt x="5140639" y="28623"/>
                </a:cubicBezTo>
                <a:cubicBezTo>
                  <a:pt x="5148834" y="33929"/>
                  <a:pt x="5155495" y="41712"/>
                  <a:pt x="5160621" y="51973"/>
                </a:cubicBezTo>
                <a:cubicBezTo>
                  <a:pt x="5165748" y="62233"/>
                  <a:pt x="5167613" y="74616"/>
                  <a:pt x="5166215" y="89121"/>
                </a:cubicBezTo>
                <a:cubicBezTo>
                  <a:pt x="5164816" y="103626"/>
                  <a:pt x="5157685" y="120752"/>
                  <a:pt x="5144822" y="140498"/>
                </a:cubicBezTo>
                <a:cubicBezTo>
                  <a:pt x="5131959" y="160245"/>
                  <a:pt x="5107846" y="189033"/>
                  <a:pt x="5072483" y="226862"/>
                </a:cubicBezTo>
                <a:lnTo>
                  <a:pt x="5169667" y="226862"/>
                </a:lnTo>
                <a:lnTo>
                  <a:pt x="5169667" y="258031"/>
                </a:lnTo>
                <a:lnTo>
                  <a:pt x="5025074" y="258031"/>
                </a:lnTo>
                <a:lnTo>
                  <a:pt x="5025074" y="248330"/>
                </a:lnTo>
                <a:cubicBezTo>
                  <a:pt x="5026007" y="234362"/>
                  <a:pt x="5032420" y="221886"/>
                  <a:pt x="5044316" y="210902"/>
                </a:cubicBezTo>
                <a:cubicBezTo>
                  <a:pt x="5056211" y="199917"/>
                  <a:pt x="5071096" y="183035"/>
                  <a:pt x="5088971" y="160256"/>
                </a:cubicBezTo>
                <a:cubicBezTo>
                  <a:pt x="5106846" y="137476"/>
                  <a:pt x="5118437" y="119934"/>
                  <a:pt x="5123742" y="107631"/>
                </a:cubicBezTo>
                <a:cubicBezTo>
                  <a:pt x="5129048" y="95327"/>
                  <a:pt x="5131067" y="85055"/>
                  <a:pt x="5129797" y="76817"/>
                </a:cubicBezTo>
                <a:cubicBezTo>
                  <a:pt x="5128528" y="68579"/>
                  <a:pt x="5124721" y="61853"/>
                  <a:pt x="5118376" y="56640"/>
                </a:cubicBezTo>
                <a:cubicBezTo>
                  <a:pt x="5112030" y="51428"/>
                  <a:pt x="5104602" y="49255"/>
                  <a:pt x="5096091" y="50123"/>
                </a:cubicBezTo>
                <a:cubicBezTo>
                  <a:pt x="5087580" y="50990"/>
                  <a:pt x="5079381" y="54328"/>
                  <a:pt x="5071494" y="60136"/>
                </a:cubicBezTo>
                <a:cubicBezTo>
                  <a:pt x="5063607" y="65944"/>
                  <a:pt x="5057161" y="75673"/>
                  <a:pt x="5052156" y="89325"/>
                </a:cubicBezTo>
                <a:lnTo>
                  <a:pt x="5019675" y="84507"/>
                </a:lnTo>
                <a:cubicBezTo>
                  <a:pt x="5027046" y="60803"/>
                  <a:pt x="5036647" y="43982"/>
                  <a:pt x="5048478" y="34044"/>
                </a:cubicBezTo>
                <a:cubicBezTo>
                  <a:pt x="5060308" y="24106"/>
                  <a:pt x="5074268" y="18671"/>
                  <a:pt x="5090358" y="17739"/>
                </a:cubicBezTo>
                <a:close/>
                <a:moveTo>
                  <a:pt x="70683" y="17739"/>
                </a:moveTo>
                <a:cubicBezTo>
                  <a:pt x="80435" y="15860"/>
                  <a:pt x="89204" y="15878"/>
                  <a:pt x="96990" y="17793"/>
                </a:cubicBezTo>
                <a:cubicBezTo>
                  <a:pt x="104777" y="19707"/>
                  <a:pt x="112768" y="23317"/>
                  <a:pt x="120964" y="28623"/>
                </a:cubicBezTo>
                <a:cubicBezTo>
                  <a:pt x="129159" y="33929"/>
                  <a:pt x="135820" y="41712"/>
                  <a:pt x="140947" y="51973"/>
                </a:cubicBezTo>
                <a:cubicBezTo>
                  <a:pt x="146074" y="62233"/>
                  <a:pt x="147938" y="74616"/>
                  <a:pt x="146539" y="89121"/>
                </a:cubicBezTo>
                <a:cubicBezTo>
                  <a:pt x="145141" y="103626"/>
                  <a:pt x="138010" y="120752"/>
                  <a:pt x="125147" y="140498"/>
                </a:cubicBezTo>
                <a:cubicBezTo>
                  <a:pt x="112284" y="160245"/>
                  <a:pt x="88171" y="189033"/>
                  <a:pt x="52808" y="226862"/>
                </a:cubicBezTo>
                <a:lnTo>
                  <a:pt x="149992" y="226862"/>
                </a:lnTo>
                <a:lnTo>
                  <a:pt x="149992" y="258031"/>
                </a:lnTo>
                <a:lnTo>
                  <a:pt x="5399" y="258031"/>
                </a:lnTo>
                <a:lnTo>
                  <a:pt x="5399" y="248330"/>
                </a:lnTo>
                <a:cubicBezTo>
                  <a:pt x="6332" y="234362"/>
                  <a:pt x="12745" y="221886"/>
                  <a:pt x="24641" y="210902"/>
                </a:cubicBezTo>
                <a:cubicBezTo>
                  <a:pt x="36536" y="199917"/>
                  <a:pt x="51421" y="183035"/>
                  <a:pt x="69296" y="160256"/>
                </a:cubicBezTo>
                <a:cubicBezTo>
                  <a:pt x="87171" y="137476"/>
                  <a:pt x="98761" y="119934"/>
                  <a:pt x="104067" y="107631"/>
                </a:cubicBezTo>
                <a:cubicBezTo>
                  <a:pt x="109373" y="95327"/>
                  <a:pt x="111391" y="85055"/>
                  <a:pt x="110122" y="76817"/>
                </a:cubicBezTo>
                <a:cubicBezTo>
                  <a:pt x="108853" y="68579"/>
                  <a:pt x="105046" y="61853"/>
                  <a:pt x="98700" y="56640"/>
                </a:cubicBezTo>
                <a:cubicBezTo>
                  <a:pt x="92355" y="51428"/>
                  <a:pt x="84927" y="49255"/>
                  <a:pt x="76416" y="50123"/>
                </a:cubicBezTo>
                <a:cubicBezTo>
                  <a:pt x="67905" y="50990"/>
                  <a:pt x="59706" y="54328"/>
                  <a:pt x="51819" y="60136"/>
                </a:cubicBezTo>
                <a:cubicBezTo>
                  <a:pt x="43932" y="65944"/>
                  <a:pt x="37486" y="75673"/>
                  <a:pt x="32481" y="89325"/>
                </a:cubicBezTo>
                <a:lnTo>
                  <a:pt x="0" y="84507"/>
                </a:lnTo>
                <a:cubicBezTo>
                  <a:pt x="7371" y="60803"/>
                  <a:pt x="16972" y="43982"/>
                  <a:pt x="28803" y="34044"/>
                </a:cubicBezTo>
                <a:cubicBezTo>
                  <a:pt x="40634" y="24106"/>
                  <a:pt x="54593" y="18671"/>
                  <a:pt x="70683" y="17739"/>
                </a:cubicBezTo>
                <a:close/>
                <a:moveTo>
                  <a:pt x="2766596" y="17653"/>
                </a:moveTo>
                <a:cubicBezTo>
                  <a:pt x="2783711" y="17653"/>
                  <a:pt x="2798406" y="24500"/>
                  <a:pt x="2810681" y="38195"/>
                </a:cubicBezTo>
                <a:cubicBezTo>
                  <a:pt x="2822956" y="51890"/>
                  <a:pt x="2830919" y="68765"/>
                  <a:pt x="2834568" y="88820"/>
                </a:cubicBezTo>
                <a:cubicBezTo>
                  <a:pt x="2838218" y="108875"/>
                  <a:pt x="2839358" y="131912"/>
                  <a:pt x="2837988" y="157932"/>
                </a:cubicBezTo>
                <a:cubicBezTo>
                  <a:pt x="2836619" y="183953"/>
                  <a:pt x="2831937" y="205424"/>
                  <a:pt x="2823942" y="222345"/>
                </a:cubicBezTo>
                <a:cubicBezTo>
                  <a:pt x="2815948" y="239267"/>
                  <a:pt x="2803776" y="251022"/>
                  <a:pt x="2787428" y="257611"/>
                </a:cubicBezTo>
                <a:cubicBezTo>
                  <a:pt x="2771081" y="264201"/>
                  <a:pt x="2754765" y="263498"/>
                  <a:pt x="2738482" y="255503"/>
                </a:cubicBezTo>
                <a:cubicBezTo>
                  <a:pt x="2722198" y="247509"/>
                  <a:pt x="2710773" y="236940"/>
                  <a:pt x="2704205" y="223797"/>
                </a:cubicBezTo>
                <a:cubicBezTo>
                  <a:pt x="2697637" y="210654"/>
                  <a:pt x="2692969" y="196931"/>
                  <a:pt x="2690202" y="182626"/>
                </a:cubicBezTo>
                <a:cubicBezTo>
                  <a:pt x="2687434" y="168322"/>
                  <a:pt x="2686502" y="149102"/>
                  <a:pt x="2687406" y="124968"/>
                </a:cubicBezTo>
                <a:cubicBezTo>
                  <a:pt x="2688323" y="100833"/>
                  <a:pt x="2691751" y="81686"/>
                  <a:pt x="2697687" y="67525"/>
                </a:cubicBezTo>
                <a:cubicBezTo>
                  <a:pt x="2703624" y="53364"/>
                  <a:pt x="2712314" y="41511"/>
                  <a:pt x="2723758" y="31968"/>
                </a:cubicBezTo>
                <a:cubicBezTo>
                  <a:pt x="2735201" y="22425"/>
                  <a:pt x="2749481" y="17653"/>
                  <a:pt x="2766596" y="17653"/>
                </a:cubicBezTo>
                <a:close/>
                <a:moveTo>
                  <a:pt x="4755356" y="16809"/>
                </a:moveTo>
                <a:cubicBezTo>
                  <a:pt x="4757028" y="16803"/>
                  <a:pt x="4759091" y="17160"/>
                  <a:pt x="4761545" y="17879"/>
                </a:cubicBezTo>
                <a:cubicBezTo>
                  <a:pt x="4771361" y="20754"/>
                  <a:pt x="4779710" y="25038"/>
                  <a:pt x="4786593" y="30731"/>
                </a:cubicBezTo>
                <a:cubicBezTo>
                  <a:pt x="4793477" y="36424"/>
                  <a:pt x="4794570" y="42558"/>
                  <a:pt x="4789874" y="49133"/>
                </a:cubicBezTo>
                <a:cubicBezTo>
                  <a:pt x="4785178" y="55708"/>
                  <a:pt x="4779972" y="66478"/>
                  <a:pt x="4774258" y="81442"/>
                </a:cubicBezTo>
                <a:cubicBezTo>
                  <a:pt x="4768543" y="96406"/>
                  <a:pt x="4763047" y="112463"/>
                  <a:pt x="4757770" y="129614"/>
                </a:cubicBezTo>
                <a:cubicBezTo>
                  <a:pt x="4779696" y="136512"/>
                  <a:pt x="4793728" y="145951"/>
                  <a:pt x="4799865" y="157932"/>
                </a:cubicBezTo>
                <a:cubicBezTo>
                  <a:pt x="4806003" y="169914"/>
                  <a:pt x="4806462" y="181045"/>
                  <a:pt x="4801242" y="191327"/>
                </a:cubicBezTo>
                <a:cubicBezTo>
                  <a:pt x="4796023" y="201609"/>
                  <a:pt x="4787450" y="198175"/>
                  <a:pt x="4775527" y="181024"/>
                </a:cubicBezTo>
                <a:cubicBezTo>
                  <a:pt x="4763603" y="163873"/>
                  <a:pt x="4755640" y="150400"/>
                  <a:pt x="4751640" y="140606"/>
                </a:cubicBezTo>
                <a:cubicBezTo>
                  <a:pt x="4744627" y="160725"/>
                  <a:pt x="4734668" y="179543"/>
                  <a:pt x="4721762" y="197060"/>
                </a:cubicBezTo>
                <a:cubicBezTo>
                  <a:pt x="4708856" y="214576"/>
                  <a:pt x="4694956" y="227318"/>
                  <a:pt x="4680064" y="235284"/>
                </a:cubicBezTo>
                <a:cubicBezTo>
                  <a:pt x="4665172" y="243250"/>
                  <a:pt x="4663411" y="239847"/>
                  <a:pt x="4674783" y="225077"/>
                </a:cubicBezTo>
                <a:cubicBezTo>
                  <a:pt x="4686155" y="210306"/>
                  <a:pt x="4697183" y="193346"/>
                  <a:pt x="4707866" y="174194"/>
                </a:cubicBezTo>
                <a:cubicBezTo>
                  <a:pt x="4718549" y="155043"/>
                  <a:pt x="4727272" y="136229"/>
                  <a:pt x="4734033" y="117751"/>
                </a:cubicBezTo>
                <a:cubicBezTo>
                  <a:pt x="4740795" y="99274"/>
                  <a:pt x="4745964" y="81646"/>
                  <a:pt x="4749542" y="64868"/>
                </a:cubicBezTo>
                <a:cubicBezTo>
                  <a:pt x="4753120" y="48090"/>
                  <a:pt x="4753561" y="35345"/>
                  <a:pt x="4750865" y="26633"/>
                </a:cubicBezTo>
                <a:cubicBezTo>
                  <a:pt x="4748843" y="20100"/>
                  <a:pt x="4750340" y="16825"/>
                  <a:pt x="4755356" y="16809"/>
                </a:cubicBezTo>
                <a:close/>
                <a:moveTo>
                  <a:pt x="4208899" y="16343"/>
                </a:moveTo>
                <a:cubicBezTo>
                  <a:pt x="4213283" y="16352"/>
                  <a:pt x="4217422" y="16836"/>
                  <a:pt x="4221315" y="17793"/>
                </a:cubicBezTo>
                <a:cubicBezTo>
                  <a:pt x="4229102" y="19707"/>
                  <a:pt x="4237093" y="23317"/>
                  <a:pt x="4245289" y="28623"/>
                </a:cubicBezTo>
                <a:cubicBezTo>
                  <a:pt x="4253484" y="33929"/>
                  <a:pt x="4260145" y="41712"/>
                  <a:pt x="4265272" y="51973"/>
                </a:cubicBezTo>
                <a:cubicBezTo>
                  <a:pt x="4270399" y="62233"/>
                  <a:pt x="4272263" y="74616"/>
                  <a:pt x="4270865" y="89121"/>
                </a:cubicBezTo>
                <a:cubicBezTo>
                  <a:pt x="4269466" y="103626"/>
                  <a:pt x="4262336" y="120752"/>
                  <a:pt x="4249472" y="140498"/>
                </a:cubicBezTo>
                <a:cubicBezTo>
                  <a:pt x="4236609" y="160245"/>
                  <a:pt x="4212496" y="189033"/>
                  <a:pt x="4177133" y="226862"/>
                </a:cubicBezTo>
                <a:lnTo>
                  <a:pt x="4274317" y="226862"/>
                </a:lnTo>
                <a:lnTo>
                  <a:pt x="4274317" y="258031"/>
                </a:lnTo>
                <a:lnTo>
                  <a:pt x="4129725" y="258031"/>
                </a:lnTo>
                <a:lnTo>
                  <a:pt x="4129725" y="248330"/>
                </a:lnTo>
                <a:cubicBezTo>
                  <a:pt x="4130656" y="234362"/>
                  <a:pt x="4137070" y="221886"/>
                  <a:pt x="4148966" y="210902"/>
                </a:cubicBezTo>
                <a:cubicBezTo>
                  <a:pt x="4160861" y="199917"/>
                  <a:pt x="4175746" y="183035"/>
                  <a:pt x="4193621" y="160256"/>
                </a:cubicBezTo>
                <a:cubicBezTo>
                  <a:pt x="4211496" y="137476"/>
                  <a:pt x="4223086" y="119934"/>
                  <a:pt x="4228392" y="107631"/>
                </a:cubicBezTo>
                <a:cubicBezTo>
                  <a:pt x="4233698" y="95327"/>
                  <a:pt x="4235717" y="85055"/>
                  <a:pt x="4234448" y="76817"/>
                </a:cubicBezTo>
                <a:cubicBezTo>
                  <a:pt x="4233178" y="68579"/>
                  <a:pt x="4229371" y="61853"/>
                  <a:pt x="4223026" y="56640"/>
                </a:cubicBezTo>
                <a:cubicBezTo>
                  <a:pt x="4216680" y="51428"/>
                  <a:pt x="4209252" y="49255"/>
                  <a:pt x="4200741" y="50123"/>
                </a:cubicBezTo>
                <a:cubicBezTo>
                  <a:pt x="4192230" y="50990"/>
                  <a:pt x="4184031" y="54328"/>
                  <a:pt x="4176144" y="60136"/>
                </a:cubicBezTo>
                <a:cubicBezTo>
                  <a:pt x="4168257" y="65944"/>
                  <a:pt x="4161811" y="75673"/>
                  <a:pt x="4156806" y="89325"/>
                </a:cubicBezTo>
                <a:lnTo>
                  <a:pt x="4124325" y="84507"/>
                </a:lnTo>
                <a:cubicBezTo>
                  <a:pt x="4131696" y="60803"/>
                  <a:pt x="4141297" y="43982"/>
                  <a:pt x="4153128" y="34044"/>
                </a:cubicBezTo>
                <a:cubicBezTo>
                  <a:pt x="4164958" y="24106"/>
                  <a:pt x="4178919" y="18671"/>
                  <a:pt x="4195008" y="17739"/>
                </a:cubicBezTo>
                <a:cubicBezTo>
                  <a:pt x="4199884" y="16800"/>
                  <a:pt x="4204514" y="16335"/>
                  <a:pt x="4208899" y="16343"/>
                </a:cubicBezTo>
                <a:close/>
                <a:moveTo>
                  <a:pt x="5376023" y="5059"/>
                </a:moveTo>
                <a:cubicBezTo>
                  <a:pt x="5381019" y="4539"/>
                  <a:pt x="5389157" y="5234"/>
                  <a:pt x="5400431" y="7145"/>
                </a:cubicBezTo>
                <a:cubicBezTo>
                  <a:pt x="5422981" y="10967"/>
                  <a:pt x="5433443" y="20894"/>
                  <a:pt x="5431815" y="36926"/>
                </a:cubicBezTo>
                <a:cubicBezTo>
                  <a:pt x="5430187" y="52958"/>
                  <a:pt x="5419293" y="53926"/>
                  <a:pt x="5399129" y="39830"/>
                </a:cubicBezTo>
                <a:cubicBezTo>
                  <a:pt x="5382567" y="26020"/>
                  <a:pt x="5373005" y="16165"/>
                  <a:pt x="5370446" y="10264"/>
                </a:cubicBezTo>
                <a:cubicBezTo>
                  <a:pt x="5369166" y="7314"/>
                  <a:pt x="5371025" y="5578"/>
                  <a:pt x="5376023" y="5059"/>
                </a:cubicBezTo>
                <a:close/>
                <a:moveTo>
                  <a:pt x="4849866" y="3521"/>
                </a:moveTo>
                <a:cubicBezTo>
                  <a:pt x="4851508" y="3372"/>
                  <a:pt x="4853555" y="3655"/>
                  <a:pt x="4856007" y="4370"/>
                </a:cubicBezTo>
                <a:cubicBezTo>
                  <a:pt x="4865816" y="7231"/>
                  <a:pt x="4874166" y="11483"/>
                  <a:pt x="4881056" y="17126"/>
                </a:cubicBezTo>
                <a:cubicBezTo>
                  <a:pt x="4887947" y="22769"/>
                  <a:pt x="4889775" y="28361"/>
                  <a:pt x="4886541" y="33904"/>
                </a:cubicBezTo>
                <a:cubicBezTo>
                  <a:pt x="4883308" y="39446"/>
                  <a:pt x="4879891" y="50768"/>
                  <a:pt x="4876292" y="67869"/>
                </a:cubicBezTo>
                <a:cubicBezTo>
                  <a:pt x="4872692" y="84969"/>
                  <a:pt x="4868283" y="103730"/>
                  <a:pt x="4863063" y="124150"/>
                </a:cubicBezTo>
                <a:cubicBezTo>
                  <a:pt x="4885147" y="157578"/>
                  <a:pt x="4903488" y="180920"/>
                  <a:pt x="4918086" y="194177"/>
                </a:cubicBezTo>
                <a:cubicBezTo>
                  <a:pt x="4932685" y="207435"/>
                  <a:pt x="4949434" y="218516"/>
                  <a:pt x="4968334" y="227422"/>
                </a:cubicBezTo>
                <a:cubicBezTo>
                  <a:pt x="4987235" y="236327"/>
                  <a:pt x="4989250" y="241407"/>
                  <a:pt x="4974379" y="242662"/>
                </a:cubicBezTo>
                <a:cubicBezTo>
                  <a:pt x="4959508" y="243916"/>
                  <a:pt x="4944454" y="244307"/>
                  <a:pt x="4929218" y="243834"/>
                </a:cubicBezTo>
                <a:cubicBezTo>
                  <a:pt x="4913982" y="243361"/>
                  <a:pt x="4901434" y="234667"/>
                  <a:pt x="4891575" y="217753"/>
                </a:cubicBezTo>
                <a:cubicBezTo>
                  <a:pt x="4881716" y="200838"/>
                  <a:pt x="4870032" y="175123"/>
                  <a:pt x="4856524" y="140606"/>
                </a:cubicBezTo>
                <a:cubicBezTo>
                  <a:pt x="4845195" y="175281"/>
                  <a:pt x="4832188" y="202029"/>
                  <a:pt x="4817504" y="220850"/>
                </a:cubicBezTo>
                <a:cubicBezTo>
                  <a:pt x="4802820" y="239672"/>
                  <a:pt x="4786017" y="253725"/>
                  <a:pt x="4767095" y="263010"/>
                </a:cubicBezTo>
                <a:cubicBezTo>
                  <a:pt x="4748173" y="272296"/>
                  <a:pt x="4747079" y="267986"/>
                  <a:pt x="4763814" y="250083"/>
                </a:cubicBezTo>
                <a:cubicBezTo>
                  <a:pt x="4780549" y="232179"/>
                  <a:pt x="4795198" y="210891"/>
                  <a:pt x="4807760" y="186218"/>
                </a:cubicBezTo>
                <a:cubicBezTo>
                  <a:pt x="4820322" y="161546"/>
                  <a:pt x="4829503" y="138089"/>
                  <a:pt x="4835304" y="115848"/>
                </a:cubicBezTo>
                <a:cubicBezTo>
                  <a:pt x="4841105" y="93606"/>
                  <a:pt x="4845127" y="74232"/>
                  <a:pt x="4847371" y="57727"/>
                </a:cubicBezTo>
                <a:cubicBezTo>
                  <a:pt x="4849615" y="41221"/>
                  <a:pt x="4849164" y="27487"/>
                  <a:pt x="4846016" y="16524"/>
                </a:cubicBezTo>
                <a:cubicBezTo>
                  <a:pt x="4843655" y="8301"/>
                  <a:pt x="4844938" y="3967"/>
                  <a:pt x="4849866" y="3521"/>
                </a:cubicBezTo>
                <a:close/>
                <a:moveTo>
                  <a:pt x="5291702" y="12"/>
                </a:moveTo>
                <a:cubicBezTo>
                  <a:pt x="5295535" y="193"/>
                  <a:pt x="5301846" y="2603"/>
                  <a:pt x="5310637" y="7242"/>
                </a:cubicBezTo>
                <a:cubicBezTo>
                  <a:pt x="5326454" y="17165"/>
                  <a:pt x="5330741" y="24852"/>
                  <a:pt x="5323499" y="30301"/>
                </a:cubicBezTo>
                <a:cubicBezTo>
                  <a:pt x="5316258" y="35750"/>
                  <a:pt x="5309375" y="41737"/>
                  <a:pt x="5302849" y="48262"/>
                </a:cubicBezTo>
                <a:cubicBezTo>
                  <a:pt x="5296325" y="54787"/>
                  <a:pt x="5288606" y="62036"/>
                  <a:pt x="5279694" y="70009"/>
                </a:cubicBezTo>
                <a:cubicBezTo>
                  <a:pt x="5270781" y="77982"/>
                  <a:pt x="5258517" y="85669"/>
                  <a:pt x="5242901" y="93068"/>
                </a:cubicBezTo>
                <a:cubicBezTo>
                  <a:pt x="5227284" y="100468"/>
                  <a:pt x="5227187" y="96535"/>
                  <a:pt x="5242610" y="81270"/>
                </a:cubicBezTo>
                <a:cubicBezTo>
                  <a:pt x="5258033" y="66005"/>
                  <a:pt x="5269957" y="51808"/>
                  <a:pt x="5278382" y="38679"/>
                </a:cubicBezTo>
                <a:cubicBezTo>
                  <a:pt x="5286807" y="25551"/>
                  <a:pt x="5289893" y="14710"/>
                  <a:pt x="5287641" y="6156"/>
                </a:cubicBezTo>
                <a:cubicBezTo>
                  <a:pt x="5286516" y="1879"/>
                  <a:pt x="5287869" y="-169"/>
                  <a:pt x="5291702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79670" y="2899574"/>
            <a:ext cx="2232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 + 30 =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67317" y="3557701"/>
            <a:ext cx="7017385" cy="54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2+30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628A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30+2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都等于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，只是加数位置换了。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4070552" y="4396335"/>
            <a:ext cx="2746464" cy="1096827"/>
          </a:xfrm>
          <a:prstGeom prst="wedgeRoundRectCallout">
            <a:avLst>
              <a:gd name="adj1" fmla="val -59816"/>
              <a:gd name="adj2" fmla="val -18817"/>
              <a:gd name="adj3" fmla="val 1666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可是有没有更简单的方法呢？</a:t>
            </a:r>
          </a:p>
        </p:txBody>
      </p:sp>
      <p:sp>
        <p:nvSpPr>
          <p:cNvPr id="7" name="矩形 6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05" y="4133852"/>
            <a:ext cx="1106170" cy="12655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87011" y="1460500"/>
            <a:ext cx="11304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54525" y="1460500"/>
            <a:ext cx="387157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可以根据数的组成计算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997960" y="4133972"/>
            <a:ext cx="4196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本写字本。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28390" y="2179320"/>
            <a:ext cx="3881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   +   2    =  </a:t>
            </a:r>
          </a:p>
        </p:txBody>
      </p:sp>
      <p:sp>
        <p:nvSpPr>
          <p:cNvPr id="7" name="箭头: 下 4"/>
          <p:cNvSpPr/>
          <p:nvPr/>
        </p:nvSpPr>
        <p:spPr>
          <a:xfrm>
            <a:off x="3714750" y="2702540"/>
            <a:ext cx="416560" cy="523220"/>
          </a:xfrm>
          <a:prstGeom prst="down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70910" y="3383341"/>
            <a:ext cx="1178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52670" y="3383341"/>
            <a:ext cx="1178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个一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86500" y="3383280"/>
            <a:ext cx="3670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个一组成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</a:p>
        </p:txBody>
      </p:sp>
      <p:sp>
        <p:nvSpPr>
          <p:cNvPr id="20" name="箭头: 上 19"/>
          <p:cNvSpPr/>
          <p:nvPr/>
        </p:nvSpPr>
        <p:spPr>
          <a:xfrm>
            <a:off x="7062470" y="2717095"/>
            <a:ext cx="447040" cy="508526"/>
          </a:xfrm>
          <a:prstGeom prst="up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14210" y="2151965"/>
            <a:ext cx="1026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</a:p>
        </p:txBody>
      </p:sp>
      <p:sp>
        <p:nvSpPr>
          <p:cNvPr id="11" name="箭头: 下 4"/>
          <p:cNvSpPr/>
          <p:nvPr/>
        </p:nvSpPr>
        <p:spPr>
          <a:xfrm>
            <a:off x="5233670" y="2701270"/>
            <a:ext cx="416560" cy="523220"/>
          </a:xfrm>
          <a:prstGeom prst="down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52777" y="4877435"/>
            <a:ext cx="7017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想一想：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 + 30 =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也可以用这个方法吗？</a:t>
            </a:r>
          </a:p>
        </p:txBody>
      </p:sp>
      <p:sp>
        <p:nvSpPr>
          <p:cNvPr id="17" name="矩形 16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6" grpId="0"/>
      <p:bldP spid="7" grpId="0" bldLvl="0" animBg="1"/>
      <p:bldP spid="16" grpId="0"/>
      <p:bldP spid="9" grpId="0"/>
      <p:bldP spid="10" grpId="0"/>
      <p:bldP spid="20" grpId="0" bldLvl="0" animBg="1"/>
      <p:bldP spid="21" grpId="0"/>
      <p:bldP spid="11" grpId="0" bldLvl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85" y="4164085"/>
            <a:ext cx="1106170" cy="126555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081780" y="3354844"/>
            <a:ext cx="4196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本写字本。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00475" y="1481823"/>
            <a:ext cx="3881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   +   30    =  </a:t>
            </a:r>
          </a:p>
        </p:txBody>
      </p:sp>
      <p:sp>
        <p:nvSpPr>
          <p:cNvPr id="7" name="箭头: 下 4"/>
          <p:cNvSpPr/>
          <p:nvPr/>
        </p:nvSpPr>
        <p:spPr>
          <a:xfrm>
            <a:off x="3780155" y="2005043"/>
            <a:ext cx="416560" cy="523220"/>
          </a:xfrm>
          <a:prstGeom prst="down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36315" y="2685844"/>
            <a:ext cx="1178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18075" y="2685844"/>
            <a:ext cx="1178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70625" y="2685844"/>
            <a:ext cx="3670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个一和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个十组成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</a:p>
        </p:txBody>
      </p:sp>
      <p:sp>
        <p:nvSpPr>
          <p:cNvPr id="20" name="箭头: 上 19"/>
          <p:cNvSpPr/>
          <p:nvPr/>
        </p:nvSpPr>
        <p:spPr>
          <a:xfrm>
            <a:off x="7127875" y="2019598"/>
            <a:ext cx="447040" cy="508526"/>
          </a:xfrm>
          <a:prstGeom prst="up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79615" y="1454468"/>
            <a:ext cx="1026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</a:p>
        </p:txBody>
      </p:sp>
      <p:sp>
        <p:nvSpPr>
          <p:cNvPr id="11" name="箭头: 下 4"/>
          <p:cNvSpPr/>
          <p:nvPr/>
        </p:nvSpPr>
        <p:spPr>
          <a:xfrm>
            <a:off x="5299075" y="2003773"/>
            <a:ext cx="416560" cy="523220"/>
          </a:xfrm>
          <a:prstGeom prst="down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4301269" y="4087560"/>
            <a:ext cx="3297870" cy="1418602"/>
          </a:xfrm>
          <a:prstGeom prst="wedgeRoundRectCallout">
            <a:avLst>
              <a:gd name="adj1" fmla="val -59816"/>
              <a:gd name="adj2" fmla="val -18817"/>
              <a:gd name="adj3" fmla="val 1666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无论用什么方法计算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30+2=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？和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2+30=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？结果都是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3" name="矩形 12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7" grpId="0" bldLvl="0" animBg="1"/>
      <p:bldP spid="16" grpId="0"/>
      <p:bldP spid="9" grpId="0"/>
      <p:bldP spid="10" grpId="0"/>
      <p:bldP spid="20" grpId="0" bldLvl="0" animBg="1"/>
      <p:bldP spid="21" grpId="0"/>
      <p:bldP spid="11" grpId="0" bldLvl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5406" r="4317"/>
          <a:stretch>
            <a:fillRect/>
          </a:stretch>
        </p:blipFill>
        <p:spPr>
          <a:xfrm>
            <a:off x="3575098" y="2341564"/>
            <a:ext cx="4492625" cy="24250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59953" y="1629575"/>
            <a:ext cx="7398179" cy="44537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思考：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你能根据这幅图列出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道减法算式吗？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5406" r="4317"/>
          <a:stretch>
            <a:fillRect/>
          </a:stretch>
        </p:blipFill>
        <p:spPr>
          <a:xfrm>
            <a:off x="3944304" y="1981202"/>
            <a:ext cx="4492625" cy="24250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466524" y="4572635"/>
            <a:ext cx="1448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44086" y="4579663"/>
            <a:ext cx="158417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26999" y="4572635"/>
            <a:ext cx="55335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07649" y="4572635"/>
            <a:ext cx="55335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98213" y="1682324"/>
            <a:ext cx="3871574" cy="44537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想一想：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该怎么计算？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443730" y="2039734"/>
            <a:ext cx="3881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   -   30    =  </a:t>
            </a:r>
          </a:p>
        </p:txBody>
      </p:sp>
      <p:sp>
        <p:nvSpPr>
          <p:cNvPr id="7" name="箭头: 下 4"/>
          <p:cNvSpPr/>
          <p:nvPr/>
        </p:nvSpPr>
        <p:spPr>
          <a:xfrm>
            <a:off x="4530090" y="2562954"/>
            <a:ext cx="416560" cy="523220"/>
          </a:xfrm>
          <a:prstGeom prst="down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16930" y="3179559"/>
            <a:ext cx="1178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606030" y="3179559"/>
            <a:ext cx="1178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个一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62022" y="3179559"/>
            <a:ext cx="2552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个一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箭头: 上 19"/>
          <p:cNvSpPr/>
          <p:nvPr/>
        </p:nvSpPr>
        <p:spPr>
          <a:xfrm>
            <a:off x="7877810" y="2577509"/>
            <a:ext cx="447040" cy="508526"/>
          </a:xfrm>
          <a:prstGeom prst="up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28610" y="2012429"/>
            <a:ext cx="605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" name="箭头: 下 4"/>
          <p:cNvSpPr/>
          <p:nvPr/>
        </p:nvSpPr>
        <p:spPr>
          <a:xfrm>
            <a:off x="6140450" y="2561684"/>
            <a:ext cx="416560" cy="523220"/>
          </a:xfrm>
          <a:prstGeom prst="down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62814" y="1617596"/>
            <a:ext cx="4582997" cy="317527"/>
          </a:xfrm>
          <a:custGeom>
            <a:avLst/>
            <a:gdLst/>
            <a:ahLst/>
            <a:cxnLst/>
            <a:rect l="l" t="t" r="r" b="b"/>
            <a:pathLst>
              <a:path w="4582997" h="317527">
                <a:moveTo>
                  <a:pt x="2382578" y="222563"/>
                </a:moveTo>
                <a:cubicBezTo>
                  <a:pt x="2381667" y="221581"/>
                  <a:pt x="2370801" y="222868"/>
                  <a:pt x="2349979" y="226424"/>
                </a:cubicBezTo>
                <a:lnTo>
                  <a:pt x="2324705" y="228812"/>
                </a:lnTo>
                <a:cubicBezTo>
                  <a:pt x="2326454" y="239539"/>
                  <a:pt x="2327723" y="251312"/>
                  <a:pt x="2328512" y="264132"/>
                </a:cubicBezTo>
                <a:cubicBezTo>
                  <a:pt x="2343311" y="264204"/>
                  <a:pt x="2360117" y="262196"/>
                  <a:pt x="2378932" y="258109"/>
                </a:cubicBezTo>
                <a:cubicBezTo>
                  <a:pt x="2381384" y="246666"/>
                  <a:pt x="2382832" y="238126"/>
                  <a:pt x="2383277" y="232490"/>
                </a:cubicBezTo>
                <a:cubicBezTo>
                  <a:pt x="2383722" y="226855"/>
                  <a:pt x="2383488" y="223546"/>
                  <a:pt x="2382578" y="222563"/>
                </a:cubicBezTo>
                <a:close/>
                <a:moveTo>
                  <a:pt x="3334287" y="212915"/>
                </a:moveTo>
                <a:cubicBezTo>
                  <a:pt x="3337750" y="213156"/>
                  <a:pt x="3336051" y="216411"/>
                  <a:pt x="3329189" y="222682"/>
                </a:cubicBezTo>
                <a:cubicBezTo>
                  <a:pt x="3320040" y="231042"/>
                  <a:pt x="3306098" y="241690"/>
                  <a:pt x="3287362" y="254624"/>
                </a:cubicBezTo>
                <a:cubicBezTo>
                  <a:pt x="3268627" y="267559"/>
                  <a:pt x="3256448" y="276902"/>
                  <a:pt x="3250827" y="282652"/>
                </a:cubicBezTo>
                <a:cubicBezTo>
                  <a:pt x="3245206" y="288403"/>
                  <a:pt x="3235949" y="287141"/>
                  <a:pt x="3223057" y="278867"/>
                </a:cubicBezTo>
                <a:cubicBezTo>
                  <a:pt x="3210165" y="270592"/>
                  <a:pt x="3207226" y="265233"/>
                  <a:pt x="3214238" y="262788"/>
                </a:cubicBezTo>
                <a:cubicBezTo>
                  <a:pt x="3221250" y="260343"/>
                  <a:pt x="3229023" y="257550"/>
                  <a:pt x="3237555" y="254409"/>
                </a:cubicBezTo>
                <a:cubicBezTo>
                  <a:pt x="3246088" y="251269"/>
                  <a:pt x="3261209" y="244271"/>
                  <a:pt x="3282920" y="233415"/>
                </a:cubicBezTo>
                <a:cubicBezTo>
                  <a:pt x="3304502" y="222617"/>
                  <a:pt x="3319897" y="216039"/>
                  <a:pt x="3329103" y="213680"/>
                </a:cubicBezTo>
                <a:cubicBezTo>
                  <a:pt x="3331405" y="213090"/>
                  <a:pt x="3333133" y="212835"/>
                  <a:pt x="3334287" y="212915"/>
                </a:cubicBezTo>
                <a:close/>
                <a:moveTo>
                  <a:pt x="2602725" y="210292"/>
                </a:moveTo>
                <a:lnTo>
                  <a:pt x="2578655" y="215304"/>
                </a:lnTo>
                <a:cubicBezTo>
                  <a:pt x="2573220" y="227507"/>
                  <a:pt x="2570657" y="234122"/>
                  <a:pt x="2570965" y="235147"/>
                </a:cubicBezTo>
                <a:cubicBezTo>
                  <a:pt x="2571273" y="236172"/>
                  <a:pt x="2572675" y="237043"/>
                  <a:pt x="2575171" y="237760"/>
                </a:cubicBezTo>
                <a:cubicBezTo>
                  <a:pt x="2577666" y="238477"/>
                  <a:pt x="2581889" y="240069"/>
                  <a:pt x="2587840" y="242536"/>
                </a:cubicBezTo>
                <a:cubicBezTo>
                  <a:pt x="2593318" y="235882"/>
                  <a:pt x="2598280" y="225134"/>
                  <a:pt x="2602725" y="210292"/>
                </a:cubicBezTo>
                <a:close/>
                <a:moveTo>
                  <a:pt x="4449493" y="181814"/>
                </a:moveTo>
                <a:lnTo>
                  <a:pt x="4390887" y="188437"/>
                </a:lnTo>
                <a:cubicBezTo>
                  <a:pt x="4389553" y="190506"/>
                  <a:pt x="4388272" y="192146"/>
                  <a:pt x="4387044" y="193358"/>
                </a:cubicBezTo>
                <a:lnTo>
                  <a:pt x="4385613" y="194311"/>
                </a:lnTo>
                <a:lnTo>
                  <a:pt x="4392801" y="196149"/>
                </a:lnTo>
                <a:cubicBezTo>
                  <a:pt x="4398724" y="198436"/>
                  <a:pt x="4401212" y="200885"/>
                  <a:pt x="4400265" y="203494"/>
                </a:cubicBezTo>
                <a:cubicBezTo>
                  <a:pt x="4399319" y="206104"/>
                  <a:pt x="4398445" y="208764"/>
                  <a:pt x="4397641" y="211475"/>
                </a:cubicBezTo>
                <a:cubicBezTo>
                  <a:pt x="4411179" y="210686"/>
                  <a:pt x="4429570" y="208628"/>
                  <a:pt x="4452815" y="205301"/>
                </a:cubicBezTo>
                <a:cubicBezTo>
                  <a:pt x="4452815" y="198619"/>
                  <a:pt x="4451693" y="192578"/>
                  <a:pt x="4449449" y="187179"/>
                </a:cubicBezTo>
                <a:close/>
                <a:moveTo>
                  <a:pt x="4460172" y="180607"/>
                </a:moveTo>
                <a:lnTo>
                  <a:pt x="4452488" y="181476"/>
                </a:lnTo>
                <a:lnTo>
                  <a:pt x="4456364" y="181253"/>
                </a:lnTo>
                <a:lnTo>
                  <a:pt x="4462954" y="183232"/>
                </a:lnTo>
                <a:close/>
                <a:moveTo>
                  <a:pt x="3013801" y="154600"/>
                </a:moveTo>
                <a:cubicBezTo>
                  <a:pt x="3016119" y="154911"/>
                  <a:pt x="3018924" y="155546"/>
                  <a:pt x="3022215" y="156505"/>
                </a:cubicBezTo>
                <a:cubicBezTo>
                  <a:pt x="3035380" y="160341"/>
                  <a:pt x="3044855" y="166153"/>
                  <a:pt x="3050641" y="173939"/>
                </a:cubicBezTo>
                <a:cubicBezTo>
                  <a:pt x="3056428" y="181726"/>
                  <a:pt x="3057854" y="191305"/>
                  <a:pt x="3054922" y="202677"/>
                </a:cubicBezTo>
                <a:cubicBezTo>
                  <a:pt x="3051989" y="214049"/>
                  <a:pt x="3042743" y="211367"/>
                  <a:pt x="3027184" y="194632"/>
                </a:cubicBezTo>
                <a:cubicBezTo>
                  <a:pt x="3015497" y="178442"/>
                  <a:pt x="3008456" y="167081"/>
                  <a:pt x="3006061" y="160549"/>
                </a:cubicBezTo>
                <a:cubicBezTo>
                  <a:pt x="3004265" y="155650"/>
                  <a:pt x="3006845" y="153667"/>
                  <a:pt x="3013801" y="154600"/>
                </a:cubicBezTo>
                <a:close/>
                <a:moveTo>
                  <a:pt x="434011" y="154556"/>
                </a:moveTo>
                <a:cubicBezTo>
                  <a:pt x="436576" y="155268"/>
                  <a:pt x="432436" y="168081"/>
                  <a:pt x="421592" y="192997"/>
                </a:cubicBezTo>
                <a:cubicBezTo>
                  <a:pt x="409159" y="221405"/>
                  <a:pt x="401601" y="243314"/>
                  <a:pt x="398920" y="258722"/>
                </a:cubicBezTo>
                <a:cubicBezTo>
                  <a:pt x="396238" y="274131"/>
                  <a:pt x="390685" y="277913"/>
                  <a:pt x="382260" y="270069"/>
                </a:cubicBezTo>
                <a:cubicBezTo>
                  <a:pt x="373835" y="262225"/>
                  <a:pt x="367974" y="253434"/>
                  <a:pt x="364675" y="243697"/>
                </a:cubicBezTo>
                <a:cubicBezTo>
                  <a:pt x="361377" y="233960"/>
                  <a:pt x="362625" y="228081"/>
                  <a:pt x="368418" y="226059"/>
                </a:cubicBezTo>
                <a:cubicBezTo>
                  <a:pt x="374212" y="224037"/>
                  <a:pt x="380371" y="219104"/>
                  <a:pt x="386896" y="211260"/>
                </a:cubicBezTo>
                <a:cubicBezTo>
                  <a:pt x="393420" y="203416"/>
                  <a:pt x="405172" y="188444"/>
                  <a:pt x="422151" y="166346"/>
                </a:cubicBezTo>
                <a:cubicBezTo>
                  <a:pt x="428518" y="158059"/>
                  <a:pt x="432471" y="154129"/>
                  <a:pt x="434011" y="154556"/>
                </a:cubicBezTo>
                <a:close/>
                <a:moveTo>
                  <a:pt x="2937669" y="127273"/>
                </a:moveTo>
                <a:cubicBezTo>
                  <a:pt x="2932743" y="127710"/>
                  <a:pt x="2920206" y="129936"/>
                  <a:pt x="2900058" y="133952"/>
                </a:cubicBezTo>
                <a:lnTo>
                  <a:pt x="2901241" y="172347"/>
                </a:lnTo>
                <a:cubicBezTo>
                  <a:pt x="2909171" y="171602"/>
                  <a:pt x="2915772" y="169838"/>
                  <a:pt x="2921042" y="167056"/>
                </a:cubicBezTo>
                <a:cubicBezTo>
                  <a:pt x="2926312" y="164274"/>
                  <a:pt x="2932005" y="165891"/>
                  <a:pt x="2938121" y="171907"/>
                </a:cubicBezTo>
                <a:cubicBezTo>
                  <a:pt x="2944237" y="177922"/>
                  <a:pt x="2942480" y="182898"/>
                  <a:pt x="2932851" y="186835"/>
                </a:cubicBezTo>
                <a:cubicBezTo>
                  <a:pt x="2923221" y="190771"/>
                  <a:pt x="2912742" y="192739"/>
                  <a:pt x="2901414" y="192739"/>
                </a:cubicBezTo>
                <a:lnTo>
                  <a:pt x="2902575" y="227672"/>
                </a:lnTo>
                <a:cubicBezTo>
                  <a:pt x="2907106" y="227801"/>
                  <a:pt x="2913861" y="226034"/>
                  <a:pt x="2922838" y="222370"/>
                </a:cubicBezTo>
                <a:cubicBezTo>
                  <a:pt x="2931815" y="218706"/>
                  <a:pt x="2937834" y="218899"/>
                  <a:pt x="2940896" y="222950"/>
                </a:cubicBezTo>
                <a:cubicBezTo>
                  <a:pt x="2943957" y="227002"/>
                  <a:pt x="2946212" y="226743"/>
                  <a:pt x="2947661" y="222176"/>
                </a:cubicBezTo>
                <a:cubicBezTo>
                  <a:pt x="2949109" y="217609"/>
                  <a:pt x="2950059" y="202093"/>
                  <a:pt x="2950511" y="175628"/>
                </a:cubicBezTo>
                <a:cubicBezTo>
                  <a:pt x="2950963" y="149163"/>
                  <a:pt x="2950167" y="134378"/>
                  <a:pt x="2948123" y="131274"/>
                </a:cubicBezTo>
                <a:cubicBezTo>
                  <a:pt x="2946080" y="128169"/>
                  <a:pt x="2942595" y="126835"/>
                  <a:pt x="2937669" y="127273"/>
                </a:cubicBezTo>
                <a:close/>
                <a:moveTo>
                  <a:pt x="1182612" y="124702"/>
                </a:moveTo>
                <a:cubicBezTo>
                  <a:pt x="1181171" y="124172"/>
                  <a:pt x="1177360" y="124358"/>
                  <a:pt x="1171179" y="125261"/>
                </a:cubicBezTo>
                <a:cubicBezTo>
                  <a:pt x="1164998" y="126165"/>
                  <a:pt x="1156538" y="127706"/>
                  <a:pt x="1145797" y="129886"/>
                </a:cubicBezTo>
                <a:cubicBezTo>
                  <a:pt x="1146657" y="143739"/>
                  <a:pt x="1147468" y="155641"/>
                  <a:pt x="1148228" y="165593"/>
                </a:cubicBezTo>
                <a:cubicBezTo>
                  <a:pt x="1161033" y="163901"/>
                  <a:pt x="1172384" y="161535"/>
                  <a:pt x="1182278" y="158495"/>
                </a:cubicBezTo>
                <a:cubicBezTo>
                  <a:pt x="1183942" y="145962"/>
                  <a:pt x="1184774" y="137106"/>
                  <a:pt x="1184774" y="131930"/>
                </a:cubicBezTo>
                <a:cubicBezTo>
                  <a:pt x="1184774" y="127642"/>
                  <a:pt x="1184053" y="125233"/>
                  <a:pt x="1182612" y="124702"/>
                </a:cubicBezTo>
                <a:close/>
                <a:moveTo>
                  <a:pt x="372831" y="107088"/>
                </a:moveTo>
                <a:cubicBezTo>
                  <a:pt x="375238" y="107219"/>
                  <a:pt x="378148" y="107705"/>
                  <a:pt x="381561" y="108548"/>
                </a:cubicBezTo>
                <a:cubicBezTo>
                  <a:pt x="395213" y="111918"/>
                  <a:pt x="404011" y="117152"/>
                  <a:pt x="407954" y="124250"/>
                </a:cubicBezTo>
                <a:cubicBezTo>
                  <a:pt x="411898" y="131349"/>
                  <a:pt x="411808" y="138691"/>
                  <a:pt x="407685" y="146277"/>
                </a:cubicBezTo>
                <a:cubicBezTo>
                  <a:pt x="403562" y="153863"/>
                  <a:pt x="393686" y="151275"/>
                  <a:pt x="378055" y="138512"/>
                </a:cubicBezTo>
                <a:cubicBezTo>
                  <a:pt x="371630" y="131198"/>
                  <a:pt x="367196" y="123533"/>
                  <a:pt x="364751" y="115517"/>
                </a:cubicBezTo>
                <a:cubicBezTo>
                  <a:pt x="362917" y="109505"/>
                  <a:pt x="365610" y="106695"/>
                  <a:pt x="372831" y="107088"/>
                </a:cubicBezTo>
                <a:close/>
                <a:moveTo>
                  <a:pt x="3991754" y="102829"/>
                </a:moveTo>
                <a:cubicBezTo>
                  <a:pt x="3995154" y="102469"/>
                  <a:pt x="3999490" y="103235"/>
                  <a:pt x="4004760" y="105128"/>
                </a:cubicBezTo>
                <a:cubicBezTo>
                  <a:pt x="4019085" y="109788"/>
                  <a:pt x="4023689" y="114911"/>
                  <a:pt x="4018569" y="120497"/>
                </a:cubicBezTo>
                <a:cubicBezTo>
                  <a:pt x="4013450" y="126082"/>
                  <a:pt x="4009829" y="132478"/>
                  <a:pt x="4007706" y="139684"/>
                </a:cubicBezTo>
                <a:cubicBezTo>
                  <a:pt x="4005584" y="146890"/>
                  <a:pt x="4002315" y="170820"/>
                  <a:pt x="3997898" y="211475"/>
                </a:cubicBezTo>
                <a:cubicBezTo>
                  <a:pt x="4009499" y="204821"/>
                  <a:pt x="4021172" y="198884"/>
                  <a:pt x="4032917" y="193664"/>
                </a:cubicBezTo>
                <a:cubicBezTo>
                  <a:pt x="4044661" y="188444"/>
                  <a:pt x="4048060" y="188333"/>
                  <a:pt x="4043112" y="193331"/>
                </a:cubicBezTo>
                <a:cubicBezTo>
                  <a:pt x="4038165" y="198328"/>
                  <a:pt x="4028787" y="207789"/>
                  <a:pt x="4014977" y="221714"/>
                </a:cubicBezTo>
                <a:cubicBezTo>
                  <a:pt x="4001167" y="235638"/>
                  <a:pt x="3990749" y="247565"/>
                  <a:pt x="3983722" y="257496"/>
                </a:cubicBezTo>
                <a:cubicBezTo>
                  <a:pt x="3976696" y="267427"/>
                  <a:pt x="3969852" y="266487"/>
                  <a:pt x="3963191" y="254678"/>
                </a:cubicBezTo>
                <a:cubicBezTo>
                  <a:pt x="3956530" y="242869"/>
                  <a:pt x="3955720" y="234570"/>
                  <a:pt x="3960760" y="229780"/>
                </a:cubicBezTo>
                <a:cubicBezTo>
                  <a:pt x="3965801" y="224990"/>
                  <a:pt x="3969848" y="217795"/>
                  <a:pt x="3972903" y="208194"/>
                </a:cubicBezTo>
                <a:cubicBezTo>
                  <a:pt x="3975957" y="198594"/>
                  <a:pt x="3978162" y="186379"/>
                  <a:pt x="3979517" y="171552"/>
                </a:cubicBezTo>
                <a:cubicBezTo>
                  <a:pt x="3980873" y="156724"/>
                  <a:pt x="3981772" y="146650"/>
                  <a:pt x="3982217" y="141330"/>
                </a:cubicBezTo>
                <a:cubicBezTo>
                  <a:pt x="3982661" y="136009"/>
                  <a:pt x="3979320" y="134665"/>
                  <a:pt x="3972193" y="137296"/>
                </a:cubicBezTo>
                <a:cubicBezTo>
                  <a:pt x="3965066" y="139928"/>
                  <a:pt x="3958100" y="142853"/>
                  <a:pt x="3951296" y="146073"/>
                </a:cubicBezTo>
                <a:cubicBezTo>
                  <a:pt x="3944491" y="149292"/>
                  <a:pt x="3936134" y="147758"/>
                  <a:pt x="3926225" y="141469"/>
                </a:cubicBezTo>
                <a:cubicBezTo>
                  <a:pt x="3916316" y="135181"/>
                  <a:pt x="3916800" y="131130"/>
                  <a:pt x="3927678" y="129316"/>
                </a:cubicBezTo>
                <a:cubicBezTo>
                  <a:pt x="3938554" y="127502"/>
                  <a:pt x="3949955" y="124684"/>
                  <a:pt x="3961879" y="120863"/>
                </a:cubicBezTo>
                <a:cubicBezTo>
                  <a:pt x="3973803" y="117041"/>
                  <a:pt x="3981295" y="112517"/>
                  <a:pt x="3984357" y="107290"/>
                </a:cubicBezTo>
                <a:cubicBezTo>
                  <a:pt x="3985888" y="104676"/>
                  <a:pt x="3988354" y="103189"/>
                  <a:pt x="3991754" y="102829"/>
                </a:cubicBezTo>
                <a:close/>
                <a:moveTo>
                  <a:pt x="1193362" y="96663"/>
                </a:moveTo>
                <a:cubicBezTo>
                  <a:pt x="1199123" y="97431"/>
                  <a:pt x="1206169" y="99965"/>
                  <a:pt x="1214501" y="104267"/>
                </a:cubicBezTo>
                <a:cubicBezTo>
                  <a:pt x="1226288" y="112943"/>
                  <a:pt x="1229382" y="120124"/>
                  <a:pt x="1223783" y="125810"/>
                </a:cubicBezTo>
                <a:cubicBezTo>
                  <a:pt x="1218183" y="131496"/>
                  <a:pt x="1212888" y="141093"/>
                  <a:pt x="1207897" y="154601"/>
                </a:cubicBezTo>
                <a:cubicBezTo>
                  <a:pt x="1218695" y="168985"/>
                  <a:pt x="1218584" y="176460"/>
                  <a:pt x="1207564" y="177026"/>
                </a:cubicBezTo>
                <a:cubicBezTo>
                  <a:pt x="1196543" y="177592"/>
                  <a:pt x="1177116" y="179976"/>
                  <a:pt x="1149282" y="184178"/>
                </a:cubicBezTo>
                <a:cubicBezTo>
                  <a:pt x="1147217" y="195292"/>
                  <a:pt x="1143700" y="199963"/>
                  <a:pt x="1138731" y="198192"/>
                </a:cubicBezTo>
                <a:cubicBezTo>
                  <a:pt x="1133762" y="196421"/>
                  <a:pt x="1129890" y="189287"/>
                  <a:pt x="1127115" y="176789"/>
                </a:cubicBezTo>
                <a:cubicBezTo>
                  <a:pt x="1124340" y="164292"/>
                  <a:pt x="1122046" y="153501"/>
                  <a:pt x="1120232" y="144416"/>
                </a:cubicBezTo>
                <a:cubicBezTo>
                  <a:pt x="1118418" y="135332"/>
                  <a:pt x="1115449" y="126921"/>
                  <a:pt x="1111327" y="119185"/>
                </a:cubicBezTo>
                <a:cubicBezTo>
                  <a:pt x="1107204" y="111448"/>
                  <a:pt x="1108771" y="107580"/>
                  <a:pt x="1116027" y="107580"/>
                </a:cubicBezTo>
                <a:cubicBezTo>
                  <a:pt x="1121218" y="107580"/>
                  <a:pt x="1126434" y="108476"/>
                  <a:pt x="1131675" y="110269"/>
                </a:cubicBezTo>
                <a:cubicBezTo>
                  <a:pt x="1136917" y="112061"/>
                  <a:pt x="1144675" y="112126"/>
                  <a:pt x="1154950" y="110462"/>
                </a:cubicBezTo>
                <a:cubicBezTo>
                  <a:pt x="1165224" y="108799"/>
                  <a:pt x="1173552" y="105199"/>
                  <a:pt x="1179934" y="99664"/>
                </a:cubicBezTo>
                <a:cubicBezTo>
                  <a:pt x="1183124" y="96896"/>
                  <a:pt x="1187600" y="95896"/>
                  <a:pt x="1193362" y="96663"/>
                </a:cubicBezTo>
                <a:close/>
                <a:moveTo>
                  <a:pt x="4450422" y="94203"/>
                </a:moveTo>
                <a:cubicBezTo>
                  <a:pt x="4446189" y="94438"/>
                  <a:pt x="4440461" y="95118"/>
                  <a:pt x="4433241" y="96244"/>
                </a:cubicBezTo>
                <a:cubicBezTo>
                  <a:pt x="4418800" y="98495"/>
                  <a:pt x="4402883" y="100804"/>
                  <a:pt x="4385488" y="103170"/>
                </a:cubicBezTo>
                <a:cubicBezTo>
                  <a:pt x="4385488" y="109652"/>
                  <a:pt x="4385674" y="113359"/>
                  <a:pt x="4386047" y="114291"/>
                </a:cubicBezTo>
                <a:cubicBezTo>
                  <a:pt x="4395555" y="113502"/>
                  <a:pt x="4405894" y="111057"/>
                  <a:pt x="4417065" y="106956"/>
                </a:cubicBezTo>
                <a:cubicBezTo>
                  <a:pt x="4428236" y="102855"/>
                  <a:pt x="4436790" y="104181"/>
                  <a:pt x="4442727" y="110936"/>
                </a:cubicBezTo>
                <a:cubicBezTo>
                  <a:pt x="4448664" y="117690"/>
                  <a:pt x="4444279" y="122662"/>
                  <a:pt x="4429573" y="125853"/>
                </a:cubicBezTo>
                <a:cubicBezTo>
                  <a:pt x="4414868" y="129044"/>
                  <a:pt x="4401076" y="131005"/>
                  <a:pt x="4388198" y="131736"/>
                </a:cubicBezTo>
                <a:cubicBezTo>
                  <a:pt x="4389102" y="135464"/>
                  <a:pt x="4389553" y="138648"/>
                  <a:pt x="4389553" y="141287"/>
                </a:cubicBezTo>
                <a:cubicBezTo>
                  <a:pt x="4400338" y="138920"/>
                  <a:pt x="4410867" y="136307"/>
                  <a:pt x="4421141" y="133446"/>
                </a:cubicBezTo>
                <a:cubicBezTo>
                  <a:pt x="4431416" y="130585"/>
                  <a:pt x="4439519" y="132267"/>
                  <a:pt x="4445448" y="138490"/>
                </a:cubicBezTo>
                <a:cubicBezTo>
                  <a:pt x="4451378" y="144714"/>
                  <a:pt x="4447932" y="149461"/>
                  <a:pt x="4435112" y="152730"/>
                </a:cubicBezTo>
                <a:cubicBezTo>
                  <a:pt x="4422292" y="156000"/>
                  <a:pt x="4407550" y="158022"/>
                  <a:pt x="4390887" y="158796"/>
                </a:cubicBezTo>
                <a:lnTo>
                  <a:pt x="4391898" y="172347"/>
                </a:lnTo>
                <a:cubicBezTo>
                  <a:pt x="4392916" y="171573"/>
                  <a:pt x="4401700" y="169809"/>
                  <a:pt x="4418248" y="167056"/>
                </a:cubicBezTo>
                <a:cubicBezTo>
                  <a:pt x="4434797" y="164303"/>
                  <a:pt x="4445000" y="162926"/>
                  <a:pt x="4448857" y="162926"/>
                </a:cubicBezTo>
                <a:cubicBezTo>
                  <a:pt x="4453619" y="162926"/>
                  <a:pt x="4457297" y="162912"/>
                  <a:pt x="4459892" y="162883"/>
                </a:cubicBezTo>
                <a:cubicBezTo>
                  <a:pt x="4462373" y="138576"/>
                  <a:pt x="4463409" y="121486"/>
                  <a:pt x="4463000" y="111613"/>
                </a:cubicBezTo>
                <a:cubicBezTo>
                  <a:pt x="4462592" y="101740"/>
                  <a:pt x="4461140" y="96147"/>
                  <a:pt x="4458644" y="94835"/>
                </a:cubicBezTo>
                <a:cubicBezTo>
                  <a:pt x="4457397" y="94179"/>
                  <a:pt x="4454656" y="93968"/>
                  <a:pt x="4450422" y="94203"/>
                </a:cubicBezTo>
                <a:close/>
                <a:moveTo>
                  <a:pt x="3424491" y="89436"/>
                </a:moveTo>
                <a:cubicBezTo>
                  <a:pt x="3421386" y="89845"/>
                  <a:pt x="3415711" y="90508"/>
                  <a:pt x="3407465" y="91426"/>
                </a:cubicBezTo>
                <a:cubicBezTo>
                  <a:pt x="3399219" y="92343"/>
                  <a:pt x="3388952" y="94315"/>
                  <a:pt x="3376662" y="97341"/>
                </a:cubicBezTo>
                <a:cubicBezTo>
                  <a:pt x="3377566" y="105415"/>
                  <a:pt x="3378018" y="118715"/>
                  <a:pt x="3378018" y="137243"/>
                </a:cubicBezTo>
                <a:cubicBezTo>
                  <a:pt x="3381631" y="137343"/>
                  <a:pt x="3387790" y="135794"/>
                  <a:pt x="3396495" y="132596"/>
                </a:cubicBezTo>
                <a:cubicBezTo>
                  <a:pt x="3405199" y="129399"/>
                  <a:pt x="3412843" y="130263"/>
                  <a:pt x="3419425" y="135188"/>
                </a:cubicBezTo>
                <a:cubicBezTo>
                  <a:pt x="3426007" y="140114"/>
                  <a:pt x="3424254" y="144864"/>
                  <a:pt x="3414166" y="149439"/>
                </a:cubicBezTo>
                <a:cubicBezTo>
                  <a:pt x="3404077" y="154014"/>
                  <a:pt x="3392472" y="156301"/>
                  <a:pt x="3379351" y="156301"/>
                </a:cubicBezTo>
                <a:lnTo>
                  <a:pt x="3379351" y="189878"/>
                </a:lnTo>
                <a:cubicBezTo>
                  <a:pt x="3383166" y="189964"/>
                  <a:pt x="3389726" y="188638"/>
                  <a:pt x="3399033" y="185899"/>
                </a:cubicBezTo>
                <a:cubicBezTo>
                  <a:pt x="3408340" y="183160"/>
                  <a:pt x="3415485" y="184651"/>
                  <a:pt x="3420468" y="190373"/>
                </a:cubicBezTo>
                <a:cubicBezTo>
                  <a:pt x="3425451" y="196095"/>
                  <a:pt x="3422400" y="200619"/>
                  <a:pt x="3411316" y="203946"/>
                </a:cubicBezTo>
                <a:cubicBezTo>
                  <a:pt x="3400230" y="207273"/>
                  <a:pt x="3389576" y="208937"/>
                  <a:pt x="3379351" y="208937"/>
                </a:cubicBezTo>
                <a:lnTo>
                  <a:pt x="3379351" y="250624"/>
                </a:lnTo>
                <a:cubicBezTo>
                  <a:pt x="3392229" y="250695"/>
                  <a:pt x="3408827" y="249512"/>
                  <a:pt x="3429148" y="247074"/>
                </a:cubicBezTo>
                <a:lnTo>
                  <a:pt x="3429148" y="98180"/>
                </a:lnTo>
                <a:cubicBezTo>
                  <a:pt x="3429148" y="91942"/>
                  <a:pt x="3427595" y="89027"/>
                  <a:pt x="3424491" y="89436"/>
                </a:cubicBezTo>
                <a:close/>
                <a:moveTo>
                  <a:pt x="1465394" y="77170"/>
                </a:moveTo>
                <a:cubicBezTo>
                  <a:pt x="1466738" y="76897"/>
                  <a:pt x="1468494" y="76938"/>
                  <a:pt x="1470663" y="77293"/>
                </a:cubicBezTo>
                <a:cubicBezTo>
                  <a:pt x="1479339" y="78713"/>
                  <a:pt x="1486975" y="81309"/>
                  <a:pt x="1493572" y="85080"/>
                </a:cubicBezTo>
                <a:cubicBezTo>
                  <a:pt x="1502118" y="89597"/>
                  <a:pt x="1505029" y="95323"/>
                  <a:pt x="1502305" y="102256"/>
                </a:cubicBezTo>
                <a:cubicBezTo>
                  <a:pt x="1499580" y="109190"/>
                  <a:pt x="1497999" y="124204"/>
                  <a:pt x="1497562" y="147299"/>
                </a:cubicBezTo>
                <a:cubicBezTo>
                  <a:pt x="1497124" y="170394"/>
                  <a:pt x="1496920" y="185067"/>
                  <a:pt x="1496949" y="191320"/>
                </a:cubicBezTo>
                <a:cubicBezTo>
                  <a:pt x="1496949" y="194862"/>
                  <a:pt x="1499741" y="193922"/>
                  <a:pt x="1505327" y="188502"/>
                </a:cubicBezTo>
                <a:cubicBezTo>
                  <a:pt x="1510912" y="183081"/>
                  <a:pt x="1523389" y="171835"/>
                  <a:pt x="1542755" y="154763"/>
                </a:cubicBezTo>
                <a:cubicBezTo>
                  <a:pt x="1562121" y="137691"/>
                  <a:pt x="1573726" y="130492"/>
                  <a:pt x="1577569" y="133166"/>
                </a:cubicBezTo>
                <a:cubicBezTo>
                  <a:pt x="1581413" y="135841"/>
                  <a:pt x="1576497" y="145008"/>
                  <a:pt x="1562824" y="160667"/>
                </a:cubicBezTo>
                <a:cubicBezTo>
                  <a:pt x="1549151" y="176327"/>
                  <a:pt x="1536155" y="190538"/>
                  <a:pt x="1523837" y="203301"/>
                </a:cubicBezTo>
                <a:cubicBezTo>
                  <a:pt x="1511518" y="216064"/>
                  <a:pt x="1501850" y="228292"/>
                  <a:pt x="1494830" y="239987"/>
                </a:cubicBezTo>
                <a:cubicBezTo>
                  <a:pt x="1487810" y="251681"/>
                  <a:pt x="1481741" y="257528"/>
                  <a:pt x="1476621" y="257528"/>
                </a:cubicBezTo>
                <a:cubicBezTo>
                  <a:pt x="1471502" y="257528"/>
                  <a:pt x="1466608" y="253739"/>
                  <a:pt x="1461941" y="246160"/>
                </a:cubicBezTo>
                <a:cubicBezTo>
                  <a:pt x="1457273" y="238581"/>
                  <a:pt x="1457208" y="231465"/>
                  <a:pt x="1461747" y="224811"/>
                </a:cubicBezTo>
                <a:cubicBezTo>
                  <a:pt x="1466286" y="218157"/>
                  <a:pt x="1469885" y="208427"/>
                  <a:pt x="1472545" y="195622"/>
                </a:cubicBezTo>
                <a:cubicBezTo>
                  <a:pt x="1475205" y="182816"/>
                  <a:pt x="1475650" y="163847"/>
                  <a:pt x="1473879" y="138716"/>
                </a:cubicBezTo>
                <a:cubicBezTo>
                  <a:pt x="1472108" y="113585"/>
                  <a:pt x="1468960" y="96710"/>
                  <a:pt x="1464436" y="88092"/>
                </a:cubicBezTo>
                <a:cubicBezTo>
                  <a:pt x="1461043" y="81628"/>
                  <a:pt x="1461362" y="77987"/>
                  <a:pt x="1465394" y="77170"/>
                </a:cubicBezTo>
                <a:close/>
                <a:moveTo>
                  <a:pt x="251854" y="70430"/>
                </a:moveTo>
                <a:cubicBezTo>
                  <a:pt x="264311" y="69678"/>
                  <a:pt x="274981" y="72905"/>
                  <a:pt x="283865" y="80111"/>
                </a:cubicBezTo>
                <a:cubicBezTo>
                  <a:pt x="295710" y="89719"/>
                  <a:pt x="294498" y="95369"/>
                  <a:pt x="280230" y="97061"/>
                </a:cubicBezTo>
                <a:cubicBezTo>
                  <a:pt x="265961" y="98754"/>
                  <a:pt x="247638" y="100048"/>
                  <a:pt x="225260" y="100944"/>
                </a:cubicBezTo>
                <a:cubicBezTo>
                  <a:pt x="202882" y="101840"/>
                  <a:pt x="176600" y="104425"/>
                  <a:pt x="146414" y="108698"/>
                </a:cubicBezTo>
                <a:cubicBezTo>
                  <a:pt x="158116" y="113087"/>
                  <a:pt x="162303" y="117729"/>
                  <a:pt x="158976" y="122626"/>
                </a:cubicBezTo>
                <a:cubicBezTo>
                  <a:pt x="155649" y="127524"/>
                  <a:pt x="151914" y="134231"/>
                  <a:pt x="147769" y="142749"/>
                </a:cubicBezTo>
                <a:cubicBezTo>
                  <a:pt x="150795" y="142678"/>
                  <a:pt x="156237" y="142448"/>
                  <a:pt x="164096" y="142061"/>
                </a:cubicBezTo>
                <a:cubicBezTo>
                  <a:pt x="171954" y="141674"/>
                  <a:pt x="178816" y="140100"/>
                  <a:pt x="184681" y="137339"/>
                </a:cubicBezTo>
                <a:cubicBezTo>
                  <a:pt x="190546" y="134579"/>
                  <a:pt x="197250" y="134866"/>
                  <a:pt x="204793" y="138200"/>
                </a:cubicBezTo>
                <a:cubicBezTo>
                  <a:pt x="212336" y="141534"/>
                  <a:pt x="219564" y="145581"/>
                  <a:pt x="226476" y="150342"/>
                </a:cubicBezTo>
                <a:cubicBezTo>
                  <a:pt x="233388" y="155103"/>
                  <a:pt x="234743" y="160090"/>
                  <a:pt x="230541" y="165303"/>
                </a:cubicBezTo>
                <a:cubicBezTo>
                  <a:pt x="226339" y="170516"/>
                  <a:pt x="221786" y="182271"/>
                  <a:pt x="216882" y="200569"/>
                </a:cubicBezTo>
                <a:cubicBezTo>
                  <a:pt x="211978" y="218867"/>
                  <a:pt x="207249" y="233491"/>
                  <a:pt x="202696" y="244439"/>
                </a:cubicBezTo>
                <a:cubicBezTo>
                  <a:pt x="198143" y="255388"/>
                  <a:pt x="192303" y="265605"/>
                  <a:pt x="185176" y="275091"/>
                </a:cubicBezTo>
                <a:cubicBezTo>
                  <a:pt x="178049" y="284578"/>
                  <a:pt x="169237" y="290998"/>
                  <a:pt x="158740" y="294354"/>
                </a:cubicBezTo>
                <a:cubicBezTo>
                  <a:pt x="148243" y="297710"/>
                  <a:pt x="142227" y="294770"/>
                  <a:pt x="140692" y="285535"/>
                </a:cubicBezTo>
                <a:cubicBezTo>
                  <a:pt x="139158" y="276300"/>
                  <a:pt x="132278" y="265247"/>
                  <a:pt x="120053" y="252377"/>
                </a:cubicBezTo>
                <a:cubicBezTo>
                  <a:pt x="107828" y="239506"/>
                  <a:pt x="109786" y="236678"/>
                  <a:pt x="125926" y="243891"/>
                </a:cubicBezTo>
                <a:cubicBezTo>
                  <a:pt x="142066" y="251104"/>
                  <a:pt x="152466" y="254710"/>
                  <a:pt x="157126" y="254710"/>
                </a:cubicBezTo>
                <a:cubicBezTo>
                  <a:pt x="161500" y="254710"/>
                  <a:pt x="165956" y="250394"/>
                  <a:pt x="170495" y="241761"/>
                </a:cubicBezTo>
                <a:cubicBezTo>
                  <a:pt x="175034" y="233128"/>
                  <a:pt x="179777" y="220921"/>
                  <a:pt x="184724" y="205140"/>
                </a:cubicBezTo>
                <a:cubicBezTo>
                  <a:pt x="189671" y="189359"/>
                  <a:pt x="192145" y="178005"/>
                  <a:pt x="192145" y="171078"/>
                </a:cubicBezTo>
                <a:cubicBezTo>
                  <a:pt x="192145" y="165529"/>
                  <a:pt x="190650" y="161904"/>
                  <a:pt x="187660" y="160205"/>
                </a:cubicBezTo>
                <a:cubicBezTo>
                  <a:pt x="184670" y="158506"/>
                  <a:pt x="180677" y="157882"/>
                  <a:pt x="175679" y="158334"/>
                </a:cubicBezTo>
                <a:cubicBezTo>
                  <a:pt x="170681" y="158785"/>
                  <a:pt x="164949" y="159011"/>
                  <a:pt x="158481" y="159011"/>
                </a:cubicBezTo>
                <a:cubicBezTo>
                  <a:pt x="152545" y="159011"/>
                  <a:pt x="146981" y="157656"/>
                  <a:pt x="141789" y="154946"/>
                </a:cubicBezTo>
                <a:cubicBezTo>
                  <a:pt x="134619" y="172441"/>
                  <a:pt x="125309" y="188979"/>
                  <a:pt x="113858" y="204559"/>
                </a:cubicBezTo>
                <a:cubicBezTo>
                  <a:pt x="102408" y="220140"/>
                  <a:pt x="88899" y="234566"/>
                  <a:pt x="73333" y="247838"/>
                </a:cubicBezTo>
                <a:cubicBezTo>
                  <a:pt x="57767" y="261110"/>
                  <a:pt x="39257" y="272120"/>
                  <a:pt x="17804" y="280867"/>
                </a:cubicBezTo>
                <a:cubicBezTo>
                  <a:pt x="-3649" y="289615"/>
                  <a:pt x="-5714" y="286761"/>
                  <a:pt x="11609" y="272306"/>
                </a:cubicBezTo>
                <a:cubicBezTo>
                  <a:pt x="28932" y="257851"/>
                  <a:pt x="43627" y="244586"/>
                  <a:pt x="55694" y="232512"/>
                </a:cubicBezTo>
                <a:cubicBezTo>
                  <a:pt x="67762" y="220437"/>
                  <a:pt x="79392" y="206570"/>
                  <a:pt x="90584" y="190911"/>
                </a:cubicBezTo>
                <a:cubicBezTo>
                  <a:pt x="101777" y="175251"/>
                  <a:pt x="110252" y="159886"/>
                  <a:pt x="116009" y="144814"/>
                </a:cubicBezTo>
                <a:cubicBezTo>
                  <a:pt x="121767" y="129743"/>
                  <a:pt x="125097" y="118722"/>
                  <a:pt x="126001" y="111753"/>
                </a:cubicBezTo>
                <a:cubicBezTo>
                  <a:pt x="103989" y="114449"/>
                  <a:pt x="84658" y="117597"/>
                  <a:pt x="68009" y="121196"/>
                </a:cubicBezTo>
                <a:cubicBezTo>
                  <a:pt x="51360" y="124795"/>
                  <a:pt x="40085" y="126821"/>
                  <a:pt x="34184" y="127273"/>
                </a:cubicBezTo>
                <a:cubicBezTo>
                  <a:pt x="28283" y="127724"/>
                  <a:pt x="19614" y="124103"/>
                  <a:pt x="8178" y="116410"/>
                </a:cubicBezTo>
                <a:cubicBezTo>
                  <a:pt x="-3258" y="108716"/>
                  <a:pt x="-1749" y="104870"/>
                  <a:pt x="12706" y="104870"/>
                </a:cubicBezTo>
                <a:cubicBezTo>
                  <a:pt x="25053" y="104870"/>
                  <a:pt x="39967" y="103529"/>
                  <a:pt x="57448" y="100847"/>
                </a:cubicBezTo>
                <a:cubicBezTo>
                  <a:pt x="74928" y="98166"/>
                  <a:pt x="104975" y="93907"/>
                  <a:pt x="147587" y="88070"/>
                </a:cubicBezTo>
                <a:cubicBezTo>
                  <a:pt x="190198" y="82234"/>
                  <a:pt x="220603" y="77046"/>
                  <a:pt x="238801" y="72507"/>
                </a:cubicBezTo>
                <a:cubicBezTo>
                  <a:pt x="243350" y="71373"/>
                  <a:pt x="247701" y="70680"/>
                  <a:pt x="251854" y="70430"/>
                </a:cubicBezTo>
                <a:close/>
                <a:moveTo>
                  <a:pt x="3433517" y="64304"/>
                </a:moveTo>
                <a:cubicBezTo>
                  <a:pt x="3436924" y="64227"/>
                  <a:pt x="3440570" y="65033"/>
                  <a:pt x="3444452" y="66721"/>
                </a:cubicBezTo>
                <a:cubicBezTo>
                  <a:pt x="3452217" y="70098"/>
                  <a:pt x="3458158" y="73436"/>
                  <a:pt x="3462273" y="76734"/>
                </a:cubicBezTo>
                <a:cubicBezTo>
                  <a:pt x="3466389" y="80032"/>
                  <a:pt x="3466851" y="84657"/>
                  <a:pt x="3463661" y="90608"/>
                </a:cubicBezTo>
                <a:cubicBezTo>
                  <a:pt x="3460470" y="96559"/>
                  <a:pt x="3458434" y="106157"/>
                  <a:pt x="3457552" y="119400"/>
                </a:cubicBezTo>
                <a:cubicBezTo>
                  <a:pt x="3456670" y="132643"/>
                  <a:pt x="3456003" y="150446"/>
                  <a:pt x="3455551" y="172810"/>
                </a:cubicBezTo>
                <a:cubicBezTo>
                  <a:pt x="3455100" y="195174"/>
                  <a:pt x="3454451" y="218860"/>
                  <a:pt x="3453605" y="243869"/>
                </a:cubicBezTo>
                <a:cubicBezTo>
                  <a:pt x="3461893" y="243955"/>
                  <a:pt x="3470214" y="242855"/>
                  <a:pt x="3478568" y="240567"/>
                </a:cubicBezTo>
                <a:cubicBezTo>
                  <a:pt x="3486921" y="238280"/>
                  <a:pt x="3494496" y="239911"/>
                  <a:pt x="3501293" y="245461"/>
                </a:cubicBezTo>
                <a:cubicBezTo>
                  <a:pt x="3508090" y="251011"/>
                  <a:pt x="3511740" y="256209"/>
                  <a:pt x="3512242" y="261056"/>
                </a:cubicBezTo>
                <a:cubicBezTo>
                  <a:pt x="3512744" y="265903"/>
                  <a:pt x="3505775" y="267878"/>
                  <a:pt x="3491334" y="266982"/>
                </a:cubicBezTo>
                <a:cubicBezTo>
                  <a:pt x="3476894" y="266086"/>
                  <a:pt x="3466801" y="265864"/>
                  <a:pt x="3461058" y="266315"/>
                </a:cubicBezTo>
                <a:cubicBezTo>
                  <a:pt x="3455315" y="266767"/>
                  <a:pt x="3448299" y="266993"/>
                  <a:pt x="3440010" y="266993"/>
                </a:cubicBezTo>
                <a:cubicBezTo>
                  <a:pt x="3433069" y="266993"/>
                  <a:pt x="3420246" y="267886"/>
                  <a:pt x="3401539" y="269671"/>
                </a:cubicBezTo>
                <a:cubicBezTo>
                  <a:pt x="3382832" y="271456"/>
                  <a:pt x="3367972" y="273256"/>
                  <a:pt x="3356959" y="275070"/>
                </a:cubicBezTo>
                <a:cubicBezTo>
                  <a:pt x="3345946" y="276884"/>
                  <a:pt x="3337413" y="277547"/>
                  <a:pt x="3331362" y="277060"/>
                </a:cubicBezTo>
                <a:cubicBezTo>
                  <a:pt x="3325310" y="276572"/>
                  <a:pt x="3318721" y="272496"/>
                  <a:pt x="3311594" y="264831"/>
                </a:cubicBezTo>
                <a:cubicBezTo>
                  <a:pt x="3304467" y="257166"/>
                  <a:pt x="3305406" y="253782"/>
                  <a:pt x="3314412" y="254678"/>
                </a:cubicBezTo>
                <a:cubicBezTo>
                  <a:pt x="3323417" y="255574"/>
                  <a:pt x="3337363" y="255298"/>
                  <a:pt x="3356249" y="253850"/>
                </a:cubicBezTo>
                <a:cubicBezTo>
                  <a:pt x="3356249" y="190696"/>
                  <a:pt x="3355808" y="149611"/>
                  <a:pt x="3354926" y="130596"/>
                </a:cubicBezTo>
                <a:cubicBezTo>
                  <a:pt x="3354044" y="111581"/>
                  <a:pt x="3351571" y="97363"/>
                  <a:pt x="3347505" y="87941"/>
                </a:cubicBezTo>
                <a:cubicBezTo>
                  <a:pt x="3343440" y="78519"/>
                  <a:pt x="3346369" y="74709"/>
                  <a:pt x="3356292" y="76508"/>
                </a:cubicBezTo>
                <a:cubicBezTo>
                  <a:pt x="3366215" y="78308"/>
                  <a:pt x="3378516" y="78125"/>
                  <a:pt x="3393193" y="75960"/>
                </a:cubicBezTo>
                <a:cubicBezTo>
                  <a:pt x="3407870" y="73794"/>
                  <a:pt x="3418141" y="70869"/>
                  <a:pt x="3424007" y="67184"/>
                </a:cubicBezTo>
                <a:cubicBezTo>
                  <a:pt x="3426939" y="65341"/>
                  <a:pt x="3430109" y="64381"/>
                  <a:pt x="3433517" y="64304"/>
                </a:cubicBezTo>
                <a:close/>
                <a:moveTo>
                  <a:pt x="2362412" y="61827"/>
                </a:moveTo>
                <a:cubicBezTo>
                  <a:pt x="2359243" y="61827"/>
                  <a:pt x="2342027" y="64359"/>
                  <a:pt x="2310766" y="69421"/>
                </a:cubicBezTo>
                <a:cubicBezTo>
                  <a:pt x="2309203" y="81854"/>
                  <a:pt x="2307998" y="93211"/>
                  <a:pt x="2307152" y="103493"/>
                </a:cubicBezTo>
                <a:lnTo>
                  <a:pt x="2359895" y="93448"/>
                </a:lnTo>
                <a:cubicBezTo>
                  <a:pt x="2361530" y="82879"/>
                  <a:pt x="2362796" y="74967"/>
                  <a:pt x="2363692" y="69711"/>
                </a:cubicBezTo>
                <a:cubicBezTo>
                  <a:pt x="2364588" y="64455"/>
                  <a:pt x="2364161" y="61827"/>
                  <a:pt x="2362412" y="61827"/>
                </a:cubicBezTo>
                <a:close/>
                <a:moveTo>
                  <a:pt x="1549714" y="61056"/>
                </a:moveTo>
                <a:cubicBezTo>
                  <a:pt x="1552883" y="59939"/>
                  <a:pt x="1558397" y="59970"/>
                  <a:pt x="1566255" y="61150"/>
                </a:cubicBezTo>
                <a:cubicBezTo>
                  <a:pt x="1581972" y="63509"/>
                  <a:pt x="1592799" y="68173"/>
                  <a:pt x="1598736" y="75142"/>
                </a:cubicBezTo>
                <a:cubicBezTo>
                  <a:pt x="1604672" y="82112"/>
                  <a:pt x="1606773" y="90408"/>
                  <a:pt x="1605038" y="100030"/>
                </a:cubicBezTo>
                <a:cubicBezTo>
                  <a:pt x="1603303" y="109652"/>
                  <a:pt x="1597631" y="111584"/>
                  <a:pt x="1588023" y="105827"/>
                </a:cubicBezTo>
                <a:cubicBezTo>
                  <a:pt x="1578416" y="100069"/>
                  <a:pt x="1570055" y="94079"/>
                  <a:pt x="1562942" y="87855"/>
                </a:cubicBezTo>
                <a:cubicBezTo>
                  <a:pt x="1555514" y="81344"/>
                  <a:pt x="1550280" y="74676"/>
                  <a:pt x="1547240" y="67850"/>
                </a:cubicBezTo>
                <a:cubicBezTo>
                  <a:pt x="1545720" y="64437"/>
                  <a:pt x="1546544" y="62173"/>
                  <a:pt x="1549714" y="61056"/>
                </a:cubicBezTo>
                <a:close/>
                <a:moveTo>
                  <a:pt x="2541890" y="59794"/>
                </a:moveTo>
                <a:cubicBezTo>
                  <a:pt x="2544364" y="60033"/>
                  <a:pt x="2547352" y="60585"/>
                  <a:pt x="2550853" y="61451"/>
                </a:cubicBezTo>
                <a:cubicBezTo>
                  <a:pt x="2564856" y="64914"/>
                  <a:pt x="2570987" y="73264"/>
                  <a:pt x="2569245" y="86500"/>
                </a:cubicBezTo>
                <a:cubicBezTo>
                  <a:pt x="2567502" y="99736"/>
                  <a:pt x="2560508" y="101342"/>
                  <a:pt x="2548261" y="91318"/>
                </a:cubicBezTo>
                <a:cubicBezTo>
                  <a:pt x="2540804" y="81079"/>
                  <a:pt x="2535871" y="72676"/>
                  <a:pt x="2533462" y="66108"/>
                </a:cubicBezTo>
                <a:cubicBezTo>
                  <a:pt x="2531655" y="61182"/>
                  <a:pt x="2534464" y="59078"/>
                  <a:pt x="2541890" y="59794"/>
                </a:cubicBezTo>
                <a:close/>
                <a:moveTo>
                  <a:pt x="1985787" y="55049"/>
                </a:moveTo>
                <a:cubicBezTo>
                  <a:pt x="1983883" y="54352"/>
                  <a:pt x="1981282" y="54550"/>
                  <a:pt x="1977984" y="55643"/>
                </a:cubicBezTo>
                <a:cubicBezTo>
                  <a:pt x="1971387" y="57830"/>
                  <a:pt x="1960016" y="61749"/>
                  <a:pt x="1943869" y="67399"/>
                </a:cubicBezTo>
                <a:lnTo>
                  <a:pt x="1943869" y="88651"/>
                </a:lnTo>
                <a:cubicBezTo>
                  <a:pt x="1950967" y="86987"/>
                  <a:pt x="1957406" y="84998"/>
                  <a:pt x="1963185" y="82682"/>
                </a:cubicBezTo>
                <a:cubicBezTo>
                  <a:pt x="1968964" y="80366"/>
                  <a:pt x="1974162" y="81721"/>
                  <a:pt x="1978780" y="86747"/>
                </a:cubicBezTo>
                <a:cubicBezTo>
                  <a:pt x="1983397" y="91773"/>
                  <a:pt x="1981114" y="96524"/>
                  <a:pt x="1971929" y="100998"/>
                </a:cubicBezTo>
                <a:cubicBezTo>
                  <a:pt x="1962744" y="105472"/>
                  <a:pt x="1953390" y="107709"/>
                  <a:pt x="1943869" y="107709"/>
                </a:cubicBezTo>
                <a:lnTo>
                  <a:pt x="1943869" y="133199"/>
                </a:lnTo>
                <a:cubicBezTo>
                  <a:pt x="1958008" y="128868"/>
                  <a:pt x="1970635" y="125512"/>
                  <a:pt x="1981748" y="123132"/>
                </a:cubicBezTo>
                <a:cubicBezTo>
                  <a:pt x="1987871" y="85905"/>
                  <a:pt x="1990424" y="64803"/>
                  <a:pt x="1989406" y="59827"/>
                </a:cubicBezTo>
                <a:cubicBezTo>
                  <a:pt x="1988897" y="57339"/>
                  <a:pt x="1987690" y="55746"/>
                  <a:pt x="1985787" y="55049"/>
                </a:cubicBezTo>
                <a:close/>
                <a:moveTo>
                  <a:pt x="4478128" y="47867"/>
                </a:moveTo>
                <a:cubicBezTo>
                  <a:pt x="4480856" y="47157"/>
                  <a:pt x="4486171" y="48147"/>
                  <a:pt x="4494072" y="50836"/>
                </a:cubicBezTo>
                <a:cubicBezTo>
                  <a:pt x="4509875" y="56213"/>
                  <a:pt x="4516593" y="64111"/>
                  <a:pt x="4514227" y="74529"/>
                </a:cubicBezTo>
                <a:cubicBezTo>
                  <a:pt x="4511861" y="84947"/>
                  <a:pt x="4505214" y="86105"/>
                  <a:pt x="4494287" y="78003"/>
                </a:cubicBezTo>
                <a:cubicBezTo>
                  <a:pt x="4488121" y="70948"/>
                  <a:pt x="4482593" y="63312"/>
                  <a:pt x="4477703" y="55095"/>
                </a:cubicBezTo>
                <a:cubicBezTo>
                  <a:pt x="4475258" y="50986"/>
                  <a:pt x="4475399" y="48577"/>
                  <a:pt x="4478128" y="47867"/>
                </a:cubicBezTo>
                <a:close/>
                <a:moveTo>
                  <a:pt x="413461" y="44200"/>
                </a:moveTo>
                <a:cubicBezTo>
                  <a:pt x="423183" y="45153"/>
                  <a:pt x="431981" y="49093"/>
                  <a:pt x="439854" y="56020"/>
                </a:cubicBezTo>
                <a:cubicBezTo>
                  <a:pt x="447727" y="62946"/>
                  <a:pt x="450792" y="72167"/>
                  <a:pt x="449050" y="83682"/>
                </a:cubicBezTo>
                <a:cubicBezTo>
                  <a:pt x="447307" y="95197"/>
                  <a:pt x="438527" y="94638"/>
                  <a:pt x="422710" y="82004"/>
                </a:cubicBezTo>
                <a:cubicBezTo>
                  <a:pt x="413575" y="74691"/>
                  <a:pt x="407320" y="66323"/>
                  <a:pt x="403942" y="56902"/>
                </a:cubicBezTo>
                <a:cubicBezTo>
                  <a:pt x="400565" y="47480"/>
                  <a:pt x="403738" y="43246"/>
                  <a:pt x="413461" y="44200"/>
                </a:cubicBezTo>
                <a:close/>
                <a:moveTo>
                  <a:pt x="2628575" y="40905"/>
                </a:moveTo>
                <a:cubicBezTo>
                  <a:pt x="2629448" y="40664"/>
                  <a:pt x="2630336" y="40747"/>
                  <a:pt x="2631237" y="41156"/>
                </a:cubicBezTo>
                <a:cubicBezTo>
                  <a:pt x="2634844" y="42791"/>
                  <a:pt x="2639981" y="45982"/>
                  <a:pt x="2646649" y="50728"/>
                </a:cubicBezTo>
                <a:cubicBezTo>
                  <a:pt x="2654379" y="57095"/>
                  <a:pt x="2655200" y="61806"/>
                  <a:pt x="2649112" y="64860"/>
                </a:cubicBezTo>
                <a:cubicBezTo>
                  <a:pt x="2643025" y="67915"/>
                  <a:pt x="2631972" y="74694"/>
                  <a:pt x="2615954" y="85198"/>
                </a:cubicBezTo>
                <a:cubicBezTo>
                  <a:pt x="2599936" y="95703"/>
                  <a:pt x="2596003" y="94961"/>
                  <a:pt x="2604156" y="82972"/>
                </a:cubicBezTo>
                <a:cubicBezTo>
                  <a:pt x="2612308" y="70984"/>
                  <a:pt x="2617958" y="60609"/>
                  <a:pt x="2621106" y="51847"/>
                </a:cubicBezTo>
                <a:cubicBezTo>
                  <a:pt x="2623467" y="45275"/>
                  <a:pt x="2625956" y="41628"/>
                  <a:pt x="2628575" y="40905"/>
                </a:cubicBezTo>
                <a:close/>
                <a:moveTo>
                  <a:pt x="1660191" y="40081"/>
                </a:moveTo>
                <a:cubicBezTo>
                  <a:pt x="1664665" y="40081"/>
                  <a:pt x="1671871" y="42834"/>
                  <a:pt x="1681808" y="48341"/>
                </a:cubicBezTo>
                <a:cubicBezTo>
                  <a:pt x="1691746" y="53847"/>
                  <a:pt x="1696464" y="58569"/>
                  <a:pt x="1695962" y="62505"/>
                </a:cubicBezTo>
                <a:cubicBezTo>
                  <a:pt x="1695460" y="66441"/>
                  <a:pt x="1693851" y="71127"/>
                  <a:pt x="1691133" y="76562"/>
                </a:cubicBezTo>
                <a:cubicBezTo>
                  <a:pt x="1688416" y="81997"/>
                  <a:pt x="1683895" y="97122"/>
                  <a:pt x="1677571" y="121938"/>
                </a:cubicBezTo>
                <a:cubicBezTo>
                  <a:pt x="1671247" y="146754"/>
                  <a:pt x="1661883" y="168784"/>
                  <a:pt x="1649478" y="188028"/>
                </a:cubicBezTo>
                <a:cubicBezTo>
                  <a:pt x="1675635" y="202469"/>
                  <a:pt x="1693173" y="213447"/>
                  <a:pt x="1702093" y="220961"/>
                </a:cubicBezTo>
                <a:cubicBezTo>
                  <a:pt x="1711012" y="228475"/>
                  <a:pt x="1716171" y="237036"/>
                  <a:pt x="1717569" y="246644"/>
                </a:cubicBezTo>
                <a:cubicBezTo>
                  <a:pt x="1718967" y="256252"/>
                  <a:pt x="1717455" y="264293"/>
                  <a:pt x="1713031" y="270768"/>
                </a:cubicBezTo>
                <a:cubicBezTo>
                  <a:pt x="1708607" y="277243"/>
                  <a:pt x="1702623" y="275690"/>
                  <a:pt x="1695080" y="266111"/>
                </a:cubicBezTo>
                <a:cubicBezTo>
                  <a:pt x="1687537" y="256532"/>
                  <a:pt x="1680880" y="247530"/>
                  <a:pt x="1675108" y="239105"/>
                </a:cubicBezTo>
                <a:cubicBezTo>
                  <a:pt x="1669336" y="230680"/>
                  <a:pt x="1658635" y="217024"/>
                  <a:pt x="1643004" y="198138"/>
                </a:cubicBezTo>
                <a:cubicBezTo>
                  <a:pt x="1626799" y="222488"/>
                  <a:pt x="1610140" y="240915"/>
                  <a:pt x="1593025" y="253420"/>
                </a:cubicBezTo>
                <a:cubicBezTo>
                  <a:pt x="1575910" y="265925"/>
                  <a:pt x="1559866" y="273787"/>
                  <a:pt x="1544895" y="277006"/>
                </a:cubicBezTo>
                <a:cubicBezTo>
                  <a:pt x="1529924" y="280225"/>
                  <a:pt x="1522704" y="280028"/>
                  <a:pt x="1523234" y="276414"/>
                </a:cubicBezTo>
                <a:cubicBezTo>
                  <a:pt x="1523765" y="272801"/>
                  <a:pt x="1532028" y="266419"/>
                  <a:pt x="1548025" y="257270"/>
                </a:cubicBezTo>
                <a:cubicBezTo>
                  <a:pt x="1564021" y="248121"/>
                  <a:pt x="1580445" y="234014"/>
                  <a:pt x="1597294" y="214949"/>
                </a:cubicBezTo>
                <a:cubicBezTo>
                  <a:pt x="1614144" y="195883"/>
                  <a:pt x="1627251" y="175660"/>
                  <a:pt x="1636615" y="154279"/>
                </a:cubicBezTo>
                <a:cubicBezTo>
                  <a:pt x="1645979" y="132898"/>
                  <a:pt x="1652235" y="113090"/>
                  <a:pt x="1655383" y="94857"/>
                </a:cubicBezTo>
                <a:cubicBezTo>
                  <a:pt x="1658531" y="76623"/>
                  <a:pt x="1658757" y="62935"/>
                  <a:pt x="1656061" y="53793"/>
                </a:cubicBezTo>
                <a:cubicBezTo>
                  <a:pt x="1653365" y="44651"/>
                  <a:pt x="1654741" y="40081"/>
                  <a:pt x="1660191" y="40081"/>
                </a:cubicBezTo>
                <a:close/>
                <a:moveTo>
                  <a:pt x="770463" y="40081"/>
                </a:moveTo>
                <a:lnTo>
                  <a:pt x="793372" y="40081"/>
                </a:lnTo>
                <a:lnTo>
                  <a:pt x="793372" y="279125"/>
                </a:lnTo>
                <a:lnTo>
                  <a:pt x="758116" y="279125"/>
                </a:lnTo>
                <a:lnTo>
                  <a:pt x="758116" y="92867"/>
                </a:lnTo>
                <a:cubicBezTo>
                  <a:pt x="750975" y="103923"/>
                  <a:pt x="736126" y="115173"/>
                  <a:pt x="713569" y="126617"/>
                </a:cubicBezTo>
                <a:lnTo>
                  <a:pt x="713569" y="95814"/>
                </a:lnTo>
                <a:cubicBezTo>
                  <a:pt x="736484" y="80255"/>
                  <a:pt x="755449" y="61677"/>
                  <a:pt x="770463" y="40081"/>
                </a:cubicBezTo>
                <a:close/>
                <a:moveTo>
                  <a:pt x="2370780" y="35424"/>
                </a:moveTo>
                <a:cubicBezTo>
                  <a:pt x="2373917" y="35205"/>
                  <a:pt x="2377405" y="35692"/>
                  <a:pt x="2381244" y="36886"/>
                </a:cubicBezTo>
                <a:cubicBezTo>
                  <a:pt x="2388924" y="39274"/>
                  <a:pt x="2396491" y="42941"/>
                  <a:pt x="2403949" y="47889"/>
                </a:cubicBezTo>
                <a:cubicBezTo>
                  <a:pt x="2411405" y="52836"/>
                  <a:pt x="2410724" y="58855"/>
                  <a:pt x="2401905" y="65947"/>
                </a:cubicBezTo>
                <a:cubicBezTo>
                  <a:pt x="2393086" y="73038"/>
                  <a:pt x="2386253" y="81488"/>
                  <a:pt x="2381406" y="91297"/>
                </a:cubicBezTo>
                <a:cubicBezTo>
                  <a:pt x="2391300" y="104518"/>
                  <a:pt x="2390089" y="111678"/>
                  <a:pt x="2377770" y="112775"/>
                </a:cubicBezTo>
                <a:cubicBezTo>
                  <a:pt x="2365452" y="113872"/>
                  <a:pt x="2341303" y="116987"/>
                  <a:pt x="2305324" y="122121"/>
                </a:cubicBezTo>
                <a:cubicBezTo>
                  <a:pt x="2302943" y="138311"/>
                  <a:pt x="2300857" y="150558"/>
                  <a:pt x="2299064" y="158861"/>
                </a:cubicBezTo>
                <a:cubicBezTo>
                  <a:pt x="2307697" y="158861"/>
                  <a:pt x="2321270" y="157247"/>
                  <a:pt x="2339783" y="154021"/>
                </a:cubicBezTo>
                <a:cubicBezTo>
                  <a:pt x="2342221" y="141602"/>
                  <a:pt x="2342092" y="131876"/>
                  <a:pt x="2339396" y="124842"/>
                </a:cubicBezTo>
                <a:cubicBezTo>
                  <a:pt x="2336700" y="117808"/>
                  <a:pt x="2339274" y="115248"/>
                  <a:pt x="2347118" y="117163"/>
                </a:cubicBezTo>
                <a:cubicBezTo>
                  <a:pt x="2354962" y="119077"/>
                  <a:pt x="2362186" y="121963"/>
                  <a:pt x="2368790" y="125821"/>
                </a:cubicBezTo>
                <a:cubicBezTo>
                  <a:pt x="2375394" y="129678"/>
                  <a:pt x="2377028" y="133833"/>
                  <a:pt x="2373694" y="138286"/>
                </a:cubicBezTo>
                <a:cubicBezTo>
                  <a:pt x="2370360" y="142739"/>
                  <a:pt x="2367532" y="146894"/>
                  <a:pt x="2365208" y="150751"/>
                </a:cubicBezTo>
                <a:cubicBezTo>
                  <a:pt x="2379893" y="148127"/>
                  <a:pt x="2394599" y="145219"/>
                  <a:pt x="2409326" y="142029"/>
                </a:cubicBezTo>
                <a:cubicBezTo>
                  <a:pt x="2424053" y="138838"/>
                  <a:pt x="2435680" y="141961"/>
                  <a:pt x="2444205" y="151396"/>
                </a:cubicBezTo>
                <a:cubicBezTo>
                  <a:pt x="2452730" y="160832"/>
                  <a:pt x="2445130" y="165805"/>
                  <a:pt x="2421404" y="166314"/>
                </a:cubicBezTo>
                <a:cubicBezTo>
                  <a:pt x="2397678" y="166823"/>
                  <a:pt x="2377283" y="168698"/>
                  <a:pt x="2360218" y="171939"/>
                </a:cubicBezTo>
                <a:cubicBezTo>
                  <a:pt x="2357164" y="181862"/>
                  <a:pt x="2352073" y="194596"/>
                  <a:pt x="2344946" y="210141"/>
                </a:cubicBezTo>
                <a:cubicBezTo>
                  <a:pt x="2362369" y="206785"/>
                  <a:pt x="2373339" y="203469"/>
                  <a:pt x="2377857" y="200193"/>
                </a:cubicBezTo>
                <a:cubicBezTo>
                  <a:pt x="2382374" y="196916"/>
                  <a:pt x="2388766" y="196959"/>
                  <a:pt x="2397033" y="200322"/>
                </a:cubicBezTo>
                <a:cubicBezTo>
                  <a:pt x="2405300" y="203684"/>
                  <a:pt x="2413083" y="208585"/>
                  <a:pt x="2420382" y="215024"/>
                </a:cubicBezTo>
                <a:cubicBezTo>
                  <a:pt x="2427681" y="221463"/>
                  <a:pt x="2427836" y="227005"/>
                  <a:pt x="2420845" y="231651"/>
                </a:cubicBezTo>
                <a:cubicBezTo>
                  <a:pt x="2413854" y="236298"/>
                  <a:pt x="2407906" y="245196"/>
                  <a:pt x="2403002" y="258346"/>
                </a:cubicBezTo>
                <a:cubicBezTo>
                  <a:pt x="2415593" y="272198"/>
                  <a:pt x="2415377" y="278902"/>
                  <a:pt x="2402357" y="278458"/>
                </a:cubicBezTo>
                <a:cubicBezTo>
                  <a:pt x="2389336" y="278013"/>
                  <a:pt x="2364491" y="279498"/>
                  <a:pt x="2327824" y="282910"/>
                </a:cubicBezTo>
                <a:cubicBezTo>
                  <a:pt x="2322575" y="296591"/>
                  <a:pt x="2317803" y="299549"/>
                  <a:pt x="2313508" y="291784"/>
                </a:cubicBezTo>
                <a:cubicBezTo>
                  <a:pt x="2309214" y="284018"/>
                  <a:pt x="2305944" y="272740"/>
                  <a:pt x="2303700" y="257948"/>
                </a:cubicBezTo>
                <a:cubicBezTo>
                  <a:pt x="2301456" y="243156"/>
                  <a:pt x="2298071" y="230590"/>
                  <a:pt x="2293547" y="220251"/>
                </a:cubicBezTo>
                <a:cubicBezTo>
                  <a:pt x="2289023" y="209912"/>
                  <a:pt x="2289696" y="205219"/>
                  <a:pt x="2295569" y="206172"/>
                </a:cubicBezTo>
                <a:cubicBezTo>
                  <a:pt x="2301441" y="207126"/>
                  <a:pt x="2306320" y="208248"/>
                  <a:pt x="2310207" y="209539"/>
                </a:cubicBezTo>
                <a:cubicBezTo>
                  <a:pt x="2314093" y="210829"/>
                  <a:pt x="2319076" y="211604"/>
                  <a:pt x="2325156" y="211862"/>
                </a:cubicBezTo>
                <a:cubicBezTo>
                  <a:pt x="2331050" y="190036"/>
                  <a:pt x="2334449" y="177367"/>
                  <a:pt x="2335352" y="173853"/>
                </a:cubicBezTo>
                <a:cubicBezTo>
                  <a:pt x="2323235" y="175631"/>
                  <a:pt x="2314910" y="176976"/>
                  <a:pt x="2310379" y="177886"/>
                </a:cubicBezTo>
                <a:cubicBezTo>
                  <a:pt x="2305847" y="178797"/>
                  <a:pt x="2301316" y="177001"/>
                  <a:pt x="2296784" y="172498"/>
                </a:cubicBezTo>
                <a:cubicBezTo>
                  <a:pt x="2294619" y="190251"/>
                  <a:pt x="2289177" y="211059"/>
                  <a:pt x="2280458" y="234921"/>
                </a:cubicBezTo>
                <a:cubicBezTo>
                  <a:pt x="2271739" y="258783"/>
                  <a:pt x="2258912" y="277067"/>
                  <a:pt x="2241976" y="289772"/>
                </a:cubicBezTo>
                <a:cubicBezTo>
                  <a:pt x="2225040" y="302478"/>
                  <a:pt x="2221767" y="301277"/>
                  <a:pt x="2232156" y="286169"/>
                </a:cubicBezTo>
                <a:cubicBezTo>
                  <a:pt x="2242546" y="271062"/>
                  <a:pt x="2251319" y="253230"/>
                  <a:pt x="2258474" y="232673"/>
                </a:cubicBezTo>
                <a:cubicBezTo>
                  <a:pt x="2265630" y="212116"/>
                  <a:pt x="2271015" y="190093"/>
                  <a:pt x="2274629" y="166604"/>
                </a:cubicBezTo>
                <a:cubicBezTo>
                  <a:pt x="2278242" y="143115"/>
                  <a:pt x="2280942" y="121967"/>
                  <a:pt x="2282727" y="103160"/>
                </a:cubicBezTo>
                <a:cubicBezTo>
                  <a:pt x="2284513" y="84352"/>
                  <a:pt x="2283154" y="70489"/>
                  <a:pt x="2278651" y="61569"/>
                </a:cubicBezTo>
                <a:cubicBezTo>
                  <a:pt x="2274148" y="52650"/>
                  <a:pt x="2275073" y="48190"/>
                  <a:pt x="2281426" y="48190"/>
                </a:cubicBezTo>
                <a:cubicBezTo>
                  <a:pt x="2286345" y="48190"/>
                  <a:pt x="2291460" y="48634"/>
                  <a:pt x="2296773" y="49524"/>
                </a:cubicBezTo>
                <a:cubicBezTo>
                  <a:pt x="2302086" y="50413"/>
                  <a:pt x="2308346" y="50653"/>
                  <a:pt x="2315552" y="50244"/>
                </a:cubicBezTo>
                <a:cubicBezTo>
                  <a:pt x="2322758" y="49835"/>
                  <a:pt x="2331154" y="48541"/>
                  <a:pt x="2340740" y="46362"/>
                </a:cubicBezTo>
                <a:cubicBezTo>
                  <a:pt x="2350327" y="44182"/>
                  <a:pt x="2357554" y="41461"/>
                  <a:pt x="2362423" y="38198"/>
                </a:cubicBezTo>
                <a:cubicBezTo>
                  <a:pt x="2364857" y="36567"/>
                  <a:pt x="2367643" y="35642"/>
                  <a:pt x="2370780" y="35424"/>
                </a:cubicBezTo>
                <a:close/>
                <a:moveTo>
                  <a:pt x="2687804" y="32737"/>
                </a:moveTo>
                <a:cubicBezTo>
                  <a:pt x="2691185" y="33048"/>
                  <a:pt x="2696374" y="34968"/>
                  <a:pt x="2703372" y="38500"/>
                </a:cubicBezTo>
                <a:cubicBezTo>
                  <a:pt x="2717368" y="45562"/>
                  <a:pt x="2722265" y="52212"/>
                  <a:pt x="2718064" y="58450"/>
                </a:cubicBezTo>
                <a:cubicBezTo>
                  <a:pt x="2713862" y="64688"/>
                  <a:pt x="2709750" y="73389"/>
                  <a:pt x="2705727" y="84553"/>
                </a:cubicBezTo>
                <a:cubicBezTo>
                  <a:pt x="2701705" y="95717"/>
                  <a:pt x="2694424" y="109229"/>
                  <a:pt x="2683884" y="125089"/>
                </a:cubicBezTo>
                <a:cubicBezTo>
                  <a:pt x="2701580" y="121691"/>
                  <a:pt x="2717741" y="116342"/>
                  <a:pt x="2732368" y="109043"/>
                </a:cubicBezTo>
                <a:cubicBezTo>
                  <a:pt x="2746995" y="101743"/>
                  <a:pt x="2758768" y="101510"/>
                  <a:pt x="2767688" y="108344"/>
                </a:cubicBezTo>
                <a:cubicBezTo>
                  <a:pt x="2776607" y="115177"/>
                  <a:pt x="2775643" y="120802"/>
                  <a:pt x="2764795" y="125218"/>
                </a:cubicBezTo>
                <a:cubicBezTo>
                  <a:pt x="2753946" y="129635"/>
                  <a:pt x="2735974" y="133722"/>
                  <a:pt x="2710879" y="137479"/>
                </a:cubicBezTo>
                <a:cubicBezTo>
                  <a:pt x="2724373" y="140046"/>
                  <a:pt x="2729511" y="146270"/>
                  <a:pt x="2726291" y="156150"/>
                </a:cubicBezTo>
                <a:cubicBezTo>
                  <a:pt x="2723072" y="166031"/>
                  <a:pt x="2720333" y="176847"/>
                  <a:pt x="2718074" y="188599"/>
                </a:cubicBezTo>
                <a:cubicBezTo>
                  <a:pt x="2715816" y="200350"/>
                  <a:pt x="2711618" y="213375"/>
                  <a:pt x="2705480" y="227672"/>
                </a:cubicBezTo>
                <a:cubicBezTo>
                  <a:pt x="2713080" y="236663"/>
                  <a:pt x="2721925" y="245328"/>
                  <a:pt x="2732013" y="253667"/>
                </a:cubicBezTo>
                <a:cubicBezTo>
                  <a:pt x="2742101" y="262006"/>
                  <a:pt x="2752584" y="268348"/>
                  <a:pt x="2763461" y="272693"/>
                </a:cubicBezTo>
                <a:cubicBezTo>
                  <a:pt x="2774338" y="277038"/>
                  <a:pt x="2784265" y="281692"/>
                  <a:pt x="2793242" y="286653"/>
                </a:cubicBezTo>
                <a:cubicBezTo>
                  <a:pt x="2802219" y="291615"/>
                  <a:pt x="2797637" y="294978"/>
                  <a:pt x="2779497" y="296742"/>
                </a:cubicBezTo>
                <a:cubicBezTo>
                  <a:pt x="2761357" y="298505"/>
                  <a:pt x="2747662" y="298667"/>
                  <a:pt x="2738412" y="297226"/>
                </a:cubicBezTo>
                <a:cubicBezTo>
                  <a:pt x="2729163" y="295784"/>
                  <a:pt x="2722412" y="291758"/>
                  <a:pt x="2718160" y="285148"/>
                </a:cubicBezTo>
                <a:cubicBezTo>
                  <a:pt x="2713908" y="278537"/>
                  <a:pt x="2704591" y="264835"/>
                  <a:pt x="2690208" y="244041"/>
                </a:cubicBezTo>
                <a:cubicBezTo>
                  <a:pt x="2684056" y="252459"/>
                  <a:pt x="2676803" y="259453"/>
                  <a:pt x="2668450" y="265025"/>
                </a:cubicBezTo>
                <a:cubicBezTo>
                  <a:pt x="2660097" y="270596"/>
                  <a:pt x="2649980" y="274790"/>
                  <a:pt x="2638099" y="277608"/>
                </a:cubicBezTo>
                <a:cubicBezTo>
                  <a:pt x="2635129" y="278313"/>
                  <a:pt x="2632835" y="278686"/>
                  <a:pt x="2631217" y="278727"/>
                </a:cubicBezTo>
                <a:lnTo>
                  <a:pt x="2629500" y="278197"/>
                </a:lnTo>
                <a:lnTo>
                  <a:pt x="2628925" y="288234"/>
                </a:lnTo>
                <a:cubicBezTo>
                  <a:pt x="2626487" y="298366"/>
                  <a:pt x="2621489" y="299646"/>
                  <a:pt x="2613932" y="292074"/>
                </a:cubicBezTo>
                <a:cubicBezTo>
                  <a:pt x="2606375" y="284502"/>
                  <a:pt x="2599499" y="277942"/>
                  <a:pt x="2593304" y="272392"/>
                </a:cubicBezTo>
                <a:cubicBezTo>
                  <a:pt x="2580240" y="282932"/>
                  <a:pt x="2567488" y="290504"/>
                  <a:pt x="2555048" y="295107"/>
                </a:cubicBezTo>
                <a:cubicBezTo>
                  <a:pt x="2542608" y="299710"/>
                  <a:pt x="2529447" y="302474"/>
                  <a:pt x="2515566" y="303399"/>
                </a:cubicBezTo>
                <a:cubicBezTo>
                  <a:pt x="2501684" y="304324"/>
                  <a:pt x="2500092" y="301657"/>
                  <a:pt x="2510790" y="295397"/>
                </a:cubicBezTo>
                <a:cubicBezTo>
                  <a:pt x="2521488" y="289138"/>
                  <a:pt x="2532480" y="283402"/>
                  <a:pt x="2543766" y="278189"/>
                </a:cubicBezTo>
                <a:cubicBezTo>
                  <a:pt x="2555051" y="272976"/>
                  <a:pt x="2565261" y="266362"/>
                  <a:pt x="2574396" y="258346"/>
                </a:cubicBezTo>
                <a:cubicBezTo>
                  <a:pt x="2564860" y="252022"/>
                  <a:pt x="2557751" y="247705"/>
                  <a:pt x="2553069" y="245397"/>
                </a:cubicBezTo>
                <a:cubicBezTo>
                  <a:pt x="2548387" y="243088"/>
                  <a:pt x="2547186" y="239693"/>
                  <a:pt x="2549466" y="235211"/>
                </a:cubicBezTo>
                <a:cubicBezTo>
                  <a:pt x="2551746" y="230730"/>
                  <a:pt x="2553753" y="225571"/>
                  <a:pt x="2555489" y="219735"/>
                </a:cubicBezTo>
                <a:cubicBezTo>
                  <a:pt x="2535699" y="222373"/>
                  <a:pt x="2522155" y="225732"/>
                  <a:pt x="2514856" y="229812"/>
                </a:cubicBezTo>
                <a:cubicBezTo>
                  <a:pt x="2507556" y="233892"/>
                  <a:pt x="2498780" y="230956"/>
                  <a:pt x="2488527" y="221004"/>
                </a:cubicBezTo>
                <a:cubicBezTo>
                  <a:pt x="2478274" y="211052"/>
                  <a:pt x="2479597" y="206535"/>
                  <a:pt x="2492496" y="207452"/>
                </a:cubicBezTo>
                <a:cubicBezTo>
                  <a:pt x="2505395" y="208370"/>
                  <a:pt x="2527891" y="206298"/>
                  <a:pt x="2559984" y="201236"/>
                </a:cubicBezTo>
                <a:cubicBezTo>
                  <a:pt x="2562394" y="191155"/>
                  <a:pt x="2562698" y="182020"/>
                  <a:pt x="2560899" y="173832"/>
                </a:cubicBezTo>
                <a:cubicBezTo>
                  <a:pt x="2559099" y="165643"/>
                  <a:pt x="2564523" y="164604"/>
                  <a:pt x="2577171" y="170713"/>
                </a:cubicBezTo>
                <a:cubicBezTo>
                  <a:pt x="2589819" y="176822"/>
                  <a:pt x="2595111" y="181740"/>
                  <a:pt x="2593046" y="185469"/>
                </a:cubicBezTo>
                <a:cubicBezTo>
                  <a:pt x="2590981" y="189197"/>
                  <a:pt x="2587962" y="192919"/>
                  <a:pt x="2583990" y="196633"/>
                </a:cubicBezTo>
                <a:lnTo>
                  <a:pt x="2603392" y="194439"/>
                </a:lnTo>
                <a:cubicBezTo>
                  <a:pt x="2604754" y="190509"/>
                  <a:pt x="2605210" y="185845"/>
                  <a:pt x="2604758" y="180446"/>
                </a:cubicBezTo>
                <a:cubicBezTo>
                  <a:pt x="2604306" y="175047"/>
                  <a:pt x="2608024" y="174574"/>
                  <a:pt x="2615911" y="179026"/>
                </a:cubicBezTo>
                <a:cubicBezTo>
                  <a:pt x="2623798" y="183479"/>
                  <a:pt x="2629000" y="187311"/>
                  <a:pt x="2631517" y="190524"/>
                </a:cubicBezTo>
                <a:cubicBezTo>
                  <a:pt x="2634034" y="193736"/>
                  <a:pt x="2634077" y="197934"/>
                  <a:pt x="2631646" y="203118"/>
                </a:cubicBezTo>
                <a:cubicBezTo>
                  <a:pt x="2629215" y="208302"/>
                  <a:pt x="2626204" y="215615"/>
                  <a:pt x="2622612" y="225059"/>
                </a:cubicBezTo>
                <a:cubicBezTo>
                  <a:pt x="2619019" y="234502"/>
                  <a:pt x="2614248" y="243826"/>
                  <a:pt x="2608297" y="253033"/>
                </a:cubicBezTo>
                <a:cubicBezTo>
                  <a:pt x="2613903" y="256632"/>
                  <a:pt x="2619353" y="260866"/>
                  <a:pt x="2624644" y="265735"/>
                </a:cubicBezTo>
                <a:lnTo>
                  <a:pt x="2629658" y="274965"/>
                </a:lnTo>
                <a:lnTo>
                  <a:pt x="2634916" y="270144"/>
                </a:lnTo>
                <a:cubicBezTo>
                  <a:pt x="2644674" y="262350"/>
                  <a:pt x="2653077" y="254929"/>
                  <a:pt x="2660126" y="247881"/>
                </a:cubicBezTo>
                <a:cubicBezTo>
                  <a:pt x="2667174" y="240833"/>
                  <a:pt x="2673236" y="233774"/>
                  <a:pt x="2678313" y="226704"/>
                </a:cubicBezTo>
                <a:cubicBezTo>
                  <a:pt x="2672275" y="216996"/>
                  <a:pt x="2666439" y="208460"/>
                  <a:pt x="2660803" y="201096"/>
                </a:cubicBezTo>
                <a:cubicBezTo>
                  <a:pt x="2655167" y="193732"/>
                  <a:pt x="2650156" y="186992"/>
                  <a:pt x="2645767" y="180876"/>
                </a:cubicBezTo>
                <a:cubicBezTo>
                  <a:pt x="2641379" y="174760"/>
                  <a:pt x="2642698" y="171132"/>
                  <a:pt x="2649725" y="169992"/>
                </a:cubicBezTo>
                <a:cubicBezTo>
                  <a:pt x="2656752" y="168852"/>
                  <a:pt x="2662036" y="170505"/>
                  <a:pt x="2665578" y="174950"/>
                </a:cubicBezTo>
                <a:cubicBezTo>
                  <a:pt x="2669120" y="179396"/>
                  <a:pt x="2676785" y="190674"/>
                  <a:pt x="2688573" y="208786"/>
                </a:cubicBezTo>
                <a:cubicBezTo>
                  <a:pt x="2692545" y="199493"/>
                  <a:pt x="2695205" y="188398"/>
                  <a:pt x="2696553" y="175499"/>
                </a:cubicBezTo>
                <a:cubicBezTo>
                  <a:pt x="2697901" y="162600"/>
                  <a:pt x="2698224" y="150801"/>
                  <a:pt x="2697521" y="140104"/>
                </a:cubicBezTo>
                <a:cubicBezTo>
                  <a:pt x="2692890" y="141007"/>
                  <a:pt x="2686630" y="141007"/>
                  <a:pt x="2678743" y="140104"/>
                </a:cubicBezTo>
                <a:cubicBezTo>
                  <a:pt x="2668633" y="152049"/>
                  <a:pt x="2657935" y="160886"/>
                  <a:pt x="2646649" y="166615"/>
                </a:cubicBezTo>
                <a:cubicBezTo>
                  <a:pt x="2635363" y="172344"/>
                  <a:pt x="2635374" y="167407"/>
                  <a:pt x="2646682" y="151805"/>
                </a:cubicBezTo>
                <a:cubicBezTo>
                  <a:pt x="2657989" y="136203"/>
                  <a:pt x="2667439" y="117077"/>
                  <a:pt x="2675032" y="94426"/>
                </a:cubicBezTo>
                <a:cubicBezTo>
                  <a:pt x="2682625" y="71776"/>
                  <a:pt x="2685985" y="57938"/>
                  <a:pt x="2685110" y="52911"/>
                </a:cubicBezTo>
                <a:cubicBezTo>
                  <a:pt x="2684235" y="47885"/>
                  <a:pt x="2683561" y="42461"/>
                  <a:pt x="2683088" y="36639"/>
                </a:cubicBezTo>
                <a:cubicBezTo>
                  <a:pt x="2682851" y="33728"/>
                  <a:pt x="2684423" y="32427"/>
                  <a:pt x="2687804" y="32737"/>
                </a:cubicBezTo>
                <a:close/>
                <a:moveTo>
                  <a:pt x="1335252" y="31320"/>
                </a:moveTo>
                <a:cubicBezTo>
                  <a:pt x="1342320" y="31994"/>
                  <a:pt x="1348352" y="33807"/>
                  <a:pt x="1353350" y="36757"/>
                </a:cubicBezTo>
                <a:cubicBezTo>
                  <a:pt x="1363345" y="42658"/>
                  <a:pt x="1368597" y="48760"/>
                  <a:pt x="1369106" y="55062"/>
                </a:cubicBezTo>
                <a:cubicBezTo>
                  <a:pt x="1369615" y="61365"/>
                  <a:pt x="1362599" y="63842"/>
                  <a:pt x="1348058" y="62494"/>
                </a:cubicBezTo>
                <a:cubicBezTo>
                  <a:pt x="1333517" y="61146"/>
                  <a:pt x="1319844" y="60698"/>
                  <a:pt x="1307038" y="61150"/>
                </a:cubicBezTo>
                <a:cubicBezTo>
                  <a:pt x="1294232" y="61602"/>
                  <a:pt x="1279627" y="62444"/>
                  <a:pt x="1263222" y="63677"/>
                </a:cubicBezTo>
                <a:cubicBezTo>
                  <a:pt x="1275827" y="71106"/>
                  <a:pt x="1281004" y="77516"/>
                  <a:pt x="1278752" y="82908"/>
                </a:cubicBezTo>
                <a:cubicBezTo>
                  <a:pt x="1276501" y="88300"/>
                  <a:pt x="1275375" y="101937"/>
                  <a:pt x="1275375" y="123820"/>
                </a:cubicBezTo>
                <a:cubicBezTo>
                  <a:pt x="1275375" y="146406"/>
                  <a:pt x="1275827" y="168737"/>
                  <a:pt x="1276730" y="190814"/>
                </a:cubicBezTo>
                <a:cubicBezTo>
                  <a:pt x="1277634" y="212891"/>
                  <a:pt x="1278085" y="231953"/>
                  <a:pt x="1278085" y="247999"/>
                </a:cubicBezTo>
                <a:cubicBezTo>
                  <a:pt x="1278085" y="265939"/>
                  <a:pt x="1273446" y="281010"/>
                  <a:pt x="1264168" y="293214"/>
                </a:cubicBezTo>
                <a:cubicBezTo>
                  <a:pt x="1254890" y="305417"/>
                  <a:pt x="1247351" y="305898"/>
                  <a:pt x="1241550" y="294655"/>
                </a:cubicBezTo>
                <a:cubicBezTo>
                  <a:pt x="1235749" y="283412"/>
                  <a:pt x="1226414" y="272137"/>
                  <a:pt x="1213544" y="260830"/>
                </a:cubicBezTo>
                <a:cubicBezTo>
                  <a:pt x="1200673" y="249523"/>
                  <a:pt x="1201390" y="245669"/>
                  <a:pt x="1215695" y="249268"/>
                </a:cubicBezTo>
                <a:cubicBezTo>
                  <a:pt x="1229999" y="252868"/>
                  <a:pt x="1238797" y="254194"/>
                  <a:pt x="1242088" y="253248"/>
                </a:cubicBezTo>
                <a:cubicBezTo>
                  <a:pt x="1245379" y="252301"/>
                  <a:pt x="1247673" y="246877"/>
                  <a:pt x="1248971" y="236975"/>
                </a:cubicBezTo>
                <a:cubicBezTo>
                  <a:pt x="1250269" y="227073"/>
                  <a:pt x="1250692" y="201806"/>
                  <a:pt x="1250240" y="161173"/>
                </a:cubicBezTo>
                <a:cubicBezTo>
                  <a:pt x="1249789" y="120540"/>
                  <a:pt x="1248473" y="95631"/>
                  <a:pt x="1246293" y="86446"/>
                </a:cubicBezTo>
                <a:cubicBezTo>
                  <a:pt x="1244113" y="77261"/>
                  <a:pt x="1241747" y="70403"/>
                  <a:pt x="1239195" y="65871"/>
                </a:cubicBezTo>
                <a:cubicBezTo>
                  <a:pt x="1206169" y="67635"/>
                  <a:pt x="1181529" y="69650"/>
                  <a:pt x="1165274" y="71916"/>
                </a:cubicBezTo>
                <a:cubicBezTo>
                  <a:pt x="1149020" y="74182"/>
                  <a:pt x="1133181" y="76440"/>
                  <a:pt x="1117758" y="78692"/>
                </a:cubicBezTo>
                <a:cubicBezTo>
                  <a:pt x="1102335" y="80943"/>
                  <a:pt x="1089178" y="76867"/>
                  <a:pt x="1078287" y="66463"/>
                </a:cubicBezTo>
                <a:cubicBezTo>
                  <a:pt x="1067395" y="56059"/>
                  <a:pt x="1067833" y="51542"/>
                  <a:pt x="1079599" y="52911"/>
                </a:cubicBezTo>
                <a:cubicBezTo>
                  <a:pt x="1091365" y="54281"/>
                  <a:pt x="1107215" y="54525"/>
                  <a:pt x="1127147" y="53643"/>
                </a:cubicBezTo>
                <a:cubicBezTo>
                  <a:pt x="1147080" y="52761"/>
                  <a:pt x="1178127" y="49853"/>
                  <a:pt x="1220287" y="44920"/>
                </a:cubicBezTo>
                <a:cubicBezTo>
                  <a:pt x="1262447" y="39987"/>
                  <a:pt x="1292666" y="35918"/>
                  <a:pt x="1310942" y="32713"/>
                </a:cubicBezTo>
                <a:cubicBezTo>
                  <a:pt x="1320081" y="31111"/>
                  <a:pt x="1328184" y="30646"/>
                  <a:pt x="1335252" y="31320"/>
                </a:cubicBezTo>
                <a:close/>
                <a:moveTo>
                  <a:pt x="1995447" y="25943"/>
                </a:moveTo>
                <a:cubicBezTo>
                  <a:pt x="2001067" y="24867"/>
                  <a:pt x="2009292" y="27486"/>
                  <a:pt x="2020123" y="33800"/>
                </a:cubicBezTo>
                <a:cubicBezTo>
                  <a:pt x="2035868" y="42590"/>
                  <a:pt x="2040274" y="49861"/>
                  <a:pt x="2033341" y="55611"/>
                </a:cubicBezTo>
                <a:cubicBezTo>
                  <a:pt x="2026407" y="61361"/>
                  <a:pt x="2020517" y="72819"/>
                  <a:pt x="2015670" y="89984"/>
                </a:cubicBezTo>
                <a:cubicBezTo>
                  <a:pt x="2010823" y="107150"/>
                  <a:pt x="2006220" y="121594"/>
                  <a:pt x="2001860" y="133317"/>
                </a:cubicBezTo>
                <a:cubicBezTo>
                  <a:pt x="1997501" y="145040"/>
                  <a:pt x="1991600" y="147754"/>
                  <a:pt x="1984157" y="141459"/>
                </a:cubicBezTo>
                <a:cubicBezTo>
                  <a:pt x="1971939" y="145058"/>
                  <a:pt x="1958510" y="148156"/>
                  <a:pt x="1943869" y="150751"/>
                </a:cubicBezTo>
                <a:cubicBezTo>
                  <a:pt x="1963988" y="167759"/>
                  <a:pt x="1977267" y="179001"/>
                  <a:pt x="1983706" y="184479"/>
                </a:cubicBezTo>
                <a:cubicBezTo>
                  <a:pt x="1989657" y="177553"/>
                  <a:pt x="1994826" y="170637"/>
                  <a:pt x="1999215" y="163733"/>
                </a:cubicBezTo>
                <a:cubicBezTo>
                  <a:pt x="2003603" y="156828"/>
                  <a:pt x="2004897" y="149339"/>
                  <a:pt x="2003097" y="141265"/>
                </a:cubicBezTo>
                <a:cubicBezTo>
                  <a:pt x="2001298" y="133192"/>
                  <a:pt x="2005245" y="130571"/>
                  <a:pt x="2014939" y="133403"/>
                </a:cubicBezTo>
                <a:cubicBezTo>
                  <a:pt x="2024633" y="136235"/>
                  <a:pt x="2033208" y="140003"/>
                  <a:pt x="2040665" y="144707"/>
                </a:cubicBezTo>
                <a:cubicBezTo>
                  <a:pt x="2048122" y="149410"/>
                  <a:pt x="2048380" y="153547"/>
                  <a:pt x="2041439" y="157118"/>
                </a:cubicBezTo>
                <a:cubicBezTo>
                  <a:pt x="2034499" y="160689"/>
                  <a:pt x="2019069" y="173108"/>
                  <a:pt x="1995149" y="194374"/>
                </a:cubicBezTo>
                <a:cubicBezTo>
                  <a:pt x="2008672" y="204556"/>
                  <a:pt x="2021352" y="212719"/>
                  <a:pt x="2033190" y="218864"/>
                </a:cubicBezTo>
                <a:cubicBezTo>
                  <a:pt x="2045028" y="225008"/>
                  <a:pt x="2059644" y="230924"/>
                  <a:pt x="2077039" y="236610"/>
                </a:cubicBezTo>
                <a:cubicBezTo>
                  <a:pt x="2094434" y="242295"/>
                  <a:pt x="2096907" y="246752"/>
                  <a:pt x="2084460" y="249978"/>
                </a:cubicBezTo>
                <a:cubicBezTo>
                  <a:pt x="2072013" y="253205"/>
                  <a:pt x="2060333" y="255047"/>
                  <a:pt x="2049420" y="255506"/>
                </a:cubicBezTo>
                <a:cubicBezTo>
                  <a:pt x="2038507" y="255965"/>
                  <a:pt x="2028970" y="253563"/>
                  <a:pt x="2020811" y="248300"/>
                </a:cubicBezTo>
                <a:cubicBezTo>
                  <a:pt x="2012651" y="243038"/>
                  <a:pt x="2000347" y="231512"/>
                  <a:pt x="1983899" y="213723"/>
                </a:cubicBezTo>
                <a:cubicBezTo>
                  <a:pt x="1967451" y="195934"/>
                  <a:pt x="1954107" y="179941"/>
                  <a:pt x="1943869" y="165744"/>
                </a:cubicBezTo>
                <a:lnTo>
                  <a:pt x="1943869" y="249354"/>
                </a:lnTo>
                <a:cubicBezTo>
                  <a:pt x="1943869" y="258303"/>
                  <a:pt x="1947267" y="260855"/>
                  <a:pt x="1954064" y="257012"/>
                </a:cubicBezTo>
                <a:cubicBezTo>
                  <a:pt x="1960862" y="253169"/>
                  <a:pt x="1970308" y="248218"/>
                  <a:pt x="1982404" y="242159"/>
                </a:cubicBezTo>
                <a:cubicBezTo>
                  <a:pt x="1994500" y="236100"/>
                  <a:pt x="1996060" y="238542"/>
                  <a:pt x="1987083" y="249483"/>
                </a:cubicBezTo>
                <a:cubicBezTo>
                  <a:pt x="1978106" y="260425"/>
                  <a:pt x="1968480" y="270807"/>
                  <a:pt x="1958205" y="280630"/>
                </a:cubicBezTo>
                <a:cubicBezTo>
                  <a:pt x="1947930" y="290453"/>
                  <a:pt x="1940205" y="298735"/>
                  <a:pt x="1935028" y="305475"/>
                </a:cubicBezTo>
                <a:cubicBezTo>
                  <a:pt x="1929851" y="312215"/>
                  <a:pt x="1924154" y="310462"/>
                  <a:pt x="1917938" y="300216"/>
                </a:cubicBezTo>
                <a:cubicBezTo>
                  <a:pt x="1911721" y="289969"/>
                  <a:pt x="1910413" y="281326"/>
                  <a:pt x="1914012" y="274285"/>
                </a:cubicBezTo>
                <a:cubicBezTo>
                  <a:pt x="1917612" y="267244"/>
                  <a:pt x="1919634" y="254804"/>
                  <a:pt x="1920078" y="236964"/>
                </a:cubicBezTo>
                <a:cubicBezTo>
                  <a:pt x="1920523" y="219125"/>
                  <a:pt x="1920971" y="188832"/>
                  <a:pt x="1921423" y="146083"/>
                </a:cubicBezTo>
                <a:cubicBezTo>
                  <a:pt x="1921874" y="103335"/>
                  <a:pt x="1918952" y="76329"/>
                  <a:pt x="1912657" y="65065"/>
                </a:cubicBezTo>
                <a:cubicBezTo>
                  <a:pt x="1906362" y="53801"/>
                  <a:pt x="1906648" y="48627"/>
                  <a:pt x="1913517" y="49545"/>
                </a:cubicBezTo>
                <a:cubicBezTo>
                  <a:pt x="1920387" y="50463"/>
                  <a:pt x="1926546" y="50911"/>
                  <a:pt x="1931995" y="50889"/>
                </a:cubicBezTo>
                <a:cubicBezTo>
                  <a:pt x="1937444" y="50868"/>
                  <a:pt x="1947296" y="48269"/>
                  <a:pt x="1961550" y="43092"/>
                </a:cubicBezTo>
                <a:cubicBezTo>
                  <a:pt x="1975804" y="37915"/>
                  <a:pt x="1985520" y="32968"/>
                  <a:pt x="1990696" y="28250"/>
                </a:cubicBezTo>
                <a:cubicBezTo>
                  <a:pt x="1991991" y="27070"/>
                  <a:pt x="1993574" y="26301"/>
                  <a:pt x="1995447" y="25943"/>
                </a:cubicBezTo>
                <a:close/>
                <a:moveTo>
                  <a:pt x="3764167" y="23883"/>
                </a:moveTo>
                <a:cubicBezTo>
                  <a:pt x="3774979" y="23883"/>
                  <a:pt x="3784222" y="26188"/>
                  <a:pt x="3791893" y="30799"/>
                </a:cubicBezTo>
                <a:cubicBezTo>
                  <a:pt x="3799566" y="35409"/>
                  <a:pt x="3803104" y="42181"/>
                  <a:pt x="3802509" y="51115"/>
                </a:cubicBezTo>
                <a:cubicBezTo>
                  <a:pt x="3801914" y="60049"/>
                  <a:pt x="3791557" y="60745"/>
                  <a:pt x="3771437" y="53202"/>
                </a:cubicBezTo>
                <a:cubicBezTo>
                  <a:pt x="3760926" y="44583"/>
                  <a:pt x="3754150" y="37542"/>
                  <a:pt x="3751110" y="32079"/>
                </a:cubicBezTo>
                <a:cubicBezTo>
                  <a:pt x="3748070" y="26615"/>
                  <a:pt x="3752422" y="23883"/>
                  <a:pt x="3764167" y="23883"/>
                </a:cubicBezTo>
                <a:close/>
                <a:moveTo>
                  <a:pt x="3280455" y="20749"/>
                </a:moveTo>
                <a:cubicBezTo>
                  <a:pt x="3284597" y="21159"/>
                  <a:pt x="3290653" y="24265"/>
                  <a:pt x="3298623" y="30067"/>
                </a:cubicBezTo>
                <a:cubicBezTo>
                  <a:pt x="3309249" y="37804"/>
                  <a:pt x="3312171" y="44099"/>
                  <a:pt x="3307388" y="48954"/>
                </a:cubicBezTo>
                <a:cubicBezTo>
                  <a:pt x="3302606" y="53808"/>
                  <a:pt x="3298462" y="58967"/>
                  <a:pt x="3294955" y="64430"/>
                </a:cubicBezTo>
                <a:cubicBezTo>
                  <a:pt x="3291449" y="69894"/>
                  <a:pt x="3277743" y="91476"/>
                  <a:pt x="3253839" y="129176"/>
                </a:cubicBezTo>
                <a:lnTo>
                  <a:pt x="3283630" y="129176"/>
                </a:lnTo>
                <a:cubicBezTo>
                  <a:pt x="3296049" y="112757"/>
                  <a:pt x="3301584" y="99424"/>
                  <a:pt x="3300236" y="89178"/>
                </a:cubicBezTo>
                <a:cubicBezTo>
                  <a:pt x="3298888" y="78932"/>
                  <a:pt x="3305216" y="77387"/>
                  <a:pt x="3319219" y="84542"/>
                </a:cubicBezTo>
                <a:cubicBezTo>
                  <a:pt x="3333222" y="91698"/>
                  <a:pt x="3338654" y="97169"/>
                  <a:pt x="3335513" y="100955"/>
                </a:cubicBezTo>
                <a:cubicBezTo>
                  <a:pt x="3332373" y="104741"/>
                  <a:pt x="3327375" y="110638"/>
                  <a:pt x="3320520" y="118647"/>
                </a:cubicBezTo>
                <a:cubicBezTo>
                  <a:pt x="3313666" y="126656"/>
                  <a:pt x="3305402" y="137382"/>
                  <a:pt x="3295730" y="150826"/>
                </a:cubicBezTo>
                <a:cubicBezTo>
                  <a:pt x="3286057" y="164270"/>
                  <a:pt x="3277493" y="175488"/>
                  <a:pt x="3270036" y="184479"/>
                </a:cubicBezTo>
                <a:cubicBezTo>
                  <a:pt x="3285179" y="179245"/>
                  <a:pt x="3300437" y="175015"/>
                  <a:pt x="3315810" y="171788"/>
                </a:cubicBezTo>
                <a:cubicBezTo>
                  <a:pt x="3331182" y="168562"/>
                  <a:pt x="3326461" y="174040"/>
                  <a:pt x="3301645" y="188222"/>
                </a:cubicBezTo>
                <a:cubicBezTo>
                  <a:pt x="3276829" y="202405"/>
                  <a:pt x="3261424" y="212328"/>
                  <a:pt x="3255430" y="217992"/>
                </a:cubicBezTo>
                <a:cubicBezTo>
                  <a:pt x="3249436" y="223657"/>
                  <a:pt x="3243370" y="221950"/>
                  <a:pt x="3237233" y="212873"/>
                </a:cubicBezTo>
                <a:cubicBezTo>
                  <a:pt x="3231095" y="203796"/>
                  <a:pt x="3231500" y="196357"/>
                  <a:pt x="3238448" y="190556"/>
                </a:cubicBezTo>
                <a:cubicBezTo>
                  <a:pt x="3245396" y="184755"/>
                  <a:pt x="3251755" y="178302"/>
                  <a:pt x="3257528" y="171197"/>
                </a:cubicBezTo>
                <a:cubicBezTo>
                  <a:pt x="3263299" y="164091"/>
                  <a:pt x="3270115" y="155075"/>
                  <a:pt x="3277973" y="144147"/>
                </a:cubicBezTo>
                <a:cubicBezTo>
                  <a:pt x="3253910" y="148550"/>
                  <a:pt x="3238304" y="153028"/>
                  <a:pt x="3231156" y="157581"/>
                </a:cubicBezTo>
                <a:cubicBezTo>
                  <a:pt x="3224007" y="162134"/>
                  <a:pt x="3218773" y="158982"/>
                  <a:pt x="3215453" y="148127"/>
                </a:cubicBezTo>
                <a:cubicBezTo>
                  <a:pt x="3212133" y="137271"/>
                  <a:pt x="3214048" y="130614"/>
                  <a:pt x="3221197" y="128155"/>
                </a:cubicBezTo>
                <a:cubicBezTo>
                  <a:pt x="3228345" y="125695"/>
                  <a:pt x="3234447" y="121307"/>
                  <a:pt x="3239502" y="114990"/>
                </a:cubicBezTo>
                <a:cubicBezTo>
                  <a:pt x="3244557" y="108673"/>
                  <a:pt x="3252006" y="95742"/>
                  <a:pt x="3261851" y="76196"/>
                </a:cubicBezTo>
                <a:cubicBezTo>
                  <a:pt x="3271696" y="56651"/>
                  <a:pt x="3275718" y="43067"/>
                  <a:pt x="3273918" y="35445"/>
                </a:cubicBezTo>
                <a:cubicBezTo>
                  <a:pt x="3272119" y="27823"/>
                  <a:pt x="3273129" y="23087"/>
                  <a:pt x="3276951" y="21238"/>
                </a:cubicBezTo>
                <a:cubicBezTo>
                  <a:pt x="3277907" y="20775"/>
                  <a:pt x="3279075" y="20612"/>
                  <a:pt x="3280455" y="20749"/>
                </a:cubicBezTo>
                <a:close/>
                <a:moveTo>
                  <a:pt x="3986165" y="19076"/>
                </a:moveTo>
                <a:cubicBezTo>
                  <a:pt x="3990036" y="18929"/>
                  <a:pt x="3994929" y="19198"/>
                  <a:pt x="4000845" y="19882"/>
                </a:cubicBezTo>
                <a:cubicBezTo>
                  <a:pt x="4012890" y="20901"/>
                  <a:pt x="4021710" y="23980"/>
                  <a:pt x="4027302" y="29121"/>
                </a:cubicBezTo>
                <a:cubicBezTo>
                  <a:pt x="4032895" y="34262"/>
                  <a:pt x="4034569" y="41672"/>
                  <a:pt x="4032325" y="51352"/>
                </a:cubicBezTo>
                <a:cubicBezTo>
                  <a:pt x="4030081" y="61032"/>
                  <a:pt x="4022882" y="62806"/>
                  <a:pt x="4010729" y="56676"/>
                </a:cubicBezTo>
                <a:cubicBezTo>
                  <a:pt x="3998576" y="50545"/>
                  <a:pt x="3987974" y="42196"/>
                  <a:pt x="3978926" y="31627"/>
                </a:cubicBezTo>
                <a:cubicBezTo>
                  <a:pt x="3972139" y="23700"/>
                  <a:pt x="3974552" y="19517"/>
                  <a:pt x="3986165" y="19076"/>
                </a:cubicBezTo>
                <a:close/>
                <a:moveTo>
                  <a:pt x="134885" y="15545"/>
                </a:moveTo>
                <a:cubicBezTo>
                  <a:pt x="138785" y="15748"/>
                  <a:pt x="142800" y="16326"/>
                  <a:pt x="146930" y="17280"/>
                </a:cubicBezTo>
                <a:cubicBezTo>
                  <a:pt x="155190" y="19187"/>
                  <a:pt x="162568" y="22908"/>
                  <a:pt x="169065" y="28443"/>
                </a:cubicBezTo>
                <a:cubicBezTo>
                  <a:pt x="175561" y="33979"/>
                  <a:pt x="177973" y="42275"/>
                  <a:pt x="176303" y="53331"/>
                </a:cubicBezTo>
                <a:cubicBezTo>
                  <a:pt x="174632" y="64387"/>
                  <a:pt x="167620" y="66370"/>
                  <a:pt x="155266" y="59279"/>
                </a:cubicBezTo>
                <a:cubicBezTo>
                  <a:pt x="142912" y="52187"/>
                  <a:pt x="132734" y="44634"/>
                  <a:pt x="124732" y="36617"/>
                </a:cubicBezTo>
                <a:cubicBezTo>
                  <a:pt x="116587" y="24012"/>
                  <a:pt x="116185" y="17161"/>
                  <a:pt x="123527" y="16064"/>
                </a:cubicBezTo>
                <a:cubicBezTo>
                  <a:pt x="127198" y="15516"/>
                  <a:pt x="130984" y="15343"/>
                  <a:pt x="134885" y="15545"/>
                </a:cubicBezTo>
                <a:close/>
                <a:moveTo>
                  <a:pt x="3045897" y="14180"/>
                </a:moveTo>
                <a:cubicBezTo>
                  <a:pt x="3047785" y="14122"/>
                  <a:pt x="3050120" y="14507"/>
                  <a:pt x="3052900" y="15333"/>
                </a:cubicBezTo>
                <a:cubicBezTo>
                  <a:pt x="3064021" y="18638"/>
                  <a:pt x="3072370" y="22485"/>
                  <a:pt x="3077949" y="26873"/>
                </a:cubicBezTo>
                <a:cubicBezTo>
                  <a:pt x="3083527" y="31261"/>
                  <a:pt x="3084183" y="36080"/>
                  <a:pt x="3079917" y="41328"/>
                </a:cubicBezTo>
                <a:cubicBezTo>
                  <a:pt x="3075651" y="46577"/>
                  <a:pt x="3070610" y="55009"/>
                  <a:pt x="3064795" y="66624"/>
                </a:cubicBezTo>
                <a:cubicBezTo>
                  <a:pt x="3058980" y="78240"/>
                  <a:pt x="3050408" y="90085"/>
                  <a:pt x="3039080" y="102159"/>
                </a:cubicBezTo>
                <a:cubicBezTo>
                  <a:pt x="3067430" y="101371"/>
                  <a:pt x="3084957" y="98474"/>
                  <a:pt x="3091661" y="93469"/>
                </a:cubicBezTo>
                <a:cubicBezTo>
                  <a:pt x="3098365" y="88464"/>
                  <a:pt x="3106134" y="87891"/>
                  <a:pt x="3114968" y="91748"/>
                </a:cubicBezTo>
                <a:cubicBezTo>
                  <a:pt x="3123801" y="95606"/>
                  <a:pt x="3130911" y="100428"/>
                  <a:pt x="3136295" y="106214"/>
                </a:cubicBezTo>
                <a:cubicBezTo>
                  <a:pt x="3141680" y="112000"/>
                  <a:pt x="3142085" y="117385"/>
                  <a:pt x="3137511" y="122368"/>
                </a:cubicBezTo>
                <a:cubicBezTo>
                  <a:pt x="3132936" y="127351"/>
                  <a:pt x="3129763" y="139168"/>
                  <a:pt x="3127992" y="157817"/>
                </a:cubicBezTo>
                <a:cubicBezTo>
                  <a:pt x="3126221" y="176467"/>
                  <a:pt x="3124662" y="195224"/>
                  <a:pt x="3123314" y="214088"/>
                </a:cubicBezTo>
                <a:cubicBezTo>
                  <a:pt x="3121966" y="232953"/>
                  <a:pt x="3117986" y="249225"/>
                  <a:pt x="3111376" y="262906"/>
                </a:cubicBezTo>
                <a:cubicBezTo>
                  <a:pt x="3104765" y="276586"/>
                  <a:pt x="3094508" y="286987"/>
                  <a:pt x="3080605" y="294107"/>
                </a:cubicBezTo>
                <a:cubicBezTo>
                  <a:pt x="3066702" y="301227"/>
                  <a:pt x="3059224" y="299438"/>
                  <a:pt x="3058170" y="288740"/>
                </a:cubicBezTo>
                <a:cubicBezTo>
                  <a:pt x="3057116" y="278042"/>
                  <a:pt x="3051394" y="265867"/>
                  <a:pt x="3041005" y="252215"/>
                </a:cubicBezTo>
                <a:cubicBezTo>
                  <a:pt x="3030615" y="238563"/>
                  <a:pt x="3032020" y="234935"/>
                  <a:pt x="3045221" y="241331"/>
                </a:cubicBezTo>
                <a:cubicBezTo>
                  <a:pt x="3058421" y="247727"/>
                  <a:pt x="3067638" y="251326"/>
                  <a:pt x="3072872" y="252129"/>
                </a:cubicBezTo>
                <a:cubicBezTo>
                  <a:pt x="3078106" y="252932"/>
                  <a:pt x="3082978" y="248125"/>
                  <a:pt x="3087488" y="237707"/>
                </a:cubicBezTo>
                <a:cubicBezTo>
                  <a:pt x="3091998" y="227288"/>
                  <a:pt x="3095153" y="211511"/>
                  <a:pt x="3096953" y="190373"/>
                </a:cubicBezTo>
                <a:cubicBezTo>
                  <a:pt x="3098753" y="169236"/>
                  <a:pt x="3099653" y="151554"/>
                  <a:pt x="3099653" y="137329"/>
                </a:cubicBezTo>
                <a:cubicBezTo>
                  <a:pt x="3099653" y="124494"/>
                  <a:pt x="3098416" y="117249"/>
                  <a:pt x="3095942" y="115593"/>
                </a:cubicBezTo>
                <a:cubicBezTo>
                  <a:pt x="3093468" y="113936"/>
                  <a:pt x="3087320" y="114341"/>
                  <a:pt x="3077497" y="116808"/>
                </a:cubicBezTo>
                <a:lnTo>
                  <a:pt x="3049361" y="123863"/>
                </a:lnTo>
                <a:cubicBezTo>
                  <a:pt x="3042535" y="124795"/>
                  <a:pt x="3036470" y="122558"/>
                  <a:pt x="3031164" y="117152"/>
                </a:cubicBezTo>
                <a:cubicBezTo>
                  <a:pt x="3017440" y="132740"/>
                  <a:pt x="3003154" y="144735"/>
                  <a:pt x="2988304" y="153139"/>
                </a:cubicBezTo>
                <a:cubicBezTo>
                  <a:pt x="2984592" y="155240"/>
                  <a:pt x="2981797" y="156518"/>
                  <a:pt x="2979919" y="156974"/>
                </a:cubicBezTo>
                <a:lnTo>
                  <a:pt x="2978257" y="156341"/>
                </a:lnTo>
                <a:lnTo>
                  <a:pt x="2977939" y="161904"/>
                </a:lnTo>
                <a:cubicBezTo>
                  <a:pt x="2977733" y="169236"/>
                  <a:pt x="2977854" y="178299"/>
                  <a:pt x="2978302" y="189093"/>
                </a:cubicBezTo>
                <a:cubicBezTo>
                  <a:pt x="2979198" y="210682"/>
                  <a:pt x="2978488" y="227030"/>
                  <a:pt x="2976173" y="238137"/>
                </a:cubicBezTo>
                <a:cubicBezTo>
                  <a:pt x="2973856" y="249243"/>
                  <a:pt x="2970745" y="258177"/>
                  <a:pt x="2966837" y="264939"/>
                </a:cubicBezTo>
                <a:cubicBezTo>
                  <a:pt x="2962929" y="271700"/>
                  <a:pt x="2958745" y="271800"/>
                  <a:pt x="2954286" y="265240"/>
                </a:cubicBezTo>
                <a:cubicBezTo>
                  <a:pt x="2949826" y="258679"/>
                  <a:pt x="2946413" y="253230"/>
                  <a:pt x="2944047" y="248892"/>
                </a:cubicBezTo>
                <a:cubicBezTo>
                  <a:pt x="2941681" y="244554"/>
                  <a:pt x="2939368" y="242209"/>
                  <a:pt x="2937110" y="241858"/>
                </a:cubicBezTo>
                <a:cubicBezTo>
                  <a:pt x="2934851" y="241507"/>
                  <a:pt x="2923626" y="242980"/>
                  <a:pt x="2903435" y="246278"/>
                </a:cubicBezTo>
                <a:cubicBezTo>
                  <a:pt x="2898732" y="266383"/>
                  <a:pt x="2893365" y="271883"/>
                  <a:pt x="2887335" y="262777"/>
                </a:cubicBezTo>
                <a:cubicBezTo>
                  <a:pt x="2881305" y="253671"/>
                  <a:pt x="2878290" y="241546"/>
                  <a:pt x="2878290" y="226403"/>
                </a:cubicBezTo>
                <a:cubicBezTo>
                  <a:pt x="2878290" y="212134"/>
                  <a:pt x="2877849" y="194406"/>
                  <a:pt x="2876967" y="173219"/>
                </a:cubicBezTo>
                <a:cubicBezTo>
                  <a:pt x="2876085" y="152031"/>
                  <a:pt x="2872937" y="136694"/>
                  <a:pt x="2867524" y="127208"/>
                </a:cubicBezTo>
                <a:cubicBezTo>
                  <a:pt x="2862110" y="117722"/>
                  <a:pt x="2863032" y="112979"/>
                  <a:pt x="2870288" y="112979"/>
                </a:cubicBezTo>
                <a:cubicBezTo>
                  <a:pt x="2875078" y="112979"/>
                  <a:pt x="2880678" y="113416"/>
                  <a:pt x="2887088" y="114291"/>
                </a:cubicBezTo>
                <a:cubicBezTo>
                  <a:pt x="2893971" y="105644"/>
                  <a:pt x="2901650" y="92272"/>
                  <a:pt x="2910125" y="74174"/>
                </a:cubicBezTo>
                <a:cubicBezTo>
                  <a:pt x="2918600" y="56077"/>
                  <a:pt x="2921264" y="41819"/>
                  <a:pt x="2918116" y="31401"/>
                </a:cubicBezTo>
                <a:cubicBezTo>
                  <a:pt x="2914968" y="20983"/>
                  <a:pt x="2922895" y="19897"/>
                  <a:pt x="2941896" y="28142"/>
                </a:cubicBezTo>
                <a:cubicBezTo>
                  <a:pt x="2958100" y="35972"/>
                  <a:pt x="2963109" y="42866"/>
                  <a:pt x="2956921" y="48824"/>
                </a:cubicBezTo>
                <a:cubicBezTo>
                  <a:pt x="2950733" y="54783"/>
                  <a:pt x="2944068" y="63118"/>
                  <a:pt x="2936927" y="73830"/>
                </a:cubicBezTo>
                <a:cubicBezTo>
                  <a:pt x="2929786" y="84542"/>
                  <a:pt x="2918844" y="98029"/>
                  <a:pt x="2904102" y="114291"/>
                </a:cubicBezTo>
                <a:cubicBezTo>
                  <a:pt x="2921454" y="111796"/>
                  <a:pt x="2933514" y="107573"/>
                  <a:pt x="2940283" y="101622"/>
                </a:cubicBezTo>
                <a:cubicBezTo>
                  <a:pt x="2947051" y="95670"/>
                  <a:pt x="2954379" y="94616"/>
                  <a:pt x="2962266" y="98460"/>
                </a:cubicBezTo>
                <a:cubicBezTo>
                  <a:pt x="2970153" y="102303"/>
                  <a:pt x="2977055" y="106304"/>
                  <a:pt x="2982970" y="110462"/>
                </a:cubicBezTo>
                <a:cubicBezTo>
                  <a:pt x="2988885" y="114621"/>
                  <a:pt x="2990222" y="119500"/>
                  <a:pt x="2986982" y="125100"/>
                </a:cubicBezTo>
                <a:cubicBezTo>
                  <a:pt x="2983740" y="130700"/>
                  <a:pt x="2981260" y="137368"/>
                  <a:pt x="2979539" y="145105"/>
                </a:cubicBezTo>
                <a:cubicBezTo>
                  <a:pt x="2979109" y="147039"/>
                  <a:pt x="2978760" y="149406"/>
                  <a:pt x="2978494" y="152206"/>
                </a:cubicBezTo>
                <a:lnTo>
                  <a:pt x="2978472" y="152578"/>
                </a:lnTo>
                <a:lnTo>
                  <a:pt x="2979661" y="149844"/>
                </a:lnTo>
                <a:cubicBezTo>
                  <a:pt x="2981453" y="147011"/>
                  <a:pt x="2984162" y="143355"/>
                  <a:pt x="2987788" y="138877"/>
                </a:cubicBezTo>
                <a:cubicBezTo>
                  <a:pt x="3002293" y="120967"/>
                  <a:pt x="3015565" y="100492"/>
                  <a:pt x="3027604" y="77455"/>
                </a:cubicBezTo>
                <a:cubicBezTo>
                  <a:pt x="3039642" y="54417"/>
                  <a:pt x="3044088" y="37478"/>
                  <a:pt x="3040940" y="26637"/>
                </a:cubicBezTo>
                <a:cubicBezTo>
                  <a:pt x="3038579" y="18506"/>
                  <a:pt x="3040231" y="14354"/>
                  <a:pt x="3045897" y="14180"/>
                </a:cubicBezTo>
                <a:close/>
                <a:moveTo>
                  <a:pt x="2203855" y="11062"/>
                </a:moveTo>
                <a:cubicBezTo>
                  <a:pt x="2205679" y="10921"/>
                  <a:pt x="2208033" y="11205"/>
                  <a:pt x="2210915" y="11913"/>
                </a:cubicBezTo>
                <a:cubicBezTo>
                  <a:pt x="2222444" y="14745"/>
                  <a:pt x="2231246" y="18316"/>
                  <a:pt x="2237319" y="22625"/>
                </a:cubicBezTo>
                <a:cubicBezTo>
                  <a:pt x="2243392" y="26934"/>
                  <a:pt x="2244177" y="32509"/>
                  <a:pt x="2239674" y="39349"/>
                </a:cubicBezTo>
                <a:cubicBezTo>
                  <a:pt x="2236297" y="44479"/>
                  <a:pt x="2234187" y="56785"/>
                  <a:pt x="2233342" y="76265"/>
                </a:cubicBezTo>
                <a:lnTo>
                  <a:pt x="2232937" y="97257"/>
                </a:lnTo>
                <a:lnTo>
                  <a:pt x="2247776" y="92063"/>
                </a:lnTo>
                <a:cubicBezTo>
                  <a:pt x="2252775" y="91176"/>
                  <a:pt x="2256990" y="91426"/>
                  <a:pt x="2260421" y="92813"/>
                </a:cubicBezTo>
                <a:cubicBezTo>
                  <a:pt x="2267283" y="95588"/>
                  <a:pt x="2269567" y="99356"/>
                  <a:pt x="2267272" y="104117"/>
                </a:cubicBezTo>
                <a:cubicBezTo>
                  <a:pt x="2264978" y="108878"/>
                  <a:pt x="2253470" y="113854"/>
                  <a:pt x="2232748" y="119045"/>
                </a:cubicBezTo>
                <a:lnTo>
                  <a:pt x="2231565" y="156150"/>
                </a:lnTo>
                <a:cubicBezTo>
                  <a:pt x="2253161" y="146241"/>
                  <a:pt x="2261712" y="144972"/>
                  <a:pt x="2257216" y="152343"/>
                </a:cubicBezTo>
                <a:cubicBezTo>
                  <a:pt x="2252720" y="159714"/>
                  <a:pt x="2244170" y="167178"/>
                  <a:pt x="2231565" y="174735"/>
                </a:cubicBezTo>
                <a:cubicBezTo>
                  <a:pt x="2231565" y="212306"/>
                  <a:pt x="2231787" y="238180"/>
                  <a:pt x="2232232" y="252355"/>
                </a:cubicBezTo>
                <a:cubicBezTo>
                  <a:pt x="2232676" y="266530"/>
                  <a:pt x="2228392" y="279035"/>
                  <a:pt x="2219379" y="289869"/>
                </a:cubicBezTo>
                <a:cubicBezTo>
                  <a:pt x="2210366" y="300703"/>
                  <a:pt x="2204136" y="302001"/>
                  <a:pt x="2200687" y="293762"/>
                </a:cubicBezTo>
                <a:cubicBezTo>
                  <a:pt x="2197238" y="285524"/>
                  <a:pt x="2190699" y="276049"/>
                  <a:pt x="2181069" y="265337"/>
                </a:cubicBezTo>
                <a:cubicBezTo>
                  <a:pt x="2171440" y="254624"/>
                  <a:pt x="2172680" y="250846"/>
                  <a:pt x="2184791" y="254001"/>
                </a:cubicBezTo>
                <a:cubicBezTo>
                  <a:pt x="2196901" y="257155"/>
                  <a:pt x="2203652" y="258163"/>
                  <a:pt x="2205043" y="257023"/>
                </a:cubicBezTo>
                <a:cubicBezTo>
                  <a:pt x="2206434" y="255883"/>
                  <a:pt x="2207352" y="248921"/>
                  <a:pt x="2207796" y="236136"/>
                </a:cubicBezTo>
                <a:cubicBezTo>
                  <a:pt x="2208241" y="223352"/>
                  <a:pt x="2208463" y="206642"/>
                  <a:pt x="2208463" y="186007"/>
                </a:cubicBezTo>
                <a:cubicBezTo>
                  <a:pt x="2182521" y="204219"/>
                  <a:pt x="2167131" y="216193"/>
                  <a:pt x="2162291" y="221929"/>
                </a:cubicBezTo>
                <a:cubicBezTo>
                  <a:pt x="2157451" y="227665"/>
                  <a:pt x="2149539" y="225073"/>
                  <a:pt x="2138554" y="214153"/>
                </a:cubicBezTo>
                <a:cubicBezTo>
                  <a:pt x="2127570" y="203233"/>
                  <a:pt x="2127035" y="196937"/>
                  <a:pt x="2136952" y="195267"/>
                </a:cubicBezTo>
                <a:cubicBezTo>
                  <a:pt x="2146868" y="193596"/>
                  <a:pt x="2157483" y="190370"/>
                  <a:pt x="2168798" y="185587"/>
                </a:cubicBezTo>
                <a:cubicBezTo>
                  <a:pt x="2180112" y="180805"/>
                  <a:pt x="2193334" y="173789"/>
                  <a:pt x="2208463" y="164539"/>
                </a:cubicBezTo>
                <a:lnTo>
                  <a:pt x="2208463" y="125261"/>
                </a:lnTo>
                <a:cubicBezTo>
                  <a:pt x="2199357" y="128775"/>
                  <a:pt x="2190477" y="131679"/>
                  <a:pt x="2181822" y="133973"/>
                </a:cubicBezTo>
                <a:cubicBezTo>
                  <a:pt x="2173168" y="136268"/>
                  <a:pt x="2164646" y="134568"/>
                  <a:pt x="2156257" y="128875"/>
                </a:cubicBezTo>
                <a:cubicBezTo>
                  <a:pt x="2147868" y="123182"/>
                  <a:pt x="2149525" y="118919"/>
                  <a:pt x="2161226" y="116087"/>
                </a:cubicBezTo>
                <a:cubicBezTo>
                  <a:pt x="2172928" y="113255"/>
                  <a:pt x="2188688" y="108949"/>
                  <a:pt x="2208506" y="103170"/>
                </a:cubicBezTo>
                <a:cubicBezTo>
                  <a:pt x="2209381" y="60996"/>
                  <a:pt x="2207118" y="34534"/>
                  <a:pt x="2201719" y="23786"/>
                </a:cubicBezTo>
                <a:cubicBezTo>
                  <a:pt x="2197670" y="15725"/>
                  <a:pt x="2198382" y="11484"/>
                  <a:pt x="2203855" y="11062"/>
                </a:cubicBezTo>
                <a:close/>
                <a:moveTo>
                  <a:pt x="4364446" y="11023"/>
                </a:moveTo>
                <a:cubicBezTo>
                  <a:pt x="4366270" y="10394"/>
                  <a:pt x="4369233" y="10432"/>
                  <a:pt x="4373335" y="11138"/>
                </a:cubicBezTo>
                <a:cubicBezTo>
                  <a:pt x="4381538" y="12551"/>
                  <a:pt x="4388313" y="14734"/>
                  <a:pt x="4393662" y="17688"/>
                </a:cubicBezTo>
                <a:cubicBezTo>
                  <a:pt x="4399011" y="20642"/>
                  <a:pt x="4400456" y="23926"/>
                  <a:pt x="4397996" y="27540"/>
                </a:cubicBezTo>
                <a:cubicBezTo>
                  <a:pt x="4395537" y="31154"/>
                  <a:pt x="4392723" y="34889"/>
                  <a:pt x="4389553" y="38747"/>
                </a:cubicBezTo>
                <a:cubicBezTo>
                  <a:pt x="4392479" y="38747"/>
                  <a:pt x="4399488" y="36718"/>
                  <a:pt x="4410580" y="32659"/>
                </a:cubicBezTo>
                <a:cubicBezTo>
                  <a:pt x="4421672" y="28601"/>
                  <a:pt x="4429939" y="29885"/>
                  <a:pt x="4435381" y="36510"/>
                </a:cubicBezTo>
                <a:cubicBezTo>
                  <a:pt x="4440823" y="43135"/>
                  <a:pt x="4439188" y="47874"/>
                  <a:pt x="4430477" y="50728"/>
                </a:cubicBezTo>
                <a:cubicBezTo>
                  <a:pt x="4421765" y="53582"/>
                  <a:pt x="4412681" y="55468"/>
                  <a:pt x="4403223" y="56385"/>
                </a:cubicBezTo>
                <a:cubicBezTo>
                  <a:pt x="4393766" y="57303"/>
                  <a:pt x="4386614" y="56866"/>
                  <a:pt x="4381767" y="55073"/>
                </a:cubicBezTo>
                <a:cubicBezTo>
                  <a:pt x="4371786" y="70503"/>
                  <a:pt x="4358188" y="83133"/>
                  <a:pt x="4340972" y="92964"/>
                </a:cubicBezTo>
                <a:cubicBezTo>
                  <a:pt x="4323757" y="102794"/>
                  <a:pt x="4319046" y="102783"/>
                  <a:pt x="4326840" y="92931"/>
                </a:cubicBezTo>
                <a:cubicBezTo>
                  <a:pt x="4334634" y="83080"/>
                  <a:pt x="4340972" y="74601"/>
                  <a:pt x="4345855" y="67495"/>
                </a:cubicBezTo>
                <a:cubicBezTo>
                  <a:pt x="4350738" y="60390"/>
                  <a:pt x="4354940" y="53101"/>
                  <a:pt x="4358460" y="45630"/>
                </a:cubicBezTo>
                <a:cubicBezTo>
                  <a:pt x="4361981" y="38159"/>
                  <a:pt x="4363741" y="32279"/>
                  <a:pt x="4363741" y="27992"/>
                </a:cubicBezTo>
                <a:cubicBezTo>
                  <a:pt x="4363741" y="23202"/>
                  <a:pt x="4363289" y="18843"/>
                  <a:pt x="4362386" y="14913"/>
                </a:cubicBezTo>
                <a:cubicBezTo>
                  <a:pt x="4361934" y="12949"/>
                  <a:pt x="4362621" y="11652"/>
                  <a:pt x="4364446" y="11023"/>
                </a:cubicBezTo>
                <a:close/>
                <a:moveTo>
                  <a:pt x="2573407" y="10945"/>
                </a:moveTo>
                <a:cubicBezTo>
                  <a:pt x="2577250" y="9661"/>
                  <a:pt x="2584251" y="11590"/>
                  <a:pt x="2594412" y="16731"/>
                </a:cubicBezTo>
                <a:cubicBezTo>
                  <a:pt x="2604571" y="21872"/>
                  <a:pt x="2608074" y="27475"/>
                  <a:pt x="2604919" y="33541"/>
                </a:cubicBezTo>
                <a:cubicBezTo>
                  <a:pt x="2601765" y="39607"/>
                  <a:pt x="2600187" y="61577"/>
                  <a:pt x="2600187" y="99449"/>
                </a:cubicBezTo>
                <a:lnTo>
                  <a:pt x="2622214" y="95513"/>
                </a:lnTo>
                <a:cubicBezTo>
                  <a:pt x="2632768" y="92745"/>
                  <a:pt x="2640286" y="93946"/>
                  <a:pt x="2644767" y="99116"/>
                </a:cubicBezTo>
                <a:cubicBezTo>
                  <a:pt x="2649248" y="104285"/>
                  <a:pt x="2646886" y="108577"/>
                  <a:pt x="2637680" y="111990"/>
                </a:cubicBezTo>
                <a:cubicBezTo>
                  <a:pt x="2628473" y="115402"/>
                  <a:pt x="2615531" y="118306"/>
                  <a:pt x="2598853" y="120701"/>
                </a:cubicBezTo>
                <a:lnTo>
                  <a:pt x="2598853" y="125606"/>
                </a:lnTo>
                <a:cubicBezTo>
                  <a:pt x="2612635" y="127226"/>
                  <a:pt x="2623501" y="130818"/>
                  <a:pt x="2631452" y="136382"/>
                </a:cubicBezTo>
                <a:cubicBezTo>
                  <a:pt x="2639404" y="141946"/>
                  <a:pt x="2641867" y="149131"/>
                  <a:pt x="2638841" y="157936"/>
                </a:cubicBezTo>
                <a:cubicBezTo>
                  <a:pt x="2635815" y="166740"/>
                  <a:pt x="2629291" y="166282"/>
                  <a:pt x="2619267" y="156559"/>
                </a:cubicBezTo>
                <a:cubicBezTo>
                  <a:pt x="2609243" y="146836"/>
                  <a:pt x="2602438" y="140003"/>
                  <a:pt x="2598853" y="136060"/>
                </a:cubicBezTo>
                <a:cubicBezTo>
                  <a:pt x="2598853" y="144377"/>
                  <a:pt x="2597545" y="152981"/>
                  <a:pt x="2594928" y="161872"/>
                </a:cubicBezTo>
                <a:cubicBezTo>
                  <a:pt x="2592311" y="170763"/>
                  <a:pt x="2588009" y="171258"/>
                  <a:pt x="2582022" y="163356"/>
                </a:cubicBezTo>
                <a:cubicBezTo>
                  <a:pt x="2576035" y="155455"/>
                  <a:pt x="2573715" y="148679"/>
                  <a:pt x="2575063" y="143029"/>
                </a:cubicBezTo>
                <a:cubicBezTo>
                  <a:pt x="2576411" y="137379"/>
                  <a:pt x="2577049" y="132353"/>
                  <a:pt x="2576978" y="127950"/>
                </a:cubicBezTo>
                <a:cubicBezTo>
                  <a:pt x="2559081" y="155311"/>
                  <a:pt x="2540001" y="173401"/>
                  <a:pt x="2519739" y="182221"/>
                </a:cubicBezTo>
                <a:cubicBezTo>
                  <a:pt x="2499476" y="191040"/>
                  <a:pt x="2494647" y="190452"/>
                  <a:pt x="2505251" y="180457"/>
                </a:cubicBezTo>
                <a:cubicBezTo>
                  <a:pt x="2515856" y="170462"/>
                  <a:pt x="2526711" y="159689"/>
                  <a:pt x="2537818" y="148138"/>
                </a:cubicBezTo>
                <a:cubicBezTo>
                  <a:pt x="2548925" y="136587"/>
                  <a:pt x="2556614" y="128058"/>
                  <a:pt x="2560888" y="122551"/>
                </a:cubicBezTo>
                <a:cubicBezTo>
                  <a:pt x="2551939" y="126939"/>
                  <a:pt x="2544597" y="129614"/>
                  <a:pt x="2538861" y="130574"/>
                </a:cubicBezTo>
                <a:cubicBezTo>
                  <a:pt x="2533125" y="131535"/>
                  <a:pt x="2526138" y="128162"/>
                  <a:pt x="2517899" y="120454"/>
                </a:cubicBezTo>
                <a:cubicBezTo>
                  <a:pt x="2509661" y="112746"/>
                  <a:pt x="2511102" y="109351"/>
                  <a:pt x="2522223" y="110269"/>
                </a:cubicBezTo>
                <a:cubicBezTo>
                  <a:pt x="2533344" y="111186"/>
                  <a:pt x="2551631" y="109186"/>
                  <a:pt x="2577085" y="104267"/>
                </a:cubicBezTo>
                <a:lnTo>
                  <a:pt x="2577085" y="57697"/>
                </a:lnTo>
                <a:cubicBezTo>
                  <a:pt x="2577085" y="39629"/>
                  <a:pt x="2575511" y="27640"/>
                  <a:pt x="2572364" y="21732"/>
                </a:cubicBezTo>
                <a:cubicBezTo>
                  <a:pt x="2569216" y="15824"/>
                  <a:pt x="2569563" y="12228"/>
                  <a:pt x="2573407" y="10945"/>
                </a:cubicBezTo>
                <a:close/>
                <a:moveTo>
                  <a:pt x="509028" y="8795"/>
                </a:moveTo>
                <a:cubicBezTo>
                  <a:pt x="510672" y="8563"/>
                  <a:pt x="512760" y="8684"/>
                  <a:pt x="515291" y="9159"/>
                </a:cubicBezTo>
                <a:cubicBezTo>
                  <a:pt x="525415" y="11060"/>
                  <a:pt x="534438" y="14842"/>
                  <a:pt x="542361" y="20506"/>
                </a:cubicBezTo>
                <a:cubicBezTo>
                  <a:pt x="550284" y="26171"/>
                  <a:pt x="552206" y="32426"/>
                  <a:pt x="548126" y="39274"/>
                </a:cubicBezTo>
                <a:cubicBezTo>
                  <a:pt x="544046" y="46121"/>
                  <a:pt x="541591" y="63484"/>
                  <a:pt x="540759" y="91361"/>
                </a:cubicBezTo>
                <a:cubicBezTo>
                  <a:pt x="549592" y="89712"/>
                  <a:pt x="558483" y="87500"/>
                  <a:pt x="567432" y="84725"/>
                </a:cubicBezTo>
                <a:cubicBezTo>
                  <a:pt x="576380" y="81950"/>
                  <a:pt x="584296" y="83793"/>
                  <a:pt x="591179" y="90253"/>
                </a:cubicBezTo>
                <a:cubicBezTo>
                  <a:pt x="598062" y="96714"/>
                  <a:pt x="595101" y="102357"/>
                  <a:pt x="582295" y="107182"/>
                </a:cubicBezTo>
                <a:cubicBezTo>
                  <a:pt x="569489" y="112007"/>
                  <a:pt x="555587" y="115603"/>
                  <a:pt x="540587" y="117969"/>
                </a:cubicBezTo>
                <a:lnTo>
                  <a:pt x="539404" y="157484"/>
                </a:lnTo>
                <a:cubicBezTo>
                  <a:pt x="573074" y="153038"/>
                  <a:pt x="595703" y="149679"/>
                  <a:pt x="607290" y="147406"/>
                </a:cubicBezTo>
                <a:cubicBezTo>
                  <a:pt x="618877" y="145133"/>
                  <a:pt x="628969" y="145474"/>
                  <a:pt x="637566" y="148428"/>
                </a:cubicBezTo>
                <a:cubicBezTo>
                  <a:pt x="646163" y="151382"/>
                  <a:pt x="652200" y="156584"/>
                  <a:pt x="655678" y="164034"/>
                </a:cubicBezTo>
                <a:cubicBezTo>
                  <a:pt x="659155" y="171483"/>
                  <a:pt x="654591" y="174982"/>
                  <a:pt x="641986" y="174531"/>
                </a:cubicBezTo>
                <a:cubicBezTo>
                  <a:pt x="629381" y="174079"/>
                  <a:pt x="613908" y="174527"/>
                  <a:pt x="595567" y="175875"/>
                </a:cubicBezTo>
                <a:cubicBezTo>
                  <a:pt x="577226" y="177223"/>
                  <a:pt x="552654" y="179417"/>
                  <a:pt x="521851" y="182457"/>
                </a:cubicBezTo>
                <a:cubicBezTo>
                  <a:pt x="531760" y="190746"/>
                  <a:pt x="534668" y="196633"/>
                  <a:pt x="530574" y="200117"/>
                </a:cubicBezTo>
                <a:cubicBezTo>
                  <a:pt x="526480" y="203602"/>
                  <a:pt x="521184" y="209026"/>
                  <a:pt x="514688" y="216390"/>
                </a:cubicBezTo>
                <a:cubicBezTo>
                  <a:pt x="508192" y="223754"/>
                  <a:pt x="503040" y="229052"/>
                  <a:pt x="499233" y="232286"/>
                </a:cubicBezTo>
                <a:cubicBezTo>
                  <a:pt x="495426" y="235520"/>
                  <a:pt x="495609" y="236929"/>
                  <a:pt x="499782" y="236513"/>
                </a:cubicBezTo>
                <a:cubicBezTo>
                  <a:pt x="503955" y="236097"/>
                  <a:pt x="526555" y="233817"/>
                  <a:pt x="567582" y="229672"/>
                </a:cubicBezTo>
                <a:cubicBezTo>
                  <a:pt x="562190" y="221771"/>
                  <a:pt x="557469" y="213389"/>
                  <a:pt x="553418" y="204527"/>
                </a:cubicBezTo>
                <a:cubicBezTo>
                  <a:pt x="549367" y="195665"/>
                  <a:pt x="551611" y="192693"/>
                  <a:pt x="560150" y="195611"/>
                </a:cubicBezTo>
                <a:cubicBezTo>
                  <a:pt x="568690" y="198529"/>
                  <a:pt x="577161" y="203724"/>
                  <a:pt x="585565" y="211195"/>
                </a:cubicBezTo>
                <a:cubicBezTo>
                  <a:pt x="593968" y="218666"/>
                  <a:pt x="601425" y="227543"/>
                  <a:pt x="607936" y="237825"/>
                </a:cubicBezTo>
                <a:cubicBezTo>
                  <a:pt x="614446" y="248107"/>
                  <a:pt x="616002" y="259138"/>
                  <a:pt x="612603" y="270918"/>
                </a:cubicBezTo>
                <a:cubicBezTo>
                  <a:pt x="609205" y="282699"/>
                  <a:pt x="603910" y="285406"/>
                  <a:pt x="596718" y="279039"/>
                </a:cubicBezTo>
                <a:cubicBezTo>
                  <a:pt x="589526" y="272672"/>
                  <a:pt x="581800" y="261458"/>
                  <a:pt x="573541" y="245397"/>
                </a:cubicBezTo>
                <a:cubicBezTo>
                  <a:pt x="529645" y="253470"/>
                  <a:pt x="500685" y="259920"/>
                  <a:pt x="486660" y="264745"/>
                </a:cubicBezTo>
                <a:cubicBezTo>
                  <a:pt x="472636" y="269571"/>
                  <a:pt x="461020" y="274525"/>
                  <a:pt x="451814" y="279609"/>
                </a:cubicBezTo>
                <a:cubicBezTo>
                  <a:pt x="442607" y="284692"/>
                  <a:pt x="438004" y="280458"/>
                  <a:pt x="438004" y="266907"/>
                </a:cubicBezTo>
                <a:cubicBezTo>
                  <a:pt x="438004" y="254101"/>
                  <a:pt x="441672" y="246476"/>
                  <a:pt x="449007" y="244031"/>
                </a:cubicBezTo>
                <a:cubicBezTo>
                  <a:pt x="456342" y="241586"/>
                  <a:pt x="462314" y="238685"/>
                  <a:pt x="466925" y="235330"/>
                </a:cubicBezTo>
                <a:cubicBezTo>
                  <a:pt x="471535" y="231974"/>
                  <a:pt x="477999" y="225259"/>
                  <a:pt x="486316" y="215185"/>
                </a:cubicBezTo>
                <a:cubicBezTo>
                  <a:pt x="494633" y="205111"/>
                  <a:pt x="499681" y="194933"/>
                  <a:pt x="501459" y="184651"/>
                </a:cubicBezTo>
                <a:cubicBezTo>
                  <a:pt x="485140" y="188165"/>
                  <a:pt x="472614" y="191069"/>
                  <a:pt x="463881" y="193363"/>
                </a:cubicBezTo>
                <a:cubicBezTo>
                  <a:pt x="455148" y="195658"/>
                  <a:pt x="446178" y="192732"/>
                  <a:pt x="436972" y="184587"/>
                </a:cubicBezTo>
                <a:cubicBezTo>
                  <a:pt x="427765" y="176442"/>
                  <a:pt x="429938" y="172369"/>
                  <a:pt x="443489" y="172369"/>
                </a:cubicBezTo>
                <a:cubicBezTo>
                  <a:pt x="454861" y="172369"/>
                  <a:pt x="478228" y="168576"/>
                  <a:pt x="513591" y="160990"/>
                </a:cubicBezTo>
                <a:lnTo>
                  <a:pt x="513591" y="122551"/>
                </a:lnTo>
                <a:cubicBezTo>
                  <a:pt x="501574" y="124358"/>
                  <a:pt x="490697" y="122694"/>
                  <a:pt x="480960" y="117561"/>
                </a:cubicBezTo>
                <a:cubicBezTo>
                  <a:pt x="471223" y="112427"/>
                  <a:pt x="471359" y="108602"/>
                  <a:pt x="481369" y="106085"/>
                </a:cubicBezTo>
                <a:cubicBezTo>
                  <a:pt x="491378" y="103568"/>
                  <a:pt x="502119" y="100783"/>
                  <a:pt x="513591" y="97728"/>
                </a:cubicBezTo>
                <a:cubicBezTo>
                  <a:pt x="513591" y="82857"/>
                  <a:pt x="513376" y="68610"/>
                  <a:pt x="512946" y="54987"/>
                </a:cubicBezTo>
                <a:cubicBezTo>
                  <a:pt x="512516" y="41364"/>
                  <a:pt x="510268" y="29845"/>
                  <a:pt x="506202" y="20431"/>
                </a:cubicBezTo>
                <a:cubicBezTo>
                  <a:pt x="503153" y="13370"/>
                  <a:pt x="504095" y="9492"/>
                  <a:pt x="509028" y="8795"/>
                </a:cubicBezTo>
                <a:close/>
                <a:moveTo>
                  <a:pt x="4101241" y="7038"/>
                </a:moveTo>
                <a:cubicBezTo>
                  <a:pt x="4102869" y="6900"/>
                  <a:pt x="4104957" y="7188"/>
                  <a:pt x="4107504" y="7901"/>
                </a:cubicBezTo>
                <a:cubicBezTo>
                  <a:pt x="4117692" y="10755"/>
                  <a:pt x="4126942" y="14731"/>
                  <a:pt x="4135252" y="19829"/>
                </a:cubicBezTo>
                <a:cubicBezTo>
                  <a:pt x="4143562" y="24927"/>
                  <a:pt x="4145236" y="31591"/>
                  <a:pt x="4140275" y="39822"/>
                </a:cubicBezTo>
                <a:cubicBezTo>
                  <a:pt x="4135313" y="48054"/>
                  <a:pt x="4133255" y="74232"/>
                  <a:pt x="4134101" y="118357"/>
                </a:cubicBezTo>
                <a:cubicBezTo>
                  <a:pt x="4154221" y="115732"/>
                  <a:pt x="4168575" y="113277"/>
                  <a:pt x="4177165" y="110989"/>
                </a:cubicBezTo>
                <a:cubicBezTo>
                  <a:pt x="4185755" y="108702"/>
                  <a:pt x="4195144" y="110520"/>
                  <a:pt x="4205333" y="116442"/>
                </a:cubicBezTo>
                <a:cubicBezTo>
                  <a:pt x="4215521" y="122365"/>
                  <a:pt x="4215769" y="126882"/>
                  <a:pt x="4206075" y="129994"/>
                </a:cubicBezTo>
                <a:cubicBezTo>
                  <a:pt x="4196381" y="133105"/>
                  <a:pt x="4172433" y="136361"/>
                  <a:pt x="4134230" y="139759"/>
                </a:cubicBezTo>
                <a:cubicBezTo>
                  <a:pt x="4134230" y="191642"/>
                  <a:pt x="4133750" y="234089"/>
                  <a:pt x="4132789" y="267100"/>
                </a:cubicBezTo>
                <a:cubicBezTo>
                  <a:pt x="4131828" y="300112"/>
                  <a:pt x="4127300" y="316893"/>
                  <a:pt x="4119206" y="317445"/>
                </a:cubicBezTo>
                <a:cubicBezTo>
                  <a:pt x="4111110" y="317997"/>
                  <a:pt x="4107063" y="301603"/>
                  <a:pt x="4107063" y="268262"/>
                </a:cubicBezTo>
                <a:lnTo>
                  <a:pt x="4107063" y="142814"/>
                </a:lnTo>
                <a:cubicBezTo>
                  <a:pt x="4087345" y="147188"/>
                  <a:pt x="4072392" y="150529"/>
                  <a:pt x="4062203" y="152838"/>
                </a:cubicBezTo>
                <a:cubicBezTo>
                  <a:pt x="4052014" y="155146"/>
                  <a:pt x="4042098" y="152321"/>
                  <a:pt x="4032454" y="144363"/>
                </a:cubicBezTo>
                <a:cubicBezTo>
                  <a:pt x="4022810" y="136404"/>
                  <a:pt x="4023111" y="132116"/>
                  <a:pt x="4033358" y="131499"/>
                </a:cubicBezTo>
                <a:cubicBezTo>
                  <a:pt x="4043604" y="130883"/>
                  <a:pt x="4053574" y="130130"/>
                  <a:pt x="4063268" y="129241"/>
                </a:cubicBezTo>
                <a:cubicBezTo>
                  <a:pt x="4072962" y="128352"/>
                  <a:pt x="4087560" y="126280"/>
                  <a:pt x="4107063" y="123024"/>
                </a:cubicBezTo>
                <a:cubicBezTo>
                  <a:pt x="4107063" y="91289"/>
                  <a:pt x="4106848" y="68840"/>
                  <a:pt x="4106417" y="55676"/>
                </a:cubicBezTo>
                <a:cubicBezTo>
                  <a:pt x="4105987" y="42511"/>
                  <a:pt x="4103514" y="30544"/>
                  <a:pt x="4098996" y="19775"/>
                </a:cubicBezTo>
                <a:cubicBezTo>
                  <a:pt x="4095608" y="11698"/>
                  <a:pt x="4096357" y="7452"/>
                  <a:pt x="4101241" y="7038"/>
                </a:cubicBezTo>
                <a:close/>
                <a:moveTo>
                  <a:pt x="3681583" y="2922"/>
                </a:moveTo>
                <a:cubicBezTo>
                  <a:pt x="3683145" y="2635"/>
                  <a:pt x="3685215" y="2667"/>
                  <a:pt x="3687794" y="3018"/>
                </a:cubicBezTo>
                <a:cubicBezTo>
                  <a:pt x="3698112" y="4424"/>
                  <a:pt x="3707361" y="6722"/>
                  <a:pt x="3715543" y="9912"/>
                </a:cubicBezTo>
                <a:cubicBezTo>
                  <a:pt x="3723724" y="13103"/>
                  <a:pt x="3726240" y="18147"/>
                  <a:pt x="3723093" y="25045"/>
                </a:cubicBezTo>
                <a:cubicBezTo>
                  <a:pt x="3719945" y="31942"/>
                  <a:pt x="3722974" y="52693"/>
                  <a:pt x="3732181" y="87296"/>
                </a:cubicBezTo>
                <a:cubicBezTo>
                  <a:pt x="3744284" y="83897"/>
                  <a:pt x="3754727" y="81025"/>
                  <a:pt x="3763511" y="78681"/>
                </a:cubicBezTo>
                <a:cubicBezTo>
                  <a:pt x="3772294" y="76336"/>
                  <a:pt x="3779339" y="78756"/>
                  <a:pt x="3784644" y="85941"/>
                </a:cubicBezTo>
                <a:cubicBezTo>
                  <a:pt x="3789951" y="93125"/>
                  <a:pt x="3786398" y="98323"/>
                  <a:pt x="3773986" y="101536"/>
                </a:cubicBezTo>
                <a:cubicBezTo>
                  <a:pt x="3761575" y="104748"/>
                  <a:pt x="3750235" y="107738"/>
                  <a:pt x="3739968" y="110505"/>
                </a:cubicBezTo>
                <a:cubicBezTo>
                  <a:pt x="3745360" y="126710"/>
                  <a:pt x="3750708" y="141835"/>
                  <a:pt x="3756014" y="155881"/>
                </a:cubicBezTo>
                <a:cubicBezTo>
                  <a:pt x="3761320" y="169928"/>
                  <a:pt x="3765852" y="181260"/>
                  <a:pt x="3769609" y="189878"/>
                </a:cubicBezTo>
                <a:cubicBezTo>
                  <a:pt x="3774958" y="178808"/>
                  <a:pt x="3778977" y="168902"/>
                  <a:pt x="3781665" y="160162"/>
                </a:cubicBezTo>
                <a:cubicBezTo>
                  <a:pt x="3784354" y="151422"/>
                  <a:pt x="3784573" y="142717"/>
                  <a:pt x="3782321" y="134048"/>
                </a:cubicBezTo>
                <a:cubicBezTo>
                  <a:pt x="3780070" y="125380"/>
                  <a:pt x="3783250" y="122755"/>
                  <a:pt x="3791861" y="126176"/>
                </a:cubicBezTo>
                <a:cubicBezTo>
                  <a:pt x="3800473" y="129596"/>
                  <a:pt x="3807922" y="134425"/>
                  <a:pt x="3814210" y="140663"/>
                </a:cubicBezTo>
                <a:cubicBezTo>
                  <a:pt x="3820499" y="146901"/>
                  <a:pt x="3820843" y="152805"/>
                  <a:pt x="3815243" y="158377"/>
                </a:cubicBezTo>
                <a:cubicBezTo>
                  <a:pt x="3809643" y="163948"/>
                  <a:pt x="3805327" y="171075"/>
                  <a:pt x="3802294" y="179758"/>
                </a:cubicBezTo>
                <a:cubicBezTo>
                  <a:pt x="3799261" y="188441"/>
                  <a:pt x="3793779" y="200010"/>
                  <a:pt x="3785849" y="214465"/>
                </a:cubicBezTo>
                <a:cubicBezTo>
                  <a:pt x="3805194" y="243030"/>
                  <a:pt x="3819516" y="260472"/>
                  <a:pt x="3828816" y="266789"/>
                </a:cubicBezTo>
                <a:cubicBezTo>
                  <a:pt x="3838116" y="273105"/>
                  <a:pt x="3843604" y="273733"/>
                  <a:pt x="3845282" y="268671"/>
                </a:cubicBezTo>
                <a:cubicBezTo>
                  <a:pt x="3846960" y="263609"/>
                  <a:pt x="3850402" y="254610"/>
                  <a:pt x="3855607" y="241675"/>
                </a:cubicBezTo>
                <a:cubicBezTo>
                  <a:pt x="3860813" y="228740"/>
                  <a:pt x="3863745" y="233695"/>
                  <a:pt x="3864405" y="256539"/>
                </a:cubicBezTo>
                <a:cubicBezTo>
                  <a:pt x="3865064" y="279383"/>
                  <a:pt x="3866534" y="295383"/>
                  <a:pt x="3868814" y="304539"/>
                </a:cubicBezTo>
                <a:cubicBezTo>
                  <a:pt x="3871094" y="313695"/>
                  <a:pt x="3865348" y="316632"/>
                  <a:pt x="3851574" y="313348"/>
                </a:cubicBezTo>
                <a:cubicBezTo>
                  <a:pt x="3837800" y="310064"/>
                  <a:pt x="3823503" y="301470"/>
                  <a:pt x="3808682" y="287567"/>
                </a:cubicBezTo>
                <a:cubicBezTo>
                  <a:pt x="3793862" y="273665"/>
                  <a:pt x="3779712" y="255105"/>
                  <a:pt x="3766232" y="231888"/>
                </a:cubicBezTo>
                <a:cubicBezTo>
                  <a:pt x="3752895" y="248623"/>
                  <a:pt x="3738408" y="259332"/>
                  <a:pt x="3722770" y="264014"/>
                </a:cubicBezTo>
                <a:cubicBezTo>
                  <a:pt x="3707132" y="268696"/>
                  <a:pt x="3705257" y="265616"/>
                  <a:pt x="3717145" y="254775"/>
                </a:cubicBezTo>
                <a:cubicBezTo>
                  <a:pt x="3729033" y="243934"/>
                  <a:pt x="3741531" y="229572"/>
                  <a:pt x="3754638" y="211690"/>
                </a:cubicBezTo>
                <a:cubicBezTo>
                  <a:pt x="3746765" y="197436"/>
                  <a:pt x="3739677" y="182217"/>
                  <a:pt x="3733375" y="166034"/>
                </a:cubicBezTo>
                <a:cubicBezTo>
                  <a:pt x="3727072" y="149851"/>
                  <a:pt x="3721125" y="133113"/>
                  <a:pt x="3715532" y="115818"/>
                </a:cubicBezTo>
                <a:cubicBezTo>
                  <a:pt x="3699370" y="120192"/>
                  <a:pt x="3684392" y="123759"/>
                  <a:pt x="3670597" y="126520"/>
                </a:cubicBezTo>
                <a:cubicBezTo>
                  <a:pt x="3656801" y="129280"/>
                  <a:pt x="3647079" y="130976"/>
                  <a:pt x="3641429" y="131607"/>
                </a:cubicBezTo>
                <a:lnTo>
                  <a:pt x="3641429" y="181791"/>
                </a:lnTo>
                <a:cubicBezTo>
                  <a:pt x="3656586" y="177704"/>
                  <a:pt x="3667087" y="172183"/>
                  <a:pt x="3672931" y="165228"/>
                </a:cubicBezTo>
                <a:cubicBezTo>
                  <a:pt x="3678774" y="158273"/>
                  <a:pt x="3684568" y="156010"/>
                  <a:pt x="3690311" y="158441"/>
                </a:cubicBezTo>
                <a:cubicBezTo>
                  <a:pt x="3696054" y="160872"/>
                  <a:pt x="3702389" y="163926"/>
                  <a:pt x="3709315" y="167604"/>
                </a:cubicBezTo>
                <a:cubicBezTo>
                  <a:pt x="3716242" y="171283"/>
                  <a:pt x="3718325" y="175513"/>
                  <a:pt x="3715564" y="180296"/>
                </a:cubicBezTo>
                <a:cubicBezTo>
                  <a:pt x="3712804" y="185078"/>
                  <a:pt x="3710986" y="190968"/>
                  <a:pt x="3710111" y="197966"/>
                </a:cubicBezTo>
                <a:cubicBezTo>
                  <a:pt x="3709237" y="204964"/>
                  <a:pt x="3708347" y="215752"/>
                  <a:pt x="3707444" y="230329"/>
                </a:cubicBezTo>
                <a:cubicBezTo>
                  <a:pt x="3706541" y="244905"/>
                  <a:pt x="3703221" y="256252"/>
                  <a:pt x="3697485" y="264369"/>
                </a:cubicBezTo>
                <a:cubicBezTo>
                  <a:pt x="3691749" y="272485"/>
                  <a:pt x="3685270" y="278999"/>
                  <a:pt x="3678050" y="283911"/>
                </a:cubicBezTo>
                <a:cubicBezTo>
                  <a:pt x="3670830" y="288822"/>
                  <a:pt x="3666098" y="287345"/>
                  <a:pt x="3663853" y="279480"/>
                </a:cubicBezTo>
                <a:cubicBezTo>
                  <a:pt x="3661609" y="271614"/>
                  <a:pt x="3655934" y="262139"/>
                  <a:pt x="3646828" y="251054"/>
                </a:cubicBezTo>
                <a:cubicBezTo>
                  <a:pt x="3637722" y="239969"/>
                  <a:pt x="3638995" y="236900"/>
                  <a:pt x="3650646" y="241847"/>
                </a:cubicBezTo>
                <a:cubicBezTo>
                  <a:pt x="3662297" y="246795"/>
                  <a:pt x="3669518" y="248619"/>
                  <a:pt x="3672307" y="247322"/>
                </a:cubicBezTo>
                <a:cubicBezTo>
                  <a:pt x="3675096" y="246024"/>
                  <a:pt x="3677595" y="237054"/>
                  <a:pt x="3679803" y="220412"/>
                </a:cubicBezTo>
                <a:cubicBezTo>
                  <a:pt x="3682012" y="203770"/>
                  <a:pt x="3682825" y="193650"/>
                  <a:pt x="3682245" y="190050"/>
                </a:cubicBezTo>
                <a:cubicBezTo>
                  <a:pt x="3681664" y="186451"/>
                  <a:pt x="3679922" y="185501"/>
                  <a:pt x="3677018" y="187200"/>
                </a:cubicBezTo>
                <a:cubicBezTo>
                  <a:pt x="3674114" y="188900"/>
                  <a:pt x="3668478" y="191140"/>
                  <a:pt x="3660111" y="193922"/>
                </a:cubicBezTo>
                <a:cubicBezTo>
                  <a:pt x="3651743" y="196704"/>
                  <a:pt x="3645358" y="198418"/>
                  <a:pt x="3640956" y="199063"/>
                </a:cubicBezTo>
                <a:cubicBezTo>
                  <a:pt x="3638446" y="218337"/>
                  <a:pt x="3632036" y="235703"/>
                  <a:pt x="3621725" y="251161"/>
                </a:cubicBezTo>
                <a:cubicBezTo>
                  <a:pt x="3611415" y="266620"/>
                  <a:pt x="3597695" y="277397"/>
                  <a:pt x="3580565" y="283491"/>
                </a:cubicBezTo>
                <a:cubicBezTo>
                  <a:pt x="3563436" y="289586"/>
                  <a:pt x="3559905" y="288123"/>
                  <a:pt x="3569972" y="279103"/>
                </a:cubicBezTo>
                <a:cubicBezTo>
                  <a:pt x="3580038" y="270083"/>
                  <a:pt x="3589492" y="258052"/>
                  <a:pt x="3598333" y="243009"/>
                </a:cubicBezTo>
                <a:cubicBezTo>
                  <a:pt x="3607174" y="227966"/>
                  <a:pt x="3612264" y="211586"/>
                  <a:pt x="3613605" y="193869"/>
                </a:cubicBezTo>
                <a:cubicBezTo>
                  <a:pt x="3614946" y="176151"/>
                  <a:pt x="3614960" y="161653"/>
                  <a:pt x="3613648" y="150375"/>
                </a:cubicBezTo>
                <a:cubicBezTo>
                  <a:pt x="3612336" y="139096"/>
                  <a:pt x="3609637" y="129818"/>
                  <a:pt x="3605550" y="122540"/>
                </a:cubicBezTo>
                <a:cubicBezTo>
                  <a:pt x="3601463" y="115263"/>
                  <a:pt x="3603047" y="111624"/>
                  <a:pt x="3610303" y="111624"/>
                </a:cubicBezTo>
                <a:cubicBezTo>
                  <a:pt x="3615982" y="111624"/>
                  <a:pt x="3621879" y="112068"/>
                  <a:pt x="3627996" y="112957"/>
                </a:cubicBezTo>
                <a:cubicBezTo>
                  <a:pt x="3634112" y="113847"/>
                  <a:pt x="3644379" y="112750"/>
                  <a:pt x="3658798" y="109666"/>
                </a:cubicBezTo>
                <a:cubicBezTo>
                  <a:pt x="3673218" y="106583"/>
                  <a:pt x="3689870" y="101822"/>
                  <a:pt x="3708756" y="95384"/>
                </a:cubicBezTo>
                <a:cubicBezTo>
                  <a:pt x="3696409" y="50011"/>
                  <a:pt x="3687249" y="22922"/>
                  <a:pt x="3681277" y="14118"/>
                </a:cubicBezTo>
                <a:cubicBezTo>
                  <a:pt x="3676797" y="7514"/>
                  <a:pt x="3676899" y="3782"/>
                  <a:pt x="3681583" y="2922"/>
                </a:cubicBezTo>
                <a:close/>
                <a:moveTo>
                  <a:pt x="1837456" y="2380"/>
                </a:moveTo>
                <a:cubicBezTo>
                  <a:pt x="1839153" y="2280"/>
                  <a:pt x="1841376" y="2525"/>
                  <a:pt x="1844125" y="3115"/>
                </a:cubicBezTo>
                <a:cubicBezTo>
                  <a:pt x="1855124" y="5474"/>
                  <a:pt x="1864374" y="8740"/>
                  <a:pt x="1871874" y="12913"/>
                </a:cubicBezTo>
                <a:cubicBezTo>
                  <a:pt x="1879373" y="17086"/>
                  <a:pt x="1880872" y="23510"/>
                  <a:pt x="1876369" y="32186"/>
                </a:cubicBezTo>
                <a:cubicBezTo>
                  <a:pt x="1871866" y="40862"/>
                  <a:pt x="1869615" y="61483"/>
                  <a:pt x="1869615" y="94050"/>
                </a:cubicBezTo>
                <a:cubicBezTo>
                  <a:pt x="1876842" y="91454"/>
                  <a:pt x="1884597" y="89457"/>
                  <a:pt x="1892878" y="88059"/>
                </a:cubicBezTo>
                <a:cubicBezTo>
                  <a:pt x="1901160" y="86661"/>
                  <a:pt x="1905878" y="88740"/>
                  <a:pt x="1907032" y="94297"/>
                </a:cubicBezTo>
                <a:cubicBezTo>
                  <a:pt x="1908187" y="99854"/>
                  <a:pt x="1905906" y="104769"/>
                  <a:pt x="1900192" y="109043"/>
                </a:cubicBezTo>
                <a:cubicBezTo>
                  <a:pt x="1894477" y="113316"/>
                  <a:pt x="1884285" y="117891"/>
                  <a:pt x="1869615" y="122766"/>
                </a:cubicBezTo>
                <a:lnTo>
                  <a:pt x="1869615" y="156774"/>
                </a:lnTo>
                <a:cubicBezTo>
                  <a:pt x="1886006" y="159355"/>
                  <a:pt x="1895728" y="163467"/>
                  <a:pt x="1898783" y="169110"/>
                </a:cubicBezTo>
                <a:cubicBezTo>
                  <a:pt x="1901837" y="174753"/>
                  <a:pt x="1902727" y="180780"/>
                  <a:pt x="1901450" y="187190"/>
                </a:cubicBezTo>
                <a:cubicBezTo>
                  <a:pt x="1900174" y="193600"/>
                  <a:pt x="1896130" y="195324"/>
                  <a:pt x="1889318" y="192363"/>
                </a:cubicBezTo>
                <a:cubicBezTo>
                  <a:pt x="1882507" y="189402"/>
                  <a:pt x="1875817" y="182780"/>
                  <a:pt x="1869249" y="172498"/>
                </a:cubicBezTo>
                <a:cubicBezTo>
                  <a:pt x="1868604" y="196288"/>
                  <a:pt x="1868281" y="218760"/>
                  <a:pt x="1868281" y="239911"/>
                </a:cubicBezTo>
                <a:cubicBezTo>
                  <a:pt x="1868281" y="258812"/>
                  <a:pt x="1867095" y="276149"/>
                  <a:pt x="1864721" y="291923"/>
                </a:cubicBezTo>
                <a:cubicBezTo>
                  <a:pt x="1862348" y="307698"/>
                  <a:pt x="1856694" y="308468"/>
                  <a:pt x="1847760" y="294236"/>
                </a:cubicBezTo>
                <a:cubicBezTo>
                  <a:pt x="1838827" y="280003"/>
                  <a:pt x="1835715" y="267301"/>
                  <a:pt x="1838425" y="256130"/>
                </a:cubicBezTo>
                <a:cubicBezTo>
                  <a:pt x="1841135" y="244959"/>
                  <a:pt x="1843161" y="232454"/>
                  <a:pt x="1844502" y="218616"/>
                </a:cubicBezTo>
                <a:cubicBezTo>
                  <a:pt x="1845843" y="204778"/>
                  <a:pt x="1846513" y="184458"/>
                  <a:pt x="1846513" y="157656"/>
                </a:cubicBezTo>
                <a:cubicBezTo>
                  <a:pt x="1836116" y="187326"/>
                  <a:pt x="1818220" y="210715"/>
                  <a:pt x="1792823" y="227823"/>
                </a:cubicBezTo>
                <a:cubicBezTo>
                  <a:pt x="1767427" y="244930"/>
                  <a:pt x="1761325" y="245174"/>
                  <a:pt x="1774518" y="228554"/>
                </a:cubicBezTo>
                <a:cubicBezTo>
                  <a:pt x="1787711" y="211934"/>
                  <a:pt x="1800362" y="194650"/>
                  <a:pt x="1812473" y="176703"/>
                </a:cubicBezTo>
                <a:cubicBezTo>
                  <a:pt x="1824583" y="158757"/>
                  <a:pt x="1834130" y="142957"/>
                  <a:pt x="1841114" y="129305"/>
                </a:cubicBezTo>
                <a:cubicBezTo>
                  <a:pt x="1836511" y="131915"/>
                  <a:pt x="1827591" y="134367"/>
                  <a:pt x="1814355" y="136662"/>
                </a:cubicBezTo>
                <a:cubicBezTo>
                  <a:pt x="1801119" y="138956"/>
                  <a:pt x="1790346" y="137121"/>
                  <a:pt x="1782036" y="131155"/>
                </a:cubicBezTo>
                <a:cubicBezTo>
                  <a:pt x="1773726" y="125190"/>
                  <a:pt x="1774550" y="121587"/>
                  <a:pt x="1784509" y="120346"/>
                </a:cubicBezTo>
                <a:cubicBezTo>
                  <a:pt x="1794469" y="119106"/>
                  <a:pt x="1815137" y="112972"/>
                  <a:pt x="1846513" y="101944"/>
                </a:cubicBezTo>
                <a:cubicBezTo>
                  <a:pt x="1846513" y="87819"/>
                  <a:pt x="1846294" y="71561"/>
                  <a:pt x="1845857" y="53170"/>
                </a:cubicBezTo>
                <a:cubicBezTo>
                  <a:pt x="1845419" y="34778"/>
                  <a:pt x="1842272" y="21248"/>
                  <a:pt x="1836414" y="12580"/>
                </a:cubicBezTo>
                <a:cubicBezTo>
                  <a:pt x="1832020" y="6078"/>
                  <a:pt x="1832368" y="2678"/>
                  <a:pt x="1837456" y="2380"/>
                </a:cubicBezTo>
                <a:close/>
                <a:moveTo>
                  <a:pt x="4463415" y="1"/>
                </a:moveTo>
                <a:cubicBezTo>
                  <a:pt x="4466802" y="-16"/>
                  <a:pt x="4471723" y="1011"/>
                  <a:pt x="4478176" y="3083"/>
                </a:cubicBezTo>
                <a:cubicBezTo>
                  <a:pt x="4491082" y="7227"/>
                  <a:pt x="4495736" y="12540"/>
                  <a:pt x="4492136" y="19022"/>
                </a:cubicBezTo>
                <a:lnTo>
                  <a:pt x="4484027" y="25217"/>
                </a:lnTo>
                <a:cubicBezTo>
                  <a:pt x="4490566" y="25289"/>
                  <a:pt x="4500331" y="23733"/>
                  <a:pt x="4513324" y="20549"/>
                </a:cubicBezTo>
                <a:cubicBezTo>
                  <a:pt x="4526316" y="17366"/>
                  <a:pt x="4535705" y="19434"/>
                  <a:pt x="4541491" y="26755"/>
                </a:cubicBezTo>
                <a:cubicBezTo>
                  <a:pt x="4547278" y="34076"/>
                  <a:pt x="4540928" y="39274"/>
                  <a:pt x="4522444" y="42350"/>
                </a:cubicBezTo>
                <a:cubicBezTo>
                  <a:pt x="4503960" y="45426"/>
                  <a:pt x="4489533" y="46068"/>
                  <a:pt x="4479165" y="44275"/>
                </a:cubicBezTo>
                <a:cubicBezTo>
                  <a:pt x="4471723" y="56106"/>
                  <a:pt x="4461649" y="66036"/>
                  <a:pt x="4448943" y="74067"/>
                </a:cubicBezTo>
                <a:lnTo>
                  <a:pt x="4443542" y="76962"/>
                </a:lnTo>
                <a:lnTo>
                  <a:pt x="4456633" y="73949"/>
                </a:lnTo>
                <a:cubicBezTo>
                  <a:pt x="4462075" y="71159"/>
                  <a:pt x="4468167" y="71217"/>
                  <a:pt x="4474906" y="74121"/>
                </a:cubicBezTo>
                <a:cubicBezTo>
                  <a:pt x="4481647" y="77025"/>
                  <a:pt x="4488225" y="80567"/>
                  <a:pt x="4494642" y="84747"/>
                </a:cubicBezTo>
                <a:cubicBezTo>
                  <a:pt x="4501060" y="88927"/>
                  <a:pt x="4502436" y="94043"/>
                  <a:pt x="4498772" y="100094"/>
                </a:cubicBezTo>
                <a:cubicBezTo>
                  <a:pt x="4495108" y="106146"/>
                  <a:pt x="4491939" y="118310"/>
                  <a:pt x="4489264" y="136587"/>
                </a:cubicBezTo>
                <a:cubicBezTo>
                  <a:pt x="4486590" y="154863"/>
                  <a:pt x="4482908" y="169017"/>
                  <a:pt x="4478219" y="179048"/>
                </a:cubicBezTo>
                <a:cubicBezTo>
                  <a:pt x="4477047" y="181556"/>
                  <a:pt x="4475791" y="183469"/>
                  <a:pt x="4474453" y="184788"/>
                </a:cubicBezTo>
                <a:lnTo>
                  <a:pt x="4472109" y="185983"/>
                </a:lnTo>
                <a:lnTo>
                  <a:pt x="4474659" y="186749"/>
                </a:lnTo>
                <a:cubicBezTo>
                  <a:pt x="4480001" y="188964"/>
                  <a:pt x="4482417" y="191147"/>
                  <a:pt x="4481908" y="193299"/>
                </a:cubicBezTo>
                <a:cubicBezTo>
                  <a:pt x="4481399" y="195450"/>
                  <a:pt x="4480305" y="197909"/>
                  <a:pt x="4478628" y="200677"/>
                </a:cubicBezTo>
                <a:cubicBezTo>
                  <a:pt x="4506433" y="198095"/>
                  <a:pt x="4527054" y="195650"/>
                  <a:pt x="4540491" y="193342"/>
                </a:cubicBezTo>
                <a:cubicBezTo>
                  <a:pt x="4553928" y="191033"/>
                  <a:pt x="4564748" y="192703"/>
                  <a:pt x="4572950" y="198353"/>
                </a:cubicBezTo>
                <a:cubicBezTo>
                  <a:pt x="4581153" y="204004"/>
                  <a:pt x="4584333" y="209205"/>
                  <a:pt x="4582490" y="213959"/>
                </a:cubicBezTo>
                <a:cubicBezTo>
                  <a:pt x="4580648" y="218713"/>
                  <a:pt x="4573660" y="220864"/>
                  <a:pt x="4561528" y="220412"/>
                </a:cubicBezTo>
                <a:cubicBezTo>
                  <a:pt x="4549396" y="219961"/>
                  <a:pt x="4538834" y="219735"/>
                  <a:pt x="4529844" y="219735"/>
                </a:cubicBezTo>
                <a:cubicBezTo>
                  <a:pt x="4521914" y="219735"/>
                  <a:pt x="4504842" y="220559"/>
                  <a:pt x="4478628" y="222208"/>
                </a:cubicBezTo>
                <a:cubicBezTo>
                  <a:pt x="4478628" y="261902"/>
                  <a:pt x="4478384" y="283696"/>
                  <a:pt x="4477896" y="287589"/>
                </a:cubicBezTo>
                <a:cubicBezTo>
                  <a:pt x="4477409" y="291482"/>
                  <a:pt x="4475674" y="298021"/>
                  <a:pt x="4472691" y="307206"/>
                </a:cubicBezTo>
                <a:cubicBezTo>
                  <a:pt x="4469708" y="316391"/>
                  <a:pt x="4466353" y="319446"/>
                  <a:pt x="4462624" y="316370"/>
                </a:cubicBezTo>
                <a:cubicBezTo>
                  <a:pt x="4458896" y="313294"/>
                  <a:pt x="4456558" y="308680"/>
                  <a:pt x="4455612" y="302528"/>
                </a:cubicBezTo>
                <a:cubicBezTo>
                  <a:pt x="4454665" y="296376"/>
                  <a:pt x="4453963" y="287327"/>
                  <a:pt x="4453503" y="275382"/>
                </a:cubicBezTo>
                <a:cubicBezTo>
                  <a:pt x="4453045" y="263437"/>
                  <a:pt x="4452815" y="246243"/>
                  <a:pt x="4452815" y="223800"/>
                </a:cubicBezTo>
                <a:lnTo>
                  <a:pt x="4395576" y="231501"/>
                </a:lnTo>
                <a:cubicBezTo>
                  <a:pt x="4392207" y="248322"/>
                  <a:pt x="4384169" y="263558"/>
                  <a:pt x="4371463" y="277210"/>
                </a:cubicBezTo>
                <a:cubicBezTo>
                  <a:pt x="4358758" y="290862"/>
                  <a:pt x="4343045" y="299771"/>
                  <a:pt x="4324323" y="303937"/>
                </a:cubicBezTo>
                <a:cubicBezTo>
                  <a:pt x="4305602" y="308103"/>
                  <a:pt x="4302917" y="305611"/>
                  <a:pt x="4316268" y="296462"/>
                </a:cubicBezTo>
                <a:cubicBezTo>
                  <a:pt x="4329619" y="287313"/>
                  <a:pt x="4340890" y="277486"/>
                  <a:pt x="4350082" y="266982"/>
                </a:cubicBezTo>
                <a:cubicBezTo>
                  <a:pt x="4359274" y="256478"/>
                  <a:pt x="4365627" y="245232"/>
                  <a:pt x="4369140" y="233243"/>
                </a:cubicBezTo>
                <a:cubicBezTo>
                  <a:pt x="4338366" y="238635"/>
                  <a:pt x="4318354" y="242231"/>
                  <a:pt x="4309105" y="244031"/>
                </a:cubicBezTo>
                <a:cubicBezTo>
                  <a:pt x="4299855" y="245830"/>
                  <a:pt x="4290678" y="242206"/>
                  <a:pt x="4281572" y="233157"/>
                </a:cubicBezTo>
                <a:cubicBezTo>
                  <a:pt x="4272466" y="224108"/>
                  <a:pt x="4275305" y="220262"/>
                  <a:pt x="4290090" y="221617"/>
                </a:cubicBezTo>
                <a:cubicBezTo>
                  <a:pt x="4304875" y="222972"/>
                  <a:pt x="4331677" y="221119"/>
                  <a:pt x="4370495" y="216056"/>
                </a:cubicBezTo>
                <a:cubicBezTo>
                  <a:pt x="4370495" y="209403"/>
                  <a:pt x="4369370" y="203376"/>
                  <a:pt x="4367118" y="197977"/>
                </a:cubicBezTo>
                <a:cubicBezTo>
                  <a:pt x="4364867" y="192578"/>
                  <a:pt x="4367104" y="190352"/>
                  <a:pt x="4373829" y="191298"/>
                </a:cubicBezTo>
                <a:lnTo>
                  <a:pt x="4377140" y="192144"/>
                </a:lnTo>
                <a:lnTo>
                  <a:pt x="4372786" y="183283"/>
                </a:lnTo>
                <a:cubicBezTo>
                  <a:pt x="4371528" y="179725"/>
                  <a:pt x="4370553" y="175746"/>
                  <a:pt x="4369861" y="171347"/>
                </a:cubicBezTo>
                <a:cubicBezTo>
                  <a:pt x="4368477" y="162550"/>
                  <a:pt x="4366681" y="149988"/>
                  <a:pt x="4364472" y="133661"/>
                </a:cubicBezTo>
                <a:cubicBezTo>
                  <a:pt x="4362264" y="117335"/>
                  <a:pt x="4359116" y="105533"/>
                  <a:pt x="4355029" y="98255"/>
                </a:cubicBezTo>
                <a:cubicBezTo>
                  <a:pt x="4350942" y="90978"/>
                  <a:pt x="4352972" y="87339"/>
                  <a:pt x="4361117" y="87339"/>
                </a:cubicBezTo>
                <a:cubicBezTo>
                  <a:pt x="4366752" y="87339"/>
                  <a:pt x="4371764" y="87557"/>
                  <a:pt x="4376152" y="87995"/>
                </a:cubicBezTo>
                <a:cubicBezTo>
                  <a:pt x="4378346" y="88213"/>
                  <a:pt x="4382731" y="87939"/>
                  <a:pt x="4389306" y="87172"/>
                </a:cubicBezTo>
                <a:lnTo>
                  <a:pt x="4389778" y="87104"/>
                </a:lnTo>
                <a:lnTo>
                  <a:pt x="4383853" y="83617"/>
                </a:lnTo>
                <a:cubicBezTo>
                  <a:pt x="4374948" y="72590"/>
                  <a:pt x="4372396" y="65499"/>
                  <a:pt x="4376195" y="62344"/>
                </a:cubicBezTo>
                <a:cubicBezTo>
                  <a:pt x="4379996" y="59189"/>
                  <a:pt x="4386772" y="59408"/>
                  <a:pt x="4396523" y="63000"/>
                </a:cubicBezTo>
                <a:cubicBezTo>
                  <a:pt x="4406274" y="66592"/>
                  <a:pt x="4409684" y="73142"/>
                  <a:pt x="4406751" y="82649"/>
                </a:cubicBezTo>
                <a:lnTo>
                  <a:pt x="4405501" y="84844"/>
                </a:lnTo>
                <a:lnTo>
                  <a:pt x="4415602" y="83392"/>
                </a:lnTo>
                <a:lnTo>
                  <a:pt x="4437371" y="78382"/>
                </a:lnTo>
                <a:lnTo>
                  <a:pt x="4437205" y="74857"/>
                </a:lnTo>
                <a:cubicBezTo>
                  <a:pt x="4437773" y="73025"/>
                  <a:pt x="4438965" y="70554"/>
                  <a:pt x="4440780" y="67442"/>
                </a:cubicBezTo>
                <a:cubicBezTo>
                  <a:pt x="4448044" y="54994"/>
                  <a:pt x="4453217" y="44017"/>
                  <a:pt x="4456300" y="34509"/>
                </a:cubicBezTo>
                <a:cubicBezTo>
                  <a:pt x="4459383" y="25002"/>
                  <a:pt x="4460251" y="18459"/>
                  <a:pt x="4458903" y="14881"/>
                </a:cubicBezTo>
                <a:cubicBezTo>
                  <a:pt x="4457555" y="11303"/>
                  <a:pt x="4457203" y="7406"/>
                  <a:pt x="4457849" y="3190"/>
                </a:cubicBezTo>
                <a:cubicBezTo>
                  <a:pt x="4458171" y="1082"/>
                  <a:pt x="4460027" y="19"/>
                  <a:pt x="4463415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38100" dist="38100" dir="2700000" algn="tl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5"/>
          <p:cNvSpPr txBox="1"/>
          <p:nvPr/>
        </p:nvSpPr>
        <p:spPr>
          <a:xfrm>
            <a:off x="4501727" y="3878349"/>
            <a:ext cx="3881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   -   2    =  </a:t>
            </a:r>
          </a:p>
        </p:txBody>
      </p:sp>
      <p:sp>
        <p:nvSpPr>
          <p:cNvPr id="14" name="箭头: 下 4"/>
          <p:cNvSpPr/>
          <p:nvPr/>
        </p:nvSpPr>
        <p:spPr>
          <a:xfrm>
            <a:off x="4588087" y="4401569"/>
            <a:ext cx="416560" cy="523220"/>
          </a:xfrm>
          <a:prstGeom prst="down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5"/>
          <p:cNvSpPr txBox="1"/>
          <p:nvPr/>
        </p:nvSpPr>
        <p:spPr>
          <a:xfrm>
            <a:off x="7736417" y="5018174"/>
            <a:ext cx="1178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</a:t>
            </a:r>
          </a:p>
        </p:txBody>
      </p:sp>
      <p:sp>
        <p:nvSpPr>
          <p:cNvPr id="17" name="文本框 8"/>
          <p:cNvSpPr txBox="1"/>
          <p:nvPr/>
        </p:nvSpPr>
        <p:spPr>
          <a:xfrm>
            <a:off x="6002232" y="5018174"/>
            <a:ext cx="1178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个一</a:t>
            </a:r>
          </a:p>
        </p:txBody>
      </p:sp>
      <p:sp>
        <p:nvSpPr>
          <p:cNvPr id="18" name="文本框 9"/>
          <p:cNvSpPr txBox="1"/>
          <p:nvPr/>
        </p:nvSpPr>
        <p:spPr>
          <a:xfrm>
            <a:off x="3520019" y="5018174"/>
            <a:ext cx="2552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个一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箭头: 上 19"/>
          <p:cNvSpPr/>
          <p:nvPr/>
        </p:nvSpPr>
        <p:spPr>
          <a:xfrm>
            <a:off x="7935807" y="4416124"/>
            <a:ext cx="447040" cy="508526"/>
          </a:xfrm>
          <a:prstGeom prst="up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7887547" y="3851044"/>
            <a:ext cx="605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23" name="箭头: 下 4"/>
          <p:cNvSpPr/>
          <p:nvPr/>
        </p:nvSpPr>
        <p:spPr>
          <a:xfrm>
            <a:off x="6107007" y="4400299"/>
            <a:ext cx="416560" cy="523220"/>
          </a:xfrm>
          <a:prstGeom prst="down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88" y="3611880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16" grpId="0"/>
      <p:bldP spid="9" grpId="0"/>
      <p:bldP spid="10" grpId="0"/>
      <p:bldP spid="20" grpId="0" bldLvl="0" animBg="1"/>
      <p:bldP spid="21" grpId="0"/>
      <p:bldP spid="11" grpId="0" bldLvl="0" animBg="1"/>
      <p:bldP spid="13" grpId="0"/>
      <p:bldP spid="14" grpId="0" bldLvl="0" animBg="1"/>
      <p:bldP spid="15" grpId="0"/>
      <p:bldP spid="17" grpId="0"/>
      <p:bldP spid="18" grpId="0"/>
      <p:bldP spid="19" grpId="0" bldLvl="0" animBg="1"/>
      <p:bldP spid="22" grpId="0"/>
      <p:bldP spid="2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711441" y="2454172"/>
            <a:ext cx="4582997" cy="321513"/>
          </a:xfrm>
          <a:custGeom>
            <a:avLst/>
            <a:gdLst/>
            <a:ahLst/>
            <a:cxnLst/>
            <a:rect l="l" t="t" r="r" b="b"/>
            <a:pathLst>
              <a:path w="4582997" h="321513">
                <a:moveTo>
                  <a:pt x="2382578" y="222562"/>
                </a:moveTo>
                <a:cubicBezTo>
                  <a:pt x="2381667" y="221580"/>
                  <a:pt x="2370801" y="222867"/>
                  <a:pt x="2349979" y="226423"/>
                </a:cubicBezTo>
                <a:lnTo>
                  <a:pt x="2324705" y="228811"/>
                </a:lnTo>
                <a:cubicBezTo>
                  <a:pt x="2326454" y="239538"/>
                  <a:pt x="2327723" y="251311"/>
                  <a:pt x="2328512" y="264131"/>
                </a:cubicBezTo>
                <a:cubicBezTo>
                  <a:pt x="2343311" y="264203"/>
                  <a:pt x="2360117" y="262195"/>
                  <a:pt x="2378932" y="258108"/>
                </a:cubicBezTo>
                <a:cubicBezTo>
                  <a:pt x="2381384" y="246665"/>
                  <a:pt x="2382832" y="238125"/>
                  <a:pt x="2383277" y="232489"/>
                </a:cubicBezTo>
                <a:cubicBezTo>
                  <a:pt x="2383722" y="226854"/>
                  <a:pt x="2383488" y="223545"/>
                  <a:pt x="2382578" y="222562"/>
                </a:cubicBezTo>
                <a:close/>
                <a:moveTo>
                  <a:pt x="4115791" y="217249"/>
                </a:moveTo>
                <a:cubicBezTo>
                  <a:pt x="4120161" y="217092"/>
                  <a:pt x="4126989" y="217956"/>
                  <a:pt x="4136274" y="219841"/>
                </a:cubicBezTo>
                <a:cubicBezTo>
                  <a:pt x="4154844" y="223613"/>
                  <a:pt x="4167471" y="231116"/>
                  <a:pt x="4174153" y="242352"/>
                </a:cubicBezTo>
                <a:cubicBezTo>
                  <a:pt x="4180836" y="253587"/>
                  <a:pt x="4181840" y="262751"/>
                  <a:pt x="4177165" y="269842"/>
                </a:cubicBezTo>
                <a:cubicBezTo>
                  <a:pt x="4172490" y="276933"/>
                  <a:pt x="4163911" y="275367"/>
                  <a:pt x="4151428" y="265142"/>
                </a:cubicBezTo>
                <a:cubicBezTo>
                  <a:pt x="4138944" y="254917"/>
                  <a:pt x="4128982" y="246084"/>
                  <a:pt x="4121539" y="238641"/>
                </a:cubicBezTo>
                <a:cubicBezTo>
                  <a:pt x="4114971" y="231141"/>
                  <a:pt x="4111142" y="225190"/>
                  <a:pt x="4110053" y="220788"/>
                </a:cubicBezTo>
                <a:cubicBezTo>
                  <a:pt x="4109508" y="218587"/>
                  <a:pt x="4111420" y="217407"/>
                  <a:pt x="4115791" y="217249"/>
                </a:cubicBezTo>
                <a:close/>
                <a:moveTo>
                  <a:pt x="4001122" y="215342"/>
                </a:moveTo>
                <a:cubicBezTo>
                  <a:pt x="4004259" y="214868"/>
                  <a:pt x="4005647" y="217787"/>
                  <a:pt x="4005287" y="224100"/>
                </a:cubicBezTo>
                <a:cubicBezTo>
                  <a:pt x="4004806" y="232518"/>
                  <a:pt x="4003132" y="241018"/>
                  <a:pt x="4000264" y="249601"/>
                </a:cubicBezTo>
                <a:cubicBezTo>
                  <a:pt x="3997396" y="258183"/>
                  <a:pt x="3990764" y="267049"/>
                  <a:pt x="3980367" y="276198"/>
                </a:cubicBezTo>
                <a:cubicBezTo>
                  <a:pt x="3969970" y="285347"/>
                  <a:pt x="3963069" y="284648"/>
                  <a:pt x="3959663" y="274101"/>
                </a:cubicBezTo>
                <a:cubicBezTo>
                  <a:pt x="3956257" y="263554"/>
                  <a:pt x="3957591" y="255652"/>
                  <a:pt x="3963664" y="250397"/>
                </a:cubicBezTo>
                <a:cubicBezTo>
                  <a:pt x="3969737" y="245141"/>
                  <a:pt x="3975312" y="239566"/>
                  <a:pt x="3980388" y="233672"/>
                </a:cubicBezTo>
                <a:cubicBezTo>
                  <a:pt x="3985995" y="226173"/>
                  <a:pt x="3991667" y="220598"/>
                  <a:pt x="3997403" y="216948"/>
                </a:cubicBezTo>
                <a:cubicBezTo>
                  <a:pt x="3998837" y="216036"/>
                  <a:pt x="4000077" y="215500"/>
                  <a:pt x="4001122" y="215342"/>
                </a:cubicBezTo>
                <a:close/>
                <a:moveTo>
                  <a:pt x="2997231" y="203698"/>
                </a:moveTo>
                <a:cubicBezTo>
                  <a:pt x="2996435" y="202701"/>
                  <a:pt x="2994521" y="202877"/>
                  <a:pt x="2991488" y="204225"/>
                </a:cubicBezTo>
                <a:cubicBezTo>
                  <a:pt x="2988455" y="205573"/>
                  <a:pt x="2983626" y="207215"/>
                  <a:pt x="2977001" y="209151"/>
                </a:cubicBezTo>
                <a:cubicBezTo>
                  <a:pt x="2978793" y="219533"/>
                  <a:pt x="2980342" y="227958"/>
                  <a:pt x="2981647" y="234425"/>
                </a:cubicBezTo>
                <a:cubicBezTo>
                  <a:pt x="2984529" y="233737"/>
                  <a:pt x="2989692" y="231909"/>
                  <a:pt x="2997134" y="228940"/>
                </a:cubicBezTo>
                <a:cubicBezTo>
                  <a:pt x="2997995" y="213109"/>
                  <a:pt x="2998027" y="204694"/>
                  <a:pt x="2997231" y="203698"/>
                </a:cubicBezTo>
                <a:close/>
                <a:moveTo>
                  <a:pt x="4449493" y="181813"/>
                </a:moveTo>
                <a:lnTo>
                  <a:pt x="4390887" y="188436"/>
                </a:lnTo>
                <a:cubicBezTo>
                  <a:pt x="4389553" y="190505"/>
                  <a:pt x="4388272" y="192145"/>
                  <a:pt x="4387044" y="193357"/>
                </a:cubicBezTo>
                <a:lnTo>
                  <a:pt x="4385613" y="194310"/>
                </a:lnTo>
                <a:lnTo>
                  <a:pt x="4392801" y="196148"/>
                </a:lnTo>
                <a:cubicBezTo>
                  <a:pt x="4398724" y="198435"/>
                  <a:pt x="4401212" y="200884"/>
                  <a:pt x="4400265" y="203493"/>
                </a:cubicBezTo>
                <a:cubicBezTo>
                  <a:pt x="4399319" y="206103"/>
                  <a:pt x="4398445" y="208764"/>
                  <a:pt x="4397641" y="211474"/>
                </a:cubicBezTo>
                <a:cubicBezTo>
                  <a:pt x="4411179" y="210685"/>
                  <a:pt x="4429570" y="208627"/>
                  <a:pt x="4452815" y="205300"/>
                </a:cubicBezTo>
                <a:cubicBezTo>
                  <a:pt x="4452815" y="198618"/>
                  <a:pt x="4451693" y="192577"/>
                  <a:pt x="4449449" y="187178"/>
                </a:cubicBezTo>
                <a:close/>
                <a:moveTo>
                  <a:pt x="4460172" y="180607"/>
                </a:moveTo>
                <a:lnTo>
                  <a:pt x="4452488" y="181475"/>
                </a:lnTo>
                <a:lnTo>
                  <a:pt x="4456364" y="181252"/>
                </a:lnTo>
                <a:lnTo>
                  <a:pt x="4462954" y="183232"/>
                </a:lnTo>
                <a:close/>
                <a:moveTo>
                  <a:pt x="3291510" y="154555"/>
                </a:moveTo>
                <a:cubicBezTo>
                  <a:pt x="3294076" y="155267"/>
                  <a:pt x="3289936" y="168080"/>
                  <a:pt x="3279092" y="192996"/>
                </a:cubicBezTo>
                <a:cubicBezTo>
                  <a:pt x="3266659" y="221404"/>
                  <a:pt x="3259101" y="243313"/>
                  <a:pt x="3256420" y="258721"/>
                </a:cubicBezTo>
                <a:cubicBezTo>
                  <a:pt x="3253738" y="274130"/>
                  <a:pt x="3248185" y="277912"/>
                  <a:pt x="3239760" y="270068"/>
                </a:cubicBezTo>
                <a:cubicBezTo>
                  <a:pt x="3231335" y="262224"/>
                  <a:pt x="3225473" y="253433"/>
                  <a:pt x="3222175" y="243696"/>
                </a:cubicBezTo>
                <a:cubicBezTo>
                  <a:pt x="3218877" y="233959"/>
                  <a:pt x="3220125" y="228080"/>
                  <a:pt x="3225918" y="226058"/>
                </a:cubicBezTo>
                <a:cubicBezTo>
                  <a:pt x="3231711" y="224036"/>
                  <a:pt x="3237871" y="219103"/>
                  <a:pt x="3244395" y="211259"/>
                </a:cubicBezTo>
                <a:cubicBezTo>
                  <a:pt x="3250920" y="203415"/>
                  <a:pt x="3262672" y="188443"/>
                  <a:pt x="3279651" y="166345"/>
                </a:cubicBezTo>
                <a:cubicBezTo>
                  <a:pt x="3286018" y="158058"/>
                  <a:pt x="3289971" y="154128"/>
                  <a:pt x="3291510" y="154555"/>
                </a:cubicBezTo>
                <a:close/>
                <a:moveTo>
                  <a:pt x="434010" y="154555"/>
                </a:moveTo>
                <a:cubicBezTo>
                  <a:pt x="436576" y="155267"/>
                  <a:pt x="432436" y="168080"/>
                  <a:pt x="421592" y="192996"/>
                </a:cubicBezTo>
                <a:cubicBezTo>
                  <a:pt x="409159" y="221404"/>
                  <a:pt x="401601" y="243313"/>
                  <a:pt x="398920" y="258721"/>
                </a:cubicBezTo>
                <a:cubicBezTo>
                  <a:pt x="396238" y="274130"/>
                  <a:pt x="390685" y="277912"/>
                  <a:pt x="382260" y="270068"/>
                </a:cubicBezTo>
                <a:cubicBezTo>
                  <a:pt x="373835" y="262224"/>
                  <a:pt x="367974" y="253433"/>
                  <a:pt x="364675" y="243696"/>
                </a:cubicBezTo>
                <a:cubicBezTo>
                  <a:pt x="361377" y="233959"/>
                  <a:pt x="362625" y="228080"/>
                  <a:pt x="368418" y="226058"/>
                </a:cubicBezTo>
                <a:cubicBezTo>
                  <a:pt x="374212" y="224036"/>
                  <a:pt x="380371" y="219103"/>
                  <a:pt x="386895" y="211259"/>
                </a:cubicBezTo>
                <a:cubicBezTo>
                  <a:pt x="393420" y="203415"/>
                  <a:pt x="405172" y="188443"/>
                  <a:pt x="422151" y="166345"/>
                </a:cubicBezTo>
                <a:cubicBezTo>
                  <a:pt x="428518" y="158058"/>
                  <a:pt x="432471" y="154128"/>
                  <a:pt x="434010" y="154555"/>
                </a:cubicBezTo>
                <a:close/>
                <a:moveTo>
                  <a:pt x="2926061" y="138735"/>
                </a:moveTo>
                <a:cubicBezTo>
                  <a:pt x="2928292" y="138125"/>
                  <a:pt x="2928799" y="140366"/>
                  <a:pt x="2927581" y="145459"/>
                </a:cubicBezTo>
                <a:cubicBezTo>
                  <a:pt x="2924333" y="159039"/>
                  <a:pt x="2917331" y="177029"/>
                  <a:pt x="2906576" y="199428"/>
                </a:cubicBezTo>
                <a:cubicBezTo>
                  <a:pt x="2895821" y="221827"/>
                  <a:pt x="2889296" y="237111"/>
                  <a:pt x="2887002" y="245277"/>
                </a:cubicBezTo>
                <a:cubicBezTo>
                  <a:pt x="2884707" y="253444"/>
                  <a:pt x="2879684" y="255050"/>
                  <a:pt x="2871934" y="250096"/>
                </a:cubicBezTo>
                <a:cubicBezTo>
                  <a:pt x="2864183" y="245141"/>
                  <a:pt x="2858357" y="238864"/>
                  <a:pt x="2854456" y="231263"/>
                </a:cubicBezTo>
                <a:cubicBezTo>
                  <a:pt x="2850556" y="223663"/>
                  <a:pt x="2851922" y="218601"/>
                  <a:pt x="2858554" y="216077"/>
                </a:cubicBezTo>
                <a:cubicBezTo>
                  <a:pt x="2865186" y="213553"/>
                  <a:pt x="2879179" y="196711"/>
                  <a:pt x="2900532" y="165549"/>
                </a:cubicBezTo>
                <a:cubicBezTo>
                  <a:pt x="2913832" y="148691"/>
                  <a:pt x="2922342" y="139753"/>
                  <a:pt x="2926061" y="138735"/>
                </a:cubicBezTo>
                <a:close/>
                <a:moveTo>
                  <a:pt x="2733519" y="138059"/>
                </a:moveTo>
                <a:cubicBezTo>
                  <a:pt x="2726083" y="138489"/>
                  <a:pt x="2709990" y="140354"/>
                  <a:pt x="2685239" y="143652"/>
                </a:cubicBezTo>
                <a:cubicBezTo>
                  <a:pt x="2686988" y="176233"/>
                  <a:pt x="2688250" y="198396"/>
                  <a:pt x="2689025" y="210140"/>
                </a:cubicBezTo>
                <a:cubicBezTo>
                  <a:pt x="2706362" y="207545"/>
                  <a:pt x="2724080" y="205006"/>
                  <a:pt x="2742177" y="202526"/>
                </a:cubicBezTo>
                <a:cubicBezTo>
                  <a:pt x="2744600" y="190437"/>
                  <a:pt x="2746260" y="177835"/>
                  <a:pt x="2747156" y="164721"/>
                </a:cubicBezTo>
                <a:cubicBezTo>
                  <a:pt x="2748053" y="151607"/>
                  <a:pt x="2747863" y="143777"/>
                  <a:pt x="2746586" y="141232"/>
                </a:cubicBezTo>
                <a:cubicBezTo>
                  <a:pt x="2745310" y="138686"/>
                  <a:pt x="2740954" y="137629"/>
                  <a:pt x="2733519" y="138059"/>
                </a:cubicBezTo>
                <a:close/>
                <a:moveTo>
                  <a:pt x="3014711" y="136760"/>
                </a:moveTo>
                <a:cubicBezTo>
                  <a:pt x="3019065" y="136812"/>
                  <a:pt x="3022775" y="138052"/>
                  <a:pt x="3025840" y="140479"/>
                </a:cubicBezTo>
                <a:cubicBezTo>
                  <a:pt x="3031970" y="145333"/>
                  <a:pt x="3030992" y="150051"/>
                  <a:pt x="3022904" y="154633"/>
                </a:cubicBezTo>
                <a:cubicBezTo>
                  <a:pt x="3014816" y="159215"/>
                  <a:pt x="3005459" y="162437"/>
                  <a:pt x="2994833" y="164302"/>
                </a:cubicBezTo>
                <a:cubicBezTo>
                  <a:pt x="2984207" y="166166"/>
                  <a:pt x="2975624" y="165015"/>
                  <a:pt x="2969085" y="160849"/>
                </a:cubicBezTo>
                <a:cubicBezTo>
                  <a:pt x="2962546" y="156683"/>
                  <a:pt x="2963023" y="153346"/>
                  <a:pt x="2970515" y="150836"/>
                </a:cubicBezTo>
                <a:cubicBezTo>
                  <a:pt x="2978008" y="148327"/>
                  <a:pt x="2987741" y="144770"/>
                  <a:pt x="2999716" y="140167"/>
                </a:cubicBezTo>
                <a:cubicBezTo>
                  <a:pt x="3005359" y="137844"/>
                  <a:pt x="3010357" y="136708"/>
                  <a:pt x="3014711" y="136760"/>
                </a:cubicBezTo>
                <a:close/>
                <a:moveTo>
                  <a:pt x="1182612" y="124701"/>
                </a:moveTo>
                <a:cubicBezTo>
                  <a:pt x="1181171" y="124171"/>
                  <a:pt x="1177360" y="124357"/>
                  <a:pt x="1171179" y="125260"/>
                </a:cubicBezTo>
                <a:cubicBezTo>
                  <a:pt x="1164998" y="126164"/>
                  <a:pt x="1156538" y="127705"/>
                  <a:pt x="1145797" y="129885"/>
                </a:cubicBezTo>
                <a:cubicBezTo>
                  <a:pt x="1146657" y="143738"/>
                  <a:pt x="1147468" y="155640"/>
                  <a:pt x="1148228" y="165592"/>
                </a:cubicBezTo>
                <a:cubicBezTo>
                  <a:pt x="1161033" y="163900"/>
                  <a:pt x="1172384" y="161534"/>
                  <a:pt x="1182278" y="158494"/>
                </a:cubicBezTo>
                <a:cubicBezTo>
                  <a:pt x="1183942" y="145961"/>
                  <a:pt x="1184774" y="137105"/>
                  <a:pt x="1184774" y="131929"/>
                </a:cubicBezTo>
                <a:cubicBezTo>
                  <a:pt x="1184774" y="127641"/>
                  <a:pt x="1184053" y="125232"/>
                  <a:pt x="1182612" y="124701"/>
                </a:cubicBezTo>
                <a:close/>
                <a:moveTo>
                  <a:pt x="3230331" y="107087"/>
                </a:moveTo>
                <a:cubicBezTo>
                  <a:pt x="3232738" y="107218"/>
                  <a:pt x="3235648" y="107704"/>
                  <a:pt x="3239061" y="108547"/>
                </a:cubicBezTo>
                <a:cubicBezTo>
                  <a:pt x="3252713" y="111917"/>
                  <a:pt x="3261510" y="117151"/>
                  <a:pt x="3265454" y="124249"/>
                </a:cubicBezTo>
                <a:cubicBezTo>
                  <a:pt x="3269397" y="131348"/>
                  <a:pt x="3269308" y="138690"/>
                  <a:pt x="3265185" y="146276"/>
                </a:cubicBezTo>
                <a:cubicBezTo>
                  <a:pt x="3261062" y="153862"/>
                  <a:pt x="3251185" y="151274"/>
                  <a:pt x="3235555" y="138511"/>
                </a:cubicBezTo>
                <a:cubicBezTo>
                  <a:pt x="3229130" y="131197"/>
                  <a:pt x="3224696" y="123532"/>
                  <a:pt x="3222251" y="115516"/>
                </a:cubicBezTo>
                <a:cubicBezTo>
                  <a:pt x="3220417" y="109504"/>
                  <a:pt x="3223110" y="106694"/>
                  <a:pt x="3230331" y="107087"/>
                </a:cubicBezTo>
                <a:close/>
                <a:moveTo>
                  <a:pt x="372831" y="107087"/>
                </a:moveTo>
                <a:cubicBezTo>
                  <a:pt x="375238" y="107218"/>
                  <a:pt x="378148" y="107704"/>
                  <a:pt x="381561" y="108547"/>
                </a:cubicBezTo>
                <a:cubicBezTo>
                  <a:pt x="395213" y="111917"/>
                  <a:pt x="404010" y="117151"/>
                  <a:pt x="407954" y="124249"/>
                </a:cubicBezTo>
                <a:cubicBezTo>
                  <a:pt x="411898" y="131348"/>
                  <a:pt x="411808" y="138690"/>
                  <a:pt x="407685" y="146276"/>
                </a:cubicBezTo>
                <a:cubicBezTo>
                  <a:pt x="403562" y="153862"/>
                  <a:pt x="393686" y="151274"/>
                  <a:pt x="378055" y="138511"/>
                </a:cubicBezTo>
                <a:cubicBezTo>
                  <a:pt x="371630" y="131197"/>
                  <a:pt x="367196" y="123532"/>
                  <a:pt x="364751" y="115516"/>
                </a:cubicBezTo>
                <a:cubicBezTo>
                  <a:pt x="362917" y="109504"/>
                  <a:pt x="365610" y="106694"/>
                  <a:pt x="372831" y="107087"/>
                </a:cubicBezTo>
                <a:close/>
                <a:moveTo>
                  <a:pt x="1193362" y="96663"/>
                </a:moveTo>
                <a:cubicBezTo>
                  <a:pt x="1199123" y="97430"/>
                  <a:pt x="1206169" y="99964"/>
                  <a:pt x="1214501" y="104266"/>
                </a:cubicBezTo>
                <a:cubicBezTo>
                  <a:pt x="1226288" y="112942"/>
                  <a:pt x="1229382" y="120123"/>
                  <a:pt x="1223783" y="125809"/>
                </a:cubicBezTo>
                <a:cubicBezTo>
                  <a:pt x="1218183" y="131495"/>
                  <a:pt x="1212888" y="141092"/>
                  <a:pt x="1207897" y="154601"/>
                </a:cubicBezTo>
                <a:cubicBezTo>
                  <a:pt x="1218695" y="168984"/>
                  <a:pt x="1218584" y="176459"/>
                  <a:pt x="1207564" y="177025"/>
                </a:cubicBezTo>
                <a:cubicBezTo>
                  <a:pt x="1196543" y="177591"/>
                  <a:pt x="1177116" y="179976"/>
                  <a:pt x="1149282" y="184177"/>
                </a:cubicBezTo>
                <a:cubicBezTo>
                  <a:pt x="1147217" y="195291"/>
                  <a:pt x="1143700" y="199962"/>
                  <a:pt x="1138731" y="198191"/>
                </a:cubicBezTo>
                <a:cubicBezTo>
                  <a:pt x="1133762" y="196420"/>
                  <a:pt x="1129890" y="189286"/>
                  <a:pt x="1127115" y="176788"/>
                </a:cubicBezTo>
                <a:cubicBezTo>
                  <a:pt x="1124340" y="164291"/>
                  <a:pt x="1122046" y="153500"/>
                  <a:pt x="1120232" y="144415"/>
                </a:cubicBezTo>
                <a:cubicBezTo>
                  <a:pt x="1118418" y="135331"/>
                  <a:pt x="1115449" y="126920"/>
                  <a:pt x="1111327" y="119184"/>
                </a:cubicBezTo>
                <a:cubicBezTo>
                  <a:pt x="1107204" y="111447"/>
                  <a:pt x="1108771" y="107579"/>
                  <a:pt x="1116027" y="107579"/>
                </a:cubicBezTo>
                <a:cubicBezTo>
                  <a:pt x="1121218" y="107579"/>
                  <a:pt x="1126434" y="108475"/>
                  <a:pt x="1131675" y="110268"/>
                </a:cubicBezTo>
                <a:cubicBezTo>
                  <a:pt x="1136917" y="112060"/>
                  <a:pt x="1144675" y="112125"/>
                  <a:pt x="1154950" y="110461"/>
                </a:cubicBezTo>
                <a:cubicBezTo>
                  <a:pt x="1165224" y="108798"/>
                  <a:pt x="1173552" y="105198"/>
                  <a:pt x="1179934" y="99663"/>
                </a:cubicBezTo>
                <a:cubicBezTo>
                  <a:pt x="1183124" y="96896"/>
                  <a:pt x="1187600" y="95895"/>
                  <a:pt x="1193362" y="96663"/>
                </a:cubicBezTo>
                <a:close/>
                <a:moveTo>
                  <a:pt x="4450422" y="94202"/>
                </a:moveTo>
                <a:cubicBezTo>
                  <a:pt x="4446189" y="94437"/>
                  <a:pt x="4440461" y="95117"/>
                  <a:pt x="4433241" y="96243"/>
                </a:cubicBezTo>
                <a:cubicBezTo>
                  <a:pt x="4418800" y="98494"/>
                  <a:pt x="4402883" y="100803"/>
                  <a:pt x="4385488" y="103169"/>
                </a:cubicBezTo>
                <a:cubicBezTo>
                  <a:pt x="4385488" y="109651"/>
                  <a:pt x="4385674" y="113358"/>
                  <a:pt x="4386047" y="114290"/>
                </a:cubicBezTo>
                <a:cubicBezTo>
                  <a:pt x="4395555" y="113501"/>
                  <a:pt x="4405894" y="111056"/>
                  <a:pt x="4417065" y="106955"/>
                </a:cubicBezTo>
                <a:cubicBezTo>
                  <a:pt x="4428236" y="102854"/>
                  <a:pt x="4436790" y="104180"/>
                  <a:pt x="4442727" y="110935"/>
                </a:cubicBezTo>
                <a:cubicBezTo>
                  <a:pt x="4448664" y="117689"/>
                  <a:pt x="4444279" y="122661"/>
                  <a:pt x="4429573" y="125852"/>
                </a:cubicBezTo>
                <a:cubicBezTo>
                  <a:pt x="4414868" y="129043"/>
                  <a:pt x="4401076" y="131004"/>
                  <a:pt x="4388198" y="131735"/>
                </a:cubicBezTo>
                <a:cubicBezTo>
                  <a:pt x="4389102" y="135464"/>
                  <a:pt x="4389553" y="138647"/>
                  <a:pt x="4389553" y="141286"/>
                </a:cubicBezTo>
                <a:cubicBezTo>
                  <a:pt x="4400338" y="138920"/>
                  <a:pt x="4410867" y="136306"/>
                  <a:pt x="4421141" y="133445"/>
                </a:cubicBezTo>
                <a:cubicBezTo>
                  <a:pt x="4431416" y="130584"/>
                  <a:pt x="4439519" y="132266"/>
                  <a:pt x="4445448" y="138489"/>
                </a:cubicBezTo>
                <a:cubicBezTo>
                  <a:pt x="4451378" y="144713"/>
                  <a:pt x="4447932" y="149460"/>
                  <a:pt x="4435112" y="152729"/>
                </a:cubicBezTo>
                <a:cubicBezTo>
                  <a:pt x="4422292" y="155999"/>
                  <a:pt x="4407550" y="158021"/>
                  <a:pt x="4390887" y="158795"/>
                </a:cubicBezTo>
                <a:lnTo>
                  <a:pt x="4391898" y="172347"/>
                </a:lnTo>
                <a:cubicBezTo>
                  <a:pt x="4392916" y="171572"/>
                  <a:pt x="4401700" y="169808"/>
                  <a:pt x="4418248" y="167055"/>
                </a:cubicBezTo>
                <a:cubicBezTo>
                  <a:pt x="4434797" y="164302"/>
                  <a:pt x="4445000" y="162925"/>
                  <a:pt x="4448857" y="162925"/>
                </a:cubicBezTo>
                <a:cubicBezTo>
                  <a:pt x="4453619" y="162925"/>
                  <a:pt x="4457297" y="162911"/>
                  <a:pt x="4459892" y="162882"/>
                </a:cubicBezTo>
                <a:cubicBezTo>
                  <a:pt x="4462373" y="138575"/>
                  <a:pt x="4463409" y="121485"/>
                  <a:pt x="4463000" y="111612"/>
                </a:cubicBezTo>
                <a:cubicBezTo>
                  <a:pt x="4462592" y="101739"/>
                  <a:pt x="4461140" y="96146"/>
                  <a:pt x="4458644" y="94834"/>
                </a:cubicBezTo>
                <a:cubicBezTo>
                  <a:pt x="4457397" y="94178"/>
                  <a:pt x="4454656" y="93967"/>
                  <a:pt x="4450422" y="94202"/>
                </a:cubicBezTo>
                <a:close/>
                <a:moveTo>
                  <a:pt x="2882130" y="78691"/>
                </a:moveTo>
                <a:cubicBezTo>
                  <a:pt x="2897280" y="81042"/>
                  <a:pt x="2908329" y="85219"/>
                  <a:pt x="2915277" y="91220"/>
                </a:cubicBezTo>
                <a:cubicBezTo>
                  <a:pt x="2922225" y="97222"/>
                  <a:pt x="2924863" y="105295"/>
                  <a:pt x="2923193" y="115441"/>
                </a:cubicBezTo>
                <a:cubicBezTo>
                  <a:pt x="2921522" y="125587"/>
                  <a:pt x="2916359" y="128734"/>
                  <a:pt x="2907705" y="124884"/>
                </a:cubicBezTo>
                <a:cubicBezTo>
                  <a:pt x="2899051" y="121034"/>
                  <a:pt x="2888801" y="113186"/>
                  <a:pt x="2876956" y="101341"/>
                </a:cubicBezTo>
                <a:cubicBezTo>
                  <a:pt x="2865255" y="83889"/>
                  <a:pt x="2866979" y="76339"/>
                  <a:pt x="2882130" y="78691"/>
                </a:cubicBezTo>
                <a:close/>
                <a:moveTo>
                  <a:pt x="1465394" y="77169"/>
                </a:moveTo>
                <a:cubicBezTo>
                  <a:pt x="1466738" y="76896"/>
                  <a:pt x="1468494" y="76938"/>
                  <a:pt x="1470663" y="77292"/>
                </a:cubicBezTo>
                <a:cubicBezTo>
                  <a:pt x="1479339" y="78712"/>
                  <a:pt x="1486975" y="81308"/>
                  <a:pt x="1493572" y="85079"/>
                </a:cubicBezTo>
                <a:cubicBezTo>
                  <a:pt x="1502118" y="89596"/>
                  <a:pt x="1505029" y="95322"/>
                  <a:pt x="1502305" y="102255"/>
                </a:cubicBezTo>
                <a:cubicBezTo>
                  <a:pt x="1499580" y="109189"/>
                  <a:pt x="1497999" y="124203"/>
                  <a:pt x="1497562" y="147298"/>
                </a:cubicBezTo>
                <a:cubicBezTo>
                  <a:pt x="1497124" y="170393"/>
                  <a:pt x="1496920" y="185066"/>
                  <a:pt x="1496949" y="191319"/>
                </a:cubicBezTo>
                <a:cubicBezTo>
                  <a:pt x="1496949" y="194861"/>
                  <a:pt x="1499741" y="193921"/>
                  <a:pt x="1505327" y="188501"/>
                </a:cubicBezTo>
                <a:cubicBezTo>
                  <a:pt x="1510912" y="183080"/>
                  <a:pt x="1523389" y="171834"/>
                  <a:pt x="1542755" y="154762"/>
                </a:cubicBezTo>
                <a:cubicBezTo>
                  <a:pt x="1562121" y="137690"/>
                  <a:pt x="1573726" y="130491"/>
                  <a:pt x="1577569" y="133166"/>
                </a:cubicBezTo>
                <a:cubicBezTo>
                  <a:pt x="1581413" y="135840"/>
                  <a:pt x="1576497" y="145007"/>
                  <a:pt x="1562824" y="160666"/>
                </a:cubicBezTo>
                <a:cubicBezTo>
                  <a:pt x="1549151" y="176326"/>
                  <a:pt x="1536155" y="190537"/>
                  <a:pt x="1523837" y="203300"/>
                </a:cubicBezTo>
                <a:cubicBezTo>
                  <a:pt x="1511518" y="216063"/>
                  <a:pt x="1501850" y="228291"/>
                  <a:pt x="1494830" y="239986"/>
                </a:cubicBezTo>
                <a:cubicBezTo>
                  <a:pt x="1487810" y="251680"/>
                  <a:pt x="1481741" y="257527"/>
                  <a:pt x="1476621" y="257527"/>
                </a:cubicBezTo>
                <a:cubicBezTo>
                  <a:pt x="1471502" y="257527"/>
                  <a:pt x="1466608" y="253738"/>
                  <a:pt x="1461941" y="246159"/>
                </a:cubicBezTo>
                <a:cubicBezTo>
                  <a:pt x="1457273" y="238580"/>
                  <a:pt x="1457208" y="231464"/>
                  <a:pt x="1461747" y="224810"/>
                </a:cubicBezTo>
                <a:cubicBezTo>
                  <a:pt x="1466286" y="218156"/>
                  <a:pt x="1469885" y="208426"/>
                  <a:pt x="1472545" y="195621"/>
                </a:cubicBezTo>
                <a:cubicBezTo>
                  <a:pt x="1475205" y="182815"/>
                  <a:pt x="1475650" y="163846"/>
                  <a:pt x="1473879" y="138715"/>
                </a:cubicBezTo>
                <a:cubicBezTo>
                  <a:pt x="1472108" y="113584"/>
                  <a:pt x="1468960" y="96709"/>
                  <a:pt x="1464436" y="88091"/>
                </a:cubicBezTo>
                <a:cubicBezTo>
                  <a:pt x="1461043" y="81627"/>
                  <a:pt x="1461362" y="77986"/>
                  <a:pt x="1465394" y="77169"/>
                </a:cubicBezTo>
                <a:close/>
                <a:moveTo>
                  <a:pt x="251854" y="70429"/>
                </a:moveTo>
                <a:cubicBezTo>
                  <a:pt x="264311" y="69677"/>
                  <a:pt x="274981" y="72904"/>
                  <a:pt x="283865" y="80110"/>
                </a:cubicBezTo>
                <a:cubicBezTo>
                  <a:pt x="295710" y="89718"/>
                  <a:pt x="294498" y="95368"/>
                  <a:pt x="280230" y="97060"/>
                </a:cubicBezTo>
                <a:cubicBezTo>
                  <a:pt x="265961" y="98753"/>
                  <a:pt x="247638" y="100047"/>
                  <a:pt x="225260" y="100943"/>
                </a:cubicBezTo>
                <a:cubicBezTo>
                  <a:pt x="202882" y="101839"/>
                  <a:pt x="176600" y="104424"/>
                  <a:pt x="146414" y="108698"/>
                </a:cubicBezTo>
                <a:cubicBezTo>
                  <a:pt x="158116" y="113086"/>
                  <a:pt x="162303" y="117728"/>
                  <a:pt x="158976" y="122625"/>
                </a:cubicBezTo>
                <a:cubicBezTo>
                  <a:pt x="155649" y="127523"/>
                  <a:pt x="151914" y="134230"/>
                  <a:pt x="147769" y="142748"/>
                </a:cubicBezTo>
                <a:cubicBezTo>
                  <a:pt x="150795" y="142677"/>
                  <a:pt x="156237" y="142447"/>
                  <a:pt x="164096" y="142060"/>
                </a:cubicBezTo>
                <a:cubicBezTo>
                  <a:pt x="171954" y="141673"/>
                  <a:pt x="178816" y="140099"/>
                  <a:pt x="184681" y="137339"/>
                </a:cubicBezTo>
                <a:cubicBezTo>
                  <a:pt x="190546" y="134578"/>
                  <a:pt x="197250" y="134865"/>
                  <a:pt x="204793" y="138199"/>
                </a:cubicBezTo>
                <a:cubicBezTo>
                  <a:pt x="212336" y="141533"/>
                  <a:pt x="219564" y="145581"/>
                  <a:pt x="226476" y="150341"/>
                </a:cubicBezTo>
                <a:cubicBezTo>
                  <a:pt x="233388" y="155102"/>
                  <a:pt x="234743" y="160089"/>
                  <a:pt x="230541" y="165302"/>
                </a:cubicBezTo>
                <a:cubicBezTo>
                  <a:pt x="226339" y="170515"/>
                  <a:pt x="221786" y="182270"/>
                  <a:pt x="216882" y="200568"/>
                </a:cubicBezTo>
                <a:cubicBezTo>
                  <a:pt x="211978" y="218866"/>
                  <a:pt x="207249" y="233490"/>
                  <a:pt x="202696" y="244438"/>
                </a:cubicBezTo>
                <a:cubicBezTo>
                  <a:pt x="198143" y="255387"/>
                  <a:pt x="192303" y="265605"/>
                  <a:pt x="185176" y="275091"/>
                </a:cubicBezTo>
                <a:cubicBezTo>
                  <a:pt x="178049" y="284577"/>
                  <a:pt x="169237" y="290997"/>
                  <a:pt x="158740" y="294353"/>
                </a:cubicBezTo>
                <a:cubicBezTo>
                  <a:pt x="148243" y="297709"/>
                  <a:pt x="142227" y="294769"/>
                  <a:pt x="140692" y="285534"/>
                </a:cubicBezTo>
                <a:cubicBezTo>
                  <a:pt x="139158" y="276299"/>
                  <a:pt x="132278" y="265246"/>
                  <a:pt x="120053" y="252376"/>
                </a:cubicBezTo>
                <a:cubicBezTo>
                  <a:pt x="107828" y="239505"/>
                  <a:pt x="109786" y="236677"/>
                  <a:pt x="125926" y="243890"/>
                </a:cubicBezTo>
                <a:cubicBezTo>
                  <a:pt x="142066" y="251103"/>
                  <a:pt x="152466" y="254710"/>
                  <a:pt x="157126" y="254710"/>
                </a:cubicBezTo>
                <a:cubicBezTo>
                  <a:pt x="161500" y="254710"/>
                  <a:pt x="165956" y="250393"/>
                  <a:pt x="170495" y="241760"/>
                </a:cubicBezTo>
                <a:cubicBezTo>
                  <a:pt x="175034" y="233128"/>
                  <a:pt x="179777" y="220920"/>
                  <a:pt x="184724" y="205139"/>
                </a:cubicBezTo>
                <a:cubicBezTo>
                  <a:pt x="189671" y="189358"/>
                  <a:pt x="192145" y="178004"/>
                  <a:pt x="192145" y="171077"/>
                </a:cubicBezTo>
                <a:cubicBezTo>
                  <a:pt x="192145" y="165528"/>
                  <a:pt x="190650" y="161903"/>
                  <a:pt x="187660" y="160204"/>
                </a:cubicBezTo>
                <a:cubicBezTo>
                  <a:pt x="184670" y="158505"/>
                  <a:pt x="180677" y="157881"/>
                  <a:pt x="175679" y="158333"/>
                </a:cubicBezTo>
                <a:cubicBezTo>
                  <a:pt x="170681" y="158784"/>
                  <a:pt x="164949" y="159010"/>
                  <a:pt x="158481" y="159010"/>
                </a:cubicBezTo>
                <a:cubicBezTo>
                  <a:pt x="152545" y="159010"/>
                  <a:pt x="146981" y="157655"/>
                  <a:pt x="141789" y="154945"/>
                </a:cubicBezTo>
                <a:cubicBezTo>
                  <a:pt x="134619" y="172440"/>
                  <a:pt x="125309" y="188978"/>
                  <a:pt x="113858" y="204558"/>
                </a:cubicBezTo>
                <a:cubicBezTo>
                  <a:pt x="102408" y="220139"/>
                  <a:pt x="88899" y="234565"/>
                  <a:pt x="73333" y="247837"/>
                </a:cubicBezTo>
                <a:cubicBezTo>
                  <a:pt x="57767" y="261109"/>
                  <a:pt x="39257" y="272119"/>
                  <a:pt x="17804" y="280866"/>
                </a:cubicBezTo>
                <a:cubicBezTo>
                  <a:pt x="-3649" y="289614"/>
                  <a:pt x="-5714" y="286760"/>
                  <a:pt x="11609" y="272305"/>
                </a:cubicBezTo>
                <a:cubicBezTo>
                  <a:pt x="28932" y="257850"/>
                  <a:pt x="43627" y="244585"/>
                  <a:pt x="55694" y="232511"/>
                </a:cubicBezTo>
                <a:cubicBezTo>
                  <a:pt x="67762" y="220436"/>
                  <a:pt x="79392" y="206569"/>
                  <a:pt x="90584" y="190910"/>
                </a:cubicBezTo>
                <a:cubicBezTo>
                  <a:pt x="101777" y="175250"/>
                  <a:pt x="110252" y="159885"/>
                  <a:pt x="116009" y="144813"/>
                </a:cubicBezTo>
                <a:cubicBezTo>
                  <a:pt x="121767" y="129742"/>
                  <a:pt x="125097" y="118721"/>
                  <a:pt x="126001" y="111752"/>
                </a:cubicBezTo>
                <a:cubicBezTo>
                  <a:pt x="103989" y="114448"/>
                  <a:pt x="84658" y="117596"/>
                  <a:pt x="68009" y="121195"/>
                </a:cubicBezTo>
                <a:cubicBezTo>
                  <a:pt x="51360" y="124794"/>
                  <a:pt x="40085" y="126820"/>
                  <a:pt x="34184" y="127272"/>
                </a:cubicBezTo>
                <a:cubicBezTo>
                  <a:pt x="28283" y="127723"/>
                  <a:pt x="19614" y="124102"/>
                  <a:pt x="8178" y="116409"/>
                </a:cubicBezTo>
                <a:cubicBezTo>
                  <a:pt x="-3258" y="108715"/>
                  <a:pt x="-1749" y="104869"/>
                  <a:pt x="12706" y="104869"/>
                </a:cubicBezTo>
                <a:cubicBezTo>
                  <a:pt x="25053" y="104869"/>
                  <a:pt x="39967" y="103528"/>
                  <a:pt x="57448" y="100846"/>
                </a:cubicBezTo>
                <a:cubicBezTo>
                  <a:pt x="74928" y="98165"/>
                  <a:pt x="104975" y="93906"/>
                  <a:pt x="147587" y="88069"/>
                </a:cubicBezTo>
                <a:cubicBezTo>
                  <a:pt x="190198" y="82233"/>
                  <a:pt x="220603" y="77045"/>
                  <a:pt x="238801" y="72506"/>
                </a:cubicBezTo>
                <a:cubicBezTo>
                  <a:pt x="243350" y="71372"/>
                  <a:pt x="247701" y="70679"/>
                  <a:pt x="251854" y="70429"/>
                </a:cubicBezTo>
                <a:close/>
                <a:moveTo>
                  <a:pt x="2362412" y="61827"/>
                </a:moveTo>
                <a:cubicBezTo>
                  <a:pt x="2359243" y="61827"/>
                  <a:pt x="2342027" y="64358"/>
                  <a:pt x="2310766" y="69420"/>
                </a:cubicBezTo>
                <a:cubicBezTo>
                  <a:pt x="2309203" y="81853"/>
                  <a:pt x="2307998" y="93210"/>
                  <a:pt x="2307152" y="103492"/>
                </a:cubicBezTo>
                <a:lnTo>
                  <a:pt x="2359895" y="93447"/>
                </a:lnTo>
                <a:cubicBezTo>
                  <a:pt x="2361530" y="82878"/>
                  <a:pt x="2362796" y="74966"/>
                  <a:pt x="2363692" y="69710"/>
                </a:cubicBezTo>
                <a:cubicBezTo>
                  <a:pt x="2364588" y="64454"/>
                  <a:pt x="2364161" y="61827"/>
                  <a:pt x="2362412" y="61827"/>
                </a:cubicBezTo>
                <a:close/>
                <a:moveTo>
                  <a:pt x="1549714" y="61055"/>
                </a:moveTo>
                <a:cubicBezTo>
                  <a:pt x="1552883" y="59938"/>
                  <a:pt x="1558397" y="59969"/>
                  <a:pt x="1566255" y="61149"/>
                </a:cubicBezTo>
                <a:cubicBezTo>
                  <a:pt x="1581972" y="63508"/>
                  <a:pt x="1592799" y="68172"/>
                  <a:pt x="1598736" y="75141"/>
                </a:cubicBezTo>
                <a:cubicBezTo>
                  <a:pt x="1604672" y="82111"/>
                  <a:pt x="1606773" y="90407"/>
                  <a:pt x="1605038" y="100029"/>
                </a:cubicBezTo>
                <a:cubicBezTo>
                  <a:pt x="1603303" y="109651"/>
                  <a:pt x="1597631" y="111583"/>
                  <a:pt x="1588023" y="105826"/>
                </a:cubicBezTo>
                <a:cubicBezTo>
                  <a:pt x="1578416" y="100068"/>
                  <a:pt x="1570055" y="94078"/>
                  <a:pt x="1562942" y="87854"/>
                </a:cubicBezTo>
                <a:cubicBezTo>
                  <a:pt x="1555514" y="81344"/>
                  <a:pt x="1550280" y="74675"/>
                  <a:pt x="1547240" y="67849"/>
                </a:cubicBezTo>
                <a:cubicBezTo>
                  <a:pt x="1545720" y="64436"/>
                  <a:pt x="1546544" y="62172"/>
                  <a:pt x="1549714" y="61055"/>
                </a:cubicBezTo>
                <a:close/>
                <a:moveTo>
                  <a:pt x="1985787" y="55048"/>
                </a:moveTo>
                <a:cubicBezTo>
                  <a:pt x="1983883" y="54351"/>
                  <a:pt x="1981282" y="54549"/>
                  <a:pt x="1977984" y="55642"/>
                </a:cubicBezTo>
                <a:cubicBezTo>
                  <a:pt x="1971387" y="57829"/>
                  <a:pt x="1960016" y="61748"/>
                  <a:pt x="1943869" y="67398"/>
                </a:cubicBezTo>
                <a:lnTo>
                  <a:pt x="1943869" y="88650"/>
                </a:lnTo>
                <a:cubicBezTo>
                  <a:pt x="1950967" y="86986"/>
                  <a:pt x="1957406" y="84997"/>
                  <a:pt x="1963185" y="82681"/>
                </a:cubicBezTo>
                <a:cubicBezTo>
                  <a:pt x="1968964" y="80365"/>
                  <a:pt x="1974162" y="81720"/>
                  <a:pt x="1978780" y="86746"/>
                </a:cubicBezTo>
                <a:cubicBezTo>
                  <a:pt x="1983397" y="91772"/>
                  <a:pt x="1981114" y="96523"/>
                  <a:pt x="1971929" y="100997"/>
                </a:cubicBezTo>
                <a:cubicBezTo>
                  <a:pt x="1962744" y="105471"/>
                  <a:pt x="1953390" y="107708"/>
                  <a:pt x="1943869" y="107708"/>
                </a:cubicBezTo>
                <a:lnTo>
                  <a:pt x="1943869" y="133198"/>
                </a:lnTo>
                <a:cubicBezTo>
                  <a:pt x="1958008" y="128867"/>
                  <a:pt x="1970635" y="125511"/>
                  <a:pt x="1981748" y="123131"/>
                </a:cubicBezTo>
                <a:cubicBezTo>
                  <a:pt x="1987871" y="85904"/>
                  <a:pt x="1990424" y="64802"/>
                  <a:pt x="1989406" y="59826"/>
                </a:cubicBezTo>
                <a:cubicBezTo>
                  <a:pt x="1988897" y="57338"/>
                  <a:pt x="1987690" y="55745"/>
                  <a:pt x="1985787" y="55048"/>
                </a:cubicBezTo>
                <a:close/>
                <a:moveTo>
                  <a:pt x="4478128" y="47866"/>
                </a:moveTo>
                <a:cubicBezTo>
                  <a:pt x="4480856" y="47157"/>
                  <a:pt x="4486171" y="48146"/>
                  <a:pt x="4494072" y="50835"/>
                </a:cubicBezTo>
                <a:cubicBezTo>
                  <a:pt x="4509875" y="56212"/>
                  <a:pt x="4516593" y="64110"/>
                  <a:pt x="4514227" y="74528"/>
                </a:cubicBezTo>
                <a:cubicBezTo>
                  <a:pt x="4511861" y="84947"/>
                  <a:pt x="4505214" y="86105"/>
                  <a:pt x="4494287" y="78002"/>
                </a:cubicBezTo>
                <a:cubicBezTo>
                  <a:pt x="4488121" y="70947"/>
                  <a:pt x="4482593" y="63311"/>
                  <a:pt x="4477703" y="55094"/>
                </a:cubicBezTo>
                <a:cubicBezTo>
                  <a:pt x="4475258" y="50985"/>
                  <a:pt x="4475399" y="48576"/>
                  <a:pt x="4478128" y="47866"/>
                </a:cubicBezTo>
                <a:close/>
                <a:moveTo>
                  <a:pt x="3270961" y="44199"/>
                </a:moveTo>
                <a:cubicBezTo>
                  <a:pt x="3280683" y="45152"/>
                  <a:pt x="3289481" y="49092"/>
                  <a:pt x="3297354" y="56019"/>
                </a:cubicBezTo>
                <a:cubicBezTo>
                  <a:pt x="3305227" y="62945"/>
                  <a:pt x="3308292" y="72166"/>
                  <a:pt x="3306550" y="83681"/>
                </a:cubicBezTo>
                <a:cubicBezTo>
                  <a:pt x="3304807" y="95196"/>
                  <a:pt x="3296027" y="94637"/>
                  <a:pt x="3280210" y="82003"/>
                </a:cubicBezTo>
                <a:cubicBezTo>
                  <a:pt x="3271075" y="74690"/>
                  <a:pt x="3264820" y="66322"/>
                  <a:pt x="3261442" y="56901"/>
                </a:cubicBezTo>
                <a:cubicBezTo>
                  <a:pt x="3258065" y="47479"/>
                  <a:pt x="3261238" y="43245"/>
                  <a:pt x="3270961" y="44199"/>
                </a:cubicBezTo>
                <a:close/>
                <a:moveTo>
                  <a:pt x="413461" y="44199"/>
                </a:moveTo>
                <a:cubicBezTo>
                  <a:pt x="423183" y="45152"/>
                  <a:pt x="431981" y="49092"/>
                  <a:pt x="439854" y="56019"/>
                </a:cubicBezTo>
                <a:cubicBezTo>
                  <a:pt x="447727" y="62945"/>
                  <a:pt x="450792" y="72166"/>
                  <a:pt x="449049" y="83681"/>
                </a:cubicBezTo>
                <a:cubicBezTo>
                  <a:pt x="447307" y="95196"/>
                  <a:pt x="438527" y="94637"/>
                  <a:pt x="422710" y="82003"/>
                </a:cubicBezTo>
                <a:cubicBezTo>
                  <a:pt x="413575" y="74690"/>
                  <a:pt x="407319" y="66322"/>
                  <a:pt x="403942" y="56901"/>
                </a:cubicBezTo>
                <a:cubicBezTo>
                  <a:pt x="400565" y="47479"/>
                  <a:pt x="403738" y="43245"/>
                  <a:pt x="413461" y="44199"/>
                </a:cubicBezTo>
                <a:close/>
                <a:moveTo>
                  <a:pt x="1660191" y="40080"/>
                </a:moveTo>
                <a:cubicBezTo>
                  <a:pt x="1664665" y="40080"/>
                  <a:pt x="1671871" y="42833"/>
                  <a:pt x="1681808" y="48340"/>
                </a:cubicBezTo>
                <a:cubicBezTo>
                  <a:pt x="1691746" y="53846"/>
                  <a:pt x="1696464" y="58568"/>
                  <a:pt x="1695962" y="62504"/>
                </a:cubicBezTo>
                <a:cubicBezTo>
                  <a:pt x="1695460" y="66440"/>
                  <a:pt x="1693851" y="71126"/>
                  <a:pt x="1691133" y="76561"/>
                </a:cubicBezTo>
                <a:cubicBezTo>
                  <a:pt x="1688416" y="81996"/>
                  <a:pt x="1683895" y="97121"/>
                  <a:pt x="1677571" y="121937"/>
                </a:cubicBezTo>
                <a:cubicBezTo>
                  <a:pt x="1671247" y="146753"/>
                  <a:pt x="1661883" y="168783"/>
                  <a:pt x="1649478" y="188028"/>
                </a:cubicBezTo>
                <a:cubicBezTo>
                  <a:pt x="1675635" y="202468"/>
                  <a:pt x="1693173" y="213446"/>
                  <a:pt x="1702093" y="220960"/>
                </a:cubicBezTo>
                <a:cubicBezTo>
                  <a:pt x="1711012" y="228474"/>
                  <a:pt x="1716171" y="237035"/>
                  <a:pt x="1717569" y="246643"/>
                </a:cubicBezTo>
                <a:cubicBezTo>
                  <a:pt x="1718967" y="256251"/>
                  <a:pt x="1717455" y="264292"/>
                  <a:pt x="1713031" y="270767"/>
                </a:cubicBezTo>
                <a:cubicBezTo>
                  <a:pt x="1708607" y="277242"/>
                  <a:pt x="1702623" y="275689"/>
                  <a:pt x="1695080" y="266110"/>
                </a:cubicBezTo>
                <a:cubicBezTo>
                  <a:pt x="1687537" y="256531"/>
                  <a:pt x="1680880" y="247529"/>
                  <a:pt x="1675108" y="239104"/>
                </a:cubicBezTo>
                <a:cubicBezTo>
                  <a:pt x="1669336" y="230679"/>
                  <a:pt x="1658635" y="217023"/>
                  <a:pt x="1643004" y="198137"/>
                </a:cubicBezTo>
                <a:cubicBezTo>
                  <a:pt x="1626799" y="222487"/>
                  <a:pt x="1610140" y="240914"/>
                  <a:pt x="1593025" y="253419"/>
                </a:cubicBezTo>
                <a:cubicBezTo>
                  <a:pt x="1575910" y="265924"/>
                  <a:pt x="1559866" y="273786"/>
                  <a:pt x="1544895" y="277005"/>
                </a:cubicBezTo>
                <a:cubicBezTo>
                  <a:pt x="1529924" y="280224"/>
                  <a:pt x="1522704" y="280027"/>
                  <a:pt x="1523234" y="276413"/>
                </a:cubicBezTo>
                <a:cubicBezTo>
                  <a:pt x="1523765" y="272800"/>
                  <a:pt x="1532028" y="266418"/>
                  <a:pt x="1548025" y="257269"/>
                </a:cubicBezTo>
                <a:cubicBezTo>
                  <a:pt x="1564021" y="248120"/>
                  <a:pt x="1580445" y="234013"/>
                  <a:pt x="1597294" y="214948"/>
                </a:cubicBezTo>
                <a:cubicBezTo>
                  <a:pt x="1614144" y="195882"/>
                  <a:pt x="1627251" y="175659"/>
                  <a:pt x="1636615" y="154278"/>
                </a:cubicBezTo>
                <a:cubicBezTo>
                  <a:pt x="1645979" y="132897"/>
                  <a:pt x="1652235" y="113089"/>
                  <a:pt x="1655383" y="94856"/>
                </a:cubicBezTo>
                <a:cubicBezTo>
                  <a:pt x="1658531" y="76622"/>
                  <a:pt x="1658757" y="62934"/>
                  <a:pt x="1656061" y="53792"/>
                </a:cubicBezTo>
                <a:cubicBezTo>
                  <a:pt x="1653365" y="44651"/>
                  <a:pt x="1654741" y="40080"/>
                  <a:pt x="1660191" y="40080"/>
                </a:cubicBezTo>
                <a:close/>
                <a:moveTo>
                  <a:pt x="764010" y="38832"/>
                </a:moveTo>
                <a:cubicBezTo>
                  <a:pt x="773762" y="36953"/>
                  <a:pt x="782531" y="36971"/>
                  <a:pt x="790317" y="38886"/>
                </a:cubicBezTo>
                <a:cubicBezTo>
                  <a:pt x="798104" y="40800"/>
                  <a:pt x="806095" y="44410"/>
                  <a:pt x="814291" y="49716"/>
                </a:cubicBezTo>
                <a:cubicBezTo>
                  <a:pt x="822486" y="55022"/>
                  <a:pt x="829147" y="62805"/>
                  <a:pt x="834274" y="73066"/>
                </a:cubicBezTo>
                <a:cubicBezTo>
                  <a:pt x="839400" y="83326"/>
                  <a:pt x="841265" y="95709"/>
                  <a:pt x="839866" y="110214"/>
                </a:cubicBezTo>
                <a:cubicBezTo>
                  <a:pt x="838468" y="124719"/>
                  <a:pt x="831338" y="141845"/>
                  <a:pt x="818474" y="161591"/>
                </a:cubicBezTo>
                <a:cubicBezTo>
                  <a:pt x="805611" y="181338"/>
                  <a:pt x="781498" y="210126"/>
                  <a:pt x="746135" y="247955"/>
                </a:cubicBezTo>
                <a:lnTo>
                  <a:pt x="843319" y="247955"/>
                </a:lnTo>
                <a:lnTo>
                  <a:pt x="843319" y="279124"/>
                </a:lnTo>
                <a:lnTo>
                  <a:pt x="698726" y="279124"/>
                </a:lnTo>
                <a:lnTo>
                  <a:pt x="698726" y="269423"/>
                </a:lnTo>
                <a:cubicBezTo>
                  <a:pt x="699659" y="255455"/>
                  <a:pt x="706072" y="242979"/>
                  <a:pt x="717967" y="231995"/>
                </a:cubicBezTo>
                <a:cubicBezTo>
                  <a:pt x="729863" y="221010"/>
                  <a:pt x="744748" y="204128"/>
                  <a:pt x="762623" y="181349"/>
                </a:cubicBezTo>
                <a:cubicBezTo>
                  <a:pt x="780498" y="158569"/>
                  <a:pt x="792088" y="141028"/>
                  <a:pt x="797394" y="128724"/>
                </a:cubicBezTo>
                <a:cubicBezTo>
                  <a:pt x="802700" y="116420"/>
                  <a:pt x="804719" y="106149"/>
                  <a:pt x="803449" y="97910"/>
                </a:cubicBezTo>
                <a:cubicBezTo>
                  <a:pt x="802180" y="89672"/>
                  <a:pt x="798373" y="82946"/>
                  <a:pt x="792027" y="77733"/>
                </a:cubicBezTo>
                <a:cubicBezTo>
                  <a:pt x="785682" y="72521"/>
                  <a:pt x="778254" y="70348"/>
                  <a:pt x="769743" y="71216"/>
                </a:cubicBezTo>
                <a:cubicBezTo>
                  <a:pt x="761232" y="72083"/>
                  <a:pt x="753033" y="75421"/>
                  <a:pt x="745146" y="81229"/>
                </a:cubicBezTo>
                <a:cubicBezTo>
                  <a:pt x="737259" y="87037"/>
                  <a:pt x="730813" y="96766"/>
                  <a:pt x="725808" y="110418"/>
                </a:cubicBezTo>
                <a:lnTo>
                  <a:pt x="693327" y="105600"/>
                </a:lnTo>
                <a:cubicBezTo>
                  <a:pt x="700698" y="81896"/>
                  <a:pt x="710299" y="65075"/>
                  <a:pt x="722130" y="55137"/>
                </a:cubicBezTo>
                <a:cubicBezTo>
                  <a:pt x="733960" y="45199"/>
                  <a:pt x="747921" y="39764"/>
                  <a:pt x="764010" y="38832"/>
                </a:cubicBezTo>
                <a:close/>
                <a:moveTo>
                  <a:pt x="2370780" y="35423"/>
                </a:moveTo>
                <a:cubicBezTo>
                  <a:pt x="2373917" y="35204"/>
                  <a:pt x="2377405" y="35692"/>
                  <a:pt x="2381244" y="36885"/>
                </a:cubicBezTo>
                <a:cubicBezTo>
                  <a:pt x="2388924" y="39273"/>
                  <a:pt x="2396491" y="42940"/>
                  <a:pt x="2403949" y="47888"/>
                </a:cubicBezTo>
                <a:cubicBezTo>
                  <a:pt x="2411405" y="52835"/>
                  <a:pt x="2410724" y="58855"/>
                  <a:pt x="2401905" y="65946"/>
                </a:cubicBezTo>
                <a:cubicBezTo>
                  <a:pt x="2393086" y="73037"/>
                  <a:pt x="2386253" y="81487"/>
                  <a:pt x="2381406" y="91296"/>
                </a:cubicBezTo>
                <a:cubicBezTo>
                  <a:pt x="2391300" y="104517"/>
                  <a:pt x="2390089" y="111677"/>
                  <a:pt x="2377770" y="112774"/>
                </a:cubicBezTo>
                <a:cubicBezTo>
                  <a:pt x="2365452" y="113871"/>
                  <a:pt x="2341303" y="116986"/>
                  <a:pt x="2305324" y="122120"/>
                </a:cubicBezTo>
                <a:cubicBezTo>
                  <a:pt x="2302943" y="138310"/>
                  <a:pt x="2300857" y="150557"/>
                  <a:pt x="2299064" y="158860"/>
                </a:cubicBezTo>
                <a:cubicBezTo>
                  <a:pt x="2307697" y="158860"/>
                  <a:pt x="2321270" y="157246"/>
                  <a:pt x="2339783" y="154020"/>
                </a:cubicBezTo>
                <a:cubicBezTo>
                  <a:pt x="2342221" y="141601"/>
                  <a:pt x="2342092" y="131875"/>
                  <a:pt x="2339396" y="124841"/>
                </a:cubicBezTo>
                <a:cubicBezTo>
                  <a:pt x="2336700" y="117807"/>
                  <a:pt x="2339274" y="115247"/>
                  <a:pt x="2347118" y="117162"/>
                </a:cubicBezTo>
                <a:cubicBezTo>
                  <a:pt x="2354962" y="119076"/>
                  <a:pt x="2362186" y="121962"/>
                  <a:pt x="2368790" y="125820"/>
                </a:cubicBezTo>
                <a:cubicBezTo>
                  <a:pt x="2375394" y="129677"/>
                  <a:pt x="2377028" y="133832"/>
                  <a:pt x="2373694" y="138285"/>
                </a:cubicBezTo>
                <a:cubicBezTo>
                  <a:pt x="2370360" y="142738"/>
                  <a:pt x="2367532" y="146893"/>
                  <a:pt x="2365208" y="150750"/>
                </a:cubicBezTo>
                <a:cubicBezTo>
                  <a:pt x="2379893" y="148126"/>
                  <a:pt x="2394599" y="145218"/>
                  <a:pt x="2409326" y="142028"/>
                </a:cubicBezTo>
                <a:cubicBezTo>
                  <a:pt x="2424053" y="138837"/>
                  <a:pt x="2435680" y="141960"/>
                  <a:pt x="2444205" y="151396"/>
                </a:cubicBezTo>
                <a:cubicBezTo>
                  <a:pt x="2452730" y="160831"/>
                  <a:pt x="2445130" y="165804"/>
                  <a:pt x="2421404" y="166313"/>
                </a:cubicBezTo>
                <a:cubicBezTo>
                  <a:pt x="2397678" y="166822"/>
                  <a:pt x="2377283" y="168697"/>
                  <a:pt x="2360218" y="171938"/>
                </a:cubicBezTo>
                <a:cubicBezTo>
                  <a:pt x="2357164" y="181861"/>
                  <a:pt x="2352073" y="194595"/>
                  <a:pt x="2344946" y="210140"/>
                </a:cubicBezTo>
                <a:cubicBezTo>
                  <a:pt x="2362369" y="206785"/>
                  <a:pt x="2373339" y="203468"/>
                  <a:pt x="2377857" y="200192"/>
                </a:cubicBezTo>
                <a:cubicBezTo>
                  <a:pt x="2382374" y="196915"/>
                  <a:pt x="2388766" y="196958"/>
                  <a:pt x="2397033" y="200321"/>
                </a:cubicBezTo>
                <a:cubicBezTo>
                  <a:pt x="2405300" y="203683"/>
                  <a:pt x="2413083" y="208584"/>
                  <a:pt x="2420382" y="215023"/>
                </a:cubicBezTo>
                <a:cubicBezTo>
                  <a:pt x="2427681" y="221462"/>
                  <a:pt x="2427836" y="227004"/>
                  <a:pt x="2420845" y="231650"/>
                </a:cubicBezTo>
                <a:cubicBezTo>
                  <a:pt x="2413854" y="236297"/>
                  <a:pt x="2407906" y="245195"/>
                  <a:pt x="2403002" y="258345"/>
                </a:cubicBezTo>
                <a:cubicBezTo>
                  <a:pt x="2415593" y="272197"/>
                  <a:pt x="2415377" y="278901"/>
                  <a:pt x="2402357" y="278457"/>
                </a:cubicBezTo>
                <a:cubicBezTo>
                  <a:pt x="2389336" y="278012"/>
                  <a:pt x="2364491" y="279497"/>
                  <a:pt x="2327824" y="282910"/>
                </a:cubicBezTo>
                <a:cubicBezTo>
                  <a:pt x="2322575" y="296590"/>
                  <a:pt x="2317803" y="299548"/>
                  <a:pt x="2313508" y="291783"/>
                </a:cubicBezTo>
                <a:cubicBezTo>
                  <a:pt x="2309214" y="284017"/>
                  <a:pt x="2305944" y="272739"/>
                  <a:pt x="2303700" y="257947"/>
                </a:cubicBezTo>
                <a:cubicBezTo>
                  <a:pt x="2301456" y="243155"/>
                  <a:pt x="2298071" y="230589"/>
                  <a:pt x="2293547" y="220250"/>
                </a:cubicBezTo>
                <a:cubicBezTo>
                  <a:pt x="2289023" y="209911"/>
                  <a:pt x="2289696" y="205218"/>
                  <a:pt x="2295569" y="206172"/>
                </a:cubicBezTo>
                <a:cubicBezTo>
                  <a:pt x="2301441" y="207125"/>
                  <a:pt x="2306320" y="208247"/>
                  <a:pt x="2310207" y="209538"/>
                </a:cubicBezTo>
                <a:cubicBezTo>
                  <a:pt x="2314093" y="210828"/>
                  <a:pt x="2319076" y="211603"/>
                  <a:pt x="2325156" y="211861"/>
                </a:cubicBezTo>
                <a:cubicBezTo>
                  <a:pt x="2331050" y="190035"/>
                  <a:pt x="2334449" y="177366"/>
                  <a:pt x="2335352" y="173852"/>
                </a:cubicBezTo>
                <a:cubicBezTo>
                  <a:pt x="2323235" y="175630"/>
                  <a:pt x="2314910" y="176975"/>
                  <a:pt x="2310379" y="177885"/>
                </a:cubicBezTo>
                <a:cubicBezTo>
                  <a:pt x="2305847" y="178796"/>
                  <a:pt x="2301316" y="177000"/>
                  <a:pt x="2296784" y="172497"/>
                </a:cubicBezTo>
                <a:cubicBezTo>
                  <a:pt x="2294619" y="190250"/>
                  <a:pt x="2289177" y="211058"/>
                  <a:pt x="2280458" y="234920"/>
                </a:cubicBezTo>
                <a:cubicBezTo>
                  <a:pt x="2271739" y="258782"/>
                  <a:pt x="2258912" y="277066"/>
                  <a:pt x="2241976" y="289771"/>
                </a:cubicBezTo>
                <a:cubicBezTo>
                  <a:pt x="2225040" y="302477"/>
                  <a:pt x="2221767" y="301276"/>
                  <a:pt x="2232156" y="286168"/>
                </a:cubicBezTo>
                <a:cubicBezTo>
                  <a:pt x="2242546" y="271061"/>
                  <a:pt x="2251319" y="253229"/>
                  <a:pt x="2258474" y="232672"/>
                </a:cubicBezTo>
                <a:cubicBezTo>
                  <a:pt x="2265630" y="212116"/>
                  <a:pt x="2271015" y="190093"/>
                  <a:pt x="2274629" y="166603"/>
                </a:cubicBezTo>
                <a:cubicBezTo>
                  <a:pt x="2278242" y="143114"/>
                  <a:pt x="2280942" y="121966"/>
                  <a:pt x="2282727" y="103159"/>
                </a:cubicBezTo>
                <a:cubicBezTo>
                  <a:pt x="2284513" y="84351"/>
                  <a:pt x="2283154" y="70488"/>
                  <a:pt x="2278651" y="61568"/>
                </a:cubicBezTo>
                <a:cubicBezTo>
                  <a:pt x="2274148" y="52649"/>
                  <a:pt x="2275073" y="48189"/>
                  <a:pt x="2281426" y="48189"/>
                </a:cubicBezTo>
                <a:cubicBezTo>
                  <a:pt x="2286345" y="48189"/>
                  <a:pt x="2291460" y="48634"/>
                  <a:pt x="2296773" y="49523"/>
                </a:cubicBezTo>
                <a:cubicBezTo>
                  <a:pt x="2302086" y="50412"/>
                  <a:pt x="2308346" y="50652"/>
                  <a:pt x="2315552" y="50243"/>
                </a:cubicBezTo>
                <a:cubicBezTo>
                  <a:pt x="2322758" y="49835"/>
                  <a:pt x="2331154" y="48540"/>
                  <a:pt x="2340740" y="46361"/>
                </a:cubicBezTo>
                <a:cubicBezTo>
                  <a:pt x="2350327" y="44181"/>
                  <a:pt x="2357554" y="41460"/>
                  <a:pt x="2362423" y="38197"/>
                </a:cubicBezTo>
                <a:cubicBezTo>
                  <a:pt x="2364857" y="36566"/>
                  <a:pt x="2367643" y="35641"/>
                  <a:pt x="2370780" y="35423"/>
                </a:cubicBezTo>
                <a:close/>
                <a:moveTo>
                  <a:pt x="3651272" y="34431"/>
                </a:moveTo>
                <a:cubicBezTo>
                  <a:pt x="3653165" y="34183"/>
                  <a:pt x="3655688" y="34593"/>
                  <a:pt x="3658841" y="35659"/>
                </a:cubicBezTo>
                <a:cubicBezTo>
                  <a:pt x="3671454" y="39925"/>
                  <a:pt x="3680929" y="45009"/>
                  <a:pt x="3687267" y="50910"/>
                </a:cubicBezTo>
                <a:cubicBezTo>
                  <a:pt x="3693606" y="56811"/>
                  <a:pt x="3696011" y="64483"/>
                  <a:pt x="3694484" y="73926"/>
                </a:cubicBezTo>
                <a:cubicBezTo>
                  <a:pt x="3692957" y="83369"/>
                  <a:pt x="3689494" y="88661"/>
                  <a:pt x="3684095" y="89801"/>
                </a:cubicBezTo>
                <a:cubicBezTo>
                  <a:pt x="3678695" y="90941"/>
                  <a:pt x="3673476" y="88083"/>
                  <a:pt x="3668435" y="81229"/>
                </a:cubicBezTo>
                <a:cubicBezTo>
                  <a:pt x="3663394" y="74374"/>
                  <a:pt x="3657662" y="65433"/>
                  <a:pt x="3651238" y="54405"/>
                </a:cubicBezTo>
                <a:cubicBezTo>
                  <a:pt x="3645580" y="41833"/>
                  <a:pt x="3645592" y="35175"/>
                  <a:pt x="3651272" y="34431"/>
                </a:cubicBezTo>
                <a:close/>
                <a:moveTo>
                  <a:pt x="1335252" y="31320"/>
                </a:moveTo>
                <a:cubicBezTo>
                  <a:pt x="1342320" y="31994"/>
                  <a:pt x="1348352" y="33806"/>
                  <a:pt x="1353350" y="36756"/>
                </a:cubicBezTo>
                <a:cubicBezTo>
                  <a:pt x="1363345" y="42657"/>
                  <a:pt x="1368597" y="48759"/>
                  <a:pt x="1369106" y="55062"/>
                </a:cubicBezTo>
                <a:cubicBezTo>
                  <a:pt x="1369615" y="61364"/>
                  <a:pt x="1362599" y="63841"/>
                  <a:pt x="1348058" y="62493"/>
                </a:cubicBezTo>
                <a:cubicBezTo>
                  <a:pt x="1333517" y="61145"/>
                  <a:pt x="1319844" y="60697"/>
                  <a:pt x="1307038" y="61149"/>
                </a:cubicBezTo>
                <a:cubicBezTo>
                  <a:pt x="1294232" y="61601"/>
                  <a:pt x="1279627" y="62443"/>
                  <a:pt x="1263222" y="63676"/>
                </a:cubicBezTo>
                <a:cubicBezTo>
                  <a:pt x="1275827" y="71105"/>
                  <a:pt x="1281004" y="77515"/>
                  <a:pt x="1278752" y="82907"/>
                </a:cubicBezTo>
                <a:cubicBezTo>
                  <a:pt x="1276501" y="88299"/>
                  <a:pt x="1275375" y="101936"/>
                  <a:pt x="1275375" y="123819"/>
                </a:cubicBezTo>
                <a:cubicBezTo>
                  <a:pt x="1275375" y="146405"/>
                  <a:pt x="1275827" y="168736"/>
                  <a:pt x="1276730" y="190813"/>
                </a:cubicBezTo>
                <a:cubicBezTo>
                  <a:pt x="1277634" y="212890"/>
                  <a:pt x="1278085" y="231952"/>
                  <a:pt x="1278085" y="247998"/>
                </a:cubicBezTo>
                <a:cubicBezTo>
                  <a:pt x="1278085" y="265938"/>
                  <a:pt x="1273446" y="281009"/>
                  <a:pt x="1264168" y="293213"/>
                </a:cubicBezTo>
                <a:cubicBezTo>
                  <a:pt x="1254890" y="305417"/>
                  <a:pt x="1247351" y="305897"/>
                  <a:pt x="1241550" y="294654"/>
                </a:cubicBezTo>
                <a:cubicBezTo>
                  <a:pt x="1235749" y="283411"/>
                  <a:pt x="1226414" y="272136"/>
                  <a:pt x="1213544" y="260829"/>
                </a:cubicBezTo>
                <a:cubicBezTo>
                  <a:pt x="1200673" y="249522"/>
                  <a:pt x="1201390" y="245668"/>
                  <a:pt x="1215695" y="249267"/>
                </a:cubicBezTo>
                <a:cubicBezTo>
                  <a:pt x="1229999" y="252867"/>
                  <a:pt x="1238797" y="254193"/>
                  <a:pt x="1242088" y="253247"/>
                </a:cubicBezTo>
                <a:cubicBezTo>
                  <a:pt x="1245379" y="252300"/>
                  <a:pt x="1247673" y="246876"/>
                  <a:pt x="1248971" y="236974"/>
                </a:cubicBezTo>
                <a:cubicBezTo>
                  <a:pt x="1250269" y="227072"/>
                  <a:pt x="1250692" y="201805"/>
                  <a:pt x="1250240" y="161172"/>
                </a:cubicBezTo>
                <a:cubicBezTo>
                  <a:pt x="1249789" y="120539"/>
                  <a:pt x="1248473" y="95630"/>
                  <a:pt x="1246293" y="86445"/>
                </a:cubicBezTo>
                <a:cubicBezTo>
                  <a:pt x="1244113" y="77260"/>
                  <a:pt x="1241747" y="70402"/>
                  <a:pt x="1239195" y="65870"/>
                </a:cubicBezTo>
                <a:cubicBezTo>
                  <a:pt x="1206169" y="67634"/>
                  <a:pt x="1181529" y="69649"/>
                  <a:pt x="1165274" y="71915"/>
                </a:cubicBezTo>
                <a:cubicBezTo>
                  <a:pt x="1149020" y="74181"/>
                  <a:pt x="1133181" y="76439"/>
                  <a:pt x="1117758" y="78691"/>
                </a:cubicBezTo>
                <a:cubicBezTo>
                  <a:pt x="1102335" y="80942"/>
                  <a:pt x="1089178" y="76866"/>
                  <a:pt x="1078287" y="66462"/>
                </a:cubicBezTo>
                <a:cubicBezTo>
                  <a:pt x="1067395" y="56058"/>
                  <a:pt x="1067833" y="51541"/>
                  <a:pt x="1079599" y="52911"/>
                </a:cubicBezTo>
                <a:cubicBezTo>
                  <a:pt x="1091365" y="54280"/>
                  <a:pt x="1107215" y="54524"/>
                  <a:pt x="1127147" y="53642"/>
                </a:cubicBezTo>
                <a:cubicBezTo>
                  <a:pt x="1147080" y="52760"/>
                  <a:pt x="1178127" y="49852"/>
                  <a:pt x="1220287" y="44919"/>
                </a:cubicBezTo>
                <a:cubicBezTo>
                  <a:pt x="1262447" y="39986"/>
                  <a:pt x="1292666" y="35917"/>
                  <a:pt x="1310942" y="32712"/>
                </a:cubicBezTo>
                <a:cubicBezTo>
                  <a:pt x="1320081" y="31110"/>
                  <a:pt x="1328184" y="30646"/>
                  <a:pt x="1335252" y="31320"/>
                </a:cubicBezTo>
                <a:close/>
                <a:moveTo>
                  <a:pt x="3083359" y="30733"/>
                </a:moveTo>
                <a:cubicBezTo>
                  <a:pt x="3100387" y="32619"/>
                  <a:pt x="3111436" y="36351"/>
                  <a:pt x="3116506" y="41929"/>
                </a:cubicBezTo>
                <a:cubicBezTo>
                  <a:pt x="3121575" y="47508"/>
                  <a:pt x="3123809" y="54241"/>
                  <a:pt x="3123206" y="62128"/>
                </a:cubicBezTo>
                <a:cubicBezTo>
                  <a:pt x="3122604" y="70015"/>
                  <a:pt x="3117549" y="72324"/>
                  <a:pt x="3108042" y="69054"/>
                </a:cubicBezTo>
                <a:cubicBezTo>
                  <a:pt x="3098534" y="65784"/>
                  <a:pt x="3087478" y="59295"/>
                  <a:pt x="3074873" y="49587"/>
                </a:cubicBezTo>
                <a:cubicBezTo>
                  <a:pt x="3063501" y="35132"/>
                  <a:pt x="3066329" y="28848"/>
                  <a:pt x="3083359" y="30733"/>
                </a:cubicBezTo>
                <a:close/>
                <a:moveTo>
                  <a:pt x="1995447" y="25942"/>
                </a:moveTo>
                <a:cubicBezTo>
                  <a:pt x="2001067" y="24866"/>
                  <a:pt x="2009292" y="27485"/>
                  <a:pt x="2020123" y="33799"/>
                </a:cubicBezTo>
                <a:cubicBezTo>
                  <a:pt x="2035868" y="42589"/>
                  <a:pt x="2040274" y="49860"/>
                  <a:pt x="2033341" y="55610"/>
                </a:cubicBezTo>
                <a:cubicBezTo>
                  <a:pt x="2026407" y="61360"/>
                  <a:pt x="2020517" y="72818"/>
                  <a:pt x="2015670" y="89984"/>
                </a:cubicBezTo>
                <a:cubicBezTo>
                  <a:pt x="2010823" y="107149"/>
                  <a:pt x="2006220" y="121593"/>
                  <a:pt x="2001860" y="133316"/>
                </a:cubicBezTo>
                <a:cubicBezTo>
                  <a:pt x="1997501" y="145039"/>
                  <a:pt x="1991600" y="147753"/>
                  <a:pt x="1984157" y="141458"/>
                </a:cubicBezTo>
                <a:cubicBezTo>
                  <a:pt x="1971939" y="145057"/>
                  <a:pt x="1958510" y="148155"/>
                  <a:pt x="1943869" y="150750"/>
                </a:cubicBezTo>
                <a:cubicBezTo>
                  <a:pt x="1963988" y="167758"/>
                  <a:pt x="1977267" y="179000"/>
                  <a:pt x="1983706" y="184478"/>
                </a:cubicBezTo>
                <a:cubicBezTo>
                  <a:pt x="1989657" y="177552"/>
                  <a:pt x="1994826" y="170636"/>
                  <a:pt x="1999215" y="163732"/>
                </a:cubicBezTo>
                <a:cubicBezTo>
                  <a:pt x="2003603" y="156827"/>
                  <a:pt x="2004897" y="149338"/>
                  <a:pt x="2003097" y="141264"/>
                </a:cubicBezTo>
                <a:cubicBezTo>
                  <a:pt x="2001298" y="133191"/>
                  <a:pt x="2005245" y="130570"/>
                  <a:pt x="2014939" y="133402"/>
                </a:cubicBezTo>
                <a:cubicBezTo>
                  <a:pt x="2024633" y="136234"/>
                  <a:pt x="2033208" y="140002"/>
                  <a:pt x="2040665" y="144706"/>
                </a:cubicBezTo>
                <a:cubicBezTo>
                  <a:pt x="2048122" y="149409"/>
                  <a:pt x="2048380" y="153547"/>
                  <a:pt x="2041439" y="157117"/>
                </a:cubicBezTo>
                <a:cubicBezTo>
                  <a:pt x="2034499" y="160688"/>
                  <a:pt x="2019069" y="173107"/>
                  <a:pt x="1995149" y="194373"/>
                </a:cubicBezTo>
                <a:cubicBezTo>
                  <a:pt x="2008672" y="204555"/>
                  <a:pt x="2021352" y="212718"/>
                  <a:pt x="2033190" y="218863"/>
                </a:cubicBezTo>
                <a:cubicBezTo>
                  <a:pt x="2045028" y="225007"/>
                  <a:pt x="2059644" y="230923"/>
                  <a:pt x="2077039" y="236609"/>
                </a:cubicBezTo>
                <a:cubicBezTo>
                  <a:pt x="2094434" y="242294"/>
                  <a:pt x="2096907" y="246751"/>
                  <a:pt x="2084460" y="249977"/>
                </a:cubicBezTo>
                <a:cubicBezTo>
                  <a:pt x="2072013" y="253204"/>
                  <a:pt x="2060333" y="255047"/>
                  <a:pt x="2049420" y="255505"/>
                </a:cubicBezTo>
                <a:cubicBezTo>
                  <a:pt x="2038507" y="255964"/>
                  <a:pt x="2028970" y="253562"/>
                  <a:pt x="2020811" y="248299"/>
                </a:cubicBezTo>
                <a:cubicBezTo>
                  <a:pt x="2012651" y="243037"/>
                  <a:pt x="2000347" y="231511"/>
                  <a:pt x="1983899" y="213722"/>
                </a:cubicBezTo>
                <a:cubicBezTo>
                  <a:pt x="1967451" y="195933"/>
                  <a:pt x="1954107" y="179940"/>
                  <a:pt x="1943869" y="165743"/>
                </a:cubicBezTo>
                <a:lnTo>
                  <a:pt x="1943869" y="249353"/>
                </a:lnTo>
                <a:cubicBezTo>
                  <a:pt x="1943869" y="258302"/>
                  <a:pt x="1947267" y="260854"/>
                  <a:pt x="1954064" y="257011"/>
                </a:cubicBezTo>
                <a:cubicBezTo>
                  <a:pt x="1960862" y="253168"/>
                  <a:pt x="1970308" y="248217"/>
                  <a:pt x="1982404" y="242158"/>
                </a:cubicBezTo>
                <a:cubicBezTo>
                  <a:pt x="1994500" y="236100"/>
                  <a:pt x="1996060" y="238541"/>
                  <a:pt x="1987083" y="249483"/>
                </a:cubicBezTo>
                <a:cubicBezTo>
                  <a:pt x="1978106" y="260424"/>
                  <a:pt x="1968480" y="270806"/>
                  <a:pt x="1958205" y="280629"/>
                </a:cubicBezTo>
                <a:cubicBezTo>
                  <a:pt x="1947930" y="290453"/>
                  <a:pt x="1940205" y="298734"/>
                  <a:pt x="1935028" y="305474"/>
                </a:cubicBezTo>
                <a:cubicBezTo>
                  <a:pt x="1929851" y="312214"/>
                  <a:pt x="1924154" y="310461"/>
                  <a:pt x="1917938" y="300215"/>
                </a:cubicBezTo>
                <a:cubicBezTo>
                  <a:pt x="1911721" y="289969"/>
                  <a:pt x="1910413" y="281325"/>
                  <a:pt x="1914012" y="274284"/>
                </a:cubicBezTo>
                <a:cubicBezTo>
                  <a:pt x="1917612" y="267243"/>
                  <a:pt x="1919634" y="254803"/>
                  <a:pt x="1920078" y="236964"/>
                </a:cubicBezTo>
                <a:cubicBezTo>
                  <a:pt x="1920523" y="219124"/>
                  <a:pt x="1920971" y="188831"/>
                  <a:pt x="1921423" y="146082"/>
                </a:cubicBezTo>
                <a:cubicBezTo>
                  <a:pt x="1921874" y="103334"/>
                  <a:pt x="1918952" y="76328"/>
                  <a:pt x="1912657" y="65064"/>
                </a:cubicBezTo>
                <a:cubicBezTo>
                  <a:pt x="1906362" y="53800"/>
                  <a:pt x="1906648" y="48626"/>
                  <a:pt x="1913517" y="49544"/>
                </a:cubicBezTo>
                <a:cubicBezTo>
                  <a:pt x="1920387" y="50462"/>
                  <a:pt x="1926546" y="50910"/>
                  <a:pt x="1931995" y="50889"/>
                </a:cubicBezTo>
                <a:cubicBezTo>
                  <a:pt x="1937444" y="50867"/>
                  <a:pt x="1947296" y="48268"/>
                  <a:pt x="1961550" y="43091"/>
                </a:cubicBezTo>
                <a:cubicBezTo>
                  <a:pt x="1975804" y="37914"/>
                  <a:pt x="1985520" y="32967"/>
                  <a:pt x="1990696" y="28249"/>
                </a:cubicBezTo>
                <a:cubicBezTo>
                  <a:pt x="1991991" y="27069"/>
                  <a:pt x="1993574" y="26300"/>
                  <a:pt x="1995447" y="25942"/>
                </a:cubicBezTo>
                <a:close/>
                <a:moveTo>
                  <a:pt x="2577163" y="24081"/>
                </a:moveTo>
                <a:cubicBezTo>
                  <a:pt x="2581033" y="23662"/>
                  <a:pt x="2587625" y="25567"/>
                  <a:pt x="2596939" y="29798"/>
                </a:cubicBezTo>
                <a:cubicBezTo>
                  <a:pt x="2610806" y="36236"/>
                  <a:pt x="2615890" y="42112"/>
                  <a:pt x="2612190" y="47425"/>
                </a:cubicBezTo>
                <a:cubicBezTo>
                  <a:pt x="2608490" y="52738"/>
                  <a:pt x="2603593" y="69628"/>
                  <a:pt x="2597498" y="98093"/>
                </a:cubicBezTo>
                <a:cubicBezTo>
                  <a:pt x="2605185" y="96516"/>
                  <a:pt x="2611466" y="94099"/>
                  <a:pt x="2616341" y="90844"/>
                </a:cubicBezTo>
                <a:cubicBezTo>
                  <a:pt x="2621217" y="87589"/>
                  <a:pt x="2627344" y="87176"/>
                  <a:pt x="2634722" y="89607"/>
                </a:cubicBezTo>
                <a:cubicBezTo>
                  <a:pt x="2642100" y="92038"/>
                  <a:pt x="2648313" y="95666"/>
                  <a:pt x="2653361" y="100491"/>
                </a:cubicBezTo>
                <a:cubicBezTo>
                  <a:pt x="2658408" y="105317"/>
                  <a:pt x="2658652" y="110906"/>
                  <a:pt x="2654092" y="117259"/>
                </a:cubicBezTo>
                <a:lnTo>
                  <a:pt x="2651292" y="122946"/>
                </a:lnTo>
                <a:lnTo>
                  <a:pt x="2652726" y="121761"/>
                </a:lnTo>
                <a:cubicBezTo>
                  <a:pt x="2653898" y="121434"/>
                  <a:pt x="2655436" y="121446"/>
                  <a:pt x="2657340" y="121797"/>
                </a:cubicBezTo>
                <a:cubicBezTo>
                  <a:pt x="2664955" y="123203"/>
                  <a:pt x="2670899" y="124328"/>
                  <a:pt x="2675172" y="125174"/>
                </a:cubicBezTo>
                <a:cubicBezTo>
                  <a:pt x="2679445" y="126020"/>
                  <a:pt x="2685411" y="126239"/>
                  <a:pt x="2693069" y="125830"/>
                </a:cubicBezTo>
                <a:cubicBezTo>
                  <a:pt x="2700726" y="125422"/>
                  <a:pt x="2709997" y="124128"/>
                  <a:pt x="2720882" y="121948"/>
                </a:cubicBezTo>
                <a:cubicBezTo>
                  <a:pt x="2731766" y="119768"/>
                  <a:pt x="2739900" y="117047"/>
                  <a:pt x="2745285" y="113785"/>
                </a:cubicBezTo>
                <a:cubicBezTo>
                  <a:pt x="2750670" y="110522"/>
                  <a:pt x="2757689" y="110329"/>
                  <a:pt x="2766344" y="113204"/>
                </a:cubicBezTo>
                <a:cubicBezTo>
                  <a:pt x="2774998" y="116079"/>
                  <a:pt x="2782541" y="120202"/>
                  <a:pt x="2788972" y="125572"/>
                </a:cubicBezTo>
                <a:cubicBezTo>
                  <a:pt x="2795404" y="130943"/>
                  <a:pt x="2795830" y="136439"/>
                  <a:pt x="2790252" y="142060"/>
                </a:cubicBezTo>
                <a:cubicBezTo>
                  <a:pt x="2784674" y="147681"/>
                  <a:pt x="2776665" y="167105"/>
                  <a:pt x="2766225" y="200331"/>
                </a:cubicBezTo>
                <a:cubicBezTo>
                  <a:pt x="2778816" y="214844"/>
                  <a:pt x="2778629" y="222383"/>
                  <a:pt x="2765666" y="222950"/>
                </a:cubicBezTo>
                <a:cubicBezTo>
                  <a:pt x="2752702" y="223516"/>
                  <a:pt x="2727270" y="225520"/>
                  <a:pt x="2689369" y="228962"/>
                </a:cubicBezTo>
                <a:cubicBezTo>
                  <a:pt x="2683174" y="239918"/>
                  <a:pt x="2678223" y="242675"/>
                  <a:pt x="2674516" y="237232"/>
                </a:cubicBezTo>
                <a:cubicBezTo>
                  <a:pt x="2670809" y="231790"/>
                  <a:pt x="2668289" y="223487"/>
                  <a:pt x="2666955" y="212323"/>
                </a:cubicBezTo>
                <a:cubicBezTo>
                  <a:pt x="2665622" y="201160"/>
                  <a:pt x="2663825" y="187655"/>
                  <a:pt x="2661567" y="171809"/>
                </a:cubicBezTo>
                <a:cubicBezTo>
                  <a:pt x="2659308" y="155963"/>
                  <a:pt x="2656135" y="143315"/>
                  <a:pt x="2652049" y="133865"/>
                </a:cubicBezTo>
                <a:cubicBezTo>
                  <a:pt x="2651027" y="131502"/>
                  <a:pt x="2650371" y="129479"/>
                  <a:pt x="2650080" y="127795"/>
                </a:cubicBezTo>
                <a:lnTo>
                  <a:pt x="2650231" y="125101"/>
                </a:lnTo>
                <a:lnTo>
                  <a:pt x="2648303" y="129017"/>
                </a:lnTo>
                <a:cubicBezTo>
                  <a:pt x="2646724" y="133679"/>
                  <a:pt x="2645495" y="139084"/>
                  <a:pt x="2644617" y="145233"/>
                </a:cubicBezTo>
                <a:cubicBezTo>
                  <a:pt x="2642860" y="157530"/>
                  <a:pt x="2640386" y="173239"/>
                  <a:pt x="2637196" y="192362"/>
                </a:cubicBezTo>
                <a:cubicBezTo>
                  <a:pt x="2634005" y="211485"/>
                  <a:pt x="2628645" y="227865"/>
                  <a:pt x="2621117" y="241502"/>
                </a:cubicBezTo>
                <a:cubicBezTo>
                  <a:pt x="2613588" y="255140"/>
                  <a:pt x="2603984" y="264371"/>
                  <a:pt x="2592304" y="269197"/>
                </a:cubicBezTo>
                <a:cubicBezTo>
                  <a:pt x="2580624" y="274022"/>
                  <a:pt x="2574504" y="272373"/>
                  <a:pt x="2573945" y="264249"/>
                </a:cubicBezTo>
                <a:cubicBezTo>
                  <a:pt x="2573385" y="256126"/>
                  <a:pt x="2569944" y="246199"/>
                  <a:pt x="2563620" y="234468"/>
                </a:cubicBezTo>
                <a:cubicBezTo>
                  <a:pt x="2557296" y="222738"/>
                  <a:pt x="2559092" y="219354"/>
                  <a:pt x="2569008" y="224315"/>
                </a:cubicBezTo>
                <a:cubicBezTo>
                  <a:pt x="2578924" y="229277"/>
                  <a:pt x="2585696" y="231758"/>
                  <a:pt x="2589324" y="231758"/>
                </a:cubicBezTo>
                <a:cubicBezTo>
                  <a:pt x="2591820" y="231758"/>
                  <a:pt x="2594695" y="228302"/>
                  <a:pt x="2597950" y="221390"/>
                </a:cubicBezTo>
                <a:cubicBezTo>
                  <a:pt x="2601205" y="214478"/>
                  <a:pt x="2604614" y="204142"/>
                  <a:pt x="2608178" y="190383"/>
                </a:cubicBezTo>
                <a:cubicBezTo>
                  <a:pt x="2611742" y="176624"/>
                  <a:pt x="2614649" y="161003"/>
                  <a:pt x="2616901" y="143523"/>
                </a:cubicBezTo>
                <a:cubicBezTo>
                  <a:pt x="2619152" y="126042"/>
                  <a:pt x="2619421" y="116377"/>
                  <a:pt x="2617707" y="114527"/>
                </a:cubicBezTo>
                <a:cubicBezTo>
                  <a:pt x="2615993" y="112677"/>
                  <a:pt x="2608038" y="114204"/>
                  <a:pt x="2593842" y="119109"/>
                </a:cubicBezTo>
                <a:cubicBezTo>
                  <a:pt x="2582527" y="151345"/>
                  <a:pt x="2572055" y="175254"/>
                  <a:pt x="2562426" y="190835"/>
                </a:cubicBezTo>
                <a:cubicBezTo>
                  <a:pt x="2552796" y="206415"/>
                  <a:pt x="2542475" y="219945"/>
                  <a:pt x="2531462" y="231425"/>
                </a:cubicBezTo>
                <a:cubicBezTo>
                  <a:pt x="2520448" y="242904"/>
                  <a:pt x="2507302" y="252602"/>
                  <a:pt x="2492023" y="260517"/>
                </a:cubicBezTo>
                <a:cubicBezTo>
                  <a:pt x="2476743" y="268433"/>
                  <a:pt x="2475936" y="264966"/>
                  <a:pt x="2489603" y="250117"/>
                </a:cubicBezTo>
                <a:cubicBezTo>
                  <a:pt x="2503269" y="235268"/>
                  <a:pt x="2516573" y="218020"/>
                  <a:pt x="2529515" y="198374"/>
                </a:cubicBezTo>
                <a:cubicBezTo>
                  <a:pt x="2542457" y="178728"/>
                  <a:pt x="2554263" y="153905"/>
                  <a:pt x="2564932" y="123905"/>
                </a:cubicBezTo>
                <a:cubicBezTo>
                  <a:pt x="2551538" y="127376"/>
                  <a:pt x="2540209" y="130495"/>
                  <a:pt x="2530945" y="133262"/>
                </a:cubicBezTo>
                <a:cubicBezTo>
                  <a:pt x="2521681" y="136030"/>
                  <a:pt x="2512210" y="132886"/>
                  <a:pt x="2502530" y="123830"/>
                </a:cubicBezTo>
                <a:cubicBezTo>
                  <a:pt x="2492851" y="114774"/>
                  <a:pt x="2494453" y="110705"/>
                  <a:pt x="2507338" y="111623"/>
                </a:cubicBezTo>
                <a:cubicBezTo>
                  <a:pt x="2520223" y="112541"/>
                  <a:pt x="2540503" y="110067"/>
                  <a:pt x="2568180" y="104202"/>
                </a:cubicBezTo>
                <a:cubicBezTo>
                  <a:pt x="2571421" y="93662"/>
                  <a:pt x="2573941" y="81580"/>
                  <a:pt x="2575741" y="67957"/>
                </a:cubicBezTo>
                <a:cubicBezTo>
                  <a:pt x="2577540" y="54334"/>
                  <a:pt x="2576866" y="42453"/>
                  <a:pt x="2573719" y="32314"/>
                </a:cubicBezTo>
                <a:cubicBezTo>
                  <a:pt x="2572145" y="27245"/>
                  <a:pt x="2573293" y="24501"/>
                  <a:pt x="2577163" y="24081"/>
                </a:cubicBezTo>
                <a:close/>
                <a:moveTo>
                  <a:pt x="3006204" y="17241"/>
                </a:moveTo>
                <a:cubicBezTo>
                  <a:pt x="3009877" y="17671"/>
                  <a:pt x="3014389" y="18573"/>
                  <a:pt x="3019742" y="19946"/>
                </a:cubicBezTo>
                <a:cubicBezTo>
                  <a:pt x="3035329" y="24291"/>
                  <a:pt x="3041775" y="29966"/>
                  <a:pt x="3039080" y="36971"/>
                </a:cubicBezTo>
                <a:cubicBezTo>
                  <a:pt x="3036383" y="43977"/>
                  <a:pt x="3037065" y="60306"/>
                  <a:pt x="3041123" y="85961"/>
                </a:cubicBezTo>
                <a:cubicBezTo>
                  <a:pt x="3042930" y="85316"/>
                  <a:pt x="3048985" y="82677"/>
                  <a:pt x="3059288" y="78045"/>
                </a:cubicBezTo>
                <a:cubicBezTo>
                  <a:pt x="3069592" y="73413"/>
                  <a:pt x="3078472" y="74306"/>
                  <a:pt x="3085929" y="80723"/>
                </a:cubicBezTo>
                <a:cubicBezTo>
                  <a:pt x="3093386" y="87141"/>
                  <a:pt x="3091672" y="92547"/>
                  <a:pt x="3080788" y="96942"/>
                </a:cubicBezTo>
                <a:cubicBezTo>
                  <a:pt x="3069904" y="101337"/>
                  <a:pt x="3057800" y="105435"/>
                  <a:pt x="3044479" y="109235"/>
                </a:cubicBezTo>
                <a:cubicBezTo>
                  <a:pt x="3049813" y="133069"/>
                  <a:pt x="3058625" y="159949"/>
                  <a:pt x="3070915" y="189877"/>
                </a:cubicBezTo>
                <a:cubicBezTo>
                  <a:pt x="3073912" y="177961"/>
                  <a:pt x="3076529" y="166338"/>
                  <a:pt x="3078766" y="155009"/>
                </a:cubicBezTo>
                <a:cubicBezTo>
                  <a:pt x="3081003" y="143680"/>
                  <a:pt x="3080770" y="134288"/>
                  <a:pt x="3078067" y="126831"/>
                </a:cubicBezTo>
                <a:cubicBezTo>
                  <a:pt x="3075364" y="119374"/>
                  <a:pt x="3078429" y="116846"/>
                  <a:pt x="3087263" y="119248"/>
                </a:cubicBezTo>
                <a:cubicBezTo>
                  <a:pt x="3096096" y="121650"/>
                  <a:pt x="3103772" y="124974"/>
                  <a:pt x="3110289" y="129218"/>
                </a:cubicBezTo>
                <a:cubicBezTo>
                  <a:pt x="3116807" y="133463"/>
                  <a:pt x="3118431" y="138206"/>
                  <a:pt x="3115162" y="143447"/>
                </a:cubicBezTo>
                <a:cubicBezTo>
                  <a:pt x="3111892" y="148689"/>
                  <a:pt x="3108242" y="158010"/>
                  <a:pt x="3104213" y="171411"/>
                </a:cubicBezTo>
                <a:cubicBezTo>
                  <a:pt x="3100183" y="184812"/>
                  <a:pt x="3093773" y="199170"/>
                  <a:pt x="3084983" y="214485"/>
                </a:cubicBezTo>
                <a:cubicBezTo>
                  <a:pt x="3095394" y="229672"/>
                  <a:pt x="3105041" y="241965"/>
                  <a:pt x="3113925" y="251365"/>
                </a:cubicBezTo>
                <a:cubicBezTo>
                  <a:pt x="3122808" y="260765"/>
                  <a:pt x="3127623" y="263776"/>
                  <a:pt x="3128369" y="260399"/>
                </a:cubicBezTo>
                <a:cubicBezTo>
                  <a:pt x="3129114" y="257022"/>
                  <a:pt x="3132642" y="248701"/>
                  <a:pt x="3138952" y="235436"/>
                </a:cubicBezTo>
                <a:cubicBezTo>
                  <a:pt x="3145261" y="222172"/>
                  <a:pt x="3148416" y="226359"/>
                  <a:pt x="3148416" y="247998"/>
                </a:cubicBezTo>
                <a:cubicBezTo>
                  <a:pt x="3148416" y="266784"/>
                  <a:pt x="3150216" y="282067"/>
                  <a:pt x="3153816" y="293848"/>
                </a:cubicBezTo>
                <a:cubicBezTo>
                  <a:pt x="3157415" y="305628"/>
                  <a:pt x="3148800" y="306406"/>
                  <a:pt x="3127971" y="296181"/>
                </a:cubicBezTo>
                <a:cubicBezTo>
                  <a:pt x="3107142" y="285957"/>
                  <a:pt x="3087592" y="264525"/>
                  <a:pt x="3069323" y="231887"/>
                </a:cubicBezTo>
                <a:cubicBezTo>
                  <a:pt x="3055227" y="249425"/>
                  <a:pt x="3039438" y="261682"/>
                  <a:pt x="3021957" y="268659"/>
                </a:cubicBezTo>
                <a:cubicBezTo>
                  <a:pt x="3004476" y="275636"/>
                  <a:pt x="3002559" y="272832"/>
                  <a:pt x="3016203" y="260248"/>
                </a:cubicBezTo>
                <a:cubicBezTo>
                  <a:pt x="3029848" y="247665"/>
                  <a:pt x="3043718" y="231134"/>
                  <a:pt x="3057815" y="210656"/>
                </a:cubicBezTo>
                <a:cubicBezTo>
                  <a:pt x="3047232" y="196288"/>
                  <a:pt x="3035487" y="164223"/>
                  <a:pt x="3022581" y="114462"/>
                </a:cubicBezTo>
                <a:cubicBezTo>
                  <a:pt x="3008829" y="118951"/>
                  <a:pt x="2990882" y="122837"/>
                  <a:pt x="2968741" y="126121"/>
                </a:cubicBezTo>
                <a:cubicBezTo>
                  <a:pt x="2967880" y="162244"/>
                  <a:pt x="2964331" y="184851"/>
                  <a:pt x="2958093" y="193943"/>
                </a:cubicBezTo>
                <a:cubicBezTo>
                  <a:pt x="2960703" y="193039"/>
                  <a:pt x="2963299" y="192814"/>
                  <a:pt x="2965880" y="193265"/>
                </a:cubicBezTo>
                <a:cubicBezTo>
                  <a:pt x="2968461" y="193717"/>
                  <a:pt x="2971598" y="193531"/>
                  <a:pt x="2975291" y="192706"/>
                </a:cubicBezTo>
                <a:cubicBezTo>
                  <a:pt x="2978983" y="191882"/>
                  <a:pt x="2982393" y="190885"/>
                  <a:pt x="2985519" y="189716"/>
                </a:cubicBezTo>
                <a:cubicBezTo>
                  <a:pt x="2988645" y="188547"/>
                  <a:pt x="2992018" y="186034"/>
                  <a:pt x="2995639" y="182177"/>
                </a:cubicBezTo>
                <a:cubicBezTo>
                  <a:pt x="2999260" y="178319"/>
                  <a:pt x="3003928" y="177366"/>
                  <a:pt x="3009643" y="179316"/>
                </a:cubicBezTo>
                <a:cubicBezTo>
                  <a:pt x="3015357" y="181266"/>
                  <a:pt x="3021244" y="184206"/>
                  <a:pt x="3027303" y="188135"/>
                </a:cubicBezTo>
                <a:cubicBezTo>
                  <a:pt x="3033361" y="192064"/>
                  <a:pt x="3033845" y="196650"/>
                  <a:pt x="3028755" y="201891"/>
                </a:cubicBezTo>
                <a:cubicBezTo>
                  <a:pt x="3023664" y="207132"/>
                  <a:pt x="3019907" y="215059"/>
                  <a:pt x="3017483" y="225671"/>
                </a:cubicBezTo>
                <a:cubicBezTo>
                  <a:pt x="3025585" y="234045"/>
                  <a:pt x="3026105" y="239201"/>
                  <a:pt x="3019043" y="241137"/>
                </a:cubicBezTo>
                <a:cubicBezTo>
                  <a:pt x="3011980" y="243072"/>
                  <a:pt x="2999658" y="246851"/>
                  <a:pt x="2982077" y="252472"/>
                </a:cubicBezTo>
                <a:cubicBezTo>
                  <a:pt x="2980256" y="262152"/>
                  <a:pt x="2976700" y="262693"/>
                  <a:pt x="2971408" y="254096"/>
                </a:cubicBezTo>
                <a:cubicBezTo>
                  <a:pt x="2966117" y="245500"/>
                  <a:pt x="2962169" y="237085"/>
                  <a:pt x="2959567" y="228854"/>
                </a:cubicBezTo>
                <a:cubicBezTo>
                  <a:pt x="2956964" y="220623"/>
                  <a:pt x="2954680" y="214435"/>
                  <a:pt x="2952716" y="210291"/>
                </a:cubicBezTo>
                <a:cubicBezTo>
                  <a:pt x="2941372" y="239961"/>
                  <a:pt x="2925910" y="260876"/>
                  <a:pt x="2906329" y="273036"/>
                </a:cubicBezTo>
                <a:cubicBezTo>
                  <a:pt x="2886747" y="285197"/>
                  <a:pt x="2883295" y="282114"/>
                  <a:pt x="2895971" y="263787"/>
                </a:cubicBezTo>
                <a:cubicBezTo>
                  <a:pt x="2908648" y="245460"/>
                  <a:pt x="2918772" y="227825"/>
                  <a:pt x="2926344" y="210882"/>
                </a:cubicBezTo>
                <a:cubicBezTo>
                  <a:pt x="2933916" y="193939"/>
                  <a:pt x="2938598" y="175853"/>
                  <a:pt x="2940390" y="156623"/>
                </a:cubicBezTo>
                <a:cubicBezTo>
                  <a:pt x="2942183" y="137392"/>
                  <a:pt x="2940831" y="124185"/>
                  <a:pt x="2936336" y="117000"/>
                </a:cubicBezTo>
                <a:cubicBezTo>
                  <a:pt x="2931840" y="109816"/>
                  <a:pt x="2933220" y="106224"/>
                  <a:pt x="2940476" y="106224"/>
                </a:cubicBezTo>
                <a:cubicBezTo>
                  <a:pt x="2945338" y="106224"/>
                  <a:pt x="2950167" y="106668"/>
                  <a:pt x="2954963" y="107557"/>
                </a:cubicBezTo>
                <a:cubicBezTo>
                  <a:pt x="2959760" y="108447"/>
                  <a:pt x="2967285" y="108034"/>
                  <a:pt x="2977539" y="106321"/>
                </a:cubicBezTo>
                <a:cubicBezTo>
                  <a:pt x="2987792" y="104607"/>
                  <a:pt x="3001056" y="100574"/>
                  <a:pt x="3017333" y="94221"/>
                </a:cubicBezTo>
                <a:cubicBezTo>
                  <a:pt x="3012873" y="79465"/>
                  <a:pt x="3009542" y="66821"/>
                  <a:pt x="3007341" y="56288"/>
                </a:cubicBezTo>
                <a:cubicBezTo>
                  <a:pt x="3005140" y="45755"/>
                  <a:pt x="3001304" y="35692"/>
                  <a:pt x="2995833" y="26098"/>
                </a:cubicBezTo>
                <a:cubicBezTo>
                  <a:pt x="2991730" y="18903"/>
                  <a:pt x="2995187" y="15950"/>
                  <a:pt x="3006204" y="17241"/>
                </a:cubicBezTo>
                <a:close/>
                <a:moveTo>
                  <a:pt x="134885" y="15544"/>
                </a:moveTo>
                <a:cubicBezTo>
                  <a:pt x="138785" y="15747"/>
                  <a:pt x="142800" y="16325"/>
                  <a:pt x="146930" y="17279"/>
                </a:cubicBezTo>
                <a:cubicBezTo>
                  <a:pt x="155190" y="19186"/>
                  <a:pt x="162568" y="22907"/>
                  <a:pt x="169065" y="28443"/>
                </a:cubicBezTo>
                <a:cubicBezTo>
                  <a:pt x="175561" y="33978"/>
                  <a:pt x="177973" y="42274"/>
                  <a:pt x="176303" y="53330"/>
                </a:cubicBezTo>
                <a:cubicBezTo>
                  <a:pt x="174632" y="64386"/>
                  <a:pt x="167620" y="66369"/>
                  <a:pt x="155266" y="59278"/>
                </a:cubicBezTo>
                <a:cubicBezTo>
                  <a:pt x="142912" y="52186"/>
                  <a:pt x="132734" y="44633"/>
                  <a:pt x="124732" y="36616"/>
                </a:cubicBezTo>
                <a:cubicBezTo>
                  <a:pt x="116587" y="24011"/>
                  <a:pt x="116185" y="17160"/>
                  <a:pt x="123527" y="16063"/>
                </a:cubicBezTo>
                <a:cubicBezTo>
                  <a:pt x="127198" y="15515"/>
                  <a:pt x="130984" y="15342"/>
                  <a:pt x="134885" y="15544"/>
                </a:cubicBezTo>
                <a:close/>
                <a:moveTo>
                  <a:pt x="2203855" y="11061"/>
                </a:moveTo>
                <a:cubicBezTo>
                  <a:pt x="2205679" y="10920"/>
                  <a:pt x="2208033" y="11204"/>
                  <a:pt x="2210915" y="11912"/>
                </a:cubicBezTo>
                <a:cubicBezTo>
                  <a:pt x="2222444" y="14744"/>
                  <a:pt x="2231246" y="18315"/>
                  <a:pt x="2237319" y="22624"/>
                </a:cubicBezTo>
                <a:cubicBezTo>
                  <a:pt x="2243392" y="26933"/>
                  <a:pt x="2244177" y="32508"/>
                  <a:pt x="2239674" y="39348"/>
                </a:cubicBezTo>
                <a:cubicBezTo>
                  <a:pt x="2236297" y="44478"/>
                  <a:pt x="2234187" y="56784"/>
                  <a:pt x="2233342" y="76264"/>
                </a:cubicBezTo>
                <a:lnTo>
                  <a:pt x="2232937" y="97257"/>
                </a:lnTo>
                <a:lnTo>
                  <a:pt x="2247776" y="92062"/>
                </a:lnTo>
                <a:cubicBezTo>
                  <a:pt x="2252775" y="91175"/>
                  <a:pt x="2256990" y="91425"/>
                  <a:pt x="2260421" y="92812"/>
                </a:cubicBezTo>
                <a:cubicBezTo>
                  <a:pt x="2267283" y="95587"/>
                  <a:pt x="2269567" y="99355"/>
                  <a:pt x="2267272" y="104116"/>
                </a:cubicBezTo>
                <a:cubicBezTo>
                  <a:pt x="2264978" y="108877"/>
                  <a:pt x="2253470" y="113853"/>
                  <a:pt x="2232748" y="119044"/>
                </a:cubicBezTo>
                <a:lnTo>
                  <a:pt x="2231565" y="156149"/>
                </a:lnTo>
                <a:cubicBezTo>
                  <a:pt x="2253161" y="146240"/>
                  <a:pt x="2261712" y="144971"/>
                  <a:pt x="2257216" y="152342"/>
                </a:cubicBezTo>
                <a:cubicBezTo>
                  <a:pt x="2252720" y="159713"/>
                  <a:pt x="2244170" y="167177"/>
                  <a:pt x="2231565" y="174734"/>
                </a:cubicBezTo>
                <a:cubicBezTo>
                  <a:pt x="2231565" y="212306"/>
                  <a:pt x="2231787" y="238179"/>
                  <a:pt x="2232232" y="252354"/>
                </a:cubicBezTo>
                <a:cubicBezTo>
                  <a:pt x="2232676" y="266529"/>
                  <a:pt x="2228392" y="279034"/>
                  <a:pt x="2219379" y="289868"/>
                </a:cubicBezTo>
                <a:cubicBezTo>
                  <a:pt x="2210366" y="300702"/>
                  <a:pt x="2204136" y="302000"/>
                  <a:pt x="2200687" y="293762"/>
                </a:cubicBezTo>
                <a:cubicBezTo>
                  <a:pt x="2197238" y="285523"/>
                  <a:pt x="2190699" y="276048"/>
                  <a:pt x="2181069" y="265336"/>
                </a:cubicBezTo>
                <a:cubicBezTo>
                  <a:pt x="2171440" y="254623"/>
                  <a:pt x="2172680" y="250845"/>
                  <a:pt x="2184791" y="254000"/>
                </a:cubicBezTo>
                <a:cubicBezTo>
                  <a:pt x="2196901" y="257155"/>
                  <a:pt x="2203652" y="258162"/>
                  <a:pt x="2205043" y="257022"/>
                </a:cubicBezTo>
                <a:cubicBezTo>
                  <a:pt x="2206434" y="255882"/>
                  <a:pt x="2207352" y="248920"/>
                  <a:pt x="2207796" y="236135"/>
                </a:cubicBezTo>
                <a:cubicBezTo>
                  <a:pt x="2208241" y="223351"/>
                  <a:pt x="2208463" y="206641"/>
                  <a:pt x="2208463" y="186006"/>
                </a:cubicBezTo>
                <a:cubicBezTo>
                  <a:pt x="2182521" y="204218"/>
                  <a:pt x="2167131" y="216192"/>
                  <a:pt x="2162291" y="221928"/>
                </a:cubicBezTo>
                <a:cubicBezTo>
                  <a:pt x="2157451" y="227664"/>
                  <a:pt x="2149539" y="225072"/>
                  <a:pt x="2138554" y="214152"/>
                </a:cubicBezTo>
                <a:cubicBezTo>
                  <a:pt x="2127570" y="203232"/>
                  <a:pt x="2127035" y="196936"/>
                  <a:pt x="2136952" y="195266"/>
                </a:cubicBezTo>
                <a:cubicBezTo>
                  <a:pt x="2146868" y="193595"/>
                  <a:pt x="2157483" y="190369"/>
                  <a:pt x="2168798" y="185586"/>
                </a:cubicBezTo>
                <a:cubicBezTo>
                  <a:pt x="2180112" y="180804"/>
                  <a:pt x="2193334" y="173788"/>
                  <a:pt x="2208463" y="164538"/>
                </a:cubicBezTo>
                <a:lnTo>
                  <a:pt x="2208463" y="125260"/>
                </a:lnTo>
                <a:cubicBezTo>
                  <a:pt x="2199357" y="128774"/>
                  <a:pt x="2190477" y="131678"/>
                  <a:pt x="2181822" y="133972"/>
                </a:cubicBezTo>
                <a:cubicBezTo>
                  <a:pt x="2173168" y="136267"/>
                  <a:pt x="2164646" y="134567"/>
                  <a:pt x="2156257" y="128874"/>
                </a:cubicBezTo>
                <a:cubicBezTo>
                  <a:pt x="2147868" y="123181"/>
                  <a:pt x="2149525" y="118918"/>
                  <a:pt x="2161226" y="116086"/>
                </a:cubicBezTo>
                <a:cubicBezTo>
                  <a:pt x="2172928" y="113254"/>
                  <a:pt x="2188688" y="108948"/>
                  <a:pt x="2208506" y="103169"/>
                </a:cubicBezTo>
                <a:cubicBezTo>
                  <a:pt x="2209381" y="60995"/>
                  <a:pt x="2207118" y="34534"/>
                  <a:pt x="2201719" y="23786"/>
                </a:cubicBezTo>
                <a:cubicBezTo>
                  <a:pt x="2197670" y="15725"/>
                  <a:pt x="2198382" y="11483"/>
                  <a:pt x="2203855" y="11061"/>
                </a:cubicBezTo>
                <a:close/>
                <a:moveTo>
                  <a:pt x="4364446" y="11022"/>
                </a:moveTo>
                <a:cubicBezTo>
                  <a:pt x="4366270" y="10393"/>
                  <a:pt x="4369233" y="10431"/>
                  <a:pt x="4373335" y="11137"/>
                </a:cubicBezTo>
                <a:cubicBezTo>
                  <a:pt x="4381538" y="12550"/>
                  <a:pt x="4388313" y="14733"/>
                  <a:pt x="4393662" y="17687"/>
                </a:cubicBezTo>
                <a:cubicBezTo>
                  <a:pt x="4399011" y="20641"/>
                  <a:pt x="4400456" y="23925"/>
                  <a:pt x="4397996" y="27539"/>
                </a:cubicBezTo>
                <a:cubicBezTo>
                  <a:pt x="4395537" y="31153"/>
                  <a:pt x="4392723" y="34888"/>
                  <a:pt x="4389553" y="38746"/>
                </a:cubicBezTo>
                <a:cubicBezTo>
                  <a:pt x="4392479" y="38746"/>
                  <a:pt x="4399488" y="36717"/>
                  <a:pt x="4410580" y="32659"/>
                </a:cubicBezTo>
                <a:cubicBezTo>
                  <a:pt x="4421672" y="28600"/>
                  <a:pt x="4429939" y="29884"/>
                  <a:pt x="4435381" y="36509"/>
                </a:cubicBezTo>
                <a:cubicBezTo>
                  <a:pt x="4440823" y="43134"/>
                  <a:pt x="4439188" y="47873"/>
                  <a:pt x="4430477" y="50727"/>
                </a:cubicBezTo>
                <a:cubicBezTo>
                  <a:pt x="4421765" y="53581"/>
                  <a:pt x="4412681" y="55467"/>
                  <a:pt x="4403223" y="56384"/>
                </a:cubicBezTo>
                <a:cubicBezTo>
                  <a:pt x="4393766" y="57302"/>
                  <a:pt x="4386614" y="56865"/>
                  <a:pt x="4381767" y="55072"/>
                </a:cubicBezTo>
                <a:cubicBezTo>
                  <a:pt x="4371786" y="70502"/>
                  <a:pt x="4358188" y="83133"/>
                  <a:pt x="4340972" y="92963"/>
                </a:cubicBezTo>
                <a:cubicBezTo>
                  <a:pt x="4323757" y="102793"/>
                  <a:pt x="4319046" y="102782"/>
                  <a:pt x="4326840" y="92930"/>
                </a:cubicBezTo>
                <a:cubicBezTo>
                  <a:pt x="4334634" y="83079"/>
                  <a:pt x="4340972" y="74600"/>
                  <a:pt x="4345855" y="67495"/>
                </a:cubicBezTo>
                <a:cubicBezTo>
                  <a:pt x="4350738" y="60389"/>
                  <a:pt x="4354940" y="53101"/>
                  <a:pt x="4358460" y="45629"/>
                </a:cubicBezTo>
                <a:cubicBezTo>
                  <a:pt x="4361981" y="38158"/>
                  <a:pt x="4363741" y="32279"/>
                  <a:pt x="4363741" y="27991"/>
                </a:cubicBezTo>
                <a:cubicBezTo>
                  <a:pt x="4363741" y="23201"/>
                  <a:pt x="4363289" y="18842"/>
                  <a:pt x="4362386" y="14913"/>
                </a:cubicBezTo>
                <a:cubicBezTo>
                  <a:pt x="4361934" y="12948"/>
                  <a:pt x="4362621" y="11651"/>
                  <a:pt x="4364446" y="11022"/>
                </a:cubicBezTo>
                <a:close/>
                <a:moveTo>
                  <a:pt x="3366528" y="8794"/>
                </a:moveTo>
                <a:cubicBezTo>
                  <a:pt x="3368172" y="8562"/>
                  <a:pt x="3370259" y="8684"/>
                  <a:pt x="3372791" y="9159"/>
                </a:cubicBezTo>
                <a:cubicBezTo>
                  <a:pt x="3382915" y="11059"/>
                  <a:pt x="3391938" y="14841"/>
                  <a:pt x="3399861" y="20505"/>
                </a:cubicBezTo>
                <a:cubicBezTo>
                  <a:pt x="3407784" y="26170"/>
                  <a:pt x="3409706" y="32426"/>
                  <a:pt x="3405626" y="39273"/>
                </a:cubicBezTo>
                <a:cubicBezTo>
                  <a:pt x="3401546" y="46120"/>
                  <a:pt x="3399090" y="63483"/>
                  <a:pt x="3398259" y="91360"/>
                </a:cubicBezTo>
                <a:cubicBezTo>
                  <a:pt x="3407092" y="89711"/>
                  <a:pt x="3415983" y="87499"/>
                  <a:pt x="3424932" y="84724"/>
                </a:cubicBezTo>
                <a:cubicBezTo>
                  <a:pt x="3433880" y="81949"/>
                  <a:pt x="3441796" y="83792"/>
                  <a:pt x="3448679" y="90252"/>
                </a:cubicBezTo>
                <a:cubicBezTo>
                  <a:pt x="3455562" y="96713"/>
                  <a:pt x="3452601" y="102356"/>
                  <a:pt x="3439795" y="107181"/>
                </a:cubicBezTo>
                <a:cubicBezTo>
                  <a:pt x="3426989" y="112007"/>
                  <a:pt x="3413086" y="115602"/>
                  <a:pt x="3398087" y="117968"/>
                </a:cubicBezTo>
                <a:lnTo>
                  <a:pt x="3396904" y="157483"/>
                </a:lnTo>
                <a:cubicBezTo>
                  <a:pt x="3430574" y="153037"/>
                  <a:pt x="3453203" y="149678"/>
                  <a:pt x="3464790" y="147405"/>
                </a:cubicBezTo>
                <a:cubicBezTo>
                  <a:pt x="3476377" y="145132"/>
                  <a:pt x="3486469" y="145473"/>
                  <a:pt x="3495066" y="148427"/>
                </a:cubicBezTo>
                <a:cubicBezTo>
                  <a:pt x="3503663" y="151381"/>
                  <a:pt x="3509700" y="156583"/>
                  <a:pt x="3513178" y="164033"/>
                </a:cubicBezTo>
                <a:cubicBezTo>
                  <a:pt x="3516655" y="171483"/>
                  <a:pt x="3512091" y="174982"/>
                  <a:pt x="3499486" y="174530"/>
                </a:cubicBezTo>
                <a:cubicBezTo>
                  <a:pt x="3486881" y="174078"/>
                  <a:pt x="3471408" y="174526"/>
                  <a:pt x="3453067" y="175874"/>
                </a:cubicBezTo>
                <a:cubicBezTo>
                  <a:pt x="3434726" y="177222"/>
                  <a:pt x="3410154" y="179416"/>
                  <a:pt x="3379351" y="182456"/>
                </a:cubicBezTo>
                <a:cubicBezTo>
                  <a:pt x="3389260" y="190745"/>
                  <a:pt x="3392168" y="196632"/>
                  <a:pt x="3388074" y="200116"/>
                </a:cubicBezTo>
                <a:cubicBezTo>
                  <a:pt x="3383979" y="203601"/>
                  <a:pt x="3378684" y="209025"/>
                  <a:pt x="3372188" y="216389"/>
                </a:cubicBezTo>
                <a:cubicBezTo>
                  <a:pt x="3365692" y="223753"/>
                  <a:pt x="3360540" y="229051"/>
                  <a:pt x="3356733" y="232285"/>
                </a:cubicBezTo>
                <a:cubicBezTo>
                  <a:pt x="3352926" y="235519"/>
                  <a:pt x="3353109" y="236928"/>
                  <a:pt x="3357282" y="236512"/>
                </a:cubicBezTo>
                <a:cubicBezTo>
                  <a:pt x="3361455" y="236096"/>
                  <a:pt x="3384055" y="233816"/>
                  <a:pt x="3425082" y="229672"/>
                </a:cubicBezTo>
                <a:cubicBezTo>
                  <a:pt x="3419690" y="221770"/>
                  <a:pt x="3414969" y="213388"/>
                  <a:pt x="3410918" y="204526"/>
                </a:cubicBezTo>
                <a:cubicBezTo>
                  <a:pt x="3406866" y="195664"/>
                  <a:pt x="3409111" y="192692"/>
                  <a:pt x="3417650" y="195610"/>
                </a:cubicBezTo>
                <a:cubicBezTo>
                  <a:pt x="3426190" y="198528"/>
                  <a:pt x="3434661" y="203723"/>
                  <a:pt x="3443065" y="211194"/>
                </a:cubicBezTo>
                <a:cubicBezTo>
                  <a:pt x="3451468" y="218665"/>
                  <a:pt x="3458925" y="227542"/>
                  <a:pt x="3465435" y="237824"/>
                </a:cubicBezTo>
                <a:cubicBezTo>
                  <a:pt x="3471946" y="248106"/>
                  <a:pt x="3473502" y="259137"/>
                  <a:pt x="3470103" y="270918"/>
                </a:cubicBezTo>
                <a:cubicBezTo>
                  <a:pt x="3466705" y="282698"/>
                  <a:pt x="3461409" y="285405"/>
                  <a:pt x="3454218" y="279038"/>
                </a:cubicBezTo>
                <a:cubicBezTo>
                  <a:pt x="3447026" y="272671"/>
                  <a:pt x="3439300" y="261457"/>
                  <a:pt x="3431040" y="245396"/>
                </a:cubicBezTo>
                <a:cubicBezTo>
                  <a:pt x="3387145" y="253469"/>
                  <a:pt x="3358185" y="259919"/>
                  <a:pt x="3344160" y="264744"/>
                </a:cubicBezTo>
                <a:cubicBezTo>
                  <a:pt x="3330136" y="269570"/>
                  <a:pt x="3318520" y="274524"/>
                  <a:pt x="3309314" y="279608"/>
                </a:cubicBezTo>
                <a:cubicBezTo>
                  <a:pt x="3300107" y="284691"/>
                  <a:pt x="3295504" y="280457"/>
                  <a:pt x="3295504" y="266906"/>
                </a:cubicBezTo>
                <a:cubicBezTo>
                  <a:pt x="3295504" y="254100"/>
                  <a:pt x="3299172" y="246475"/>
                  <a:pt x="3306507" y="244030"/>
                </a:cubicBezTo>
                <a:cubicBezTo>
                  <a:pt x="3313842" y="241585"/>
                  <a:pt x="3319814" y="238684"/>
                  <a:pt x="3324425" y="235329"/>
                </a:cubicBezTo>
                <a:cubicBezTo>
                  <a:pt x="3329035" y="231973"/>
                  <a:pt x="3335499" y="225258"/>
                  <a:pt x="3343816" y="215184"/>
                </a:cubicBezTo>
                <a:cubicBezTo>
                  <a:pt x="3352133" y="205110"/>
                  <a:pt x="3357181" y="194932"/>
                  <a:pt x="3358959" y="184650"/>
                </a:cubicBezTo>
                <a:cubicBezTo>
                  <a:pt x="3342640" y="188164"/>
                  <a:pt x="3330114" y="191068"/>
                  <a:pt x="3321381" y="193362"/>
                </a:cubicBezTo>
                <a:cubicBezTo>
                  <a:pt x="3312648" y="195657"/>
                  <a:pt x="3303678" y="192731"/>
                  <a:pt x="3294471" y="184586"/>
                </a:cubicBezTo>
                <a:cubicBezTo>
                  <a:pt x="3285265" y="176441"/>
                  <a:pt x="3287438" y="172368"/>
                  <a:pt x="3300989" y="172368"/>
                </a:cubicBezTo>
                <a:cubicBezTo>
                  <a:pt x="3312361" y="172368"/>
                  <a:pt x="3335728" y="168575"/>
                  <a:pt x="3371091" y="160989"/>
                </a:cubicBezTo>
                <a:lnTo>
                  <a:pt x="3371091" y="122550"/>
                </a:lnTo>
                <a:cubicBezTo>
                  <a:pt x="3359074" y="124357"/>
                  <a:pt x="3348197" y="122694"/>
                  <a:pt x="3338460" y="117560"/>
                </a:cubicBezTo>
                <a:cubicBezTo>
                  <a:pt x="3328723" y="112426"/>
                  <a:pt x="3328859" y="108601"/>
                  <a:pt x="3338869" y="106084"/>
                </a:cubicBezTo>
                <a:cubicBezTo>
                  <a:pt x="3348878" y="103567"/>
                  <a:pt x="3359619" y="100782"/>
                  <a:pt x="3371091" y="97727"/>
                </a:cubicBezTo>
                <a:cubicBezTo>
                  <a:pt x="3371091" y="82856"/>
                  <a:pt x="3370876" y="68609"/>
                  <a:pt x="3370446" y="54986"/>
                </a:cubicBezTo>
                <a:cubicBezTo>
                  <a:pt x="3370016" y="41363"/>
                  <a:pt x="3367768" y="29844"/>
                  <a:pt x="3363702" y="20430"/>
                </a:cubicBezTo>
                <a:cubicBezTo>
                  <a:pt x="3360653" y="13369"/>
                  <a:pt x="3361595" y="9491"/>
                  <a:pt x="3366528" y="8794"/>
                </a:cubicBezTo>
                <a:close/>
                <a:moveTo>
                  <a:pt x="509028" y="8794"/>
                </a:moveTo>
                <a:cubicBezTo>
                  <a:pt x="510672" y="8562"/>
                  <a:pt x="512760" y="8684"/>
                  <a:pt x="515291" y="9159"/>
                </a:cubicBezTo>
                <a:cubicBezTo>
                  <a:pt x="525415" y="11059"/>
                  <a:pt x="534438" y="14841"/>
                  <a:pt x="542361" y="20505"/>
                </a:cubicBezTo>
                <a:cubicBezTo>
                  <a:pt x="550284" y="26170"/>
                  <a:pt x="552206" y="32426"/>
                  <a:pt x="548126" y="39273"/>
                </a:cubicBezTo>
                <a:cubicBezTo>
                  <a:pt x="544046" y="46120"/>
                  <a:pt x="541591" y="63483"/>
                  <a:pt x="540759" y="91360"/>
                </a:cubicBezTo>
                <a:cubicBezTo>
                  <a:pt x="549592" y="89711"/>
                  <a:pt x="558483" y="87499"/>
                  <a:pt x="567432" y="84724"/>
                </a:cubicBezTo>
                <a:cubicBezTo>
                  <a:pt x="576380" y="81949"/>
                  <a:pt x="584296" y="83792"/>
                  <a:pt x="591179" y="90252"/>
                </a:cubicBezTo>
                <a:cubicBezTo>
                  <a:pt x="598062" y="96713"/>
                  <a:pt x="595101" y="102356"/>
                  <a:pt x="582295" y="107181"/>
                </a:cubicBezTo>
                <a:cubicBezTo>
                  <a:pt x="569489" y="112007"/>
                  <a:pt x="555587" y="115602"/>
                  <a:pt x="540587" y="117968"/>
                </a:cubicBezTo>
                <a:lnTo>
                  <a:pt x="539404" y="157483"/>
                </a:lnTo>
                <a:cubicBezTo>
                  <a:pt x="573074" y="153037"/>
                  <a:pt x="595703" y="149678"/>
                  <a:pt x="607290" y="147405"/>
                </a:cubicBezTo>
                <a:cubicBezTo>
                  <a:pt x="618877" y="145132"/>
                  <a:pt x="628969" y="145473"/>
                  <a:pt x="637566" y="148427"/>
                </a:cubicBezTo>
                <a:cubicBezTo>
                  <a:pt x="646163" y="151381"/>
                  <a:pt x="652200" y="156583"/>
                  <a:pt x="655678" y="164033"/>
                </a:cubicBezTo>
                <a:cubicBezTo>
                  <a:pt x="659155" y="171483"/>
                  <a:pt x="654591" y="174982"/>
                  <a:pt x="641986" y="174530"/>
                </a:cubicBezTo>
                <a:cubicBezTo>
                  <a:pt x="629381" y="174078"/>
                  <a:pt x="613908" y="174526"/>
                  <a:pt x="595567" y="175874"/>
                </a:cubicBezTo>
                <a:cubicBezTo>
                  <a:pt x="577226" y="177222"/>
                  <a:pt x="552654" y="179416"/>
                  <a:pt x="521851" y="182456"/>
                </a:cubicBezTo>
                <a:cubicBezTo>
                  <a:pt x="531760" y="190745"/>
                  <a:pt x="534668" y="196632"/>
                  <a:pt x="530574" y="200116"/>
                </a:cubicBezTo>
                <a:cubicBezTo>
                  <a:pt x="526480" y="203601"/>
                  <a:pt x="521184" y="209025"/>
                  <a:pt x="514688" y="216389"/>
                </a:cubicBezTo>
                <a:cubicBezTo>
                  <a:pt x="508192" y="223753"/>
                  <a:pt x="503040" y="229051"/>
                  <a:pt x="499233" y="232285"/>
                </a:cubicBezTo>
                <a:cubicBezTo>
                  <a:pt x="495426" y="235519"/>
                  <a:pt x="495609" y="236928"/>
                  <a:pt x="499782" y="236512"/>
                </a:cubicBezTo>
                <a:cubicBezTo>
                  <a:pt x="503955" y="236096"/>
                  <a:pt x="526555" y="233816"/>
                  <a:pt x="567582" y="229672"/>
                </a:cubicBezTo>
                <a:cubicBezTo>
                  <a:pt x="562190" y="221770"/>
                  <a:pt x="557469" y="213388"/>
                  <a:pt x="553418" y="204526"/>
                </a:cubicBezTo>
                <a:cubicBezTo>
                  <a:pt x="549367" y="195664"/>
                  <a:pt x="551611" y="192692"/>
                  <a:pt x="560150" y="195610"/>
                </a:cubicBezTo>
                <a:cubicBezTo>
                  <a:pt x="568690" y="198528"/>
                  <a:pt x="577161" y="203723"/>
                  <a:pt x="585565" y="211194"/>
                </a:cubicBezTo>
                <a:cubicBezTo>
                  <a:pt x="593968" y="218665"/>
                  <a:pt x="601425" y="227542"/>
                  <a:pt x="607936" y="237824"/>
                </a:cubicBezTo>
                <a:cubicBezTo>
                  <a:pt x="614446" y="248106"/>
                  <a:pt x="616002" y="259137"/>
                  <a:pt x="612603" y="270918"/>
                </a:cubicBezTo>
                <a:cubicBezTo>
                  <a:pt x="609205" y="282698"/>
                  <a:pt x="603910" y="285405"/>
                  <a:pt x="596718" y="279038"/>
                </a:cubicBezTo>
                <a:cubicBezTo>
                  <a:pt x="589526" y="272671"/>
                  <a:pt x="581800" y="261457"/>
                  <a:pt x="573541" y="245396"/>
                </a:cubicBezTo>
                <a:cubicBezTo>
                  <a:pt x="529645" y="253469"/>
                  <a:pt x="500685" y="259919"/>
                  <a:pt x="486660" y="264744"/>
                </a:cubicBezTo>
                <a:cubicBezTo>
                  <a:pt x="472636" y="269570"/>
                  <a:pt x="461020" y="274524"/>
                  <a:pt x="451814" y="279608"/>
                </a:cubicBezTo>
                <a:cubicBezTo>
                  <a:pt x="442607" y="284691"/>
                  <a:pt x="438004" y="280457"/>
                  <a:pt x="438004" y="266906"/>
                </a:cubicBezTo>
                <a:cubicBezTo>
                  <a:pt x="438004" y="254100"/>
                  <a:pt x="441671" y="246475"/>
                  <a:pt x="449006" y="244030"/>
                </a:cubicBezTo>
                <a:cubicBezTo>
                  <a:pt x="456341" y="241585"/>
                  <a:pt x="462314" y="238684"/>
                  <a:pt x="466925" y="235329"/>
                </a:cubicBezTo>
                <a:cubicBezTo>
                  <a:pt x="471535" y="231973"/>
                  <a:pt x="477999" y="225258"/>
                  <a:pt x="486316" y="215184"/>
                </a:cubicBezTo>
                <a:cubicBezTo>
                  <a:pt x="494633" y="205110"/>
                  <a:pt x="499681" y="194932"/>
                  <a:pt x="501459" y="184650"/>
                </a:cubicBezTo>
                <a:cubicBezTo>
                  <a:pt x="485140" y="188164"/>
                  <a:pt x="472614" y="191068"/>
                  <a:pt x="463881" y="193362"/>
                </a:cubicBezTo>
                <a:cubicBezTo>
                  <a:pt x="455148" y="195657"/>
                  <a:pt x="446178" y="192731"/>
                  <a:pt x="436971" y="184586"/>
                </a:cubicBezTo>
                <a:cubicBezTo>
                  <a:pt x="427765" y="176441"/>
                  <a:pt x="429938" y="172368"/>
                  <a:pt x="443489" y="172368"/>
                </a:cubicBezTo>
                <a:cubicBezTo>
                  <a:pt x="454861" y="172368"/>
                  <a:pt x="478228" y="168575"/>
                  <a:pt x="513591" y="160989"/>
                </a:cubicBezTo>
                <a:lnTo>
                  <a:pt x="513591" y="122550"/>
                </a:lnTo>
                <a:cubicBezTo>
                  <a:pt x="501574" y="124357"/>
                  <a:pt x="490697" y="122694"/>
                  <a:pt x="480960" y="117560"/>
                </a:cubicBezTo>
                <a:cubicBezTo>
                  <a:pt x="471223" y="112426"/>
                  <a:pt x="471359" y="108601"/>
                  <a:pt x="481369" y="106084"/>
                </a:cubicBezTo>
                <a:cubicBezTo>
                  <a:pt x="491378" y="103567"/>
                  <a:pt x="502119" y="100782"/>
                  <a:pt x="513591" y="97727"/>
                </a:cubicBezTo>
                <a:cubicBezTo>
                  <a:pt x="513591" y="82856"/>
                  <a:pt x="513376" y="68609"/>
                  <a:pt x="512946" y="54986"/>
                </a:cubicBezTo>
                <a:cubicBezTo>
                  <a:pt x="512516" y="41363"/>
                  <a:pt x="510268" y="29844"/>
                  <a:pt x="506202" y="20430"/>
                </a:cubicBezTo>
                <a:cubicBezTo>
                  <a:pt x="503153" y="13369"/>
                  <a:pt x="504095" y="9491"/>
                  <a:pt x="509028" y="8794"/>
                </a:cubicBezTo>
                <a:close/>
                <a:moveTo>
                  <a:pt x="3760974" y="4674"/>
                </a:moveTo>
                <a:cubicBezTo>
                  <a:pt x="3762567" y="4686"/>
                  <a:pt x="3764480" y="5113"/>
                  <a:pt x="3766716" y="5954"/>
                </a:cubicBezTo>
                <a:cubicBezTo>
                  <a:pt x="3775657" y="9316"/>
                  <a:pt x="3783781" y="14170"/>
                  <a:pt x="3791087" y="20516"/>
                </a:cubicBezTo>
                <a:cubicBezTo>
                  <a:pt x="3798393" y="26862"/>
                  <a:pt x="3799121" y="32461"/>
                  <a:pt x="3793270" y="37316"/>
                </a:cubicBezTo>
                <a:cubicBezTo>
                  <a:pt x="3787419" y="42170"/>
                  <a:pt x="3780127" y="49845"/>
                  <a:pt x="3771394" y="60342"/>
                </a:cubicBezTo>
                <a:lnTo>
                  <a:pt x="3738612" y="94049"/>
                </a:lnTo>
                <a:cubicBezTo>
                  <a:pt x="3746729" y="93275"/>
                  <a:pt x="3755699" y="91507"/>
                  <a:pt x="3765522" y="88747"/>
                </a:cubicBezTo>
                <a:cubicBezTo>
                  <a:pt x="3775345" y="85986"/>
                  <a:pt x="3784562" y="88919"/>
                  <a:pt x="3793173" y="97544"/>
                </a:cubicBezTo>
                <a:cubicBezTo>
                  <a:pt x="3801785" y="106170"/>
                  <a:pt x="3798347" y="111813"/>
                  <a:pt x="3782859" y="114473"/>
                </a:cubicBezTo>
                <a:cubicBezTo>
                  <a:pt x="3767372" y="117133"/>
                  <a:pt x="3755792" y="118689"/>
                  <a:pt x="3748120" y="119141"/>
                </a:cubicBezTo>
                <a:cubicBezTo>
                  <a:pt x="3740448" y="119592"/>
                  <a:pt x="3730532" y="120413"/>
                  <a:pt x="3718371" y="121604"/>
                </a:cubicBezTo>
                <a:cubicBezTo>
                  <a:pt x="3725570" y="126580"/>
                  <a:pt x="3728234" y="131122"/>
                  <a:pt x="3726362" y="135231"/>
                </a:cubicBezTo>
                <a:cubicBezTo>
                  <a:pt x="3724491" y="139339"/>
                  <a:pt x="3721827" y="146756"/>
                  <a:pt x="3718371" y="157483"/>
                </a:cubicBezTo>
                <a:cubicBezTo>
                  <a:pt x="3730933" y="156694"/>
                  <a:pt x="3743614" y="155386"/>
                  <a:pt x="3756412" y="153557"/>
                </a:cubicBezTo>
                <a:cubicBezTo>
                  <a:pt x="3769211" y="151729"/>
                  <a:pt x="3781088" y="149678"/>
                  <a:pt x="3792044" y="147405"/>
                </a:cubicBezTo>
                <a:cubicBezTo>
                  <a:pt x="3803000" y="145132"/>
                  <a:pt x="3812741" y="144720"/>
                  <a:pt x="3821266" y="146169"/>
                </a:cubicBezTo>
                <a:cubicBezTo>
                  <a:pt x="3829791" y="147617"/>
                  <a:pt x="3837492" y="152819"/>
                  <a:pt x="3844368" y="161774"/>
                </a:cubicBezTo>
                <a:cubicBezTo>
                  <a:pt x="3851244" y="170730"/>
                  <a:pt x="3841159" y="175207"/>
                  <a:pt x="3814114" y="175207"/>
                </a:cubicBezTo>
                <a:cubicBezTo>
                  <a:pt x="3789994" y="175207"/>
                  <a:pt x="3758079" y="176398"/>
                  <a:pt x="3718371" y="178778"/>
                </a:cubicBezTo>
                <a:cubicBezTo>
                  <a:pt x="3739480" y="202396"/>
                  <a:pt x="3758036" y="221766"/>
                  <a:pt x="3774040" y="236888"/>
                </a:cubicBezTo>
                <a:cubicBezTo>
                  <a:pt x="3790044" y="252010"/>
                  <a:pt x="3804843" y="262862"/>
                  <a:pt x="3818437" y="269444"/>
                </a:cubicBezTo>
                <a:cubicBezTo>
                  <a:pt x="3832032" y="276026"/>
                  <a:pt x="3845071" y="281741"/>
                  <a:pt x="3857554" y="286588"/>
                </a:cubicBezTo>
                <a:cubicBezTo>
                  <a:pt x="3870037" y="291435"/>
                  <a:pt x="3870277" y="295454"/>
                  <a:pt x="3858274" y="298644"/>
                </a:cubicBezTo>
                <a:cubicBezTo>
                  <a:pt x="3846272" y="301835"/>
                  <a:pt x="3830655" y="303430"/>
                  <a:pt x="3811425" y="303430"/>
                </a:cubicBezTo>
                <a:cubicBezTo>
                  <a:pt x="3791865" y="303430"/>
                  <a:pt x="3777883" y="296429"/>
                  <a:pt x="3769480" y="282426"/>
                </a:cubicBezTo>
                <a:cubicBezTo>
                  <a:pt x="3761076" y="268422"/>
                  <a:pt x="3752347" y="254857"/>
                  <a:pt x="3743291" y="241728"/>
                </a:cubicBezTo>
                <a:cubicBezTo>
                  <a:pt x="3734235" y="228600"/>
                  <a:pt x="3723699" y="211373"/>
                  <a:pt x="3711681" y="190050"/>
                </a:cubicBezTo>
                <a:cubicBezTo>
                  <a:pt x="3703149" y="223132"/>
                  <a:pt x="3688895" y="247572"/>
                  <a:pt x="3668919" y="263367"/>
                </a:cubicBezTo>
                <a:cubicBezTo>
                  <a:pt x="3648943" y="279163"/>
                  <a:pt x="3627867" y="288664"/>
                  <a:pt x="3605689" y="291869"/>
                </a:cubicBezTo>
                <a:cubicBezTo>
                  <a:pt x="3583512" y="295074"/>
                  <a:pt x="3582745" y="291610"/>
                  <a:pt x="3603388" y="281479"/>
                </a:cubicBezTo>
                <a:cubicBezTo>
                  <a:pt x="3624030" y="271348"/>
                  <a:pt x="3641823" y="257929"/>
                  <a:pt x="3656766" y="241223"/>
                </a:cubicBezTo>
                <a:cubicBezTo>
                  <a:pt x="3671708" y="224516"/>
                  <a:pt x="3681839" y="204755"/>
                  <a:pt x="3687160" y="181940"/>
                </a:cubicBezTo>
                <a:cubicBezTo>
                  <a:pt x="3656099" y="186443"/>
                  <a:pt x="3634459" y="189594"/>
                  <a:pt x="3622242" y="191394"/>
                </a:cubicBezTo>
                <a:cubicBezTo>
                  <a:pt x="3610024" y="193194"/>
                  <a:pt x="3598666" y="189799"/>
                  <a:pt x="3588169" y="181209"/>
                </a:cubicBezTo>
                <a:cubicBezTo>
                  <a:pt x="3577672" y="172619"/>
                  <a:pt x="3580103" y="168324"/>
                  <a:pt x="3595461" y="168324"/>
                </a:cubicBezTo>
                <a:cubicBezTo>
                  <a:pt x="3607966" y="168324"/>
                  <a:pt x="3622123" y="167446"/>
                  <a:pt x="3637933" y="165689"/>
                </a:cubicBezTo>
                <a:cubicBezTo>
                  <a:pt x="3653743" y="163932"/>
                  <a:pt x="3671185" y="162222"/>
                  <a:pt x="3690257" y="160559"/>
                </a:cubicBezTo>
                <a:cubicBezTo>
                  <a:pt x="3693584" y="142691"/>
                  <a:pt x="3694287" y="130473"/>
                  <a:pt x="3692365" y="123905"/>
                </a:cubicBezTo>
                <a:cubicBezTo>
                  <a:pt x="3683044" y="125712"/>
                  <a:pt x="3674071" y="127290"/>
                  <a:pt x="3665445" y="128638"/>
                </a:cubicBezTo>
                <a:cubicBezTo>
                  <a:pt x="3656819" y="129986"/>
                  <a:pt x="3647932" y="126673"/>
                  <a:pt x="3638783" y="118700"/>
                </a:cubicBezTo>
                <a:cubicBezTo>
                  <a:pt x="3629634" y="110727"/>
                  <a:pt x="3630398" y="106435"/>
                  <a:pt x="3641074" y="105826"/>
                </a:cubicBezTo>
                <a:cubicBezTo>
                  <a:pt x="3651750" y="105216"/>
                  <a:pt x="3661473" y="104474"/>
                  <a:pt x="3670242" y="103600"/>
                </a:cubicBezTo>
                <a:cubicBezTo>
                  <a:pt x="3679011" y="102725"/>
                  <a:pt x="3695448" y="100567"/>
                  <a:pt x="3719554" y="97125"/>
                </a:cubicBezTo>
                <a:cubicBezTo>
                  <a:pt x="3727026" y="87159"/>
                  <a:pt x="3735192" y="73575"/>
                  <a:pt x="3744055" y="56374"/>
                </a:cubicBezTo>
                <a:cubicBezTo>
                  <a:pt x="3752917" y="39173"/>
                  <a:pt x="3756674" y="25628"/>
                  <a:pt x="3755326" y="15741"/>
                </a:cubicBezTo>
                <a:cubicBezTo>
                  <a:pt x="3754315" y="8325"/>
                  <a:pt x="3756198" y="4636"/>
                  <a:pt x="3760974" y="4674"/>
                </a:cubicBezTo>
                <a:close/>
                <a:moveTo>
                  <a:pt x="4122939" y="4123"/>
                </a:moveTo>
                <a:cubicBezTo>
                  <a:pt x="4127695" y="3151"/>
                  <a:pt x="4135295" y="7110"/>
                  <a:pt x="4145738" y="15999"/>
                </a:cubicBezTo>
                <a:cubicBezTo>
                  <a:pt x="4159663" y="27851"/>
                  <a:pt x="4160416" y="34623"/>
                  <a:pt x="4147997" y="36315"/>
                </a:cubicBezTo>
                <a:cubicBezTo>
                  <a:pt x="4135578" y="38007"/>
                  <a:pt x="4110289" y="42618"/>
                  <a:pt x="4072130" y="50146"/>
                </a:cubicBezTo>
                <a:cubicBezTo>
                  <a:pt x="4078640" y="51265"/>
                  <a:pt x="4083645" y="54158"/>
                  <a:pt x="4087144" y="58826"/>
                </a:cubicBezTo>
                <a:cubicBezTo>
                  <a:pt x="4090643" y="63494"/>
                  <a:pt x="4088464" y="68208"/>
                  <a:pt x="4080605" y="72969"/>
                </a:cubicBezTo>
                <a:cubicBezTo>
                  <a:pt x="4072747" y="77730"/>
                  <a:pt x="4064652" y="83179"/>
                  <a:pt x="4056320" y="89317"/>
                </a:cubicBezTo>
                <a:cubicBezTo>
                  <a:pt x="4047988" y="95454"/>
                  <a:pt x="4040220" y="100477"/>
                  <a:pt x="4033014" y="104385"/>
                </a:cubicBezTo>
                <a:cubicBezTo>
                  <a:pt x="4025808" y="108292"/>
                  <a:pt x="4026313" y="110250"/>
                  <a:pt x="4034530" y="110257"/>
                </a:cubicBezTo>
                <a:cubicBezTo>
                  <a:pt x="4042747" y="110264"/>
                  <a:pt x="4059073" y="110268"/>
                  <a:pt x="4083509" y="110268"/>
                </a:cubicBezTo>
                <a:cubicBezTo>
                  <a:pt x="4101965" y="93504"/>
                  <a:pt x="4111490" y="82337"/>
                  <a:pt x="4112086" y="76765"/>
                </a:cubicBezTo>
                <a:cubicBezTo>
                  <a:pt x="4112680" y="71194"/>
                  <a:pt x="4116588" y="70155"/>
                  <a:pt x="4123809" y="73646"/>
                </a:cubicBezTo>
                <a:cubicBezTo>
                  <a:pt x="4131029" y="77138"/>
                  <a:pt x="4136596" y="81914"/>
                  <a:pt x="4140511" y="87972"/>
                </a:cubicBezTo>
                <a:cubicBezTo>
                  <a:pt x="4144426" y="94031"/>
                  <a:pt x="4141357" y="100068"/>
                  <a:pt x="4131305" y="106084"/>
                </a:cubicBezTo>
                <a:cubicBezTo>
                  <a:pt x="4121252" y="112100"/>
                  <a:pt x="4104729" y="122998"/>
                  <a:pt x="4081735" y="138780"/>
                </a:cubicBezTo>
                <a:cubicBezTo>
                  <a:pt x="4058740" y="154561"/>
                  <a:pt x="4043518" y="163423"/>
                  <a:pt x="4036068" y="165366"/>
                </a:cubicBezTo>
                <a:cubicBezTo>
                  <a:pt x="4028618" y="167310"/>
                  <a:pt x="4029755" y="168070"/>
                  <a:pt x="4039477" y="167647"/>
                </a:cubicBezTo>
                <a:cubicBezTo>
                  <a:pt x="4049200" y="167224"/>
                  <a:pt x="4074883" y="164976"/>
                  <a:pt x="4116527" y="160903"/>
                </a:cubicBezTo>
                <a:cubicBezTo>
                  <a:pt x="4108425" y="152471"/>
                  <a:pt x="4104374" y="146412"/>
                  <a:pt x="4104374" y="142727"/>
                </a:cubicBezTo>
                <a:cubicBezTo>
                  <a:pt x="4104374" y="136374"/>
                  <a:pt x="4111935" y="136532"/>
                  <a:pt x="4127057" y="143200"/>
                </a:cubicBezTo>
                <a:cubicBezTo>
                  <a:pt x="4142179" y="149868"/>
                  <a:pt x="4151654" y="157393"/>
                  <a:pt x="4155482" y="165775"/>
                </a:cubicBezTo>
                <a:cubicBezTo>
                  <a:pt x="4159311" y="174157"/>
                  <a:pt x="4159082" y="181646"/>
                  <a:pt x="4154794" y="188243"/>
                </a:cubicBezTo>
                <a:cubicBezTo>
                  <a:pt x="4150506" y="194839"/>
                  <a:pt x="4145437" y="195402"/>
                  <a:pt x="4139586" y="189931"/>
                </a:cubicBezTo>
                <a:cubicBezTo>
                  <a:pt x="4133736" y="184460"/>
                  <a:pt x="4129039" y="179101"/>
                  <a:pt x="4125497" y="173852"/>
                </a:cubicBezTo>
                <a:cubicBezTo>
                  <a:pt x="4110354" y="176548"/>
                  <a:pt x="4090765" y="179796"/>
                  <a:pt x="4066731" y="183596"/>
                </a:cubicBezTo>
                <a:cubicBezTo>
                  <a:pt x="4081129" y="186923"/>
                  <a:pt x="4087653" y="191803"/>
                  <a:pt x="4086305" y="198234"/>
                </a:cubicBezTo>
                <a:cubicBezTo>
                  <a:pt x="4084957" y="204666"/>
                  <a:pt x="4084283" y="214958"/>
                  <a:pt x="4084283" y="229112"/>
                </a:cubicBezTo>
                <a:cubicBezTo>
                  <a:pt x="4084283" y="242865"/>
                  <a:pt x="4084957" y="256599"/>
                  <a:pt x="4086305" y="270315"/>
                </a:cubicBezTo>
                <a:cubicBezTo>
                  <a:pt x="4087653" y="284032"/>
                  <a:pt x="4083972" y="297479"/>
                  <a:pt x="4075260" y="310658"/>
                </a:cubicBezTo>
                <a:cubicBezTo>
                  <a:pt x="4066548" y="323837"/>
                  <a:pt x="4059235" y="325016"/>
                  <a:pt x="4053319" y="314196"/>
                </a:cubicBezTo>
                <a:cubicBezTo>
                  <a:pt x="4047404" y="303377"/>
                  <a:pt x="4040036" y="293450"/>
                  <a:pt x="4031217" y="284415"/>
                </a:cubicBezTo>
                <a:cubicBezTo>
                  <a:pt x="4022398" y="275381"/>
                  <a:pt x="4021738" y="271785"/>
                  <a:pt x="4029238" y="273628"/>
                </a:cubicBezTo>
                <a:cubicBezTo>
                  <a:pt x="4036738" y="275471"/>
                  <a:pt x="4042976" y="276596"/>
                  <a:pt x="4047952" y="277005"/>
                </a:cubicBezTo>
                <a:cubicBezTo>
                  <a:pt x="4052928" y="277414"/>
                  <a:pt x="4055925" y="276227"/>
                  <a:pt x="4056944" y="273445"/>
                </a:cubicBezTo>
                <a:cubicBezTo>
                  <a:pt x="4057962" y="270663"/>
                  <a:pt x="4058697" y="259761"/>
                  <a:pt x="4059149" y="240739"/>
                </a:cubicBezTo>
                <a:cubicBezTo>
                  <a:pt x="4059600" y="221716"/>
                  <a:pt x="4058091" y="204827"/>
                  <a:pt x="4054620" y="190071"/>
                </a:cubicBezTo>
                <a:lnTo>
                  <a:pt x="4053480" y="187339"/>
                </a:lnTo>
                <a:cubicBezTo>
                  <a:pt x="4021645" y="192688"/>
                  <a:pt x="4000977" y="197177"/>
                  <a:pt x="3991477" y="200805"/>
                </a:cubicBezTo>
                <a:cubicBezTo>
                  <a:pt x="3981977" y="204433"/>
                  <a:pt x="3976147" y="200762"/>
                  <a:pt x="3973989" y="189791"/>
                </a:cubicBezTo>
                <a:cubicBezTo>
                  <a:pt x="3971831" y="178821"/>
                  <a:pt x="3976714" y="171884"/>
                  <a:pt x="3988638" y="168980"/>
                </a:cubicBezTo>
                <a:cubicBezTo>
                  <a:pt x="4000562" y="166076"/>
                  <a:pt x="4014927" y="159544"/>
                  <a:pt x="4031733" y="149384"/>
                </a:cubicBezTo>
                <a:cubicBezTo>
                  <a:pt x="4048540" y="139224"/>
                  <a:pt x="4062407" y="131183"/>
                  <a:pt x="4073335" y="125260"/>
                </a:cubicBezTo>
                <a:cubicBezTo>
                  <a:pt x="4037240" y="129706"/>
                  <a:pt x="4013367" y="133965"/>
                  <a:pt x="4001716" y="138038"/>
                </a:cubicBezTo>
                <a:cubicBezTo>
                  <a:pt x="3990065" y="142110"/>
                  <a:pt x="3984239" y="138726"/>
                  <a:pt x="3984239" y="127885"/>
                </a:cubicBezTo>
                <a:cubicBezTo>
                  <a:pt x="3984239" y="117703"/>
                  <a:pt x="3986834" y="111838"/>
                  <a:pt x="3992025" y="110289"/>
                </a:cubicBezTo>
                <a:cubicBezTo>
                  <a:pt x="3997217" y="108741"/>
                  <a:pt x="4002988" y="106059"/>
                  <a:pt x="4009341" y="102244"/>
                </a:cubicBezTo>
                <a:cubicBezTo>
                  <a:pt x="4015694" y="98430"/>
                  <a:pt x="4024807" y="90586"/>
                  <a:pt x="4036681" y="78712"/>
                </a:cubicBezTo>
                <a:cubicBezTo>
                  <a:pt x="4048555" y="66838"/>
                  <a:pt x="4054922" y="59410"/>
                  <a:pt x="4055782" y="56427"/>
                </a:cubicBezTo>
                <a:cubicBezTo>
                  <a:pt x="4022599" y="64515"/>
                  <a:pt x="3999454" y="66878"/>
                  <a:pt x="3986347" y="63515"/>
                </a:cubicBezTo>
                <a:cubicBezTo>
                  <a:pt x="3973240" y="60152"/>
                  <a:pt x="3973863" y="56571"/>
                  <a:pt x="3988218" y="52771"/>
                </a:cubicBezTo>
                <a:cubicBezTo>
                  <a:pt x="4002573" y="48971"/>
                  <a:pt x="4017393" y="45271"/>
                  <a:pt x="4032680" y="41671"/>
                </a:cubicBezTo>
                <a:cubicBezTo>
                  <a:pt x="4047966" y="38072"/>
                  <a:pt x="4065243" y="32770"/>
                  <a:pt x="4084509" y="25764"/>
                </a:cubicBezTo>
                <a:cubicBezTo>
                  <a:pt x="4103775" y="18759"/>
                  <a:pt x="4115315" y="12417"/>
                  <a:pt x="4119130" y="6739"/>
                </a:cubicBezTo>
                <a:cubicBezTo>
                  <a:pt x="4120084" y="5319"/>
                  <a:pt x="4121353" y="4447"/>
                  <a:pt x="4122939" y="4123"/>
                </a:cubicBezTo>
                <a:close/>
                <a:moveTo>
                  <a:pt x="1837456" y="2379"/>
                </a:moveTo>
                <a:cubicBezTo>
                  <a:pt x="1839153" y="2279"/>
                  <a:pt x="1841376" y="2524"/>
                  <a:pt x="1844125" y="3114"/>
                </a:cubicBezTo>
                <a:cubicBezTo>
                  <a:pt x="1855124" y="5473"/>
                  <a:pt x="1864374" y="8739"/>
                  <a:pt x="1871874" y="12912"/>
                </a:cubicBezTo>
                <a:cubicBezTo>
                  <a:pt x="1879373" y="17085"/>
                  <a:pt x="1880872" y="23510"/>
                  <a:pt x="1876369" y="32185"/>
                </a:cubicBezTo>
                <a:cubicBezTo>
                  <a:pt x="1871866" y="40861"/>
                  <a:pt x="1869615" y="61482"/>
                  <a:pt x="1869615" y="94049"/>
                </a:cubicBezTo>
                <a:cubicBezTo>
                  <a:pt x="1876842" y="91453"/>
                  <a:pt x="1884597" y="89457"/>
                  <a:pt x="1892878" y="88058"/>
                </a:cubicBezTo>
                <a:cubicBezTo>
                  <a:pt x="1901160" y="86660"/>
                  <a:pt x="1905878" y="88740"/>
                  <a:pt x="1907032" y="94296"/>
                </a:cubicBezTo>
                <a:cubicBezTo>
                  <a:pt x="1908187" y="99853"/>
                  <a:pt x="1905906" y="104768"/>
                  <a:pt x="1900192" y="109042"/>
                </a:cubicBezTo>
                <a:cubicBezTo>
                  <a:pt x="1894477" y="113315"/>
                  <a:pt x="1884285" y="117890"/>
                  <a:pt x="1869615" y="122765"/>
                </a:cubicBezTo>
                <a:lnTo>
                  <a:pt x="1869615" y="156773"/>
                </a:lnTo>
                <a:cubicBezTo>
                  <a:pt x="1886006" y="159354"/>
                  <a:pt x="1895728" y="163466"/>
                  <a:pt x="1898783" y="169109"/>
                </a:cubicBezTo>
                <a:cubicBezTo>
                  <a:pt x="1901837" y="174752"/>
                  <a:pt x="1902727" y="180779"/>
                  <a:pt x="1901450" y="187189"/>
                </a:cubicBezTo>
                <a:cubicBezTo>
                  <a:pt x="1900174" y="193599"/>
                  <a:pt x="1896130" y="195323"/>
                  <a:pt x="1889318" y="192362"/>
                </a:cubicBezTo>
                <a:cubicBezTo>
                  <a:pt x="1882507" y="189401"/>
                  <a:pt x="1875817" y="182779"/>
                  <a:pt x="1869249" y="172497"/>
                </a:cubicBezTo>
                <a:cubicBezTo>
                  <a:pt x="1868604" y="196288"/>
                  <a:pt x="1868281" y="218759"/>
                  <a:pt x="1868281" y="239910"/>
                </a:cubicBezTo>
                <a:cubicBezTo>
                  <a:pt x="1868281" y="258811"/>
                  <a:pt x="1867095" y="276148"/>
                  <a:pt x="1864721" y="291922"/>
                </a:cubicBezTo>
                <a:cubicBezTo>
                  <a:pt x="1862348" y="307697"/>
                  <a:pt x="1856694" y="308467"/>
                  <a:pt x="1847760" y="294235"/>
                </a:cubicBezTo>
                <a:cubicBezTo>
                  <a:pt x="1838827" y="280002"/>
                  <a:pt x="1835715" y="267300"/>
                  <a:pt x="1838425" y="256129"/>
                </a:cubicBezTo>
                <a:cubicBezTo>
                  <a:pt x="1841135" y="244958"/>
                  <a:pt x="1843161" y="232454"/>
                  <a:pt x="1844502" y="218615"/>
                </a:cubicBezTo>
                <a:cubicBezTo>
                  <a:pt x="1845843" y="204777"/>
                  <a:pt x="1846513" y="184457"/>
                  <a:pt x="1846513" y="157655"/>
                </a:cubicBezTo>
                <a:cubicBezTo>
                  <a:pt x="1836116" y="187325"/>
                  <a:pt x="1818220" y="210714"/>
                  <a:pt x="1792823" y="227822"/>
                </a:cubicBezTo>
                <a:cubicBezTo>
                  <a:pt x="1767427" y="244930"/>
                  <a:pt x="1761325" y="245173"/>
                  <a:pt x="1774518" y="228553"/>
                </a:cubicBezTo>
                <a:cubicBezTo>
                  <a:pt x="1787711" y="211933"/>
                  <a:pt x="1800362" y="194649"/>
                  <a:pt x="1812473" y="176702"/>
                </a:cubicBezTo>
                <a:cubicBezTo>
                  <a:pt x="1824583" y="158756"/>
                  <a:pt x="1834130" y="142956"/>
                  <a:pt x="1841114" y="129304"/>
                </a:cubicBezTo>
                <a:cubicBezTo>
                  <a:pt x="1836511" y="131914"/>
                  <a:pt x="1827591" y="134367"/>
                  <a:pt x="1814355" y="136661"/>
                </a:cubicBezTo>
                <a:cubicBezTo>
                  <a:pt x="1801119" y="138955"/>
                  <a:pt x="1790346" y="137120"/>
                  <a:pt x="1782036" y="131154"/>
                </a:cubicBezTo>
                <a:cubicBezTo>
                  <a:pt x="1773726" y="125189"/>
                  <a:pt x="1774550" y="121586"/>
                  <a:pt x="1784509" y="120345"/>
                </a:cubicBezTo>
                <a:cubicBezTo>
                  <a:pt x="1794469" y="119105"/>
                  <a:pt x="1815137" y="112971"/>
                  <a:pt x="1846513" y="101943"/>
                </a:cubicBezTo>
                <a:cubicBezTo>
                  <a:pt x="1846513" y="87818"/>
                  <a:pt x="1846294" y="71560"/>
                  <a:pt x="1845857" y="53169"/>
                </a:cubicBezTo>
                <a:cubicBezTo>
                  <a:pt x="1845419" y="34777"/>
                  <a:pt x="1842272" y="21247"/>
                  <a:pt x="1836414" y="12579"/>
                </a:cubicBezTo>
                <a:cubicBezTo>
                  <a:pt x="1832020" y="6077"/>
                  <a:pt x="1832368" y="2677"/>
                  <a:pt x="1837456" y="2379"/>
                </a:cubicBezTo>
                <a:close/>
                <a:moveTo>
                  <a:pt x="4463415" y="1"/>
                </a:moveTo>
                <a:cubicBezTo>
                  <a:pt x="4466802" y="-17"/>
                  <a:pt x="4471723" y="1010"/>
                  <a:pt x="4478176" y="3082"/>
                </a:cubicBezTo>
                <a:cubicBezTo>
                  <a:pt x="4491082" y="7226"/>
                  <a:pt x="4495736" y="12539"/>
                  <a:pt x="4492136" y="19021"/>
                </a:cubicBezTo>
                <a:lnTo>
                  <a:pt x="4484027" y="25216"/>
                </a:lnTo>
                <a:cubicBezTo>
                  <a:pt x="4490566" y="25288"/>
                  <a:pt x="4500331" y="23732"/>
                  <a:pt x="4513324" y="20548"/>
                </a:cubicBezTo>
                <a:cubicBezTo>
                  <a:pt x="4526316" y="17365"/>
                  <a:pt x="4535705" y="19433"/>
                  <a:pt x="4541491" y="26754"/>
                </a:cubicBezTo>
                <a:cubicBezTo>
                  <a:pt x="4547278" y="34075"/>
                  <a:pt x="4540929" y="39273"/>
                  <a:pt x="4522444" y="42349"/>
                </a:cubicBezTo>
                <a:cubicBezTo>
                  <a:pt x="4503960" y="45425"/>
                  <a:pt x="4489533" y="46067"/>
                  <a:pt x="4479165" y="44274"/>
                </a:cubicBezTo>
                <a:cubicBezTo>
                  <a:pt x="4471723" y="56105"/>
                  <a:pt x="4461649" y="66035"/>
                  <a:pt x="4448943" y="74066"/>
                </a:cubicBezTo>
                <a:lnTo>
                  <a:pt x="4443542" y="76961"/>
                </a:lnTo>
                <a:lnTo>
                  <a:pt x="4456633" y="73948"/>
                </a:lnTo>
                <a:cubicBezTo>
                  <a:pt x="4462075" y="71158"/>
                  <a:pt x="4468167" y="71216"/>
                  <a:pt x="4474906" y="74120"/>
                </a:cubicBezTo>
                <a:cubicBezTo>
                  <a:pt x="4481647" y="77024"/>
                  <a:pt x="4488225" y="80566"/>
                  <a:pt x="4494642" y="84746"/>
                </a:cubicBezTo>
                <a:cubicBezTo>
                  <a:pt x="4501060" y="88926"/>
                  <a:pt x="4502436" y="94042"/>
                  <a:pt x="4498772" y="100093"/>
                </a:cubicBezTo>
                <a:cubicBezTo>
                  <a:pt x="4495108" y="106145"/>
                  <a:pt x="4491939" y="118309"/>
                  <a:pt x="4489264" y="136586"/>
                </a:cubicBezTo>
                <a:cubicBezTo>
                  <a:pt x="4486590" y="154862"/>
                  <a:pt x="4482908" y="169016"/>
                  <a:pt x="4478219" y="179047"/>
                </a:cubicBezTo>
                <a:cubicBezTo>
                  <a:pt x="4477047" y="181555"/>
                  <a:pt x="4475791" y="183468"/>
                  <a:pt x="4474453" y="184787"/>
                </a:cubicBezTo>
                <a:lnTo>
                  <a:pt x="4472109" y="185982"/>
                </a:lnTo>
                <a:lnTo>
                  <a:pt x="4474659" y="186748"/>
                </a:lnTo>
                <a:cubicBezTo>
                  <a:pt x="4480001" y="188963"/>
                  <a:pt x="4482417" y="191147"/>
                  <a:pt x="4481908" y="193298"/>
                </a:cubicBezTo>
                <a:cubicBezTo>
                  <a:pt x="4481399" y="195449"/>
                  <a:pt x="4480305" y="197908"/>
                  <a:pt x="4478628" y="200676"/>
                </a:cubicBezTo>
                <a:cubicBezTo>
                  <a:pt x="4506433" y="198094"/>
                  <a:pt x="4527055" y="195649"/>
                  <a:pt x="4540491" y="193341"/>
                </a:cubicBezTo>
                <a:cubicBezTo>
                  <a:pt x="4553928" y="191032"/>
                  <a:pt x="4564748" y="192702"/>
                  <a:pt x="4572950" y="198353"/>
                </a:cubicBezTo>
                <a:cubicBezTo>
                  <a:pt x="4581153" y="204003"/>
                  <a:pt x="4584333" y="209204"/>
                  <a:pt x="4582490" y="213958"/>
                </a:cubicBezTo>
                <a:cubicBezTo>
                  <a:pt x="4580648" y="218712"/>
                  <a:pt x="4573660" y="220863"/>
                  <a:pt x="4561528" y="220411"/>
                </a:cubicBezTo>
                <a:cubicBezTo>
                  <a:pt x="4549396" y="219960"/>
                  <a:pt x="4538835" y="219734"/>
                  <a:pt x="4529844" y="219734"/>
                </a:cubicBezTo>
                <a:cubicBezTo>
                  <a:pt x="4521914" y="219734"/>
                  <a:pt x="4504842" y="220558"/>
                  <a:pt x="4478628" y="222207"/>
                </a:cubicBezTo>
                <a:cubicBezTo>
                  <a:pt x="4478628" y="261901"/>
                  <a:pt x="4478384" y="283695"/>
                  <a:pt x="4477896" y="287588"/>
                </a:cubicBezTo>
                <a:cubicBezTo>
                  <a:pt x="4477409" y="291481"/>
                  <a:pt x="4475674" y="298021"/>
                  <a:pt x="4472691" y="307205"/>
                </a:cubicBezTo>
                <a:cubicBezTo>
                  <a:pt x="4469708" y="316390"/>
                  <a:pt x="4466353" y="319445"/>
                  <a:pt x="4462624" y="316369"/>
                </a:cubicBezTo>
                <a:cubicBezTo>
                  <a:pt x="4458896" y="313293"/>
                  <a:pt x="4456558" y="308679"/>
                  <a:pt x="4455612" y="302527"/>
                </a:cubicBezTo>
                <a:cubicBezTo>
                  <a:pt x="4454665" y="296375"/>
                  <a:pt x="4453963" y="287326"/>
                  <a:pt x="4453503" y="275381"/>
                </a:cubicBezTo>
                <a:cubicBezTo>
                  <a:pt x="4453045" y="263436"/>
                  <a:pt x="4452815" y="246242"/>
                  <a:pt x="4452815" y="223799"/>
                </a:cubicBezTo>
                <a:lnTo>
                  <a:pt x="4395576" y="231500"/>
                </a:lnTo>
                <a:cubicBezTo>
                  <a:pt x="4392207" y="248321"/>
                  <a:pt x="4384169" y="263557"/>
                  <a:pt x="4371463" y="277209"/>
                </a:cubicBezTo>
                <a:cubicBezTo>
                  <a:pt x="4358758" y="290861"/>
                  <a:pt x="4343045" y="299770"/>
                  <a:pt x="4324323" y="303936"/>
                </a:cubicBezTo>
                <a:cubicBezTo>
                  <a:pt x="4305602" y="308102"/>
                  <a:pt x="4302917" y="305610"/>
                  <a:pt x="4316268" y="296461"/>
                </a:cubicBezTo>
                <a:cubicBezTo>
                  <a:pt x="4329619" y="287312"/>
                  <a:pt x="4340890" y="277485"/>
                  <a:pt x="4350082" y="266981"/>
                </a:cubicBezTo>
                <a:cubicBezTo>
                  <a:pt x="4359274" y="256477"/>
                  <a:pt x="4365627" y="245231"/>
                  <a:pt x="4369140" y="233242"/>
                </a:cubicBezTo>
                <a:cubicBezTo>
                  <a:pt x="4338366" y="238634"/>
                  <a:pt x="4318354" y="242230"/>
                  <a:pt x="4309105" y="244030"/>
                </a:cubicBezTo>
                <a:cubicBezTo>
                  <a:pt x="4299855" y="245829"/>
                  <a:pt x="4290678" y="242205"/>
                  <a:pt x="4281572" y="233156"/>
                </a:cubicBezTo>
                <a:cubicBezTo>
                  <a:pt x="4272466" y="224108"/>
                  <a:pt x="4275305" y="220261"/>
                  <a:pt x="4290090" y="221616"/>
                </a:cubicBezTo>
                <a:cubicBezTo>
                  <a:pt x="4304875" y="222971"/>
                  <a:pt x="4331677" y="221118"/>
                  <a:pt x="4370495" y="216056"/>
                </a:cubicBezTo>
                <a:cubicBezTo>
                  <a:pt x="4370495" y="209402"/>
                  <a:pt x="4369370" y="203375"/>
                  <a:pt x="4367118" y="197976"/>
                </a:cubicBezTo>
                <a:cubicBezTo>
                  <a:pt x="4364867" y="192577"/>
                  <a:pt x="4367104" y="190351"/>
                  <a:pt x="4373829" y="191297"/>
                </a:cubicBezTo>
                <a:lnTo>
                  <a:pt x="4377140" y="192143"/>
                </a:lnTo>
                <a:lnTo>
                  <a:pt x="4372786" y="183282"/>
                </a:lnTo>
                <a:cubicBezTo>
                  <a:pt x="4371528" y="179724"/>
                  <a:pt x="4370553" y="175745"/>
                  <a:pt x="4369861" y="171346"/>
                </a:cubicBezTo>
                <a:cubicBezTo>
                  <a:pt x="4368477" y="162549"/>
                  <a:pt x="4366681" y="149987"/>
                  <a:pt x="4364472" y="133660"/>
                </a:cubicBezTo>
                <a:cubicBezTo>
                  <a:pt x="4362264" y="117334"/>
                  <a:pt x="4359116" y="105532"/>
                  <a:pt x="4355029" y="98254"/>
                </a:cubicBezTo>
                <a:cubicBezTo>
                  <a:pt x="4350942" y="90977"/>
                  <a:pt x="4352972" y="87338"/>
                  <a:pt x="4361117" y="87338"/>
                </a:cubicBezTo>
                <a:cubicBezTo>
                  <a:pt x="4366752" y="87338"/>
                  <a:pt x="4371764" y="87556"/>
                  <a:pt x="4376152" y="87994"/>
                </a:cubicBezTo>
                <a:cubicBezTo>
                  <a:pt x="4378346" y="88213"/>
                  <a:pt x="4382731" y="87938"/>
                  <a:pt x="4389306" y="87171"/>
                </a:cubicBezTo>
                <a:lnTo>
                  <a:pt x="4389778" y="87103"/>
                </a:lnTo>
                <a:lnTo>
                  <a:pt x="4383853" y="83616"/>
                </a:lnTo>
                <a:cubicBezTo>
                  <a:pt x="4374948" y="72589"/>
                  <a:pt x="4372396" y="65498"/>
                  <a:pt x="4376195" y="62343"/>
                </a:cubicBezTo>
                <a:cubicBezTo>
                  <a:pt x="4379996" y="59188"/>
                  <a:pt x="4386772" y="59407"/>
                  <a:pt x="4396523" y="62999"/>
                </a:cubicBezTo>
                <a:cubicBezTo>
                  <a:pt x="4406274" y="66591"/>
                  <a:pt x="4409684" y="73141"/>
                  <a:pt x="4406751" y="82649"/>
                </a:cubicBezTo>
                <a:lnTo>
                  <a:pt x="4405501" y="84843"/>
                </a:lnTo>
                <a:lnTo>
                  <a:pt x="4415602" y="83391"/>
                </a:lnTo>
                <a:lnTo>
                  <a:pt x="4437371" y="78381"/>
                </a:lnTo>
                <a:lnTo>
                  <a:pt x="4437205" y="74856"/>
                </a:lnTo>
                <a:cubicBezTo>
                  <a:pt x="4437773" y="73024"/>
                  <a:pt x="4438965" y="70553"/>
                  <a:pt x="4440780" y="67441"/>
                </a:cubicBezTo>
                <a:cubicBezTo>
                  <a:pt x="4448044" y="54993"/>
                  <a:pt x="4453217" y="44016"/>
                  <a:pt x="4456300" y="34508"/>
                </a:cubicBezTo>
                <a:cubicBezTo>
                  <a:pt x="4459383" y="25001"/>
                  <a:pt x="4460251" y="18458"/>
                  <a:pt x="4458903" y="14880"/>
                </a:cubicBezTo>
                <a:cubicBezTo>
                  <a:pt x="4457555" y="11302"/>
                  <a:pt x="4457203" y="7405"/>
                  <a:pt x="4457849" y="3189"/>
                </a:cubicBezTo>
                <a:cubicBezTo>
                  <a:pt x="4458171" y="1081"/>
                  <a:pt x="4460027" y="18"/>
                  <a:pt x="4463415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38100" dist="38100" dir="2700000" algn="tl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5"/>
          <p:cNvSpPr txBox="1"/>
          <p:nvPr/>
        </p:nvSpPr>
        <p:spPr>
          <a:xfrm>
            <a:off x="3243120" y="3096622"/>
            <a:ext cx="3881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 + 2 = 32  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3243120" y="3872865"/>
            <a:ext cx="3881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 + 30 = 32 </a:t>
            </a:r>
          </a:p>
        </p:txBody>
      </p:sp>
      <p:sp>
        <p:nvSpPr>
          <p:cNvPr id="18" name="文本框 5"/>
          <p:cNvSpPr txBox="1"/>
          <p:nvPr/>
        </p:nvSpPr>
        <p:spPr>
          <a:xfrm>
            <a:off x="6786880" y="3096622"/>
            <a:ext cx="3881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32 - 2 =  </a:t>
            </a:r>
          </a:p>
        </p:txBody>
      </p:sp>
      <p:sp>
        <p:nvSpPr>
          <p:cNvPr id="19" name="文本框 20"/>
          <p:cNvSpPr txBox="1"/>
          <p:nvPr/>
        </p:nvSpPr>
        <p:spPr>
          <a:xfrm>
            <a:off x="8453681" y="3094771"/>
            <a:ext cx="1026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22" name="文本框 5"/>
          <p:cNvSpPr txBox="1"/>
          <p:nvPr/>
        </p:nvSpPr>
        <p:spPr>
          <a:xfrm>
            <a:off x="6786880" y="3872865"/>
            <a:ext cx="3881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32 - 30 =  </a:t>
            </a:r>
          </a:p>
        </p:txBody>
      </p:sp>
      <p:sp>
        <p:nvSpPr>
          <p:cNvPr id="23" name="文本框 20"/>
          <p:cNvSpPr txBox="1"/>
          <p:nvPr/>
        </p:nvSpPr>
        <p:spPr>
          <a:xfrm>
            <a:off x="8547687" y="3871014"/>
            <a:ext cx="1026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4" name="文本框 5"/>
          <p:cNvSpPr txBox="1"/>
          <p:nvPr/>
        </p:nvSpPr>
        <p:spPr>
          <a:xfrm>
            <a:off x="2015059" y="1622504"/>
            <a:ext cx="5346336" cy="44537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思考：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你还能想到其他方法吗？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88" y="3611880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19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82852" y="1510400"/>
            <a:ext cx="2769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看图列式计算。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835" y="2200010"/>
            <a:ext cx="3064510" cy="11963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0" y="2135240"/>
            <a:ext cx="1804670" cy="121539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2675519" y="3610089"/>
            <a:ext cx="504056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938685" y="3633324"/>
            <a:ext cx="504056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123892" y="3632513"/>
            <a:ext cx="504056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664292" y="3648104"/>
            <a:ext cx="96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     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675519" y="3626909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50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406595" y="3648103"/>
            <a:ext cx="42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029737" y="3637699"/>
            <a:ext cx="42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094916" y="3626709"/>
            <a:ext cx="61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56</a:t>
            </a:r>
          </a:p>
        </p:txBody>
      </p:sp>
      <p:sp>
        <p:nvSpPr>
          <p:cNvPr id="44" name="矩形 43"/>
          <p:cNvSpPr/>
          <p:nvPr/>
        </p:nvSpPr>
        <p:spPr>
          <a:xfrm>
            <a:off x="6258041" y="3605714"/>
            <a:ext cx="504056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485203" y="3605714"/>
            <a:ext cx="504056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667837" y="3605714"/>
            <a:ext cx="504056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210810" y="3620494"/>
            <a:ext cx="96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     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276020" y="3599299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56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888088" y="3620493"/>
            <a:ext cx="42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576255" y="3610089"/>
            <a:ext cx="42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649980" y="3599099"/>
            <a:ext cx="65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50</a:t>
            </a:r>
          </a:p>
        </p:txBody>
      </p:sp>
      <p:sp>
        <p:nvSpPr>
          <p:cNvPr id="52" name="矩形 51"/>
          <p:cNvSpPr/>
          <p:nvPr/>
        </p:nvSpPr>
        <p:spPr>
          <a:xfrm>
            <a:off x="6258276" y="4627000"/>
            <a:ext cx="504056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485438" y="4627000"/>
            <a:ext cx="504056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668072" y="4627000"/>
            <a:ext cx="504056" cy="5040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211045" y="4641780"/>
            <a:ext cx="96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     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267474" y="4620585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56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6896634" y="4641779"/>
            <a:ext cx="42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485869" y="4631375"/>
            <a:ext cx="54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50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743017" y="4620385"/>
            <a:ext cx="49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29" name="矩形 2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  <p:bldP spid="41" grpId="0"/>
      <p:bldP spid="42" grpId="0"/>
      <p:bldP spid="48" grpId="0"/>
      <p:bldP spid="50" grpId="0"/>
      <p:bldP spid="51" grpId="0"/>
      <p:bldP spid="58" grpId="0"/>
      <p:bldP spid="60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p48_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60" y="1485889"/>
            <a:ext cx="5810250" cy="412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直接连接符 1"/>
          <p:cNvCxnSpPr>
            <a:cxnSpLocks noChangeShapeType="1"/>
          </p:cNvCxnSpPr>
          <p:nvPr/>
        </p:nvCxnSpPr>
        <p:spPr bwMode="auto">
          <a:xfrm rot="5400000" flipH="1" flipV="1">
            <a:off x="4757460" y="3671876"/>
            <a:ext cx="927100" cy="63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 rot="5400000" flipH="1" flipV="1">
            <a:off x="4522511" y="3563928"/>
            <a:ext cx="1193800" cy="6508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10"/>
          <p:cNvCxnSpPr>
            <a:cxnSpLocks noChangeShapeType="1"/>
          </p:cNvCxnSpPr>
          <p:nvPr/>
        </p:nvCxnSpPr>
        <p:spPr bwMode="auto">
          <a:xfrm rot="5400000" flipH="1" flipV="1">
            <a:off x="4762224" y="3732202"/>
            <a:ext cx="1160463" cy="23336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3"/>
          <p:cNvCxnSpPr>
            <a:cxnSpLocks noChangeShapeType="1"/>
          </p:cNvCxnSpPr>
          <p:nvPr/>
        </p:nvCxnSpPr>
        <p:spPr bwMode="auto">
          <a:xfrm rot="16200000" flipV="1">
            <a:off x="5123381" y="3304372"/>
            <a:ext cx="995363" cy="8096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16"/>
          <p:cNvCxnSpPr>
            <a:cxnSpLocks noChangeShapeType="1"/>
          </p:cNvCxnSpPr>
          <p:nvPr/>
        </p:nvCxnSpPr>
        <p:spPr bwMode="auto">
          <a:xfrm rot="16200000" flipV="1">
            <a:off x="4667768" y="3769508"/>
            <a:ext cx="1468437" cy="3683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直接连接符 18"/>
          <p:cNvCxnSpPr>
            <a:cxnSpLocks noChangeShapeType="1"/>
          </p:cNvCxnSpPr>
          <p:nvPr/>
        </p:nvCxnSpPr>
        <p:spPr bwMode="auto">
          <a:xfrm rot="5400000" flipH="1" flipV="1">
            <a:off x="4714600" y="3998903"/>
            <a:ext cx="1697037" cy="322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连接符 20"/>
          <p:cNvCxnSpPr>
            <a:cxnSpLocks noChangeShapeType="1"/>
          </p:cNvCxnSpPr>
          <p:nvPr/>
        </p:nvCxnSpPr>
        <p:spPr bwMode="auto">
          <a:xfrm rot="16200000" flipV="1">
            <a:off x="5325786" y="3676640"/>
            <a:ext cx="1403350" cy="638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连接符 23"/>
          <p:cNvCxnSpPr>
            <a:cxnSpLocks noChangeShapeType="1"/>
          </p:cNvCxnSpPr>
          <p:nvPr/>
        </p:nvCxnSpPr>
        <p:spPr bwMode="auto">
          <a:xfrm rot="10800000">
            <a:off x="5717898" y="3327391"/>
            <a:ext cx="1687512" cy="4476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连接符 25"/>
          <p:cNvCxnSpPr>
            <a:cxnSpLocks noChangeShapeType="1"/>
          </p:cNvCxnSpPr>
          <p:nvPr/>
        </p:nvCxnSpPr>
        <p:spPr bwMode="auto">
          <a:xfrm rot="16200000" flipV="1">
            <a:off x="5659954" y="3659970"/>
            <a:ext cx="1182688" cy="5778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27"/>
          <p:cNvCxnSpPr>
            <a:cxnSpLocks noChangeShapeType="1"/>
          </p:cNvCxnSpPr>
          <p:nvPr/>
        </p:nvCxnSpPr>
        <p:spPr bwMode="auto">
          <a:xfrm rot="16200000" flipV="1">
            <a:off x="4766193" y="3671083"/>
            <a:ext cx="1939925" cy="10366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接连接符 25"/>
          <p:cNvCxnSpPr>
            <a:cxnSpLocks noChangeShapeType="1"/>
          </p:cNvCxnSpPr>
          <p:nvPr/>
        </p:nvCxnSpPr>
        <p:spPr bwMode="auto">
          <a:xfrm flipH="1">
            <a:off x="5736153" y="3357551"/>
            <a:ext cx="226220" cy="417514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文本框 22"/>
          <p:cNvSpPr txBox="1"/>
          <p:nvPr/>
        </p:nvSpPr>
        <p:spPr>
          <a:xfrm>
            <a:off x="2482852" y="1459124"/>
            <a:ext cx="1290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烤玉米</a:t>
            </a:r>
          </a:p>
        </p:txBody>
      </p:sp>
      <p:sp>
        <p:nvSpPr>
          <p:cNvPr id="15" name="矩形 14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12" cstate="screen"/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13" cstate="screen"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 userDrawn="1"/>
          </p:nvPicPr>
          <p:blipFill>
            <a:blip r:embed="rId13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14" cstate="screen"/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 userDrawn="1"/>
          </p:nvPicPr>
          <p:blipFill>
            <a:blip r:embed="rId14" cstate="screen"/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sp>
        <p:nvSpPr>
          <p:cNvPr id="54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999288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5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999288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6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999288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7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999288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58" name="MH_Text_1"/>
          <p:cNvSpPr/>
          <p:nvPr>
            <p:custDataLst>
              <p:tags r:id="rId5"/>
            </p:custDataLst>
          </p:nvPr>
        </p:nvSpPr>
        <p:spPr>
          <a:xfrm>
            <a:off x="8107370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MH_Text_2"/>
          <p:cNvSpPr/>
          <p:nvPr>
            <p:custDataLst>
              <p:tags r:id="rId6"/>
            </p:custDataLst>
          </p:nvPr>
        </p:nvSpPr>
        <p:spPr>
          <a:xfrm>
            <a:off x="8107370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MH_Text_3"/>
          <p:cNvSpPr/>
          <p:nvPr>
            <p:custDataLst>
              <p:tags r:id="rId7"/>
            </p:custDataLst>
          </p:nvPr>
        </p:nvSpPr>
        <p:spPr>
          <a:xfrm>
            <a:off x="8107370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MH_Text_4"/>
          <p:cNvSpPr/>
          <p:nvPr>
            <p:custDataLst>
              <p:tags r:id="rId8"/>
            </p:custDataLst>
          </p:nvPr>
        </p:nvSpPr>
        <p:spPr>
          <a:xfrm>
            <a:off x="8107370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MH_Others_1"/>
          <p:cNvSpPr txBox="1"/>
          <p:nvPr>
            <p:custDataLst>
              <p:tags r:id="rId9"/>
            </p:custDataLst>
          </p:nvPr>
        </p:nvSpPr>
        <p:spPr>
          <a:xfrm>
            <a:off x="4579938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63" name="MH_Others_2"/>
          <p:cNvSpPr txBox="1"/>
          <p:nvPr>
            <p:custDataLst>
              <p:tags r:id="rId10"/>
            </p:custDataLst>
          </p:nvPr>
        </p:nvSpPr>
        <p:spPr>
          <a:xfrm>
            <a:off x="5170380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8" y="1989138"/>
            <a:ext cx="4617544" cy="46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22650" y="2224684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22650" y="3640137"/>
            <a:ext cx="4705350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纸上得来终觉浅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绝知此事要躬行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49325" y="2363787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50950" y="2513012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036888" y="3419475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10" y="1989138"/>
            <a:ext cx="4617544" cy="46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761379" y="1736009"/>
            <a:ext cx="1188385" cy="317527"/>
          </a:xfrm>
          <a:custGeom>
            <a:avLst/>
            <a:gdLst/>
            <a:ahLst/>
            <a:cxnLst/>
            <a:rect l="l" t="t" r="r" b="b"/>
            <a:pathLst>
              <a:path w="1188385" h="317527">
                <a:moveTo>
                  <a:pt x="1142769" y="225715"/>
                </a:moveTo>
                <a:cubicBezTo>
                  <a:pt x="1139397" y="225905"/>
                  <a:pt x="1136118" y="227184"/>
                  <a:pt x="1132931" y="229554"/>
                </a:cubicBezTo>
                <a:cubicBezTo>
                  <a:pt x="1126556" y="234294"/>
                  <a:pt x="1123369" y="240610"/>
                  <a:pt x="1123369" y="248505"/>
                </a:cubicBezTo>
                <a:cubicBezTo>
                  <a:pt x="1123369" y="256399"/>
                  <a:pt x="1126919" y="262325"/>
                  <a:pt x="1134017" y="266283"/>
                </a:cubicBezTo>
                <a:cubicBezTo>
                  <a:pt x="1141115" y="270241"/>
                  <a:pt x="1148063" y="270040"/>
                  <a:pt x="1154860" y="265681"/>
                </a:cubicBezTo>
                <a:cubicBezTo>
                  <a:pt x="1161658" y="261307"/>
                  <a:pt x="1164852" y="254997"/>
                  <a:pt x="1164443" y="246752"/>
                </a:cubicBezTo>
                <a:cubicBezTo>
                  <a:pt x="1164035" y="238506"/>
                  <a:pt x="1160274" y="232394"/>
                  <a:pt x="1153161" y="228414"/>
                </a:cubicBezTo>
                <a:cubicBezTo>
                  <a:pt x="1149605" y="226424"/>
                  <a:pt x="1146141" y="225525"/>
                  <a:pt x="1142769" y="225715"/>
                </a:cubicBezTo>
                <a:close/>
                <a:moveTo>
                  <a:pt x="1145251" y="202795"/>
                </a:moveTo>
                <a:cubicBezTo>
                  <a:pt x="1150772" y="202917"/>
                  <a:pt x="1156416" y="204190"/>
                  <a:pt x="1162185" y="206613"/>
                </a:cubicBezTo>
                <a:cubicBezTo>
                  <a:pt x="1173721" y="211460"/>
                  <a:pt x="1181383" y="219140"/>
                  <a:pt x="1185168" y="229651"/>
                </a:cubicBezTo>
                <a:cubicBezTo>
                  <a:pt x="1188954" y="240162"/>
                  <a:pt x="1189399" y="250559"/>
                  <a:pt x="1186502" y="260841"/>
                </a:cubicBezTo>
                <a:cubicBezTo>
                  <a:pt x="1183605" y="271123"/>
                  <a:pt x="1178185" y="278992"/>
                  <a:pt x="1170240" y="284448"/>
                </a:cubicBezTo>
                <a:cubicBezTo>
                  <a:pt x="1162296" y="289905"/>
                  <a:pt x="1152856" y="292633"/>
                  <a:pt x="1141922" y="292633"/>
                </a:cubicBezTo>
                <a:cubicBezTo>
                  <a:pt x="1130988" y="292633"/>
                  <a:pt x="1121086" y="288195"/>
                  <a:pt x="1112216" y="279318"/>
                </a:cubicBezTo>
                <a:cubicBezTo>
                  <a:pt x="1103347" y="270442"/>
                  <a:pt x="1098912" y="260898"/>
                  <a:pt x="1098912" y="250688"/>
                </a:cubicBezTo>
                <a:cubicBezTo>
                  <a:pt x="1098912" y="240478"/>
                  <a:pt x="1101300" y="231547"/>
                  <a:pt x="1106075" y="223897"/>
                </a:cubicBezTo>
                <a:cubicBezTo>
                  <a:pt x="1110850" y="216246"/>
                  <a:pt x="1118512" y="210241"/>
                  <a:pt x="1129059" y="205882"/>
                </a:cubicBezTo>
                <a:cubicBezTo>
                  <a:pt x="1134332" y="203702"/>
                  <a:pt x="1139730" y="202673"/>
                  <a:pt x="1145251" y="202795"/>
                </a:cubicBezTo>
                <a:close/>
                <a:moveTo>
                  <a:pt x="887503" y="181814"/>
                </a:moveTo>
                <a:lnTo>
                  <a:pt x="828897" y="188437"/>
                </a:lnTo>
                <a:cubicBezTo>
                  <a:pt x="827563" y="190506"/>
                  <a:pt x="826282" y="192146"/>
                  <a:pt x="825054" y="193358"/>
                </a:cubicBezTo>
                <a:lnTo>
                  <a:pt x="823624" y="194311"/>
                </a:lnTo>
                <a:lnTo>
                  <a:pt x="830812" y="196149"/>
                </a:lnTo>
                <a:cubicBezTo>
                  <a:pt x="836734" y="198436"/>
                  <a:pt x="839222" y="200885"/>
                  <a:pt x="838276" y="203494"/>
                </a:cubicBezTo>
                <a:cubicBezTo>
                  <a:pt x="837329" y="206104"/>
                  <a:pt x="836454" y="208764"/>
                  <a:pt x="835651" y="211475"/>
                </a:cubicBezTo>
                <a:cubicBezTo>
                  <a:pt x="849189" y="210686"/>
                  <a:pt x="867580" y="208628"/>
                  <a:pt x="890825" y="205301"/>
                </a:cubicBezTo>
                <a:cubicBezTo>
                  <a:pt x="890825" y="198619"/>
                  <a:pt x="889703" y="192578"/>
                  <a:pt x="887459" y="187179"/>
                </a:cubicBezTo>
                <a:close/>
                <a:moveTo>
                  <a:pt x="173128" y="181814"/>
                </a:moveTo>
                <a:lnTo>
                  <a:pt x="114522" y="188437"/>
                </a:lnTo>
                <a:cubicBezTo>
                  <a:pt x="113188" y="190506"/>
                  <a:pt x="111907" y="192146"/>
                  <a:pt x="110679" y="193358"/>
                </a:cubicBezTo>
                <a:lnTo>
                  <a:pt x="109249" y="194311"/>
                </a:lnTo>
                <a:lnTo>
                  <a:pt x="116437" y="196149"/>
                </a:lnTo>
                <a:cubicBezTo>
                  <a:pt x="122359" y="198436"/>
                  <a:pt x="124847" y="200885"/>
                  <a:pt x="123901" y="203494"/>
                </a:cubicBezTo>
                <a:cubicBezTo>
                  <a:pt x="122954" y="206104"/>
                  <a:pt x="122079" y="208764"/>
                  <a:pt x="121276" y="211475"/>
                </a:cubicBezTo>
                <a:cubicBezTo>
                  <a:pt x="134814" y="210686"/>
                  <a:pt x="153205" y="208628"/>
                  <a:pt x="176450" y="205301"/>
                </a:cubicBezTo>
                <a:cubicBezTo>
                  <a:pt x="176450" y="198619"/>
                  <a:pt x="175328" y="192578"/>
                  <a:pt x="173084" y="187179"/>
                </a:cubicBezTo>
                <a:close/>
                <a:moveTo>
                  <a:pt x="898182" y="180607"/>
                </a:moveTo>
                <a:lnTo>
                  <a:pt x="890498" y="181476"/>
                </a:lnTo>
                <a:lnTo>
                  <a:pt x="894374" y="181253"/>
                </a:lnTo>
                <a:lnTo>
                  <a:pt x="900964" y="183232"/>
                </a:lnTo>
                <a:close/>
                <a:moveTo>
                  <a:pt x="183807" y="180607"/>
                </a:moveTo>
                <a:lnTo>
                  <a:pt x="176123" y="181476"/>
                </a:lnTo>
                <a:lnTo>
                  <a:pt x="180000" y="181253"/>
                </a:lnTo>
                <a:lnTo>
                  <a:pt x="186589" y="183232"/>
                </a:lnTo>
                <a:close/>
                <a:moveTo>
                  <a:pt x="612258" y="128296"/>
                </a:moveTo>
                <a:cubicBezTo>
                  <a:pt x="628438" y="127212"/>
                  <a:pt x="642010" y="129585"/>
                  <a:pt x="652975" y="135414"/>
                </a:cubicBezTo>
                <a:cubicBezTo>
                  <a:pt x="667595" y="143187"/>
                  <a:pt x="674034" y="150185"/>
                  <a:pt x="672291" y="156408"/>
                </a:cubicBezTo>
                <a:cubicBezTo>
                  <a:pt x="670549" y="162632"/>
                  <a:pt x="663515" y="165296"/>
                  <a:pt x="651190" y="164399"/>
                </a:cubicBezTo>
                <a:cubicBezTo>
                  <a:pt x="638864" y="163503"/>
                  <a:pt x="621545" y="163055"/>
                  <a:pt x="599231" y="163055"/>
                </a:cubicBezTo>
                <a:cubicBezTo>
                  <a:pt x="576947" y="163055"/>
                  <a:pt x="553006" y="164177"/>
                  <a:pt x="527409" y="166421"/>
                </a:cubicBezTo>
                <a:cubicBezTo>
                  <a:pt x="501811" y="168666"/>
                  <a:pt x="480387" y="171336"/>
                  <a:pt x="463136" y="174434"/>
                </a:cubicBezTo>
                <a:cubicBezTo>
                  <a:pt x="445884" y="177531"/>
                  <a:pt x="430827" y="180457"/>
                  <a:pt x="417964" y="183210"/>
                </a:cubicBezTo>
                <a:cubicBezTo>
                  <a:pt x="405101" y="185964"/>
                  <a:pt x="391714" y="182974"/>
                  <a:pt x="377804" y="174240"/>
                </a:cubicBezTo>
                <a:cubicBezTo>
                  <a:pt x="365199" y="160373"/>
                  <a:pt x="364303" y="154125"/>
                  <a:pt x="375116" y="155494"/>
                </a:cubicBezTo>
                <a:cubicBezTo>
                  <a:pt x="385928" y="156864"/>
                  <a:pt x="404452" y="156433"/>
                  <a:pt x="430687" y="154204"/>
                </a:cubicBezTo>
                <a:cubicBezTo>
                  <a:pt x="456923" y="151974"/>
                  <a:pt x="484929" y="148600"/>
                  <a:pt x="514707" y="144083"/>
                </a:cubicBezTo>
                <a:cubicBezTo>
                  <a:pt x="544484" y="139566"/>
                  <a:pt x="571318" y="135049"/>
                  <a:pt x="595209" y="130531"/>
                </a:cubicBezTo>
                <a:cubicBezTo>
                  <a:pt x="601182" y="129402"/>
                  <a:pt x="606865" y="128657"/>
                  <a:pt x="612258" y="128296"/>
                </a:cubicBezTo>
                <a:close/>
                <a:moveTo>
                  <a:pt x="888432" y="94203"/>
                </a:moveTo>
                <a:cubicBezTo>
                  <a:pt x="884198" y="94438"/>
                  <a:pt x="878471" y="95118"/>
                  <a:pt x="871251" y="96244"/>
                </a:cubicBezTo>
                <a:cubicBezTo>
                  <a:pt x="856810" y="98495"/>
                  <a:pt x="840893" y="100804"/>
                  <a:pt x="823498" y="103170"/>
                </a:cubicBezTo>
                <a:cubicBezTo>
                  <a:pt x="823498" y="109652"/>
                  <a:pt x="823684" y="113359"/>
                  <a:pt x="824057" y="114291"/>
                </a:cubicBezTo>
                <a:cubicBezTo>
                  <a:pt x="833565" y="113502"/>
                  <a:pt x="843904" y="111057"/>
                  <a:pt x="855075" y="106956"/>
                </a:cubicBezTo>
                <a:cubicBezTo>
                  <a:pt x="866246" y="102855"/>
                  <a:pt x="874800" y="104181"/>
                  <a:pt x="880737" y="110936"/>
                </a:cubicBezTo>
                <a:cubicBezTo>
                  <a:pt x="886674" y="117690"/>
                  <a:pt x="882289" y="122662"/>
                  <a:pt x="867583" y="125853"/>
                </a:cubicBezTo>
                <a:cubicBezTo>
                  <a:pt x="852878" y="129044"/>
                  <a:pt x="839086" y="131005"/>
                  <a:pt x="826208" y="131736"/>
                </a:cubicBezTo>
                <a:cubicBezTo>
                  <a:pt x="827112" y="135464"/>
                  <a:pt x="827563" y="138648"/>
                  <a:pt x="827563" y="141287"/>
                </a:cubicBezTo>
                <a:cubicBezTo>
                  <a:pt x="838347" y="138920"/>
                  <a:pt x="848877" y="136307"/>
                  <a:pt x="859151" y="133446"/>
                </a:cubicBezTo>
                <a:cubicBezTo>
                  <a:pt x="869426" y="130585"/>
                  <a:pt x="877528" y="132267"/>
                  <a:pt x="883458" y="138490"/>
                </a:cubicBezTo>
                <a:cubicBezTo>
                  <a:pt x="889388" y="144714"/>
                  <a:pt x="885942" y="149461"/>
                  <a:pt x="873122" y="152730"/>
                </a:cubicBezTo>
                <a:cubicBezTo>
                  <a:pt x="860302" y="156000"/>
                  <a:pt x="845560" y="158022"/>
                  <a:pt x="828897" y="158796"/>
                </a:cubicBezTo>
                <a:lnTo>
                  <a:pt x="829908" y="172347"/>
                </a:lnTo>
                <a:cubicBezTo>
                  <a:pt x="830926" y="171573"/>
                  <a:pt x="839710" y="169809"/>
                  <a:pt x="856258" y="167056"/>
                </a:cubicBezTo>
                <a:cubicBezTo>
                  <a:pt x="872807" y="164303"/>
                  <a:pt x="883010" y="162926"/>
                  <a:pt x="886867" y="162926"/>
                </a:cubicBezTo>
                <a:cubicBezTo>
                  <a:pt x="891628" y="162926"/>
                  <a:pt x="895307" y="162912"/>
                  <a:pt x="897902" y="162883"/>
                </a:cubicBezTo>
                <a:cubicBezTo>
                  <a:pt x="900383" y="138576"/>
                  <a:pt x="901419" y="121486"/>
                  <a:pt x="901010" y="111613"/>
                </a:cubicBezTo>
                <a:cubicBezTo>
                  <a:pt x="900602" y="101740"/>
                  <a:pt x="899150" y="96147"/>
                  <a:pt x="896655" y="94835"/>
                </a:cubicBezTo>
                <a:cubicBezTo>
                  <a:pt x="895407" y="94179"/>
                  <a:pt x="892666" y="93968"/>
                  <a:pt x="888432" y="94203"/>
                </a:cubicBezTo>
                <a:close/>
                <a:moveTo>
                  <a:pt x="174057" y="94203"/>
                </a:moveTo>
                <a:cubicBezTo>
                  <a:pt x="169823" y="94438"/>
                  <a:pt x="164096" y="95118"/>
                  <a:pt x="156876" y="96244"/>
                </a:cubicBezTo>
                <a:cubicBezTo>
                  <a:pt x="142435" y="98495"/>
                  <a:pt x="126518" y="100804"/>
                  <a:pt x="109123" y="103170"/>
                </a:cubicBezTo>
                <a:cubicBezTo>
                  <a:pt x="109123" y="109652"/>
                  <a:pt x="109309" y="113359"/>
                  <a:pt x="109682" y="114291"/>
                </a:cubicBezTo>
                <a:cubicBezTo>
                  <a:pt x="119190" y="113502"/>
                  <a:pt x="129529" y="111057"/>
                  <a:pt x="140700" y="106956"/>
                </a:cubicBezTo>
                <a:cubicBezTo>
                  <a:pt x="151871" y="102855"/>
                  <a:pt x="160425" y="104181"/>
                  <a:pt x="166362" y="110936"/>
                </a:cubicBezTo>
                <a:cubicBezTo>
                  <a:pt x="172299" y="117690"/>
                  <a:pt x="167914" y="122662"/>
                  <a:pt x="153208" y="125853"/>
                </a:cubicBezTo>
                <a:cubicBezTo>
                  <a:pt x="138503" y="129044"/>
                  <a:pt x="124711" y="131005"/>
                  <a:pt x="111833" y="131736"/>
                </a:cubicBezTo>
                <a:cubicBezTo>
                  <a:pt x="112737" y="135464"/>
                  <a:pt x="113188" y="138648"/>
                  <a:pt x="113188" y="141287"/>
                </a:cubicBezTo>
                <a:cubicBezTo>
                  <a:pt x="123972" y="138920"/>
                  <a:pt x="134502" y="136307"/>
                  <a:pt x="144776" y="133446"/>
                </a:cubicBezTo>
                <a:cubicBezTo>
                  <a:pt x="155051" y="130585"/>
                  <a:pt x="163153" y="132267"/>
                  <a:pt x="169083" y="138490"/>
                </a:cubicBezTo>
                <a:cubicBezTo>
                  <a:pt x="175013" y="144714"/>
                  <a:pt x="171567" y="149461"/>
                  <a:pt x="158747" y="152730"/>
                </a:cubicBezTo>
                <a:cubicBezTo>
                  <a:pt x="145927" y="156000"/>
                  <a:pt x="131185" y="158022"/>
                  <a:pt x="114522" y="158796"/>
                </a:cubicBezTo>
                <a:lnTo>
                  <a:pt x="115533" y="172347"/>
                </a:lnTo>
                <a:cubicBezTo>
                  <a:pt x="116551" y="171573"/>
                  <a:pt x="125335" y="169809"/>
                  <a:pt x="141883" y="167056"/>
                </a:cubicBezTo>
                <a:cubicBezTo>
                  <a:pt x="158432" y="164303"/>
                  <a:pt x="168635" y="162926"/>
                  <a:pt x="172492" y="162926"/>
                </a:cubicBezTo>
                <a:cubicBezTo>
                  <a:pt x="177253" y="162926"/>
                  <a:pt x="180932" y="162912"/>
                  <a:pt x="183527" y="162883"/>
                </a:cubicBezTo>
                <a:cubicBezTo>
                  <a:pt x="186008" y="138576"/>
                  <a:pt x="187044" y="121486"/>
                  <a:pt x="186635" y="111613"/>
                </a:cubicBezTo>
                <a:cubicBezTo>
                  <a:pt x="186227" y="101740"/>
                  <a:pt x="184775" y="96147"/>
                  <a:pt x="182280" y="94835"/>
                </a:cubicBezTo>
                <a:cubicBezTo>
                  <a:pt x="181032" y="94179"/>
                  <a:pt x="178291" y="93968"/>
                  <a:pt x="174057" y="94203"/>
                </a:cubicBezTo>
                <a:close/>
                <a:moveTo>
                  <a:pt x="822137" y="60142"/>
                </a:moveTo>
                <a:cubicBezTo>
                  <a:pt x="825525" y="60251"/>
                  <a:pt x="829657" y="61204"/>
                  <a:pt x="834533" y="63000"/>
                </a:cubicBezTo>
                <a:cubicBezTo>
                  <a:pt x="844284" y="66592"/>
                  <a:pt x="847694" y="73142"/>
                  <a:pt x="844761" y="82649"/>
                </a:cubicBezTo>
                <a:lnTo>
                  <a:pt x="843511" y="84844"/>
                </a:lnTo>
                <a:lnTo>
                  <a:pt x="853612" y="83392"/>
                </a:lnTo>
                <a:lnTo>
                  <a:pt x="875401" y="78377"/>
                </a:lnTo>
                <a:lnTo>
                  <a:pt x="875384" y="78433"/>
                </a:lnTo>
                <a:lnTo>
                  <a:pt x="875739" y="78299"/>
                </a:lnTo>
                <a:lnTo>
                  <a:pt x="894643" y="73949"/>
                </a:lnTo>
                <a:cubicBezTo>
                  <a:pt x="900085" y="71159"/>
                  <a:pt x="906176" y="71217"/>
                  <a:pt x="912916" y="74121"/>
                </a:cubicBezTo>
                <a:cubicBezTo>
                  <a:pt x="919656" y="77025"/>
                  <a:pt x="926235" y="80567"/>
                  <a:pt x="932652" y="84747"/>
                </a:cubicBezTo>
                <a:cubicBezTo>
                  <a:pt x="939069" y="88927"/>
                  <a:pt x="940446" y="94043"/>
                  <a:pt x="936782" y="100094"/>
                </a:cubicBezTo>
                <a:cubicBezTo>
                  <a:pt x="933118" y="106146"/>
                  <a:pt x="929949" y="118310"/>
                  <a:pt x="927275" y="136587"/>
                </a:cubicBezTo>
                <a:cubicBezTo>
                  <a:pt x="924600" y="154863"/>
                  <a:pt x="920918" y="169017"/>
                  <a:pt x="916229" y="179048"/>
                </a:cubicBezTo>
                <a:cubicBezTo>
                  <a:pt x="915057" y="181556"/>
                  <a:pt x="913801" y="183469"/>
                  <a:pt x="912463" y="184788"/>
                </a:cubicBezTo>
                <a:lnTo>
                  <a:pt x="910119" y="185983"/>
                </a:lnTo>
                <a:lnTo>
                  <a:pt x="912669" y="186749"/>
                </a:lnTo>
                <a:cubicBezTo>
                  <a:pt x="918011" y="188964"/>
                  <a:pt x="920427" y="191147"/>
                  <a:pt x="919918" y="193299"/>
                </a:cubicBezTo>
                <a:cubicBezTo>
                  <a:pt x="919409" y="195450"/>
                  <a:pt x="918315" y="197909"/>
                  <a:pt x="916638" y="200677"/>
                </a:cubicBezTo>
                <a:cubicBezTo>
                  <a:pt x="944443" y="198095"/>
                  <a:pt x="965065" y="195650"/>
                  <a:pt x="978501" y="193342"/>
                </a:cubicBezTo>
                <a:cubicBezTo>
                  <a:pt x="991938" y="191033"/>
                  <a:pt x="1002758" y="192703"/>
                  <a:pt x="1010960" y="198353"/>
                </a:cubicBezTo>
                <a:cubicBezTo>
                  <a:pt x="1019163" y="204004"/>
                  <a:pt x="1022343" y="209205"/>
                  <a:pt x="1020500" y="213959"/>
                </a:cubicBezTo>
                <a:cubicBezTo>
                  <a:pt x="1018658" y="218713"/>
                  <a:pt x="1011670" y="220864"/>
                  <a:pt x="999538" y="220412"/>
                </a:cubicBezTo>
                <a:cubicBezTo>
                  <a:pt x="987407" y="219961"/>
                  <a:pt x="976845" y="219735"/>
                  <a:pt x="967854" y="219735"/>
                </a:cubicBezTo>
                <a:cubicBezTo>
                  <a:pt x="959924" y="219735"/>
                  <a:pt x="942852" y="220559"/>
                  <a:pt x="916638" y="222208"/>
                </a:cubicBezTo>
                <a:cubicBezTo>
                  <a:pt x="916638" y="261902"/>
                  <a:pt x="916394" y="283696"/>
                  <a:pt x="915906" y="287589"/>
                </a:cubicBezTo>
                <a:cubicBezTo>
                  <a:pt x="915419" y="291482"/>
                  <a:pt x="913684" y="298021"/>
                  <a:pt x="910701" y="307206"/>
                </a:cubicBezTo>
                <a:cubicBezTo>
                  <a:pt x="907718" y="316391"/>
                  <a:pt x="904362" y="319446"/>
                  <a:pt x="900634" y="316370"/>
                </a:cubicBezTo>
                <a:cubicBezTo>
                  <a:pt x="896906" y="313294"/>
                  <a:pt x="894568" y="308680"/>
                  <a:pt x="893622" y="302528"/>
                </a:cubicBezTo>
                <a:cubicBezTo>
                  <a:pt x="892675" y="296376"/>
                  <a:pt x="891973" y="287327"/>
                  <a:pt x="891514" y="275382"/>
                </a:cubicBezTo>
                <a:cubicBezTo>
                  <a:pt x="891055" y="263437"/>
                  <a:pt x="890825" y="246243"/>
                  <a:pt x="890825" y="223800"/>
                </a:cubicBezTo>
                <a:lnTo>
                  <a:pt x="833586" y="231501"/>
                </a:lnTo>
                <a:cubicBezTo>
                  <a:pt x="830216" y="248322"/>
                  <a:pt x="822179" y="263558"/>
                  <a:pt x="809473" y="277210"/>
                </a:cubicBezTo>
                <a:cubicBezTo>
                  <a:pt x="796768" y="290862"/>
                  <a:pt x="781055" y="299771"/>
                  <a:pt x="762333" y="303937"/>
                </a:cubicBezTo>
                <a:cubicBezTo>
                  <a:pt x="743612" y="308103"/>
                  <a:pt x="740927" y="305611"/>
                  <a:pt x="754278" y="296462"/>
                </a:cubicBezTo>
                <a:cubicBezTo>
                  <a:pt x="767629" y="287313"/>
                  <a:pt x="778900" y="277486"/>
                  <a:pt x="788092" y="266982"/>
                </a:cubicBezTo>
                <a:cubicBezTo>
                  <a:pt x="797284" y="256478"/>
                  <a:pt x="803637" y="245232"/>
                  <a:pt x="807150" y="233243"/>
                </a:cubicBezTo>
                <a:cubicBezTo>
                  <a:pt x="776376" y="238635"/>
                  <a:pt x="756364" y="242231"/>
                  <a:pt x="747115" y="244031"/>
                </a:cubicBezTo>
                <a:cubicBezTo>
                  <a:pt x="737865" y="245830"/>
                  <a:pt x="728688" y="242206"/>
                  <a:pt x="719582" y="233157"/>
                </a:cubicBezTo>
                <a:cubicBezTo>
                  <a:pt x="710476" y="224108"/>
                  <a:pt x="713315" y="220262"/>
                  <a:pt x="728100" y="221617"/>
                </a:cubicBezTo>
                <a:cubicBezTo>
                  <a:pt x="742885" y="222972"/>
                  <a:pt x="769686" y="221119"/>
                  <a:pt x="808505" y="216056"/>
                </a:cubicBezTo>
                <a:cubicBezTo>
                  <a:pt x="808505" y="209403"/>
                  <a:pt x="807380" y="203376"/>
                  <a:pt x="805128" y="197977"/>
                </a:cubicBezTo>
                <a:cubicBezTo>
                  <a:pt x="802877" y="192578"/>
                  <a:pt x="805114" y="190352"/>
                  <a:pt x="811839" y="191298"/>
                </a:cubicBezTo>
                <a:lnTo>
                  <a:pt x="815150" y="192144"/>
                </a:lnTo>
                <a:lnTo>
                  <a:pt x="810796" y="183283"/>
                </a:lnTo>
                <a:cubicBezTo>
                  <a:pt x="809538" y="179725"/>
                  <a:pt x="808563" y="175746"/>
                  <a:pt x="807871" y="171347"/>
                </a:cubicBezTo>
                <a:cubicBezTo>
                  <a:pt x="806487" y="162550"/>
                  <a:pt x="804691" y="149987"/>
                  <a:pt x="802482" y="133661"/>
                </a:cubicBezTo>
                <a:cubicBezTo>
                  <a:pt x="800274" y="117335"/>
                  <a:pt x="797126" y="105533"/>
                  <a:pt x="793039" y="98255"/>
                </a:cubicBezTo>
                <a:cubicBezTo>
                  <a:pt x="788952" y="90978"/>
                  <a:pt x="790982" y="87339"/>
                  <a:pt x="799127" y="87339"/>
                </a:cubicBezTo>
                <a:cubicBezTo>
                  <a:pt x="804763" y="87339"/>
                  <a:pt x="809774" y="87557"/>
                  <a:pt x="814163" y="87995"/>
                </a:cubicBezTo>
                <a:cubicBezTo>
                  <a:pt x="816357" y="88213"/>
                  <a:pt x="820741" y="87939"/>
                  <a:pt x="827316" y="87172"/>
                </a:cubicBezTo>
                <a:lnTo>
                  <a:pt x="827788" y="87104"/>
                </a:lnTo>
                <a:lnTo>
                  <a:pt x="821863" y="83617"/>
                </a:lnTo>
                <a:cubicBezTo>
                  <a:pt x="812958" y="72590"/>
                  <a:pt x="810405" y="65499"/>
                  <a:pt x="814206" y="62344"/>
                </a:cubicBezTo>
                <a:cubicBezTo>
                  <a:pt x="816106" y="60766"/>
                  <a:pt x="818750" y="60032"/>
                  <a:pt x="822137" y="60142"/>
                </a:cubicBezTo>
                <a:close/>
                <a:moveTo>
                  <a:pt x="107762" y="60142"/>
                </a:moveTo>
                <a:cubicBezTo>
                  <a:pt x="111150" y="60251"/>
                  <a:pt x="115282" y="61204"/>
                  <a:pt x="120158" y="63000"/>
                </a:cubicBezTo>
                <a:cubicBezTo>
                  <a:pt x="129909" y="66592"/>
                  <a:pt x="133319" y="73142"/>
                  <a:pt x="130386" y="82649"/>
                </a:cubicBezTo>
                <a:lnTo>
                  <a:pt x="129136" y="84844"/>
                </a:lnTo>
                <a:lnTo>
                  <a:pt x="139237" y="83392"/>
                </a:lnTo>
                <a:lnTo>
                  <a:pt x="161026" y="78377"/>
                </a:lnTo>
                <a:lnTo>
                  <a:pt x="161009" y="78433"/>
                </a:lnTo>
                <a:lnTo>
                  <a:pt x="161364" y="78299"/>
                </a:lnTo>
                <a:lnTo>
                  <a:pt x="180268" y="73949"/>
                </a:lnTo>
                <a:cubicBezTo>
                  <a:pt x="185710" y="71159"/>
                  <a:pt x="191802" y="71217"/>
                  <a:pt x="198541" y="74121"/>
                </a:cubicBezTo>
                <a:cubicBezTo>
                  <a:pt x="205281" y="77025"/>
                  <a:pt x="211860" y="80567"/>
                  <a:pt x="218277" y="84747"/>
                </a:cubicBezTo>
                <a:cubicBezTo>
                  <a:pt x="224694" y="88927"/>
                  <a:pt x="226071" y="94043"/>
                  <a:pt x="222407" y="100094"/>
                </a:cubicBezTo>
                <a:cubicBezTo>
                  <a:pt x="218743" y="106146"/>
                  <a:pt x="215574" y="118310"/>
                  <a:pt x="212900" y="136587"/>
                </a:cubicBezTo>
                <a:cubicBezTo>
                  <a:pt x="210225" y="154863"/>
                  <a:pt x="206543" y="169017"/>
                  <a:pt x="201854" y="179048"/>
                </a:cubicBezTo>
                <a:cubicBezTo>
                  <a:pt x="200682" y="181556"/>
                  <a:pt x="199426" y="183469"/>
                  <a:pt x="198088" y="184788"/>
                </a:cubicBezTo>
                <a:lnTo>
                  <a:pt x="195744" y="185983"/>
                </a:lnTo>
                <a:lnTo>
                  <a:pt x="198294" y="186749"/>
                </a:lnTo>
                <a:cubicBezTo>
                  <a:pt x="203636" y="188964"/>
                  <a:pt x="206052" y="191147"/>
                  <a:pt x="205543" y="193299"/>
                </a:cubicBezTo>
                <a:cubicBezTo>
                  <a:pt x="205034" y="195450"/>
                  <a:pt x="203940" y="197909"/>
                  <a:pt x="202263" y="200677"/>
                </a:cubicBezTo>
                <a:cubicBezTo>
                  <a:pt x="230068" y="198095"/>
                  <a:pt x="250690" y="195650"/>
                  <a:pt x="264126" y="193342"/>
                </a:cubicBezTo>
                <a:cubicBezTo>
                  <a:pt x="277563" y="191033"/>
                  <a:pt x="288383" y="192703"/>
                  <a:pt x="296585" y="198353"/>
                </a:cubicBezTo>
                <a:cubicBezTo>
                  <a:pt x="304788" y="204004"/>
                  <a:pt x="307968" y="209205"/>
                  <a:pt x="306125" y="213959"/>
                </a:cubicBezTo>
                <a:cubicBezTo>
                  <a:pt x="304282" y="218713"/>
                  <a:pt x="297295" y="220864"/>
                  <a:pt x="285163" y="220412"/>
                </a:cubicBezTo>
                <a:cubicBezTo>
                  <a:pt x="273032" y="219961"/>
                  <a:pt x="262470" y="219735"/>
                  <a:pt x="253479" y="219735"/>
                </a:cubicBezTo>
                <a:cubicBezTo>
                  <a:pt x="245549" y="219735"/>
                  <a:pt x="228477" y="220559"/>
                  <a:pt x="202263" y="222208"/>
                </a:cubicBezTo>
                <a:cubicBezTo>
                  <a:pt x="202263" y="261902"/>
                  <a:pt x="202019" y="283696"/>
                  <a:pt x="201531" y="287589"/>
                </a:cubicBezTo>
                <a:cubicBezTo>
                  <a:pt x="201044" y="291482"/>
                  <a:pt x="199309" y="298021"/>
                  <a:pt x="196326" y="307206"/>
                </a:cubicBezTo>
                <a:cubicBezTo>
                  <a:pt x="193343" y="316391"/>
                  <a:pt x="189987" y="319446"/>
                  <a:pt x="186259" y="316370"/>
                </a:cubicBezTo>
                <a:cubicBezTo>
                  <a:pt x="182531" y="313294"/>
                  <a:pt x="180193" y="308680"/>
                  <a:pt x="179247" y="302528"/>
                </a:cubicBezTo>
                <a:cubicBezTo>
                  <a:pt x="178300" y="296376"/>
                  <a:pt x="177598" y="287327"/>
                  <a:pt x="177139" y="275382"/>
                </a:cubicBezTo>
                <a:cubicBezTo>
                  <a:pt x="176680" y="263437"/>
                  <a:pt x="176450" y="246243"/>
                  <a:pt x="176450" y="223800"/>
                </a:cubicBezTo>
                <a:lnTo>
                  <a:pt x="119211" y="231501"/>
                </a:lnTo>
                <a:cubicBezTo>
                  <a:pt x="115841" y="248322"/>
                  <a:pt x="107804" y="263558"/>
                  <a:pt x="95098" y="277210"/>
                </a:cubicBezTo>
                <a:cubicBezTo>
                  <a:pt x="82393" y="290862"/>
                  <a:pt x="66680" y="299771"/>
                  <a:pt x="47958" y="303937"/>
                </a:cubicBezTo>
                <a:cubicBezTo>
                  <a:pt x="29237" y="308103"/>
                  <a:pt x="26552" y="305611"/>
                  <a:pt x="39903" y="296462"/>
                </a:cubicBezTo>
                <a:cubicBezTo>
                  <a:pt x="53254" y="287313"/>
                  <a:pt x="64525" y="277486"/>
                  <a:pt x="73717" y="266982"/>
                </a:cubicBezTo>
                <a:cubicBezTo>
                  <a:pt x="82909" y="256478"/>
                  <a:pt x="89262" y="245232"/>
                  <a:pt x="92775" y="233243"/>
                </a:cubicBezTo>
                <a:cubicBezTo>
                  <a:pt x="62001" y="238635"/>
                  <a:pt x="41989" y="242231"/>
                  <a:pt x="32740" y="244031"/>
                </a:cubicBezTo>
                <a:cubicBezTo>
                  <a:pt x="23490" y="245830"/>
                  <a:pt x="14313" y="242206"/>
                  <a:pt x="5207" y="233157"/>
                </a:cubicBezTo>
                <a:cubicBezTo>
                  <a:pt x="-3899" y="224108"/>
                  <a:pt x="-1060" y="220262"/>
                  <a:pt x="13725" y="221617"/>
                </a:cubicBezTo>
                <a:cubicBezTo>
                  <a:pt x="28510" y="222972"/>
                  <a:pt x="55311" y="221119"/>
                  <a:pt x="94130" y="216056"/>
                </a:cubicBezTo>
                <a:cubicBezTo>
                  <a:pt x="94130" y="209403"/>
                  <a:pt x="93005" y="203376"/>
                  <a:pt x="90753" y="197977"/>
                </a:cubicBezTo>
                <a:cubicBezTo>
                  <a:pt x="88502" y="192578"/>
                  <a:pt x="90739" y="190352"/>
                  <a:pt x="97464" y="191298"/>
                </a:cubicBezTo>
                <a:lnTo>
                  <a:pt x="100775" y="192144"/>
                </a:lnTo>
                <a:lnTo>
                  <a:pt x="96421" y="183283"/>
                </a:lnTo>
                <a:cubicBezTo>
                  <a:pt x="95163" y="179725"/>
                  <a:pt x="94188" y="175746"/>
                  <a:pt x="93496" y="171347"/>
                </a:cubicBezTo>
                <a:cubicBezTo>
                  <a:pt x="92112" y="162550"/>
                  <a:pt x="90316" y="149987"/>
                  <a:pt x="88107" y="133661"/>
                </a:cubicBezTo>
                <a:cubicBezTo>
                  <a:pt x="85899" y="117335"/>
                  <a:pt x="82751" y="105533"/>
                  <a:pt x="78664" y="98255"/>
                </a:cubicBezTo>
                <a:cubicBezTo>
                  <a:pt x="74577" y="90978"/>
                  <a:pt x="76607" y="87339"/>
                  <a:pt x="84752" y="87339"/>
                </a:cubicBezTo>
                <a:cubicBezTo>
                  <a:pt x="90388" y="87339"/>
                  <a:pt x="95399" y="87557"/>
                  <a:pt x="99788" y="87995"/>
                </a:cubicBezTo>
                <a:cubicBezTo>
                  <a:pt x="101982" y="88213"/>
                  <a:pt x="106366" y="87939"/>
                  <a:pt x="112941" y="87172"/>
                </a:cubicBezTo>
                <a:lnTo>
                  <a:pt x="113413" y="87104"/>
                </a:lnTo>
                <a:lnTo>
                  <a:pt x="107488" y="83617"/>
                </a:lnTo>
                <a:cubicBezTo>
                  <a:pt x="98583" y="72590"/>
                  <a:pt x="96030" y="65499"/>
                  <a:pt x="99831" y="62344"/>
                </a:cubicBezTo>
                <a:cubicBezTo>
                  <a:pt x="101731" y="60766"/>
                  <a:pt x="104375" y="60032"/>
                  <a:pt x="107762" y="60142"/>
                </a:cubicBezTo>
                <a:close/>
                <a:moveTo>
                  <a:pt x="916138" y="47867"/>
                </a:moveTo>
                <a:cubicBezTo>
                  <a:pt x="918866" y="47157"/>
                  <a:pt x="924181" y="48147"/>
                  <a:pt x="932082" y="50836"/>
                </a:cubicBezTo>
                <a:cubicBezTo>
                  <a:pt x="947885" y="56213"/>
                  <a:pt x="954603" y="64111"/>
                  <a:pt x="952237" y="74529"/>
                </a:cubicBezTo>
                <a:cubicBezTo>
                  <a:pt x="949871" y="84947"/>
                  <a:pt x="943224" y="86105"/>
                  <a:pt x="932297" y="78003"/>
                </a:cubicBezTo>
                <a:cubicBezTo>
                  <a:pt x="926131" y="70948"/>
                  <a:pt x="920603" y="63312"/>
                  <a:pt x="915713" y="55095"/>
                </a:cubicBezTo>
                <a:cubicBezTo>
                  <a:pt x="913268" y="50986"/>
                  <a:pt x="913409" y="48577"/>
                  <a:pt x="916138" y="47867"/>
                </a:cubicBezTo>
                <a:close/>
                <a:moveTo>
                  <a:pt x="201763" y="47867"/>
                </a:moveTo>
                <a:cubicBezTo>
                  <a:pt x="204491" y="47157"/>
                  <a:pt x="209806" y="48147"/>
                  <a:pt x="217707" y="50836"/>
                </a:cubicBezTo>
                <a:cubicBezTo>
                  <a:pt x="233510" y="56213"/>
                  <a:pt x="240228" y="64111"/>
                  <a:pt x="237862" y="74529"/>
                </a:cubicBezTo>
                <a:cubicBezTo>
                  <a:pt x="235496" y="84947"/>
                  <a:pt x="228849" y="86105"/>
                  <a:pt x="217922" y="78003"/>
                </a:cubicBezTo>
                <a:cubicBezTo>
                  <a:pt x="211756" y="70948"/>
                  <a:pt x="206228" y="63312"/>
                  <a:pt x="201338" y="55095"/>
                </a:cubicBezTo>
                <a:cubicBezTo>
                  <a:pt x="198893" y="50986"/>
                  <a:pt x="199034" y="48577"/>
                  <a:pt x="201763" y="47867"/>
                </a:cubicBezTo>
                <a:close/>
                <a:moveTo>
                  <a:pt x="802456" y="11023"/>
                </a:moveTo>
                <a:cubicBezTo>
                  <a:pt x="804280" y="10394"/>
                  <a:pt x="807243" y="10432"/>
                  <a:pt x="811345" y="11138"/>
                </a:cubicBezTo>
                <a:cubicBezTo>
                  <a:pt x="819547" y="12551"/>
                  <a:pt x="826323" y="14734"/>
                  <a:pt x="831672" y="17688"/>
                </a:cubicBezTo>
                <a:cubicBezTo>
                  <a:pt x="837021" y="20642"/>
                  <a:pt x="838466" y="23926"/>
                  <a:pt x="836006" y="27540"/>
                </a:cubicBezTo>
                <a:cubicBezTo>
                  <a:pt x="833547" y="31154"/>
                  <a:pt x="830733" y="34889"/>
                  <a:pt x="827563" y="38747"/>
                </a:cubicBezTo>
                <a:cubicBezTo>
                  <a:pt x="830489" y="38747"/>
                  <a:pt x="837498" y="36718"/>
                  <a:pt x="848590" y="32659"/>
                </a:cubicBezTo>
                <a:cubicBezTo>
                  <a:pt x="859682" y="28601"/>
                  <a:pt x="867949" y="29885"/>
                  <a:pt x="873391" y="36510"/>
                </a:cubicBezTo>
                <a:cubicBezTo>
                  <a:pt x="878833" y="43135"/>
                  <a:pt x="877199" y="47874"/>
                  <a:pt x="868487" y="50728"/>
                </a:cubicBezTo>
                <a:cubicBezTo>
                  <a:pt x="859775" y="53582"/>
                  <a:pt x="850691" y="55468"/>
                  <a:pt x="841233" y="56385"/>
                </a:cubicBezTo>
                <a:cubicBezTo>
                  <a:pt x="831776" y="57303"/>
                  <a:pt x="824624" y="56866"/>
                  <a:pt x="819777" y="55073"/>
                </a:cubicBezTo>
                <a:cubicBezTo>
                  <a:pt x="809796" y="70503"/>
                  <a:pt x="796198" y="83133"/>
                  <a:pt x="778982" y="92964"/>
                </a:cubicBezTo>
                <a:cubicBezTo>
                  <a:pt x="761767" y="102794"/>
                  <a:pt x="757056" y="102783"/>
                  <a:pt x="764850" y="92931"/>
                </a:cubicBezTo>
                <a:cubicBezTo>
                  <a:pt x="772644" y="83080"/>
                  <a:pt x="778982" y="74601"/>
                  <a:pt x="783865" y="67495"/>
                </a:cubicBezTo>
                <a:cubicBezTo>
                  <a:pt x="788748" y="60390"/>
                  <a:pt x="792950" y="53101"/>
                  <a:pt x="796470" y="45630"/>
                </a:cubicBezTo>
                <a:cubicBezTo>
                  <a:pt x="799991" y="38159"/>
                  <a:pt x="801751" y="32279"/>
                  <a:pt x="801751" y="27992"/>
                </a:cubicBezTo>
                <a:cubicBezTo>
                  <a:pt x="801751" y="23202"/>
                  <a:pt x="801299" y="18843"/>
                  <a:pt x="800396" y="14913"/>
                </a:cubicBezTo>
                <a:cubicBezTo>
                  <a:pt x="799944" y="12949"/>
                  <a:pt x="800631" y="11652"/>
                  <a:pt x="802456" y="11023"/>
                </a:cubicBezTo>
                <a:close/>
                <a:moveTo>
                  <a:pt x="88081" y="11023"/>
                </a:moveTo>
                <a:cubicBezTo>
                  <a:pt x="89905" y="10394"/>
                  <a:pt x="92868" y="10432"/>
                  <a:pt x="96970" y="11138"/>
                </a:cubicBezTo>
                <a:cubicBezTo>
                  <a:pt x="105172" y="12551"/>
                  <a:pt x="111948" y="14734"/>
                  <a:pt x="117297" y="17688"/>
                </a:cubicBezTo>
                <a:cubicBezTo>
                  <a:pt x="122646" y="20642"/>
                  <a:pt x="124091" y="23926"/>
                  <a:pt x="121631" y="27540"/>
                </a:cubicBezTo>
                <a:cubicBezTo>
                  <a:pt x="119172" y="31154"/>
                  <a:pt x="116358" y="34889"/>
                  <a:pt x="113188" y="38747"/>
                </a:cubicBezTo>
                <a:cubicBezTo>
                  <a:pt x="116114" y="38747"/>
                  <a:pt x="123123" y="36718"/>
                  <a:pt x="134215" y="32659"/>
                </a:cubicBezTo>
                <a:cubicBezTo>
                  <a:pt x="145307" y="28601"/>
                  <a:pt x="153574" y="29885"/>
                  <a:pt x="159016" y="36510"/>
                </a:cubicBezTo>
                <a:cubicBezTo>
                  <a:pt x="164458" y="43135"/>
                  <a:pt x="162824" y="47874"/>
                  <a:pt x="154112" y="50728"/>
                </a:cubicBezTo>
                <a:cubicBezTo>
                  <a:pt x="145400" y="53582"/>
                  <a:pt x="136316" y="55468"/>
                  <a:pt x="126858" y="56385"/>
                </a:cubicBezTo>
                <a:cubicBezTo>
                  <a:pt x="117401" y="57303"/>
                  <a:pt x="110249" y="56866"/>
                  <a:pt x="105402" y="55073"/>
                </a:cubicBezTo>
                <a:cubicBezTo>
                  <a:pt x="95421" y="70503"/>
                  <a:pt x="81823" y="83133"/>
                  <a:pt x="64607" y="92964"/>
                </a:cubicBezTo>
                <a:cubicBezTo>
                  <a:pt x="47392" y="102794"/>
                  <a:pt x="42681" y="102783"/>
                  <a:pt x="50475" y="92931"/>
                </a:cubicBezTo>
                <a:cubicBezTo>
                  <a:pt x="58269" y="83080"/>
                  <a:pt x="64607" y="74601"/>
                  <a:pt x="69490" y="67495"/>
                </a:cubicBezTo>
                <a:cubicBezTo>
                  <a:pt x="74373" y="60390"/>
                  <a:pt x="78575" y="53101"/>
                  <a:pt x="82095" y="45630"/>
                </a:cubicBezTo>
                <a:cubicBezTo>
                  <a:pt x="85616" y="38159"/>
                  <a:pt x="87376" y="32279"/>
                  <a:pt x="87376" y="27992"/>
                </a:cubicBezTo>
                <a:cubicBezTo>
                  <a:pt x="87376" y="23202"/>
                  <a:pt x="86924" y="18843"/>
                  <a:pt x="86021" y="14913"/>
                </a:cubicBezTo>
                <a:cubicBezTo>
                  <a:pt x="85569" y="12949"/>
                  <a:pt x="86256" y="11652"/>
                  <a:pt x="88081" y="11023"/>
                </a:cubicBezTo>
                <a:close/>
                <a:moveTo>
                  <a:pt x="901424" y="1"/>
                </a:moveTo>
                <a:cubicBezTo>
                  <a:pt x="904812" y="-16"/>
                  <a:pt x="909733" y="1011"/>
                  <a:pt x="916186" y="3083"/>
                </a:cubicBezTo>
                <a:cubicBezTo>
                  <a:pt x="929092" y="7227"/>
                  <a:pt x="933746" y="12540"/>
                  <a:pt x="930146" y="19022"/>
                </a:cubicBezTo>
                <a:lnTo>
                  <a:pt x="922037" y="25217"/>
                </a:lnTo>
                <a:cubicBezTo>
                  <a:pt x="928576" y="25289"/>
                  <a:pt x="938342" y="23733"/>
                  <a:pt x="951334" y="20549"/>
                </a:cubicBezTo>
                <a:cubicBezTo>
                  <a:pt x="964326" y="17366"/>
                  <a:pt x="973715" y="19434"/>
                  <a:pt x="979502" y="26755"/>
                </a:cubicBezTo>
                <a:cubicBezTo>
                  <a:pt x="985288" y="34076"/>
                  <a:pt x="978939" y="39274"/>
                  <a:pt x="960454" y="42350"/>
                </a:cubicBezTo>
                <a:cubicBezTo>
                  <a:pt x="941970" y="45426"/>
                  <a:pt x="927543" y="46068"/>
                  <a:pt x="917175" y="44275"/>
                </a:cubicBezTo>
                <a:cubicBezTo>
                  <a:pt x="909733" y="56106"/>
                  <a:pt x="899659" y="66036"/>
                  <a:pt x="886953" y="74067"/>
                </a:cubicBezTo>
                <a:lnTo>
                  <a:pt x="875739" y="78299"/>
                </a:lnTo>
                <a:lnTo>
                  <a:pt x="875401" y="78377"/>
                </a:lnTo>
                <a:lnTo>
                  <a:pt x="878790" y="67442"/>
                </a:lnTo>
                <a:cubicBezTo>
                  <a:pt x="886054" y="54994"/>
                  <a:pt x="891227" y="44017"/>
                  <a:pt x="894310" y="34509"/>
                </a:cubicBezTo>
                <a:cubicBezTo>
                  <a:pt x="897393" y="25002"/>
                  <a:pt x="898261" y="18459"/>
                  <a:pt x="896913" y="14881"/>
                </a:cubicBezTo>
                <a:cubicBezTo>
                  <a:pt x="895565" y="11303"/>
                  <a:pt x="895213" y="7406"/>
                  <a:pt x="895859" y="3190"/>
                </a:cubicBezTo>
                <a:cubicBezTo>
                  <a:pt x="896181" y="1082"/>
                  <a:pt x="898037" y="19"/>
                  <a:pt x="901424" y="1"/>
                </a:cubicBezTo>
                <a:close/>
                <a:moveTo>
                  <a:pt x="187050" y="1"/>
                </a:moveTo>
                <a:cubicBezTo>
                  <a:pt x="190437" y="-16"/>
                  <a:pt x="195358" y="1011"/>
                  <a:pt x="201811" y="3083"/>
                </a:cubicBezTo>
                <a:cubicBezTo>
                  <a:pt x="214717" y="7227"/>
                  <a:pt x="219371" y="12540"/>
                  <a:pt x="215771" y="19022"/>
                </a:cubicBezTo>
                <a:lnTo>
                  <a:pt x="207662" y="25217"/>
                </a:lnTo>
                <a:cubicBezTo>
                  <a:pt x="214201" y="25289"/>
                  <a:pt x="223967" y="23733"/>
                  <a:pt x="236959" y="20549"/>
                </a:cubicBezTo>
                <a:cubicBezTo>
                  <a:pt x="249951" y="17366"/>
                  <a:pt x="259340" y="19434"/>
                  <a:pt x="265127" y="26755"/>
                </a:cubicBezTo>
                <a:cubicBezTo>
                  <a:pt x="270913" y="34076"/>
                  <a:pt x="264564" y="39274"/>
                  <a:pt x="246079" y="42350"/>
                </a:cubicBezTo>
                <a:cubicBezTo>
                  <a:pt x="227595" y="45426"/>
                  <a:pt x="213168" y="46068"/>
                  <a:pt x="202800" y="44275"/>
                </a:cubicBezTo>
                <a:cubicBezTo>
                  <a:pt x="195358" y="56106"/>
                  <a:pt x="185284" y="66036"/>
                  <a:pt x="172578" y="74067"/>
                </a:cubicBezTo>
                <a:lnTo>
                  <a:pt x="161364" y="78299"/>
                </a:lnTo>
                <a:lnTo>
                  <a:pt x="161026" y="78377"/>
                </a:lnTo>
                <a:lnTo>
                  <a:pt x="164415" y="67442"/>
                </a:lnTo>
                <a:cubicBezTo>
                  <a:pt x="171679" y="54994"/>
                  <a:pt x="176852" y="44017"/>
                  <a:pt x="179935" y="34509"/>
                </a:cubicBezTo>
                <a:cubicBezTo>
                  <a:pt x="183018" y="25002"/>
                  <a:pt x="183886" y="18459"/>
                  <a:pt x="182538" y="14881"/>
                </a:cubicBezTo>
                <a:cubicBezTo>
                  <a:pt x="181190" y="11303"/>
                  <a:pt x="180838" y="7406"/>
                  <a:pt x="181484" y="3190"/>
                </a:cubicBezTo>
                <a:cubicBezTo>
                  <a:pt x="181806" y="1082"/>
                  <a:pt x="183662" y="19"/>
                  <a:pt x="18705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2647976" y="2378552"/>
            <a:ext cx="7134860" cy="19642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20+7=	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80+2=	      70+3=	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27-20=        82-80=          73-70=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27-7=         82-2=           73-3=</a:t>
            </a:r>
          </a:p>
        </p:txBody>
      </p:sp>
      <p:sp>
        <p:nvSpPr>
          <p:cNvPr id="4" name="矩形 3"/>
          <p:cNvSpPr/>
          <p:nvPr/>
        </p:nvSpPr>
        <p:spPr>
          <a:xfrm>
            <a:off x="3687423" y="2492308"/>
            <a:ext cx="601447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27</a:t>
            </a:r>
          </a:p>
        </p:txBody>
      </p:sp>
      <p:sp>
        <p:nvSpPr>
          <p:cNvPr id="6" name="矩形 5"/>
          <p:cNvSpPr/>
          <p:nvPr/>
        </p:nvSpPr>
        <p:spPr>
          <a:xfrm>
            <a:off x="5795276" y="2483623"/>
            <a:ext cx="601447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82</a:t>
            </a:r>
          </a:p>
        </p:txBody>
      </p:sp>
      <p:sp>
        <p:nvSpPr>
          <p:cNvPr id="7" name="矩形 6"/>
          <p:cNvSpPr/>
          <p:nvPr/>
        </p:nvSpPr>
        <p:spPr>
          <a:xfrm>
            <a:off x="7532171" y="3758109"/>
            <a:ext cx="601447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8" name="矩形 7"/>
          <p:cNvSpPr/>
          <p:nvPr/>
        </p:nvSpPr>
        <p:spPr>
          <a:xfrm>
            <a:off x="7812325" y="3141393"/>
            <a:ext cx="393056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67" name="矩形 66"/>
          <p:cNvSpPr/>
          <p:nvPr/>
        </p:nvSpPr>
        <p:spPr>
          <a:xfrm>
            <a:off x="8008853" y="2474209"/>
            <a:ext cx="601447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73</a:t>
            </a:r>
          </a:p>
        </p:txBody>
      </p:sp>
      <p:sp>
        <p:nvSpPr>
          <p:cNvPr id="9" name="矩形 8"/>
          <p:cNvSpPr/>
          <p:nvPr/>
        </p:nvSpPr>
        <p:spPr>
          <a:xfrm>
            <a:off x="5785829" y="3140451"/>
            <a:ext cx="393056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0" name="矩形 9"/>
          <p:cNvSpPr/>
          <p:nvPr/>
        </p:nvSpPr>
        <p:spPr>
          <a:xfrm>
            <a:off x="5468722" y="3761931"/>
            <a:ext cx="601447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80</a:t>
            </a:r>
          </a:p>
        </p:txBody>
      </p:sp>
      <p:sp>
        <p:nvSpPr>
          <p:cNvPr id="11" name="矩形 10"/>
          <p:cNvSpPr/>
          <p:nvPr/>
        </p:nvSpPr>
        <p:spPr>
          <a:xfrm>
            <a:off x="3840460" y="3124133"/>
            <a:ext cx="393056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12" name="矩形 11"/>
          <p:cNvSpPr/>
          <p:nvPr/>
        </p:nvSpPr>
        <p:spPr>
          <a:xfrm>
            <a:off x="3695652" y="3770616"/>
            <a:ext cx="601447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</a:p>
        </p:txBody>
      </p:sp>
      <p:sp>
        <p:nvSpPr>
          <p:cNvPr id="14" name="矩形 13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88" y="3611880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4" grpId="0"/>
      <p:bldP spid="6" grpId="0"/>
      <p:bldP spid="7" grpId="0"/>
      <p:bldP spid="8" grpId="0"/>
      <p:bldP spid="67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665071" y="1651267"/>
            <a:ext cx="7246110" cy="737935"/>
          </a:xfrm>
          <a:custGeom>
            <a:avLst/>
            <a:gdLst/>
            <a:ahLst/>
            <a:cxnLst/>
            <a:rect l="l" t="t" r="r" b="b"/>
            <a:pathLst>
              <a:path w="7246110" h="737935">
                <a:moveTo>
                  <a:pt x="4690561" y="657944"/>
                </a:moveTo>
                <a:lnTo>
                  <a:pt x="4736614" y="657944"/>
                </a:lnTo>
                <a:lnTo>
                  <a:pt x="4736614" y="703976"/>
                </a:lnTo>
                <a:lnTo>
                  <a:pt x="4690561" y="703976"/>
                </a:lnTo>
                <a:close/>
                <a:moveTo>
                  <a:pt x="1954057" y="634265"/>
                </a:moveTo>
                <a:cubicBezTo>
                  <a:pt x="1955216" y="633599"/>
                  <a:pt x="1957285" y="633677"/>
                  <a:pt x="1960262" y="634498"/>
                </a:cubicBezTo>
                <a:cubicBezTo>
                  <a:pt x="1972172" y="637782"/>
                  <a:pt x="1983145" y="641697"/>
                  <a:pt x="1993183" y="646243"/>
                </a:cubicBezTo>
                <a:cubicBezTo>
                  <a:pt x="2004498" y="650975"/>
                  <a:pt x="2014411" y="657829"/>
                  <a:pt x="2022922" y="666806"/>
                </a:cubicBezTo>
                <a:cubicBezTo>
                  <a:pt x="2031432" y="675783"/>
                  <a:pt x="2035121" y="687370"/>
                  <a:pt x="2033989" y="701567"/>
                </a:cubicBezTo>
                <a:cubicBezTo>
                  <a:pt x="2032856" y="715764"/>
                  <a:pt x="2025897" y="717567"/>
                  <a:pt x="2013113" y="706977"/>
                </a:cubicBezTo>
                <a:cubicBezTo>
                  <a:pt x="2000329" y="696387"/>
                  <a:pt x="1985347" y="680838"/>
                  <a:pt x="1968167" y="660332"/>
                </a:cubicBezTo>
                <a:cubicBezTo>
                  <a:pt x="1955282" y="644952"/>
                  <a:pt x="1950579" y="636263"/>
                  <a:pt x="1954057" y="634265"/>
                </a:cubicBezTo>
                <a:close/>
                <a:moveTo>
                  <a:pt x="1884304" y="630422"/>
                </a:moveTo>
                <a:cubicBezTo>
                  <a:pt x="1888545" y="630393"/>
                  <a:pt x="1895018" y="632447"/>
                  <a:pt x="1903722" y="636584"/>
                </a:cubicBezTo>
                <a:cubicBezTo>
                  <a:pt x="1918808" y="647053"/>
                  <a:pt x="1923132" y="654044"/>
                  <a:pt x="1916693" y="657557"/>
                </a:cubicBezTo>
                <a:cubicBezTo>
                  <a:pt x="1910254" y="661070"/>
                  <a:pt x="1903937" y="666150"/>
                  <a:pt x="1897742" y="672797"/>
                </a:cubicBezTo>
                <a:cubicBezTo>
                  <a:pt x="1891547" y="679444"/>
                  <a:pt x="1882294" y="687782"/>
                  <a:pt x="1869983" y="697813"/>
                </a:cubicBezTo>
                <a:cubicBezTo>
                  <a:pt x="1857672" y="707844"/>
                  <a:pt x="1844167" y="715653"/>
                  <a:pt x="1829469" y="721238"/>
                </a:cubicBezTo>
                <a:cubicBezTo>
                  <a:pt x="1814770" y="726824"/>
                  <a:pt x="1813590" y="723307"/>
                  <a:pt x="1825930" y="710687"/>
                </a:cubicBezTo>
                <a:cubicBezTo>
                  <a:pt x="1838270" y="698068"/>
                  <a:pt x="1850190" y="684689"/>
                  <a:pt x="1861691" y="670549"/>
                </a:cubicBezTo>
                <a:cubicBezTo>
                  <a:pt x="1873192" y="656410"/>
                  <a:pt x="1878720" y="645145"/>
                  <a:pt x="1878275" y="636756"/>
                </a:cubicBezTo>
                <a:cubicBezTo>
                  <a:pt x="1878053" y="632562"/>
                  <a:pt x="1880063" y="630450"/>
                  <a:pt x="1884304" y="630422"/>
                </a:cubicBezTo>
                <a:close/>
                <a:moveTo>
                  <a:pt x="174311" y="606817"/>
                </a:moveTo>
                <a:cubicBezTo>
                  <a:pt x="177627" y="606403"/>
                  <a:pt x="183081" y="607402"/>
                  <a:pt x="190675" y="609815"/>
                </a:cubicBezTo>
                <a:cubicBezTo>
                  <a:pt x="205861" y="614640"/>
                  <a:pt x="214658" y="621057"/>
                  <a:pt x="217068" y="629067"/>
                </a:cubicBezTo>
                <a:cubicBezTo>
                  <a:pt x="219477" y="637075"/>
                  <a:pt x="218824" y="643912"/>
                  <a:pt x="215110" y="649577"/>
                </a:cubicBezTo>
                <a:cubicBezTo>
                  <a:pt x="211396" y="655241"/>
                  <a:pt x="205685" y="655384"/>
                  <a:pt x="197977" y="650007"/>
                </a:cubicBezTo>
                <a:cubicBezTo>
                  <a:pt x="190269" y="644629"/>
                  <a:pt x="184128" y="638735"/>
                  <a:pt x="179554" y="632325"/>
                </a:cubicBezTo>
                <a:cubicBezTo>
                  <a:pt x="175624" y="625456"/>
                  <a:pt x="172699" y="618781"/>
                  <a:pt x="170777" y="612299"/>
                </a:cubicBezTo>
                <a:cubicBezTo>
                  <a:pt x="169817" y="609058"/>
                  <a:pt x="170994" y="607231"/>
                  <a:pt x="174311" y="606817"/>
                </a:cubicBezTo>
                <a:close/>
                <a:moveTo>
                  <a:pt x="3651685" y="586541"/>
                </a:moveTo>
                <a:cubicBezTo>
                  <a:pt x="3641561" y="588340"/>
                  <a:pt x="3629128" y="590373"/>
                  <a:pt x="3614386" y="592639"/>
                </a:cubicBezTo>
                <a:cubicBezTo>
                  <a:pt x="3616150" y="604498"/>
                  <a:pt x="3617778" y="615913"/>
                  <a:pt x="3619269" y="626883"/>
                </a:cubicBezTo>
                <a:cubicBezTo>
                  <a:pt x="3631186" y="624345"/>
                  <a:pt x="3645375" y="621427"/>
                  <a:pt x="3661838" y="618129"/>
                </a:cubicBezTo>
                <a:cubicBezTo>
                  <a:pt x="3663401" y="609625"/>
                  <a:pt x="3664631" y="601784"/>
                  <a:pt x="3665527" y="594607"/>
                </a:cubicBezTo>
                <a:cubicBezTo>
                  <a:pt x="3666423" y="587430"/>
                  <a:pt x="3661809" y="584741"/>
                  <a:pt x="3651685" y="586541"/>
                </a:cubicBezTo>
                <a:close/>
                <a:moveTo>
                  <a:pt x="1661038" y="545038"/>
                </a:moveTo>
                <a:cubicBezTo>
                  <a:pt x="1677218" y="543954"/>
                  <a:pt x="1690790" y="546327"/>
                  <a:pt x="1701755" y="552156"/>
                </a:cubicBezTo>
                <a:cubicBezTo>
                  <a:pt x="1716375" y="559929"/>
                  <a:pt x="1722814" y="566927"/>
                  <a:pt x="1721071" y="573150"/>
                </a:cubicBezTo>
                <a:cubicBezTo>
                  <a:pt x="1719329" y="579374"/>
                  <a:pt x="1712295" y="582038"/>
                  <a:pt x="1699970" y="581142"/>
                </a:cubicBezTo>
                <a:cubicBezTo>
                  <a:pt x="1687644" y="580245"/>
                  <a:pt x="1670325" y="579797"/>
                  <a:pt x="1648012" y="579797"/>
                </a:cubicBezTo>
                <a:cubicBezTo>
                  <a:pt x="1625727" y="579797"/>
                  <a:pt x="1601786" y="580919"/>
                  <a:pt x="1576189" y="583164"/>
                </a:cubicBezTo>
                <a:cubicBezTo>
                  <a:pt x="1550591" y="585408"/>
                  <a:pt x="1529167" y="588079"/>
                  <a:pt x="1511916" y="591176"/>
                </a:cubicBezTo>
                <a:cubicBezTo>
                  <a:pt x="1494665" y="594274"/>
                  <a:pt x="1479607" y="597199"/>
                  <a:pt x="1466744" y="599952"/>
                </a:cubicBezTo>
                <a:cubicBezTo>
                  <a:pt x="1453881" y="602706"/>
                  <a:pt x="1440495" y="599716"/>
                  <a:pt x="1426585" y="590983"/>
                </a:cubicBezTo>
                <a:cubicBezTo>
                  <a:pt x="1413979" y="577115"/>
                  <a:pt x="1413083" y="570867"/>
                  <a:pt x="1423896" y="572236"/>
                </a:cubicBezTo>
                <a:cubicBezTo>
                  <a:pt x="1434708" y="573606"/>
                  <a:pt x="1453233" y="573176"/>
                  <a:pt x="1479468" y="570946"/>
                </a:cubicBezTo>
                <a:cubicBezTo>
                  <a:pt x="1505703" y="568716"/>
                  <a:pt x="1533709" y="565342"/>
                  <a:pt x="1563487" y="560825"/>
                </a:cubicBezTo>
                <a:cubicBezTo>
                  <a:pt x="1593264" y="556308"/>
                  <a:pt x="1620098" y="551791"/>
                  <a:pt x="1643989" y="547274"/>
                </a:cubicBezTo>
                <a:cubicBezTo>
                  <a:pt x="1649962" y="546144"/>
                  <a:pt x="1655645" y="545399"/>
                  <a:pt x="1661038" y="545038"/>
                </a:cubicBezTo>
                <a:close/>
                <a:moveTo>
                  <a:pt x="4039620" y="540648"/>
                </a:moveTo>
                <a:cubicBezTo>
                  <a:pt x="4028434" y="542427"/>
                  <a:pt x="4018138" y="543674"/>
                  <a:pt x="4008731" y="544391"/>
                </a:cubicBezTo>
                <a:cubicBezTo>
                  <a:pt x="4009562" y="552178"/>
                  <a:pt x="4010739" y="560323"/>
                  <a:pt x="4012258" y="568827"/>
                </a:cubicBezTo>
                <a:lnTo>
                  <a:pt x="4050418" y="565643"/>
                </a:lnTo>
                <a:cubicBezTo>
                  <a:pt x="4043219" y="559907"/>
                  <a:pt x="4039620" y="551576"/>
                  <a:pt x="4039620" y="540648"/>
                </a:cubicBezTo>
                <a:close/>
                <a:moveTo>
                  <a:pt x="108505" y="539293"/>
                </a:moveTo>
                <a:cubicBezTo>
                  <a:pt x="95556" y="542004"/>
                  <a:pt x="85819" y="543911"/>
                  <a:pt x="79294" y="545015"/>
                </a:cubicBezTo>
                <a:cubicBezTo>
                  <a:pt x="72769" y="546119"/>
                  <a:pt x="69733" y="547091"/>
                  <a:pt x="70185" y="547930"/>
                </a:cubicBezTo>
                <a:cubicBezTo>
                  <a:pt x="70636" y="548769"/>
                  <a:pt x="74182" y="560237"/>
                  <a:pt x="80821" y="582335"/>
                </a:cubicBezTo>
                <a:cubicBezTo>
                  <a:pt x="87963" y="582407"/>
                  <a:pt x="95147" y="581726"/>
                  <a:pt x="102374" y="580292"/>
                </a:cubicBezTo>
                <a:cubicBezTo>
                  <a:pt x="103751" y="576420"/>
                  <a:pt x="104895" y="572580"/>
                  <a:pt x="105806" y="568773"/>
                </a:cubicBezTo>
                <a:cubicBezTo>
                  <a:pt x="106716" y="564966"/>
                  <a:pt x="107394" y="559147"/>
                  <a:pt x="107838" y="551317"/>
                </a:cubicBezTo>
                <a:cubicBezTo>
                  <a:pt x="108283" y="543488"/>
                  <a:pt x="108505" y="539480"/>
                  <a:pt x="108505" y="539293"/>
                </a:cubicBezTo>
                <a:close/>
                <a:moveTo>
                  <a:pt x="4096644" y="533894"/>
                </a:moveTo>
                <a:cubicBezTo>
                  <a:pt x="4082934" y="535629"/>
                  <a:pt x="4070731" y="537192"/>
                  <a:pt x="4060033" y="538583"/>
                </a:cubicBezTo>
                <a:cubicBezTo>
                  <a:pt x="4064536" y="546915"/>
                  <a:pt x="4066336" y="555211"/>
                  <a:pt x="4065432" y="563471"/>
                </a:cubicBezTo>
                <a:cubicBezTo>
                  <a:pt x="4072559" y="563471"/>
                  <a:pt x="4079529" y="563127"/>
                  <a:pt x="4086340" y="562438"/>
                </a:cubicBezTo>
                <a:cubicBezTo>
                  <a:pt x="4093883" y="544542"/>
                  <a:pt x="4097318" y="535027"/>
                  <a:pt x="4096644" y="533894"/>
                </a:cubicBezTo>
                <a:close/>
                <a:moveTo>
                  <a:pt x="1943731" y="533894"/>
                </a:moveTo>
                <a:cubicBezTo>
                  <a:pt x="1928975" y="537450"/>
                  <a:pt x="1915467" y="540383"/>
                  <a:pt x="1903206" y="542692"/>
                </a:cubicBezTo>
                <a:cubicBezTo>
                  <a:pt x="1902446" y="562639"/>
                  <a:pt x="1902066" y="579905"/>
                  <a:pt x="1902066" y="594489"/>
                </a:cubicBezTo>
                <a:cubicBezTo>
                  <a:pt x="1916664" y="592753"/>
                  <a:pt x="1928832" y="590760"/>
                  <a:pt x="1938569" y="588509"/>
                </a:cubicBezTo>
                <a:cubicBezTo>
                  <a:pt x="1941136" y="571530"/>
                  <a:pt x="1942857" y="553325"/>
                  <a:pt x="1943731" y="533894"/>
                </a:cubicBezTo>
                <a:close/>
                <a:moveTo>
                  <a:pt x="4428482" y="528709"/>
                </a:moveTo>
                <a:cubicBezTo>
                  <a:pt x="4430580" y="528314"/>
                  <a:pt x="4433778" y="528690"/>
                  <a:pt x="4438077" y="529839"/>
                </a:cubicBezTo>
                <a:cubicBezTo>
                  <a:pt x="4455271" y="534435"/>
                  <a:pt x="4469973" y="538845"/>
                  <a:pt x="4482184" y="543068"/>
                </a:cubicBezTo>
                <a:cubicBezTo>
                  <a:pt x="4494394" y="547291"/>
                  <a:pt x="4504497" y="555164"/>
                  <a:pt x="4512492" y="566687"/>
                </a:cubicBezTo>
                <a:cubicBezTo>
                  <a:pt x="4520486" y="578209"/>
                  <a:pt x="4521949" y="588000"/>
                  <a:pt x="4516880" y="596059"/>
                </a:cubicBezTo>
                <a:cubicBezTo>
                  <a:pt x="4511811" y="604118"/>
                  <a:pt x="4501726" y="602444"/>
                  <a:pt x="4486626" y="591036"/>
                </a:cubicBezTo>
                <a:cubicBezTo>
                  <a:pt x="4471525" y="579629"/>
                  <a:pt x="4455751" y="566991"/>
                  <a:pt x="4439303" y="553124"/>
                </a:cubicBezTo>
                <a:cubicBezTo>
                  <a:pt x="4425794" y="538035"/>
                  <a:pt x="4422187" y="529897"/>
                  <a:pt x="4428482" y="528709"/>
                </a:cubicBezTo>
                <a:close/>
                <a:moveTo>
                  <a:pt x="165513" y="528656"/>
                </a:moveTo>
                <a:cubicBezTo>
                  <a:pt x="162670" y="529008"/>
                  <a:pt x="158645" y="529857"/>
                  <a:pt x="153440" y="531205"/>
                </a:cubicBezTo>
                <a:lnTo>
                  <a:pt x="134296" y="534088"/>
                </a:lnTo>
                <a:cubicBezTo>
                  <a:pt x="140606" y="539236"/>
                  <a:pt x="142588" y="544549"/>
                  <a:pt x="140244" y="550027"/>
                </a:cubicBezTo>
                <a:cubicBezTo>
                  <a:pt x="137899" y="555505"/>
                  <a:pt x="134568" y="564023"/>
                  <a:pt x="130252" y="575581"/>
                </a:cubicBezTo>
                <a:cubicBezTo>
                  <a:pt x="147345" y="572985"/>
                  <a:pt x="158674" y="570648"/>
                  <a:pt x="164239" y="568569"/>
                </a:cubicBezTo>
                <a:cubicBezTo>
                  <a:pt x="167565" y="556896"/>
                  <a:pt x="169680" y="547722"/>
                  <a:pt x="170584" y="541046"/>
                </a:cubicBezTo>
                <a:cubicBezTo>
                  <a:pt x="171487" y="534371"/>
                  <a:pt x="171458" y="530388"/>
                  <a:pt x="170498" y="529097"/>
                </a:cubicBezTo>
                <a:cubicBezTo>
                  <a:pt x="170017" y="528452"/>
                  <a:pt x="168356" y="528305"/>
                  <a:pt x="165513" y="528656"/>
                </a:cubicBezTo>
                <a:close/>
                <a:moveTo>
                  <a:pt x="3037490" y="528197"/>
                </a:moveTo>
                <a:cubicBezTo>
                  <a:pt x="3039393" y="528417"/>
                  <a:pt x="3041707" y="528997"/>
                  <a:pt x="3044431" y="529936"/>
                </a:cubicBezTo>
                <a:cubicBezTo>
                  <a:pt x="3052620" y="533005"/>
                  <a:pt x="3059392" y="537709"/>
                  <a:pt x="3064748" y="544047"/>
                </a:cubicBezTo>
                <a:cubicBezTo>
                  <a:pt x="3070104" y="550385"/>
                  <a:pt x="3070161" y="555888"/>
                  <a:pt x="3064920" y="560556"/>
                </a:cubicBezTo>
                <a:cubicBezTo>
                  <a:pt x="3059679" y="565224"/>
                  <a:pt x="3051673" y="577650"/>
                  <a:pt x="3040904" y="597834"/>
                </a:cubicBezTo>
                <a:cubicBezTo>
                  <a:pt x="3030134" y="618017"/>
                  <a:pt x="3017002" y="636545"/>
                  <a:pt x="3001508" y="653416"/>
                </a:cubicBezTo>
                <a:cubicBezTo>
                  <a:pt x="2986013" y="670287"/>
                  <a:pt x="2967489" y="685370"/>
                  <a:pt x="2945936" y="698663"/>
                </a:cubicBezTo>
                <a:cubicBezTo>
                  <a:pt x="2924382" y="711957"/>
                  <a:pt x="2901191" y="721339"/>
                  <a:pt x="2876361" y="726809"/>
                </a:cubicBezTo>
                <a:cubicBezTo>
                  <a:pt x="2851530" y="732280"/>
                  <a:pt x="2849925" y="729484"/>
                  <a:pt x="2871543" y="718420"/>
                </a:cubicBezTo>
                <a:cubicBezTo>
                  <a:pt x="2893160" y="707357"/>
                  <a:pt x="2914222" y="693805"/>
                  <a:pt x="2934729" y="677766"/>
                </a:cubicBezTo>
                <a:cubicBezTo>
                  <a:pt x="2955235" y="661726"/>
                  <a:pt x="2972816" y="645493"/>
                  <a:pt x="2987472" y="629067"/>
                </a:cubicBezTo>
                <a:cubicBezTo>
                  <a:pt x="3002128" y="612640"/>
                  <a:pt x="3013686" y="594944"/>
                  <a:pt x="3022147" y="575979"/>
                </a:cubicBezTo>
                <a:cubicBezTo>
                  <a:pt x="3030608" y="557014"/>
                  <a:pt x="3033712" y="543660"/>
                  <a:pt x="3031461" y="535916"/>
                </a:cubicBezTo>
                <a:cubicBezTo>
                  <a:pt x="3029772" y="530108"/>
                  <a:pt x="3031782" y="527535"/>
                  <a:pt x="3037490" y="528197"/>
                </a:cubicBezTo>
                <a:close/>
                <a:moveTo>
                  <a:pt x="4152420" y="528097"/>
                </a:moveTo>
                <a:cubicBezTo>
                  <a:pt x="4150799" y="528140"/>
                  <a:pt x="4148612" y="528495"/>
                  <a:pt x="4145859" y="529162"/>
                </a:cubicBezTo>
                <a:cubicBezTo>
                  <a:pt x="4140353" y="530495"/>
                  <a:pt x="4132437" y="531456"/>
                  <a:pt x="4122112" y="532044"/>
                </a:cubicBezTo>
                <a:cubicBezTo>
                  <a:pt x="4125711" y="534482"/>
                  <a:pt x="4126070" y="537547"/>
                  <a:pt x="4123187" y="541240"/>
                </a:cubicBezTo>
                <a:cubicBezTo>
                  <a:pt x="4120305" y="544932"/>
                  <a:pt x="4114547" y="550980"/>
                  <a:pt x="4105915" y="559384"/>
                </a:cubicBezTo>
                <a:cubicBezTo>
                  <a:pt x="4117358" y="559427"/>
                  <a:pt x="4130228" y="559054"/>
                  <a:pt x="4144526" y="558265"/>
                </a:cubicBezTo>
                <a:cubicBezTo>
                  <a:pt x="4152872" y="539852"/>
                  <a:pt x="4156557" y="530065"/>
                  <a:pt x="4155582" y="528904"/>
                </a:cubicBezTo>
                <a:cubicBezTo>
                  <a:pt x="4155094" y="528323"/>
                  <a:pt x="4154040" y="528054"/>
                  <a:pt x="4152420" y="528097"/>
                </a:cubicBezTo>
                <a:close/>
                <a:moveTo>
                  <a:pt x="4158093" y="503804"/>
                </a:moveTo>
                <a:cubicBezTo>
                  <a:pt x="4161581" y="503831"/>
                  <a:pt x="4165598" y="504676"/>
                  <a:pt x="4170144" y="506339"/>
                </a:cubicBezTo>
                <a:cubicBezTo>
                  <a:pt x="4179236" y="509666"/>
                  <a:pt x="4187453" y="514356"/>
                  <a:pt x="4194795" y="520407"/>
                </a:cubicBezTo>
                <a:cubicBezTo>
                  <a:pt x="4202137" y="526459"/>
                  <a:pt x="4202621" y="531438"/>
                  <a:pt x="4196247" y="535346"/>
                </a:cubicBezTo>
                <a:cubicBezTo>
                  <a:pt x="4189873" y="539254"/>
                  <a:pt x="4184029" y="544527"/>
                  <a:pt x="4178716" y="551167"/>
                </a:cubicBezTo>
                <a:cubicBezTo>
                  <a:pt x="4173403" y="557806"/>
                  <a:pt x="4166394" y="565364"/>
                  <a:pt x="4157690" y="573839"/>
                </a:cubicBezTo>
                <a:cubicBezTo>
                  <a:pt x="4148985" y="582314"/>
                  <a:pt x="4142869" y="582500"/>
                  <a:pt x="4139342" y="574398"/>
                </a:cubicBezTo>
                <a:cubicBezTo>
                  <a:pt x="4110030" y="576191"/>
                  <a:pt x="4086742" y="577596"/>
                  <a:pt x="4069476" y="578614"/>
                </a:cubicBezTo>
                <a:cubicBezTo>
                  <a:pt x="4086569" y="584809"/>
                  <a:pt x="4092582" y="590029"/>
                  <a:pt x="4087512" y="594274"/>
                </a:cubicBezTo>
                <a:cubicBezTo>
                  <a:pt x="4082443" y="598518"/>
                  <a:pt x="4075535" y="602189"/>
                  <a:pt x="4066787" y="605287"/>
                </a:cubicBezTo>
                <a:cubicBezTo>
                  <a:pt x="4074531" y="605330"/>
                  <a:pt x="4082529" y="604918"/>
                  <a:pt x="4090782" y="604050"/>
                </a:cubicBezTo>
                <a:cubicBezTo>
                  <a:pt x="4099035" y="603182"/>
                  <a:pt x="4106510" y="601372"/>
                  <a:pt x="4113206" y="598619"/>
                </a:cubicBezTo>
                <a:cubicBezTo>
                  <a:pt x="4119903" y="595865"/>
                  <a:pt x="4127242" y="595912"/>
                  <a:pt x="4135222" y="598758"/>
                </a:cubicBezTo>
                <a:cubicBezTo>
                  <a:pt x="4143203" y="601605"/>
                  <a:pt x="4149763" y="605154"/>
                  <a:pt x="4154904" y="609406"/>
                </a:cubicBezTo>
                <a:cubicBezTo>
                  <a:pt x="4160045" y="613658"/>
                  <a:pt x="4159859" y="617537"/>
                  <a:pt x="4154345" y="621043"/>
                </a:cubicBezTo>
                <a:cubicBezTo>
                  <a:pt x="4148831" y="624549"/>
                  <a:pt x="4139826" y="633006"/>
                  <a:pt x="4127328" y="646415"/>
                </a:cubicBezTo>
                <a:cubicBezTo>
                  <a:pt x="4114831" y="659823"/>
                  <a:pt x="4100103" y="672711"/>
                  <a:pt x="4083146" y="685079"/>
                </a:cubicBezTo>
                <a:cubicBezTo>
                  <a:pt x="4066188" y="697448"/>
                  <a:pt x="4045399" y="707959"/>
                  <a:pt x="4020777" y="716613"/>
                </a:cubicBezTo>
                <a:cubicBezTo>
                  <a:pt x="3996155" y="725268"/>
                  <a:pt x="3972443" y="729824"/>
                  <a:pt x="3949642" y="730283"/>
                </a:cubicBezTo>
                <a:cubicBezTo>
                  <a:pt x="3926841" y="730742"/>
                  <a:pt x="3926637" y="727616"/>
                  <a:pt x="3949029" y="720905"/>
                </a:cubicBezTo>
                <a:cubicBezTo>
                  <a:pt x="3971421" y="714194"/>
                  <a:pt x="3992379" y="706403"/>
                  <a:pt x="4011904" y="697534"/>
                </a:cubicBezTo>
                <a:cubicBezTo>
                  <a:pt x="4031428" y="688664"/>
                  <a:pt x="4046517" y="681104"/>
                  <a:pt x="4057172" y="674851"/>
                </a:cubicBezTo>
                <a:cubicBezTo>
                  <a:pt x="4047263" y="669330"/>
                  <a:pt x="4039161" y="661755"/>
                  <a:pt x="4032865" y="652126"/>
                </a:cubicBezTo>
                <a:cubicBezTo>
                  <a:pt x="4026570" y="642496"/>
                  <a:pt x="4027542" y="638155"/>
                  <a:pt x="4035780" y="639101"/>
                </a:cubicBezTo>
                <a:cubicBezTo>
                  <a:pt x="4044018" y="640048"/>
                  <a:pt x="4051619" y="642761"/>
                  <a:pt x="4058581" y="647243"/>
                </a:cubicBezTo>
                <a:cubicBezTo>
                  <a:pt x="4065543" y="651724"/>
                  <a:pt x="4070193" y="657535"/>
                  <a:pt x="4072530" y="664677"/>
                </a:cubicBezTo>
                <a:cubicBezTo>
                  <a:pt x="4090542" y="647626"/>
                  <a:pt x="4102157" y="635803"/>
                  <a:pt x="4107377" y="629206"/>
                </a:cubicBezTo>
                <a:cubicBezTo>
                  <a:pt x="4112597" y="622610"/>
                  <a:pt x="4114508" y="619251"/>
                  <a:pt x="4113110" y="619129"/>
                </a:cubicBezTo>
                <a:cubicBezTo>
                  <a:pt x="4111712" y="619007"/>
                  <a:pt x="4102960" y="619846"/>
                  <a:pt x="4086856" y="621645"/>
                </a:cubicBezTo>
                <a:cubicBezTo>
                  <a:pt x="4070752" y="623445"/>
                  <a:pt x="4060821" y="622545"/>
                  <a:pt x="4057064" y="618946"/>
                </a:cubicBezTo>
                <a:cubicBezTo>
                  <a:pt x="4049636" y="624840"/>
                  <a:pt x="4041093" y="630544"/>
                  <a:pt x="4031435" y="636057"/>
                </a:cubicBezTo>
                <a:cubicBezTo>
                  <a:pt x="4021777" y="641571"/>
                  <a:pt x="4009028" y="646845"/>
                  <a:pt x="3993190" y="651878"/>
                </a:cubicBezTo>
                <a:cubicBezTo>
                  <a:pt x="3977351" y="656912"/>
                  <a:pt x="3976200" y="654352"/>
                  <a:pt x="3989737" y="644199"/>
                </a:cubicBezTo>
                <a:cubicBezTo>
                  <a:pt x="4003274" y="634046"/>
                  <a:pt x="4013983" y="626123"/>
                  <a:pt x="4021863" y="620430"/>
                </a:cubicBezTo>
                <a:cubicBezTo>
                  <a:pt x="4029743" y="614737"/>
                  <a:pt x="4037149" y="607556"/>
                  <a:pt x="4044083" y="598888"/>
                </a:cubicBezTo>
                <a:cubicBezTo>
                  <a:pt x="4051017" y="590219"/>
                  <a:pt x="4054928" y="584307"/>
                  <a:pt x="4055817" y="581152"/>
                </a:cubicBezTo>
                <a:cubicBezTo>
                  <a:pt x="4040846" y="582945"/>
                  <a:pt x="4026047" y="584658"/>
                  <a:pt x="4011420" y="586293"/>
                </a:cubicBezTo>
                <a:cubicBezTo>
                  <a:pt x="4003705" y="598153"/>
                  <a:pt x="3997499" y="597955"/>
                  <a:pt x="3992802" y="585702"/>
                </a:cubicBezTo>
                <a:cubicBezTo>
                  <a:pt x="3988106" y="573448"/>
                  <a:pt x="3984897" y="564095"/>
                  <a:pt x="3983177" y="557642"/>
                </a:cubicBezTo>
                <a:cubicBezTo>
                  <a:pt x="3981456" y="551188"/>
                  <a:pt x="3978061" y="544018"/>
                  <a:pt x="3972991" y="536131"/>
                </a:cubicBezTo>
                <a:cubicBezTo>
                  <a:pt x="3967922" y="528244"/>
                  <a:pt x="3969833" y="524770"/>
                  <a:pt x="3978724" y="525709"/>
                </a:cubicBezTo>
                <a:cubicBezTo>
                  <a:pt x="3987615" y="526649"/>
                  <a:pt x="3994133" y="527097"/>
                  <a:pt x="3998277" y="527054"/>
                </a:cubicBezTo>
                <a:cubicBezTo>
                  <a:pt x="4002421" y="527011"/>
                  <a:pt x="4027398" y="524326"/>
                  <a:pt x="4073208" y="518998"/>
                </a:cubicBezTo>
                <a:cubicBezTo>
                  <a:pt x="4119018" y="513671"/>
                  <a:pt x="4144353" y="509397"/>
                  <a:pt x="4149215" y="506178"/>
                </a:cubicBezTo>
                <a:cubicBezTo>
                  <a:pt x="4151645" y="504568"/>
                  <a:pt x="4154605" y="503777"/>
                  <a:pt x="4158093" y="503804"/>
                </a:cubicBezTo>
                <a:close/>
                <a:moveTo>
                  <a:pt x="2901902" y="499564"/>
                </a:moveTo>
                <a:cubicBezTo>
                  <a:pt x="2903825" y="499338"/>
                  <a:pt x="2906206" y="500768"/>
                  <a:pt x="2909046" y="503855"/>
                </a:cubicBezTo>
                <a:cubicBezTo>
                  <a:pt x="2914724" y="510028"/>
                  <a:pt x="2917564" y="519117"/>
                  <a:pt x="2917564" y="531119"/>
                </a:cubicBezTo>
                <a:cubicBezTo>
                  <a:pt x="2917564" y="542534"/>
                  <a:pt x="2913032" y="556200"/>
                  <a:pt x="2903969" y="572118"/>
                </a:cubicBezTo>
                <a:cubicBezTo>
                  <a:pt x="2894906" y="588036"/>
                  <a:pt x="2887456" y="590853"/>
                  <a:pt x="2881620" y="580572"/>
                </a:cubicBezTo>
                <a:cubicBezTo>
                  <a:pt x="2875783" y="570290"/>
                  <a:pt x="2874672" y="561868"/>
                  <a:pt x="2878286" y="555308"/>
                </a:cubicBezTo>
                <a:cubicBezTo>
                  <a:pt x="2881900" y="548747"/>
                  <a:pt x="2885556" y="540383"/>
                  <a:pt x="2889256" y="530216"/>
                </a:cubicBezTo>
                <a:cubicBezTo>
                  <a:pt x="2892741" y="520622"/>
                  <a:pt x="2895491" y="512287"/>
                  <a:pt x="2897506" y="505210"/>
                </a:cubicBezTo>
                <a:cubicBezTo>
                  <a:pt x="2898513" y="501672"/>
                  <a:pt x="2899978" y="499790"/>
                  <a:pt x="2901902" y="499564"/>
                </a:cubicBezTo>
                <a:close/>
                <a:moveTo>
                  <a:pt x="876935" y="497327"/>
                </a:moveTo>
                <a:cubicBezTo>
                  <a:pt x="880133" y="497327"/>
                  <a:pt x="886120" y="498664"/>
                  <a:pt x="894897" y="501338"/>
                </a:cubicBezTo>
                <a:cubicBezTo>
                  <a:pt x="903673" y="504013"/>
                  <a:pt x="907143" y="508014"/>
                  <a:pt x="905308" y="513341"/>
                </a:cubicBezTo>
                <a:cubicBezTo>
                  <a:pt x="903472" y="518668"/>
                  <a:pt x="902332" y="524917"/>
                  <a:pt x="901887" y="532087"/>
                </a:cubicBezTo>
                <a:cubicBezTo>
                  <a:pt x="901443" y="539257"/>
                  <a:pt x="900539" y="549148"/>
                  <a:pt x="899177" y="561761"/>
                </a:cubicBezTo>
                <a:cubicBezTo>
                  <a:pt x="897815" y="574373"/>
                  <a:pt x="895829" y="585834"/>
                  <a:pt x="893219" y="596145"/>
                </a:cubicBezTo>
                <a:cubicBezTo>
                  <a:pt x="907616" y="603588"/>
                  <a:pt x="913442" y="609901"/>
                  <a:pt x="910696" y="615085"/>
                </a:cubicBezTo>
                <a:cubicBezTo>
                  <a:pt x="907950" y="620269"/>
                  <a:pt x="905924" y="629346"/>
                  <a:pt x="904619" y="642317"/>
                </a:cubicBezTo>
                <a:cubicBezTo>
                  <a:pt x="903314" y="655288"/>
                  <a:pt x="904501" y="665440"/>
                  <a:pt x="908179" y="672775"/>
                </a:cubicBezTo>
                <a:cubicBezTo>
                  <a:pt x="911857" y="680110"/>
                  <a:pt x="921372" y="683968"/>
                  <a:pt x="936723" y="684348"/>
                </a:cubicBezTo>
                <a:cubicBezTo>
                  <a:pt x="952075" y="684728"/>
                  <a:pt x="963762" y="683742"/>
                  <a:pt x="971785" y="681390"/>
                </a:cubicBezTo>
                <a:cubicBezTo>
                  <a:pt x="979809" y="679039"/>
                  <a:pt x="987391" y="666441"/>
                  <a:pt x="994532" y="643597"/>
                </a:cubicBezTo>
                <a:cubicBezTo>
                  <a:pt x="1001674" y="620753"/>
                  <a:pt x="1005245" y="617003"/>
                  <a:pt x="1005245" y="632347"/>
                </a:cubicBezTo>
                <a:cubicBezTo>
                  <a:pt x="1005245" y="644780"/>
                  <a:pt x="1005460" y="655040"/>
                  <a:pt x="1005890" y="663128"/>
                </a:cubicBezTo>
                <a:cubicBezTo>
                  <a:pt x="1006320" y="671216"/>
                  <a:pt x="1007897" y="679318"/>
                  <a:pt x="1010622" y="687435"/>
                </a:cubicBezTo>
                <a:cubicBezTo>
                  <a:pt x="1013347" y="695551"/>
                  <a:pt x="1007568" y="702363"/>
                  <a:pt x="993285" y="707870"/>
                </a:cubicBezTo>
                <a:cubicBezTo>
                  <a:pt x="979002" y="713376"/>
                  <a:pt x="958348" y="714484"/>
                  <a:pt x="931324" y="711193"/>
                </a:cubicBezTo>
                <a:cubicBezTo>
                  <a:pt x="904300" y="707902"/>
                  <a:pt x="889591" y="697347"/>
                  <a:pt x="887196" y="679530"/>
                </a:cubicBezTo>
                <a:cubicBezTo>
                  <a:pt x="884801" y="661712"/>
                  <a:pt x="884281" y="647504"/>
                  <a:pt x="885636" y="636907"/>
                </a:cubicBezTo>
                <a:cubicBezTo>
                  <a:pt x="886991" y="626310"/>
                  <a:pt x="887856" y="619419"/>
                  <a:pt x="888228" y="616236"/>
                </a:cubicBezTo>
                <a:cubicBezTo>
                  <a:pt x="882148" y="636599"/>
                  <a:pt x="871687" y="654434"/>
                  <a:pt x="856845" y="669743"/>
                </a:cubicBezTo>
                <a:cubicBezTo>
                  <a:pt x="842003" y="685051"/>
                  <a:pt x="825881" y="695483"/>
                  <a:pt x="808479" y="701040"/>
                </a:cubicBezTo>
                <a:cubicBezTo>
                  <a:pt x="791077" y="706597"/>
                  <a:pt x="786592" y="705923"/>
                  <a:pt x="795024" y="699018"/>
                </a:cubicBezTo>
                <a:cubicBezTo>
                  <a:pt x="803456" y="692113"/>
                  <a:pt x="814100" y="682451"/>
                  <a:pt x="826956" y="670033"/>
                </a:cubicBezTo>
                <a:cubicBezTo>
                  <a:pt x="839812" y="657614"/>
                  <a:pt x="850223" y="643661"/>
                  <a:pt x="858189" y="628174"/>
                </a:cubicBezTo>
                <a:cubicBezTo>
                  <a:pt x="866155" y="612686"/>
                  <a:pt x="871260" y="595976"/>
                  <a:pt x="873504" y="578044"/>
                </a:cubicBezTo>
                <a:cubicBezTo>
                  <a:pt x="875749" y="560112"/>
                  <a:pt x="876652" y="544653"/>
                  <a:pt x="876215" y="531668"/>
                </a:cubicBezTo>
                <a:cubicBezTo>
                  <a:pt x="875778" y="518683"/>
                  <a:pt x="874426" y="509713"/>
                  <a:pt x="872161" y="504758"/>
                </a:cubicBezTo>
                <a:cubicBezTo>
                  <a:pt x="869894" y="499804"/>
                  <a:pt x="871486" y="497327"/>
                  <a:pt x="876935" y="497327"/>
                </a:cubicBezTo>
                <a:close/>
                <a:moveTo>
                  <a:pt x="3072481" y="483850"/>
                </a:moveTo>
                <a:cubicBezTo>
                  <a:pt x="3076511" y="482911"/>
                  <a:pt x="3085115" y="484765"/>
                  <a:pt x="3098293" y="489411"/>
                </a:cubicBezTo>
                <a:cubicBezTo>
                  <a:pt x="3113580" y="492480"/>
                  <a:pt x="3121474" y="500661"/>
                  <a:pt x="3121976" y="513954"/>
                </a:cubicBezTo>
                <a:cubicBezTo>
                  <a:pt x="3122478" y="527247"/>
                  <a:pt x="3116760" y="531342"/>
                  <a:pt x="3104822" y="526236"/>
                </a:cubicBezTo>
                <a:cubicBezTo>
                  <a:pt x="3092884" y="521131"/>
                  <a:pt x="3079583" y="513366"/>
                  <a:pt x="3064920" y="502941"/>
                </a:cubicBezTo>
                <a:cubicBezTo>
                  <a:pt x="3050257" y="492515"/>
                  <a:pt x="3046844" y="486962"/>
                  <a:pt x="3054681" y="486281"/>
                </a:cubicBezTo>
                <a:cubicBezTo>
                  <a:pt x="3062518" y="485600"/>
                  <a:pt x="3068451" y="484790"/>
                  <a:pt x="3072481" y="483850"/>
                </a:cubicBezTo>
                <a:close/>
                <a:moveTo>
                  <a:pt x="3415927" y="471791"/>
                </a:moveTo>
                <a:cubicBezTo>
                  <a:pt x="3414023" y="471094"/>
                  <a:pt x="3411422" y="471292"/>
                  <a:pt x="3408124" y="472385"/>
                </a:cubicBezTo>
                <a:cubicBezTo>
                  <a:pt x="3401527" y="474572"/>
                  <a:pt x="3390155" y="478491"/>
                  <a:pt x="3374008" y="484141"/>
                </a:cubicBezTo>
                <a:lnTo>
                  <a:pt x="3374008" y="505393"/>
                </a:lnTo>
                <a:cubicBezTo>
                  <a:pt x="3381107" y="503729"/>
                  <a:pt x="3387546" y="501740"/>
                  <a:pt x="3393324" y="499424"/>
                </a:cubicBezTo>
                <a:cubicBezTo>
                  <a:pt x="3399104" y="497108"/>
                  <a:pt x="3404302" y="498463"/>
                  <a:pt x="3408919" y="503489"/>
                </a:cubicBezTo>
                <a:cubicBezTo>
                  <a:pt x="3413537" y="508516"/>
                  <a:pt x="3411253" y="513266"/>
                  <a:pt x="3402068" y="517740"/>
                </a:cubicBezTo>
                <a:cubicBezTo>
                  <a:pt x="3392883" y="522214"/>
                  <a:pt x="3383530" y="524451"/>
                  <a:pt x="3374008" y="524451"/>
                </a:cubicBezTo>
                <a:lnTo>
                  <a:pt x="3374008" y="549941"/>
                </a:lnTo>
                <a:cubicBezTo>
                  <a:pt x="3388148" y="545610"/>
                  <a:pt x="3400775" y="542254"/>
                  <a:pt x="3411888" y="539874"/>
                </a:cubicBezTo>
                <a:cubicBezTo>
                  <a:pt x="3418011" y="502647"/>
                  <a:pt x="3420564" y="481545"/>
                  <a:pt x="3419546" y="476569"/>
                </a:cubicBezTo>
                <a:cubicBezTo>
                  <a:pt x="3419037" y="474081"/>
                  <a:pt x="3417830" y="472488"/>
                  <a:pt x="3415927" y="471791"/>
                </a:cubicBezTo>
                <a:close/>
                <a:moveTo>
                  <a:pt x="801456" y="470595"/>
                </a:moveTo>
                <a:cubicBezTo>
                  <a:pt x="805374" y="470917"/>
                  <a:pt x="809228" y="472238"/>
                  <a:pt x="813018" y="474558"/>
                </a:cubicBezTo>
                <a:cubicBezTo>
                  <a:pt x="820596" y="479197"/>
                  <a:pt x="820564" y="484137"/>
                  <a:pt x="812921" y="489379"/>
                </a:cubicBezTo>
                <a:cubicBezTo>
                  <a:pt x="805277" y="494620"/>
                  <a:pt x="793354" y="499291"/>
                  <a:pt x="777149" y="503392"/>
                </a:cubicBezTo>
                <a:cubicBezTo>
                  <a:pt x="784348" y="506978"/>
                  <a:pt x="787270" y="512097"/>
                  <a:pt x="785915" y="518751"/>
                </a:cubicBezTo>
                <a:cubicBezTo>
                  <a:pt x="784559" y="525405"/>
                  <a:pt x="783882" y="534002"/>
                  <a:pt x="783882" y="544542"/>
                </a:cubicBezTo>
                <a:cubicBezTo>
                  <a:pt x="784298" y="543911"/>
                  <a:pt x="787693" y="542401"/>
                  <a:pt x="794067" y="540014"/>
                </a:cubicBezTo>
                <a:cubicBezTo>
                  <a:pt x="800441" y="537626"/>
                  <a:pt x="805962" y="538573"/>
                  <a:pt x="810630" y="542853"/>
                </a:cubicBezTo>
                <a:cubicBezTo>
                  <a:pt x="815298" y="547134"/>
                  <a:pt x="814774" y="551601"/>
                  <a:pt x="809060" y="556254"/>
                </a:cubicBezTo>
                <a:cubicBezTo>
                  <a:pt x="803345" y="560907"/>
                  <a:pt x="794888" y="565235"/>
                  <a:pt x="783688" y="569236"/>
                </a:cubicBezTo>
                <a:cubicBezTo>
                  <a:pt x="782929" y="585512"/>
                  <a:pt x="782548" y="602928"/>
                  <a:pt x="782548" y="621484"/>
                </a:cubicBezTo>
                <a:cubicBezTo>
                  <a:pt x="798351" y="614515"/>
                  <a:pt x="810175" y="609847"/>
                  <a:pt x="818019" y="607481"/>
                </a:cubicBezTo>
                <a:cubicBezTo>
                  <a:pt x="825863" y="605115"/>
                  <a:pt x="827239" y="607212"/>
                  <a:pt x="822149" y="613773"/>
                </a:cubicBezTo>
                <a:cubicBezTo>
                  <a:pt x="817058" y="620333"/>
                  <a:pt x="808622" y="626887"/>
                  <a:pt x="796842" y="633433"/>
                </a:cubicBezTo>
                <a:cubicBezTo>
                  <a:pt x="785061" y="639979"/>
                  <a:pt x="772474" y="647178"/>
                  <a:pt x="759081" y="655029"/>
                </a:cubicBezTo>
                <a:cubicBezTo>
                  <a:pt x="745687" y="662881"/>
                  <a:pt x="736082" y="669176"/>
                  <a:pt x="730267" y="673916"/>
                </a:cubicBezTo>
                <a:cubicBezTo>
                  <a:pt x="724452" y="678655"/>
                  <a:pt x="716386" y="675378"/>
                  <a:pt x="706068" y="664085"/>
                </a:cubicBezTo>
                <a:cubicBezTo>
                  <a:pt x="695751" y="652792"/>
                  <a:pt x="696471" y="647146"/>
                  <a:pt x="708230" y="647146"/>
                </a:cubicBezTo>
                <a:cubicBezTo>
                  <a:pt x="717279" y="647146"/>
                  <a:pt x="734344" y="640872"/>
                  <a:pt x="759425" y="628324"/>
                </a:cubicBezTo>
                <a:lnTo>
                  <a:pt x="759425" y="575753"/>
                </a:lnTo>
                <a:cubicBezTo>
                  <a:pt x="754592" y="577517"/>
                  <a:pt x="749713" y="578632"/>
                  <a:pt x="744787" y="579098"/>
                </a:cubicBezTo>
                <a:cubicBezTo>
                  <a:pt x="739861" y="579564"/>
                  <a:pt x="734096" y="578299"/>
                  <a:pt x="727492" y="575301"/>
                </a:cubicBezTo>
                <a:cubicBezTo>
                  <a:pt x="720889" y="572304"/>
                  <a:pt x="720885" y="569411"/>
                  <a:pt x="727482" y="566622"/>
                </a:cubicBezTo>
                <a:cubicBezTo>
                  <a:pt x="734078" y="563833"/>
                  <a:pt x="744726" y="559169"/>
                  <a:pt x="759425" y="552630"/>
                </a:cubicBezTo>
                <a:cubicBezTo>
                  <a:pt x="759425" y="530603"/>
                  <a:pt x="758414" y="515811"/>
                  <a:pt x="756392" y="508254"/>
                </a:cubicBezTo>
                <a:cubicBezTo>
                  <a:pt x="744532" y="509157"/>
                  <a:pt x="735100" y="507763"/>
                  <a:pt x="728095" y="504070"/>
                </a:cubicBezTo>
                <a:cubicBezTo>
                  <a:pt x="721090" y="500377"/>
                  <a:pt x="722047" y="497248"/>
                  <a:pt x="730966" y="494681"/>
                </a:cubicBezTo>
                <a:cubicBezTo>
                  <a:pt x="739886" y="492114"/>
                  <a:pt x="749849" y="488633"/>
                  <a:pt x="760855" y="484238"/>
                </a:cubicBezTo>
                <a:cubicBezTo>
                  <a:pt x="771861" y="479842"/>
                  <a:pt x="781412" y="475970"/>
                  <a:pt x="789507" y="472622"/>
                </a:cubicBezTo>
                <a:cubicBezTo>
                  <a:pt x="793554" y="470948"/>
                  <a:pt x="797537" y="470272"/>
                  <a:pt x="801456" y="470595"/>
                </a:cubicBezTo>
                <a:close/>
                <a:moveTo>
                  <a:pt x="2641135" y="461017"/>
                </a:moveTo>
                <a:cubicBezTo>
                  <a:pt x="2637241" y="464846"/>
                  <a:pt x="2632447" y="469136"/>
                  <a:pt x="2626752" y="473888"/>
                </a:cubicBezTo>
                <a:lnTo>
                  <a:pt x="2610171" y="486995"/>
                </a:lnTo>
                <a:lnTo>
                  <a:pt x="2620216" y="486668"/>
                </a:lnTo>
                <a:cubicBezTo>
                  <a:pt x="2630949" y="488583"/>
                  <a:pt x="2638851" y="492103"/>
                  <a:pt x="2643920" y="497230"/>
                </a:cubicBezTo>
                <a:cubicBezTo>
                  <a:pt x="2648990" y="502356"/>
                  <a:pt x="2651072" y="506425"/>
                  <a:pt x="2650169" y="509437"/>
                </a:cubicBezTo>
                <a:cubicBezTo>
                  <a:pt x="2652392" y="505751"/>
                  <a:pt x="2657909" y="499058"/>
                  <a:pt x="2666721" y="489357"/>
                </a:cubicBezTo>
                <a:cubicBezTo>
                  <a:pt x="2675533" y="479656"/>
                  <a:pt x="2680800" y="472955"/>
                  <a:pt x="2682520" y="469256"/>
                </a:cubicBezTo>
                <a:cubicBezTo>
                  <a:pt x="2684241" y="465556"/>
                  <a:pt x="2682879" y="463706"/>
                  <a:pt x="2678433" y="463706"/>
                </a:cubicBezTo>
                <a:cubicBezTo>
                  <a:pt x="2672525" y="463706"/>
                  <a:pt x="2666194" y="464158"/>
                  <a:pt x="2659440" y="465061"/>
                </a:cubicBezTo>
                <a:cubicBezTo>
                  <a:pt x="2652686" y="465965"/>
                  <a:pt x="2646584" y="464617"/>
                  <a:pt x="2641135" y="461017"/>
                </a:cubicBezTo>
                <a:close/>
                <a:moveTo>
                  <a:pt x="4719126" y="448864"/>
                </a:moveTo>
                <a:cubicBezTo>
                  <a:pt x="4745111" y="445164"/>
                  <a:pt x="4765739" y="457984"/>
                  <a:pt x="4781011" y="487324"/>
                </a:cubicBezTo>
                <a:cubicBezTo>
                  <a:pt x="4790103" y="519289"/>
                  <a:pt x="4777663" y="551009"/>
                  <a:pt x="4743691" y="582486"/>
                </a:cubicBezTo>
                <a:cubicBezTo>
                  <a:pt x="4733567" y="597687"/>
                  <a:pt x="4728505" y="615683"/>
                  <a:pt x="4728505" y="636477"/>
                </a:cubicBezTo>
                <a:lnTo>
                  <a:pt x="4696067" y="636477"/>
                </a:lnTo>
                <a:cubicBezTo>
                  <a:pt x="4695092" y="599967"/>
                  <a:pt x="4710042" y="566719"/>
                  <a:pt x="4740916" y="536733"/>
                </a:cubicBezTo>
                <a:cubicBezTo>
                  <a:pt x="4747842" y="526380"/>
                  <a:pt x="4750868" y="515374"/>
                  <a:pt x="4749994" y="503715"/>
                </a:cubicBezTo>
                <a:cubicBezTo>
                  <a:pt x="4745276" y="487841"/>
                  <a:pt x="4736321" y="480355"/>
                  <a:pt x="4723127" y="481258"/>
                </a:cubicBezTo>
                <a:lnTo>
                  <a:pt x="4717836" y="481258"/>
                </a:lnTo>
                <a:cubicBezTo>
                  <a:pt x="4701560" y="482033"/>
                  <a:pt x="4693873" y="495979"/>
                  <a:pt x="4694777" y="523096"/>
                </a:cubicBezTo>
                <a:lnTo>
                  <a:pt x="4660963" y="523096"/>
                </a:lnTo>
                <a:cubicBezTo>
                  <a:pt x="4660002" y="485983"/>
                  <a:pt x="4671739" y="463197"/>
                  <a:pt x="4696175" y="454736"/>
                </a:cubicBezTo>
                <a:cubicBezTo>
                  <a:pt x="4700147" y="451753"/>
                  <a:pt x="4707798" y="449796"/>
                  <a:pt x="4719126" y="448864"/>
                </a:cubicBezTo>
                <a:close/>
                <a:moveTo>
                  <a:pt x="3815696" y="447788"/>
                </a:moveTo>
                <a:cubicBezTo>
                  <a:pt x="3818492" y="447813"/>
                  <a:pt x="3821452" y="448434"/>
                  <a:pt x="3824574" y="449649"/>
                </a:cubicBezTo>
                <a:cubicBezTo>
                  <a:pt x="3830820" y="452080"/>
                  <a:pt x="3838069" y="456357"/>
                  <a:pt x="3846321" y="462480"/>
                </a:cubicBezTo>
                <a:cubicBezTo>
                  <a:pt x="3854574" y="468603"/>
                  <a:pt x="3855538" y="475762"/>
                  <a:pt x="3849214" y="483958"/>
                </a:cubicBezTo>
                <a:cubicBezTo>
                  <a:pt x="3842890" y="492153"/>
                  <a:pt x="3839506" y="513979"/>
                  <a:pt x="3839061" y="549435"/>
                </a:cubicBezTo>
                <a:cubicBezTo>
                  <a:pt x="3838617" y="584891"/>
                  <a:pt x="3838620" y="612127"/>
                  <a:pt x="3839072" y="631142"/>
                </a:cubicBezTo>
                <a:cubicBezTo>
                  <a:pt x="3839524" y="650157"/>
                  <a:pt x="3839280" y="666896"/>
                  <a:pt x="3838341" y="681358"/>
                </a:cubicBezTo>
                <a:cubicBezTo>
                  <a:pt x="3837402" y="695820"/>
                  <a:pt x="3831590" y="707930"/>
                  <a:pt x="3820906" y="717689"/>
                </a:cubicBezTo>
                <a:cubicBezTo>
                  <a:pt x="3810223" y="727447"/>
                  <a:pt x="3803530" y="726609"/>
                  <a:pt x="3800827" y="715172"/>
                </a:cubicBezTo>
                <a:cubicBezTo>
                  <a:pt x="3798124" y="703736"/>
                  <a:pt x="3791093" y="691783"/>
                  <a:pt x="3779736" y="679315"/>
                </a:cubicBezTo>
                <a:cubicBezTo>
                  <a:pt x="3768378" y="666846"/>
                  <a:pt x="3768974" y="662658"/>
                  <a:pt x="3781521" y="666753"/>
                </a:cubicBezTo>
                <a:cubicBezTo>
                  <a:pt x="3794069" y="670847"/>
                  <a:pt x="3801798" y="672872"/>
                  <a:pt x="3804709" y="672829"/>
                </a:cubicBezTo>
                <a:cubicBezTo>
                  <a:pt x="3807621" y="672786"/>
                  <a:pt x="3809671" y="669531"/>
                  <a:pt x="3810861" y="663064"/>
                </a:cubicBezTo>
                <a:cubicBezTo>
                  <a:pt x="3812052" y="656596"/>
                  <a:pt x="3812872" y="641539"/>
                  <a:pt x="3813324" y="617892"/>
                </a:cubicBezTo>
                <a:cubicBezTo>
                  <a:pt x="3813776" y="594245"/>
                  <a:pt x="3814002" y="565321"/>
                  <a:pt x="3814002" y="531119"/>
                </a:cubicBezTo>
                <a:cubicBezTo>
                  <a:pt x="3814002" y="497563"/>
                  <a:pt x="3813339" y="479290"/>
                  <a:pt x="3812012" y="476300"/>
                </a:cubicBezTo>
                <a:cubicBezTo>
                  <a:pt x="3810686" y="473310"/>
                  <a:pt x="3808223" y="471815"/>
                  <a:pt x="3804623" y="471815"/>
                </a:cubicBezTo>
                <a:cubicBezTo>
                  <a:pt x="3799475" y="471815"/>
                  <a:pt x="3785945" y="473844"/>
                  <a:pt x="3764033" y="477903"/>
                </a:cubicBezTo>
                <a:cubicBezTo>
                  <a:pt x="3763216" y="499241"/>
                  <a:pt x="3762377" y="513803"/>
                  <a:pt x="3761517" y="521590"/>
                </a:cubicBezTo>
                <a:cubicBezTo>
                  <a:pt x="3768615" y="519798"/>
                  <a:pt x="3775534" y="518450"/>
                  <a:pt x="3782274" y="517546"/>
                </a:cubicBezTo>
                <a:cubicBezTo>
                  <a:pt x="3789014" y="516643"/>
                  <a:pt x="3795112" y="518762"/>
                  <a:pt x="3800568" y="523903"/>
                </a:cubicBezTo>
                <a:cubicBezTo>
                  <a:pt x="3806025" y="529044"/>
                  <a:pt x="3802885" y="533571"/>
                  <a:pt x="3791147" y="537486"/>
                </a:cubicBezTo>
                <a:cubicBezTo>
                  <a:pt x="3779410" y="541401"/>
                  <a:pt x="3769325" y="541559"/>
                  <a:pt x="3760893" y="537960"/>
                </a:cubicBezTo>
                <a:cubicBezTo>
                  <a:pt x="3759502" y="551540"/>
                  <a:pt x="3757459" y="564080"/>
                  <a:pt x="3754762" y="575581"/>
                </a:cubicBezTo>
                <a:cubicBezTo>
                  <a:pt x="3761072" y="575681"/>
                  <a:pt x="3768475" y="574807"/>
                  <a:pt x="3776972" y="572957"/>
                </a:cubicBezTo>
                <a:cubicBezTo>
                  <a:pt x="3785468" y="571107"/>
                  <a:pt x="3792889" y="573280"/>
                  <a:pt x="3799235" y="579474"/>
                </a:cubicBezTo>
                <a:cubicBezTo>
                  <a:pt x="3805580" y="585669"/>
                  <a:pt x="3801211" y="590645"/>
                  <a:pt x="3786124" y="594403"/>
                </a:cubicBezTo>
                <a:cubicBezTo>
                  <a:pt x="3771039" y="598160"/>
                  <a:pt x="3759674" y="597342"/>
                  <a:pt x="3752030" y="591950"/>
                </a:cubicBezTo>
                <a:cubicBezTo>
                  <a:pt x="3743757" y="628131"/>
                  <a:pt x="3733632" y="655668"/>
                  <a:pt x="3721658" y="674561"/>
                </a:cubicBezTo>
                <a:cubicBezTo>
                  <a:pt x="3709684" y="693454"/>
                  <a:pt x="3693512" y="708253"/>
                  <a:pt x="3673141" y="718958"/>
                </a:cubicBezTo>
                <a:cubicBezTo>
                  <a:pt x="3652771" y="729663"/>
                  <a:pt x="3650516" y="726723"/>
                  <a:pt x="3666376" y="710139"/>
                </a:cubicBezTo>
                <a:cubicBezTo>
                  <a:pt x="3682237" y="693554"/>
                  <a:pt x="3694835" y="675486"/>
                  <a:pt x="3704170" y="655933"/>
                </a:cubicBezTo>
                <a:cubicBezTo>
                  <a:pt x="3713505" y="636380"/>
                  <a:pt x="3720425" y="616691"/>
                  <a:pt x="3724927" y="596866"/>
                </a:cubicBezTo>
                <a:cubicBezTo>
                  <a:pt x="3729431" y="577040"/>
                  <a:pt x="3733030" y="553203"/>
                  <a:pt x="3735726" y="525355"/>
                </a:cubicBezTo>
                <a:cubicBezTo>
                  <a:pt x="3738422" y="497506"/>
                  <a:pt x="3737519" y="479118"/>
                  <a:pt x="3733015" y="470191"/>
                </a:cubicBezTo>
                <a:cubicBezTo>
                  <a:pt x="3728513" y="461265"/>
                  <a:pt x="3730248" y="457719"/>
                  <a:pt x="3738221" y="459554"/>
                </a:cubicBezTo>
                <a:cubicBezTo>
                  <a:pt x="3746194" y="461390"/>
                  <a:pt x="3751554" y="462290"/>
                  <a:pt x="3754300" y="462254"/>
                </a:cubicBezTo>
                <a:cubicBezTo>
                  <a:pt x="3757046" y="462218"/>
                  <a:pt x="3765414" y="460666"/>
                  <a:pt x="3779402" y="457597"/>
                </a:cubicBezTo>
                <a:cubicBezTo>
                  <a:pt x="3793392" y="454528"/>
                  <a:pt x="3802856" y="451829"/>
                  <a:pt x="3807796" y="449498"/>
                </a:cubicBezTo>
                <a:cubicBezTo>
                  <a:pt x="3810266" y="448333"/>
                  <a:pt x="3812899" y="447763"/>
                  <a:pt x="3815696" y="447788"/>
                </a:cubicBezTo>
                <a:close/>
                <a:moveTo>
                  <a:pt x="918907" y="447651"/>
                </a:moveTo>
                <a:cubicBezTo>
                  <a:pt x="922442" y="447571"/>
                  <a:pt x="926144" y="448491"/>
                  <a:pt x="930012" y="450413"/>
                </a:cubicBezTo>
                <a:cubicBezTo>
                  <a:pt x="937749" y="454256"/>
                  <a:pt x="944575" y="458336"/>
                  <a:pt x="950490" y="462652"/>
                </a:cubicBezTo>
                <a:cubicBezTo>
                  <a:pt x="956405" y="466968"/>
                  <a:pt x="957746" y="471019"/>
                  <a:pt x="954512" y="474805"/>
                </a:cubicBezTo>
                <a:cubicBezTo>
                  <a:pt x="951279" y="478591"/>
                  <a:pt x="949242" y="483840"/>
                  <a:pt x="948404" y="490551"/>
                </a:cubicBezTo>
                <a:cubicBezTo>
                  <a:pt x="947565" y="497262"/>
                  <a:pt x="946916" y="511237"/>
                  <a:pt x="946457" y="532474"/>
                </a:cubicBezTo>
                <a:cubicBezTo>
                  <a:pt x="945998" y="553712"/>
                  <a:pt x="944854" y="570734"/>
                  <a:pt x="943026" y="583540"/>
                </a:cubicBezTo>
                <a:cubicBezTo>
                  <a:pt x="941197" y="596346"/>
                  <a:pt x="937899" y="605896"/>
                  <a:pt x="933131" y="612192"/>
                </a:cubicBezTo>
                <a:cubicBezTo>
                  <a:pt x="928363" y="618487"/>
                  <a:pt x="923641" y="616060"/>
                  <a:pt x="918967" y="604910"/>
                </a:cubicBezTo>
                <a:cubicBezTo>
                  <a:pt x="914292" y="593761"/>
                  <a:pt x="912632" y="585358"/>
                  <a:pt x="913987" y="579700"/>
                </a:cubicBezTo>
                <a:cubicBezTo>
                  <a:pt x="915342" y="574043"/>
                  <a:pt x="916694" y="564270"/>
                  <a:pt x="918042" y="550382"/>
                </a:cubicBezTo>
                <a:cubicBezTo>
                  <a:pt x="919390" y="536493"/>
                  <a:pt x="920064" y="521526"/>
                  <a:pt x="920064" y="505479"/>
                </a:cubicBezTo>
                <a:cubicBezTo>
                  <a:pt x="920064" y="489289"/>
                  <a:pt x="919053" y="479631"/>
                  <a:pt x="917031" y="476505"/>
                </a:cubicBezTo>
                <a:cubicBezTo>
                  <a:pt x="915009" y="473378"/>
                  <a:pt x="910815" y="472260"/>
                  <a:pt x="904447" y="473149"/>
                </a:cubicBezTo>
                <a:cubicBezTo>
                  <a:pt x="876684" y="478541"/>
                  <a:pt x="861247" y="481495"/>
                  <a:pt x="858135" y="482011"/>
                </a:cubicBezTo>
                <a:cubicBezTo>
                  <a:pt x="858982" y="515739"/>
                  <a:pt x="859179" y="541269"/>
                  <a:pt x="858727" y="558599"/>
                </a:cubicBezTo>
                <a:cubicBezTo>
                  <a:pt x="858276" y="575929"/>
                  <a:pt x="856694" y="589642"/>
                  <a:pt x="853984" y="599737"/>
                </a:cubicBezTo>
                <a:cubicBezTo>
                  <a:pt x="851274" y="609833"/>
                  <a:pt x="847739" y="613956"/>
                  <a:pt x="843379" y="612106"/>
                </a:cubicBezTo>
                <a:cubicBezTo>
                  <a:pt x="839020" y="610256"/>
                  <a:pt x="835862" y="605366"/>
                  <a:pt x="833904" y="597436"/>
                </a:cubicBezTo>
                <a:cubicBezTo>
                  <a:pt x="831947" y="589505"/>
                  <a:pt x="831420" y="582995"/>
                  <a:pt x="832323" y="577904"/>
                </a:cubicBezTo>
                <a:cubicBezTo>
                  <a:pt x="833226" y="572813"/>
                  <a:pt x="834130" y="564994"/>
                  <a:pt x="835033" y="554447"/>
                </a:cubicBezTo>
                <a:cubicBezTo>
                  <a:pt x="835937" y="543900"/>
                  <a:pt x="836611" y="533826"/>
                  <a:pt x="837056" y="524225"/>
                </a:cubicBezTo>
                <a:cubicBezTo>
                  <a:pt x="837500" y="514624"/>
                  <a:pt x="837292" y="505336"/>
                  <a:pt x="836432" y="496359"/>
                </a:cubicBezTo>
                <a:cubicBezTo>
                  <a:pt x="835572" y="487382"/>
                  <a:pt x="832872" y="479218"/>
                  <a:pt x="828333" y="471869"/>
                </a:cubicBezTo>
                <a:cubicBezTo>
                  <a:pt x="823795" y="464520"/>
                  <a:pt x="825501" y="461315"/>
                  <a:pt x="833452" y="462254"/>
                </a:cubicBezTo>
                <a:cubicBezTo>
                  <a:pt x="841404" y="463193"/>
                  <a:pt x="847262" y="463871"/>
                  <a:pt x="851026" y="464287"/>
                </a:cubicBezTo>
                <a:cubicBezTo>
                  <a:pt x="854790" y="464703"/>
                  <a:pt x="863760" y="463616"/>
                  <a:pt x="877936" y="461028"/>
                </a:cubicBezTo>
                <a:cubicBezTo>
                  <a:pt x="892111" y="458440"/>
                  <a:pt x="902400" y="455062"/>
                  <a:pt x="908803" y="450897"/>
                </a:cubicBezTo>
                <a:cubicBezTo>
                  <a:pt x="912005" y="448814"/>
                  <a:pt x="915372" y="447732"/>
                  <a:pt x="918907" y="447651"/>
                </a:cubicBezTo>
                <a:close/>
                <a:moveTo>
                  <a:pt x="3425587" y="442685"/>
                </a:moveTo>
                <a:cubicBezTo>
                  <a:pt x="3431207" y="441609"/>
                  <a:pt x="3439432" y="444228"/>
                  <a:pt x="3450262" y="450542"/>
                </a:cubicBezTo>
                <a:cubicBezTo>
                  <a:pt x="3466008" y="459332"/>
                  <a:pt x="3470414" y="466603"/>
                  <a:pt x="3463480" y="472353"/>
                </a:cubicBezTo>
                <a:cubicBezTo>
                  <a:pt x="3456547" y="478103"/>
                  <a:pt x="3450657" y="489561"/>
                  <a:pt x="3445810" y="506727"/>
                </a:cubicBezTo>
                <a:cubicBezTo>
                  <a:pt x="3440963" y="523892"/>
                  <a:pt x="3436360" y="538336"/>
                  <a:pt x="3432000" y="550059"/>
                </a:cubicBezTo>
                <a:cubicBezTo>
                  <a:pt x="3427641" y="561782"/>
                  <a:pt x="3421740" y="564496"/>
                  <a:pt x="3414297" y="558201"/>
                </a:cubicBezTo>
                <a:cubicBezTo>
                  <a:pt x="3402079" y="561800"/>
                  <a:pt x="3388650" y="564898"/>
                  <a:pt x="3374008" y="567493"/>
                </a:cubicBezTo>
                <a:cubicBezTo>
                  <a:pt x="3394128" y="584501"/>
                  <a:pt x="3407407" y="595743"/>
                  <a:pt x="3413845" y="601221"/>
                </a:cubicBezTo>
                <a:cubicBezTo>
                  <a:pt x="3419797" y="594295"/>
                  <a:pt x="3424966" y="587380"/>
                  <a:pt x="3429354" y="580475"/>
                </a:cubicBezTo>
                <a:cubicBezTo>
                  <a:pt x="3433742" y="573570"/>
                  <a:pt x="3435037" y="566081"/>
                  <a:pt x="3433237" y="558007"/>
                </a:cubicBezTo>
                <a:cubicBezTo>
                  <a:pt x="3431438" y="549934"/>
                  <a:pt x="3435385" y="547313"/>
                  <a:pt x="3445078" y="550145"/>
                </a:cubicBezTo>
                <a:cubicBezTo>
                  <a:pt x="3454772" y="552977"/>
                  <a:pt x="3463348" y="556745"/>
                  <a:pt x="3470805" y="561449"/>
                </a:cubicBezTo>
                <a:cubicBezTo>
                  <a:pt x="3478262" y="566152"/>
                  <a:pt x="3478520" y="570290"/>
                  <a:pt x="3471579" y="573860"/>
                </a:cubicBezTo>
                <a:cubicBezTo>
                  <a:pt x="3464639" y="577431"/>
                  <a:pt x="3449208" y="589850"/>
                  <a:pt x="3425289" y="611116"/>
                </a:cubicBezTo>
                <a:cubicBezTo>
                  <a:pt x="3438812" y="621298"/>
                  <a:pt x="3451492" y="629461"/>
                  <a:pt x="3463330" y="635606"/>
                </a:cubicBezTo>
                <a:cubicBezTo>
                  <a:pt x="3475168" y="641750"/>
                  <a:pt x="3489784" y="647666"/>
                  <a:pt x="3507179" y="653352"/>
                </a:cubicBezTo>
                <a:cubicBezTo>
                  <a:pt x="3524573" y="659038"/>
                  <a:pt x="3527047" y="663494"/>
                  <a:pt x="3514600" y="666720"/>
                </a:cubicBezTo>
                <a:cubicBezTo>
                  <a:pt x="3502153" y="669947"/>
                  <a:pt x="3490473" y="671790"/>
                  <a:pt x="3479559" y="672248"/>
                </a:cubicBezTo>
                <a:cubicBezTo>
                  <a:pt x="3468647" y="672707"/>
                  <a:pt x="3459111" y="670305"/>
                  <a:pt x="3450951" y="665043"/>
                </a:cubicBezTo>
                <a:cubicBezTo>
                  <a:pt x="3442791" y="659780"/>
                  <a:pt x="3430487" y="648254"/>
                  <a:pt x="3414039" y="630465"/>
                </a:cubicBezTo>
                <a:cubicBezTo>
                  <a:pt x="3397591" y="612676"/>
                  <a:pt x="3384247" y="596683"/>
                  <a:pt x="3374008" y="582486"/>
                </a:cubicBezTo>
                <a:lnTo>
                  <a:pt x="3374008" y="666097"/>
                </a:lnTo>
                <a:cubicBezTo>
                  <a:pt x="3374008" y="675045"/>
                  <a:pt x="3377407" y="677597"/>
                  <a:pt x="3384204" y="673754"/>
                </a:cubicBezTo>
                <a:cubicBezTo>
                  <a:pt x="3391001" y="669911"/>
                  <a:pt x="3400448" y="664960"/>
                  <a:pt x="3412544" y="658901"/>
                </a:cubicBezTo>
                <a:cubicBezTo>
                  <a:pt x="3424640" y="652843"/>
                  <a:pt x="3426200" y="655284"/>
                  <a:pt x="3417222" y="666226"/>
                </a:cubicBezTo>
                <a:cubicBezTo>
                  <a:pt x="3408246" y="677167"/>
                  <a:pt x="3398620" y="687549"/>
                  <a:pt x="3388345" y="697373"/>
                </a:cubicBezTo>
                <a:cubicBezTo>
                  <a:pt x="3378070" y="707196"/>
                  <a:pt x="3370344" y="715477"/>
                  <a:pt x="3365167" y="722217"/>
                </a:cubicBezTo>
                <a:cubicBezTo>
                  <a:pt x="3359991" y="728957"/>
                  <a:pt x="3354294" y="727204"/>
                  <a:pt x="3348077" y="716958"/>
                </a:cubicBezTo>
                <a:cubicBezTo>
                  <a:pt x="3341861" y="706712"/>
                  <a:pt x="3340553" y="698068"/>
                  <a:pt x="3344152" y="691027"/>
                </a:cubicBezTo>
                <a:cubicBezTo>
                  <a:pt x="3347752" y="683986"/>
                  <a:pt x="3349774" y="671546"/>
                  <a:pt x="3350218" y="653707"/>
                </a:cubicBezTo>
                <a:cubicBezTo>
                  <a:pt x="3350663" y="635867"/>
                  <a:pt x="3351110" y="605574"/>
                  <a:pt x="3351562" y="562825"/>
                </a:cubicBezTo>
                <a:cubicBezTo>
                  <a:pt x="3352014" y="520077"/>
                  <a:pt x="3349092" y="493071"/>
                  <a:pt x="3342797" y="481807"/>
                </a:cubicBezTo>
                <a:cubicBezTo>
                  <a:pt x="3336502" y="470543"/>
                  <a:pt x="3336788" y="465369"/>
                  <a:pt x="3343657" y="466287"/>
                </a:cubicBezTo>
                <a:cubicBezTo>
                  <a:pt x="3350526" y="467205"/>
                  <a:pt x="3356685" y="467653"/>
                  <a:pt x="3362134" y="467632"/>
                </a:cubicBezTo>
                <a:cubicBezTo>
                  <a:pt x="3367584" y="467610"/>
                  <a:pt x="3377436" y="465011"/>
                  <a:pt x="3391690" y="459834"/>
                </a:cubicBezTo>
                <a:cubicBezTo>
                  <a:pt x="3405944" y="454657"/>
                  <a:pt x="3415660" y="449710"/>
                  <a:pt x="3420836" y="444992"/>
                </a:cubicBezTo>
                <a:cubicBezTo>
                  <a:pt x="3422130" y="443812"/>
                  <a:pt x="3423714" y="443043"/>
                  <a:pt x="3425587" y="442685"/>
                </a:cubicBezTo>
                <a:close/>
                <a:moveTo>
                  <a:pt x="542722" y="436052"/>
                </a:moveTo>
                <a:cubicBezTo>
                  <a:pt x="546620" y="436330"/>
                  <a:pt x="550732" y="437786"/>
                  <a:pt x="555055" y="440421"/>
                </a:cubicBezTo>
                <a:cubicBezTo>
                  <a:pt x="563702" y="445691"/>
                  <a:pt x="571138" y="452169"/>
                  <a:pt x="577362" y="459856"/>
                </a:cubicBezTo>
                <a:cubicBezTo>
                  <a:pt x="583585" y="467542"/>
                  <a:pt x="583180" y="472522"/>
                  <a:pt x="576146" y="474794"/>
                </a:cubicBezTo>
                <a:cubicBezTo>
                  <a:pt x="569112" y="477067"/>
                  <a:pt x="546982" y="493089"/>
                  <a:pt x="509755" y="522859"/>
                </a:cubicBezTo>
                <a:cubicBezTo>
                  <a:pt x="514157" y="528854"/>
                  <a:pt x="517089" y="535178"/>
                  <a:pt x="518552" y="541831"/>
                </a:cubicBezTo>
                <a:cubicBezTo>
                  <a:pt x="533552" y="541014"/>
                  <a:pt x="548910" y="539257"/>
                  <a:pt x="564627" y="536561"/>
                </a:cubicBezTo>
                <a:cubicBezTo>
                  <a:pt x="580344" y="533865"/>
                  <a:pt x="592734" y="531822"/>
                  <a:pt x="601797" y="530431"/>
                </a:cubicBezTo>
                <a:cubicBezTo>
                  <a:pt x="610860" y="529040"/>
                  <a:pt x="618446" y="529327"/>
                  <a:pt x="624555" y="531291"/>
                </a:cubicBezTo>
                <a:cubicBezTo>
                  <a:pt x="630664" y="533256"/>
                  <a:pt x="636680" y="537752"/>
                  <a:pt x="642602" y="544778"/>
                </a:cubicBezTo>
                <a:cubicBezTo>
                  <a:pt x="648525" y="551805"/>
                  <a:pt x="648869" y="556025"/>
                  <a:pt x="643634" y="557437"/>
                </a:cubicBezTo>
                <a:cubicBezTo>
                  <a:pt x="638400" y="558850"/>
                  <a:pt x="630191" y="559556"/>
                  <a:pt x="619005" y="559556"/>
                </a:cubicBezTo>
                <a:cubicBezTo>
                  <a:pt x="608250" y="559556"/>
                  <a:pt x="594445" y="559775"/>
                  <a:pt x="577587" y="560212"/>
                </a:cubicBezTo>
                <a:cubicBezTo>
                  <a:pt x="560730" y="560649"/>
                  <a:pt x="542615" y="562445"/>
                  <a:pt x="523242" y="565600"/>
                </a:cubicBezTo>
                <a:cubicBezTo>
                  <a:pt x="525006" y="573129"/>
                  <a:pt x="526335" y="584106"/>
                  <a:pt x="527232" y="598533"/>
                </a:cubicBezTo>
                <a:cubicBezTo>
                  <a:pt x="528128" y="612959"/>
                  <a:pt x="528806" y="628378"/>
                  <a:pt x="529264" y="644791"/>
                </a:cubicBezTo>
                <a:cubicBezTo>
                  <a:pt x="529724" y="661203"/>
                  <a:pt x="528085" y="675253"/>
                  <a:pt x="524349" y="686940"/>
                </a:cubicBezTo>
                <a:cubicBezTo>
                  <a:pt x="520614" y="698627"/>
                  <a:pt x="513827" y="710462"/>
                  <a:pt x="503989" y="722443"/>
                </a:cubicBezTo>
                <a:cubicBezTo>
                  <a:pt x="494152" y="734424"/>
                  <a:pt x="486724" y="737274"/>
                  <a:pt x="481705" y="730993"/>
                </a:cubicBezTo>
                <a:cubicBezTo>
                  <a:pt x="476686" y="724712"/>
                  <a:pt x="470211" y="718270"/>
                  <a:pt x="462281" y="711666"/>
                </a:cubicBezTo>
                <a:cubicBezTo>
                  <a:pt x="454351" y="705062"/>
                  <a:pt x="446980" y="698502"/>
                  <a:pt x="440169" y="691984"/>
                </a:cubicBezTo>
                <a:cubicBezTo>
                  <a:pt x="433357" y="685467"/>
                  <a:pt x="433565" y="682914"/>
                  <a:pt x="440792" y="684327"/>
                </a:cubicBezTo>
                <a:cubicBezTo>
                  <a:pt x="448020" y="685739"/>
                  <a:pt x="456749" y="686865"/>
                  <a:pt x="466981" y="687704"/>
                </a:cubicBezTo>
                <a:cubicBezTo>
                  <a:pt x="477213" y="688543"/>
                  <a:pt x="483974" y="687689"/>
                  <a:pt x="487266" y="685144"/>
                </a:cubicBezTo>
                <a:cubicBezTo>
                  <a:pt x="490556" y="682598"/>
                  <a:pt x="493299" y="676278"/>
                  <a:pt x="495493" y="666183"/>
                </a:cubicBezTo>
                <a:cubicBezTo>
                  <a:pt x="497687" y="656087"/>
                  <a:pt x="498565" y="642661"/>
                  <a:pt x="498128" y="625904"/>
                </a:cubicBezTo>
                <a:cubicBezTo>
                  <a:pt x="497691" y="609148"/>
                  <a:pt x="495866" y="590179"/>
                  <a:pt x="492654" y="568999"/>
                </a:cubicBezTo>
                <a:cubicBezTo>
                  <a:pt x="466827" y="571666"/>
                  <a:pt x="444671" y="574577"/>
                  <a:pt x="426187" y="577732"/>
                </a:cubicBezTo>
                <a:cubicBezTo>
                  <a:pt x="407703" y="580887"/>
                  <a:pt x="394524" y="583594"/>
                  <a:pt x="386651" y="585852"/>
                </a:cubicBezTo>
                <a:cubicBezTo>
                  <a:pt x="378778" y="588111"/>
                  <a:pt x="372472" y="588742"/>
                  <a:pt x="367732" y="587745"/>
                </a:cubicBezTo>
                <a:cubicBezTo>
                  <a:pt x="362993" y="586749"/>
                  <a:pt x="357332" y="582923"/>
                  <a:pt x="350750" y="576269"/>
                </a:cubicBezTo>
                <a:cubicBezTo>
                  <a:pt x="344168" y="569616"/>
                  <a:pt x="342562" y="565830"/>
                  <a:pt x="345932" y="564912"/>
                </a:cubicBezTo>
                <a:cubicBezTo>
                  <a:pt x="349302" y="563994"/>
                  <a:pt x="356662" y="563080"/>
                  <a:pt x="368012" y="562169"/>
                </a:cubicBezTo>
                <a:cubicBezTo>
                  <a:pt x="379363" y="561259"/>
                  <a:pt x="395262" y="559692"/>
                  <a:pt x="415711" y="557469"/>
                </a:cubicBezTo>
                <a:cubicBezTo>
                  <a:pt x="436160" y="555247"/>
                  <a:pt x="460704" y="552070"/>
                  <a:pt x="489341" y="547940"/>
                </a:cubicBezTo>
                <a:cubicBezTo>
                  <a:pt x="486114" y="538490"/>
                  <a:pt x="479461" y="529488"/>
                  <a:pt x="469379" y="520934"/>
                </a:cubicBezTo>
                <a:cubicBezTo>
                  <a:pt x="459298" y="512380"/>
                  <a:pt x="468820" y="509903"/>
                  <a:pt x="497945" y="513502"/>
                </a:cubicBezTo>
                <a:cubicBezTo>
                  <a:pt x="518409" y="486944"/>
                  <a:pt x="529515" y="471331"/>
                  <a:pt x="531265" y="466664"/>
                </a:cubicBezTo>
                <a:cubicBezTo>
                  <a:pt x="533014" y="461996"/>
                  <a:pt x="523112" y="462559"/>
                  <a:pt x="501559" y="468352"/>
                </a:cubicBezTo>
                <a:cubicBezTo>
                  <a:pt x="480006" y="474146"/>
                  <a:pt x="464414" y="479771"/>
                  <a:pt x="454785" y="485227"/>
                </a:cubicBezTo>
                <a:cubicBezTo>
                  <a:pt x="445155" y="490683"/>
                  <a:pt x="434110" y="487310"/>
                  <a:pt x="421649" y="475106"/>
                </a:cubicBezTo>
                <a:cubicBezTo>
                  <a:pt x="409187" y="462903"/>
                  <a:pt x="411209" y="457475"/>
                  <a:pt x="427714" y="458823"/>
                </a:cubicBezTo>
                <a:cubicBezTo>
                  <a:pt x="444220" y="460171"/>
                  <a:pt x="463934" y="458203"/>
                  <a:pt x="486857" y="452919"/>
                </a:cubicBezTo>
                <a:cubicBezTo>
                  <a:pt x="509780" y="447634"/>
                  <a:pt x="524715" y="442913"/>
                  <a:pt x="531663" y="438754"/>
                </a:cubicBezTo>
                <a:cubicBezTo>
                  <a:pt x="535137" y="436675"/>
                  <a:pt x="538823" y="435774"/>
                  <a:pt x="542722" y="436052"/>
                </a:cubicBezTo>
                <a:close/>
                <a:moveTo>
                  <a:pt x="4379358" y="432528"/>
                </a:moveTo>
                <a:cubicBezTo>
                  <a:pt x="4381076" y="432122"/>
                  <a:pt x="4383362" y="432154"/>
                  <a:pt x="4386215" y="432623"/>
                </a:cubicBezTo>
                <a:cubicBezTo>
                  <a:pt x="4397630" y="434502"/>
                  <a:pt x="4407059" y="437764"/>
                  <a:pt x="4414501" y="442411"/>
                </a:cubicBezTo>
                <a:cubicBezTo>
                  <a:pt x="4423034" y="448089"/>
                  <a:pt x="4425260" y="455030"/>
                  <a:pt x="4421180" y="463233"/>
                </a:cubicBezTo>
                <a:cubicBezTo>
                  <a:pt x="4417101" y="471435"/>
                  <a:pt x="4414842" y="487973"/>
                  <a:pt x="4414405" y="512846"/>
                </a:cubicBezTo>
                <a:cubicBezTo>
                  <a:pt x="4413967" y="537719"/>
                  <a:pt x="4413523" y="563392"/>
                  <a:pt x="4413071" y="589864"/>
                </a:cubicBezTo>
                <a:cubicBezTo>
                  <a:pt x="4412619" y="616336"/>
                  <a:pt x="4412845" y="639596"/>
                  <a:pt x="4413749" y="659643"/>
                </a:cubicBezTo>
                <a:cubicBezTo>
                  <a:pt x="4414652" y="679691"/>
                  <a:pt x="4412834" y="697717"/>
                  <a:pt x="4408296" y="713720"/>
                </a:cubicBezTo>
                <a:cubicBezTo>
                  <a:pt x="4403757" y="729724"/>
                  <a:pt x="4397666" y="731061"/>
                  <a:pt x="4390023" y="717732"/>
                </a:cubicBezTo>
                <a:cubicBezTo>
                  <a:pt x="4382379" y="704403"/>
                  <a:pt x="4379680" y="692422"/>
                  <a:pt x="4381924" y="681788"/>
                </a:cubicBezTo>
                <a:cubicBezTo>
                  <a:pt x="4384168" y="671155"/>
                  <a:pt x="4385516" y="657102"/>
                  <a:pt x="4385968" y="639628"/>
                </a:cubicBezTo>
                <a:cubicBezTo>
                  <a:pt x="4386420" y="622155"/>
                  <a:pt x="4387097" y="588882"/>
                  <a:pt x="4388001" y="539809"/>
                </a:cubicBezTo>
                <a:cubicBezTo>
                  <a:pt x="4388904" y="490737"/>
                  <a:pt x="4385979" y="460135"/>
                  <a:pt x="4379225" y="448003"/>
                </a:cubicBezTo>
                <a:cubicBezTo>
                  <a:pt x="4374159" y="438904"/>
                  <a:pt x="4374203" y="433746"/>
                  <a:pt x="4379358" y="432528"/>
                </a:cubicBezTo>
                <a:close/>
                <a:moveTo>
                  <a:pt x="1942130" y="429509"/>
                </a:moveTo>
                <a:cubicBezTo>
                  <a:pt x="1944096" y="429484"/>
                  <a:pt x="1946576" y="429884"/>
                  <a:pt x="1949571" y="430709"/>
                </a:cubicBezTo>
                <a:cubicBezTo>
                  <a:pt x="1961553" y="434007"/>
                  <a:pt x="1970350" y="437535"/>
                  <a:pt x="1975964" y="441292"/>
                </a:cubicBezTo>
                <a:cubicBezTo>
                  <a:pt x="1981579" y="445049"/>
                  <a:pt x="1982787" y="450158"/>
                  <a:pt x="1979589" y="456618"/>
                </a:cubicBezTo>
                <a:cubicBezTo>
                  <a:pt x="1976391" y="463079"/>
                  <a:pt x="1973494" y="478441"/>
                  <a:pt x="1970899" y="502704"/>
                </a:cubicBezTo>
                <a:cubicBezTo>
                  <a:pt x="1980077" y="500969"/>
                  <a:pt x="1988007" y="499409"/>
                  <a:pt x="1994689" y="498026"/>
                </a:cubicBezTo>
                <a:cubicBezTo>
                  <a:pt x="2001372" y="496642"/>
                  <a:pt x="2008076" y="499553"/>
                  <a:pt x="2014801" y="506759"/>
                </a:cubicBezTo>
                <a:cubicBezTo>
                  <a:pt x="2021527" y="513965"/>
                  <a:pt x="2019598" y="518704"/>
                  <a:pt x="2009015" y="520977"/>
                </a:cubicBezTo>
                <a:cubicBezTo>
                  <a:pt x="1998432" y="523250"/>
                  <a:pt x="1985175" y="525978"/>
                  <a:pt x="1969243" y="529162"/>
                </a:cubicBezTo>
                <a:cubicBezTo>
                  <a:pt x="1967608" y="549625"/>
                  <a:pt x="1965909" y="568246"/>
                  <a:pt x="1964145" y="585024"/>
                </a:cubicBezTo>
                <a:cubicBezTo>
                  <a:pt x="1998475" y="582414"/>
                  <a:pt x="2022549" y="579962"/>
                  <a:pt x="2036366" y="577668"/>
                </a:cubicBezTo>
                <a:cubicBezTo>
                  <a:pt x="2050182" y="575373"/>
                  <a:pt x="2062296" y="577933"/>
                  <a:pt x="2072707" y="585347"/>
                </a:cubicBezTo>
                <a:cubicBezTo>
                  <a:pt x="2083118" y="592761"/>
                  <a:pt x="2087693" y="598862"/>
                  <a:pt x="2086431" y="603652"/>
                </a:cubicBezTo>
                <a:cubicBezTo>
                  <a:pt x="2085169" y="608442"/>
                  <a:pt x="2076091" y="610388"/>
                  <a:pt x="2059199" y="609492"/>
                </a:cubicBezTo>
                <a:cubicBezTo>
                  <a:pt x="2042306" y="608596"/>
                  <a:pt x="2023190" y="608148"/>
                  <a:pt x="2001852" y="608148"/>
                </a:cubicBezTo>
                <a:cubicBezTo>
                  <a:pt x="1981503" y="608148"/>
                  <a:pt x="1954218" y="610396"/>
                  <a:pt x="1919995" y="614891"/>
                </a:cubicBezTo>
                <a:cubicBezTo>
                  <a:pt x="1885772" y="619387"/>
                  <a:pt x="1860680" y="623183"/>
                  <a:pt x="1844719" y="626281"/>
                </a:cubicBezTo>
                <a:cubicBezTo>
                  <a:pt x="1828759" y="629378"/>
                  <a:pt x="1816426" y="632304"/>
                  <a:pt x="1807722" y="635057"/>
                </a:cubicBezTo>
                <a:cubicBezTo>
                  <a:pt x="1799017" y="637810"/>
                  <a:pt x="1788914" y="634501"/>
                  <a:pt x="1777414" y="625130"/>
                </a:cubicBezTo>
                <a:cubicBezTo>
                  <a:pt x="1765913" y="615759"/>
                  <a:pt x="1768358" y="610797"/>
                  <a:pt x="1784749" y="610245"/>
                </a:cubicBezTo>
                <a:cubicBezTo>
                  <a:pt x="1801139" y="609693"/>
                  <a:pt x="1832129" y="605545"/>
                  <a:pt x="1877716" y="597801"/>
                </a:cubicBezTo>
                <a:cubicBezTo>
                  <a:pt x="1878534" y="581238"/>
                  <a:pt x="1878942" y="564439"/>
                  <a:pt x="1878942" y="547403"/>
                </a:cubicBezTo>
                <a:cubicBezTo>
                  <a:pt x="1867026" y="551002"/>
                  <a:pt x="1855048" y="549482"/>
                  <a:pt x="1843009" y="542842"/>
                </a:cubicBezTo>
                <a:cubicBezTo>
                  <a:pt x="1830971" y="536203"/>
                  <a:pt x="1831340" y="531696"/>
                  <a:pt x="1844117" y="529323"/>
                </a:cubicBezTo>
                <a:cubicBezTo>
                  <a:pt x="1856894" y="526950"/>
                  <a:pt x="1868503" y="524637"/>
                  <a:pt x="1878942" y="522386"/>
                </a:cubicBezTo>
                <a:cubicBezTo>
                  <a:pt x="1878942" y="515230"/>
                  <a:pt x="1878293" y="507960"/>
                  <a:pt x="1876996" y="500575"/>
                </a:cubicBezTo>
                <a:cubicBezTo>
                  <a:pt x="1875698" y="493189"/>
                  <a:pt x="1872776" y="485173"/>
                  <a:pt x="1868230" y="476526"/>
                </a:cubicBezTo>
                <a:cubicBezTo>
                  <a:pt x="1863684" y="467879"/>
                  <a:pt x="1865936" y="464258"/>
                  <a:pt x="1874984" y="465663"/>
                </a:cubicBezTo>
                <a:cubicBezTo>
                  <a:pt x="1884033" y="467069"/>
                  <a:pt x="1892383" y="469603"/>
                  <a:pt x="1900033" y="473267"/>
                </a:cubicBezTo>
                <a:cubicBezTo>
                  <a:pt x="1907684" y="476931"/>
                  <a:pt x="1910591" y="481789"/>
                  <a:pt x="1908756" y="487841"/>
                </a:cubicBezTo>
                <a:cubicBezTo>
                  <a:pt x="1906920" y="493892"/>
                  <a:pt x="1905586" y="503342"/>
                  <a:pt x="1904755" y="516191"/>
                </a:cubicBezTo>
                <a:cubicBezTo>
                  <a:pt x="1913488" y="514585"/>
                  <a:pt x="1926538" y="512126"/>
                  <a:pt x="1943904" y="508813"/>
                </a:cubicBezTo>
                <a:cubicBezTo>
                  <a:pt x="1944692" y="501041"/>
                  <a:pt x="1945087" y="490479"/>
                  <a:pt x="1945087" y="477128"/>
                </a:cubicBezTo>
                <a:cubicBezTo>
                  <a:pt x="1945087" y="463448"/>
                  <a:pt x="1942839" y="451467"/>
                  <a:pt x="1938343" y="441185"/>
                </a:cubicBezTo>
                <a:cubicBezTo>
                  <a:pt x="1934971" y="433473"/>
                  <a:pt x="1936234" y="429581"/>
                  <a:pt x="1942130" y="429509"/>
                </a:cubicBezTo>
                <a:close/>
                <a:moveTo>
                  <a:pt x="95158" y="425490"/>
                </a:moveTo>
                <a:cubicBezTo>
                  <a:pt x="97036" y="424847"/>
                  <a:pt x="99700" y="425016"/>
                  <a:pt x="103149" y="425998"/>
                </a:cubicBezTo>
                <a:cubicBezTo>
                  <a:pt x="110046" y="427963"/>
                  <a:pt x="116740" y="431372"/>
                  <a:pt x="123229" y="436226"/>
                </a:cubicBezTo>
                <a:cubicBezTo>
                  <a:pt x="129718" y="441081"/>
                  <a:pt x="130983" y="445756"/>
                  <a:pt x="127026" y="450251"/>
                </a:cubicBezTo>
                <a:cubicBezTo>
                  <a:pt x="123068" y="454747"/>
                  <a:pt x="117396" y="460988"/>
                  <a:pt x="110011" y="468976"/>
                </a:cubicBezTo>
                <a:cubicBezTo>
                  <a:pt x="114055" y="468976"/>
                  <a:pt x="120070" y="467926"/>
                  <a:pt x="128058" y="465825"/>
                </a:cubicBezTo>
                <a:cubicBezTo>
                  <a:pt x="136045" y="463724"/>
                  <a:pt x="142524" y="460795"/>
                  <a:pt x="147492" y="457038"/>
                </a:cubicBezTo>
                <a:cubicBezTo>
                  <a:pt x="152462" y="453281"/>
                  <a:pt x="159065" y="452832"/>
                  <a:pt x="167304" y="455693"/>
                </a:cubicBezTo>
                <a:cubicBezTo>
                  <a:pt x="175542" y="458554"/>
                  <a:pt x="183350" y="463118"/>
                  <a:pt x="190728" y="469385"/>
                </a:cubicBezTo>
                <a:cubicBezTo>
                  <a:pt x="198106" y="475651"/>
                  <a:pt x="196540" y="480907"/>
                  <a:pt x="186028" y="485152"/>
                </a:cubicBezTo>
                <a:cubicBezTo>
                  <a:pt x="175517" y="489396"/>
                  <a:pt x="160976" y="499291"/>
                  <a:pt x="142405" y="514836"/>
                </a:cubicBezTo>
                <a:cubicBezTo>
                  <a:pt x="156373" y="512355"/>
                  <a:pt x="165830" y="509487"/>
                  <a:pt x="170777" y="506232"/>
                </a:cubicBezTo>
                <a:cubicBezTo>
                  <a:pt x="175725" y="502977"/>
                  <a:pt x="182572" y="503034"/>
                  <a:pt x="191320" y="506404"/>
                </a:cubicBezTo>
                <a:cubicBezTo>
                  <a:pt x="200067" y="509774"/>
                  <a:pt x="207825" y="515180"/>
                  <a:pt x="214594" y="522623"/>
                </a:cubicBezTo>
                <a:cubicBezTo>
                  <a:pt x="221362" y="530065"/>
                  <a:pt x="220528" y="536318"/>
                  <a:pt x="212088" y="541380"/>
                </a:cubicBezTo>
                <a:cubicBezTo>
                  <a:pt x="203649" y="546442"/>
                  <a:pt x="195715" y="555964"/>
                  <a:pt x="188287" y="569945"/>
                </a:cubicBezTo>
                <a:cubicBezTo>
                  <a:pt x="197292" y="579467"/>
                  <a:pt x="197142" y="584838"/>
                  <a:pt x="187835" y="586057"/>
                </a:cubicBezTo>
                <a:cubicBezTo>
                  <a:pt x="178529" y="587276"/>
                  <a:pt x="165185" y="588882"/>
                  <a:pt x="147804" y="590875"/>
                </a:cubicBezTo>
                <a:cubicBezTo>
                  <a:pt x="157700" y="598016"/>
                  <a:pt x="161033" y="603648"/>
                  <a:pt x="157807" y="607771"/>
                </a:cubicBezTo>
                <a:cubicBezTo>
                  <a:pt x="154580" y="611894"/>
                  <a:pt x="151880" y="622796"/>
                  <a:pt x="149708" y="640478"/>
                </a:cubicBezTo>
                <a:cubicBezTo>
                  <a:pt x="147536" y="658159"/>
                  <a:pt x="149557" y="671130"/>
                  <a:pt x="155774" y="679390"/>
                </a:cubicBezTo>
                <a:cubicBezTo>
                  <a:pt x="161991" y="687650"/>
                  <a:pt x="175499" y="691995"/>
                  <a:pt x="196299" y="692425"/>
                </a:cubicBezTo>
                <a:cubicBezTo>
                  <a:pt x="217100" y="692855"/>
                  <a:pt x="231781" y="691031"/>
                  <a:pt x="240342" y="686951"/>
                </a:cubicBezTo>
                <a:cubicBezTo>
                  <a:pt x="248903" y="682871"/>
                  <a:pt x="256152" y="670262"/>
                  <a:pt x="262089" y="649125"/>
                </a:cubicBezTo>
                <a:cubicBezTo>
                  <a:pt x="268025" y="627987"/>
                  <a:pt x="272044" y="626794"/>
                  <a:pt x="274146" y="645543"/>
                </a:cubicBezTo>
                <a:cubicBezTo>
                  <a:pt x="276246" y="664293"/>
                  <a:pt x="279559" y="677873"/>
                  <a:pt x="284083" y="686284"/>
                </a:cubicBezTo>
                <a:cubicBezTo>
                  <a:pt x="288607" y="694694"/>
                  <a:pt x="285904" y="701753"/>
                  <a:pt x="275974" y="707461"/>
                </a:cubicBezTo>
                <a:cubicBezTo>
                  <a:pt x="266043" y="713168"/>
                  <a:pt x="254861" y="716940"/>
                  <a:pt x="242428" y="718775"/>
                </a:cubicBezTo>
                <a:cubicBezTo>
                  <a:pt x="229995" y="720611"/>
                  <a:pt x="215680" y="721299"/>
                  <a:pt x="199483" y="720840"/>
                </a:cubicBezTo>
                <a:cubicBezTo>
                  <a:pt x="183286" y="720381"/>
                  <a:pt x="168931" y="717983"/>
                  <a:pt x="156419" y="713645"/>
                </a:cubicBezTo>
                <a:cubicBezTo>
                  <a:pt x="143907" y="709307"/>
                  <a:pt x="135941" y="702001"/>
                  <a:pt x="132521" y="691726"/>
                </a:cubicBezTo>
                <a:cubicBezTo>
                  <a:pt x="129101" y="681451"/>
                  <a:pt x="127391" y="670657"/>
                  <a:pt x="127391" y="659342"/>
                </a:cubicBezTo>
                <a:cubicBezTo>
                  <a:pt x="127391" y="648343"/>
                  <a:pt x="128065" y="637086"/>
                  <a:pt x="129413" y="625571"/>
                </a:cubicBezTo>
                <a:cubicBezTo>
                  <a:pt x="130761" y="614056"/>
                  <a:pt x="130704" y="603294"/>
                  <a:pt x="129241" y="593284"/>
                </a:cubicBezTo>
                <a:cubicBezTo>
                  <a:pt x="127850" y="593284"/>
                  <a:pt x="126983" y="593370"/>
                  <a:pt x="126638" y="593542"/>
                </a:cubicBezTo>
                <a:cubicBezTo>
                  <a:pt x="113273" y="628260"/>
                  <a:pt x="96717" y="655037"/>
                  <a:pt x="76971" y="673872"/>
                </a:cubicBezTo>
                <a:cubicBezTo>
                  <a:pt x="57225" y="692708"/>
                  <a:pt x="37295" y="705360"/>
                  <a:pt x="17183" y="711827"/>
                </a:cubicBezTo>
                <a:cubicBezTo>
                  <a:pt x="-2929" y="718295"/>
                  <a:pt x="-5385" y="716043"/>
                  <a:pt x="9816" y="705073"/>
                </a:cubicBezTo>
                <a:cubicBezTo>
                  <a:pt x="25016" y="694103"/>
                  <a:pt x="41246" y="679766"/>
                  <a:pt x="58505" y="662063"/>
                </a:cubicBezTo>
                <a:cubicBezTo>
                  <a:pt x="75763" y="644360"/>
                  <a:pt x="89275" y="623234"/>
                  <a:pt x="99041" y="598683"/>
                </a:cubicBezTo>
                <a:cubicBezTo>
                  <a:pt x="90551" y="600476"/>
                  <a:pt x="84987" y="601630"/>
                  <a:pt x="82348" y="602146"/>
                </a:cubicBezTo>
                <a:cubicBezTo>
                  <a:pt x="79681" y="611539"/>
                  <a:pt x="75343" y="613188"/>
                  <a:pt x="69335" y="607094"/>
                </a:cubicBezTo>
                <a:cubicBezTo>
                  <a:pt x="63326" y="600999"/>
                  <a:pt x="57640" y="590574"/>
                  <a:pt x="52277" y="575818"/>
                </a:cubicBezTo>
                <a:cubicBezTo>
                  <a:pt x="46914" y="561062"/>
                  <a:pt x="41447" y="550267"/>
                  <a:pt x="35876" y="543434"/>
                </a:cubicBezTo>
                <a:cubicBezTo>
                  <a:pt x="30304" y="536601"/>
                  <a:pt x="30455" y="532833"/>
                  <a:pt x="36327" y="532130"/>
                </a:cubicBezTo>
                <a:cubicBezTo>
                  <a:pt x="42200" y="531428"/>
                  <a:pt x="47387" y="531076"/>
                  <a:pt x="51890" y="531076"/>
                </a:cubicBezTo>
                <a:cubicBezTo>
                  <a:pt x="57110" y="531076"/>
                  <a:pt x="64782" y="530413"/>
                  <a:pt x="74906" y="529087"/>
                </a:cubicBezTo>
                <a:cubicBezTo>
                  <a:pt x="85030" y="527760"/>
                  <a:pt x="101012" y="524157"/>
                  <a:pt x="122852" y="518278"/>
                </a:cubicBezTo>
                <a:cubicBezTo>
                  <a:pt x="127757" y="509315"/>
                  <a:pt x="132439" y="500679"/>
                  <a:pt x="136899" y="492368"/>
                </a:cubicBezTo>
                <a:cubicBezTo>
                  <a:pt x="141358" y="484058"/>
                  <a:pt x="141129" y="480552"/>
                  <a:pt x="136210" y="481850"/>
                </a:cubicBezTo>
                <a:cubicBezTo>
                  <a:pt x="131292" y="483148"/>
                  <a:pt x="125739" y="484947"/>
                  <a:pt x="119550" y="487249"/>
                </a:cubicBezTo>
                <a:cubicBezTo>
                  <a:pt x="113363" y="489551"/>
                  <a:pt x="107530" y="487554"/>
                  <a:pt x="102052" y="481258"/>
                </a:cubicBezTo>
                <a:cubicBezTo>
                  <a:pt x="89217" y="497850"/>
                  <a:pt x="76286" y="508971"/>
                  <a:pt x="63258" y="514621"/>
                </a:cubicBezTo>
                <a:cubicBezTo>
                  <a:pt x="50230" y="520271"/>
                  <a:pt x="48269" y="517510"/>
                  <a:pt x="57375" y="506339"/>
                </a:cubicBezTo>
                <a:cubicBezTo>
                  <a:pt x="66481" y="495168"/>
                  <a:pt x="74580" y="482520"/>
                  <a:pt x="81671" y="468395"/>
                </a:cubicBezTo>
                <a:cubicBezTo>
                  <a:pt x="88762" y="454270"/>
                  <a:pt x="92082" y="445451"/>
                  <a:pt x="91630" y="441937"/>
                </a:cubicBezTo>
                <a:cubicBezTo>
                  <a:pt x="91179" y="438424"/>
                  <a:pt x="91261" y="434398"/>
                  <a:pt x="91878" y="429859"/>
                </a:cubicBezTo>
                <a:cubicBezTo>
                  <a:pt x="92186" y="427590"/>
                  <a:pt x="93280" y="426134"/>
                  <a:pt x="95158" y="425490"/>
                </a:cubicBezTo>
                <a:close/>
                <a:moveTo>
                  <a:pt x="3649553" y="424288"/>
                </a:moveTo>
                <a:cubicBezTo>
                  <a:pt x="3653527" y="424001"/>
                  <a:pt x="3660275" y="425475"/>
                  <a:pt x="3669797" y="428709"/>
                </a:cubicBezTo>
                <a:cubicBezTo>
                  <a:pt x="3685055" y="435205"/>
                  <a:pt x="3690622" y="441787"/>
                  <a:pt x="3686499" y="448455"/>
                </a:cubicBezTo>
                <a:cubicBezTo>
                  <a:pt x="3682377" y="455123"/>
                  <a:pt x="3677691" y="472755"/>
                  <a:pt x="3672442" y="501349"/>
                </a:cubicBezTo>
                <a:cubicBezTo>
                  <a:pt x="3677548" y="500632"/>
                  <a:pt x="3683528" y="499327"/>
                  <a:pt x="3690382" y="497434"/>
                </a:cubicBezTo>
                <a:cubicBezTo>
                  <a:pt x="3697237" y="495541"/>
                  <a:pt x="3704059" y="498198"/>
                  <a:pt x="3710849" y="505404"/>
                </a:cubicBezTo>
                <a:cubicBezTo>
                  <a:pt x="3717639" y="512610"/>
                  <a:pt x="3715739" y="517356"/>
                  <a:pt x="3705149" y="519644"/>
                </a:cubicBezTo>
                <a:cubicBezTo>
                  <a:pt x="3694559" y="521931"/>
                  <a:pt x="3682502" y="524279"/>
                  <a:pt x="3668979" y="526688"/>
                </a:cubicBezTo>
                <a:cubicBezTo>
                  <a:pt x="3665810" y="540154"/>
                  <a:pt x="3662913" y="553755"/>
                  <a:pt x="3660289" y="567493"/>
                </a:cubicBezTo>
                <a:cubicBezTo>
                  <a:pt x="3664190" y="566848"/>
                  <a:pt x="3667732" y="565335"/>
                  <a:pt x="3670915" y="562955"/>
                </a:cubicBezTo>
                <a:cubicBezTo>
                  <a:pt x="3674099" y="560574"/>
                  <a:pt x="3679172" y="560854"/>
                  <a:pt x="3686134" y="563793"/>
                </a:cubicBezTo>
                <a:cubicBezTo>
                  <a:pt x="3693096" y="566733"/>
                  <a:pt x="3698854" y="570225"/>
                  <a:pt x="3703406" y="574269"/>
                </a:cubicBezTo>
                <a:cubicBezTo>
                  <a:pt x="3707960" y="578313"/>
                  <a:pt x="3707393" y="582715"/>
                  <a:pt x="3701707" y="587476"/>
                </a:cubicBezTo>
                <a:cubicBezTo>
                  <a:pt x="3696021" y="592237"/>
                  <a:pt x="3689866" y="602146"/>
                  <a:pt x="3683240" y="617204"/>
                </a:cubicBezTo>
                <a:cubicBezTo>
                  <a:pt x="3690439" y="626152"/>
                  <a:pt x="3690988" y="631598"/>
                  <a:pt x="3684886" y="633541"/>
                </a:cubicBezTo>
                <a:cubicBezTo>
                  <a:pt x="3678785" y="635484"/>
                  <a:pt x="3657299" y="639029"/>
                  <a:pt x="3620430" y="644178"/>
                </a:cubicBezTo>
                <a:cubicBezTo>
                  <a:pt x="3616917" y="657944"/>
                  <a:pt x="3612798" y="662648"/>
                  <a:pt x="3608073" y="658288"/>
                </a:cubicBezTo>
                <a:cubicBezTo>
                  <a:pt x="3603348" y="653929"/>
                  <a:pt x="3600300" y="648078"/>
                  <a:pt x="3598931" y="640736"/>
                </a:cubicBezTo>
                <a:cubicBezTo>
                  <a:pt x="3597562" y="633394"/>
                  <a:pt x="3595317" y="625256"/>
                  <a:pt x="3592198" y="616322"/>
                </a:cubicBezTo>
                <a:cubicBezTo>
                  <a:pt x="3589079" y="607388"/>
                  <a:pt x="3585448" y="598819"/>
                  <a:pt x="3581303" y="590617"/>
                </a:cubicBezTo>
                <a:cubicBezTo>
                  <a:pt x="3577159" y="582414"/>
                  <a:pt x="3579611" y="578313"/>
                  <a:pt x="3588660" y="578313"/>
                </a:cubicBezTo>
                <a:lnTo>
                  <a:pt x="3603523" y="578313"/>
                </a:lnTo>
                <a:cubicBezTo>
                  <a:pt x="3607682" y="578313"/>
                  <a:pt x="3619412" y="576298"/>
                  <a:pt x="3638714" y="572269"/>
                </a:cubicBezTo>
                <a:lnTo>
                  <a:pt x="3643920" y="529850"/>
                </a:lnTo>
                <a:cubicBezTo>
                  <a:pt x="3634928" y="531600"/>
                  <a:pt x="3626206" y="532937"/>
                  <a:pt x="3617752" y="533862"/>
                </a:cubicBezTo>
                <a:cubicBezTo>
                  <a:pt x="3609299" y="534787"/>
                  <a:pt x="3601200" y="531768"/>
                  <a:pt x="3593456" y="524806"/>
                </a:cubicBezTo>
                <a:cubicBezTo>
                  <a:pt x="3585713" y="517844"/>
                  <a:pt x="3587534" y="513786"/>
                  <a:pt x="3598920" y="512631"/>
                </a:cubicBezTo>
                <a:cubicBezTo>
                  <a:pt x="3610307" y="511477"/>
                  <a:pt x="3626274" y="509258"/>
                  <a:pt x="3646824" y="505974"/>
                </a:cubicBezTo>
                <a:cubicBezTo>
                  <a:pt x="3649391" y="480305"/>
                  <a:pt x="3650674" y="463039"/>
                  <a:pt x="3650674" y="454177"/>
                </a:cubicBezTo>
                <a:cubicBezTo>
                  <a:pt x="3650674" y="445960"/>
                  <a:pt x="3649100" y="438044"/>
                  <a:pt x="3645952" y="430429"/>
                </a:cubicBezTo>
                <a:cubicBezTo>
                  <a:pt x="3644379" y="426622"/>
                  <a:pt x="3645579" y="424575"/>
                  <a:pt x="3649553" y="424288"/>
                </a:cubicBezTo>
                <a:close/>
                <a:moveTo>
                  <a:pt x="2971530" y="421965"/>
                </a:moveTo>
                <a:cubicBezTo>
                  <a:pt x="2975705" y="422295"/>
                  <a:pt x="2981449" y="423611"/>
                  <a:pt x="2988763" y="425912"/>
                </a:cubicBezTo>
                <a:cubicBezTo>
                  <a:pt x="3003390" y="430286"/>
                  <a:pt x="3008904" y="436685"/>
                  <a:pt x="3005304" y="445110"/>
                </a:cubicBezTo>
                <a:cubicBezTo>
                  <a:pt x="3001705" y="453535"/>
                  <a:pt x="2999905" y="470955"/>
                  <a:pt x="2999905" y="497370"/>
                </a:cubicBezTo>
                <a:cubicBezTo>
                  <a:pt x="2999905" y="524229"/>
                  <a:pt x="2999188" y="545094"/>
                  <a:pt x="2997754" y="559965"/>
                </a:cubicBezTo>
                <a:cubicBezTo>
                  <a:pt x="2996320" y="574835"/>
                  <a:pt x="2993101" y="583432"/>
                  <a:pt x="2988096" y="585755"/>
                </a:cubicBezTo>
                <a:cubicBezTo>
                  <a:pt x="2983091" y="588079"/>
                  <a:pt x="2977933" y="584368"/>
                  <a:pt x="2972620" y="574624"/>
                </a:cubicBezTo>
                <a:cubicBezTo>
                  <a:pt x="2967307" y="564880"/>
                  <a:pt x="2966223" y="555150"/>
                  <a:pt x="2969372" y="545434"/>
                </a:cubicBezTo>
                <a:cubicBezTo>
                  <a:pt x="2972519" y="535719"/>
                  <a:pt x="2974093" y="517453"/>
                  <a:pt x="2974093" y="490637"/>
                </a:cubicBezTo>
                <a:cubicBezTo>
                  <a:pt x="2974093" y="463634"/>
                  <a:pt x="2971845" y="446587"/>
                  <a:pt x="2967350" y="439496"/>
                </a:cubicBezTo>
                <a:cubicBezTo>
                  <a:pt x="2962854" y="432405"/>
                  <a:pt x="2961642" y="427217"/>
                  <a:pt x="2963714" y="423933"/>
                </a:cubicBezTo>
                <a:cubicBezTo>
                  <a:pt x="2964750" y="422291"/>
                  <a:pt x="2967356" y="421635"/>
                  <a:pt x="2971530" y="421965"/>
                </a:cubicBezTo>
                <a:close/>
                <a:moveTo>
                  <a:pt x="1199350" y="421341"/>
                </a:moveTo>
                <a:cubicBezTo>
                  <a:pt x="1202512" y="420621"/>
                  <a:pt x="1207818" y="422026"/>
                  <a:pt x="1215267" y="425557"/>
                </a:cubicBezTo>
                <a:cubicBezTo>
                  <a:pt x="1230167" y="432620"/>
                  <a:pt x="1235275" y="439292"/>
                  <a:pt x="1230593" y="445573"/>
                </a:cubicBezTo>
                <a:cubicBezTo>
                  <a:pt x="1225911" y="451854"/>
                  <a:pt x="1222298" y="458163"/>
                  <a:pt x="1219752" y="464502"/>
                </a:cubicBezTo>
                <a:cubicBezTo>
                  <a:pt x="1217207" y="470840"/>
                  <a:pt x="1213719" y="478620"/>
                  <a:pt x="1209287" y="487841"/>
                </a:cubicBezTo>
                <a:cubicBezTo>
                  <a:pt x="1221176" y="486120"/>
                  <a:pt x="1232712" y="483918"/>
                  <a:pt x="1243898" y="481237"/>
                </a:cubicBezTo>
                <a:cubicBezTo>
                  <a:pt x="1255083" y="478555"/>
                  <a:pt x="1265763" y="475612"/>
                  <a:pt x="1275937" y="472407"/>
                </a:cubicBezTo>
                <a:cubicBezTo>
                  <a:pt x="1286111" y="469202"/>
                  <a:pt x="1295544" y="471618"/>
                  <a:pt x="1304234" y="479656"/>
                </a:cubicBezTo>
                <a:cubicBezTo>
                  <a:pt x="1312924" y="487694"/>
                  <a:pt x="1308285" y="493795"/>
                  <a:pt x="1290317" y="497961"/>
                </a:cubicBezTo>
                <a:cubicBezTo>
                  <a:pt x="1272349" y="502127"/>
                  <a:pt x="1255685" y="505540"/>
                  <a:pt x="1240327" y="508200"/>
                </a:cubicBezTo>
                <a:cubicBezTo>
                  <a:pt x="1224968" y="510860"/>
                  <a:pt x="1211445" y="513022"/>
                  <a:pt x="1199758" y="514685"/>
                </a:cubicBezTo>
                <a:cubicBezTo>
                  <a:pt x="1186852" y="540498"/>
                  <a:pt x="1172476" y="564847"/>
                  <a:pt x="1156630" y="587734"/>
                </a:cubicBezTo>
                <a:cubicBezTo>
                  <a:pt x="1156630" y="618387"/>
                  <a:pt x="1156499" y="642376"/>
                  <a:pt x="1156237" y="659703"/>
                </a:cubicBezTo>
                <a:lnTo>
                  <a:pt x="1155993" y="671739"/>
                </a:lnTo>
                <a:lnTo>
                  <a:pt x="1156716" y="671184"/>
                </a:lnTo>
                <a:cubicBezTo>
                  <a:pt x="1164073" y="670517"/>
                  <a:pt x="1190538" y="667179"/>
                  <a:pt x="1236111" y="661171"/>
                </a:cubicBezTo>
                <a:lnTo>
                  <a:pt x="1236111" y="613547"/>
                </a:lnTo>
                <a:cubicBezTo>
                  <a:pt x="1215002" y="617146"/>
                  <a:pt x="1199601" y="615816"/>
                  <a:pt x="1189907" y="609557"/>
                </a:cubicBezTo>
                <a:cubicBezTo>
                  <a:pt x="1180213" y="603297"/>
                  <a:pt x="1180485" y="599225"/>
                  <a:pt x="1190724" y="597339"/>
                </a:cubicBezTo>
                <a:cubicBezTo>
                  <a:pt x="1200963" y="595453"/>
                  <a:pt x="1216092" y="592517"/>
                  <a:pt x="1236111" y="588530"/>
                </a:cubicBezTo>
                <a:cubicBezTo>
                  <a:pt x="1235236" y="556609"/>
                  <a:pt x="1233218" y="537719"/>
                  <a:pt x="1230056" y="531861"/>
                </a:cubicBezTo>
                <a:cubicBezTo>
                  <a:pt x="1226894" y="526003"/>
                  <a:pt x="1227607" y="522153"/>
                  <a:pt x="1232196" y="520310"/>
                </a:cubicBezTo>
                <a:cubicBezTo>
                  <a:pt x="1236785" y="518468"/>
                  <a:pt x="1244686" y="519830"/>
                  <a:pt x="1255900" y="524397"/>
                </a:cubicBezTo>
                <a:cubicBezTo>
                  <a:pt x="1267114" y="528965"/>
                  <a:pt x="1271352" y="534561"/>
                  <a:pt x="1268613" y="541186"/>
                </a:cubicBezTo>
                <a:cubicBezTo>
                  <a:pt x="1265874" y="547811"/>
                  <a:pt x="1264096" y="561528"/>
                  <a:pt x="1263278" y="582335"/>
                </a:cubicBezTo>
                <a:cubicBezTo>
                  <a:pt x="1273847" y="580715"/>
                  <a:pt x="1283839" y="578284"/>
                  <a:pt x="1293253" y="575043"/>
                </a:cubicBezTo>
                <a:cubicBezTo>
                  <a:pt x="1302667" y="571802"/>
                  <a:pt x="1311046" y="573642"/>
                  <a:pt x="1318387" y="580561"/>
                </a:cubicBezTo>
                <a:cubicBezTo>
                  <a:pt x="1325730" y="587480"/>
                  <a:pt x="1323711" y="593119"/>
                  <a:pt x="1312333" y="597479"/>
                </a:cubicBezTo>
                <a:cubicBezTo>
                  <a:pt x="1300954" y="601838"/>
                  <a:pt x="1284530" y="605667"/>
                  <a:pt x="1263063" y="608965"/>
                </a:cubicBezTo>
                <a:cubicBezTo>
                  <a:pt x="1262303" y="625413"/>
                  <a:pt x="1261923" y="641732"/>
                  <a:pt x="1261923" y="657923"/>
                </a:cubicBezTo>
                <a:cubicBezTo>
                  <a:pt x="1283448" y="655341"/>
                  <a:pt x="1302405" y="652896"/>
                  <a:pt x="1318797" y="650588"/>
                </a:cubicBezTo>
                <a:cubicBezTo>
                  <a:pt x="1335188" y="648279"/>
                  <a:pt x="1347803" y="652774"/>
                  <a:pt x="1356644" y="664075"/>
                </a:cubicBezTo>
                <a:cubicBezTo>
                  <a:pt x="1365484" y="675375"/>
                  <a:pt x="1363323" y="680799"/>
                  <a:pt x="1350158" y="680347"/>
                </a:cubicBezTo>
                <a:cubicBezTo>
                  <a:pt x="1336994" y="679895"/>
                  <a:pt x="1323084" y="679221"/>
                  <a:pt x="1308428" y="678325"/>
                </a:cubicBezTo>
                <a:cubicBezTo>
                  <a:pt x="1293773" y="677429"/>
                  <a:pt x="1272080" y="679006"/>
                  <a:pt x="1243349" y="683057"/>
                </a:cubicBezTo>
                <a:cubicBezTo>
                  <a:pt x="1214618" y="687108"/>
                  <a:pt x="1195750" y="690256"/>
                  <a:pt x="1186745" y="692500"/>
                </a:cubicBezTo>
                <a:cubicBezTo>
                  <a:pt x="1177739" y="694745"/>
                  <a:pt x="1168644" y="691920"/>
                  <a:pt x="1159459" y="684025"/>
                </a:cubicBezTo>
                <a:lnTo>
                  <a:pt x="1155535" y="679294"/>
                </a:lnTo>
                <a:lnTo>
                  <a:pt x="1153812" y="698779"/>
                </a:lnTo>
                <a:cubicBezTo>
                  <a:pt x="1152633" y="706169"/>
                  <a:pt x="1150980" y="712960"/>
                  <a:pt x="1148854" y="719152"/>
                </a:cubicBezTo>
                <a:cubicBezTo>
                  <a:pt x="1144602" y="731534"/>
                  <a:pt x="1139186" y="731248"/>
                  <a:pt x="1132603" y="718291"/>
                </a:cubicBezTo>
                <a:cubicBezTo>
                  <a:pt x="1126021" y="705335"/>
                  <a:pt x="1124304" y="694031"/>
                  <a:pt x="1127451" y="684380"/>
                </a:cubicBezTo>
                <a:cubicBezTo>
                  <a:pt x="1130599" y="674729"/>
                  <a:pt x="1131800" y="651118"/>
                  <a:pt x="1131054" y="613547"/>
                </a:cubicBezTo>
                <a:cubicBezTo>
                  <a:pt x="1123741" y="625478"/>
                  <a:pt x="1113233" y="637154"/>
                  <a:pt x="1099531" y="648576"/>
                </a:cubicBezTo>
                <a:cubicBezTo>
                  <a:pt x="1085829" y="659998"/>
                  <a:pt x="1072998" y="667814"/>
                  <a:pt x="1061038" y="672023"/>
                </a:cubicBezTo>
                <a:cubicBezTo>
                  <a:pt x="1049078" y="676231"/>
                  <a:pt x="1047429" y="673636"/>
                  <a:pt x="1056091" y="664236"/>
                </a:cubicBezTo>
                <a:cubicBezTo>
                  <a:pt x="1064752" y="654836"/>
                  <a:pt x="1075400" y="643819"/>
                  <a:pt x="1088034" y="631185"/>
                </a:cubicBezTo>
                <a:cubicBezTo>
                  <a:pt x="1100667" y="618552"/>
                  <a:pt x="1114485" y="601652"/>
                  <a:pt x="1129484" y="580485"/>
                </a:cubicBezTo>
                <a:cubicBezTo>
                  <a:pt x="1129484" y="575882"/>
                  <a:pt x="1128584" y="569415"/>
                  <a:pt x="1126784" y="561083"/>
                </a:cubicBezTo>
                <a:cubicBezTo>
                  <a:pt x="1124985" y="552751"/>
                  <a:pt x="1131434" y="552637"/>
                  <a:pt x="1146133" y="560739"/>
                </a:cubicBezTo>
                <a:cubicBezTo>
                  <a:pt x="1149661" y="556494"/>
                  <a:pt x="1158509" y="542147"/>
                  <a:pt x="1172677" y="517697"/>
                </a:cubicBezTo>
                <a:cubicBezTo>
                  <a:pt x="1164216" y="520393"/>
                  <a:pt x="1156319" y="522193"/>
                  <a:pt x="1148983" y="523096"/>
                </a:cubicBezTo>
                <a:cubicBezTo>
                  <a:pt x="1141648" y="523999"/>
                  <a:pt x="1133413" y="520680"/>
                  <a:pt x="1124279" y="513137"/>
                </a:cubicBezTo>
                <a:cubicBezTo>
                  <a:pt x="1115144" y="505594"/>
                  <a:pt x="1116969" y="501532"/>
                  <a:pt x="1129753" y="500951"/>
                </a:cubicBezTo>
                <a:cubicBezTo>
                  <a:pt x="1142538" y="500370"/>
                  <a:pt x="1159355" y="498416"/>
                  <a:pt x="1180205" y="495090"/>
                </a:cubicBezTo>
                <a:cubicBezTo>
                  <a:pt x="1193183" y="461562"/>
                  <a:pt x="1198546" y="439826"/>
                  <a:pt x="1196295" y="429881"/>
                </a:cubicBezTo>
                <a:cubicBezTo>
                  <a:pt x="1195169" y="424908"/>
                  <a:pt x="1196188" y="422062"/>
                  <a:pt x="1199350" y="421341"/>
                </a:cubicBezTo>
                <a:close/>
                <a:moveTo>
                  <a:pt x="4106728" y="420900"/>
                </a:moveTo>
                <a:cubicBezTo>
                  <a:pt x="4108256" y="420897"/>
                  <a:pt x="4110132" y="421255"/>
                  <a:pt x="4112357" y="421976"/>
                </a:cubicBezTo>
                <a:cubicBezTo>
                  <a:pt x="4121255" y="424858"/>
                  <a:pt x="4128705" y="428486"/>
                  <a:pt x="4134706" y="432860"/>
                </a:cubicBezTo>
                <a:cubicBezTo>
                  <a:pt x="4140707" y="437234"/>
                  <a:pt x="4141998" y="441407"/>
                  <a:pt x="4138578" y="445379"/>
                </a:cubicBezTo>
                <a:cubicBezTo>
                  <a:pt x="4135158" y="449351"/>
                  <a:pt x="4130573" y="454958"/>
                  <a:pt x="4124822" y="462200"/>
                </a:cubicBezTo>
                <a:cubicBezTo>
                  <a:pt x="4138474" y="461397"/>
                  <a:pt x="4152301" y="459623"/>
                  <a:pt x="4166305" y="456876"/>
                </a:cubicBezTo>
                <a:cubicBezTo>
                  <a:pt x="4180308" y="454130"/>
                  <a:pt x="4191292" y="458181"/>
                  <a:pt x="4199259" y="469030"/>
                </a:cubicBezTo>
                <a:cubicBezTo>
                  <a:pt x="4207225" y="479878"/>
                  <a:pt x="4203087" y="484628"/>
                  <a:pt x="4186847" y="483280"/>
                </a:cubicBezTo>
                <a:cubicBezTo>
                  <a:pt x="4170607" y="481932"/>
                  <a:pt x="4147616" y="482542"/>
                  <a:pt x="4117874" y="485109"/>
                </a:cubicBezTo>
                <a:cubicBezTo>
                  <a:pt x="4111163" y="497699"/>
                  <a:pt x="4104093" y="506730"/>
                  <a:pt x="4096665" y="512201"/>
                </a:cubicBezTo>
                <a:cubicBezTo>
                  <a:pt x="4089237" y="517672"/>
                  <a:pt x="4085978" y="517403"/>
                  <a:pt x="4086889" y="511394"/>
                </a:cubicBezTo>
                <a:cubicBezTo>
                  <a:pt x="4087799" y="505386"/>
                  <a:pt x="4090492" y="497140"/>
                  <a:pt x="4094966" y="486657"/>
                </a:cubicBezTo>
                <a:lnTo>
                  <a:pt x="4050590" y="491669"/>
                </a:lnTo>
                <a:cubicBezTo>
                  <a:pt x="4050590" y="498223"/>
                  <a:pt x="4049966" y="504651"/>
                  <a:pt x="4048718" y="510953"/>
                </a:cubicBezTo>
                <a:cubicBezTo>
                  <a:pt x="4047471" y="517256"/>
                  <a:pt x="4044631" y="519787"/>
                  <a:pt x="4040200" y="518547"/>
                </a:cubicBezTo>
                <a:cubicBezTo>
                  <a:pt x="4035769" y="517306"/>
                  <a:pt x="4031460" y="509824"/>
                  <a:pt x="4027273" y="496101"/>
                </a:cubicBezTo>
                <a:cubicBezTo>
                  <a:pt x="4005648" y="498768"/>
                  <a:pt x="3990687" y="500786"/>
                  <a:pt x="3982391" y="502156"/>
                </a:cubicBezTo>
                <a:cubicBezTo>
                  <a:pt x="3974096" y="503525"/>
                  <a:pt x="3964688" y="499682"/>
                  <a:pt x="3954170" y="490626"/>
                </a:cubicBezTo>
                <a:cubicBezTo>
                  <a:pt x="3943651" y="481570"/>
                  <a:pt x="3945125" y="477723"/>
                  <a:pt x="3958590" y="479086"/>
                </a:cubicBezTo>
                <a:cubicBezTo>
                  <a:pt x="3972056" y="480448"/>
                  <a:pt x="3993666" y="479495"/>
                  <a:pt x="4023422" y="476225"/>
                </a:cubicBezTo>
                <a:cubicBezTo>
                  <a:pt x="4020927" y="465556"/>
                  <a:pt x="4016478" y="455826"/>
                  <a:pt x="4010075" y="447035"/>
                </a:cubicBezTo>
                <a:cubicBezTo>
                  <a:pt x="4003672" y="438245"/>
                  <a:pt x="4005167" y="434552"/>
                  <a:pt x="4014560" y="435958"/>
                </a:cubicBezTo>
                <a:cubicBezTo>
                  <a:pt x="4023953" y="437363"/>
                  <a:pt x="4032306" y="439130"/>
                  <a:pt x="4039620" y="441260"/>
                </a:cubicBezTo>
                <a:cubicBezTo>
                  <a:pt x="4046933" y="443389"/>
                  <a:pt x="4050135" y="446820"/>
                  <a:pt x="4049224" y="451553"/>
                </a:cubicBezTo>
                <a:cubicBezTo>
                  <a:pt x="4048313" y="456285"/>
                  <a:pt x="4048216" y="462982"/>
                  <a:pt x="4048934" y="471643"/>
                </a:cubicBezTo>
                <a:lnTo>
                  <a:pt x="4099569" y="466696"/>
                </a:lnTo>
                <a:cubicBezTo>
                  <a:pt x="4103699" y="451409"/>
                  <a:pt x="4104638" y="439414"/>
                  <a:pt x="4102387" y="430709"/>
                </a:cubicBezTo>
                <a:cubicBezTo>
                  <a:pt x="4100698" y="424181"/>
                  <a:pt x="4102146" y="420911"/>
                  <a:pt x="4106728" y="420900"/>
                </a:cubicBezTo>
                <a:close/>
                <a:moveTo>
                  <a:pt x="3267596" y="419122"/>
                </a:moveTo>
                <a:cubicBezTo>
                  <a:pt x="3269292" y="419022"/>
                  <a:pt x="3271515" y="419267"/>
                  <a:pt x="3274265" y="419857"/>
                </a:cubicBezTo>
                <a:cubicBezTo>
                  <a:pt x="3285264" y="422216"/>
                  <a:pt x="3294514" y="425482"/>
                  <a:pt x="3302013" y="429655"/>
                </a:cubicBezTo>
                <a:cubicBezTo>
                  <a:pt x="3309513" y="433828"/>
                  <a:pt x="3311012" y="440252"/>
                  <a:pt x="3306509" y="448928"/>
                </a:cubicBezTo>
                <a:cubicBezTo>
                  <a:pt x="3302006" y="457604"/>
                  <a:pt x="3299755" y="478225"/>
                  <a:pt x="3299755" y="510792"/>
                </a:cubicBezTo>
                <a:cubicBezTo>
                  <a:pt x="3306982" y="508196"/>
                  <a:pt x="3314737" y="506200"/>
                  <a:pt x="3323018" y="504801"/>
                </a:cubicBezTo>
                <a:cubicBezTo>
                  <a:pt x="3331299" y="503403"/>
                  <a:pt x="3336018" y="505483"/>
                  <a:pt x="3337172" y="511039"/>
                </a:cubicBezTo>
                <a:cubicBezTo>
                  <a:pt x="3338326" y="516596"/>
                  <a:pt x="3336046" y="521511"/>
                  <a:pt x="3330331" y="525785"/>
                </a:cubicBezTo>
                <a:cubicBezTo>
                  <a:pt x="3324617" y="530058"/>
                  <a:pt x="3314425" y="534633"/>
                  <a:pt x="3299755" y="539508"/>
                </a:cubicBezTo>
                <a:lnTo>
                  <a:pt x="3299755" y="573516"/>
                </a:lnTo>
                <a:cubicBezTo>
                  <a:pt x="3316145" y="576097"/>
                  <a:pt x="3325868" y="580209"/>
                  <a:pt x="3328923" y="585852"/>
                </a:cubicBezTo>
                <a:cubicBezTo>
                  <a:pt x="3331977" y="591495"/>
                  <a:pt x="3332867" y="597522"/>
                  <a:pt x="3331590" y="603932"/>
                </a:cubicBezTo>
                <a:cubicBezTo>
                  <a:pt x="3330314" y="610342"/>
                  <a:pt x="3326270" y="612066"/>
                  <a:pt x="3319458" y="609105"/>
                </a:cubicBezTo>
                <a:cubicBezTo>
                  <a:pt x="3312647" y="606144"/>
                  <a:pt x="3305957" y="599522"/>
                  <a:pt x="3299389" y="589240"/>
                </a:cubicBezTo>
                <a:cubicBezTo>
                  <a:pt x="3298744" y="613031"/>
                  <a:pt x="3298421" y="635502"/>
                  <a:pt x="3298421" y="656653"/>
                </a:cubicBezTo>
                <a:cubicBezTo>
                  <a:pt x="3298421" y="675554"/>
                  <a:pt x="3297235" y="692891"/>
                  <a:pt x="3294861" y="708665"/>
                </a:cubicBezTo>
                <a:cubicBezTo>
                  <a:pt x="3292488" y="724440"/>
                  <a:pt x="3286834" y="725210"/>
                  <a:pt x="3277900" y="710978"/>
                </a:cubicBezTo>
                <a:cubicBezTo>
                  <a:pt x="3268966" y="696745"/>
                  <a:pt x="3265854" y="684043"/>
                  <a:pt x="3268565" y="672872"/>
                </a:cubicBezTo>
                <a:cubicBezTo>
                  <a:pt x="3271275" y="661701"/>
                  <a:pt x="3273301" y="649197"/>
                  <a:pt x="3274641" y="635358"/>
                </a:cubicBezTo>
                <a:cubicBezTo>
                  <a:pt x="3275982" y="621520"/>
                  <a:pt x="3276652" y="601200"/>
                  <a:pt x="3276652" y="574398"/>
                </a:cubicBezTo>
                <a:cubicBezTo>
                  <a:pt x="3266256" y="604068"/>
                  <a:pt x="3248359" y="627457"/>
                  <a:pt x="3222963" y="644565"/>
                </a:cubicBezTo>
                <a:cubicBezTo>
                  <a:pt x="3197567" y="661673"/>
                  <a:pt x="3191465" y="661916"/>
                  <a:pt x="3204657" y="645296"/>
                </a:cubicBezTo>
                <a:cubicBezTo>
                  <a:pt x="3217851" y="628676"/>
                  <a:pt x="3230502" y="611392"/>
                  <a:pt x="3242612" y="593445"/>
                </a:cubicBezTo>
                <a:cubicBezTo>
                  <a:pt x="3254723" y="575499"/>
                  <a:pt x="3264270" y="559699"/>
                  <a:pt x="3271253" y="546047"/>
                </a:cubicBezTo>
                <a:cubicBezTo>
                  <a:pt x="3266650" y="548657"/>
                  <a:pt x="3257731" y="551109"/>
                  <a:pt x="3244495" y="553404"/>
                </a:cubicBezTo>
                <a:cubicBezTo>
                  <a:pt x="3231259" y="555698"/>
                  <a:pt x="3220486" y="553863"/>
                  <a:pt x="3212175" y="547897"/>
                </a:cubicBezTo>
                <a:cubicBezTo>
                  <a:pt x="3203865" y="541932"/>
                  <a:pt x="3204690" y="538329"/>
                  <a:pt x="3214649" y="537088"/>
                </a:cubicBezTo>
                <a:cubicBezTo>
                  <a:pt x="3224608" y="535848"/>
                  <a:pt x="3245277" y="529714"/>
                  <a:pt x="3276652" y="518686"/>
                </a:cubicBezTo>
                <a:cubicBezTo>
                  <a:pt x="3276652" y="504561"/>
                  <a:pt x="3276434" y="488303"/>
                  <a:pt x="3275996" y="469912"/>
                </a:cubicBezTo>
                <a:cubicBezTo>
                  <a:pt x="3275559" y="451520"/>
                  <a:pt x="3272412" y="437990"/>
                  <a:pt x="3266553" y="429322"/>
                </a:cubicBezTo>
                <a:cubicBezTo>
                  <a:pt x="3262160" y="422820"/>
                  <a:pt x="3262508" y="419420"/>
                  <a:pt x="3267596" y="419122"/>
                </a:cubicBezTo>
                <a:close/>
                <a:moveTo>
                  <a:pt x="2265203" y="419029"/>
                </a:moveTo>
                <a:cubicBezTo>
                  <a:pt x="2269376" y="419029"/>
                  <a:pt x="2277181" y="421126"/>
                  <a:pt x="2288617" y="425321"/>
                </a:cubicBezTo>
                <a:cubicBezTo>
                  <a:pt x="2300053" y="429515"/>
                  <a:pt x="2304101" y="434161"/>
                  <a:pt x="2300759" y="439259"/>
                </a:cubicBezTo>
                <a:cubicBezTo>
                  <a:pt x="2297418" y="444357"/>
                  <a:pt x="2294364" y="450592"/>
                  <a:pt x="2291596" y="457963"/>
                </a:cubicBezTo>
                <a:cubicBezTo>
                  <a:pt x="2288828" y="465334"/>
                  <a:pt x="2285458" y="472145"/>
                  <a:pt x="2281486" y="478398"/>
                </a:cubicBezTo>
                <a:cubicBezTo>
                  <a:pt x="2296300" y="476648"/>
                  <a:pt x="2312490" y="474422"/>
                  <a:pt x="2330056" y="471719"/>
                </a:cubicBezTo>
                <a:cubicBezTo>
                  <a:pt x="2347623" y="469015"/>
                  <a:pt x="2361680" y="466753"/>
                  <a:pt x="2372227" y="464932"/>
                </a:cubicBezTo>
                <a:cubicBezTo>
                  <a:pt x="2382774" y="463111"/>
                  <a:pt x="2393200" y="463157"/>
                  <a:pt x="2403503" y="465072"/>
                </a:cubicBezTo>
                <a:cubicBezTo>
                  <a:pt x="2413807" y="466986"/>
                  <a:pt x="2421465" y="471557"/>
                  <a:pt x="2426476" y="478785"/>
                </a:cubicBezTo>
                <a:cubicBezTo>
                  <a:pt x="2431488" y="486012"/>
                  <a:pt x="2430678" y="490257"/>
                  <a:pt x="2424046" y="491519"/>
                </a:cubicBezTo>
                <a:cubicBezTo>
                  <a:pt x="2417414" y="492781"/>
                  <a:pt x="2406816" y="492960"/>
                  <a:pt x="2392254" y="492057"/>
                </a:cubicBezTo>
                <a:cubicBezTo>
                  <a:pt x="2377691" y="491153"/>
                  <a:pt x="2360888" y="491372"/>
                  <a:pt x="2341844" y="492713"/>
                </a:cubicBezTo>
                <a:cubicBezTo>
                  <a:pt x="2322801" y="494053"/>
                  <a:pt x="2300889" y="496430"/>
                  <a:pt x="2276109" y="499843"/>
                </a:cubicBezTo>
                <a:cubicBezTo>
                  <a:pt x="2268580" y="516607"/>
                  <a:pt x="2260922" y="530295"/>
                  <a:pt x="2253136" y="540906"/>
                </a:cubicBezTo>
                <a:cubicBezTo>
                  <a:pt x="2255186" y="542427"/>
                  <a:pt x="2264009" y="541419"/>
                  <a:pt x="2279604" y="537884"/>
                </a:cubicBezTo>
                <a:cubicBezTo>
                  <a:pt x="2295199" y="534349"/>
                  <a:pt x="2305897" y="531424"/>
                  <a:pt x="2311697" y="529108"/>
                </a:cubicBezTo>
                <a:cubicBezTo>
                  <a:pt x="2317498" y="526792"/>
                  <a:pt x="2323908" y="526828"/>
                  <a:pt x="2330928" y="529216"/>
                </a:cubicBezTo>
                <a:cubicBezTo>
                  <a:pt x="2337947" y="531603"/>
                  <a:pt x="2344282" y="534382"/>
                  <a:pt x="2349932" y="537551"/>
                </a:cubicBezTo>
                <a:cubicBezTo>
                  <a:pt x="2355582" y="540720"/>
                  <a:pt x="2356830" y="547503"/>
                  <a:pt x="2353675" y="557900"/>
                </a:cubicBezTo>
                <a:cubicBezTo>
                  <a:pt x="2350520" y="568296"/>
                  <a:pt x="2349387" y="579460"/>
                  <a:pt x="2350276" y="591391"/>
                </a:cubicBezTo>
                <a:cubicBezTo>
                  <a:pt x="2351165" y="603322"/>
                  <a:pt x="2352058" y="617379"/>
                  <a:pt x="2352954" y="633562"/>
                </a:cubicBezTo>
                <a:cubicBezTo>
                  <a:pt x="2353850" y="649745"/>
                  <a:pt x="2354761" y="664501"/>
                  <a:pt x="2355686" y="677830"/>
                </a:cubicBezTo>
                <a:cubicBezTo>
                  <a:pt x="2356611" y="691160"/>
                  <a:pt x="2355141" y="702417"/>
                  <a:pt x="2351276" y="711602"/>
                </a:cubicBezTo>
                <a:cubicBezTo>
                  <a:pt x="2347412" y="720786"/>
                  <a:pt x="2341593" y="728337"/>
                  <a:pt x="2333821" y="734252"/>
                </a:cubicBezTo>
                <a:cubicBezTo>
                  <a:pt x="2326048" y="740167"/>
                  <a:pt x="2321033" y="738959"/>
                  <a:pt x="2318774" y="730627"/>
                </a:cubicBezTo>
                <a:cubicBezTo>
                  <a:pt x="2316516" y="722296"/>
                  <a:pt x="2310834" y="712369"/>
                  <a:pt x="2301727" y="700846"/>
                </a:cubicBezTo>
                <a:cubicBezTo>
                  <a:pt x="2292621" y="689324"/>
                  <a:pt x="2292761" y="684936"/>
                  <a:pt x="2302147" y="687682"/>
                </a:cubicBezTo>
                <a:cubicBezTo>
                  <a:pt x="2311533" y="690428"/>
                  <a:pt x="2317832" y="691780"/>
                  <a:pt x="2321044" y="691737"/>
                </a:cubicBezTo>
                <a:cubicBezTo>
                  <a:pt x="2324256" y="691694"/>
                  <a:pt x="2325862" y="681347"/>
                  <a:pt x="2325862" y="660697"/>
                </a:cubicBezTo>
                <a:cubicBezTo>
                  <a:pt x="2325862" y="636620"/>
                  <a:pt x="2324994" y="612464"/>
                  <a:pt x="2323259" y="588229"/>
                </a:cubicBezTo>
                <a:cubicBezTo>
                  <a:pt x="2321524" y="563994"/>
                  <a:pt x="2318122" y="551131"/>
                  <a:pt x="2313053" y="549640"/>
                </a:cubicBezTo>
                <a:cubicBezTo>
                  <a:pt x="2307983" y="548148"/>
                  <a:pt x="2289359" y="550751"/>
                  <a:pt x="2257180" y="557448"/>
                </a:cubicBezTo>
                <a:lnTo>
                  <a:pt x="2257180" y="585024"/>
                </a:lnTo>
                <a:cubicBezTo>
                  <a:pt x="2263676" y="585110"/>
                  <a:pt x="2273499" y="583332"/>
                  <a:pt x="2286649" y="579690"/>
                </a:cubicBezTo>
                <a:cubicBezTo>
                  <a:pt x="2299799" y="576047"/>
                  <a:pt x="2308299" y="577660"/>
                  <a:pt x="2312149" y="584529"/>
                </a:cubicBezTo>
                <a:cubicBezTo>
                  <a:pt x="2316000" y="591398"/>
                  <a:pt x="2311461" y="596152"/>
                  <a:pt x="2298533" y="598791"/>
                </a:cubicBezTo>
                <a:cubicBezTo>
                  <a:pt x="2285605" y="601429"/>
                  <a:pt x="2271821" y="602749"/>
                  <a:pt x="2257180" y="602749"/>
                </a:cubicBezTo>
                <a:cubicBezTo>
                  <a:pt x="2257180" y="611812"/>
                  <a:pt x="2256283" y="621204"/>
                  <a:pt x="2254491" y="630927"/>
                </a:cubicBezTo>
                <a:cubicBezTo>
                  <a:pt x="2267182" y="630999"/>
                  <a:pt x="2278690" y="629217"/>
                  <a:pt x="2289015" y="625582"/>
                </a:cubicBezTo>
                <a:cubicBezTo>
                  <a:pt x="2299340" y="621947"/>
                  <a:pt x="2307187" y="623789"/>
                  <a:pt x="2312558" y="631110"/>
                </a:cubicBezTo>
                <a:cubicBezTo>
                  <a:pt x="2317928" y="638431"/>
                  <a:pt x="2311780" y="643633"/>
                  <a:pt x="2294113" y="646716"/>
                </a:cubicBezTo>
                <a:cubicBezTo>
                  <a:pt x="2276446" y="649799"/>
                  <a:pt x="2263095" y="649541"/>
                  <a:pt x="2254061" y="645941"/>
                </a:cubicBezTo>
                <a:cubicBezTo>
                  <a:pt x="2252455" y="669187"/>
                  <a:pt x="2248077" y="687596"/>
                  <a:pt x="2240929" y="701169"/>
                </a:cubicBezTo>
                <a:cubicBezTo>
                  <a:pt x="2233780" y="714742"/>
                  <a:pt x="2227477" y="716854"/>
                  <a:pt x="2222021" y="707504"/>
                </a:cubicBezTo>
                <a:cubicBezTo>
                  <a:pt x="2216565" y="698154"/>
                  <a:pt x="2215873" y="688815"/>
                  <a:pt x="2219945" y="679487"/>
                </a:cubicBezTo>
                <a:cubicBezTo>
                  <a:pt x="2224018" y="670158"/>
                  <a:pt x="2227166" y="659719"/>
                  <a:pt x="2229388" y="648168"/>
                </a:cubicBezTo>
                <a:cubicBezTo>
                  <a:pt x="2231611" y="636617"/>
                  <a:pt x="2233396" y="620326"/>
                  <a:pt x="2234744" y="599296"/>
                </a:cubicBezTo>
                <a:cubicBezTo>
                  <a:pt x="2236092" y="578266"/>
                  <a:pt x="2236709" y="565020"/>
                  <a:pt x="2236594" y="559556"/>
                </a:cubicBezTo>
                <a:cubicBezTo>
                  <a:pt x="2226269" y="578385"/>
                  <a:pt x="2213983" y="594686"/>
                  <a:pt x="2199736" y="608460"/>
                </a:cubicBezTo>
                <a:cubicBezTo>
                  <a:pt x="2185489" y="622233"/>
                  <a:pt x="2168303" y="633723"/>
                  <a:pt x="2148176" y="642930"/>
                </a:cubicBezTo>
                <a:cubicBezTo>
                  <a:pt x="2128050" y="652136"/>
                  <a:pt x="2126655" y="649053"/>
                  <a:pt x="2143992" y="633680"/>
                </a:cubicBezTo>
                <a:cubicBezTo>
                  <a:pt x="2161330" y="618308"/>
                  <a:pt x="2179370" y="599239"/>
                  <a:pt x="2198112" y="576474"/>
                </a:cubicBezTo>
                <a:cubicBezTo>
                  <a:pt x="2216855" y="553709"/>
                  <a:pt x="2233791" y="528717"/>
                  <a:pt x="2248920" y="501500"/>
                </a:cubicBezTo>
                <a:cubicBezTo>
                  <a:pt x="2214489" y="505959"/>
                  <a:pt x="2192262" y="509326"/>
                  <a:pt x="2182238" y="511599"/>
                </a:cubicBezTo>
                <a:cubicBezTo>
                  <a:pt x="2172214" y="513872"/>
                  <a:pt x="2162599" y="511344"/>
                  <a:pt x="2153392" y="504016"/>
                </a:cubicBezTo>
                <a:cubicBezTo>
                  <a:pt x="2144186" y="496688"/>
                  <a:pt x="2142175" y="492627"/>
                  <a:pt x="2147359" y="491831"/>
                </a:cubicBezTo>
                <a:cubicBezTo>
                  <a:pt x="2152543" y="491035"/>
                  <a:pt x="2162326" y="490411"/>
                  <a:pt x="2176709" y="489959"/>
                </a:cubicBezTo>
                <a:cubicBezTo>
                  <a:pt x="2191093" y="489508"/>
                  <a:pt x="2216776" y="486708"/>
                  <a:pt x="2253759" y="481560"/>
                </a:cubicBezTo>
                <a:cubicBezTo>
                  <a:pt x="2264027" y="456450"/>
                  <a:pt x="2267139" y="439751"/>
                  <a:pt x="2263095" y="431462"/>
                </a:cubicBezTo>
                <a:cubicBezTo>
                  <a:pt x="2259051" y="423173"/>
                  <a:pt x="2259754" y="419029"/>
                  <a:pt x="2265203" y="419029"/>
                </a:cubicBezTo>
                <a:close/>
                <a:moveTo>
                  <a:pt x="2637364" y="414172"/>
                </a:moveTo>
                <a:cubicBezTo>
                  <a:pt x="2638730" y="414203"/>
                  <a:pt x="2640303" y="414585"/>
                  <a:pt x="2642081" y="415318"/>
                </a:cubicBezTo>
                <a:cubicBezTo>
                  <a:pt x="2649194" y="418251"/>
                  <a:pt x="2655697" y="422460"/>
                  <a:pt x="2661591" y="427945"/>
                </a:cubicBezTo>
                <a:cubicBezTo>
                  <a:pt x="2667485" y="433430"/>
                  <a:pt x="2668779" y="437499"/>
                  <a:pt x="2665474" y="440152"/>
                </a:cubicBezTo>
                <a:cubicBezTo>
                  <a:pt x="2662168" y="442805"/>
                  <a:pt x="2657067" y="445214"/>
                  <a:pt x="2650169" y="447380"/>
                </a:cubicBezTo>
                <a:cubicBezTo>
                  <a:pt x="2669987" y="447380"/>
                  <a:pt x="2683463" y="445576"/>
                  <a:pt x="2690598" y="441970"/>
                </a:cubicBezTo>
                <a:cubicBezTo>
                  <a:pt x="2697732" y="438363"/>
                  <a:pt x="2704680" y="438252"/>
                  <a:pt x="2711441" y="441636"/>
                </a:cubicBezTo>
                <a:cubicBezTo>
                  <a:pt x="2718203" y="445021"/>
                  <a:pt x="2724304" y="449359"/>
                  <a:pt x="2729746" y="454650"/>
                </a:cubicBezTo>
                <a:cubicBezTo>
                  <a:pt x="2735188" y="459942"/>
                  <a:pt x="2734712" y="464014"/>
                  <a:pt x="2728316" y="466868"/>
                </a:cubicBezTo>
                <a:cubicBezTo>
                  <a:pt x="2721920" y="469722"/>
                  <a:pt x="2715858" y="474676"/>
                  <a:pt x="2710129" y="481732"/>
                </a:cubicBezTo>
                <a:cubicBezTo>
                  <a:pt x="2704400" y="488787"/>
                  <a:pt x="2696312" y="497305"/>
                  <a:pt x="2685865" y="507286"/>
                </a:cubicBezTo>
                <a:cubicBezTo>
                  <a:pt x="2675419" y="517267"/>
                  <a:pt x="2664724" y="526132"/>
                  <a:pt x="2653783" y="533883"/>
                </a:cubicBezTo>
                <a:lnTo>
                  <a:pt x="2649234" y="536395"/>
                </a:lnTo>
                <a:lnTo>
                  <a:pt x="2653264" y="535966"/>
                </a:lnTo>
                <a:cubicBezTo>
                  <a:pt x="2654884" y="536157"/>
                  <a:pt x="2656774" y="536681"/>
                  <a:pt x="2658934" y="537540"/>
                </a:cubicBezTo>
                <a:cubicBezTo>
                  <a:pt x="2667575" y="540975"/>
                  <a:pt x="2673899" y="545248"/>
                  <a:pt x="2677906" y="550360"/>
                </a:cubicBezTo>
                <a:cubicBezTo>
                  <a:pt x="2681915" y="555473"/>
                  <a:pt x="2681875" y="559477"/>
                  <a:pt x="2677788" y="562374"/>
                </a:cubicBezTo>
                <a:cubicBezTo>
                  <a:pt x="2673701" y="565270"/>
                  <a:pt x="2669449" y="567436"/>
                  <a:pt x="2665033" y="568870"/>
                </a:cubicBezTo>
                <a:cubicBezTo>
                  <a:pt x="2673622" y="568870"/>
                  <a:pt x="2682858" y="567794"/>
                  <a:pt x="2692738" y="565643"/>
                </a:cubicBezTo>
                <a:cubicBezTo>
                  <a:pt x="2702618" y="563492"/>
                  <a:pt x="2710305" y="560786"/>
                  <a:pt x="2715797" y="557523"/>
                </a:cubicBezTo>
                <a:cubicBezTo>
                  <a:pt x="2721289" y="554261"/>
                  <a:pt x="2728133" y="554558"/>
                  <a:pt x="2736328" y="558416"/>
                </a:cubicBezTo>
                <a:cubicBezTo>
                  <a:pt x="2744524" y="562273"/>
                  <a:pt x="2752010" y="567461"/>
                  <a:pt x="2758785" y="573979"/>
                </a:cubicBezTo>
                <a:cubicBezTo>
                  <a:pt x="2765561" y="580496"/>
                  <a:pt x="2765536" y="585669"/>
                  <a:pt x="2758710" y="589498"/>
                </a:cubicBezTo>
                <a:cubicBezTo>
                  <a:pt x="2751884" y="593327"/>
                  <a:pt x="2743560" y="601042"/>
                  <a:pt x="2733737" y="612643"/>
                </a:cubicBezTo>
                <a:cubicBezTo>
                  <a:pt x="2723914" y="624245"/>
                  <a:pt x="2708372" y="639771"/>
                  <a:pt x="2687113" y="659224"/>
                </a:cubicBezTo>
                <a:cubicBezTo>
                  <a:pt x="2665854" y="678676"/>
                  <a:pt x="2641500" y="695031"/>
                  <a:pt x="2614053" y="708289"/>
                </a:cubicBezTo>
                <a:cubicBezTo>
                  <a:pt x="2586606" y="721546"/>
                  <a:pt x="2559643" y="729541"/>
                  <a:pt x="2533164" y="732273"/>
                </a:cubicBezTo>
                <a:cubicBezTo>
                  <a:pt x="2506684" y="735005"/>
                  <a:pt x="2505487" y="731689"/>
                  <a:pt x="2529571" y="722324"/>
                </a:cubicBezTo>
                <a:cubicBezTo>
                  <a:pt x="2553656" y="712960"/>
                  <a:pt x="2577668" y="701624"/>
                  <a:pt x="2601609" y="688317"/>
                </a:cubicBezTo>
                <a:cubicBezTo>
                  <a:pt x="2625550" y="675009"/>
                  <a:pt x="2642583" y="663852"/>
                  <a:pt x="2652707" y="654847"/>
                </a:cubicBezTo>
                <a:cubicBezTo>
                  <a:pt x="2646383" y="650946"/>
                  <a:pt x="2638055" y="643066"/>
                  <a:pt x="2627723" y="631207"/>
                </a:cubicBezTo>
                <a:cubicBezTo>
                  <a:pt x="2617391" y="619347"/>
                  <a:pt x="2615233" y="612511"/>
                  <a:pt x="2621248" y="610697"/>
                </a:cubicBezTo>
                <a:cubicBezTo>
                  <a:pt x="2627264" y="608883"/>
                  <a:pt x="2636488" y="610417"/>
                  <a:pt x="2648921" y="615300"/>
                </a:cubicBezTo>
                <a:cubicBezTo>
                  <a:pt x="2661354" y="620183"/>
                  <a:pt x="2667922" y="629887"/>
                  <a:pt x="2668625" y="644414"/>
                </a:cubicBezTo>
                <a:cubicBezTo>
                  <a:pt x="2678261" y="634519"/>
                  <a:pt x="2688368" y="622739"/>
                  <a:pt x="2698944" y="609073"/>
                </a:cubicBezTo>
                <a:cubicBezTo>
                  <a:pt x="2709520" y="595406"/>
                  <a:pt x="2714807" y="586523"/>
                  <a:pt x="2714807" y="582421"/>
                </a:cubicBezTo>
                <a:cubicBezTo>
                  <a:pt x="2714807" y="580672"/>
                  <a:pt x="2710649" y="580697"/>
                  <a:pt x="2702331" y="582497"/>
                </a:cubicBezTo>
                <a:cubicBezTo>
                  <a:pt x="2694014" y="584296"/>
                  <a:pt x="2685518" y="585870"/>
                  <a:pt x="2676842" y="587218"/>
                </a:cubicBezTo>
                <a:cubicBezTo>
                  <a:pt x="2668166" y="588566"/>
                  <a:pt x="2660724" y="586544"/>
                  <a:pt x="2654514" y="581152"/>
                </a:cubicBezTo>
                <a:cubicBezTo>
                  <a:pt x="2641579" y="595005"/>
                  <a:pt x="2625941" y="606742"/>
                  <a:pt x="2607600" y="616365"/>
                </a:cubicBezTo>
                <a:cubicBezTo>
                  <a:pt x="2589259" y="625987"/>
                  <a:pt x="2572173" y="632644"/>
                  <a:pt x="2556341" y="636337"/>
                </a:cubicBezTo>
                <a:cubicBezTo>
                  <a:pt x="2540509" y="640030"/>
                  <a:pt x="2540466" y="636814"/>
                  <a:pt x="2556212" y="626690"/>
                </a:cubicBezTo>
                <a:cubicBezTo>
                  <a:pt x="2571957" y="616565"/>
                  <a:pt x="2588022" y="605527"/>
                  <a:pt x="2604406" y="593574"/>
                </a:cubicBezTo>
                <a:cubicBezTo>
                  <a:pt x="2620789" y="581622"/>
                  <a:pt x="2631813" y="571068"/>
                  <a:pt x="2637478" y="561911"/>
                </a:cubicBezTo>
                <a:cubicBezTo>
                  <a:pt x="2643142" y="552755"/>
                  <a:pt x="2645974" y="546542"/>
                  <a:pt x="2645974" y="543273"/>
                </a:cubicBezTo>
                <a:cubicBezTo>
                  <a:pt x="2645974" y="541459"/>
                  <a:pt x="2646244" y="539979"/>
                  <a:pt x="2646785" y="538833"/>
                </a:cubicBezTo>
                <a:lnTo>
                  <a:pt x="2649195" y="536416"/>
                </a:lnTo>
                <a:lnTo>
                  <a:pt x="2607837" y="559255"/>
                </a:lnTo>
                <a:cubicBezTo>
                  <a:pt x="2588147" y="568418"/>
                  <a:pt x="2569559" y="573459"/>
                  <a:pt x="2552071" y="574377"/>
                </a:cubicBezTo>
                <a:cubicBezTo>
                  <a:pt x="2534583" y="575294"/>
                  <a:pt x="2532973" y="572179"/>
                  <a:pt x="2547242" y="565030"/>
                </a:cubicBezTo>
                <a:cubicBezTo>
                  <a:pt x="2561511" y="557882"/>
                  <a:pt x="2575456" y="551016"/>
                  <a:pt x="2589080" y="544434"/>
                </a:cubicBezTo>
                <a:cubicBezTo>
                  <a:pt x="2602703" y="537852"/>
                  <a:pt x="2617165" y="529915"/>
                  <a:pt x="2632466" y="520622"/>
                </a:cubicBezTo>
                <a:cubicBezTo>
                  <a:pt x="2617595" y="509523"/>
                  <a:pt x="2609152" y="500610"/>
                  <a:pt x="2607138" y="493885"/>
                </a:cubicBezTo>
                <a:lnTo>
                  <a:pt x="2608585" y="488249"/>
                </a:lnTo>
                <a:lnTo>
                  <a:pt x="2606965" y="489529"/>
                </a:lnTo>
                <a:cubicBezTo>
                  <a:pt x="2591973" y="500879"/>
                  <a:pt x="2575152" y="509089"/>
                  <a:pt x="2556502" y="514158"/>
                </a:cubicBezTo>
                <a:cubicBezTo>
                  <a:pt x="2537853" y="519228"/>
                  <a:pt x="2536795" y="516051"/>
                  <a:pt x="2553329" y="504629"/>
                </a:cubicBezTo>
                <a:cubicBezTo>
                  <a:pt x="2569864" y="493207"/>
                  <a:pt x="2586746" y="478885"/>
                  <a:pt x="2603976" y="461662"/>
                </a:cubicBezTo>
                <a:cubicBezTo>
                  <a:pt x="2621205" y="444440"/>
                  <a:pt x="2630086" y="431677"/>
                  <a:pt x="2630616" y="423374"/>
                </a:cubicBezTo>
                <a:cubicBezTo>
                  <a:pt x="2631014" y="417147"/>
                  <a:pt x="2633263" y="414080"/>
                  <a:pt x="2637364" y="414172"/>
                </a:cubicBezTo>
                <a:close/>
                <a:moveTo>
                  <a:pt x="6640633" y="233539"/>
                </a:moveTo>
                <a:cubicBezTo>
                  <a:pt x="6644615" y="232896"/>
                  <a:pt x="6649018" y="233194"/>
                  <a:pt x="6653840" y="234434"/>
                </a:cubicBezTo>
                <a:cubicBezTo>
                  <a:pt x="6663483" y="236915"/>
                  <a:pt x="6669783" y="242132"/>
                  <a:pt x="6672737" y="250083"/>
                </a:cubicBezTo>
                <a:cubicBezTo>
                  <a:pt x="6675691" y="258035"/>
                  <a:pt x="6675275" y="267983"/>
                  <a:pt x="6671489" y="279929"/>
                </a:cubicBezTo>
                <a:cubicBezTo>
                  <a:pt x="6667703" y="291874"/>
                  <a:pt x="6660827" y="303300"/>
                  <a:pt x="6650861" y="314205"/>
                </a:cubicBezTo>
                <a:cubicBezTo>
                  <a:pt x="6640894" y="325111"/>
                  <a:pt x="6631286" y="331048"/>
                  <a:pt x="6622037" y="332016"/>
                </a:cubicBezTo>
                <a:cubicBezTo>
                  <a:pt x="6612787" y="332984"/>
                  <a:pt x="6610980" y="330499"/>
                  <a:pt x="6616616" y="324563"/>
                </a:cubicBezTo>
                <a:cubicBezTo>
                  <a:pt x="6622251" y="318626"/>
                  <a:pt x="6627447" y="312635"/>
                  <a:pt x="6632201" y="306591"/>
                </a:cubicBezTo>
                <a:cubicBezTo>
                  <a:pt x="6636954" y="300546"/>
                  <a:pt x="6641087" y="293308"/>
                  <a:pt x="6644601" y="284876"/>
                </a:cubicBezTo>
                <a:cubicBezTo>
                  <a:pt x="6638277" y="284876"/>
                  <a:pt x="6632961" y="283259"/>
                  <a:pt x="6628651" y="280025"/>
                </a:cubicBezTo>
                <a:cubicBezTo>
                  <a:pt x="6624342" y="276792"/>
                  <a:pt x="6621424" y="272561"/>
                  <a:pt x="6619897" y="267334"/>
                </a:cubicBezTo>
                <a:cubicBezTo>
                  <a:pt x="6618369" y="262107"/>
                  <a:pt x="6618089" y="257225"/>
                  <a:pt x="6619057" y="252686"/>
                </a:cubicBezTo>
                <a:cubicBezTo>
                  <a:pt x="6620025" y="248147"/>
                  <a:pt x="6623654" y="243350"/>
                  <a:pt x="6629942" y="238295"/>
                </a:cubicBezTo>
                <a:cubicBezTo>
                  <a:pt x="6633086" y="235768"/>
                  <a:pt x="6636649" y="234183"/>
                  <a:pt x="6640633" y="233539"/>
                </a:cubicBezTo>
                <a:close/>
                <a:moveTo>
                  <a:pt x="3611683" y="233539"/>
                </a:moveTo>
                <a:cubicBezTo>
                  <a:pt x="3615666" y="232896"/>
                  <a:pt x="3620068" y="233194"/>
                  <a:pt x="3624890" y="234434"/>
                </a:cubicBezTo>
                <a:cubicBezTo>
                  <a:pt x="3634534" y="236915"/>
                  <a:pt x="3640833" y="242132"/>
                  <a:pt x="3643787" y="250083"/>
                </a:cubicBezTo>
                <a:cubicBezTo>
                  <a:pt x="3646741" y="258035"/>
                  <a:pt x="3646325" y="267983"/>
                  <a:pt x="3642539" y="279929"/>
                </a:cubicBezTo>
                <a:cubicBezTo>
                  <a:pt x="3638753" y="291874"/>
                  <a:pt x="3631877" y="303300"/>
                  <a:pt x="3621911" y="314205"/>
                </a:cubicBezTo>
                <a:cubicBezTo>
                  <a:pt x="3611944" y="325111"/>
                  <a:pt x="3602336" y="331048"/>
                  <a:pt x="3593087" y="332016"/>
                </a:cubicBezTo>
                <a:cubicBezTo>
                  <a:pt x="3583838" y="332984"/>
                  <a:pt x="3582031" y="330499"/>
                  <a:pt x="3587666" y="324563"/>
                </a:cubicBezTo>
                <a:cubicBezTo>
                  <a:pt x="3593302" y="318626"/>
                  <a:pt x="3598497" y="312635"/>
                  <a:pt x="3603251" y="306591"/>
                </a:cubicBezTo>
                <a:cubicBezTo>
                  <a:pt x="3608004" y="300546"/>
                  <a:pt x="3612138" y="293308"/>
                  <a:pt x="3615651" y="284876"/>
                </a:cubicBezTo>
                <a:cubicBezTo>
                  <a:pt x="3609327" y="284876"/>
                  <a:pt x="3604010" y="283259"/>
                  <a:pt x="3599701" y="280025"/>
                </a:cubicBezTo>
                <a:cubicBezTo>
                  <a:pt x="3595392" y="276792"/>
                  <a:pt x="3592474" y="272561"/>
                  <a:pt x="3590947" y="267334"/>
                </a:cubicBezTo>
                <a:cubicBezTo>
                  <a:pt x="3589419" y="262107"/>
                  <a:pt x="3589140" y="257225"/>
                  <a:pt x="3590108" y="252686"/>
                </a:cubicBezTo>
                <a:cubicBezTo>
                  <a:pt x="3591076" y="248147"/>
                  <a:pt x="3594704" y="243350"/>
                  <a:pt x="3600992" y="238295"/>
                </a:cubicBezTo>
                <a:cubicBezTo>
                  <a:pt x="3604136" y="235768"/>
                  <a:pt x="3607700" y="234183"/>
                  <a:pt x="3611683" y="233539"/>
                </a:cubicBezTo>
                <a:close/>
                <a:moveTo>
                  <a:pt x="5566704" y="220754"/>
                </a:moveTo>
                <a:cubicBezTo>
                  <a:pt x="5565664" y="220309"/>
                  <a:pt x="5559201" y="220983"/>
                  <a:pt x="5547312" y="222776"/>
                </a:cubicBezTo>
                <a:lnTo>
                  <a:pt x="5503625" y="228992"/>
                </a:lnTo>
                <a:cubicBezTo>
                  <a:pt x="5504485" y="239977"/>
                  <a:pt x="5505310" y="251349"/>
                  <a:pt x="5506099" y="263108"/>
                </a:cubicBezTo>
                <a:lnTo>
                  <a:pt x="5565682" y="258139"/>
                </a:lnTo>
                <a:cubicBezTo>
                  <a:pt x="5566499" y="244315"/>
                  <a:pt x="5567134" y="234739"/>
                  <a:pt x="5567586" y="229412"/>
                </a:cubicBezTo>
                <a:cubicBezTo>
                  <a:pt x="5568038" y="224084"/>
                  <a:pt x="5567744" y="221198"/>
                  <a:pt x="5566704" y="220754"/>
                </a:cubicBezTo>
                <a:close/>
                <a:moveTo>
                  <a:pt x="5458733" y="199926"/>
                </a:moveTo>
                <a:cubicBezTo>
                  <a:pt x="5461142" y="200339"/>
                  <a:pt x="5459837" y="203087"/>
                  <a:pt x="5454818" y="208170"/>
                </a:cubicBezTo>
                <a:cubicBezTo>
                  <a:pt x="5444780" y="218338"/>
                  <a:pt x="5433982" y="226977"/>
                  <a:pt x="5422423" y="234090"/>
                </a:cubicBezTo>
                <a:cubicBezTo>
                  <a:pt x="5410865" y="241203"/>
                  <a:pt x="5402261" y="248294"/>
                  <a:pt x="5396611" y="255364"/>
                </a:cubicBezTo>
                <a:cubicBezTo>
                  <a:pt x="5390961" y="262434"/>
                  <a:pt x="5381038" y="259422"/>
                  <a:pt x="5366841" y="246330"/>
                </a:cubicBezTo>
                <a:cubicBezTo>
                  <a:pt x="5352644" y="233237"/>
                  <a:pt x="5352321" y="226691"/>
                  <a:pt x="5365873" y="226691"/>
                </a:cubicBezTo>
                <a:cubicBezTo>
                  <a:pt x="5377073" y="226691"/>
                  <a:pt x="5388756" y="224737"/>
                  <a:pt x="5400924" y="220829"/>
                </a:cubicBezTo>
                <a:cubicBezTo>
                  <a:pt x="5413091" y="216921"/>
                  <a:pt x="5426238" y="211877"/>
                  <a:pt x="5440363" y="205697"/>
                </a:cubicBezTo>
                <a:cubicBezTo>
                  <a:pt x="5450201" y="201438"/>
                  <a:pt x="5456324" y="199514"/>
                  <a:pt x="5458733" y="199926"/>
                </a:cubicBezTo>
                <a:close/>
                <a:moveTo>
                  <a:pt x="1271382" y="198811"/>
                </a:moveTo>
                <a:cubicBezTo>
                  <a:pt x="1270109" y="198583"/>
                  <a:pt x="1268269" y="198914"/>
                  <a:pt x="1265860" y="199803"/>
                </a:cubicBezTo>
                <a:cubicBezTo>
                  <a:pt x="1261041" y="201581"/>
                  <a:pt x="1253427" y="203574"/>
                  <a:pt x="1243015" y="205783"/>
                </a:cubicBezTo>
                <a:cubicBezTo>
                  <a:pt x="1243876" y="216939"/>
                  <a:pt x="1244514" y="223450"/>
                  <a:pt x="1244930" y="225314"/>
                </a:cubicBezTo>
                <a:cubicBezTo>
                  <a:pt x="1254954" y="222862"/>
                  <a:pt x="1263809" y="220101"/>
                  <a:pt x="1271496" y="217033"/>
                </a:cubicBezTo>
                <a:cubicBezTo>
                  <a:pt x="1273102" y="209145"/>
                  <a:pt x="1273768" y="203857"/>
                  <a:pt x="1273496" y="201169"/>
                </a:cubicBezTo>
                <a:cubicBezTo>
                  <a:pt x="1273359" y="199824"/>
                  <a:pt x="1272655" y="199038"/>
                  <a:pt x="1271382" y="198811"/>
                </a:cubicBezTo>
                <a:close/>
                <a:moveTo>
                  <a:pt x="5575921" y="195762"/>
                </a:moveTo>
                <a:cubicBezTo>
                  <a:pt x="5579119" y="196025"/>
                  <a:pt x="5582647" y="197236"/>
                  <a:pt x="5586504" y="199394"/>
                </a:cubicBezTo>
                <a:cubicBezTo>
                  <a:pt x="5594219" y="203710"/>
                  <a:pt x="5601006" y="208382"/>
                  <a:pt x="5606864" y="213408"/>
                </a:cubicBezTo>
                <a:cubicBezTo>
                  <a:pt x="5612722" y="218434"/>
                  <a:pt x="5612377" y="223059"/>
                  <a:pt x="5605831" y="227282"/>
                </a:cubicBezTo>
                <a:cubicBezTo>
                  <a:pt x="5599285" y="231505"/>
                  <a:pt x="5593115" y="241504"/>
                  <a:pt x="5587321" y="257278"/>
                </a:cubicBezTo>
                <a:cubicBezTo>
                  <a:pt x="5597216" y="267976"/>
                  <a:pt x="5596130" y="273899"/>
                  <a:pt x="5584063" y="275046"/>
                </a:cubicBezTo>
                <a:cubicBezTo>
                  <a:pt x="5571996" y="276193"/>
                  <a:pt x="5546079" y="278495"/>
                  <a:pt x="5506314" y="281951"/>
                </a:cubicBezTo>
                <a:cubicBezTo>
                  <a:pt x="5497093" y="296492"/>
                  <a:pt x="5490755" y="296162"/>
                  <a:pt x="5487298" y="280961"/>
                </a:cubicBezTo>
                <a:cubicBezTo>
                  <a:pt x="5483843" y="265761"/>
                  <a:pt x="5480756" y="252729"/>
                  <a:pt x="5478039" y="241866"/>
                </a:cubicBezTo>
                <a:cubicBezTo>
                  <a:pt x="5475321" y="231003"/>
                  <a:pt x="5472356" y="222385"/>
                  <a:pt x="5469144" y="216011"/>
                </a:cubicBezTo>
                <a:cubicBezTo>
                  <a:pt x="5465932" y="209637"/>
                  <a:pt x="5467954" y="206449"/>
                  <a:pt x="5475210" y="206449"/>
                </a:cubicBezTo>
                <a:cubicBezTo>
                  <a:pt x="5480372" y="206449"/>
                  <a:pt x="5486033" y="207572"/>
                  <a:pt x="5492192" y="209816"/>
                </a:cubicBezTo>
                <a:cubicBezTo>
                  <a:pt x="5498351" y="212060"/>
                  <a:pt x="5506346" y="212526"/>
                  <a:pt x="5516176" y="211214"/>
                </a:cubicBezTo>
                <a:cubicBezTo>
                  <a:pt x="5526007" y="209902"/>
                  <a:pt x="5535718" y="208156"/>
                  <a:pt x="5545312" y="205976"/>
                </a:cubicBezTo>
                <a:cubicBezTo>
                  <a:pt x="5554905" y="203797"/>
                  <a:pt x="5562240" y="201075"/>
                  <a:pt x="5567317" y="197813"/>
                </a:cubicBezTo>
                <a:cubicBezTo>
                  <a:pt x="5569855" y="196182"/>
                  <a:pt x="5572724" y="195498"/>
                  <a:pt x="5575921" y="195762"/>
                </a:cubicBezTo>
                <a:close/>
                <a:moveTo>
                  <a:pt x="4858468" y="192352"/>
                </a:moveTo>
                <a:cubicBezTo>
                  <a:pt x="4865292" y="192094"/>
                  <a:pt x="4871237" y="195054"/>
                  <a:pt x="4876302" y="201233"/>
                </a:cubicBezTo>
                <a:cubicBezTo>
                  <a:pt x="4883056" y="209472"/>
                  <a:pt x="4881386" y="214441"/>
                  <a:pt x="4871290" y="216140"/>
                </a:cubicBezTo>
                <a:cubicBezTo>
                  <a:pt x="4861195" y="217839"/>
                  <a:pt x="4849558" y="219370"/>
                  <a:pt x="4836379" y="220732"/>
                </a:cubicBezTo>
                <a:cubicBezTo>
                  <a:pt x="4823201" y="222095"/>
                  <a:pt x="4811287" y="223443"/>
                  <a:pt x="4800640" y="224776"/>
                </a:cubicBezTo>
                <a:cubicBezTo>
                  <a:pt x="4789992" y="226110"/>
                  <a:pt x="4781395" y="227461"/>
                  <a:pt x="4774849" y="228831"/>
                </a:cubicBezTo>
                <a:cubicBezTo>
                  <a:pt x="4768303" y="230200"/>
                  <a:pt x="4760942" y="226357"/>
                  <a:pt x="4752768" y="217301"/>
                </a:cubicBezTo>
                <a:cubicBezTo>
                  <a:pt x="4744595" y="208246"/>
                  <a:pt x="4745835" y="204177"/>
                  <a:pt x="4756490" y="205094"/>
                </a:cubicBezTo>
                <a:cubicBezTo>
                  <a:pt x="4767145" y="206012"/>
                  <a:pt x="4774630" y="206034"/>
                  <a:pt x="4778946" y="205159"/>
                </a:cubicBezTo>
                <a:cubicBezTo>
                  <a:pt x="4784066" y="204313"/>
                  <a:pt x="4794943" y="202990"/>
                  <a:pt x="4811578" y="201190"/>
                </a:cubicBezTo>
                <a:cubicBezTo>
                  <a:pt x="4828213" y="199390"/>
                  <a:pt x="4841470" y="196888"/>
                  <a:pt x="4851350" y="193683"/>
                </a:cubicBezTo>
                <a:cubicBezTo>
                  <a:pt x="4853820" y="192882"/>
                  <a:pt x="4856193" y="192438"/>
                  <a:pt x="4858468" y="192352"/>
                </a:cubicBezTo>
                <a:close/>
                <a:moveTo>
                  <a:pt x="4506042" y="192352"/>
                </a:moveTo>
                <a:cubicBezTo>
                  <a:pt x="4512867" y="192094"/>
                  <a:pt x="4518812" y="195054"/>
                  <a:pt x="4523877" y="201233"/>
                </a:cubicBezTo>
                <a:cubicBezTo>
                  <a:pt x="4530632" y="209472"/>
                  <a:pt x="4528961" y="214441"/>
                  <a:pt x="4518865" y="216140"/>
                </a:cubicBezTo>
                <a:cubicBezTo>
                  <a:pt x="4508770" y="217839"/>
                  <a:pt x="4497133" y="219370"/>
                  <a:pt x="4483954" y="220732"/>
                </a:cubicBezTo>
                <a:cubicBezTo>
                  <a:pt x="4470775" y="222095"/>
                  <a:pt x="4458862" y="223443"/>
                  <a:pt x="4448215" y="224776"/>
                </a:cubicBezTo>
                <a:cubicBezTo>
                  <a:pt x="4437567" y="226110"/>
                  <a:pt x="4428970" y="227461"/>
                  <a:pt x="4422424" y="228831"/>
                </a:cubicBezTo>
                <a:cubicBezTo>
                  <a:pt x="4415878" y="230200"/>
                  <a:pt x="4408518" y="226357"/>
                  <a:pt x="4400344" y="217301"/>
                </a:cubicBezTo>
                <a:cubicBezTo>
                  <a:pt x="4392170" y="208246"/>
                  <a:pt x="4393410" y="204177"/>
                  <a:pt x="4404065" y="205094"/>
                </a:cubicBezTo>
                <a:cubicBezTo>
                  <a:pt x="4414719" y="206012"/>
                  <a:pt x="4422205" y="206034"/>
                  <a:pt x="4426522" y="205159"/>
                </a:cubicBezTo>
                <a:cubicBezTo>
                  <a:pt x="4431641" y="204313"/>
                  <a:pt x="4442518" y="202990"/>
                  <a:pt x="4459153" y="201190"/>
                </a:cubicBezTo>
                <a:cubicBezTo>
                  <a:pt x="4475787" y="199390"/>
                  <a:pt x="4489045" y="196888"/>
                  <a:pt x="4498925" y="193683"/>
                </a:cubicBezTo>
                <a:cubicBezTo>
                  <a:pt x="4501395" y="192882"/>
                  <a:pt x="4503768" y="192438"/>
                  <a:pt x="4506042" y="192352"/>
                </a:cubicBezTo>
                <a:close/>
                <a:moveTo>
                  <a:pt x="4108135" y="187717"/>
                </a:moveTo>
                <a:cubicBezTo>
                  <a:pt x="4111452" y="187303"/>
                  <a:pt x="4116906" y="188302"/>
                  <a:pt x="4124499" y="190715"/>
                </a:cubicBezTo>
                <a:cubicBezTo>
                  <a:pt x="4139686" y="195540"/>
                  <a:pt x="4148483" y="201957"/>
                  <a:pt x="4150893" y="209966"/>
                </a:cubicBezTo>
                <a:cubicBezTo>
                  <a:pt x="4153302" y="217975"/>
                  <a:pt x="4152649" y="224812"/>
                  <a:pt x="4148935" y="230476"/>
                </a:cubicBezTo>
                <a:cubicBezTo>
                  <a:pt x="4145221" y="236141"/>
                  <a:pt x="4139510" y="236284"/>
                  <a:pt x="4131802" y="230907"/>
                </a:cubicBezTo>
                <a:cubicBezTo>
                  <a:pt x="4124094" y="225529"/>
                  <a:pt x="4117953" y="219635"/>
                  <a:pt x="4113379" y="213225"/>
                </a:cubicBezTo>
                <a:cubicBezTo>
                  <a:pt x="4109449" y="206356"/>
                  <a:pt x="4106524" y="199681"/>
                  <a:pt x="4104602" y="193199"/>
                </a:cubicBezTo>
                <a:cubicBezTo>
                  <a:pt x="4103641" y="189958"/>
                  <a:pt x="4104819" y="188131"/>
                  <a:pt x="4108135" y="187717"/>
                </a:cubicBezTo>
                <a:close/>
                <a:moveTo>
                  <a:pt x="536261" y="187717"/>
                </a:moveTo>
                <a:cubicBezTo>
                  <a:pt x="539576" y="187303"/>
                  <a:pt x="545031" y="188302"/>
                  <a:pt x="552625" y="190715"/>
                </a:cubicBezTo>
                <a:cubicBezTo>
                  <a:pt x="567811" y="195540"/>
                  <a:pt x="576609" y="201957"/>
                  <a:pt x="579018" y="209966"/>
                </a:cubicBezTo>
                <a:cubicBezTo>
                  <a:pt x="581427" y="217975"/>
                  <a:pt x="580774" y="224812"/>
                  <a:pt x="577060" y="230476"/>
                </a:cubicBezTo>
                <a:cubicBezTo>
                  <a:pt x="573346" y="236141"/>
                  <a:pt x="567636" y="236284"/>
                  <a:pt x="559927" y="230907"/>
                </a:cubicBezTo>
                <a:cubicBezTo>
                  <a:pt x="552219" y="225529"/>
                  <a:pt x="546078" y="219635"/>
                  <a:pt x="541504" y="213225"/>
                </a:cubicBezTo>
                <a:cubicBezTo>
                  <a:pt x="537574" y="206356"/>
                  <a:pt x="534649" y="199681"/>
                  <a:pt x="532727" y="193199"/>
                </a:cubicBezTo>
                <a:cubicBezTo>
                  <a:pt x="531767" y="189958"/>
                  <a:pt x="532944" y="188131"/>
                  <a:pt x="536261" y="187717"/>
                </a:cubicBezTo>
                <a:close/>
                <a:moveTo>
                  <a:pt x="5193336" y="172493"/>
                </a:moveTo>
                <a:cubicBezTo>
                  <a:pt x="5197564" y="172627"/>
                  <a:pt x="5205091" y="174951"/>
                  <a:pt x="5215914" y="179465"/>
                </a:cubicBezTo>
                <a:cubicBezTo>
                  <a:pt x="5237560" y="188492"/>
                  <a:pt x="5247276" y="201792"/>
                  <a:pt x="5245060" y="219366"/>
                </a:cubicBezTo>
                <a:cubicBezTo>
                  <a:pt x="5242845" y="236940"/>
                  <a:pt x="5233197" y="236399"/>
                  <a:pt x="5216118" y="217742"/>
                </a:cubicBezTo>
                <a:cubicBezTo>
                  <a:pt x="5203800" y="200176"/>
                  <a:pt x="5195274" y="187148"/>
                  <a:pt x="5190542" y="178658"/>
                </a:cubicBezTo>
                <a:cubicBezTo>
                  <a:pt x="5188176" y="174413"/>
                  <a:pt x="5189107" y="172358"/>
                  <a:pt x="5193336" y="172493"/>
                </a:cubicBezTo>
                <a:close/>
                <a:moveTo>
                  <a:pt x="2584885" y="167441"/>
                </a:moveTo>
                <a:cubicBezTo>
                  <a:pt x="2574761" y="169240"/>
                  <a:pt x="2562328" y="171273"/>
                  <a:pt x="2547586" y="173539"/>
                </a:cubicBezTo>
                <a:cubicBezTo>
                  <a:pt x="2549350" y="185398"/>
                  <a:pt x="2550978" y="196813"/>
                  <a:pt x="2552469" y="207783"/>
                </a:cubicBezTo>
                <a:cubicBezTo>
                  <a:pt x="2564386" y="205245"/>
                  <a:pt x="2578575" y="202327"/>
                  <a:pt x="2595038" y="199028"/>
                </a:cubicBezTo>
                <a:cubicBezTo>
                  <a:pt x="2596601" y="190525"/>
                  <a:pt x="2597831" y="182684"/>
                  <a:pt x="2598727" y="175507"/>
                </a:cubicBezTo>
                <a:cubicBezTo>
                  <a:pt x="2599623" y="168330"/>
                  <a:pt x="2595009" y="165641"/>
                  <a:pt x="2584885" y="167441"/>
                </a:cubicBezTo>
                <a:close/>
                <a:moveTo>
                  <a:pt x="5547044" y="151093"/>
                </a:moveTo>
                <a:cubicBezTo>
                  <a:pt x="5555626" y="149293"/>
                  <a:pt x="5563807" y="151706"/>
                  <a:pt x="5571587" y="158331"/>
                </a:cubicBezTo>
                <a:cubicBezTo>
                  <a:pt x="5579366" y="164956"/>
                  <a:pt x="5575466" y="170154"/>
                  <a:pt x="5559885" y="173926"/>
                </a:cubicBezTo>
                <a:cubicBezTo>
                  <a:pt x="5544304" y="177697"/>
                  <a:pt x="5530477" y="179583"/>
                  <a:pt x="5518402" y="179583"/>
                </a:cubicBezTo>
                <a:cubicBezTo>
                  <a:pt x="5505582" y="179583"/>
                  <a:pt x="5496964" y="177099"/>
                  <a:pt x="5492547" y="172130"/>
                </a:cubicBezTo>
                <a:cubicBezTo>
                  <a:pt x="5488130" y="167161"/>
                  <a:pt x="5494239" y="162877"/>
                  <a:pt x="5510874" y="159277"/>
                </a:cubicBezTo>
                <a:cubicBezTo>
                  <a:pt x="5526404" y="155621"/>
                  <a:pt x="5538461" y="152892"/>
                  <a:pt x="5547044" y="151093"/>
                </a:cubicBezTo>
                <a:close/>
                <a:moveTo>
                  <a:pt x="4736442" y="129658"/>
                </a:moveTo>
                <a:lnTo>
                  <a:pt x="4715577" y="136971"/>
                </a:lnTo>
                <a:lnTo>
                  <a:pt x="4702865" y="184315"/>
                </a:lnTo>
                <a:cubicBezTo>
                  <a:pt x="4707339" y="187872"/>
                  <a:pt x="4711784" y="191643"/>
                  <a:pt x="4716201" y="195630"/>
                </a:cubicBezTo>
                <a:cubicBezTo>
                  <a:pt x="4721679" y="185362"/>
                  <a:pt x="4725974" y="174256"/>
                  <a:pt x="4729086" y="162310"/>
                </a:cubicBezTo>
                <a:cubicBezTo>
                  <a:pt x="4732198" y="150365"/>
                  <a:pt x="4734650" y="139481"/>
                  <a:pt x="4736442" y="129658"/>
                </a:cubicBezTo>
                <a:close/>
                <a:moveTo>
                  <a:pt x="4384017" y="129658"/>
                </a:moveTo>
                <a:lnTo>
                  <a:pt x="4363152" y="136971"/>
                </a:lnTo>
                <a:lnTo>
                  <a:pt x="4350440" y="184315"/>
                </a:lnTo>
                <a:cubicBezTo>
                  <a:pt x="4354914" y="187872"/>
                  <a:pt x="4359359" y="191643"/>
                  <a:pt x="4363776" y="195630"/>
                </a:cubicBezTo>
                <a:cubicBezTo>
                  <a:pt x="4369254" y="185362"/>
                  <a:pt x="4373549" y="174256"/>
                  <a:pt x="4376661" y="162310"/>
                </a:cubicBezTo>
                <a:cubicBezTo>
                  <a:pt x="4379772" y="150365"/>
                  <a:pt x="4382225" y="139481"/>
                  <a:pt x="4384017" y="129658"/>
                </a:cubicBezTo>
                <a:close/>
                <a:moveTo>
                  <a:pt x="7020746" y="123215"/>
                </a:moveTo>
                <a:cubicBezTo>
                  <a:pt x="7024388" y="120740"/>
                  <a:pt x="7026895" y="127071"/>
                  <a:pt x="7028266" y="142209"/>
                </a:cubicBezTo>
                <a:cubicBezTo>
                  <a:pt x="7030094" y="162393"/>
                  <a:pt x="7024637" y="182666"/>
                  <a:pt x="7011897" y="203029"/>
                </a:cubicBezTo>
                <a:cubicBezTo>
                  <a:pt x="6999155" y="223392"/>
                  <a:pt x="6989680" y="227723"/>
                  <a:pt x="6983471" y="216022"/>
                </a:cubicBezTo>
                <a:cubicBezTo>
                  <a:pt x="6977261" y="204320"/>
                  <a:pt x="6977333" y="194060"/>
                  <a:pt x="6983685" y="185240"/>
                </a:cubicBezTo>
                <a:cubicBezTo>
                  <a:pt x="6990039" y="176421"/>
                  <a:pt x="6995416" y="167666"/>
                  <a:pt x="6999818" y="158976"/>
                </a:cubicBezTo>
                <a:cubicBezTo>
                  <a:pt x="7005225" y="149870"/>
                  <a:pt x="7010861" y="139753"/>
                  <a:pt x="7016725" y="128625"/>
                </a:cubicBezTo>
                <a:cubicBezTo>
                  <a:pt x="7018192" y="125843"/>
                  <a:pt x="7019532" y="124040"/>
                  <a:pt x="7020746" y="123215"/>
                </a:cubicBezTo>
                <a:close/>
                <a:moveTo>
                  <a:pt x="48446" y="123215"/>
                </a:moveTo>
                <a:cubicBezTo>
                  <a:pt x="52088" y="120740"/>
                  <a:pt x="54595" y="127071"/>
                  <a:pt x="55966" y="142209"/>
                </a:cubicBezTo>
                <a:cubicBezTo>
                  <a:pt x="57795" y="162393"/>
                  <a:pt x="52338" y="182666"/>
                  <a:pt x="39597" y="203029"/>
                </a:cubicBezTo>
                <a:cubicBezTo>
                  <a:pt x="26856" y="223392"/>
                  <a:pt x="17381" y="227723"/>
                  <a:pt x="11171" y="216022"/>
                </a:cubicBezTo>
                <a:cubicBezTo>
                  <a:pt x="4962" y="204320"/>
                  <a:pt x="5033" y="194060"/>
                  <a:pt x="11386" y="185240"/>
                </a:cubicBezTo>
                <a:cubicBezTo>
                  <a:pt x="17739" y="176421"/>
                  <a:pt x="23116" y="167666"/>
                  <a:pt x="27519" y="158976"/>
                </a:cubicBezTo>
                <a:cubicBezTo>
                  <a:pt x="32925" y="149870"/>
                  <a:pt x="38561" y="139753"/>
                  <a:pt x="44426" y="128625"/>
                </a:cubicBezTo>
                <a:cubicBezTo>
                  <a:pt x="45892" y="125843"/>
                  <a:pt x="47232" y="124040"/>
                  <a:pt x="48446" y="123215"/>
                </a:cubicBezTo>
                <a:close/>
                <a:moveTo>
                  <a:pt x="2972820" y="121548"/>
                </a:moveTo>
                <a:cubicBezTo>
                  <a:pt x="2961634" y="123326"/>
                  <a:pt x="2951338" y="124574"/>
                  <a:pt x="2941931" y="125291"/>
                </a:cubicBezTo>
                <a:cubicBezTo>
                  <a:pt x="2942762" y="133078"/>
                  <a:pt x="2943939" y="141223"/>
                  <a:pt x="2945458" y="149727"/>
                </a:cubicBezTo>
                <a:lnTo>
                  <a:pt x="2983618" y="146543"/>
                </a:lnTo>
                <a:cubicBezTo>
                  <a:pt x="2976419" y="140807"/>
                  <a:pt x="2972820" y="132475"/>
                  <a:pt x="2972820" y="121548"/>
                </a:cubicBezTo>
                <a:close/>
                <a:moveTo>
                  <a:pt x="4042330" y="120193"/>
                </a:moveTo>
                <a:cubicBezTo>
                  <a:pt x="4029381" y="122903"/>
                  <a:pt x="4019643" y="124811"/>
                  <a:pt x="4013119" y="125915"/>
                </a:cubicBezTo>
                <a:cubicBezTo>
                  <a:pt x="4006594" y="127019"/>
                  <a:pt x="4003558" y="127991"/>
                  <a:pt x="4004009" y="128829"/>
                </a:cubicBezTo>
                <a:cubicBezTo>
                  <a:pt x="4004461" y="129668"/>
                  <a:pt x="4008006" y="141137"/>
                  <a:pt x="4014646" y="163235"/>
                </a:cubicBezTo>
                <a:cubicBezTo>
                  <a:pt x="4021788" y="163307"/>
                  <a:pt x="4028972" y="162626"/>
                  <a:pt x="4036199" y="161192"/>
                </a:cubicBezTo>
                <a:cubicBezTo>
                  <a:pt x="4037576" y="157320"/>
                  <a:pt x="4038720" y="153480"/>
                  <a:pt x="4039630" y="149673"/>
                </a:cubicBezTo>
                <a:cubicBezTo>
                  <a:pt x="4040541" y="145866"/>
                  <a:pt x="4041218" y="140047"/>
                  <a:pt x="4041663" y="132217"/>
                </a:cubicBezTo>
                <a:cubicBezTo>
                  <a:pt x="4042108" y="124388"/>
                  <a:pt x="4042330" y="120380"/>
                  <a:pt x="4042330" y="120193"/>
                </a:cubicBezTo>
                <a:close/>
                <a:moveTo>
                  <a:pt x="470455" y="120193"/>
                </a:moveTo>
                <a:cubicBezTo>
                  <a:pt x="457506" y="122903"/>
                  <a:pt x="447769" y="124811"/>
                  <a:pt x="441244" y="125915"/>
                </a:cubicBezTo>
                <a:cubicBezTo>
                  <a:pt x="434720" y="127019"/>
                  <a:pt x="431683" y="127991"/>
                  <a:pt x="432135" y="128829"/>
                </a:cubicBezTo>
                <a:cubicBezTo>
                  <a:pt x="432586" y="129668"/>
                  <a:pt x="436132" y="141137"/>
                  <a:pt x="442771" y="163235"/>
                </a:cubicBezTo>
                <a:cubicBezTo>
                  <a:pt x="449913" y="163307"/>
                  <a:pt x="457097" y="162626"/>
                  <a:pt x="464325" y="161192"/>
                </a:cubicBezTo>
                <a:cubicBezTo>
                  <a:pt x="465702" y="157320"/>
                  <a:pt x="466845" y="153480"/>
                  <a:pt x="467756" y="149673"/>
                </a:cubicBezTo>
                <a:cubicBezTo>
                  <a:pt x="468666" y="145866"/>
                  <a:pt x="469344" y="140047"/>
                  <a:pt x="469788" y="132217"/>
                </a:cubicBezTo>
                <a:cubicBezTo>
                  <a:pt x="470233" y="124388"/>
                  <a:pt x="470455" y="120380"/>
                  <a:pt x="470455" y="120193"/>
                </a:cubicBezTo>
                <a:close/>
                <a:moveTo>
                  <a:pt x="7176805" y="115429"/>
                </a:moveTo>
                <a:cubicBezTo>
                  <a:pt x="7184119" y="116855"/>
                  <a:pt x="7194265" y="120824"/>
                  <a:pt x="7207242" y="127335"/>
                </a:cubicBezTo>
                <a:cubicBezTo>
                  <a:pt x="7220550" y="133013"/>
                  <a:pt x="7231176" y="142467"/>
                  <a:pt x="7239121" y="155696"/>
                </a:cubicBezTo>
                <a:cubicBezTo>
                  <a:pt x="7247065" y="168925"/>
                  <a:pt x="7248237" y="182290"/>
                  <a:pt x="7242637" y="195791"/>
                </a:cubicBezTo>
                <a:cubicBezTo>
                  <a:pt x="7237038" y="209292"/>
                  <a:pt x="7228330" y="206951"/>
                  <a:pt x="7216513" y="188768"/>
                </a:cubicBezTo>
                <a:cubicBezTo>
                  <a:pt x="7204697" y="170585"/>
                  <a:pt x="7193297" y="153459"/>
                  <a:pt x="7182311" y="137391"/>
                </a:cubicBezTo>
                <a:cubicBezTo>
                  <a:pt x="7171327" y="121322"/>
                  <a:pt x="7169491" y="114002"/>
                  <a:pt x="7176805" y="115429"/>
                </a:cubicBezTo>
                <a:close/>
                <a:moveTo>
                  <a:pt x="204506" y="115429"/>
                </a:moveTo>
                <a:cubicBezTo>
                  <a:pt x="211820" y="116855"/>
                  <a:pt x="221965" y="120824"/>
                  <a:pt x="234943" y="127335"/>
                </a:cubicBezTo>
                <a:cubicBezTo>
                  <a:pt x="248250" y="133013"/>
                  <a:pt x="258877" y="142467"/>
                  <a:pt x="266821" y="155696"/>
                </a:cubicBezTo>
                <a:cubicBezTo>
                  <a:pt x="274765" y="168925"/>
                  <a:pt x="275938" y="182290"/>
                  <a:pt x="270338" y="195791"/>
                </a:cubicBezTo>
                <a:cubicBezTo>
                  <a:pt x="264738" y="209292"/>
                  <a:pt x="256030" y="206951"/>
                  <a:pt x="244214" y="188768"/>
                </a:cubicBezTo>
                <a:cubicBezTo>
                  <a:pt x="232398" y="170585"/>
                  <a:pt x="220997" y="153459"/>
                  <a:pt x="210012" y="137391"/>
                </a:cubicBezTo>
                <a:cubicBezTo>
                  <a:pt x="199028" y="121322"/>
                  <a:pt x="197192" y="114002"/>
                  <a:pt x="204506" y="115429"/>
                </a:cubicBezTo>
                <a:close/>
                <a:moveTo>
                  <a:pt x="5049368" y="115273"/>
                </a:moveTo>
                <a:cubicBezTo>
                  <a:pt x="5051994" y="114667"/>
                  <a:pt x="5055056" y="114722"/>
                  <a:pt x="5058555" y="115439"/>
                </a:cubicBezTo>
                <a:cubicBezTo>
                  <a:pt x="5065553" y="116873"/>
                  <a:pt x="5071719" y="119089"/>
                  <a:pt x="5077054" y="122086"/>
                </a:cubicBezTo>
                <a:cubicBezTo>
                  <a:pt x="5082388" y="125083"/>
                  <a:pt x="5081632" y="130346"/>
                  <a:pt x="5074785" y="137875"/>
                </a:cubicBezTo>
                <a:cubicBezTo>
                  <a:pt x="5067937" y="145403"/>
                  <a:pt x="5063664" y="154000"/>
                  <a:pt x="5061965" y="163665"/>
                </a:cubicBezTo>
                <a:cubicBezTo>
                  <a:pt x="5060265" y="173331"/>
                  <a:pt x="5061441" y="183365"/>
                  <a:pt x="5065492" y="193769"/>
                </a:cubicBezTo>
                <a:cubicBezTo>
                  <a:pt x="5069543" y="204173"/>
                  <a:pt x="5069769" y="214602"/>
                  <a:pt x="5066170" y="225056"/>
                </a:cubicBezTo>
                <a:cubicBezTo>
                  <a:pt x="5078546" y="228039"/>
                  <a:pt x="5091226" y="231323"/>
                  <a:pt x="5104211" y="234908"/>
                </a:cubicBezTo>
                <a:cubicBezTo>
                  <a:pt x="5117196" y="238493"/>
                  <a:pt x="5133164" y="242540"/>
                  <a:pt x="5152114" y="247050"/>
                </a:cubicBezTo>
                <a:cubicBezTo>
                  <a:pt x="5171065" y="251560"/>
                  <a:pt x="5187911" y="254930"/>
                  <a:pt x="5202653" y="257160"/>
                </a:cubicBezTo>
                <a:cubicBezTo>
                  <a:pt x="5217395" y="259390"/>
                  <a:pt x="5232692" y="260724"/>
                  <a:pt x="5248545" y="261161"/>
                </a:cubicBezTo>
                <a:cubicBezTo>
                  <a:pt x="5264398" y="261598"/>
                  <a:pt x="5280033" y="260910"/>
                  <a:pt x="5295448" y="259096"/>
                </a:cubicBezTo>
                <a:cubicBezTo>
                  <a:pt x="5310864" y="257282"/>
                  <a:pt x="5315252" y="259494"/>
                  <a:pt x="5308612" y="265732"/>
                </a:cubicBezTo>
                <a:cubicBezTo>
                  <a:pt x="5301973" y="271970"/>
                  <a:pt x="5293688" y="277118"/>
                  <a:pt x="5283757" y="281176"/>
                </a:cubicBezTo>
                <a:cubicBezTo>
                  <a:pt x="5273827" y="285235"/>
                  <a:pt x="5262742" y="288891"/>
                  <a:pt x="5250502" y="292147"/>
                </a:cubicBezTo>
                <a:cubicBezTo>
                  <a:pt x="5238263" y="295402"/>
                  <a:pt x="5228164" y="296348"/>
                  <a:pt x="5220205" y="294986"/>
                </a:cubicBezTo>
                <a:cubicBezTo>
                  <a:pt x="5212246" y="293624"/>
                  <a:pt x="5201674" y="290895"/>
                  <a:pt x="5188488" y="286801"/>
                </a:cubicBezTo>
                <a:cubicBezTo>
                  <a:pt x="5175302" y="282707"/>
                  <a:pt x="5161299" y="277516"/>
                  <a:pt x="5146479" y="271228"/>
                </a:cubicBezTo>
                <a:cubicBezTo>
                  <a:pt x="5131658" y="264940"/>
                  <a:pt x="5116823" y="259548"/>
                  <a:pt x="5101974" y="255052"/>
                </a:cubicBezTo>
                <a:cubicBezTo>
                  <a:pt x="5087124" y="250556"/>
                  <a:pt x="5075416" y="246978"/>
                  <a:pt x="5066847" y="244318"/>
                </a:cubicBezTo>
                <a:cubicBezTo>
                  <a:pt x="5058279" y="241658"/>
                  <a:pt x="5049729" y="241866"/>
                  <a:pt x="5041196" y="244942"/>
                </a:cubicBezTo>
                <a:cubicBezTo>
                  <a:pt x="5032664" y="248018"/>
                  <a:pt x="5026293" y="250492"/>
                  <a:pt x="5022084" y="252363"/>
                </a:cubicBezTo>
                <a:cubicBezTo>
                  <a:pt x="5017875" y="254235"/>
                  <a:pt x="5014093" y="255170"/>
                  <a:pt x="5010737" y="255170"/>
                </a:cubicBezTo>
                <a:cubicBezTo>
                  <a:pt x="5007956" y="255170"/>
                  <a:pt x="5002524" y="251463"/>
                  <a:pt x="4994444" y="244049"/>
                </a:cubicBezTo>
                <a:cubicBezTo>
                  <a:pt x="4986363" y="236636"/>
                  <a:pt x="4988044" y="232355"/>
                  <a:pt x="4999488" y="231208"/>
                </a:cubicBezTo>
                <a:cubicBezTo>
                  <a:pt x="5010931" y="230061"/>
                  <a:pt x="5027071" y="227408"/>
                  <a:pt x="5047907" y="223249"/>
                </a:cubicBezTo>
                <a:cubicBezTo>
                  <a:pt x="5050073" y="218517"/>
                  <a:pt x="5049883" y="212852"/>
                  <a:pt x="5047338" y="206256"/>
                </a:cubicBezTo>
                <a:cubicBezTo>
                  <a:pt x="5044792" y="199659"/>
                  <a:pt x="5041866" y="193228"/>
                  <a:pt x="5038561" y="186961"/>
                </a:cubicBezTo>
                <a:cubicBezTo>
                  <a:pt x="5035256" y="180694"/>
                  <a:pt x="5034503" y="173162"/>
                  <a:pt x="5036303" y="164365"/>
                </a:cubicBezTo>
                <a:cubicBezTo>
                  <a:pt x="5038102" y="155567"/>
                  <a:pt x="5038876" y="150057"/>
                  <a:pt x="5038626" y="147834"/>
                </a:cubicBezTo>
                <a:cubicBezTo>
                  <a:pt x="5038375" y="145611"/>
                  <a:pt x="5035295" y="145400"/>
                  <a:pt x="5029387" y="147199"/>
                </a:cubicBezTo>
                <a:cubicBezTo>
                  <a:pt x="5023479" y="148999"/>
                  <a:pt x="5017531" y="146726"/>
                  <a:pt x="5011544" y="140381"/>
                </a:cubicBezTo>
                <a:cubicBezTo>
                  <a:pt x="5005557" y="134035"/>
                  <a:pt x="5006644" y="130862"/>
                  <a:pt x="5014803" y="130862"/>
                </a:cubicBezTo>
                <a:cubicBezTo>
                  <a:pt x="5020367" y="130862"/>
                  <a:pt x="5025548" y="129862"/>
                  <a:pt x="5030344" y="127862"/>
                </a:cubicBezTo>
                <a:cubicBezTo>
                  <a:pt x="5035141" y="125861"/>
                  <a:pt x="5039293" y="122932"/>
                  <a:pt x="5042799" y="119075"/>
                </a:cubicBezTo>
                <a:cubicBezTo>
                  <a:pt x="5044552" y="117146"/>
                  <a:pt x="5046742" y="115878"/>
                  <a:pt x="5049368" y="115273"/>
                </a:cubicBezTo>
                <a:close/>
                <a:moveTo>
                  <a:pt x="3029843" y="114794"/>
                </a:moveTo>
                <a:cubicBezTo>
                  <a:pt x="3016134" y="116529"/>
                  <a:pt x="3003931" y="118092"/>
                  <a:pt x="2993233" y="119483"/>
                </a:cubicBezTo>
                <a:cubicBezTo>
                  <a:pt x="2997736" y="127815"/>
                  <a:pt x="2999535" y="136111"/>
                  <a:pt x="2998632" y="144371"/>
                </a:cubicBezTo>
                <a:cubicBezTo>
                  <a:pt x="3005759" y="144371"/>
                  <a:pt x="3012728" y="144027"/>
                  <a:pt x="3019540" y="143338"/>
                </a:cubicBezTo>
                <a:cubicBezTo>
                  <a:pt x="3027083" y="125442"/>
                  <a:pt x="3030518" y="115927"/>
                  <a:pt x="3029843" y="114794"/>
                </a:cubicBezTo>
                <a:close/>
                <a:moveTo>
                  <a:pt x="3361682" y="109609"/>
                </a:moveTo>
                <a:cubicBezTo>
                  <a:pt x="3363780" y="109214"/>
                  <a:pt x="3366978" y="109590"/>
                  <a:pt x="3371277" y="110739"/>
                </a:cubicBezTo>
                <a:cubicBezTo>
                  <a:pt x="3388470" y="115335"/>
                  <a:pt x="3403173" y="119745"/>
                  <a:pt x="3415384" y="123968"/>
                </a:cubicBezTo>
                <a:cubicBezTo>
                  <a:pt x="3427594" y="128191"/>
                  <a:pt x="3437697" y="136064"/>
                  <a:pt x="3445692" y="147587"/>
                </a:cubicBezTo>
                <a:cubicBezTo>
                  <a:pt x="3453686" y="159109"/>
                  <a:pt x="3455149" y="168900"/>
                  <a:pt x="3450080" y="176959"/>
                </a:cubicBezTo>
                <a:cubicBezTo>
                  <a:pt x="3445010" y="185018"/>
                  <a:pt x="3434926" y="183344"/>
                  <a:pt x="3419825" y="171936"/>
                </a:cubicBezTo>
                <a:cubicBezTo>
                  <a:pt x="3404725" y="160529"/>
                  <a:pt x="3388951" y="147891"/>
                  <a:pt x="3372503" y="134024"/>
                </a:cubicBezTo>
                <a:cubicBezTo>
                  <a:pt x="3358994" y="118935"/>
                  <a:pt x="3355387" y="110796"/>
                  <a:pt x="3361682" y="109609"/>
                </a:cubicBezTo>
                <a:close/>
                <a:moveTo>
                  <a:pt x="4099338" y="109556"/>
                </a:moveTo>
                <a:cubicBezTo>
                  <a:pt x="4096495" y="109908"/>
                  <a:pt x="4092471" y="110757"/>
                  <a:pt x="4087265" y="112105"/>
                </a:cubicBezTo>
                <a:lnTo>
                  <a:pt x="4068121" y="114988"/>
                </a:lnTo>
                <a:cubicBezTo>
                  <a:pt x="4074430" y="120136"/>
                  <a:pt x="4076413" y="125449"/>
                  <a:pt x="4074068" y="130927"/>
                </a:cubicBezTo>
                <a:cubicBezTo>
                  <a:pt x="4071724" y="136405"/>
                  <a:pt x="4068393" y="144923"/>
                  <a:pt x="4064077" y="156481"/>
                </a:cubicBezTo>
                <a:cubicBezTo>
                  <a:pt x="4081170" y="153885"/>
                  <a:pt x="4092499" y="151548"/>
                  <a:pt x="4098063" y="149469"/>
                </a:cubicBezTo>
                <a:cubicBezTo>
                  <a:pt x="4101390" y="137796"/>
                  <a:pt x="4103505" y="128622"/>
                  <a:pt x="4104409" y="121946"/>
                </a:cubicBezTo>
                <a:cubicBezTo>
                  <a:pt x="4105312" y="115271"/>
                  <a:pt x="4105283" y="111288"/>
                  <a:pt x="4104323" y="109997"/>
                </a:cubicBezTo>
                <a:cubicBezTo>
                  <a:pt x="4103842" y="109352"/>
                  <a:pt x="4102180" y="109205"/>
                  <a:pt x="4099338" y="109556"/>
                </a:cubicBezTo>
                <a:close/>
                <a:moveTo>
                  <a:pt x="527463" y="109556"/>
                </a:moveTo>
                <a:cubicBezTo>
                  <a:pt x="524620" y="109908"/>
                  <a:pt x="520596" y="110757"/>
                  <a:pt x="515390" y="112105"/>
                </a:cubicBezTo>
                <a:lnTo>
                  <a:pt x="496246" y="114988"/>
                </a:lnTo>
                <a:cubicBezTo>
                  <a:pt x="502556" y="120136"/>
                  <a:pt x="504539" y="125449"/>
                  <a:pt x="502194" y="130927"/>
                </a:cubicBezTo>
                <a:cubicBezTo>
                  <a:pt x="499849" y="136405"/>
                  <a:pt x="496518" y="144923"/>
                  <a:pt x="492202" y="156481"/>
                </a:cubicBezTo>
                <a:cubicBezTo>
                  <a:pt x="509296" y="153885"/>
                  <a:pt x="520624" y="151548"/>
                  <a:pt x="526188" y="149469"/>
                </a:cubicBezTo>
                <a:cubicBezTo>
                  <a:pt x="529516" y="137796"/>
                  <a:pt x="531630" y="128622"/>
                  <a:pt x="532534" y="121946"/>
                </a:cubicBezTo>
                <a:cubicBezTo>
                  <a:pt x="533438" y="115271"/>
                  <a:pt x="533408" y="111288"/>
                  <a:pt x="532448" y="109997"/>
                </a:cubicBezTo>
                <a:cubicBezTo>
                  <a:pt x="531967" y="109352"/>
                  <a:pt x="530306" y="109205"/>
                  <a:pt x="527463" y="109556"/>
                </a:cubicBezTo>
                <a:close/>
                <a:moveTo>
                  <a:pt x="3085620" y="108997"/>
                </a:moveTo>
                <a:cubicBezTo>
                  <a:pt x="3083999" y="109040"/>
                  <a:pt x="3081812" y="109395"/>
                  <a:pt x="3079059" y="110062"/>
                </a:cubicBezTo>
                <a:cubicBezTo>
                  <a:pt x="3073552" y="111395"/>
                  <a:pt x="3065637" y="112356"/>
                  <a:pt x="3055312" y="112944"/>
                </a:cubicBezTo>
                <a:cubicBezTo>
                  <a:pt x="3058911" y="115382"/>
                  <a:pt x="3059270" y="118447"/>
                  <a:pt x="3056387" y="122140"/>
                </a:cubicBezTo>
                <a:cubicBezTo>
                  <a:pt x="3053505" y="125832"/>
                  <a:pt x="3047747" y="131880"/>
                  <a:pt x="3039114" y="140284"/>
                </a:cubicBezTo>
                <a:cubicBezTo>
                  <a:pt x="3050558" y="140327"/>
                  <a:pt x="3063428" y="139954"/>
                  <a:pt x="3077725" y="139165"/>
                </a:cubicBezTo>
                <a:cubicBezTo>
                  <a:pt x="3086071" y="120752"/>
                  <a:pt x="3089757" y="110965"/>
                  <a:pt x="3088782" y="109804"/>
                </a:cubicBezTo>
                <a:cubicBezTo>
                  <a:pt x="3088294" y="109223"/>
                  <a:pt x="3087240" y="108954"/>
                  <a:pt x="3085620" y="108997"/>
                </a:cubicBezTo>
                <a:close/>
                <a:moveTo>
                  <a:pt x="5937365" y="105749"/>
                </a:moveTo>
                <a:cubicBezTo>
                  <a:pt x="5935837" y="105484"/>
                  <a:pt x="5931715" y="107276"/>
                  <a:pt x="5924997" y="111126"/>
                </a:cubicBezTo>
                <a:cubicBezTo>
                  <a:pt x="5918279" y="114977"/>
                  <a:pt x="5911069" y="119591"/>
                  <a:pt x="5903368" y="124968"/>
                </a:cubicBezTo>
                <a:cubicBezTo>
                  <a:pt x="5903583" y="132995"/>
                  <a:pt x="5903663" y="140522"/>
                  <a:pt x="5903606" y="147549"/>
                </a:cubicBezTo>
                <a:lnTo>
                  <a:pt x="5903362" y="155835"/>
                </a:lnTo>
                <a:lnTo>
                  <a:pt x="5904633" y="155131"/>
                </a:lnTo>
                <a:cubicBezTo>
                  <a:pt x="5906027" y="155024"/>
                  <a:pt x="5908015" y="155251"/>
                  <a:pt x="5910595" y="155814"/>
                </a:cubicBezTo>
                <a:cubicBezTo>
                  <a:pt x="5920921" y="158066"/>
                  <a:pt x="5927671" y="155316"/>
                  <a:pt x="5930847" y="147565"/>
                </a:cubicBezTo>
                <a:cubicBezTo>
                  <a:pt x="5934024" y="139814"/>
                  <a:pt x="5936287" y="130973"/>
                  <a:pt x="5937634" y="121043"/>
                </a:cubicBezTo>
                <a:cubicBezTo>
                  <a:pt x="5938983" y="111112"/>
                  <a:pt x="5938892" y="106014"/>
                  <a:pt x="5937365" y="105749"/>
                </a:cubicBezTo>
                <a:close/>
                <a:moveTo>
                  <a:pt x="3091293" y="84704"/>
                </a:moveTo>
                <a:cubicBezTo>
                  <a:pt x="3094781" y="84731"/>
                  <a:pt x="3098798" y="85576"/>
                  <a:pt x="3103344" y="87239"/>
                </a:cubicBezTo>
                <a:cubicBezTo>
                  <a:pt x="3112436" y="90566"/>
                  <a:pt x="3120653" y="95255"/>
                  <a:pt x="3127995" y="101307"/>
                </a:cubicBezTo>
                <a:cubicBezTo>
                  <a:pt x="3135337" y="107359"/>
                  <a:pt x="3135821" y="112338"/>
                  <a:pt x="3129447" y="116246"/>
                </a:cubicBezTo>
                <a:cubicBezTo>
                  <a:pt x="3123073" y="120154"/>
                  <a:pt x="3117229" y="125427"/>
                  <a:pt x="3111916" y="132067"/>
                </a:cubicBezTo>
                <a:cubicBezTo>
                  <a:pt x="3106603" y="138706"/>
                  <a:pt x="3099594" y="146264"/>
                  <a:pt x="3090890" y="154739"/>
                </a:cubicBezTo>
                <a:cubicBezTo>
                  <a:pt x="3082185" y="163214"/>
                  <a:pt x="3076069" y="163400"/>
                  <a:pt x="3072541" y="155298"/>
                </a:cubicBezTo>
                <a:cubicBezTo>
                  <a:pt x="3043230" y="157090"/>
                  <a:pt x="3019941" y="158496"/>
                  <a:pt x="3002676" y="159514"/>
                </a:cubicBezTo>
                <a:cubicBezTo>
                  <a:pt x="3019769" y="165709"/>
                  <a:pt x="3025781" y="170929"/>
                  <a:pt x="3020712" y="175173"/>
                </a:cubicBezTo>
                <a:cubicBezTo>
                  <a:pt x="3015643" y="179418"/>
                  <a:pt x="3008735" y="183089"/>
                  <a:pt x="2999987" y="186187"/>
                </a:cubicBezTo>
                <a:cubicBezTo>
                  <a:pt x="3007731" y="186230"/>
                  <a:pt x="3015729" y="185818"/>
                  <a:pt x="3023982" y="184950"/>
                </a:cubicBezTo>
                <a:cubicBezTo>
                  <a:pt x="3032235" y="184082"/>
                  <a:pt x="3039709" y="182272"/>
                  <a:pt x="3046406" y="179519"/>
                </a:cubicBezTo>
                <a:cubicBezTo>
                  <a:pt x="3053103" y="176765"/>
                  <a:pt x="3060442" y="176812"/>
                  <a:pt x="3068422" y="179658"/>
                </a:cubicBezTo>
                <a:cubicBezTo>
                  <a:pt x="3076403" y="182505"/>
                  <a:pt x="3082963" y="186054"/>
                  <a:pt x="3088104" y="190306"/>
                </a:cubicBezTo>
                <a:cubicBezTo>
                  <a:pt x="3093245" y="194558"/>
                  <a:pt x="3093059" y="198437"/>
                  <a:pt x="3087545" y="201943"/>
                </a:cubicBezTo>
                <a:cubicBezTo>
                  <a:pt x="3082031" y="205449"/>
                  <a:pt x="3073025" y="213906"/>
                  <a:pt x="3060528" y="227314"/>
                </a:cubicBezTo>
                <a:cubicBezTo>
                  <a:pt x="3048030" y="240723"/>
                  <a:pt x="3033303" y="253611"/>
                  <a:pt x="3016346" y="265979"/>
                </a:cubicBezTo>
                <a:cubicBezTo>
                  <a:pt x="2999388" y="278348"/>
                  <a:pt x="2978599" y="288859"/>
                  <a:pt x="2953977" y="297513"/>
                </a:cubicBezTo>
                <a:cubicBezTo>
                  <a:pt x="2929355" y="306168"/>
                  <a:pt x="2905643" y="310724"/>
                  <a:pt x="2882842" y="311183"/>
                </a:cubicBezTo>
                <a:cubicBezTo>
                  <a:pt x="2860041" y="311642"/>
                  <a:pt x="2859837" y="308516"/>
                  <a:pt x="2882229" y="301805"/>
                </a:cubicBezTo>
                <a:cubicBezTo>
                  <a:pt x="2904621" y="295093"/>
                  <a:pt x="2925579" y="287303"/>
                  <a:pt x="2945104" y="278434"/>
                </a:cubicBezTo>
                <a:cubicBezTo>
                  <a:pt x="2964628" y="269564"/>
                  <a:pt x="2979717" y="262003"/>
                  <a:pt x="2990372" y="255751"/>
                </a:cubicBezTo>
                <a:cubicBezTo>
                  <a:pt x="2980463" y="250230"/>
                  <a:pt x="2972361" y="242655"/>
                  <a:pt x="2966065" y="233025"/>
                </a:cubicBezTo>
                <a:cubicBezTo>
                  <a:pt x="2959770" y="223396"/>
                  <a:pt x="2960742" y="219055"/>
                  <a:pt x="2968980" y="220001"/>
                </a:cubicBezTo>
                <a:cubicBezTo>
                  <a:pt x="2977218" y="220947"/>
                  <a:pt x="2984819" y="223661"/>
                  <a:pt x="2991781" y="228143"/>
                </a:cubicBezTo>
                <a:cubicBezTo>
                  <a:pt x="2998743" y="232624"/>
                  <a:pt x="3003393" y="238435"/>
                  <a:pt x="3005730" y="245577"/>
                </a:cubicBezTo>
                <a:cubicBezTo>
                  <a:pt x="3023742" y="228526"/>
                  <a:pt x="3035357" y="216703"/>
                  <a:pt x="3040577" y="210106"/>
                </a:cubicBezTo>
                <a:cubicBezTo>
                  <a:pt x="3045797" y="203510"/>
                  <a:pt x="3047708" y="200151"/>
                  <a:pt x="3046310" y="200029"/>
                </a:cubicBezTo>
                <a:cubicBezTo>
                  <a:pt x="3044911" y="199907"/>
                  <a:pt x="3036160" y="200746"/>
                  <a:pt x="3020056" y="202545"/>
                </a:cubicBezTo>
                <a:cubicBezTo>
                  <a:pt x="3003952" y="204345"/>
                  <a:pt x="2994021" y="203445"/>
                  <a:pt x="2990264" y="199846"/>
                </a:cubicBezTo>
                <a:cubicBezTo>
                  <a:pt x="2982836" y="205740"/>
                  <a:pt x="2974293" y="211443"/>
                  <a:pt x="2964635" y="216957"/>
                </a:cubicBezTo>
                <a:cubicBezTo>
                  <a:pt x="2954977" y="222471"/>
                  <a:pt x="2942228" y="227745"/>
                  <a:pt x="2926390" y="232778"/>
                </a:cubicBezTo>
                <a:cubicBezTo>
                  <a:pt x="2910551" y="237812"/>
                  <a:pt x="2909400" y="235252"/>
                  <a:pt x="2922937" y="225099"/>
                </a:cubicBezTo>
                <a:cubicBezTo>
                  <a:pt x="2936474" y="214946"/>
                  <a:pt x="2947183" y="207023"/>
                  <a:pt x="2955063" y="201330"/>
                </a:cubicBezTo>
                <a:cubicBezTo>
                  <a:pt x="2962943" y="195637"/>
                  <a:pt x="2970349" y="188456"/>
                  <a:pt x="2977283" y="179787"/>
                </a:cubicBezTo>
                <a:cubicBezTo>
                  <a:pt x="2984217" y="171119"/>
                  <a:pt x="2988128" y="165207"/>
                  <a:pt x="2989017" y="162052"/>
                </a:cubicBezTo>
                <a:cubicBezTo>
                  <a:pt x="2974046" y="163845"/>
                  <a:pt x="2959247" y="165558"/>
                  <a:pt x="2944620" y="167193"/>
                </a:cubicBezTo>
                <a:cubicBezTo>
                  <a:pt x="2936905" y="179053"/>
                  <a:pt x="2930699" y="178855"/>
                  <a:pt x="2926002" y="166602"/>
                </a:cubicBezTo>
                <a:cubicBezTo>
                  <a:pt x="2921306" y="154348"/>
                  <a:pt x="2918097" y="144994"/>
                  <a:pt x="2916377" y="138541"/>
                </a:cubicBezTo>
                <a:cubicBezTo>
                  <a:pt x="2914656" y="132088"/>
                  <a:pt x="2911261" y="124918"/>
                  <a:pt x="2906191" y="117031"/>
                </a:cubicBezTo>
                <a:cubicBezTo>
                  <a:pt x="2901122" y="109144"/>
                  <a:pt x="2903033" y="105670"/>
                  <a:pt x="2911924" y="106609"/>
                </a:cubicBezTo>
                <a:cubicBezTo>
                  <a:pt x="2920815" y="107549"/>
                  <a:pt x="2927333" y="107997"/>
                  <a:pt x="2931477" y="107954"/>
                </a:cubicBezTo>
                <a:cubicBezTo>
                  <a:pt x="2935621" y="107911"/>
                  <a:pt x="2960598" y="105226"/>
                  <a:pt x="3006408" y="99898"/>
                </a:cubicBezTo>
                <a:cubicBezTo>
                  <a:pt x="3052218" y="94571"/>
                  <a:pt x="3077553" y="90297"/>
                  <a:pt x="3082415" y="87078"/>
                </a:cubicBezTo>
                <a:cubicBezTo>
                  <a:pt x="3084845" y="85468"/>
                  <a:pt x="3087805" y="84677"/>
                  <a:pt x="3091293" y="84704"/>
                </a:cubicBezTo>
                <a:close/>
                <a:moveTo>
                  <a:pt x="1275690" y="68913"/>
                </a:moveTo>
                <a:cubicBezTo>
                  <a:pt x="1265781" y="71451"/>
                  <a:pt x="1251742" y="74462"/>
                  <a:pt x="1233573" y="77947"/>
                </a:cubicBezTo>
                <a:cubicBezTo>
                  <a:pt x="1248874" y="87713"/>
                  <a:pt x="1254205" y="98095"/>
                  <a:pt x="1249566" y="109094"/>
                </a:cubicBezTo>
                <a:cubicBezTo>
                  <a:pt x="1248406" y="111844"/>
                  <a:pt x="1247213" y="114042"/>
                  <a:pt x="1245988" y="115689"/>
                </a:cubicBezTo>
                <a:lnTo>
                  <a:pt x="1242439" y="118780"/>
                </a:lnTo>
                <a:lnTo>
                  <a:pt x="1242754" y="118721"/>
                </a:lnTo>
                <a:cubicBezTo>
                  <a:pt x="1250238" y="117114"/>
                  <a:pt x="1258521" y="115145"/>
                  <a:pt x="1267602" y="112815"/>
                </a:cubicBezTo>
                <a:cubicBezTo>
                  <a:pt x="1273611" y="90674"/>
                  <a:pt x="1276307" y="76040"/>
                  <a:pt x="1275690" y="68913"/>
                </a:cubicBezTo>
                <a:close/>
                <a:moveTo>
                  <a:pt x="2022651" y="68192"/>
                </a:moveTo>
                <a:cubicBezTo>
                  <a:pt x="2012892" y="67769"/>
                  <a:pt x="2004062" y="72982"/>
                  <a:pt x="1996161" y="83830"/>
                </a:cubicBezTo>
                <a:cubicBezTo>
                  <a:pt x="1988259" y="94678"/>
                  <a:pt x="1982982" y="112198"/>
                  <a:pt x="1980329" y="136390"/>
                </a:cubicBezTo>
                <a:cubicBezTo>
                  <a:pt x="1977690" y="160568"/>
                  <a:pt x="1978587" y="182168"/>
                  <a:pt x="1983018" y="201190"/>
                </a:cubicBezTo>
                <a:cubicBezTo>
                  <a:pt x="1987449" y="220212"/>
                  <a:pt x="1994300" y="233266"/>
                  <a:pt x="2003571" y="240350"/>
                </a:cubicBezTo>
                <a:cubicBezTo>
                  <a:pt x="2012842" y="247434"/>
                  <a:pt x="2022149" y="248922"/>
                  <a:pt x="2031491" y="244813"/>
                </a:cubicBezTo>
                <a:cubicBezTo>
                  <a:pt x="2040834" y="240705"/>
                  <a:pt x="2047907" y="231452"/>
                  <a:pt x="2052711" y="217054"/>
                </a:cubicBezTo>
                <a:cubicBezTo>
                  <a:pt x="2057515" y="202656"/>
                  <a:pt x="2059917" y="186789"/>
                  <a:pt x="2059917" y="169452"/>
                </a:cubicBezTo>
                <a:cubicBezTo>
                  <a:pt x="2059917" y="152114"/>
                  <a:pt x="2059257" y="136401"/>
                  <a:pt x="2057938" y="122312"/>
                </a:cubicBezTo>
                <a:cubicBezTo>
                  <a:pt x="2056619" y="108223"/>
                  <a:pt x="2052847" y="95786"/>
                  <a:pt x="2046624" y="85002"/>
                </a:cubicBezTo>
                <a:cubicBezTo>
                  <a:pt x="2040400" y="74218"/>
                  <a:pt x="2032409" y="68615"/>
                  <a:pt x="2022651" y="68192"/>
                </a:cubicBezTo>
                <a:close/>
                <a:moveTo>
                  <a:pt x="6454401" y="52691"/>
                </a:moveTo>
                <a:cubicBezTo>
                  <a:pt x="6452498" y="51994"/>
                  <a:pt x="6449897" y="52192"/>
                  <a:pt x="6446599" y="53285"/>
                </a:cubicBezTo>
                <a:cubicBezTo>
                  <a:pt x="6440003" y="55472"/>
                  <a:pt x="6428631" y="59391"/>
                  <a:pt x="6412483" y="65041"/>
                </a:cubicBezTo>
                <a:lnTo>
                  <a:pt x="6412483" y="86293"/>
                </a:lnTo>
                <a:cubicBezTo>
                  <a:pt x="6419581" y="84629"/>
                  <a:pt x="6426021" y="82640"/>
                  <a:pt x="6431799" y="80324"/>
                </a:cubicBezTo>
                <a:cubicBezTo>
                  <a:pt x="6437579" y="78008"/>
                  <a:pt x="6442777" y="79363"/>
                  <a:pt x="6447395" y="84389"/>
                </a:cubicBezTo>
                <a:cubicBezTo>
                  <a:pt x="6452012" y="89415"/>
                  <a:pt x="6449729" y="94166"/>
                  <a:pt x="6440543" y="98640"/>
                </a:cubicBezTo>
                <a:cubicBezTo>
                  <a:pt x="6431359" y="103114"/>
                  <a:pt x="6422005" y="105351"/>
                  <a:pt x="6412483" y="105351"/>
                </a:cubicBezTo>
                <a:lnTo>
                  <a:pt x="6412483" y="130841"/>
                </a:lnTo>
                <a:cubicBezTo>
                  <a:pt x="6426623" y="126510"/>
                  <a:pt x="6439249" y="123154"/>
                  <a:pt x="6450363" y="120774"/>
                </a:cubicBezTo>
                <a:cubicBezTo>
                  <a:pt x="6456486" y="83547"/>
                  <a:pt x="6459039" y="62445"/>
                  <a:pt x="6458021" y="57469"/>
                </a:cubicBezTo>
                <a:cubicBezTo>
                  <a:pt x="6457511" y="54981"/>
                  <a:pt x="6456305" y="53388"/>
                  <a:pt x="6454401" y="52691"/>
                </a:cubicBezTo>
                <a:close/>
                <a:moveTo>
                  <a:pt x="2349127" y="52691"/>
                </a:moveTo>
                <a:cubicBezTo>
                  <a:pt x="2347223" y="51994"/>
                  <a:pt x="2344622" y="52192"/>
                  <a:pt x="2341324" y="53285"/>
                </a:cubicBezTo>
                <a:cubicBezTo>
                  <a:pt x="2334727" y="55472"/>
                  <a:pt x="2323355" y="59391"/>
                  <a:pt x="2307208" y="65041"/>
                </a:cubicBezTo>
                <a:lnTo>
                  <a:pt x="2307208" y="86293"/>
                </a:lnTo>
                <a:cubicBezTo>
                  <a:pt x="2314307" y="84629"/>
                  <a:pt x="2320746" y="82640"/>
                  <a:pt x="2326525" y="80324"/>
                </a:cubicBezTo>
                <a:cubicBezTo>
                  <a:pt x="2332304" y="78008"/>
                  <a:pt x="2337502" y="79363"/>
                  <a:pt x="2342120" y="84389"/>
                </a:cubicBezTo>
                <a:cubicBezTo>
                  <a:pt x="2346737" y="89415"/>
                  <a:pt x="2344454" y="94166"/>
                  <a:pt x="2335269" y="98640"/>
                </a:cubicBezTo>
                <a:cubicBezTo>
                  <a:pt x="2326084" y="103114"/>
                  <a:pt x="2316730" y="105351"/>
                  <a:pt x="2307208" y="105351"/>
                </a:cubicBezTo>
                <a:lnTo>
                  <a:pt x="2307208" y="130841"/>
                </a:lnTo>
                <a:cubicBezTo>
                  <a:pt x="2321348" y="126510"/>
                  <a:pt x="2333975" y="123154"/>
                  <a:pt x="2345088" y="120774"/>
                </a:cubicBezTo>
                <a:cubicBezTo>
                  <a:pt x="2351211" y="83547"/>
                  <a:pt x="2353764" y="62445"/>
                  <a:pt x="2352746" y="57469"/>
                </a:cubicBezTo>
                <a:cubicBezTo>
                  <a:pt x="2352237" y="54981"/>
                  <a:pt x="2351030" y="53388"/>
                  <a:pt x="2349127" y="52691"/>
                </a:cubicBezTo>
                <a:close/>
                <a:moveTo>
                  <a:pt x="6075300" y="41788"/>
                </a:moveTo>
                <a:lnTo>
                  <a:pt x="6189649" y="41788"/>
                </a:lnTo>
                <a:lnTo>
                  <a:pt x="6189649" y="72956"/>
                </a:lnTo>
                <a:lnTo>
                  <a:pt x="6102511" y="72956"/>
                </a:lnTo>
                <a:cubicBezTo>
                  <a:pt x="6098367" y="95471"/>
                  <a:pt x="6094121" y="112062"/>
                  <a:pt x="6089777" y="122731"/>
                </a:cubicBezTo>
                <a:cubicBezTo>
                  <a:pt x="6099701" y="117354"/>
                  <a:pt x="6110936" y="114905"/>
                  <a:pt x="6123483" y="115386"/>
                </a:cubicBezTo>
                <a:cubicBezTo>
                  <a:pt x="6136031" y="115866"/>
                  <a:pt x="6148045" y="118738"/>
                  <a:pt x="6159524" y="124000"/>
                </a:cubicBezTo>
                <a:cubicBezTo>
                  <a:pt x="6171003" y="129263"/>
                  <a:pt x="6179310" y="136329"/>
                  <a:pt x="6184443" y="145199"/>
                </a:cubicBezTo>
                <a:cubicBezTo>
                  <a:pt x="6189577" y="154068"/>
                  <a:pt x="6193299" y="162880"/>
                  <a:pt x="6195607" y="171635"/>
                </a:cubicBezTo>
                <a:cubicBezTo>
                  <a:pt x="6197917" y="180390"/>
                  <a:pt x="6198834" y="189904"/>
                  <a:pt x="6198361" y="200179"/>
                </a:cubicBezTo>
                <a:cubicBezTo>
                  <a:pt x="6197887" y="210454"/>
                  <a:pt x="6195776" y="220980"/>
                  <a:pt x="6192026" y="231756"/>
                </a:cubicBezTo>
                <a:cubicBezTo>
                  <a:pt x="6188277" y="242533"/>
                  <a:pt x="6182565" y="251521"/>
                  <a:pt x="6174893" y="258720"/>
                </a:cubicBezTo>
                <a:cubicBezTo>
                  <a:pt x="6167221" y="265918"/>
                  <a:pt x="6157965" y="271626"/>
                  <a:pt x="6147123" y="275842"/>
                </a:cubicBezTo>
                <a:cubicBezTo>
                  <a:pt x="6136282" y="280058"/>
                  <a:pt x="6123735" y="281703"/>
                  <a:pt x="6109480" y="280778"/>
                </a:cubicBezTo>
                <a:cubicBezTo>
                  <a:pt x="6095227" y="279853"/>
                  <a:pt x="6081667" y="274626"/>
                  <a:pt x="6068804" y="265097"/>
                </a:cubicBezTo>
                <a:cubicBezTo>
                  <a:pt x="6055941" y="255568"/>
                  <a:pt x="6047129" y="238629"/>
                  <a:pt x="6042368" y="214279"/>
                </a:cubicBezTo>
                <a:lnTo>
                  <a:pt x="6073923" y="205073"/>
                </a:lnTo>
                <a:cubicBezTo>
                  <a:pt x="6080505" y="230641"/>
                  <a:pt x="6090677" y="244458"/>
                  <a:pt x="6104436" y="246523"/>
                </a:cubicBezTo>
                <a:cubicBezTo>
                  <a:pt x="6118196" y="248588"/>
                  <a:pt x="6129367" y="247147"/>
                  <a:pt x="6137949" y="242200"/>
                </a:cubicBezTo>
                <a:cubicBezTo>
                  <a:pt x="6146532" y="237252"/>
                  <a:pt x="6152770" y="230247"/>
                  <a:pt x="6156663" y="221184"/>
                </a:cubicBezTo>
                <a:cubicBezTo>
                  <a:pt x="6160557" y="212121"/>
                  <a:pt x="6162285" y="202025"/>
                  <a:pt x="6161847" y="190898"/>
                </a:cubicBezTo>
                <a:cubicBezTo>
                  <a:pt x="6161410" y="179770"/>
                  <a:pt x="6158527" y="170516"/>
                  <a:pt x="6153200" y="163138"/>
                </a:cubicBezTo>
                <a:cubicBezTo>
                  <a:pt x="6147873" y="155760"/>
                  <a:pt x="6141100" y="150809"/>
                  <a:pt x="6132883" y="148286"/>
                </a:cubicBezTo>
                <a:cubicBezTo>
                  <a:pt x="6124667" y="145762"/>
                  <a:pt x="6115363" y="145776"/>
                  <a:pt x="6104974" y="148329"/>
                </a:cubicBezTo>
                <a:cubicBezTo>
                  <a:pt x="6094585" y="150881"/>
                  <a:pt x="6085611" y="157255"/>
                  <a:pt x="6078053" y="167451"/>
                </a:cubicBezTo>
                <a:lnTo>
                  <a:pt x="6049122" y="164160"/>
                </a:lnTo>
                <a:cubicBezTo>
                  <a:pt x="6050929" y="156144"/>
                  <a:pt x="6059655" y="115353"/>
                  <a:pt x="6075300" y="41788"/>
                </a:cubicBezTo>
                <a:close/>
                <a:moveTo>
                  <a:pt x="2023038" y="36389"/>
                </a:moveTo>
                <a:cubicBezTo>
                  <a:pt x="2040153" y="36389"/>
                  <a:pt x="2054848" y="43236"/>
                  <a:pt x="2067123" y="56931"/>
                </a:cubicBezTo>
                <a:cubicBezTo>
                  <a:pt x="2079398" y="70626"/>
                  <a:pt x="2087361" y="87501"/>
                  <a:pt x="2091010" y="107556"/>
                </a:cubicBezTo>
                <a:cubicBezTo>
                  <a:pt x="2094660" y="127611"/>
                  <a:pt x="2095800" y="150648"/>
                  <a:pt x="2094430" y="176668"/>
                </a:cubicBezTo>
                <a:cubicBezTo>
                  <a:pt x="2093061" y="202689"/>
                  <a:pt x="2088379" y="224160"/>
                  <a:pt x="2080384" y="241081"/>
                </a:cubicBezTo>
                <a:cubicBezTo>
                  <a:pt x="2072390" y="258003"/>
                  <a:pt x="2060218" y="269758"/>
                  <a:pt x="2043870" y="276347"/>
                </a:cubicBezTo>
                <a:cubicBezTo>
                  <a:pt x="2027523" y="282937"/>
                  <a:pt x="2011207" y="282234"/>
                  <a:pt x="1994924" y="274239"/>
                </a:cubicBezTo>
                <a:cubicBezTo>
                  <a:pt x="1978640" y="266245"/>
                  <a:pt x="1967215" y="255676"/>
                  <a:pt x="1960647" y="242533"/>
                </a:cubicBezTo>
                <a:cubicBezTo>
                  <a:pt x="1954079" y="229390"/>
                  <a:pt x="1949411" y="215667"/>
                  <a:pt x="1946644" y="201362"/>
                </a:cubicBezTo>
                <a:cubicBezTo>
                  <a:pt x="1943876" y="187058"/>
                  <a:pt x="1942944" y="167838"/>
                  <a:pt x="1943848" y="143704"/>
                </a:cubicBezTo>
                <a:cubicBezTo>
                  <a:pt x="1944765" y="119569"/>
                  <a:pt x="1948193" y="100422"/>
                  <a:pt x="1954130" y="86261"/>
                </a:cubicBezTo>
                <a:cubicBezTo>
                  <a:pt x="1960066" y="72100"/>
                  <a:pt x="1968756" y="60247"/>
                  <a:pt x="1980200" y="50704"/>
                </a:cubicBezTo>
                <a:cubicBezTo>
                  <a:pt x="1991643" y="41161"/>
                  <a:pt x="2005923" y="36389"/>
                  <a:pt x="2023038" y="36389"/>
                </a:cubicBezTo>
                <a:close/>
                <a:moveTo>
                  <a:pt x="1846091" y="35079"/>
                </a:moveTo>
                <a:cubicBezTo>
                  <a:pt x="1850475" y="35088"/>
                  <a:pt x="1854614" y="35572"/>
                  <a:pt x="1858507" y="36529"/>
                </a:cubicBezTo>
                <a:cubicBezTo>
                  <a:pt x="1866294" y="38443"/>
                  <a:pt x="1874285" y="42053"/>
                  <a:pt x="1882481" y="47359"/>
                </a:cubicBezTo>
                <a:cubicBezTo>
                  <a:pt x="1890676" y="52665"/>
                  <a:pt x="1897337" y="60448"/>
                  <a:pt x="1902464" y="70709"/>
                </a:cubicBezTo>
                <a:cubicBezTo>
                  <a:pt x="1907590" y="80969"/>
                  <a:pt x="1909455" y="93352"/>
                  <a:pt x="1908056" y="107857"/>
                </a:cubicBezTo>
                <a:cubicBezTo>
                  <a:pt x="1906658" y="122362"/>
                  <a:pt x="1899528" y="139488"/>
                  <a:pt x="1886664" y="159234"/>
                </a:cubicBezTo>
                <a:cubicBezTo>
                  <a:pt x="1873801" y="178981"/>
                  <a:pt x="1849688" y="207769"/>
                  <a:pt x="1814325" y="245598"/>
                </a:cubicBezTo>
                <a:lnTo>
                  <a:pt x="1911509" y="245598"/>
                </a:lnTo>
                <a:lnTo>
                  <a:pt x="1911509" y="276767"/>
                </a:lnTo>
                <a:lnTo>
                  <a:pt x="1766917" y="276767"/>
                </a:lnTo>
                <a:lnTo>
                  <a:pt x="1766917" y="267066"/>
                </a:lnTo>
                <a:cubicBezTo>
                  <a:pt x="1767849" y="253098"/>
                  <a:pt x="1774262" y="240622"/>
                  <a:pt x="1786157" y="229638"/>
                </a:cubicBezTo>
                <a:cubicBezTo>
                  <a:pt x="1798053" y="218653"/>
                  <a:pt x="1812938" y="201771"/>
                  <a:pt x="1830813" y="178992"/>
                </a:cubicBezTo>
                <a:cubicBezTo>
                  <a:pt x="1848688" y="156212"/>
                  <a:pt x="1860278" y="138670"/>
                  <a:pt x="1865584" y="126367"/>
                </a:cubicBezTo>
                <a:cubicBezTo>
                  <a:pt x="1870890" y="114063"/>
                  <a:pt x="1872909" y="103791"/>
                  <a:pt x="1871639" y="95553"/>
                </a:cubicBezTo>
                <a:cubicBezTo>
                  <a:pt x="1870370" y="87315"/>
                  <a:pt x="1866563" y="80589"/>
                  <a:pt x="1860218" y="75376"/>
                </a:cubicBezTo>
                <a:cubicBezTo>
                  <a:pt x="1853872" y="70164"/>
                  <a:pt x="1846444" y="67991"/>
                  <a:pt x="1837933" y="68859"/>
                </a:cubicBezTo>
                <a:cubicBezTo>
                  <a:pt x="1829422" y="69726"/>
                  <a:pt x="1821223" y="73064"/>
                  <a:pt x="1813336" y="78872"/>
                </a:cubicBezTo>
                <a:cubicBezTo>
                  <a:pt x="1805449" y="84680"/>
                  <a:pt x="1799003" y="94409"/>
                  <a:pt x="1793998" y="108061"/>
                </a:cubicBezTo>
                <a:lnTo>
                  <a:pt x="1761517" y="103243"/>
                </a:lnTo>
                <a:cubicBezTo>
                  <a:pt x="1768888" y="79539"/>
                  <a:pt x="1778489" y="62718"/>
                  <a:pt x="1790320" y="52780"/>
                </a:cubicBezTo>
                <a:cubicBezTo>
                  <a:pt x="1802150" y="42842"/>
                  <a:pt x="1816111" y="37407"/>
                  <a:pt x="1832200" y="36475"/>
                </a:cubicBezTo>
                <a:cubicBezTo>
                  <a:pt x="1837076" y="35536"/>
                  <a:pt x="1841706" y="35071"/>
                  <a:pt x="1846091" y="35079"/>
                </a:cubicBezTo>
                <a:close/>
                <a:moveTo>
                  <a:pt x="1340157" y="34651"/>
                </a:moveTo>
                <a:cubicBezTo>
                  <a:pt x="1348382" y="34559"/>
                  <a:pt x="1355176" y="38077"/>
                  <a:pt x="1360537" y="45208"/>
                </a:cubicBezTo>
                <a:cubicBezTo>
                  <a:pt x="1367686" y="54716"/>
                  <a:pt x="1363581" y="59469"/>
                  <a:pt x="1348222" y="59469"/>
                </a:cubicBezTo>
                <a:cubicBezTo>
                  <a:pt x="1336105" y="59469"/>
                  <a:pt x="1318589" y="61205"/>
                  <a:pt x="1295673" y="64675"/>
                </a:cubicBezTo>
                <a:cubicBezTo>
                  <a:pt x="1307360" y="71673"/>
                  <a:pt x="1310555" y="76875"/>
                  <a:pt x="1305256" y="80281"/>
                </a:cubicBezTo>
                <a:cubicBezTo>
                  <a:pt x="1299957" y="83686"/>
                  <a:pt x="1292711" y="93341"/>
                  <a:pt x="1283520" y="109244"/>
                </a:cubicBezTo>
                <a:cubicBezTo>
                  <a:pt x="1291306" y="107638"/>
                  <a:pt x="1297454" y="105663"/>
                  <a:pt x="1301964" y="103318"/>
                </a:cubicBezTo>
                <a:cubicBezTo>
                  <a:pt x="1306474" y="100974"/>
                  <a:pt x="1312731" y="101217"/>
                  <a:pt x="1320732" y="104050"/>
                </a:cubicBezTo>
                <a:cubicBezTo>
                  <a:pt x="1328734" y="106882"/>
                  <a:pt x="1335779" y="110180"/>
                  <a:pt x="1341866" y="113944"/>
                </a:cubicBezTo>
                <a:cubicBezTo>
                  <a:pt x="1347954" y="117709"/>
                  <a:pt x="1349424" y="122330"/>
                  <a:pt x="1346276" y="127808"/>
                </a:cubicBezTo>
                <a:cubicBezTo>
                  <a:pt x="1343128" y="133286"/>
                  <a:pt x="1342217" y="143238"/>
                  <a:pt x="1343544" y="157664"/>
                </a:cubicBezTo>
                <a:cubicBezTo>
                  <a:pt x="1344871" y="172090"/>
                  <a:pt x="1346211" y="187624"/>
                  <a:pt x="1347566" y="204266"/>
                </a:cubicBezTo>
                <a:cubicBezTo>
                  <a:pt x="1348922" y="220908"/>
                  <a:pt x="1350284" y="237525"/>
                  <a:pt x="1351654" y="254116"/>
                </a:cubicBezTo>
                <a:cubicBezTo>
                  <a:pt x="1353023" y="270708"/>
                  <a:pt x="1349133" y="286507"/>
                  <a:pt x="1339984" y="301514"/>
                </a:cubicBezTo>
                <a:cubicBezTo>
                  <a:pt x="1330835" y="316521"/>
                  <a:pt x="1323270" y="318350"/>
                  <a:pt x="1317291" y="306999"/>
                </a:cubicBezTo>
                <a:cubicBezTo>
                  <a:pt x="1311311" y="295649"/>
                  <a:pt x="1303485" y="284596"/>
                  <a:pt x="1293812" y="273841"/>
                </a:cubicBezTo>
                <a:cubicBezTo>
                  <a:pt x="1284140" y="263086"/>
                  <a:pt x="1284542" y="259333"/>
                  <a:pt x="1295017" y="262581"/>
                </a:cubicBezTo>
                <a:cubicBezTo>
                  <a:pt x="1305492" y="265829"/>
                  <a:pt x="1312293" y="267628"/>
                  <a:pt x="1315419" y="267980"/>
                </a:cubicBezTo>
                <a:cubicBezTo>
                  <a:pt x="1318545" y="268331"/>
                  <a:pt x="1320507" y="264241"/>
                  <a:pt x="1321302" y="255708"/>
                </a:cubicBezTo>
                <a:cubicBezTo>
                  <a:pt x="1322098" y="247176"/>
                  <a:pt x="1322051" y="227325"/>
                  <a:pt x="1321162" y="196157"/>
                </a:cubicBezTo>
                <a:cubicBezTo>
                  <a:pt x="1320274" y="164988"/>
                  <a:pt x="1318395" y="145317"/>
                  <a:pt x="1315527" y="137143"/>
                </a:cubicBezTo>
                <a:cubicBezTo>
                  <a:pt x="1312659" y="128969"/>
                  <a:pt x="1309260" y="124327"/>
                  <a:pt x="1305331" y="123215"/>
                </a:cubicBezTo>
                <a:cubicBezTo>
                  <a:pt x="1301402" y="122104"/>
                  <a:pt x="1289184" y="123341"/>
                  <a:pt x="1268678" y="126926"/>
                </a:cubicBezTo>
                <a:cubicBezTo>
                  <a:pt x="1273166" y="129292"/>
                  <a:pt x="1274919" y="132350"/>
                  <a:pt x="1273937" y="136100"/>
                </a:cubicBezTo>
                <a:cubicBezTo>
                  <a:pt x="1272954" y="139850"/>
                  <a:pt x="1271646" y="142593"/>
                  <a:pt x="1270011" y="144328"/>
                </a:cubicBezTo>
                <a:cubicBezTo>
                  <a:pt x="1273639" y="143539"/>
                  <a:pt x="1278550" y="142442"/>
                  <a:pt x="1284745" y="141037"/>
                </a:cubicBezTo>
                <a:cubicBezTo>
                  <a:pt x="1290940" y="139631"/>
                  <a:pt x="1296558" y="141230"/>
                  <a:pt x="1301599" y="145833"/>
                </a:cubicBezTo>
                <a:cubicBezTo>
                  <a:pt x="1306639" y="150437"/>
                  <a:pt x="1304811" y="154502"/>
                  <a:pt x="1296114" y="158030"/>
                </a:cubicBezTo>
                <a:cubicBezTo>
                  <a:pt x="1287416" y="161557"/>
                  <a:pt x="1277547" y="164117"/>
                  <a:pt x="1266505" y="165709"/>
                </a:cubicBezTo>
                <a:cubicBezTo>
                  <a:pt x="1265157" y="171130"/>
                  <a:pt x="1263629" y="177955"/>
                  <a:pt x="1261924" y="186187"/>
                </a:cubicBezTo>
                <a:cubicBezTo>
                  <a:pt x="1266526" y="185570"/>
                  <a:pt x="1270904" y="183390"/>
                  <a:pt x="1275055" y="179648"/>
                </a:cubicBezTo>
                <a:cubicBezTo>
                  <a:pt x="1279207" y="175905"/>
                  <a:pt x="1286829" y="177278"/>
                  <a:pt x="1297921" y="183767"/>
                </a:cubicBezTo>
                <a:cubicBezTo>
                  <a:pt x="1309013" y="190256"/>
                  <a:pt x="1311691" y="195490"/>
                  <a:pt x="1305955" y="199469"/>
                </a:cubicBezTo>
                <a:cubicBezTo>
                  <a:pt x="1300219" y="203449"/>
                  <a:pt x="1295436" y="209081"/>
                  <a:pt x="1291607" y="216366"/>
                </a:cubicBezTo>
                <a:cubicBezTo>
                  <a:pt x="1295207" y="226504"/>
                  <a:pt x="1292880" y="232122"/>
                  <a:pt x="1284628" y="233219"/>
                </a:cubicBezTo>
                <a:cubicBezTo>
                  <a:pt x="1276374" y="234316"/>
                  <a:pt x="1264060" y="236915"/>
                  <a:pt x="1247683" y="241017"/>
                </a:cubicBezTo>
                <a:cubicBezTo>
                  <a:pt x="1240843" y="260362"/>
                  <a:pt x="1234537" y="259702"/>
                  <a:pt x="1228765" y="239038"/>
                </a:cubicBezTo>
                <a:cubicBezTo>
                  <a:pt x="1222993" y="218373"/>
                  <a:pt x="1218727" y="204621"/>
                  <a:pt x="1215966" y="197781"/>
                </a:cubicBezTo>
                <a:cubicBezTo>
                  <a:pt x="1213206" y="190941"/>
                  <a:pt x="1215619" y="188420"/>
                  <a:pt x="1223205" y="190220"/>
                </a:cubicBezTo>
                <a:cubicBezTo>
                  <a:pt x="1230790" y="192020"/>
                  <a:pt x="1236985" y="192396"/>
                  <a:pt x="1241790" y="191349"/>
                </a:cubicBezTo>
                <a:cubicBezTo>
                  <a:pt x="1243410" y="182559"/>
                  <a:pt x="1244665" y="175037"/>
                  <a:pt x="1245554" y="168785"/>
                </a:cubicBezTo>
                <a:cubicBezTo>
                  <a:pt x="1237079" y="169688"/>
                  <a:pt x="1229787" y="168527"/>
                  <a:pt x="1223678" y="165300"/>
                </a:cubicBezTo>
                <a:cubicBezTo>
                  <a:pt x="1217569" y="162074"/>
                  <a:pt x="1218107" y="159385"/>
                  <a:pt x="1225291" y="157234"/>
                </a:cubicBezTo>
                <a:cubicBezTo>
                  <a:pt x="1232476" y="155083"/>
                  <a:pt x="1239739" y="152910"/>
                  <a:pt x="1247081" y="150716"/>
                </a:cubicBezTo>
                <a:cubicBezTo>
                  <a:pt x="1247870" y="144034"/>
                  <a:pt x="1247698" y="137910"/>
                  <a:pt x="1246565" y="132346"/>
                </a:cubicBezTo>
                <a:cubicBezTo>
                  <a:pt x="1239079" y="135042"/>
                  <a:pt x="1227958" y="137946"/>
                  <a:pt x="1213202" y="141058"/>
                </a:cubicBezTo>
                <a:cubicBezTo>
                  <a:pt x="1212342" y="180494"/>
                  <a:pt x="1210768" y="210694"/>
                  <a:pt x="1208481" y="231660"/>
                </a:cubicBezTo>
                <a:cubicBezTo>
                  <a:pt x="1206194" y="252625"/>
                  <a:pt x="1202296" y="267410"/>
                  <a:pt x="1196790" y="276014"/>
                </a:cubicBezTo>
                <a:cubicBezTo>
                  <a:pt x="1191283" y="284618"/>
                  <a:pt x="1186562" y="285170"/>
                  <a:pt x="1182626" y="277670"/>
                </a:cubicBezTo>
                <a:cubicBezTo>
                  <a:pt x="1178689" y="270170"/>
                  <a:pt x="1177395" y="263459"/>
                  <a:pt x="1178743" y="257536"/>
                </a:cubicBezTo>
                <a:cubicBezTo>
                  <a:pt x="1180091" y="251614"/>
                  <a:pt x="1182349" y="239504"/>
                  <a:pt x="1185518" y="221206"/>
                </a:cubicBezTo>
                <a:cubicBezTo>
                  <a:pt x="1188688" y="202907"/>
                  <a:pt x="1190939" y="185308"/>
                  <a:pt x="1192273" y="168408"/>
                </a:cubicBezTo>
                <a:cubicBezTo>
                  <a:pt x="1193606" y="151509"/>
                  <a:pt x="1192022" y="139223"/>
                  <a:pt x="1187519" y="131551"/>
                </a:cubicBezTo>
                <a:cubicBezTo>
                  <a:pt x="1183016" y="123879"/>
                  <a:pt x="1186157" y="121168"/>
                  <a:pt x="1196940" y="123420"/>
                </a:cubicBezTo>
                <a:cubicBezTo>
                  <a:pt x="1202332" y="124545"/>
                  <a:pt x="1210917" y="124224"/>
                  <a:pt x="1222694" y="122457"/>
                </a:cubicBezTo>
                <a:lnTo>
                  <a:pt x="1241413" y="118971"/>
                </a:lnTo>
                <a:lnTo>
                  <a:pt x="1238244" y="118953"/>
                </a:lnTo>
                <a:cubicBezTo>
                  <a:pt x="1236888" y="118394"/>
                  <a:pt x="1235499" y="117284"/>
                  <a:pt x="1234078" y="115622"/>
                </a:cubicBezTo>
                <a:cubicBezTo>
                  <a:pt x="1228392" y="108975"/>
                  <a:pt x="1223957" y="97457"/>
                  <a:pt x="1220774" y="81066"/>
                </a:cubicBezTo>
                <a:cubicBezTo>
                  <a:pt x="1215167" y="82672"/>
                  <a:pt x="1210152" y="83973"/>
                  <a:pt x="1205727" y="84970"/>
                </a:cubicBezTo>
                <a:cubicBezTo>
                  <a:pt x="1201303" y="85967"/>
                  <a:pt x="1194463" y="82611"/>
                  <a:pt x="1185206" y="74903"/>
                </a:cubicBezTo>
                <a:cubicBezTo>
                  <a:pt x="1175950" y="67195"/>
                  <a:pt x="1177298" y="63800"/>
                  <a:pt x="1189250" y="64718"/>
                </a:cubicBezTo>
                <a:cubicBezTo>
                  <a:pt x="1201203" y="65636"/>
                  <a:pt x="1224833" y="61904"/>
                  <a:pt x="1260138" y="53522"/>
                </a:cubicBezTo>
                <a:cubicBezTo>
                  <a:pt x="1295443" y="45140"/>
                  <a:pt x="1319216" y="39282"/>
                  <a:pt x="1331455" y="35948"/>
                </a:cubicBezTo>
                <a:cubicBezTo>
                  <a:pt x="1334515" y="35114"/>
                  <a:pt x="1337416" y="34682"/>
                  <a:pt x="1340157" y="34651"/>
                </a:cubicBezTo>
                <a:close/>
                <a:moveTo>
                  <a:pt x="5046464" y="33205"/>
                </a:moveTo>
                <a:cubicBezTo>
                  <a:pt x="5051191" y="33266"/>
                  <a:pt x="5058404" y="34976"/>
                  <a:pt x="5068105" y="38336"/>
                </a:cubicBezTo>
                <a:cubicBezTo>
                  <a:pt x="5087508" y="45054"/>
                  <a:pt x="5096112" y="56103"/>
                  <a:pt x="5093918" y="71483"/>
                </a:cubicBezTo>
                <a:cubicBezTo>
                  <a:pt x="5091724" y="86863"/>
                  <a:pt x="5081779" y="87289"/>
                  <a:pt x="5064083" y="72763"/>
                </a:cubicBezTo>
                <a:cubicBezTo>
                  <a:pt x="5048352" y="56042"/>
                  <a:pt x="5040239" y="44445"/>
                  <a:pt x="5039744" y="37970"/>
                </a:cubicBezTo>
                <a:cubicBezTo>
                  <a:pt x="5039497" y="34733"/>
                  <a:pt x="5041737" y="33144"/>
                  <a:pt x="5046464" y="33205"/>
                </a:cubicBezTo>
                <a:close/>
                <a:moveTo>
                  <a:pt x="5128023" y="30683"/>
                </a:moveTo>
                <a:cubicBezTo>
                  <a:pt x="5131468" y="30533"/>
                  <a:pt x="5137591" y="32990"/>
                  <a:pt x="5146393" y="38056"/>
                </a:cubicBezTo>
                <a:cubicBezTo>
                  <a:pt x="5163995" y="48187"/>
                  <a:pt x="5169695" y="60136"/>
                  <a:pt x="5163493" y="73903"/>
                </a:cubicBezTo>
                <a:cubicBezTo>
                  <a:pt x="5157291" y="87669"/>
                  <a:pt x="5149673" y="87505"/>
                  <a:pt x="5140638" y="73408"/>
                </a:cubicBezTo>
                <a:cubicBezTo>
                  <a:pt x="5134515" y="61176"/>
                  <a:pt x="5129542" y="49693"/>
                  <a:pt x="5125721" y="38959"/>
                </a:cubicBezTo>
                <a:cubicBezTo>
                  <a:pt x="5123810" y="33593"/>
                  <a:pt x="5124578" y="30834"/>
                  <a:pt x="5128023" y="30683"/>
                </a:cubicBezTo>
                <a:close/>
                <a:moveTo>
                  <a:pt x="2748896" y="28688"/>
                </a:moveTo>
                <a:cubicBezTo>
                  <a:pt x="2751692" y="28713"/>
                  <a:pt x="2754652" y="29334"/>
                  <a:pt x="2757774" y="30549"/>
                </a:cubicBezTo>
                <a:cubicBezTo>
                  <a:pt x="2764020" y="32980"/>
                  <a:pt x="2771269" y="37256"/>
                  <a:pt x="2779521" y="43380"/>
                </a:cubicBezTo>
                <a:cubicBezTo>
                  <a:pt x="2787774" y="49503"/>
                  <a:pt x="2788738" y="56662"/>
                  <a:pt x="2782414" y="64858"/>
                </a:cubicBezTo>
                <a:cubicBezTo>
                  <a:pt x="2776090" y="73053"/>
                  <a:pt x="2772706" y="94879"/>
                  <a:pt x="2772261" y="130335"/>
                </a:cubicBezTo>
                <a:cubicBezTo>
                  <a:pt x="2771817" y="165791"/>
                  <a:pt x="2771821" y="193027"/>
                  <a:pt x="2772272" y="212042"/>
                </a:cubicBezTo>
                <a:cubicBezTo>
                  <a:pt x="2772724" y="231057"/>
                  <a:pt x="2772480" y="247796"/>
                  <a:pt x="2771541" y="262258"/>
                </a:cubicBezTo>
                <a:cubicBezTo>
                  <a:pt x="2770602" y="276720"/>
                  <a:pt x="2764790" y="288830"/>
                  <a:pt x="2754107" y="298589"/>
                </a:cubicBezTo>
                <a:cubicBezTo>
                  <a:pt x="2743423" y="308347"/>
                  <a:pt x="2736730" y="307509"/>
                  <a:pt x="2734027" y="296072"/>
                </a:cubicBezTo>
                <a:cubicBezTo>
                  <a:pt x="2731324" y="284636"/>
                  <a:pt x="2724293" y="272683"/>
                  <a:pt x="2712936" y="260214"/>
                </a:cubicBezTo>
                <a:cubicBezTo>
                  <a:pt x="2701579" y="247746"/>
                  <a:pt x="2702174" y="243558"/>
                  <a:pt x="2714721" y="247652"/>
                </a:cubicBezTo>
                <a:cubicBezTo>
                  <a:pt x="2727269" y="251747"/>
                  <a:pt x="2734999" y="253772"/>
                  <a:pt x="2737910" y="253729"/>
                </a:cubicBezTo>
                <a:cubicBezTo>
                  <a:pt x="2740821" y="253686"/>
                  <a:pt x="2742871" y="250431"/>
                  <a:pt x="2744061" y="243963"/>
                </a:cubicBezTo>
                <a:cubicBezTo>
                  <a:pt x="2745252" y="237496"/>
                  <a:pt x="2746073" y="222439"/>
                  <a:pt x="2746524" y="198792"/>
                </a:cubicBezTo>
                <a:cubicBezTo>
                  <a:pt x="2746976" y="175145"/>
                  <a:pt x="2747202" y="146221"/>
                  <a:pt x="2747202" y="112019"/>
                </a:cubicBezTo>
                <a:cubicBezTo>
                  <a:pt x="2747202" y="78463"/>
                  <a:pt x="2746539" y="60190"/>
                  <a:pt x="2745212" y="57200"/>
                </a:cubicBezTo>
                <a:cubicBezTo>
                  <a:pt x="2743886" y="54210"/>
                  <a:pt x="2741423" y="52715"/>
                  <a:pt x="2737823" y="52715"/>
                </a:cubicBezTo>
                <a:cubicBezTo>
                  <a:pt x="2732676" y="52715"/>
                  <a:pt x="2719145" y="54744"/>
                  <a:pt x="2697234" y="58803"/>
                </a:cubicBezTo>
                <a:cubicBezTo>
                  <a:pt x="2696416" y="80141"/>
                  <a:pt x="2695577" y="94703"/>
                  <a:pt x="2694717" y="102490"/>
                </a:cubicBezTo>
                <a:cubicBezTo>
                  <a:pt x="2701815" y="100698"/>
                  <a:pt x="2708734" y="99350"/>
                  <a:pt x="2715474" y="98446"/>
                </a:cubicBezTo>
                <a:cubicBezTo>
                  <a:pt x="2722214" y="97543"/>
                  <a:pt x="2728312" y="99661"/>
                  <a:pt x="2733769" y="104802"/>
                </a:cubicBezTo>
                <a:cubicBezTo>
                  <a:pt x="2739225" y="109943"/>
                  <a:pt x="2736085" y="114471"/>
                  <a:pt x="2724347" y="118386"/>
                </a:cubicBezTo>
                <a:cubicBezTo>
                  <a:pt x="2712610" y="122301"/>
                  <a:pt x="2702525" y="122459"/>
                  <a:pt x="2694093" y="118859"/>
                </a:cubicBezTo>
                <a:cubicBezTo>
                  <a:pt x="2692702" y="132440"/>
                  <a:pt x="2690659" y="144980"/>
                  <a:pt x="2687963" y="156481"/>
                </a:cubicBezTo>
                <a:cubicBezTo>
                  <a:pt x="2694272" y="156581"/>
                  <a:pt x="2701675" y="155707"/>
                  <a:pt x="2710172" y="153857"/>
                </a:cubicBezTo>
                <a:cubicBezTo>
                  <a:pt x="2718669" y="152007"/>
                  <a:pt x="2726090" y="154179"/>
                  <a:pt x="2732435" y="160374"/>
                </a:cubicBezTo>
                <a:cubicBezTo>
                  <a:pt x="2738781" y="166569"/>
                  <a:pt x="2734411" y="171545"/>
                  <a:pt x="2719325" y="175303"/>
                </a:cubicBezTo>
                <a:cubicBezTo>
                  <a:pt x="2704239" y="179060"/>
                  <a:pt x="2692874" y="178242"/>
                  <a:pt x="2685231" y="172850"/>
                </a:cubicBezTo>
                <a:cubicBezTo>
                  <a:pt x="2676957" y="209031"/>
                  <a:pt x="2666832" y="236568"/>
                  <a:pt x="2654858" y="255461"/>
                </a:cubicBezTo>
                <a:cubicBezTo>
                  <a:pt x="2642884" y="274354"/>
                  <a:pt x="2626712" y="289153"/>
                  <a:pt x="2606342" y="299858"/>
                </a:cubicBezTo>
                <a:cubicBezTo>
                  <a:pt x="2585971" y="310563"/>
                  <a:pt x="2583716" y="307623"/>
                  <a:pt x="2599577" y="291039"/>
                </a:cubicBezTo>
                <a:cubicBezTo>
                  <a:pt x="2615437" y="274454"/>
                  <a:pt x="2628035" y="256386"/>
                  <a:pt x="2637370" y="236833"/>
                </a:cubicBezTo>
                <a:cubicBezTo>
                  <a:pt x="2646706" y="217280"/>
                  <a:pt x="2653625" y="197591"/>
                  <a:pt x="2658128" y="177765"/>
                </a:cubicBezTo>
                <a:cubicBezTo>
                  <a:pt x="2662631" y="157940"/>
                  <a:pt x="2666230" y="134103"/>
                  <a:pt x="2668926" y="106254"/>
                </a:cubicBezTo>
                <a:cubicBezTo>
                  <a:pt x="2671622" y="78406"/>
                  <a:pt x="2670719" y="60018"/>
                  <a:pt x="2666216" y="51091"/>
                </a:cubicBezTo>
                <a:cubicBezTo>
                  <a:pt x="2661713" y="42164"/>
                  <a:pt x="2663448" y="38619"/>
                  <a:pt x="2671421" y="40454"/>
                </a:cubicBezTo>
                <a:cubicBezTo>
                  <a:pt x="2679394" y="42290"/>
                  <a:pt x="2684754" y="43190"/>
                  <a:pt x="2687500" y="43154"/>
                </a:cubicBezTo>
                <a:cubicBezTo>
                  <a:pt x="2690246" y="43118"/>
                  <a:pt x="2698614" y="41566"/>
                  <a:pt x="2712603" y="38497"/>
                </a:cubicBezTo>
                <a:cubicBezTo>
                  <a:pt x="2726592" y="35428"/>
                  <a:pt x="2736056" y="32729"/>
                  <a:pt x="2740996" y="30398"/>
                </a:cubicBezTo>
                <a:cubicBezTo>
                  <a:pt x="2743466" y="29233"/>
                  <a:pt x="2746100" y="28663"/>
                  <a:pt x="2748896" y="28688"/>
                </a:cubicBezTo>
                <a:close/>
                <a:moveTo>
                  <a:pt x="1635622" y="25593"/>
                </a:moveTo>
                <a:cubicBezTo>
                  <a:pt x="1639662" y="26251"/>
                  <a:pt x="1643975" y="28272"/>
                  <a:pt x="1648560" y="31657"/>
                </a:cubicBezTo>
                <a:cubicBezTo>
                  <a:pt x="1657731" y="38425"/>
                  <a:pt x="1664220" y="45205"/>
                  <a:pt x="1668027" y="51995"/>
                </a:cubicBezTo>
                <a:cubicBezTo>
                  <a:pt x="1671834" y="58785"/>
                  <a:pt x="1669500" y="63262"/>
                  <a:pt x="1661025" y="65428"/>
                </a:cubicBezTo>
                <a:cubicBezTo>
                  <a:pt x="1652550" y="67593"/>
                  <a:pt x="1640526" y="73569"/>
                  <a:pt x="1624953" y="83357"/>
                </a:cubicBezTo>
                <a:cubicBezTo>
                  <a:pt x="1609379" y="93144"/>
                  <a:pt x="1594143" y="103537"/>
                  <a:pt x="1579243" y="114536"/>
                </a:cubicBezTo>
                <a:cubicBezTo>
                  <a:pt x="1590945" y="119555"/>
                  <a:pt x="1595422" y="124463"/>
                  <a:pt x="1592676" y="129260"/>
                </a:cubicBezTo>
                <a:cubicBezTo>
                  <a:pt x="1589930" y="134056"/>
                  <a:pt x="1588123" y="142539"/>
                  <a:pt x="1587256" y="154706"/>
                </a:cubicBezTo>
                <a:cubicBezTo>
                  <a:pt x="1586388" y="166874"/>
                  <a:pt x="1586625" y="184620"/>
                  <a:pt x="1587966" y="207944"/>
                </a:cubicBezTo>
                <a:cubicBezTo>
                  <a:pt x="1589306" y="231269"/>
                  <a:pt x="1589747" y="248814"/>
                  <a:pt x="1589288" y="260580"/>
                </a:cubicBezTo>
                <a:cubicBezTo>
                  <a:pt x="1588830" y="272346"/>
                  <a:pt x="1583341" y="284962"/>
                  <a:pt x="1572822" y="298428"/>
                </a:cubicBezTo>
                <a:cubicBezTo>
                  <a:pt x="1562304" y="311893"/>
                  <a:pt x="1554108" y="313660"/>
                  <a:pt x="1548236" y="303730"/>
                </a:cubicBezTo>
                <a:cubicBezTo>
                  <a:pt x="1542364" y="293799"/>
                  <a:pt x="1533889" y="283198"/>
                  <a:pt x="1522811" y="271927"/>
                </a:cubicBezTo>
                <a:cubicBezTo>
                  <a:pt x="1511733" y="260655"/>
                  <a:pt x="1512124" y="256594"/>
                  <a:pt x="1523983" y="259741"/>
                </a:cubicBezTo>
                <a:cubicBezTo>
                  <a:pt x="1535842" y="262889"/>
                  <a:pt x="1544009" y="264330"/>
                  <a:pt x="1548483" y="264065"/>
                </a:cubicBezTo>
                <a:cubicBezTo>
                  <a:pt x="1552957" y="263800"/>
                  <a:pt x="1555804" y="260412"/>
                  <a:pt x="1557023" y="253901"/>
                </a:cubicBezTo>
                <a:cubicBezTo>
                  <a:pt x="1558242" y="247391"/>
                  <a:pt x="1559074" y="231427"/>
                  <a:pt x="1559518" y="206009"/>
                </a:cubicBezTo>
                <a:cubicBezTo>
                  <a:pt x="1559963" y="180591"/>
                  <a:pt x="1559310" y="160891"/>
                  <a:pt x="1557561" y="146909"/>
                </a:cubicBezTo>
                <a:cubicBezTo>
                  <a:pt x="1555811" y="132927"/>
                  <a:pt x="1552438" y="122029"/>
                  <a:pt x="1547440" y="114213"/>
                </a:cubicBezTo>
                <a:cubicBezTo>
                  <a:pt x="1542443" y="106398"/>
                  <a:pt x="1543070" y="102967"/>
                  <a:pt x="1549322" y="103921"/>
                </a:cubicBezTo>
                <a:cubicBezTo>
                  <a:pt x="1555575" y="104874"/>
                  <a:pt x="1561418" y="105745"/>
                  <a:pt x="1566853" y="106534"/>
                </a:cubicBezTo>
                <a:cubicBezTo>
                  <a:pt x="1588923" y="85870"/>
                  <a:pt x="1604127" y="71060"/>
                  <a:pt x="1612466" y="62104"/>
                </a:cubicBezTo>
                <a:cubicBezTo>
                  <a:pt x="1620805" y="53149"/>
                  <a:pt x="1616323" y="50245"/>
                  <a:pt x="1599022" y="53393"/>
                </a:cubicBezTo>
                <a:cubicBezTo>
                  <a:pt x="1581720" y="56540"/>
                  <a:pt x="1562146" y="60333"/>
                  <a:pt x="1540299" y="64772"/>
                </a:cubicBezTo>
                <a:cubicBezTo>
                  <a:pt x="1518452" y="69210"/>
                  <a:pt x="1504173" y="72809"/>
                  <a:pt x="1497461" y="75570"/>
                </a:cubicBezTo>
                <a:cubicBezTo>
                  <a:pt x="1490750" y="78330"/>
                  <a:pt x="1483619" y="78262"/>
                  <a:pt x="1476069" y="75366"/>
                </a:cubicBezTo>
                <a:cubicBezTo>
                  <a:pt x="1468519" y="72469"/>
                  <a:pt x="1461980" y="67267"/>
                  <a:pt x="1456452" y="59760"/>
                </a:cubicBezTo>
                <a:cubicBezTo>
                  <a:pt x="1450923" y="52253"/>
                  <a:pt x="1453971" y="48958"/>
                  <a:pt x="1465594" y="49876"/>
                </a:cubicBezTo>
                <a:cubicBezTo>
                  <a:pt x="1477217" y="50794"/>
                  <a:pt x="1494611" y="50138"/>
                  <a:pt x="1517778" y="47908"/>
                </a:cubicBezTo>
                <a:cubicBezTo>
                  <a:pt x="1540944" y="45678"/>
                  <a:pt x="1562745" y="42788"/>
                  <a:pt x="1583179" y="39239"/>
                </a:cubicBezTo>
                <a:cubicBezTo>
                  <a:pt x="1603614" y="35690"/>
                  <a:pt x="1617327" y="31847"/>
                  <a:pt x="1624318" y="27709"/>
                </a:cubicBezTo>
                <a:cubicBezTo>
                  <a:pt x="1627813" y="25641"/>
                  <a:pt x="1631581" y="24936"/>
                  <a:pt x="1635622" y="25593"/>
                </a:cubicBezTo>
                <a:close/>
                <a:moveTo>
                  <a:pt x="6464063" y="23585"/>
                </a:moveTo>
                <a:cubicBezTo>
                  <a:pt x="6469682" y="22509"/>
                  <a:pt x="6477907" y="25128"/>
                  <a:pt x="6488737" y="31442"/>
                </a:cubicBezTo>
                <a:cubicBezTo>
                  <a:pt x="6504483" y="40232"/>
                  <a:pt x="6508889" y="47503"/>
                  <a:pt x="6501955" y="53253"/>
                </a:cubicBezTo>
                <a:cubicBezTo>
                  <a:pt x="6495022" y="59003"/>
                  <a:pt x="6489132" y="70461"/>
                  <a:pt x="6484285" y="87626"/>
                </a:cubicBezTo>
                <a:cubicBezTo>
                  <a:pt x="6479437" y="104792"/>
                  <a:pt x="6474835" y="119236"/>
                  <a:pt x="6470475" y="130959"/>
                </a:cubicBezTo>
                <a:cubicBezTo>
                  <a:pt x="6466116" y="142682"/>
                  <a:pt x="6460215" y="145396"/>
                  <a:pt x="6452772" y="139101"/>
                </a:cubicBezTo>
                <a:cubicBezTo>
                  <a:pt x="6440554" y="142700"/>
                  <a:pt x="6427125" y="145798"/>
                  <a:pt x="6412483" y="148393"/>
                </a:cubicBezTo>
                <a:cubicBezTo>
                  <a:pt x="6432603" y="165401"/>
                  <a:pt x="6445881" y="176643"/>
                  <a:pt x="6452320" y="182121"/>
                </a:cubicBezTo>
                <a:cubicBezTo>
                  <a:pt x="6458271" y="175195"/>
                  <a:pt x="6463441" y="168279"/>
                  <a:pt x="6467829" y="161375"/>
                </a:cubicBezTo>
                <a:cubicBezTo>
                  <a:pt x="6472217" y="154470"/>
                  <a:pt x="6473512" y="146981"/>
                  <a:pt x="6471712" y="138907"/>
                </a:cubicBezTo>
                <a:cubicBezTo>
                  <a:pt x="6469912" y="130834"/>
                  <a:pt x="6473859" y="128213"/>
                  <a:pt x="6483553" y="131045"/>
                </a:cubicBezTo>
                <a:cubicBezTo>
                  <a:pt x="6493247" y="133877"/>
                  <a:pt x="6501823" y="137645"/>
                  <a:pt x="6509279" y="142349"/>
                </a:cubicBezTo>
                <a:cubicBezTo>
                  <a:pt x="6516737" y="147052"/>
                  <a:pt x="6516995" y="151189"/>
                  <a:pt x="6510054" y="154760"/>
                </a:cubicBezTo>
                <a:cubicBezTo>
                  <a:pt x="6503113" y="158331"/>
                  <a:pt x="6487683" y="170750"/>
                  <a:pt x="6463763" y="192016"/>
                </a:cubicBezTo>
                <a:cubicBezTo>
                  <a:pt x="6477287" y="202198"/>
                  <a:pt x="6489967" y="210361"/>
                  <a:pt x="6501805" y="216506"/>
                </a:cubicBezTo>
                <a:cubicBezTo>
                  <a:pt x="6513643" y="222650"/>
                  <a:pt x="6528259" y="228566"/>
                  <a:pt x="6545653" y="234252"/>
                </a:cubicBezTo>
                <a:cubicBezTo>
                  <a:pt x="6563049" y="239937"/>
                  <a:pt x="6565522" y="244394"/>
                  <a:pt x="6553075" y="247620"/>
                </a:cubicBezTo>
                <a:cubicBezTo>
                  <a:pt x="6540627" y="250847"/>
                  <a:pt x="6528947" y="252689"/>
                  <a:pt x="6518034" y="253148"/>
                </a:cubicBezTo>
                <a:cubicBezTo>
                  <a:pt x="6507121" y="253607"/>
                  <a:pt x="6497585" y="251205"/>
                  <a:pt x="6489425" y="245942"/>
                </a:cubicBezTo>
                <a:cubicBezTo>
                  <a:pt x="6481266" y="240680"/>
                  <a:pt x="6468962" y="229154"/>
                  <a:pt x="6452514" y="211365"/>
                </a:cubicBezTo>
                <a:cubicBezTo>
                  <a:pt x="6436066" y="193576"/>
                  <a:pt x="6422722" y="177583"/>
                  <a:pt x="6412483" y="163386"/>
                </a:cubicBezTo>
                <a:lnTo>
                  <a:pt x="6412483" y="246996"/>
                </a:lnTo>
                <a:cubicBezTo>
                  <a:pt x="6412483" y="255945"/>
                  <a:pt x="6415881" y="258497"/>
                  <a:pt x="6422679" y="254654"/>
                </a:cubicBezTo>
                <a:cubicBezTo>
                  <a:pt x="6429476" y="250811"/>
                  <a:pt x="6438923" y="245860"/>
                  <a:pt x="6451019" y="239801"/>
                </a:cubicBezTo>
                <a:cubicBezTo>
                  <a:pt x="6463115" y="233742"/>
                  <a:pt x="6464675" y="236184"/>
                  <a:pt x="6455697" y="247125"/>
                </a:cubicBezTo>
                <a:cubicBezTo>
                  <a:pt x="6446721" y="258067"/>
                  <a:pt x="6437095" y="268449"/>
                  <a:pt x="6426820" y="278272"/>
                </a:cubicBezTo>
                <a:cubicBezTo>
                  <a:pt x="6416545" y="288095"/>
                  <a:pt x="6408819" y="296377"/>
                  <a:pt x="6403643" y="303117"/>
                </a:cubicBezTo>
                <a:cubicBezTo>
                  <a:pt x="6398466" y="309857"/>
                  <a:pt x="6392769" y="308104"/>
                  <a:pt x="6386553" y="297858"/>
                </a:cubicBezTo>
                <a:cubicBezTo>
                  <a:pt x="6380336" y="287611"/>
                  <a:pt x="6379027" y="278968"/>
                  <a:pt x="6382627" y="271927"/>
                </a:cubicBezTo>
                <a:cubicBezTo>
                  <a:pt x="6386227" y="264886"/>
                  <a:pt x="6388249" y="252446"/>
                  <a:pt x="6388693" y="234606"/>
                </a:cubicBezTo>
                <a:cubicBezTo>
                  <a:pt x="6389137" y="216767"/>
                  <a:pt x="6389585" y="186474"/>
                  <a:pt x="6390037" y="143725"/>
                </a:cubicBezTo>
                <a:cubicBezTo>
                  <a:pt x="6390489" y="100977"/>
                  <a:pt x="6387567" y="73971"/>
                  <a:pt x="6381271" y="62707"/>
                </a:cubicBezTo>
                <a:cubicBezTo>
                  <a:pt x="6374977" y="51443"/>
                  <a:pt x="6375263" y="46269"/>
                  <a:pt x="6382132" y="47187"/>
                </a:cubicBezTo>
                <a:cubicBezTo>
                  <a:pt x="6389001" y="48105"/>
                  <a:pt x="6395161" y="48553"/>
                  <a:pt x="6400609" y="48531"/>
                </a:cubicBezTo>
                <a:cubicBezTo>
                  <a:pt x="6406059" y="48510"/>
                  <a:pt x="6415911" y="45911"/>
                  <a:pt x="6430165" y="40734"/>
                </a:cubicBezTo>
                <a:cubicBezTo>
                  <a:pt x="6444419" y="35557"/>
                  <a:pt x="6454135" y="30610"/>
                  <a:pt x="6459311" y="25892"/>
                </a:cubicBezTo>
                <a:cubicBezTo>
                  <a:pt x="6460605" y="24712"/>
                  <a:pt x="6462189" y="23943"/>
                  <a:pt x="6464063" y="23585"/>
                </a:cubicBezTo>
                <a:close/>
                <a:moveTo>
                  <a:pt x="2358788" y="23585"/>
                </a:moveTo>
                <a:cubicBezTo>
                  <a:pt x="2364407" y="22509"/>
                  <a:pt x="2372632" y="25128"/>
                  <a:pt x="2383463" y="31442"/>
                </a:cubicBezTo>
                <a:cubicBezTo>
                  <a:pt x="2399208" y="40232"/>
                  <a:pt x="2403614" y="47503"/>
                  <a:pt x="2396681" y="53253"/>
                </a:cubicBezTo>
                <a:cubicBezTo>
                  <a:pt x="2389747" y="59003"/>
                  <a:pt x="2383857" y="70461"/>
                  <a:pt x="2379010" y="87626"/>
                </a:cubicBezTo>
                <a:cubicBezTo>
                  <a:pt x="2374163" y="104792"/>
                  <a:pt x="2369560" y="119236"/>
                  <a:pt x="2365200" y="130959"/>
                </a:cubicBezTo>
                <a:cubicBezTo>
                  <a:pt x="2360841" y="142682"/>
                  <a:pt x="2354940" y="145396"/>
                  <a:pt x="2347497" y="139101"/>
                </a:cubicBezTo>
                <a:cubicBezTo>
                  <a:pt x="2335279" y="142700"/>
                  <a:pt x="2321850" y="145798"/>
                  <a:pt x="2307208" y="148393"/>
                </a:cubicBezTo>
                <a:cubicBezTo>
                  <a:pt x="2327328" y="165401"/>
                  <a:pt x="2340607" y="176643"/>
                  <a:pt x="2347046" y="182121"/>
                </a:cubicBezTo>
                <a:cubicBezTo>
                  <a:pt x="2352997" y="175195"/>
                  <a:pt x="2358166" y="168279"/>
                  <a:pt x="2362555" y="161375"/>
                </a:cubicBezTo>
                <a:cubicBezTo>
                  <a:pt x="2366943" y="154470"/>
                  <a:pt x="2368237" y="146981"/>
                  <a:pt x="2366437" y="138907"/>
                </a:cubicBezTo>
                <a:cubicBezTo>
                  <a:pt x="2364638" y="130834"/>
                  <a:pt x="2368585" y="128213"/>
                  <a:pt x="2378279" y="131045"/>
                </a:cubicBezTo>
                <a:cubicBezTo>
                  <a:pt x="2387972" y="133877"/>
                  <a:pt x="2396548" y="137645"/>
                  <a:pt x="2404005" y="142349"/>
                </a:cubicBezTo>
                <a:cubicBezTo>
                  <a:pt x="2411462" y="147052"/>
                  <a:pt x="2411720" y="151189"/>
                  <a:pt x="2404779" y="154760"/>
                </a:cubicBezTo>
                <a:cubicBezTo>
                  <a:pt x="2397839" y="158331"/>
                  <a:pt x="2382409" y="170750"/>
                  <a:pt x="2358489" y="192016"/>
                </a:cubicBezTo>
                <a:cubicBezTo>
                  <a:pt x="2372012" y="202198"/>
                  <a:pt x="2384692" y="210361"/>
                  <a:pt x="2396530" y="216506"/>
                </a:cubicBezTo>
                <a:cubicBezTo>
                  <a:pt x="2408368" y="222650"/>
                  <a:pt x="2422984" y="228566"/>
                  <a:pt x="2440379" y="234252"/>
                </a:cubicBezTo>
                <a:cubicBezTo>
                  <a:pt x="2457773" y="239937"/>
                  <a:pt x="2460247" y="244394"/>
                  <a:pt x="2447800" y="247620"/>
                </a:cubicBezTo>
                <a:cubicBezTo>
                  <a:pt x="2435353" y="250847"/>
                  <a:pt x="2423673" y="252689"/>
                  <a:pt x="2412760" y="253148"/>
                </a:cubicBezTo>
                <a:cubicBezTo>
                  <a:pt x="2401847" y="253607"/>
                  <a:pt x="2392311" y="251205"/>
                  <a:pt x="2384151" y="245942"/>
                </a:cubicBezTo>
                <a:cubicBezTo>
                  <a:pt x="2375991" y="240680"/>
                  <a:pt x="2363687" y="229154"/>
                  <a:pt x="2347239" y="211365"/>
                </a:cubicBezTo>
                <a:cubicBezTo>
                  <a:pt x="2330791" y="193576"/>
                  <a:pt x="2317447" y="177583"/>
                  <a:pt x="2307208" y="163386"/>
                </a:cubicBezTo>
                <a:lnTo>
                  <a:pt x="2307208" y="246996"/>
                </a:lnTo>
                <a:cubicBezTo>
                  <a:pt x="2307208" y="255945"/>
                  <a:pt x="2310607" y="258497"/>
                  <a:pt x="2317404" y="254654"/>
                </a:cubicBezTo>
                <a:cubicBezTo>
                  <a:pt x="2324202" y="250811"/>
                  <a:pt x="2333648" y="245860"/>
                  <a:pt x="2345744" y="239801"/>
                </a:cubicBezTo>
                <a:cubicBezTo>
                  <a:pt x="2357840" y="233742"/>
                  <a:pt x="2359400" y="236184"/>
                  <a:pt x="2350423" y="247125"/>
                </a:cubicBezTo>
                <a:cubicBezTo>
                  <a:pt x="2341446" y="258067"/>
                  <a:pt x="2331820" y="268449"/>
                  <a:pt x="2321545" y="278272"/>
                </a:cubicBezTo>
                <a:cubicBezTo>
                  <a:pt x="2311270" y="288095"/>
                  <a:pt x="2303545" y="296377"/>
                  <a:pt x="2298368" y="303117"/>
                </a:cubicBezTo>
                <a:cubicBezTo>
                  <a:pt x="2293191" y="309857"/>
                  <a:pt x="2287494" y="308104"/>
                  <a:pt x="2281278" y="297858"/>
                </a:cubicBezTo>
                <a:cubicBezTo>
                  <a:pt x="2275061" y="287611"/>
                  <a:pt x="2273753" y="278968"/>
                  <a:pt x="2277352" y="271927"/>
                </a:cubicBezTo>
                <a:cubicBezTo>
                  <a:pt x="2280951" y="264886"/>
                  <a:pt x="2282973" y="252446"/>
                  <a:pt x="2283418" y="234606"/>
                </a:cubicBezTo>
                <a:cubicBezTo>
                  <a:pt x="2283863" y="216767"/>
                  <a:pt x="2284311" y="186474"/>
                  <a:pt x="2284762" y="143725"/>
                </a:cubicBezTo>
                <a:cubicBezTo>
                  <a:pt x="2285214" y="100977"/>
                  <a:pt x="2282292" y="73971"/>
                  <a:pt x="2275997" y="62707"/>
                </a:cubicBezTo>
                <a:cubicBezTo>
                  <a:pt x="2269702" y="51443"/>
                  <a:pt x="2269989" y="46269"/>
                  <a:pt x="2276857" y="47187"/>
                </a:cubicBezTo>
                <a:cubicBezTo>
                  <a:pt x="2283726" y="48105"/>
                  <a:pt x="2289886" y="48553"/>
                  <a:pt x="2295335" y="48531"/>
                </a:cubicBezTo>
                <a:cubicBezTo>
                  <a:pt x="2300784" y="48510"/>
                  <a:pt x="2310636" y="45911"/>
                  <a:pt x="2324890" y="40734"/>
                </a:cubicBezTo>
                <a:cubicBezTo>
                  <a:pt x="2339144" y="35557"/>
                  <a:pt x="2348860" y="30610"/>
                  <a:pt x="2354036" y="25892"/>
                </a:cubicBezTo>
                <a:cubicBezTo>
                  <a:pt x="2355331" y="24712"/>
                  <a:pt x="2356914" y="23943"/>
                  <a:pt x="2358788" y="23585"/>
                </a:cubicBezTo>
                <a:close/>
                <a:moveTo>
                  <a:pt x="4865367" y="22679"/>
                </a:moveTo>
                <a:cubicBezTo>
                  <a:pt x="4868251" y="22960"/>
                  <a:pt x="4871283" y="24085"/>
                  <a:pt x="4874463" y="26053"/>
                </a:cubicBezTo>
                <a:cubicBezTo>
                  <a:pt x="4880823" y="29990"/>
                  <a:pt x="4885760" y="33887"/>
                  <a:pt x="4889273" y="37744"/>
                </a:cubicBezTo>
                <a:cubicBezTo>
                  <a:pt x="4892787" y="41602"/>
                  <a:pt x="4892700" y="45803"/>
                  <a:pt x="4889015" y="50349"/>
                </a:cubicBezTo>
                <a:cubicBezTo>
                  <a:pt x="4885329" y="54895"/>
                  <a:pt x="4882404" y="62696"/>
                  <a:pt x="4880238" y="73752"/>
                </a:cubicBezTo>
                <a:cubicBezTo>
                  <a:pt x="4878073" y="84809"/>
                  <a:pt x="4875603" y="98651"/>
                  <a:pt x="4872828" y="115278"/>
                </a:cubicBezTo>
                <a:cubicBezTo>
                  <a:pt x="4870054" y="131905"/>
                  <a:pt x="4867390" y="142492"/>
                  <a:pt x="4864837" y="147038"/>
                </a:cubicBezTo>
                <a:cubicBezTo>
                  <a:pt x="4878116" y="145389"/>
                  <a:pt x="4887560" y="143177"/>
                  <a:pt x="4893166" y="140402"/>
                </a:cubicBezTo>
                <a:cubicBezTo>
                  <a:pt x="4898773" y="137627"/>
                  <a:pt x="4904535" y="138237"/>
                  <a:pt x="4910450" y="142230"/>
                </a:cubicBezTo>
                <a:cubicBezTo>
                  <a:pt x="4916365" y="146224"/>
                  <a:pt x="4921714" y="150989"/>
                  <a:pt x="4926497" y="156524"/>
                </a:cubicBezTo>
                <a:cubicBezTo>
                  <a:pt x="4931279" y="162059"/>
                  <a:pt x="4931842" y="167752"/>
                  <a:pt x="4928185" y="173603"/>
                </a:cubicBezTo>
                <a:cubicBezTo>
                  <a:pt x="4924528" y="179454"/>
                  <a:pt x="4921814" y="190130"/>
                  <a:pt x="4920044" y="205632"/>
                </a:cubicBezTo>
                <a:cubicBezTo>
                  <a:pt x="4918273" y="221134"/>
                  <a:pt x="4915315" y="237883"/>
                  <a:pt x="4911170" y="255880"/>
                </a:cubicBezTo>
                <a:cubicBezTo>
                  <a:pt x="4907026" y="273877"/>
                  <a:pt x="4898820" y="288382"/>
                  <a:pt x="4886552" y="299396"/>
                </a:cubicBezTo>
                <a:cubicBezTo>
                  <a:pt x="4874284" y="310409"/>
                  <a:pt x="4866511" y="311083"/>
                  <a:pt x="4863235" y="301418"/>
                </a:cubicBezTo>
                <a:cubicBezTo>
                  <a:pt x="4859958" y="291752"/>
                  <a:pt x="4853756" y="280929"/>
                  <a:pt x="4844628" y="268948"/>
                </a:cubicBezTo>
                <a:cubicBezTo>
                  <a:pt x="4835501" y="256966"/>
                  <a:pt x="4837039" y="253260"/>
                  <a:pt x="4849242" y="257827"/>
                </a:cubicBezTo>
                <a:cubicBezTo>
                  <a:pt x="4861446" y="262394"/>
                  <a:pt x="4868709" y="264868"/>
                  <a:pt x="4871032" y="265248"/>
                </a:cubicBezTo>
                <a:cubicBezTo>
                  <a:pt x="4873355" y="265628"/>
                  <a:pt x="4876040" y="263258"/>
                  <a:pt x="4879088" y="258139"/>
                </a:cubicBezTo>
                <a:cubicBezTo>
                  <a:pt x="4882135" y="253019"/>
                  <a:pt x="4884996" y="243107"/>
                  <a:pt x="4887671" y="228401"/>
                </a:cubicBezTo>
                <a:cubicBezTo>
                  <a:pt x="4890345" y="213695"/>
                  <a:pt x="4892130" y="200570"/>
                  <a:pt x="4893027" y="189026"/>
                </a:cubicBezTo>
                <a:cubicBezTo>
                  <a:pt x="4893923" y="177482"/>
                  <a:pt x="4892980" y="170323"/>
                  <a:pt x="4890198" y="167548"/>
                </a:cubicBezTo>
                <a:cubicBezTo>
                  <a:pt x="4887416" y="164773"/>
                  <a:pt x="4879837" y="163838"/>
                  <a:pt x="4867461" y="164741"/>
                </a:cubicBezTo>
                <a:cubicBezTo>
                  <a:pt x="4855086" y="165644"/>
                  <a:pt x="4841936" y="167401"/>
                  <a:pt x="4828011" y="170011"/>
                </a:cubicBezTo>
                <a:cubicBezTo>
                  <a:pt x="4814087" y="172621"/>
                  <a:pt x="4803777" y="175994"/>
                  <a:pt x="4797080" y="180132"/>
                </a:cubicBezTo>
                <a:cubicBezTo>
                  <a:pt x="4790383" y="184269"/>
                  <a:pt x="4785579" y="182275"/>
                  <a:pt x="4782668" y="174152"/>
                </a:cubicBezTo>
                <a:cubicBezTo>
                  <a:pt x="4779757" y="166028"/>
                  <a:pt x="4779653" y="159643"/>
                  <a:pt x="4782356" y="154997"/>
                </a:cubicBezTo>
                <a:cubicBezTo>
                  <a:pt x="4785059" y="150351"/>
                  <a:pt x="4787533" y="138563"/>
                  <a:pt x="4789777" y="119634"/>
                </a:cubicBezTo>
                <a:cubicBezTo>
                  <a:pt x="4792021" y="100705"/>
                  <a:pt x="4791344" y="86816"/>
                  <a:pt x="4787744" y="77968"/>
                </a:cubicBezTo>
                <a:cubicBezTo>
                  <a:pt x="4784145" y="69120"/>
                  <a:pt x="4786999" y="66123"/>
                  <a:pt x="4796305" y="68977"/>
                </a:cubicBezTo>
                <a:cubicBezTo>
                  <a:pt x="4805612" y="71831"/>
                  <a:pt x="4812614" y="74903"/>
                  <a:pt x="4817310" y="78194"/>
                </a:cubicBezTo>
                <a:cubicBezTo>
                  <a:pt x="4822007" y="81485"/>
                  <a:pt x="4823201" y="85683"/>
                  <a:pt x="4820892" y="90788"/>
                </a:cubicBezTo>
                <a:cubicBezTo>
                  <a:pt x="4818583" y="95894"/>
                  <a:pt x="4816106" y="106828"/>
                  <a:pt x="4813460" y="123592"/>
                </a:cubicBezTo>
                <a:cubicBezTo>
                  <a:pt x="4810814" y="140355"/>
                  <a:pt x="4809491" y="149999"/>
                  <a:pt x="4809491" y="152523"/>
                </a:cubicBezTo>
                <a:cubicBezTo>
                  <a:pt x="4809491" y="152466"/>
                  <a:pt x="4811786" y="152233"/>
                  <a:pt x="4816374" y="151824"/>
                </a:cubicBezTo>
                <a:cubicBezTo>
                  <a:pt x="4820964" y="151415"/>
                  <a:pt x="4830765" y="150480"/>
                  <a:pt x="4845779" y="149017"/>
                </a:cubicBezTo>
                <a:cubicBezTo>
                  <a:pt x="4842180" y="143668"/>
                  <a:pt x="4841958" y="134297"/>
                  <a:pt x="4845112" y="120903"/>
                </a:cubicBezTo>
                <a:cubicBezTo>
                  <a:pt x="4848267" y="107509"/>
                  <a:pt x="4850741" y="92416"/>
                  <a:pt x="4852533" y="75624"/>
                </a:cubicBezTo>
                <a:cubicBezTo>
                  <a:pt x="4854326" y="58831"/>
                  <a:pt x="4854082" y="50141"/>
                  <a:pt x="4851802" y="49553"/>
                </a:cubicBezTo>
                <a:cubicBezTo>
                  <a:pt x="4849522" y="48965"/>
                  <a:pt x="4841983" y="49793"/>
                  <a:pt x="4829184" y="52038"/>
                </a:cubicBezTo>
                <a:cubicBezTo>
                  <a:pt x="4816385" y="54282"/>
                  <a:pt x="4805863" y="56304"/>
                  <a:pt x="4797617" y="58104"/>
                </a:cubicBezTo>
                <a:cubicBezTo>
                  <a:pt x="4789372" y="59903"/>
                  <a:pt x="4782065" y="57182"/>
                  <a:pt x="4775698" y="49940"/>
                </a:cubicBezTo>
                <a:cubicBezTo>
                  <a:pt x="4769331" y="42699"/>
                  <a:pt x="4770221" y="39078"/>
                  <a:pt x="4778366" y="39078"/>
                </a:cubicBezTo>
                <a:cubicBezTo>
                  <a:pt x="4783858" y="39078"/>
                  <a:pt x="4791810" y="38644"/>
                  <a:pt x="4802221" y="37776"/>
                </a:cubicBezTo>
                <a:cubicBezTo>
                  <a:pt x="4812632" y="36909"/>
                  <a:pt x="4823097" y="35159"/>
                  <a:pt x="4833615" y="32528"/>
                </a:cubicBezTo>
                <a:cubicBezTo>
                  <a:pt x="4844134" y="29896"/>
                  <a:pt x="4851981" y="27175"/>
                  <a:pt x="4857158" y="24365"/>
                </a:cubicBezTo>
                <a:cubicBezTo>
                  <a:pt x="4859747" y="22959"/>
                  <a:pt x="4862483" y="22397"/>
                  <a:pt x="4865367" y="22679"/>
                </a:cubicBezTo>
                <a:close/>
                <a:moveTo>
                  <a:pt x="4512942" y="22679"/>
                </a:moveTo>
                <a:cubicBezTo>
                  <a:pt x="4515826" y="22960"/>
                  <a:pt x="4518858" y="24085"/>
                  <a:pt x="4522038" y="26053"/>
                </a:cubicBezTo>
                <a:cubicBezTo>
                  <a:pt x="4528398" y="29990"/>
                  <a:pt x="4533335" y="33887"/>
                  <a:pt x="4536848" y="37744"/>
                </a:cubicBezTo>
                <a:cubicBezTo>
                  <a:pt x="4540361" y="41602"/>
                  <a:pt x="4540275" y="45803"/>
                  <a:pt x="4536590" y="50349"/>
                </a:cubicBezTo>
                <a:cubicBezTo>
                  <a:pt x="4532904" y="54895"/>
                  <a:pt x="4529979" y="62696"/>
                  <a:pt x="4527814" y="73752"/>
                </a:cubicBezTo>
                <a:cubicBezTo>
                  <a:pt x="4525648" y="84809"/>
                  <a:pt x="4523178" y="98651"/>
                  <a:pt x="4520403" y="115278"/>
                </a:cubicBezTo>
                <a:cubicBezTo>
                  <a:pt x="4517629" y="131905"/>
                  <a:pt x="4514965" y="142492"/>
                  <a:pt x="4512412" y="147038"/>
                </a:cubicBezTo>
                <a:cubicBezTo>
                  <a:pt x="4525691" y="145389"/>
                  <a:pt x="4535134" y="143177"/>
                  <a:pt x="4540741" y="140402"/>
                </a:cubicBezTo>
                <a:cubicBezTo>
                  <a:pt x="4546348" y="137627"/>
                  <a:pt x="4552110" y="138237"/>
                  <a:pt x="4558025" y="142230"/>
                </a:cubicBezTo>
                <a:cubicBezTo>
                  <a:pt x="4563940" y="146224"/>
                  <a:pt x="4569289" y="150989"/>
                  <a:pt x="4574072" y="156524"/>
                </a:cubicBezTo>
                <a:cubicBezTo>
                  <a:pt x="4578854" y="162059"/>
                  <a:pt x="4579417" y="167752"/>
                  <a:pt x="4575760" y="173603"/>
                </a:cubicBezTo>
                <a:cubicBezTo>
                  <a:pt x="4572103" y="179454"/>
                  <a:pt x="4569390" y="190130"/>
                  <a:pt x="4567619" y="205632"/>
                </a:cubicBezTo>
                <a:cubicBezTo>
                  <a:pt x="4565848" y="221134"/>
                  <a:pt x="4562890" y="237883"/>
                  <a:pt x="4558746" y="255880"/>
                </a:cubicBezTo>
                <a:cubicBezTo>
                  <a:pt x="4554601" y="273877"/>
                  <a:pt x="4546395" y="288382"/>
                  <a:pt x="4534127" y="299396"/>
                </a:cubicBezTo>
                <a:cubicBezTo>
                  <a:pt x="4521859" y="310409"/>
                  <a:pt x="4514086" y="311083"/>
                  <a:pt x="4510810" y="301418"/>
                </a:cubicBezTo>
                <a:cubicBezTo>
                  <a:pt x="4507533" y="291752"/>
                  <a:pt x="4501331" y="280929"/>
                  <a:pt x="4492203" y="268948"/>
                </a:cubicBezTo>
                <a:cubicBezTo>
                  <a:pt x="4483076" y="256966"/>
                  <a:pt x="4484614" y="253260"/>
                  <a:pt x="4496817" y="257827"/>
                </a:cubicBezTo>
                <a:cubicBezTo>
                  <a:pt x="4509021" y="262394"/>
                  <a:pt x="4516284" y="264868"/>
                  <a:pt x="4518607" y="265248"/>
                </a:cubicBezTo>
                <a:cubicBezTo>
                  <a:pt x="4520930" y="265628"/>
                  <a:pt x="4523615" y="263258"/>
                  <a:pt x="4526663" y="258139"/>
                </a:cubicBezTo>
                <a:cubicBezTo>
                  <a:pt x="4529710" y="253019"/>
                  <a:pt x="4532571" y="243107"/>
                  <a:pt x="4535246" y="228401"/>
                </a:cubicBezTo>
                <a:cubicBezTo>
                  <a:pt x="4537920" y="213695"/>
                  <a:pt x="4539705" y="200570"/>
                  <a:pt x="4540602" y="189026"/>
                </a:cubicBezTo>
                <a:cubicBezTo>
                  <a:pt x="4541498" y="177482"/>
                  <a:pt x="4540555" y="170323"/>
                  <a:pt x="4537773" y="167548"/>
                </a:cubicBezTo>
                <a:cubicBezTo>
                  <a:pt x="4534991" y="164773"/>
                  <a:pt x="4527412" y="163838"/>
                  <a:pt x="4515037" y="164741"/>
                </a:cubicBezTo>
                <a:cubicBezTo>
                  <a:pt x="4502661" y="165644"/>
                  <a:pt x="4489511" y="167401"/>
                  <a:pt x="4475587" y="170011"/>
                </a:cubicBezTo>
                <a:cubicBezTo>
                  <a:pt x="4461662" y="172621"/>
                  <a:pt x="4451352" y="175994"/>
                  <a:pt x="4444655" y="180132"/>
                </a:cubicBezTo>
                <a:cubicBezTo>
                  <a:pt x="4437958" y="184269"/>
                  <a:pt x="4433154" y="182275"/>
                  <a:pt x="4430243" y="174152"/>
                </a:cubicBezTo>
                <a:cubicBezTo>
                  <a:pt x="4427332" y="166028"/>
                  <a:pt x="4427228" y="159643"/>
                  <a:pt x="4429931" y="154997"/>
                </a:cubicBezTo>
                <a:cubicBezTo>
                  <a:pt x="4432634" y="150351"/>
                  <a:pt x="4435108" y="138563"/>
                  <a:pt x="4437352" y="119634"/>
                </a:cubicBezTo>
                <a:cubicBezTo>
                  <a:pt x="4439596" y="100705"/>
                  <a:pt x="4438919" y="86816"/>
                  <a:pt x="4435319" y="77968"/>
                </a:cubicBezTo>
                <a:cubicBezTo>
                  <a:pt x="4431720" y="69120"/>
                  <a:pt x="4434574" y="66123"/>
                  <a:pt x="4443881" y="68977"/>
                </a:cubicBezTo>
                <a:cubicBezTo>
                  <a:pt x="4453187" y="71831"/>
                  <a:pt x="4460189" y="74903"/>
                  <a:pt x="4464885" y="78194"/>
                </a:cubicBezTo>
                <a:cubicBezTo>
                  <a:pt x="4469582" y="81485"/>
                  <a:pt x="4470775" y="85683"/>
                  <a:pt x="4468467" y="90788"/>
                </a:cubicBezTo>
                <a:cubicBezTo>
                  <a:pt x="4466158" y="95894"/>
                  <a:pt x="4463681" y="106828"/>
                  <a:pt x="4461035" y="123592"/>
                </a:cubicBezTo>
                <a:cubicBezTo>
                  <a:pt x="4458389" y="140355"/>
                  <a:pt x="4457066" y="149999"/>
                  <a:pt x="4457066" y="152523"/>
                </a:cubicBezTo>
                <a:cubicBezTo>
                  <a:pt x="4457066" y="152466"/>
                  <a:pt x="4459361" y="152233"/>
                  <a:pt x="4463950" y="151824"/>
                </a:cubicBezTo>
                <a:cubicBezTo>
                  <a:pt x="4468538" y="151415"/>
                  <a:pt x="4478340" y="150480"/>
                  <a:pt x="4493354" y="149017"/>
                </a:cubicBezTo>
                <a:cubicBezTo>
                  <a:pt x="4489755" y="143668"/>
                  <a:pt x="4489532" y="134297"/>
                  <a:pt x="4492687" y="120903"/>
                </a:cubicBezTo>
                <a:cubicBezTo>
                  <a:pt x="4495842" y="107509"/>
                  <a:pt x="4498316" y="92416"/>
                  <a:pt x="4500108" y="75624"/>
                </a:cubicBezTo>
                <a:cubicBezTo>
                  <a:pt x="4501901" y="58831"/>
                  <a:pt x="4501657" y="50141"/>
                  <a:pt x="4499377" y="49553"/>
                </a:cubicBezTo>
                <a:cubicBezTo>
                  <a:pt x="4497097" y="48965"/>
                  <a:pt x="4489558" y="49793"/>
                  <a:pt x="4476759" y="52038"/>
                </a:cubicBezTo>
                <a:cubicBezTo>
                  <a:pt x="4463960" y="54282"/>
                  <a:pt x="4453438" y="56304"/>
                  <a:pt x="4445193" y="58104"/>
                </a:cubicBezTo>
                <a:cubicBezTo>
                  <a:pt x="4436947" y="59903"/>
                  <a:pt x="4429641" y="57182"/>
                  <a:pt x="4423274" y="49940"/>
                </a:cubicBezTo>
                <a:cubicBezTo>
                  <a:pt x="4416907" y="42699"/>
                  <a:pt x="4417795" y="39078"/>
                  <a:pt x="4425941" y="39078"/>
                </a:cubicBezTo>
                <a:cubicBezTo>
                  <a:pt x="4431433" y="39078"/>
                  <a:pt x="4439385" y="38644"/>
                  <a:pt x="4449796" y="37776"/>
                </a:cubicBezTo>
                <a:cubicBezTo>
                  <a:pt x="4460207" y="36909"/>
                  <a:pt x="4470672" y="35159"/>
                  <a:pt x="4481190" y="32528"/>
                </a:cubicBezTo>
                <a:cubicBezTo>
                  <a:pt x="4491709" y="29896"/>
                  <a:pt x="4499556" y="27175"/>
                  <a:pt x="4504733" y="24365"/>
                </a:cubicBezTo>
                <a:cubicBezTo>
                  <a:pt x="4507322" y="22959"/>
                  <a:pt x="4510058" y="22397"/>
                  <a:pt x="4512942" y="22679"/>
                </a:cubicBezTo>
                <a:close/>
                <a:moveTo>
                  <a:pt x="7088989" y="20934"/>
                </a:moveTo>
                <a:cubicBezTo>
                  <a:pt x="7097157" y="22346"/>
                  <a:pt x="7106259" y="25333"/>
                  <a:pt x="7116297" y="29893"/>
                </a:cubicBezTo>
                <a:cubicBezTo>
                  <a:pt x="7127826" y="35356"/>
                  <a:pt x="7132221" y="41813"/>
                  <a:pt x="7129483" y="49263"/>
                </a:cubicBezTo>
                <a:cubicBezTo>
                  <a:pt x="7126743" y="56713"/>
                  <a:pt x="7124943" y="66238"/>
                  <a:pt x="7124083" y="77839"/>
                </a:cubicBezTo>
                <a:cubicBezTo>
                  <a:pt x="7123223" y="89440"/>
                  <a:pt x="7122793" y="106685"/>
                  <a:pt x="7122793" y="129572"/>
                </a:cubicBezTo>
                <a:cubicBezTo>
                  <a:pt x="7122793" y="151440"/>
                  <a:pt x="7123685" y="171761"/>
                  <a:pt x="7125471" y="190532"/>
                </a:cubicBezTo>
                <a:cubicBezTo>
                  <a:pt x="7127257" y="209303"/>
                  <a:pt x="7127457" y="226565"/>
                  <a:pt x="7126073" y="242318"/>
                </a:cubicBezTo>
                <a:cubicBezTo>
                  <a:pt x="7124689" y="258071"/>
                  <a:pt x="7119713" y="272027"/>
                  <a:pt x="7111145" y="284188"/>
                </a:cubicBezTo>
                <a:cubicBezTo>
                  <a:pt x="7102577" y="296348"/>
                  <a:pt x="7095274" y="298094"/>
                  <a:pt x="7089237" y="289426"/>
                </a:cubicBezTo>
                <a:cubicBezTo>
                  <a:pt x="7083199" y="280757"/>
                  <a:pt x="7077783" y="273587"/>
                  <a:pt x="7072986" y="267915"/>
                </a:cubicBezTo>
                <a:cubicBezTo>
                  <a:pt x="7068189" y="262244"/>
                  <a:pt x="7062668" y="255977"/>
                  <a:pt x="7056423" y="249115"/>
                </a:cubicBezTo>
                <a:cubicBezTo>
                  <a:pt x="7050178" y="242253"/>
                  <a:pt x="7051644" y="239776"/>
                  <a:pt x="7060821" y="241683"/>
                </a:cubicBezTo>
                <a:cubicBezTo>
                  <a:pt x="7069999" y="243591"/>
                  <a:pt x="7077578" y="245164"/>
                  <a:pt x="7083558" y="246405"/>
                </a:cubicBezTo>
                <a:cubicBezTo>
                  <a:pt x="7089537" y="247645"/>
                  <a:pt x="7093048" y="246444"/>
                  <a:pt x="7094087" y="242802"/>
                </a:cubicBezTo>
                <a:cubicBezTo>
                  <a:pt x="7095127" y="239159"/>
                  <a:pt x="7096095" y="231720"/>
                  <a:pt x="7096991" y="220485"/>
                </a:cubicBezTo>
                <a:cubicBezTo>
                  <a:pt x="7097887" y="209249"/>
                  <a:pt x="7098117" y="178486"/>
                  <a:pt x="7097679" y="128195"/>
                </a:cubicBezTo>
                <a:cubicBezTo>
                  <a:pt x="7097243" y="77904"/>
                  <a:pt x="7093643" y="47101"/>
                  <a:pt x="7086881" y="35787"/>
                </a:cubicBezTo>
                <a:cubicBezTo>
                  <a:pt x="7080120" y="24472"/>
                  <a:pt x="7080823" y="19521"/>
                  <a:pt x="7088989" y="20934"/>
                </a:cubicBezTo>
                <a:close/>
                <a:moveTo>
                  <a:pt x="116690" y="20934"/>
                </a:moveTo>
                <a:cubicBezTo>
                  <a:pt x="124856" y="22346"/>
                  <a:pt x="133959" y="25333"/>
                  <a:pt x="143997" y="29893"/>
                </a:cubicBezTo>
                <a:cubicBezTo>
                  <a:pt x="155527" y="35356"/>
                  <a:pt x="159922" y="41813"/>
                  <a:pt x="157183" y="49263"/>
                </a:cubicBezTo>
                <a:cubicBezTo>
                  <a:pt x="154444" y="56713"/>
                  <a:pt x="152645" y="66238"/>
                  <a:pt x="151784" y="77839"/>
                </a:cubicBezTo>
                <a:cubicBezTo>
                  <a:pt x="150923" y="89440"/>
                  <a:pt x="150493" y="106685"/>
                  <a:pt x="150493" y="129572"/>
                </a:cubicBezTo>
                <a:cubicBezTo>
                  <a:pt x="150493" y="151440"/>
                  <a:pt x="151386" y="171761"/>
                  <a:pt x="153171" y="190532"/>
                </a:cubicBezTo>
                <a:cubicBezTo>
                  <a:pt x="154957" y="209303"/>
                  <a:pt x="155157" y="226565"/>
                  <a:pt x="153773" y="242318"/>
                </a:cubicBezTo>
                <a:cubicBezTo>
                  <a:pt x="152390" y="258071"/>
                  <a:pt x="147414" y="272027"/>
                  <a:pt x="138845" y="284188"/>
                </a:cubicBezTo>
                <a:cubicBezTo>
                  <a:pt x="130277" y="296348"/>
                  <a:pt x="122974" y="298094"/>
                  <a:pt x="116937" y="289426"/>
                </a:cubicBezTo>
                <a:cubicBezTo>
                  <a:pt x="110900" y="280757"/>
                  <a:pt x="105483" y="273587"/>
                  <a:pt x="100686" y="267915"/>
                </a:cubicBezTo>
                <a:cubicBezTo>
                  <a:pt x="95890" y="262244"/>
                  <a:pt x="90368" y="255977"/>
                  <a:pt x="84123" y="249115"/>
                </a:cubicBezTo>
                <a:cubicBezTo>
                  <a:pt x="77878" y="242253"/>
                  <a:pt x="79344" y="239776"/>
                  <a:pt x="88522" y="241683"/>
                </a:cubicBezTo>
                <a:cubicBezTo>
                  <a:pt x="97700" y="243591"/>
                  <a:pt x="105279" y="245164"/>
                  <a:pt x="111259" y="246405"/>
                </a:cubicBezTo>
                <a:cubicBezTo>
                  <a:pt x="117239" y="247645"/>
                  <a:pt x="120748" y="246444"/>
                  <a:pt x="121788" y="242802"/>
                </a:cubicBezTo>
                <a:cubicBezTo>
                  <a:pt x="122828" y="239159"/>
                  <a:pt x="123796" y="231720"/>
                  <a:pt x="124692" y="220485"/>
                </a:cubicBezTo>
                <a:cubicBezTo>
                  <a:pt x="125588" y="209249"/>
                  <a:pt x="125817" y="178486"/>
                  <a:pt x="125380" y="128195"/>
                </a:cubicBezTo>
                <a:cubicBezTo>
                  <a:pt x="124943" y="77904"/>
                  <a:pt x="121343" y="47101"/>
                  <a:pt x="114582" y="35787"/>
                </a:cubicBezTo>
                <a:cubicBezTo>
                  <a:pt x="107820" y="24472"/>
                  <a:pt x="108523" y="19521"/>
                  <a:pt x="116690" y="20934"/>
                </a:cubicBezTo>
                <a:close/>
                <a:moveTo>
                  <a:pt x="5784233" y="19041"/>
                </a:moveTo>
                <a:cubicBezTo>
                  <a:pt x="5791296" y="20998"/>
                  <a:pt x="5798971" y="25053"/>
                  <a:pt x="5807260" y="31205"/>
                </a:cubicBezTo>
                <a:cubicBezTo>
                  <a:pt x="5815549" y="37357"/>
                  <a:pt x="5818413" y="42225"/>
                  <a:pt x="5815853" y="45810"/>
                </a:cubicBezTo>
                <a:cubicBezTo>
                  <a:pt x="5813293" y="49395"/>
                  <a:pt x="5810755" y="53278"/>
                  <a:pt x="5808239" y="57458"/>
                </a:cubicBezTo>
                <a:cubicBezTo>
                  <a:pt x="5805722" y="61638"/>
                  <a:pt x="5795587" y="80048"/>
                  <a:pt x="5777834" y="112686"/>
                </a:cubicBezTo>
                <a:cubicBezTo>
                  <a:pt x="5792232" y="120587"/>
                  <a:pt x="5798516" y="128650"/>
                  <a:pt x="5796687" y="136874"/>
                </a:cubicBezTo>
                <a:cubicBezTo>
                  <a:pt x="5794859" y="145098"/>
                  <a:pt x="5793727" y="157883"/>
                  <a:pt x="5793289" y="175227"/>
                </a:cubicBezTo>
                <a:cubicBezTo>
                  <a:pt x="5792851" y="192572"/>
                  <a:pt x="5792404" y="214742"/>
                  <a:pt x="5791945" y="241737"/>
                </a:cubicBezTo>
                <a:cubicBezTo>
                  <a:pt x="5791486" y="268733"/>
                  <a:pt x="5788582" y="284919"/>
                  <a:pt x="5783233" y="290297"/>
                </a:cubicBezTo>
                <a:cubicBezTo>
                  <a:pt x="5777885" y="295674"/>
                  <a:pt x="5772471" y="292347"/>
                  <a:pt x="5766993" y="280316"/>
                </a:cubicBezTo>
                <a:cubicBezTo>
                  <a:pt x="5761515" y="268284"/>
                  <a:pt x="5760127" y="257637"/>
                  <a:pt x="5762831" y="248373"/>
                </a:cubicBezTo>
                <a:cubicBezTo>
                  <a:pt x="5765533" y="239109"/>
                  <a:pt x="5767785" y="225314"/>
                  <a:pt x="5769585" y="206987"/>
                </a:cubicBezTo>
                <a:cubicBezTo>
                  <a:pt x="5771385" y="188660"/>
                  <a:pt x="5771843" y="171190"/>
                  <a:pt x="5770961" y="154577"/>
                </a:cubicBezTo>
                <a:cubicBezTo>
                  <a:pt x="5770079" y="137964"/>
                  <a:pt x="5769281" y="127858"/>
                  <a:pt x="5768563" y="124259"/>
                </a:cubicBezTo>
                <a:cubicBezTo>
                  <a:pt x="5762454" y="137652"/>
                  <a:pt x="5754581" y="149393"/>
                  <a:pt x="5744945" y="159482"/>
                </a:cubicBezTo>
                <a:cubicBezTo>
                  <a:pt x="5735308" y="169570"/>
                  <a:pt x="5725306" y="177468"/>
                  <a:pt x="5714938" y="183175"/>
                </a:cubicBezTo>
                <a:cubicBezTo>
                  <a:pt x="5704570" y="188883"/>
                  <a:pt x="5702358" y="187287"/>
                  <a:pt x="5708302" y="178389"/>
                </a:cubicBezTo>
                <a:cubicBezTo>
                  <a:pt x="5714246" y="169491"/>
                  <a:pt x="5721506" y="158496"/>
                  <a:pt x="5730081" y="145403"/>
                </a:cubicBezTo>
                <a:cubicBezTo>
                  <a:pt x="5738657" y="132311"/>
                  <a:pt x="5748283" y="115321"/>
                  <a:pt x="5758959" y="94434"/>
                </a:cubicBezTo>
                <a:cubicBezTo>
                  <a:pt x="5769635" y="73548"/>
                  <a:pt x="5775651" y="58731"/>
                  <a:pt x="5777005" y="49983"/>
                </a:cubicBezTo>
                <a:cubicBezTo>
                  <a:pt x="5778361" y="41236"/>
                  <a:pt x="5778139" y="33403"/>
                  <a:pt x="5776339" y="26483"/>
                </a:cubicBezTo>
                <a:cubicBezTo>
                  <a:pt x="5774539" y="19564"/>
                  <a:pt x="5777171" y="17083"/>
                  <a:pt x="5784233" y="19041"/>
                </a:cubicBezTo>
                <a:close/>
                <a:moveTo>
                  <a:pt x="5522384" y="17955"/>
                </a:moveTo>
                <a:cubicBezTo>
                  <a:pt x="5523887" y="17937"/>
                  <a:pt x="5525790" y="18281"/>
                  <a:pt x="5528093" y="18987"/>
                </a:cubicBezTo>
                <a:cubicBezTo>
                  <a:pt x="5537306" y="21812"/>
                  <a:pt x="5545656" y="25698"/>
                  <a:pt x="5553142" y="30646"/>
                </a:cubicBezTo>
                <a:cubicBezTo>
                  <a:pt x="5560627" y="35593"/>
                  <a:pt x="5562237" y="40017"/>
                  <a:pt x="5557971" y="43918"/>
                </a:cubicBezTo>
                <a:cubicBezTo>
                  <a:pt x="5553704" y="47818"/>
                  <a:pt x="5548639" y="57849"/>
                  <a:pt x="5542774" y="74010"/>
                </a:cubicBezTo>
                <a:cubicBezTo>
                  <a:pt x="5556569" y="89297"/>
                  <a:pt x="5572805" y="104275"/>
                  <a:pt x="5591484" y="118945"/>
                </a:cubicBezTo>
                <a:cubicBezTo>
                  <a:pt x="5610162" y="133616"/>
                  <a:pt x="5628758" y="145012"/>
                  <a:pt x="5647271" y="153136"/>
                </a:cubicBezTo>
                <a:cubicBezTo>
                  <a:pt x="5665784" y="161260"/>
                  <a:pt x="5671796" y="166118"/>
                  <a:pt x="5665307" y="167709"/>
                </a:cubicBezTo>
                <a:cubicBezTo>
                  <a:pt x="5658818" y="169301"/>
                  <a:pt x="5647260" y="171004"/>
                  <a:pt x="5630633" y="172818"/>
                </a:cubicBezTo>
                <a:cubicBezTo>
                  <a:pt x="5614005" y="174632"/>
                  <a:pt x="5602081" y="171040"/>
                  <a:pt x="5594861" y="162041"/>
                </a:cubicBezTo>
                <a:cubicBezTo>
                  <a:pt x="5587641" y="153043"/>
                  <a:pt x="5567876" y="127851"/>
                  <a:pt x="5535568" y="86465"/>
                </a:cubicBezTo>
                <a:cubicBezTo>
                  <a:pt x="5525630" y="110255"/>
                  <a:pt x="5514914" y="130425"/>
                  <a:pt x="5503421" y="146973"/>
                </a:cubicBezTo>
                <a:cubicBezTo>
                  <a:pt x="5491927" y="163522"/>
                  <a:pt x="5476465" y="177593"/>
                  <a:pt x="5457033" y="189187"/>
                </a:cubicBezTo>
                <a:cubicBezTo>
                  <a:pt x="5437603" y="200781"/>
                  <a:pt x="5436950" y="195802"/>
                  <a:pt x="5455076" y="174249"/>
                </a:cubicBezTo>
                <a:cubicBezTo>
                  <a:pt x="5473202" y="152695"/>
                  <a:pt x="5486721" y="133239"/>
                  <a:pt x="5495634" y="115880"/>
                </a:cubicBezTo>
                <a:cubicBezTo>
                  <a:pt x="5504546" y="98521"/>
                  <a:pt x="5511681" y="81708"/>
                  <a:pt x="5517037" y="65439"/>
                </a:cubicBezTo>
                <a:cubicBezTo>
                  <a:pt x="5522393" y="49170"/>
                  <a:pt x="5523271" y="36654"/>
                  <a:pt x="5519672" y="27892"/>
                </a:cubicBezTo>
                <a:cubicBezTo>
                  <a:pt x="5516972" y="21321"/>
                  <a:pt x="5517876" y="18008"/>
                  <a:pt x="5522384" y="17955"/>
                </a:cubicBezTo>
                <a:close/>
                <a:moveTo>
                  <a:pt x="895147" y="16952"/>
                </a:moveTo>
                <a:cubicBezTo>
                  <a:pt x="899045" y="17230"/>
                  <a:pt x="903156" y="18686"/>
                  <a:pt x="907480" y="21321"/>
                </a:cubicBezTo>
                <a:cubicBezTo>
                  <a:pt x="916127" y="26591"/>
                  <a:pt x="923563" y="33069"/>
                  <a:pt x="929786" y="40755"/>
                </a:cubicBezTo>
                <a:cubicBezTo>
                  <a:pt x="936010" y="48442"/>
                  <a:pt x="935605" y="53421"/>
                  <a:pt x="928571" y="55694"/>
                </a:cubicBezTo>
                <a:cubicBezTo>
                  <a:pt x="921537" y="57967"/>
                  <a:pt x="899407" y="73989"/>
                  <a:pt x="862180" y="103759"/>
                </a:cubicBezTo>
                <a:cubicBezTo>
                  <a:pt x="866582" y="109753"/>
                  <a:pt x="869514" y="116077"/>
                  <a:pt x="870977" y="122731"/>
                </a:cubicBezTo>
                <a:cubicBezTo>
                  <a:pt x="885977" y="121914"/>
                  <a:pt x="901335" y="120157"/>
                  <a:pt x="917053" y="117461"/>
                </a:cubicBezTo>
                <a:cubicBezTo>
                  <a:pt x="932769" y="114765"/>
                  <a:pt x="945159" y="112722"/>
                  <a:pt x="954222" y="111331"/>
                </a:cubicBezTo>
                <a:cubicBezTo>
                  <a:pt x="963285" y="109940"/>
                  <a:pt x="970871" y="110227"/>
                  <a:pt x="976980" y="112191"/>
                </a:cubicBezTo>
                <a:cubicBezTo>
                  <a:pt x="983089" y="114156"/>
                  <a:pt x="989105" y="118652"/>
                  <a:pt x="995027" y="125678"/>
                </a:cubicBezTo>
                <a:cubicBezTo>
                  <a:pt x="1000950" y="132705"/>
                  <a:pt x="1001294" y="136925"/>
                  <a:pt x="996059" y="138337"/>
                </a:cubicBezTo>
                <a:cubicBezTo>
                  <a:pt x="990826" y="139750"/>
                  <a:pt x="982615" y="140456"/>
                  <a:pt x="971431" y="140456"/>
                </a:cubicBezTo>
                <a:cubicBezTo>
                  <a:pt x="960676" y="140456"/>
                  <a:pt x="946869" y="140675"/>
                  <a:pt x="930013" y="141112"/>
                </a:cubicBezTo>
                <a:cubicBezTo>
                  <a:pt x="913156" y="141549"/>
                  <a:pt x="895040" y="143345"/>
                  <a:pt x="875666" y="146500"/>
                </a:cubicBezTo>
                <a:cubicBezTo>
                  <a:pt x="877430" y="154029"/>
                  <a:pt x="878761" y="165006"/>
                  <a:pt x="879657" y="179433"/>
                </a:cubicBezTo>
                <a:cubicBezTo>
                  <a:pt x="880553" y="193859"/>
                  <a:pt x="881230" y="209278"/>
                  <a:pt x="881690" y="225690"/>
                </a:cubicBezTo>
                <a:cubicBezTo>
                  <a:pt x="882149" y="242103"/>
                  <a:pt x="880510" y="256153"/>
                  <a:pt x="876775" y="267840"/>
                </a:cubicBezTo>
                <a:cubicBezTo>
                  <a:pt x="873039" y="279527"/>
                  <a:pt x="866252" y="291361"/>
                  <a:pt x="856415" y="303343"/>
                </a:cubicBezTo>
                <a:cubicBezTo>
                  <a:pt x="846577" y="315324"/>
                  <a:pt x="839149" y="318174"/>
                  <a:pt x="834130" y="311893"/>
                </a:cubicBezTo>
                <a:cubicBezTo>
                  <a:pt x="829111" y="305612"/>
                  <a:pt x="822636" y="299170"/>
                  <a:pt x="814706" y="292566"/>
                </a:cubicBezTo>
                <a:cubicBezTo>
                  <a:pt x="806776" y="285962"/>
                  <a:pt x="799405" y="279402"/>
                  <a:pt x="792593" y="272884"/>
                </a:cubicBezTo>
                <a:cubicBezTo>
                  <a:pt x="785782" y="266366"/>
                  <a:pt x="785990" y="263814"/>
                  <a:pt x="793218" y="265226"/>
                </a:cubicBezTo>
                <a:cubicBezTo>
                  <a:pt x="800445" y="266639"/>
                  <a:pt x="809175" y="267765"/>
                  <a:pt x="819406" y="268604"/>
                </a:cubicBezTo>
                <a:cubicBezTo>
                  <a:pt x="829638" y="269442"/>
                  <a:pt x="836399" y="268589"/>
                  <a:pt x="839690" y="266044"/>
                </a:cubicBezTo>
                <a:cubicBezTo>
                  <a:pt x="842982" y="263498"/>
                  <a:pt x="845724" y="257178"/>
                  <a:pt x="847918" y="247082"/>
                </a:cubicBezTo>
                <a:cubicBezTo>
                  <a:pt x="850113" y="236987"/>
                  <a:pt x="850990" y="223561"/>
                  <a:pt x="850553" y="206804"/>
                </a:cubicBezTo>
                <a:cubicBezTo>
                  <a:pt x="850116" y="190048"/>
                  <a:pt x="848291" y="171079"/>
                  <a:pt x="845079" y="149899"/>
                </a:cubicBezTo>
                <a:cubicBezTo>
                  <a:pt x="819252" y="152566"/>
                  <a:pt x="797096" y="155477"/>
                  <a:pt x="778612" y="158632"/>
                </a:cubicBezTo>
                <a:cubicBezTo>
                  <a:pt x="760128" y="161787"/>
                  <a:pt x="746949" y="164494"/>
                  <a:pt x="739076" y="166752"/>
                </a:cubicBezTo>
                <a:cubicBezTo>
                  <a:pt x="731204" y="169011"/>
                  <a:pt x="724897" y="169642"/>
                  <a:pt x="720158" y="168645"/>
                </a:cubicBezTo>
                <a:cubicBezTo>
                  <a:pt x="715418" y="167648"/>
                  <a:pt x="709758" y="163823"/>
                  <a:pt x="703175" y="157169"/>
                </a:cubicBezTo>
                <a:cubicBezTo>
                  <a:pt x="696593" y="150515"/>
                  <a:pt x="694987" y="146730"/>
                  <a:pt x="698357" y="145812"/>
                </a:cubicBezTo>
                <a:cubicBezTo>
                  <a:pt x="701727" y="144894"/>
                  <a:pt x="709087" y="143980"/>
                  <a:pt x="720437" y="143069"/>
                </a:cubicBezTo>
                <a:cubicBezTo>
                  <a:pt x="731787" y="142159"/>
                  <a:pt x="747687" y="140592"/>
                  <a:pt x="768136" y="138369"/>
                </a:cubicBezTo>
                <a:cubicBezTo>
                  <a:pt x="788585" y="136147"/>
                  <a:pt x="813129" y="132970"/>
                  <a:pt x="841767" y="128840"/>
                </a:cubicBezTo>
                <a:cubicBezTo>
                  <a:pt x="838540" y="119390"/>
                  <a:pt x="831886" y="110388"/>
                  <a:pt x="821805" y="101834"/>
                </a:cubicBezTo>
                <a:cubicBezTo>
                  <a:pt x="811724" y="93280"/>
                  <a:pt x="821245" y="90803"/>
                  <a:pt x="850370" y="94402"/>
                </a:cubicBezTo>
                <a:cubicBezTo>
                  <a:pt x="870834" y="67844"/>
                  <a:pt x="881940" y="52231"/>
                  <a:pt x="883690" y="47564"/>
                </a:cubicBezTo>
                <a:cubicBezTo>
                  <a:pt x="885440" y="42896"/>
                  <a:pt x="875538" y="43459"/>
                  <a:pt x="853984" y="49252"/>
                </a:cubicBezTo>
                <a:cubicBezTo>
                  <a:pt x="832430" y="55046"/>
                  <a:pt x="816839" y="60670"/>
                  <a:pt x="807210" y="66127"/>
                </a:cubicBezTo>
                <a:cubicBezTo>
                  <a:pt x="797580" y="71583"/>
                  <a:pt x="786535" y="68210"/>
                  <a:pt x="774073" y="56006"/>
                </a:cubicBezTo>
                <a:cubicBezTo>
                  <a:pt x="761611" y="43803"/>
                  <a:pt x="763633" y="38375"/>
                  <a:pt x="780139" y="39723"/>
                </a:cubicBezTo>
                <a:cubicBezTo>
                  <a:pt x="796645" y="41071"/>
                  <a:pt x="816359" y="39103"/>
                  <a:pt x="839282" y="33818"/>
                </a:cubicBezTo>
                <a:cubicBezTo>
                  <a:pt x="862205" y="28534"/>
                  <a:pt x="877140" y="23813"/>
                  <a:pt x="884088" y="19654"/>
                </a:cubicBezTo>
                <a:cubicBezTo>
                  <a:pt x="887561" y="17575"/>
                  <a:pt x="891248" y="16674"/>
                  <a:pt x="895147" y="16952"/>
                </a:cubicBezTo>
                <a:close/>
                <a:moveTo>
                  <a:pt x="4704555" y="16236"/>
                </a:moveTo>
                <a:cubicBezTo>
                  <a:pt x="4706241" y="16319"/>
                  <a:pt x="4708319" y="16838"/>
                  <a:pt x="4710791" y="17793"/>
                </a:cubicBezTo>
                <a:cubicBezTo>
                  <a:pt x="4720679" y="21615"/>
                  <a:pt x="4728354" y="25878"/>
                  <a:pt x="4733818" y="30581"/>
                </a:cubicBezTo>
                <a:cubicBezTo>
                  <a:pt x="4739282" y="35285"/>
                  <a:pt x="4740397" y="40390"/>
                  <a:pt x="4737163" y="45896"/>
                </a:cubicBezTo>
                <a:cubicBezTo>
                  <a:pt x="4733929" y="51403"/>
                  <a:pt x="4730950" y="59595"/>
                  <a:pt x="4728225" y="70472"/>
                </a:cubicBezTo>
                <a:cubicBezTo>
                  <a:pt x="4725501" y="81349"/>
                  <a:pt x="4721995" y="96969"/>
                  <a:pt x="4717707" y="117332"/>
                </a:cubicBezTo>
                <a:lnTo>
                  <a:pt x="4738228" y="113955"/>
                </a:lnTo>
                <a:cubicBezTo>
                  <a:pt x="4738844" y="111632"/>
                  <a:pt x="4738927" y="107115"/>
                  <a:pt x="4738475" y="100404"/>
                </a:cubicBezTo>
                <a:cubicBezTo>
                  <a:pt x="4738023" y="93692"/>
                  <a:pt x="4743899" y="93624"/>
                  <a:pt x="4756102" y="100199"/>
                </a:cubicBezTo>
                <a:cubicBezTo>
                  <a:pt x="4768306" y="106774"/>
                  <a:pt x="4773010" y="112664"/>
                  <a:pt x="4770213" y="117870"/>
                </a:cubicBezTo>
                <a:cubicBezTo>
                  <a:pt x="4767417" y="123075"/>
                  <a:pt x="4762882" y="136218"/>
                  <a:pt x="4756608" y="157298"/>
                </a:cubicBezTo>
                <a:cubicBezTo>
                  <a:pt x="4750334" y="178379"/>
                  <a:pt x="4743218" y="196935"/>
                  <a:pt x="4735259" y="212967"/>
                </a:cubicBezTo>
                <a:cubicBezTo>
                  <a:pt x="4745742" y="222260"/>
                  <a:pt x="4752862" y="231039"/>
                  <a:pt x="4756619" y="239306"/>
                </a:cubicBezTo>
                <a:cubicBezTo>
                  <a:pt x="4760376" y="247574"/>
                  <a:pt x="4759247" y="255662"/>
                  <a:pt x="4753231" y="263570"/>
                </a:cubicBezTo>
                <a:cubicBezTo>
                  <a:pt x="4747215" y="271479"/>
                  <a:pt x="4741200" y="270364"/>
                  <a:pt x="4735184" y="260225"/>
                </a:cubicBezTo>
                <a:cubicBezTo>
                  <a:pt x="4729168" y="250087"/>
                  <a:pt x="4724124" y="240758"/>
                  <a:pt x="4720051" y="232240"/>
                </a:cubicBezTo>
                <a:cubicBezTo>
                  <a:pt x="4716782" y="238722"/>
                  <a:pt x="4708658" y="246598"/>
                  <a:pt x="4695680" y="255869"/>
                </a:cubicBezTo>
                <a:cubicBezTo>
                  <a:pt x="4682703" y="265140"/>
                  <a:pt x="4669832" y="271167"/>
                  <a:pt x="4657069" y="273949"/>
                </a:cubicBezTo>
                <a:cubicBezTo>
                  <a:pt x="4644307" y="276731"/>
                  <a:pt x="4645905" y="272009"/>
                  <a:pt x="4661866" y="259784"/>
                </a:cubicBezTo>
                <a:cubicBezTo>
                  <a:pt x="4677827" y="247559"/>
                  <a:pt x="4692339" y="232656"/>
                  <a:pt x="4705403" y="215075"/>
                </a:cubicBezTo>
                <a:cubicBezTo>
                  <a:pt x="4700656" y="209411"/>
                  <a:pt x="4696720" y="204797"/>
                  <a:pt x="4693594" y="201233"/>
                </a:cubicBezTo>
                <a:cubicBezTo>
                  <a:pt x="4690468" y="197670"/>
                  <a:pt x="4687607" y="194784"/>
                  <a:pt x="4685011" y="192575"/>
                </a:cubicBezTo>
                <a:cubicBezTo>
                  <a:pt x="4682416" y="190367"/>
                  <a:pt x="4681803" y="185968"/>
                  <a:pt x="4683172" y="179379"/>
                </a:cubicBezTo>
                <a:cubicBezTo>
                  <a:pt x="4684542" y="172789"/>
                  <a:pt x="4687456" y="160260"/>
                  <a:pt x="4691916" y="141789"/>
                </a:cubicBezTo>
                <a:cubicBezTo>
                  <a:pt x="4669531" y="148845"/>
                  <a:pt x="4655449" y="153534"/>
                  <a:pt x="4649670" y="155857"/>
                </a:cubicBezTo>
                <a:cubicBezTo>
                  <a:pt x="4643891" y="158180"/>
                  <a:pt x="4636437" y="153466"/>
                  <a:pt x="4627310" y="141714"/>
                </a:cubicBezTo>
                <a:cubicBezTo>
                  <a:pt x="4618182" y="129962"/>
                  <a:pt x="4619476" y="124986"/>
                  <a:pt x="4631192" y="126786"/>
                </a:cubicBezTo>
                <a:cubicBezTo>
                  <a:pt x="4642908" y="128586"/>
                  <a:pt x="4663723" y="127012"/>
                  <a:pt x="4693637" y="122064"/>
                </a:cubicBezTo>
                <a:cubicBezTo>
                  <a:pt x="4697882" y="100827"/>
                  <a:pt x="4700678" y="82252"/>
                  <a:pt x="4702026" y="66342"/>
                </a:cubicBezTo>
                <a:cubicBezTo>
                  <a:pt x="4703374" y="50432"/>
                  <a:pt x="4702700" y="37407"/>
                  <a:pt x="4700004" y="27269"/>
                </a:cubicBezTo>
                <a:cubicBezTo>
                  <a:pt x="4697982" y="19665"/>
                  <a:pt x="4699499" y="15987"/>
                  <a:pt x="4704555" y="16236"/>
                </a:cubicBezTo>
                <a:close/>
                <a:moveTo>
                  <a:pt x="4352130" y="16236"/>
                </a:moveTo>
                <a:cubicBezTo>
                  <a:pt x="4353816" y="16319"/>
                  <a:pt x="4355894" y="16838"/>
                  <a:pt x="4358366" y="17793"/>
                </a:cubicBezTo>
                <a:cubicBezTo>
                  <a:pt x="4368254" y="21615"/>
                  <a:pt x="4375929" y="25878"/>
                  <a:pt x="4381393" y="30581"/>
                </a:cubicBezTo>
                <a:cubicBezTo>
                  <a:pt x="4386857" y="35285"/>
                  <a:pt x="4387971" y="40390"/>
                  <a:pt x="4384738" y="45896"/>
                </a:cubicBezTo>
                <a:cubicBezTo>
                  <a:pt x="4381504" y="51403"/>
                  <a:pt x="4378525" y="59595"/>
                  <a:pt x="4375800" y="70472"/>
                </a:cubicBezTo>
                <a:cubicBezTo>
                  <a:pt x="4373076" y="81349"/>
                  <a:pt x="4369569" y="96969"/>
                  <a:pt x="4365282" y="117332"/>
                </a:cubicBezTo>
                <a:lnTo>
                  <a:pt x="4385803" y="113955"/>
                </a:lnTo>
                <a:cubicBezTo>
                  <a:pt x="4386419" y="111632"/>
                  <a:pt x="4386502" y="107115"/>
                  <a:pt x="4386050" y="100404"/>
                </a:cubicBezTo>
                <a:cubicBezTo>
                  <a:pt x="4385598" y="93692"/>
                  <a:pt x="4391474" y="93624"/>
                  <a:pt x="4403678" y="100199"/>
                </a:cubicBezTo>
                <a:cubicBezTo>
                  <a:pt x="4415881" y="106774"/>
                  <a:pt x="4420585" y="112664"/>
                  <a:pt x="4417788" y="117870"/>
                </a:cubicBezTo>
                <a:cubicBezTo>
                  <a:pt x="4414992" y="123075"/>
                  <a:pt x="4410457" y="136218"/>
                  <a:pt x="4404183" y="157298"/>
                </a:cubicBezTo>
                <a:cubicBezTo>
                  <a:pt x="4397909" y="178379"/>
                  <a:pt x="4390793" y="196935"/>
                  <a:pt x="4382834" y="212967"/>
                </a:cubicBezTo>
                <a:cubicBezTo>
                  <a:pt x="4393317" y="222260"/>
                  <a:pt x="4400437" y="231039"/>
                  <a:pt x="4404194" y="239306"/>
                </a:cubicBezTo>
                <a:cubicBezTo>
                  <a:pt x="4407951" y="247574"/>
                  <a:pt x="4406822" y="255662"/>
                  <a:pt x="4400806" y="263570"/>
                </a:cubicBezTo>
                <a:cubicBezTo>
                  <a:pt x="4394790" y="271479"/>
                  <a:pt x="4388775" y="270364"/>
                  <a:pt x="4382759" y="260225"/>
                </a:cubicBezTo>
                <a:cubicBezTo>
                  <a:pt x="4376743" y="250087"/>
                  <a:pt x="4371699" y="240758"/>
                  <a:pt x="4367626" y="232240"/>
                </a:cubicBezTo>
                <a:cubicBezTo>
                  <a:pt x="4364357" y="238722"/>
                  <a:pt x="4356233" y="246598"/>
                  <a:pt x="4343255" y="255869"/>
                </a:cubicBezTo>
                <a:cubicBezTo>
                  <a:pt x="4330277" y="265140"/>
                  <a:pt x="4317407" y="271167"/>
                  <a:pt x="4304644" y="273949"/>
                </a:cubicBezTo>
                <a:cubicBezTo>
                  <a:pt x="4291881" y="276731"/>
                  <a:pt x="4293480" y="272009"/>
                  <a:pt x="4309441" y="259784"/>
                </a:cubicBezTo>
                <a:cubicBezTo>
                  <a:pt x="4325402" y="247559"/>
                  <a:pt x="4339914" y="232656"/>
                  <a:pt x="4352978" y="215075"/>
                </a:cubicBezTo>
                <a:cubicBezTo>
                  <a:pt x="4348231" y="209411"/>
                  <a:pt x="4344295" y="204797"/>
                  <a:pt x="4341169" y="201233"/>
                </a:cubicBezTo>
                <a:cubicBezTo>
                  <a:pt x="4338042" y="197670"/>
                  <a:pt x="4335182" y="194784"/>
                  <a:pt x="4332586" y="192575"/>
                </a:cubicBezTo>
                <a:cubicBezTo>
                  <a:pt x="4329990" y="190367"/>
                  <a:pt x="4329377" y="185968"/>
                  <a:pt x="4330747" y="179379"/>
                </a:cubicBezTo>
                <a:cubicBezTo>
                  <a:pt x="4332116" y="172789"/>
                  <a:pt x="4335031" y="160260"/>
                  <a:pt x="4339491" y="141789"/>
                </a:cubicBezTo>
                <a:cubicBezTo>
                  <a:pt x="4317106" y="148845"/>
                  <a:pt x="4303024" y="153534"/>
                  <a:pt x="4297245" y="155857"/>
                </a:cubicBezTo>
                <a:cubicBezTo>
                  <a:pt x="4291465" y="158180"/>
                  <a:pt x="4284012" y="153466"/>
                  <a:pt x="4274885" y="141714"/>
                </a:cubicBezTo>
                <a:cubicBezTo>
                  <a:pt x="4265757" y="129962"/>
                  <a:pt x="4267051" y="124986"/>
                  <a:pt x="4278767" y="126786"/>
                </a:cubicBezTo>
                <a:cubicBezTo>
                  <a:pt x="4290483" y="128586"/>
                  <a:pt x="4311298" y="127012"/>
                  <a:pt x="4341212" y="122064"/>
                </a:cubicBezTo>
                <a:cubicBezTo>
                  <a:pt x="4345456" y="100827"/>
                  <a:pt x="4348253" y="82252"/>
                  <a:pt x="4349601" y="66342"/>
                </a:cubicBezTo>
                <a:cubicBezTo>
                  <a:pt x="4350949" y="50432"/>
                  <a:pt x="4350275" y="37407"/>
                  <a:pt x="4347579" y="27269"/>
                </a:cubicBezTo>
                <a:cubicBezTo>
                  <a:pt x="4345557" y="19665"/>
                  <a:pt x="4347074" y="15987"/>
                  <a:pt x="4352130" y="16236"/>
                </a:cubicBezTo>
                <a:close/>
                <a:moveTo>
                  <a:pt x="5415943" y="15268"/>
                </a:moveTo>
                <a:cubicBezTo>
                  <a:pt x="5417453" y="15501"/>
                  <a:pt x="5419233" y="16164"/>
                  <a:pt x="5421283" y="17255"/>
                </a:cubicBezTo>
                <a:cubicBezTo>
                  <a:pt x="5429486" y="21622"/>
                  <a:pt x="5436036" y="26010"/>
                  <a:pt x="5440933" y="30420"/>
                </a:cubicBezTo>
                <a:cubicBezTo>
                  <a:pt x="5445830" y="34829"/>
                  <a:pt x="5444977" y="39866"/>
                  <a:pt x="5438374" y="45531"/>
                </a:cubicBezTo>
                <a:cubicBezTo>
                  <a:pt x="5431770" y="51195"/>
                  <a:pt x="5418430" y="71193"/>
                  <a:pt x="5398353" y="105523"/>
                </a:cubicBezTo>
                <a:lnTo>
                  <a:pt x="5424144" y="105200"/>
                </a:lnTo>
                <a:cubicBezTo>
                  <a:pt x="5438327" y="87060"/>
                  <a:pt x="5444744" y="74426"/>
                  <a:pt x="5443396" y="67299"/>
                </a:cubicBezTo>
                <a:cubicBezTo>
                  <a:pt x="5442048" y="60172"/>
                  <a:pt x="5445666" y="58308"/>
                  <a:pt x="5454248" y="61707"/>
                </a:cubicBezTo>
                <a:cubicBezTo>
                  <a:pt x="5462831" y="65105"/>
                  <a:pt x="5469607" y="69321"/>
                  <a:pt x="5474575" y="74355"/>
                </a:cubicBezTo>
                <a:cubicBezTo>
                  <a:pt x="5479544" y="79388"/>
                  <a:pt x="5478225" y="84726"/>
                  <a:pt x="5470618" y="90369"/>
                </a:cubicBezTo>
                <a:cubicBezTo>
                  <a:pt x="5463010" y="96012"/>
                  <a:pt x="5454513" y="104419"/>
                  <a:pt x="5445128" y="115590"/>
                </a:cubicBezTo>
                <a:cubicBezTo>
                  <a:pt x="5435742" y="126761"/>
                  <a:pt x="5421950" y="140843"/>
                  <a:pt x="5403752" y="157836"/>
                </a:cubicBezTo>
                <a:cubicBezTo>
                  <a:pt x="5428776" y="156961"/>
                  <a:pt x="5446053" y="156943"/>
                  <a:pt x="5455582" y="157782"/>
                </a:cubicBezTo>
                <a:cubicBezTo>
                  <a:pt x="5465111" y="158621"/>
                  <a:pt x="5458235" y="163088"/>
                  <a:pt x="5434953" y="171183"/>
                </a:cubicBezTo>
                <a:cubicBezTo>
                  <a:pt x="5411672" y="179278"/>
                  <a:pt x="5395202" y="186301"/>
                  <a:pt x="5385544" y="192253"/>
                </a:cubicBezTo>
                <a:cubicBezTo>
                  <a:pt x="5375886" y="198204"/>
                  <a:pt x="5369953" y="195257"/>
                  <a:pt x="5367744" y="183412"/>
                </a:cubicBezTo>
                <a:cubicBezTo>
                  <a:pt x="5365536" y="171567"/>
                  <a:pt x="5368002" y="164676"/>
                  <a:pt x="5375144" y="162741"/>
                </a:cubicBezTo>
                <a:cubicBezTo>
                  <a:pt x="5382285" y="160805"/>
                  <a:pt x="5396712" y="146622"/>
                  <a:pt x="5418422" y="120193"/>
                </a:cubicBezTo>
                <a:cubicBezTo>
                  <a:pt x="5397859" y="122817"/>
                  <a:pt x="5383952" y="126173"/>
                  <a:pt x="5376704" y="130260"/>
                </a:cubicBezTo>
                <a:cubicBezTo>
                  <a:pt x="5369455" y="134347"/>
                  <a:pt x="5364697" y="131361"/>
                  <a:pt x="5362431" y="121301"/>
                </a:cubicBezTo>
                <a:cubicBezTo>
                  <a:pt x="5360166" y="111241"/>
                  <a:pt x="5361922" y="105469"/>
                  <a:pt x="5367701" y="103985"/>
                </a:cubicBezTo>
                <a:cubicBezTo>
                  <a:pt x="5373480" y="102501"/>
                  <a:pt x="5379131" y="97718"/>
                  <a:pt x="5384651" y="89638"/>
                </a:cubicBezTo>
                <a:cubicBezTo>
                  <a:pt x="5390172" y="81557"/>
                  <a:pt x="5395833" y="71064"/>
                  <a:pt x="5401634" y="58157"/>
                </a:cubicBezTo>
                <a:cubicBezTo>
                  <a:pt x="5407434" y="45251"/>
                  <a:pt x="5410109" y="34116"/>
                  <a:pt x="5409657" y="24752"/>
                </a:cubicBezTo>
                <a:cubicBezTo>
                  <a:pt x="5409319" y="17729"/>
                  <a:pt x="5411414" y="14567"/>
                  <a:pt x="5415943" y="15268"/>
                </a:cubicBezTo>
                <a:close/>
                <a:moveTo>
                  <a:pt x="5211241" y="13446"/>
                </a:moveTo>
                <a:cubicBezTo>
                  <a:pt x="5212845" y="13421"/>
                  <a:pt x="5214754" y="13708"/>
                  <a:pt x="5216968" y="14309"/>
                </a:cubicBezTo>
                <a:cubicBezTo>
                  <a:pt x="5225823" y="16711"/>
                  <a:pt x="5234488" y="20744"/>
                  <a:pt x="5242963" y="26408"/>
                </a:cubicBezTo>
                <a:cubicBezTo>
                  <a:pt x="5251983" y="32947"/>
                  <a:pt x="5252786" y="37977"/>
                  <a:pt x="5245372" y="41498"/>
                </a:cubicBezTo>
                <a:cubicBezTo>
                  <a:pt x="5237958" y="45018"/>
                  <a:pt x="5228236" y="52353"/>
                  <a:pt x="5216204" y="63503"/>
                </a:cubicBezTo>
                <a:cubicBezTo>
                  <a:pt x="5204173" y="74652"/>
                  <a:pt x="5192554" y="83289"/>
                  <a:pt x="5181347" y="89412"/>
                </a:cubicBezTo>
                <a:lnTo>
                  <a:pt x="5175693" y="91969"/>
                </a:lnTo>
                <a:lnTo>
                  <a:pt x="5182626" y="90466"/>
                </a:lnTo>
                <a:cubicBezTo>
                  <a:pt x="5191058" y="88774"/>
                  <a:pt x="5199932" y="86081"/>
                  <a:pt x="5209246" y="82389"/>
                </a:cubicBezTo>
                <a:cubicBezTo>
                  <a:pt x="5218560" y="78696"/>
                  <a:pt x="5227637" y="80381"/>
                  <a:pt x="5236478" y="87444"/>
                </a:cubicBezTo>
                <a:cubicBezTo>
                  <a:pt x="5245319" y="94506"/>
                  <a:pt x="5245221" y="99228"/>
                  <a:pt x="5236187" y="101608"/>
                </a:cubicBezTo>
                <a:cubicBezTo>
                  <a:pt x="5227153" y="103989"/>
                  <a:pt x="5209170" y="107488"/>
                  <a:pt x="5182239" y="112105"/>
                </a:cubicBezTo>
                <a:cubicBezTo>
                  <a:pt x="5188549" y="116293"/>
                  <a:pt x="5191220" y="119992"/>
                  <a:pt x="5190252" y="123205"/>
                </a:cubicBezTo>
                <a:cubicBezTo>
                  <a:pt x="5189284" y="126417"/>
                  <a:pt x="5187969" y="130762"/>
                  <a:pt x="5186305" y="136240"/>
                </a:cubicBezTo>
                <a:cubicBezTo>
                  <a:pt x="5204488" y="133616"/>
                  <a:pt x="5218635" y="130708"/>
                  <a:pt x="5228745" y="127517"/>
                </a:cubicBezTo>
                <a:cubicBezTo>
                  <a:pt x="5238854" y="124327"/>
                  <a:pt x="5248254" y="126883"/>
                  <a:pt x="5256945" y="135186"/>
                </a:cubicBezTo>
                <a:cubicBezTo>
                  <a:pt x="5265635" y="143489"/>
                  <a:pt x="5262620" y="148465"/>
                  <a:pt x="5247900" y="150114"/>
                </a:cubicBezTo>
                <a:cubicBezTo>
                  <a:pt x="5233179" y="151763"/>
                  <a:pt x="5211415" y="154280"/>
                  <a:pt x="5182605" y="157664"/>
                </a:cubicBezTo>
                <a:cubicBezTo>
                  <a:pt x="5176625" y="177339"/>
                  <a:pt x="5166601" y="193737"/>
                  <a:pt x="5152533" y="206858"/>
                </a:cubicBezTo>
                <a:cubicBezTo>
                  <a:pt x="5138466" y="219979"/>
                  <a:pt x="5123678" y="227938"/>
                  <a:pt x="5108169" y="230735"/>
                </a:cubicBezTo>
                <a:cubicBezTo>
                  <a:pt x="5092660" y="233531"/>
                  <a:pt x="5091129" y="230580"/>
                  <a:pt x="5103576" y="221883"/>
                </a:cubicBezTo>
                <a:cubicBezTo>
                  <a:pt x="5116023" y="213186"/>
                  <a:pt x="5126628" y="203581"/>
                  <a:pt x="5135390" y="193070"/>
                </a:cubicBezTo>
                <a:cubicBezTo>
                  <a:pt x="5144152" y="182559"/>
                  <a:pt x="5150720" y="172219"/>
                  <a:pt x="5155093" y="162052"/>
                </a:cubicBezTo>
                <a:cubicBezTo>
                  <a:pt x="5137584" y="166526"/>
                  <a:pt x="5126133" y="169445"/>
                  <a:pt x="5120741" y="170807"/>
                </a:cubicBezTo>
                <a:cubicBezTo>
                  <a:pt x="5115350" y="172169"/>
                  <a:pt x="5107803" y="169351"/>
                  <a:pt x="5098102" y="162353"/>
                </a:cubicBezTo>
                <a:cubicBezTo>
                  <a:pt x="5088401" y="155355"/>
                  <a:pt x="5087694" y="151523"/>
                  <a:pt x="5095983" y="150856"/>
                </a:cubicBezTo>
                <a:cubicBezTo>
                  <a:pt x="5104272" y="150189"/>
                  <a:pt x="5113829" y="149178"/>
                  <a:pt x="5124656" y="147823"/>
                </a:cubicBezTo>
                <a:cubicBezTo>
                  <a:pt x="5135483" y="146468"/>
                  <a:pt x="5147041" y="144636"/>
                  <a:pt x="5159331" y="142327"/>
                </a:cubicBezTo>
                <a:cubicBezTo>
                  <a:pt x="5160105" y="134584"/>
                  <a:pt x="5160492" y="128984"/>
                  <a:pt x="5160492" y="125528"/>
                </a:cubicBezTo>
                <a:cubicBezTo>
                  <a:pt x="5160492" y="121627"/>
                  <a:pt x="5160098" y="118501"/>
                  <a:pt x="5159309" y="116149"/>
                </a:cubicBezTo>
                <a:cubicBezTo>
                  <a:pt x="5147536" y="118845"/>
                  <a:pt x="5139119" y="119706"/>
                  <a:pt x="5134056" y="118730"/>
                </a:cubicBezTo>
                <a:cubicBezTo>
                  <a:pt x="5128994" y="117755"/>
                  <a:pt x="5123584" y="114701"/>
                  <a:pt x="5117827" y="109567"/>
                </a:cubicBezTo>
                <a:cubicBezTo>
                  <a:pt x="5112069" y="104433"/>
                  <a:pt x="5113553" y="101540"/>
                  <a:pt x="5122280" y="100888"/>
                </a:cubicBezTo>
                <a:cubicBezTo>
                  <a:pt x="5131005" y="100235"/>
                  <a:pt x="5140767" y="99005"/>
                  <a:pt x="5151566" y="97199"/>
                </a:cubicBezTo>
                <a:lnTo>
                  <a:pt x="5173756" y="92389"/>
                </a:lnTo>
                <a:lnTo>
                  <a:pt x="5171479" y="92292"/>
                </a:lnTo>
                <a:cubicBezTo>
                  <a:pt x="5170504" y="91150"/>
                  <a:pt x="5171843" y="87906"/>
                  <a:pt x="5175496" y="82561"/>
                </a:cubicBezTo>
                <a:cubicBezTo>
                  <a:pt x="5182802" y="71870"/>
                  <a:pt x="5189775" y="61029"/>
                  <a:pt x="5196415" y="50037"/>
                </a:cubicBezTo>
                <a:cubicBezTo>
                  <a:pt x="5203054" y="39045"/>
                  <a:pt x="5205926" y="29742"/>
                  <a:pt x="5205030" y="22128"/>
                </a:cubicBezTo>
                <a:cubicBezTo>
                  <a:pt x="5204358" y="16417"/>
                  <a:pt x="5206428" y="13523"/>
                  <a:pt x="5211241" y="13446"/>
                </a:cubicBezTo>
                <a:close/>
                <a:moveTo>
                  <a:pt x="3312558" y="13428"/>
                </a:moveTo>
                <a:cubicBezTo>
                  <a:pt x="3314276" y="13022"/>
                  <a:pt x="3316562" y="13054"/>
                  <a:pt x="3319415" y="13523"/>
                </a:cubicBezTo>
                <a:cubicBezTo>
                  <a:pt x="3330830" y="15402"/>
                  <a:pt x="3340259" y="18664"/>
                  <a:pt x="3347701" y="23311"/>
                </a:cubicBezTo>
                <a:cubicBezTo>
                  <a:pt x="3356234" y="28989"/>
                  <a:pt x="3358460" y="35930"/>
                  <a:pt x="3354380" y="44133"/>
                </a:cubicBezTo>
                <a:cubicBezTo>
                  <a:pt x="3350301" y="52335"/>
                  <a:pt x="3348042" y="68873"/>
                  <a:pt x="3347605" y="93746"/>
                </a:cubicBezTo>
                <a:cubicBezTo>
                  <a:pt x="3347167" y="118619"/>
                  <a:pt x="3346723" y="144292"/>
                  <a:pt x="3346271" y="170764"/>
                </a:cubicBezTo>
                <a:cubicBezTo>
                  <a:pt x="3345819" y="197236"/>
                  <a:pt x="3346045" y="220496"/>
                  <a:pt x="3346948" y="240543"/>
                </a:cubicBezTo>
                <a:cubicBezTo>
                  <a:pt x="3347852" y="260591"/>
                  <a:pt x="3346034" y="278617"/>
                  <a:pt x="3341496" y="294620"/>
                </a:cubicBezTo>
                <a:cubicBezTo>
                  <a:pt x="3336957" y="310624"/>
                  <a:pt x="3330866" y="311961"/>
                  <a:pt x="3323223" y="298632"/>
                </a:cubicBezTo>
                <a:cubicBezTo>
                  <a:pt x="3315579" y="285303"/>
                  <a:pt x="3312880" y="273321"/>
                  <a:pt x="3315124" y="262688"/>
                </a:cubicBezTo>
                <a:cubicBezTo>
                  <a:pt x="3317368" y="252055"/>
                  <a:pt x="3318716" y="238001"/>
                  <a:pt x="3319168" y="220528"/>
                </a:cubicBezTo>
                <a:cubicBezTo>
                  <a:pt x="3319620" y="203054"/>
                  <a:pt x="3320297" y="169782"/>
                  <a:pt x="3321201" y="120709"/>
                </a:cubicBezTo>
                <a:cubicBezTo>
                  <a:pt x="3322104" y="71637"/>
                  <a:pt x="3319179" y="41035"/>
                  <a:pt x="3312424" y="28903"/>
                </a:cubicBezTo>
                <a:cubicBezTo>
                  <a:pt x="3307359" y="19804"/>
                  <a:pt x="3307403" y="14646"/>
                  <a:pt x="3312558" y="13428"/>
                </a:cubicBezTo>
                <a:close/>
                <a:moveTo>
                  <a:pt x="5877039" y="10781"/>
                </a:moveTo>
                <a:cubicBezTo>
                  <a:pt x="5884783" y="11734"/>
                  <a:pt x="5892459" y="14574"/>
                  <a:pt x="5900066" y="19299"/>
                </a:cubicBezTo>
                <a:cubicBezTo>
                  <a:pt x="5907674" y="24024"/>
                  <a:pt x="5910334" y="28928"/>
                  <a:pt x="5908047" y="34012"/>
                </a:cubicBezTo>
                <a:cubicBezTo>
                  <a:pt x="5905759" y="39096"/>
                  <a:pt x="5903749" y="63721"/>
                  <a:pt x="5902013" y="107889"/>
                </a:cubicBezTo>
                <a:cubicBezTo>
                  <a:pt x="5918533" y="95241"/>
                  <a:pt x="5928377" y="86454"/>
                  <a:pt x="5931547" y="81528"/>
                </a:cubicBezTo>
                <a:cubicBezTo>
                  <a:pt x="5934717" y="76602"/>
                  <a:pt x="5944083" y="76663"/>
                  <a:pt x="5959649" y="81711"/>
                </a:cubicBezTo>
                <a:cubicBezTo>
                  <a:pt x="5975216" y="86759"/>
                  <a:pt x="5981329" y="91860"/>
                  <a:pt x="5977987" y="97016"/>
                </a:cubicBezTo>
                <a:cubicBezTo>
                  <a:pt x="5974647" y="102171"/>
                  <a:pt x="5971699" y="108162"/>
                  <a:pt x="5969147" y="114988"/>
                </a:cubicBezTo>
                <a:cubicBezTo>
                  <a:pt x="5966595" y="121814"/>
                  <a:pt x="5963486" y="133472"/>
                  <a:pt x="5959821" y="149963"/>
                </a:cubicBezTo>
                <a:cubicBezTo>
                  <a:pt x="5956158" y="166455"/>
                  <a:pt x="5949677" y="179113"/>
                  <a:pt x="5940377" y="187940"/>
                </a:cubicBezTo>
                <a:cubicBezTo>
                  <a:pt x="5931077" y="196766"/>
                  <a:pt x="5925545" y="197293"/>
                  <a:pt x="5923781" y="189521"/>
                </a:cubicBezTo>
                <a:cubicBezTo>
                  <a:pt x="5922017" y="181748"/>
                  <a:pt x="5916798" y="173625"/>
                  <a:pt x="5908122" y="165150"/>
                </a:cubicBezTo>
                <a:cubicBezTo>
                  <a:pt x="5905953" y="163031"/>
                  <a:pt x="5904378" y="161247"/>
                  <a:pt x="5903396" y="159799"/>
                </a:cubicBezTo>
                <a:lnTo>
                  <a:pt x="5903257" y="159399"/>
                </a:lnTo>
                <a:lnTo>
                  <a:pt x="5903029" y="167129"/>
                </a:lnTo>
                <a:cubicBezTo>
                  <a:pt x="5902373" y="179182"/>
                  <a:pt x="5901174" y="189234"/>
                  <a:pt x="5899432" y="197286"/>
                </a:cubicBezTo>
                <a:cubicBezTo>
                  <a:pt x="5895947" y="213390"/>
                  <a:pt x="5890981" y="216129"/>
                  <a:pt x="5884535" y="205503"/>
                </a:cubicBezTo>
                <a:cubicBezTo>
                  <a:pt x="5878090" y="194877"/>
                  <a:pt x="5875767" y="185133"/>
                  <a:pt x="5877567" y="176270"/>
                </a:cubicBezTo>
                <a:cubicBezTo>
                  <a:pt x="5879366" y="167408"/>
                  <a:pt x="5880718" y="153670"/>
                  <a:pt x="5881621" y="135057"/>
                </a:cubicBezTo>
                <a:cubicBezTo>
                  <a:pt x="5873605" y="142169"/>
                  <a:pt x="5865037" y="148386"/>
                  <a:pt x="5855917" y="153706"/>
                </a:cubicBezTo>
                <a:cubicBezTo>
                  <a:pt x="5853365" y="194777"/>
                  <a:pt x="5856475" y="220130"/>
                  <a:pt x="5865252" y="229767"/>
                </a:cubicBezTo>
                <a:cubicBezTo>
                  <a:pt x="5874028" y="239403"/>
                  <a:pt x="5891573" y="243343"/>
                  <a:pt x="5917887" y="241587"/>
                </a:cubicBezTo>
                <a:cubicBezTo>
                  <a:pt x="5944203" y="239830"/>
                  <a:pt x="5962553" y="236876"/>
                  <a:pt x="5972943" y="232724"/>
                </a:cubicBezTo>
                <a:cubicBezTo>
                  <a:pt x="5983333" y="228573"/>
                  <a:pt x="5991883" y="216179"/>
                  <a:pt x="5998595" y="195544"/>
                </a:cubicBezTo>
                <a:cubicBezTo>
                  <a:pt x="6005305" y="174908"/>
                  <a:pt x="6008428" y="173535"/>
                  <a:pt x="6007962" y="191425"/>
                </a:cubicBezTo>
                <a:cubicBezTo>
                  <a:pt x="6007496" y="209314"/>
                  <a:pt x="6010397" y="224532"/>
                  <a:pt x="6016663" y="237080"/>
                </a:cubicBezTo>
                <a:cubicBezTo>
                  <a:pt x="6017624" y="242271"/>
                  <a:pt x="6013827" y="247688"/>
                  <a:pt x="6005273" y="253331"/>
                </a:cubicBezTo>
                <a:cubicBezTo>
                  <a:pt x="5996719" y="258974"/>
                  <a:pt x="5984465" y="263165"/>
                  <a:pt x="5968512" y="265904"/>
                </a:cubicBezTo>
                <a:cubicBezTo>
                  <a:pt x="5952559" y="268643"/>
                  <a:pt x="5934401" y="270238"/>
                  <a:pt x="5914037" y="270690"/>
                </a:cubicBezTo>
                <a:cubicBezTo>
                  <a:pt x="5893675" y="271142"/>
                  <a:pt x="5877007" y="268489"/>
                  <a:pt x="5864037" y="262731"/>
                </a:cubicBezTo>
                <a:cubicBezTo>
                  <a:pt x="5851065" y="256974"/>
                  <a:pt x="5842429" y="247394"/>
                  <a:pt x="5838127" y="233993"/>
                </a:cubicBezTo>
                <a:cubicBezTo>
                  <a:pt x="5833825" y="220592"/>
                  <a:pt x="5832126" y="196612"/>
                  <a:pt x="5833029" y="162052"/>
                </a:cubicBezTo>
                <a:cubicBezTo>
                  <a:pt x="5827566" y="166928"/>
                  <a:pt x="5823196" y="171069"/>
                  <a:pt x="5819919" y="174474"/>
                </a:cubicBezTo>
                <a:cubicBezTo>
                  <a:pt x="5816642" y="177880"/>
                  <a:pt x="5810583" y="176500"/>
                  <a:pt x="5801743" y="170334"/>
                </a:cubicBezTo>
                <a:cubicBezTo>
                  <a:pt x="5792901" y="164167"/>
                  <a:pt x="5792031" y="160141"/>
                  <a:pt x="5799129" y="158256"/>
                </a:cubicBezTo>
                <a:cubicBezTo>
                  <a:pt x="5806227" y="156370"/>
                  <a:pt x="5817528" y="151756"/>
                  <a:pt x="5833029" y="144414"/>
                </a:cubicBezTo>
                <a:cubicBezTo>
                  <a:pt x="5833029" y="133056"/>
                  <a:pt x="5832381" y="124155"/>
                  <a:pt x="5831083" y="117709"/>
                </a:cubicBezTo>
                <a:cubicBezTo>
                  <a:pt x="5829785" y="111263"/>
                  <a:pt x="5827759" y="104663"/>
                  <a:pt x="5825006" y="97908"/>
                </a:cubicBezTo>
                <a:cubicBezTo>
                  <a:pt x="5822253" y="91154"/>
                  <a:pt x="5822981" y="86856"/>
                  <a:pt x="5827189" y="85013"/>
                </a:cubicBezTo>
                <a:cubicBezTo>
                  <a:pt x="5831398" y="83170"/>
                  <a:pt x="5838400" y="85067"/>
                  <a:pt x="5848194" y="90702"/>
                </a:cubicBezTo>
                <a:cubicBezTo>
                  <a:pt x="5857989" y="96338"/>
                  <a:pt x="5861761" y="101468"/>
                  <a:pt x="5859509" y="106093"/>
                </a:cubicBezTo>
                <a:cubicBezTo>
                  <a:pt x="5857257" y="110718"/>
                  <a:pt x="5856131" y="119863"/>
                  <a:pt x="5856131" y="133529"/>
                </a:cubicBezTo>
                <a:cubicBezTo>
                  <a:pt x="5862585" y="129414"/>
                  <a:pt x="5871081" y="124115"/>
                  <a:pt x="5881621" y="117633"/>
                </a:cubicBezTo>
                <a:cubicBezTo>
                  <a:pt x="5881621" y="83690"/>
                  <a:pt x="5880958" y="61664"/>
                  <a:pt x="5879631" y="51554"/>
                </a:cubicBezTo>
                <a:cubicBezTo>
                  <a:pt x="5878305" y="41444"/>
                  <a:pt x="5875606" y="31882"/>
                  <a:pt x="5871533" y="22870"/>
                </a:cubicBezTo>
                <a:cubicBezTo>
                  <a:pt x="5867461" y="13857"/>
                  <a:pt x="5869296" y="9827"/>
                  <a:pt x="5877039" y="10781"/>
                </a:cubicBezTo>
                <a:close/>
                <a:moveTo>
                  <a:pt x="4028983" y="6390"/>
                </a:moveTo>
                <a:cubicBezTo>
                  <a:pt x="4030861" y="5747"/>
                  <a:pt x="4033525" y="5916"/>
                  <a:pt x="4036974" y="6898"/>
                </a:cubicBezTo>
                <a:cubicBezTo>
                  <a:pt x="4043872" y="8863"/>
                  <a:pt x="4050565" y="12272"/>
                  <a:pt x="4057054" y="17126"/>
                </a:cubicBezTo>
                <a:cubicBezTo>
                  <a:pt x="4063543" y="21981"/>
                  <a:pt x="4064808" y="26655"/>
                  <a:pt x="4060850" y="31151"/>
                </a:cubicBezTo>
                <a:cubicBezTo>
                  <a:pt x="4056892" y="35647"/>
                  <a:pt x="4051221" y="41888"/>
                  <a:pt x="4043836" y="49876"/>
                </a:cubicBezTo>
                <a:cubicBezTo>
                  <a:pt x="4047880" y="49876"/>
                  <a:pt x="4053895" y="48825"/>
                  <a:pt x="4061883" y="46725"/>
                </a:cubicBezTo>
                <a:cubicBezTo>
                  <a:pt x="4069870" y="44624"/>
                  <a:pt x="4076349" y="41695"/>
                  <a:pt x="4081317" y="37938"/>
                </a:cubicBezTo>
                <a:cubicBezTo>
                  <a:pt x="4086286" y="34181"/>
                  <a:pt x="4092890" y="33732"/>
                  <a:pt x="4101128" y="36593"/>
                </a:cubicBezTo>
                <a:cubicBezTo>
                  <a:pt x="4109367" y="39454"/>
                  <a:pt x="4117175" y="44018"/>
                  <a:pt x="4124553" y="50285"/>
                </a:cubicBezTo>
                <a:cubicBezTo>
                  <a:pt x="4131931" y="56551"/>
                  <a:pt x="4130364" y="61807"/>
                  <a:pt x="4119853" y="66052"/>
                </a:cubicBezTo>
                <a:cubicBezTo>
                  <a:pt x="4109342" y="70296"/>
                  <a:pt x="4094801" y="80191"/>
                  <a:pt x="4076230" y="95736"/>
                </a:cubicBezTo>
                <a:cubicBezTo>
                  <a:pt x="4090197" y="93255"/>
                  <a:pt x="4099655" y="90387"/>
                  <a:pt x="4104602" y="87132"/>
                </a:cubicBezTo>
                <a:cubicBezTo>
                  <a:pt x="4109550" y="83877"/>
                  <a:pt x="4116397" y="83934"/>
                  <a:pt x="4125145" y="87304"/>
                </a:cubicBezTo>
                <a:cubicBezTo>
                  <a:pt x="4133892" y="90674"/>
                  <a:pt x="4141650" y="96080"/>
                  <a:pt x="4148419" y="103523"/>
                </a:cubicBezTo>
                <a:cubicBezTo>
                  <a:pt x="4155187" y="110965"/>
                  <a:pt x="4154352" y="117217"/>
                  <a:pt x="4145913" y="122280"/>
                </a:cubicBezTo>
                <a:cubicBezTo>
                  <a:pt x="4137474" y="127342"/>
                  <a:pt x="4129540" y="136864"/>
                  <a:pt x="4122112" y="150845"/>
                </a:cubicBezTo>
                <a:cubicBezTo>
                  <a:pt x="4131117" y="160367"/>
                  <a:pt x="4130967" y="165738"/>
                  <a:pt x="4121660" y="166957"/>
                </a:cubicBezTo>
                <a:cubicBezTo>
                  <a:pt x="4112353" y="168175"/>
                  <a:pt x="4099010" y="169782"/>
                  <a:pt x="4081629" y="171775"/>
                </a:cubicBezTo>
                <a:cubicBezTo>
                  <a:pt x="4091524" y="178916"/>
                  <a:pt x="4094858" y="184548"/>
                  <a:pt x="4091632" y="188671"/>
                </a:cubicBezTo>
                <a:cubicBezTo>
                  <a:pt x="4088405" y="192794"/>
                  <a:pt x="4085706" y="203696"/>
                  <a:pt x="4083533" y="221378"/>
                </a:cubicBezTo>
                <a:cubicBezTo>
                  <a:pt x="4081360" y="239059"/>
                  <a:pt x="4083382" y="252030"/>
                  <a:pt x="4089599" y="260290"/>
                </a:cubicBezTo>
                <a:cubicBezTo>
                  <a:pt x="4095815" y="268550"/>
                  <a:pt x="4109324" y="272895"/>
                  <a:pt x="4130124" y="273325"/>
                </a:cubicBezTo>
                <a:cubicBezTo>
                  <a:pt x="4150925" y="273755"/>
                  <a:pt x="4165606" y="271930"/>
                  <a:pt x="4174167" y="267851"/>
                </a:cubicBezTo>
                <a:cubicBezTo>
                  <a:pt x="4182728" y="263771"/>
                  <a:pt x="4189977" y="251162"/>
                  <a:pt x="4195914" y="230025"/>
                </a:cubicBezTo>
                <a:cubicBezTo>
                  <a:pt x="4201851" y="208887"/>
                  <a:pt x="4205869" y="207693"/>
                  <a:pt x="4207970" y="226443"/>
                </a:cubicBezTo>
                <a:cubicBezTo>
                  <a:pt x="4210071" y="245193"/>
                  <a:pt x="4213384" y="258773"/>
                  <a:pt x="4217908" y="267184"/>
                </a:cubicBezTo>
                <a:cubicBezTo>
                  <a:pt x="4222432" y="275594"/>
                  <a:pt x="4219729" y="282653"/>
                  <a:pt x="4209799" y="288361"/>
                </a:cubicBezTo>
                <a:cubicBezTo>
                  <a:pt x="4199868" y="294068"/>
                  <a:pt x="4188686" y="297840"/>
                  <a:pt x="4176253" y="299675"/>
                </a:cubicBezTo>
                <a:cubicBezTo>
                  <a:pt x="4163820" y="301511"/>
                  <a:pt x="4149505" y="302199"/>
                  <a:pt x="4133308" y="301740"/>
                </a:cubicBezTo>
                <a:cubicBezTo>
                  <a:pt x="4117111" y="301281"/>
                  <a:pt x="4102756" y="298883"/>
                  <a:pt x="4090244" y="294545"/>
                </a:cubicBezTo>
                <a:cubicBezTo>
                  <a:pt x="4077732" y="290207"/>
                  <a:pt x="4069766" y="282901"/>
                  <a:pt x="4066346" y="272626"/>
                </a:cubicBezTo>
                <a:cubicBezTo>
                  <a:pt x="4062926" y="262351"/>
                  <a:pt x="4061216" y="251557"/>
                  <a:pt x="4061216" y="240242"/>
                </a:cubicBezTo>
                <a:cubicBezTo>
                  <a:pt x="4061216" y="229243"/>
                  <a:pt x="4061890" y="217986"/>
                  <a:pt x="4063238" y="206471"/>
                </a:cubicBezTo>
                <a:cubicBezTo>
                  <a:pt x="4064586" y="194956"/>
                  <a:pt x="4064529" y="184193"/>
                  <a:pt x="4063066" y="174184"/>
                </a:cubicBezTo>
                <a:cubicBezTo>
                  <a:pt x="4061675" y="174184"/>
                  <a:pt x="4060807" y="174270"/>
                  <a:pt x="4060463" y="174442"/>
                </a:cubicBezTo>
                <a:cubicBezTo>
                  <a:pt x="4047098" y="209160"/>
                  <a:pt x="4030542" y="235937"/>
                  <a:pt x="4010796" y="254772"/>
                </a:cubicBezTo>
                <a:cubicBezTo>
                  <a:pt x="3991049" y="273608"/>
                  <a:pt x="3971120" y="286260"/>
                  <a:pt x="3951008" y="292727"/>
                </a:cubicBezTo>
                <a:cubicBezTo>
                  <a:pt x="3930896" y="299195"/>
                  <a:pt x="3928440" y="296943"/>
                  <a:pt x="3943641" y="285973"/>
                </a:cubicBezTo>
                <a:cubicBezTo>
                  <a:pt x="3958841" y="275003"/>
                  <a:pt x="3975071" y="260666"/>
                  <a:pt x="3992329" y="242963"/>
                </a:cubicBezTo>
                <a:cubicBezTo>
                  <a:pt x="4009587" y="225260"/>
                  <a:pt x="4023100" y="204134"/>
                  <a:pt x="4032865" y="179583"/>
                </a:cubicBezTo>
                <a:cubicBezTo>
                  <a:pt x="4024376" y="181376"/>
                  <a:pt x="4018812" y="182530"/>
                  <a:pt x="4016173" y="183046"/>
                </a:cubicBezTo>
                <a:cubicBezTo>
                  <a:pt x="4013506" y="192439"/>
                  <a:pt x="4009168" y="194088"/>
                  <a:pt x="4003160" y="187994"/>
                </a:cubicBezTo>
                <a:cubicBezTo>
                  <a:pt x="3997151" y="181899"/>
                  <a:pt x="3991465" y="171474"/>
                  <a:pt x="3986102" y="156718"/>
                </a:cubicBezTo>
                <a:cubicBezTo>
                  <a:pt x="3980739" y="141962"/>
                  <a:pt x="3975271" y="131167"/>
                  <a:pt x="3969700" y="124334"/>
                </a:cubicBezTo>
                <a:cubicBezTo>
                  <a:pt x="3964129" y="117501"/>
                  <a:pt x="3964280" y="113733"/>
                  <a:pt x="3970152" y="113030"/>
                </a:cubicBezTo>
                <a:cubicBezTo>
                  <a:pt x="3976024" y="112327"/>
                  <a:pt x="3981212" y="111976"/>
                  <a:pt x="3985715" y="111976"/>
                </a:cubicBezTo>
                <a:cubicBezTo>
                  <a:pt x="3990934" y="111976"/>
                  <a:pt x="3998606" y="111313"/>
                  <a:pt x="4008731" y="109986"/>
                </a:cubicBezTo>
                <a:cubicBezTo>
                  <a:pt x="4018855" y="108660"/>
                  <a:pt x="4034837" y="105057"/>
                  <a:pt x="4056677" y="99178"/>
                </a:cubicBezTo>
                <a:cubicBezTo>
                  <a:pt x="4061582" y="90215"/>
                  <a:pt x="4066264" y="81578"/>
                  <a:pt x="4070724" y="73268"/>
                </a:cubicBezTo>
                <a:cubicBezTo>
                  <a:pt x="4075183" y="64958"/>
                  <a:pt x="4074954" y="61452"/>
                  <a:pt x="4070035" y="62750"/>
                </a:cubicBezTo>
                <a:cubicBezTo>
                  <a:pt x="4065116" y="64048"/>
                  <a:pt x="4059563" y="65847"/>
                  <a:pt x="4053375" y="68149"/>
                </a:cubicBezTo>
                <a:cubicBezTo>
                  <a:pt x="4047187" y="70450"/>
                  <a:pt x="4041355" y="68454"/>
                  <a:pt x="4035877" y="62158"/>
                </a:cubicBezTo>
                <a:cubicBezTo>
                  <a:pt x="4023042" y="78750"/>
                  <a:pt x="4010111" y="89871"/>
                  <a:pt x="3997083" y="95521"/>
                </a:cubicBezTo>
                <a:cubicBezTo>
                  <a:pt x="3984055" y="101171"/>
                  <a:pt x="3982094" y="98410"/>
                  <a:pt x="3991200" y="87239"/>
                </a:cubicBezTo>
                <a:cubicBezTo>
                  <a:pt x="4000306" y="76068"/>
                  <a:pt x="4008404" y="63420"/>
                  <a:pt x="4015496" y="49295"/>
                </a:cubicBezTo>
                <a:cubicBezTo>
                  <a:pt x="4022587" y="35170"/>
                  <a:pt x="4025907" y="26351"/>
                  <a:pt x="4025455" y="22837"/>
                </a:cubicBezTo>
                <a:cubicBezTo>
                  <a:pt x="4025003" y="19324"/>
                  <a:pt x="4025086" y="15298"/>
                  <a:pt x="4025702" y="10759"/>
                </a:cubicBezTo>
                <a:cubicBezTo>
                  <a:pt x="4026011" y="8490"/>
                  <a:pt x="4027104" y="7034"/>
                  <a:pt x="4028983" y="6390"/>
                </a:cubicBezTo>
                <a:close/>
                <a:moveTo>
                  <a:pt x="457108" y="6390"/>
                </a:moveTo>
                <a:cubicBezTo>
                  <a:pt x="458986" y="5747"/>
                  <a:pt x="461650" y="5916"/>
                  <a:pt x="465100" y="6898"/>
                </a:cubicBezTo>
                <a:cubicBezTo>
                  <a:pt x="471996" y="8863"/>
                  <a:pt x="478690" y="12272"/>
                  <a:pt x="485179" y="17126"/>
                </a:cubicBezTo>
                <a:cubicBezTo>
                  <a:pt x="491668" y="21981"/>
                  <a:pt x="492934" y="26655"/>
                  <a:pt x="488976" y="31151"/>
                </a:cubicBezTo>
                <a:cubicBezTo>
                  <a:pt x="485017" y="35647"/>
                  <a:pt x="479346" y="41888"/>
                  <a:pt x="471961" y="49876"/>
                </a:cubicBezTo>
                <a:cubicBezTo>
                  <a:pt x="476005" y="49876"/>
                  <a:pt x="482021" y="48825"/>
                  <a:pt x="490008" y="46725"/>
                </a:cubicBezTo>
                <a:cubicBezTo>
                  <a:pt x="497996" y="44624"/>
                  <a:pt x="504474" y="41695"/>
                  <a:pt x="509442" y="37938"/>
                </a:cubicBezTo>
                <a:cubicBezTo>
                  <a:pt x="514412" y="34181"/>
                  <a:pt x="521015" y="33732"/>
                  <a:pt x="529253" y="36593"/>
                </a:cubicBezTo>
                <a:cubicBezTo>
                  <a:pt x="537492" y="39454"/>
                  <a:pt x="545300" y="44018"/>
                  <a:pt x="552678" y="50285"/>
                </a:cubicBezTo>
                <a:cubicBezTo>
                  <a:pt x="560056" y="56551"/>
                  <a:pt x="558489" y="61807"/>
                  <a:pt x="547978" y="66052"/>
                </a:cubicBezTo>
                <a:cubicBezTo>
                  <a:pt x="537468" y="70296"/>
                  <a:pt x="522926" y="80191"/>
                  <a:pt x="504355" y="95736"/>
                </a:cubicBezTo>
                <a:cubicBezTo>
                  <a:pt x="518323" y="93255"/>
                  <a:pt x="527780" y="90387"/>
                  <a:pt x="532727" y="87132"/>
                </a:cubicBezTo>
                <a:cubicBezTo>
                  <a:pt x="537675" y="83877"/>
                  <a:pt x="544523" y="83934"/>
                  <a:pt x="553270" y="87304"/>
                </a:cubicBezTo>
                <a:cubicBezTo>
                  <a:pt x="562018" y="90674"/>
                  <a:pt x="569775" y="96080"/>
                  <a:pt x="576545" y="103523"/>
                </a:cubicBezTo>
                <a:cubicBezTo>
                  <a:pt x="583313" y="110965"/>
                  <a:pt x="582478" y="117217"/>
                  <a:pt x="574038" y="122280"/>
                </a:cubicBezTo>
                <a:cubicBezTo>
                  <a:pt x="565599" y="127342"/>
                  <a:pt x="557665" y="136864"/>
                  <a:pt x="550237" y="150845"/>
                </a:cubicBezTo>
                <a:cubicBezTo>
                  <a:pt x="559242" y="160367"/>
                  <a:pt x="559092" y="165738"/>
                  <a:pt x="549785" y="166957"/>
                </a:cubicBezTo>
                <a:cubicBezTo>
                  <a:pt x="540478" y="168175"/>
                  <a:pt x="527135" y="169782"/>
                  <a:pt x="509755" y="171775"/>
                </a:cubicBezTo>
                <a:cubicBezTo>
                  <a:pt x="519649" y="178916"/>
                  <a:pt x="522984" y="184548"/>
                  <a:pt x="519756" y="188671"/>
                </a:cubicBezTo>
                <a:cubicBezTo>
                  <a:pt x="516530" y="192794"/>
                  <a:pt x="513831" y="203696"/>
                  <a:pt x="511658" y="221378"/>
                </a:cubicBezTo>
                <a:cubicBezTo>
                  <a:pt x="509486" y="239059"/>
                  <a:pt x="511508" y="252030"/>
                  <a:pt x="517725" y="260290"/>
                </a:cubicBezTo>
                <a:cubicBezTo>
                  <a:pt x="523941" y="268550"/>
                  <a:pt x="537449" y="272895"/>
                  <a:pt x="558249" y="273325"/>
                </a:cubicBezTo>
                <a:cubicBezTo>
                  <a:pt x="579050" y="273755"/>
                  <a:pt x="593731" y="271930"/>
                  <a:pt x="602292" y="267851"/>
                </a:cubicBezTo>
                <a:cubicBezTo>
                  <a:pt x="610853" y="263771"/>
                  <a:pt x="618102" y="251162"/>
                  <a:pt x="624039" y="230025"/>
                </a:cubicBezTo>
                <a:cubicBezTo>
                  <a:pt x="629976" y="208887"/>
                  <a:pt x="633995" y="207693"/>
                  <a:pt x="636096" y="226443"/>
                </a:cubicBezTo>
                <a:cubicBezTo>
                  <a:pt x="638196" y="245193"/>
                  <a:pt x="641509" y="258773"/>
                  <a:pt x="646033" y="267184"/>
                </a:cubicBezTo>
                <a:cubicBezTo>
                  <a:pt x="650558" y="275594"/>
                  <a:pt x="647854" y="282653"/>
                  <a:pt x="637924" y="288361"/>
                </a:cubicBezTo>
                <a:cubicBezTo>
                  <a:pt x="627993" y="294068"/>
                  <a:pt x="616811" y="297840"/>
                  <a:pt x="604378" y="299675"/>
                </a:cubicBezTo>
                <a:cubicBezTo>
                  <a:pt x="591945" y="301511"/>
                  <a:pt x="577630" y="302199"/>
                  <a:pt x="561434" y="301740"/>
                </a:cubicBezTo>
                <a:cubicBezTo>
                  <a:pt x="545236" y="301281"/>
                  <a:pt x="530881" y="298883"/>
                  <a:pt x="518370" y="294545"/>
                </a:cubicBezTo>
                <a:cubicBezTo>
                  <a:pt x="505857" y="290207"/>
                  <a:pt x="497892" y="282901"/>
                  <a:pt x="494471" y="272626"/>
                </a:cubicBezTo>
                <a:cubicBezTo>
                  <a:pt x="491051" y="262351"/>
                  <a:pt x="489341" y="251557"/>
                  <a:pt x="489341" y="240242"/>
                </a:cubicBezTo>
                <a:cubicBezTo>
                  <a:pt x="489341" y="229243"/>
                  <a:pt x="490015" y="217986"/>
                  <a:pt x="491363" y="206471"/>
                </a:cubicBezTo>
                <a:cubicBezTo>
                  <a:pt x="492711" y="194956"/>
                  <a:pt x="492654" y="184193"/>
                  <a:pt x="491191" y="174184"/>
                </a:cubicBezTo>
                <a:cubicBezTo>
                  <a:pt x="489800" y="174184"/>
                  <a:pt x="488932" y="174270"/>
                  <a:pt x="488588" y="174442"/>
                </a:cubicBezTo>
                <a:cubicBezTo>
                  <a:pt x="475223" y="209160"/>
                  <a:pt x="458667" y="235937"/>
                  <a:pt x="438921" y="254772"/>
                </a:cubicBezTo>
                <a:cubicBezTo>
                  <a:pt x="419175" y="273608"/>
                  <a:pt x="399245" y="286260"/>
                  <a:pt x="379133" y="292727"/>
                </a:cubicBezTo>
                <a:cubicBezTo>
                  <a:pt x="359021" y="299195"/>
                  <a:pt x="356565" y="296943"/>
                  <a:pt x="371766" y="285973"/>
                </a:cubicBezTo>
                <a:cubicBezTo>
                  <a:pt x="386966" y="275003"/>
                  <a:pt x="403196" y="260666"/>
                  <a:pt x="420454" y="242963"/>
                </a:cubicBezTo>
                <a:cubicBezTo>
                  <a:pt x="437713" y="225260"/>
                  <a:pt x="451225" y="204134"/>
                  <a:pt x="460990" y="179583"/>
                </a:cubicBezTo>
                <a:cubicBezTo>
                  <a:pt x="452501" y="181376"/>
                  <a:pt x="446937" y="182530"/>
                  <a:pt x="444299" y="183046"/>
                </a:cubicBezTo>
                <a:cubicBezTo>
                  <a:pt x="441632" y="192439"/>
                  <a:pt x="437293" y="194088"/>
                  <a:pt x="431285" y="187994"/>
                </a:cubicBezTo>
                <a:cubicBezTo>
                  <a:pt x="425276" y="181899"/>
                  <a:pt x="419590" y="171474"/>
                  <a:pt x="414227" y="156718"/>
                </a:cubicBezTo>
                <a:cubicBezTo>
                  <a:pt x="408864" y="141962"/>
                  <a:pt x="403397" y="131167"/>
                  <a:pt x="397825" y="124334"/>
                </a:cubicBezTo>
                <a:cubicBezTo>
                  <a:pt x="392255" y="117501"/>
                  <a:pt x="392405" y="113733"/>
                  <a:pt x="398277" y="113030"/>
                </a:cubicBezTo>
                <a:cubicBezTo>
                  <a:pt x="404150" y="112327"/>
                  <a:pt x="409337" y="111976"/>
                  <a:pt x="413840" y="111976"/>
                </a:cubicBezTo>
                <a:cubicBezTo>
                  <a:pt x="419060" y="111976"/>
                  <a:pt x="426732" y="111313"/>
                  <a:pt x="436856" y="109986"/>
                </a:cubicBezTo>
                <a:cubicBezTo>
                  <a:pt x="446980" y="108660"/>
                  <a:pt x="462962" y="105057"/>
                  <a:pt x="484802" y="99178"/>
                </a:cubicBezTo>
                <a:cubicBezTo>
                  <a:pt x="489707" y="90215"/>
                  <a:pt x="494389" y="81578"/>
                  <a:pt x="498849" y="73268"/>
                </a:cubicBezTo>
                <a:cubicBezTo>
                  <a:pt x="503308" y="64958"/>
                  <a:pt x="503079" y="61452"/>
                  <a:pt x="498160" y="62750"/>
                </a:cubicBezTo>
                <a:cubicBezTo>
                  <a:pt x="493242" y="64048"/>
                  <a:pt x="487688" y="65847"/>
                  <a:pt x="481500" y="68149"/>
                </a:cubicBezTo>
                <a:cubicBezTo>
                  <a:pt x="475313" y="70450"/>
                  <a:pt x="469480" y="68454"/>
                  <a:pt x="464002" y="62158"/>
                </a:cubicBezTo>
                <a:cubicBezTo>
                  <a:pt x="451168" y="78750"/>
                  <a:pt x="438236" y="89871"/>
                  <a:pt x="425208" y="95521"/>
                </a:cubicBezTo>
                <a:cubicBezTo>
                  <a:pt x="412180" y="101171"/>
                  <a:pt x="410219" y="98410"/>
                  <a:pt x="419325" y="87239"/>
                </a:cubicBezTo>
                <a:cubicBezTo>
                  <a:pt x="428431" y="76068"/>
                  <a:pt x="436530" y="63420"/>
                  <a:pt x="443621" y="49295"/>
                </a:cubicBezTo>
                <a:cubicBezTo>
                  <a:pt x="450712" y="35170"/>
                  <a:pt x="454032" y="26351"/>
                  <a:pt x="453580" y="22837"/>
                </a:cubicBezTo>
                <a:cubicBezTo>
                  <a:pt x="453129" y="19324"/>
                  <a:pt x="453211" y="15298"/>
                  <a:pt x="453828" y="10759"/>
                </a:cubicBezTo>
                <a:cubicBezTo>
                  <a:pt x="454136" y="8490"/>
                  <a:pt x="455230" y="7034"/>
                  <a:pt x="457108" y="6390"/>
                </a:cubicBezTo>
                <a:close/>
                <a:moveTo>
                  <a:pt x="2582753" y="5188"/>
                </a:moveTo>
                <a:cubicBezTo>
                  <a:pt x="2586727" y="4901"/>
                  <a:pt x="2593475" y="6375"/>
                  <a:pt x="2602997" y="9609"/>
                </a:cubicBezTo>
                <a:cubicBezTo>
                  <a:pt x="2618255" y="16105"/>
                  <a:pt x="2623822" y="22687"/>
                  <a:pt x="2619700" y="29355"/>
                </a:cubicBezTo>
                <a:cubicBezTo>
                  <a:pt x="2615577" y="36023"/>
                  <a:pt x="2610891" y="53655"/>
                  <a:pt x="2605643" y="82249"/>
                </a:cubicBezTo>
                <a:cubicBezTo>
                  <a:pt x="2610748" y="81532"/>
                  <a:pt x="2616728" y="80227"/>
                  <a:pt x="2623582" y="78334"/>
                </a:cubicBezTo>
                <a:cubicBezTo>
                  <a:pt x="2630437" y="76441"/>
                  <a:pt x="2637259" y="79098"/>
                  <a:pt x="2644049" y="86304"/>
                </a:cubicBezTo>
                <a:cubicBezTo>
                  <a:pt x="2650839" y="93510"/>
                  <a:pt x="2648939" y="98256"/>
                  <a:pt x="2638349" y="100543"/>
                </a:cubicBezTo>
                <a:cubicBezTo>
                  <a:pt x="2627759" y="102831"/>
                  <a:pt x="2615702" y="105179"/>
                  <a:pt x="2602179" y="107588"/>
                </a:cubicBezTo>
                <a:cubicBezTo>
                  <a:pt x="2599010" y="121054"/>
                  <a:pt x="2596114" y="134655"/>
                  <a:pt x="2593489" y="148393"/>
                </a:cubicBezTo>
                <a:cubicBezTo>
                  <a:pt x="2597390" y="147748"/>
                  <a:pt x="2600932" y="146235"/>
                  <a:pt x="2604115" y="143854"/>
                </a:cubicBezTo>
                <a:cubicBezTo>
                  <a:pt x="2607299" y="141474"/>
                  <a:pt x="2612372" y="141754"/>
                  <a:pt x="2619334" y="144693"/>
                </a:cubicBezTo>
                <a:cubicBezTo>
                  <a:pt x="2626296" y="147633"/>
                  <a:pt x="2632054" y="151125"/>
                  <a:pt x="2636607" y="155169"/>
                </a:cubicBezTo>
                <a:cubicBezTo>
                  <a:pt x="2641160" y="159213"/>
                  <a:pt x="2640593" y="163615"/>
                  <a:pt x="2634907" y="168376"/>
                </a:cubicBezTo>
                <a:cubicBezTo>
                  <a:pt x="2629221" y="173137"/>
                  <a:pt x="2623066" y="183046"/>
                  <a:pt x="2616441" y="198103"/>
                </a:cubicBezTo>
                <a:cubicBezTo>
                  <a:pt x="2623639" y="207052"/>
                  <a:pt x="2624188" y="212497"/>
                  <a:pt x="2618086" y="214441"/>
                </a:cubicBezTo>
                <a:cubicBezTo>
                  <a:pt x="2611985" y="216384"/>
                  <a:pt x="2590499" y="219929"/>
                  <a:pt x="2553631" y="225077"/>
                </a:cubicBezTo>
                <a:cubicBezTo>
                  <a:pt x="2550117" y="238844"/>
                  <a:pt x="2545998" y="243548"/>
                  <a:pt x="2541273" y="239188"/>
                </a:cubicBezTo>
                <a:cubicBezTo>
                  <a:pt x="2536548" y="234829"/>
                  <a:pt x="2533500" y="228978"/>
                  <a:pt x="2532131" y="221636"/>
                </a:cubicBezTo>
                <a:cubicBezTo>
                  <a:pt x="2530762" y="214294"/>
                  <a:pt x="2528517" y="206155"/>
                  <a:pt x="2525398" y="197222"/>
                </a:cubicBezTo>
                <a:cubicBezTo>
                  <a:pt x="2522279" y="188288"/>
                  <a:pt x="2518648" y="179719"/>
                  <a:pt x="2514503" y="171517"/>
                </a:cubicBezTo>
                <a:cubicBezTo>
                  <a:pt x="2510359" y="163314"/>
                  <a:pt x="2512811" y="159213"/>
                  <a:pt x="2521860" y="159213"/>
                </a:cubicBezTo>
                <a:lnTo>
                  <a:pt x="2536724" y="159213"/>
                </a:lnTo>
                <a:cubicBezTo>
                  <a:pt x="2540882" y="159213"/>
                  <a:pt x="2552612" y="157198"/>
                  <a:pt x="2571914" y="153168"/>
                </a:cubicBezTo>
                <a:lnTo>
                  <a:pt x="2577120" y="110750"/>
                </a:lnTo>
                <a:cubicBezTo>
                  <a:pt x="2568129" y="112500"/>
                  <a:pt x="2559406" y="113837"/>
                  <a:pt x="2550953" y="114762"/>
                </a:cubicBezTo>
                <a:cubicBezTo>
                  <a:pt x="2542499" y="115687"/>
                  <a:pt x="2534400" y="112668"/>
                  <a:pt x="2526657" y="105706"/>
                </a:cubicBezTo>
                <a:cubicBezTo>
                  <a:pt x="2518913" y="98744"/>
                  <a:pt x="2520734" y="94685"/>
                  <a:pt x="2532120" y="93531"/>
                </a:cubicBezTo>
                <a:cubicBezTo>
                  <a:pt x="2543507" y="92377"/>
                  <a:pt x="2559474" y="90158"/>
                  <a:pt x="2580024" y="86874"/>
                </a:cubicBezTo>
                <a:cubicBezTo>
                  <a:pt x="2582591" y="61205"/>
                  <a:pt x="2583874" y="43939"/>
                  <a:pt x="2583874" y="35077"/>
                </a:cubicBezTo>
                <a:cubicBezTo>
                  <a:pt x="2583874" y="26860"/>
                  <a:pt x="2582300" y="18944"/>
                  <a:pt x="2579153" y="11329"/>
                </a:cubicBezTo>
                <a:cubicBezTo>
                  <a:pt x="2577579" y="7522"/>
                  <a:pt x="2578779" y="5475"/>
                  <a:pt x="2582753" y="5188"/>
                </a:cubicBezTo>
                <a:close/>
                <a:moveTo>
                  <a:pt x="1248615" y="4939"/>
                </a:moveTo>
                <a:cubicBezTo>
                  <a:pt x="1250830" y="4644"/>
                  <a:pt x="1253695" y="4857"/>
                  <a:pt x="1257213" y="5575"/>
                </a:cubicBezTo>
                <a:cubicBezTo>
                  <a:pt x="1271280" y="8451"/>
                  <a:pt x="1280307" y="13247"/>
                  <a:pt x="1284294" y="19966"/>
                </a:cubicBezTo>
                <a:cubicBezTo>
                  <a:pt x="1288280" y="26684"/>
                  <a:pt x="1288205" y="33370"/>
                  <a:pt x="1284068" y="40024"/>
                </a:cubicBezTo>
                <a:cubicBezTo>
                  <a:pt x="1279931" y="46678"/>
                  <a:pt x="1274238" y="47560"/>
                  <a:pt x="1266989" y="42670"/>
                </a:cubicBezTo>
                <a:cubicBezTo>
                  <a:pt x="1259740" y="37780"/>
                  <a:pt x="1252831" y="30646"/>
                  <a:pt x="1246263" y="21267"/>
                </a:cubicBezTo>
                <a:cubicBezTo>
                  <a:pt x="1241187" y="11265"/>
                  <a:pt x="1241971" y="5822"/>
                  <a:pt x="1248615" y="4939"/>
                </a:cubicBezTo>
                <a:close/>
                <a:moveTo>
                  <a:pt x="1124114" y="4138"/>
                </a:moveTo>
                <a:cubicBezTo>
                  <a:pt x="1125583" y="3990"/>
                  <a:pt x="1127466" y="4211"/>
                  <a:pt x="1129764" y="4801"/>
                </a:cubicBezTo>
                <a:cubicBezTo>
                  <a:pt x="1138956" y="7160"/>
                  <a:pt x="1147309" y="10419"/>
                  <a:pt x="1154824" y="14577"/>
                </a:cubicBezTo>
                <a:cubicBezTo>
                  <a:pt x="1162338" y="18736"/>
                  <a:pt x="1164055" y="25189"/>
                  <a:pt x="1159975" y="33937"/>
                </a:cubicBezTo>
                <a:cubicBezTo>
                  <a:pt x="1155895" y="42684"/>
                  <a:pt x="1153433" y="61936"/>
                  <a:pt x="1152586" y="91692"/>
                </a:cubicBezTo>
                <a:cubicBezTo>
                  <a:pt x="1165636" y="87189"/>
                  <a:pt x="1173849" y="88268"/>
                  <a:pt x="1177226" y="94929"/>
                </a:cubicBezTo>
                <a:cubicBezTo>
                  <a:pt x="1180604" y="101590"/>
                  <a:pt x="1172390" y="108714"/>
                  <a:pt x="1152586" y="116300"/>
                </a:cubicBezTo>
                <a:lnTo>
                  <a:pt x="1152586" y="140284"/>
                </a:lnTo>
                <a:cubicBezTo>
                  <a:pt x="1161319" y="134117"/>
                  <a:pt x="1168677" y="130550"/>
                  <a:pt x="1174657" y="129582"/>
                </a:cubicBezTo>
                <a:cubicBezTo>
                  <a:pt x="1180636" y="128614"/>
                  <a:pt x="1180898" y="131611"/>
                  <a:pt x="1175441" y="138574"/>
                </a:cubicBezTo>
                <a:cubicBezTo>
                  <a:pt x="1169985" y="145536"/>
                  <a:pt x="1162367" y="152279"/>
                  <a:pt x="1152586" y="158804"/>
                </a:cubicBezTo>
                <a:cubicBezTo>
                  <a:pt x="1152586" y="194698"/>
                  <a:pt x="1152805" y="219861"/>
                  <a:pt x="1153243" y="234295"/>
                </a:cubicBezTo>
                <a:cubicBezTo>
                  <a:pt x="1153680" y="248728"/>
                  <a:pt x="1150553" y="263240"/>
                  <a:pt x="1143864" y="277831"/>
                </a:cubicBezTo>
                <a:cubicBezTo>
                  <a:pt x="1137174" y="292423"/>
                  <a:pt x="1130732" y="294029"/>
                  <a:pt x="1124537" y="282650"/>
                </a:cubicBezTo>
                <a:cubicBezTo>
                  <a:pt x="1118342" y="271271"/>
                  <a:pt x="1111093" y="260670"/>
                  <a:pt x="1102790" y="250847"/>
                </a:cubicBezTo>
                <a:cubicBezTo>
                  <a:pt x="1094487" y="241024"/>
                  <a:pt x="1095849" y="237912"/>
                  <a:pt x="1106877" y="241511"/>
                </a:cubicBezTo>
                <a:cubicBezTo>
                  <a:pt x="1117904" y="245111"/>
                  <a:pt x="1124207" y="245713"/>
                  <a:pt x="1125784" y="243318"/>
                </a:cubicBezTo>
                <a:cubicBezTo>
                  <a:pt x="1127362" y="240923"/>
                  <a:pt x="1128373" y="231713"/>
                  <a:pt x="1128817" y="215688"/>
                </a:cubicBezTo>
                <a:cubicBezTo>
                  <a:pt x="1129262" y="199663"/>
                  <a:pt x="1129484" y="185384"/>
                  <a:pt x="1129484" y="172850"/>
                </a:cubicBezTo>
                <a:cubicBezTo>
                  <a:pt x="1106368" y="195422"/>
                  <a:pt x="1092698" y="209611"/>
                  <a:pt x="1088475" y="215419"/>
                </a:cubicBezTo>
                <a:cubicBezTo>
                  <a:pt x="1084251" y="221227"/>
                  <a:pt x="1076307" y="220248"/>
                  <a:pt x="1064642" y="212483"/>
                </a:cubicBezTo>
                <a:cubicBezTo>
                  <a:pt x="1052976" y="204718"/>
                  <a:pt x="1051480" y="199157"/>
                  <a:pt x="1060157" y="195802"/>
                </a:cubicBezTo>
                <a:cubicBezTo>
                  <a:pt x="1068832" y="192446"/>
                  <a:pt x="1079225" y="186958"/>
                  <a:pt x="1091335" y="179336"/>
                </a:cubicBezTo>
                <a:cubicBezTo>
                  <a:pt x="1103446" y="171714"/>
                  <a:pt x="1116614" y="162468"/>
                  <a:pt x="1130840" y="151598"/>
                </a:cubicBezTo>
                <a:lnTo>
                  <a:pt x="1130840" y="121548"/>
                </a:lnTo>
                <a:cubicBezTo>
                  <a:pt x="1113401" y="124244"/>
                  <a:pt x="1100492" y="123126"/>
                  <a:pt x="1092110" y="118193"/>
                </a:cubicBezTo>
                <a:cubicBezTo>
                  <a:pt x="1083728" y="113260"/>
                  <a:pt x="1083843" y="110112"/>
                  <a:pt x="1092454" y="108750"/>
                </a:cubicBezTo>
                <a:cubicBezTo>
                  <a:pt x="1101066" y="107387"/>
                  <a:pt x="1113861" y="103874"/>
                  <a:pt x="1130840" y="98210"/>
                </a:cubicBezTo>
                <a:cubicBezTo>
                  <a:pt x="1130840" y="65514"/>
                  <a:pt x="1130402" y="45900"/>
                  <a:pt x="1129527" y="39368"/>
                </a:cubicBezTo>
                <a:cubicBezTo>
                  <a:pt x="1128652" y="32836"/>
                  <a:pt x="1126175" y="24852"/>
                  <a:pt x="1122095" y="15416"/>
                </a:cubicBezTo>
                <a:cubicBezTo>
                  <a:pt x="1119035" y="8339"/>
                  <a:pt x="1119708" y="4580"/>
                  <a:pt x="1124114" y="4138"/>
                </a:cubicBezTo>
                <a:close/>
                <a:moveTo>
                  <a:pt x="3039928" y="1800"/>
                </a:moveTo>
                <a:cubicBezTo>
                  <a:pt x="3041456" y="1797"/>
                  <a:pt x="3043332" y="2155"/>
                  <a:pt x="3045557" y="2876"/>
                </a:cubicBezTo>
                <a:cubicBezTo>
                  <a:pt x="3054455" y="5758"/>
                  <a:pt x="3061905" y="9386"/>
                  <a:pt x="3067906" y="13760"/>
                </a:cubicBezTo>
                <a:cubicBezTo>
                  <a:pt x="3073907" y="18134"/>
                  <a:pt x="3075198" y="22307"/>
                  <a:pt x="3071778" y="26279"/>
                </a:cubicBezTo>
                <a:cubicBezTo>
                  <a:pt x="3068358" y="30251"/>
                  <a:pt x="3063772" y="35858"/>
                  <a:pt x="3058022" y="43100"/>
                </a:cubicBezTo>
                <a:cubicBezTo>
                  <a:pt x="3071674" y="42297"/>
                  <a:pt x="3085501" y="40522"/>
                  <a:pt x="3099505" y="37776"/>
                </a:cubicBezTo>
                <a:cubicBezTo>
                  <a:pt x="3113508" y="35030"/>
                  <a:pt x="3124492" y="39081"/>
                  <a:pt x="3132458" y="49930"/>
                </a:cubicBezTo>
                <a:cubicBezTo>
                  <a:pt x="3140424" y="60778"/>
                  <a:pt x="3136287" y="65528"/>
                  <a:pt x="3120047" y="64180"/>
                </a:cubicBezTo>
                <a:cubicBezTo>
                  <a:pt x="3103807" y="62832"/>
                  <a:pt x="3080816" y="63442"/>
                  <a:pt x="3051074" y="66009"/>
                </a:cubicBezTo>
                <a:cubicBezTo>
                  <a:pt x="3044363" y="78599"/>
                  <a:pt x="3037293" y="87630"/>
                  <a:pt x="3029865" y="93101"/>
                </a:cubicBezTo>
                <a:cubicBezTo>
                  <a:pt x="3022437" y="98572"/>
                  <a:pt x="3019178" y="98303"/>
                  <a:pt x="3020089" y="92294"/>
                </a:cubicBezTo>
                <a:cubicBezTo>
                  <a:pt x="3020999" y="86286"/>
                  <a:pt x="3023691" y="78040"/>
                  <a:pt x="3028166" y="67557"/>
                </a:cubicBezTo>
                <a:lnTo>
                  <a:pt x="2983790" y="72569"/>
                </a:lnTo>
                <a:cubicBezTo>
                  <a:pt x="2983790" y="79123"/>
                  <a:pt x="2983166" y="85551"/>
                  <a:pt x="2981918" y="91853"/>
                </a:cubicBezTo>
                <a:cubicBezTo>
                  <a:pt x="2980671" y="98156"/>
                  <a:pt x="2977831" y="100687"/>
                  <a:pt x="2973400" y="99446"/>
                </a:cubicBezTo>
                <a:cubicBezTo>
                  <a:pt x="2968969" y="98206"/>
                  <a:pt x="2964660" y="90724"/>
                  <a:pt x="2960473" y="77000"/>
                </a:cubicBezTo>
                <a:cubicBezTo>
                  <a:pt x="2938848" y="79668"/>
                  <a:pt x="2923887" y="81686"/>
                  <a:pt x="2915591" y="83056"/>
                </a:cubicBezTo>
                <a:cubicBezTo>
                  <a:pt x="2907296" y="84425"/>
                  <a:pt x="2897888" y="80582"/>
                  <a:pt x="2887370" y="71526"/>
                </a:cubicBezTo>
                <a:cubicBezTo>
                  <a:pt x="2876851" y="62470"/>
                  <a:pt x="2878325" y="58623"/>
                  <a:pt x="2891790" y="59986"/>
                </a:cubicBezTo>
                <a:cubicBezTo>
                  <a:pt x="2905256" y="61348"/>
                  <a:pt x="2926866" y="60394"/>
                  <a:pt x="2956622" y="57125"/>
                </a:cubicBezTo>
                <a:cubicBezTo>
                  <a:pt x="2954127" y="46456"/>
                  <a:pt x="2949678" y="36726"/>
                  <a:pt x="2943275" y="27935"/>
                </a:cubicBezTo>
                <a:cubicBezTo>
                  <a:pt x="2936872" y="19145"/>
                  <a:pt x="2938367" y="15452"/>
                  <a:pt x="2947760" y="16858"/>
                </a:cubicBezTo>
                <a:cubicBezTo>
                  <a:pt x="2957153" y="18263"/>
                  <a:pt x="2965506" y="20030"/>
                  <a:pt x="2972820" y="22160"/>
                </a:cubicBezTo>
                <a:cubicBezTo>
                  <a:pt x="2980133" y="24289"/>
                  <a:pt x="2983335" y="27720"/>
                  <a:pt x="2982424" y="32453"/>
                </a:cubicBezTo>
                <a:cubicBezTo>
                  <a:pt x="2981513" y="37185"/>
                  <a:pt x="2981416" y="43882"/>
                  <a:pt x="2982134" y="52543"/>
                </a:cubicBezTo>
                <a:lnTo>
                  <a:pt x="3032769" y="47596"/>
                </a:lnTo>
                <a:cubicBezTo>
                  <a:pt x="3036899" y="32309"/>
                  <a:pt x="3037838" y="20314"/>
                  <a:pt x="3035587" y="11609"/>
                </a:cubicBezTo>
                <a:cubicBezTo>
                  <a:pt x="3033898" y="5081"/>
                  <a:pt x="3035345" y="1811"/>
                  <a:pt x="3039928" y="1800"/>
                </a:cubicBezTo>
                <a:close/>
                <a:moveTo>
                  <a:pt x="6306071" y="22"/>
                </a:moveTo>
                <a:cubicBezTo>
                  <a:pt x="6307767" y="-78"/>
                  <a:pt x="6309991" y="167"/>
                  <a:pt x="6312739" y="757"/>
                </a:cubicBezTo>
                <a:cubicBezTo>
                  <a:pt x="6323739" y="3116"/>
                  <a:pt x="6332989" y="6382"/>
                  <a:pt x="6340488" y="10555"/>
                </a:cubicBezTo>
                <a:cubicBezTo>
                  <a:pt x="6347988" y="14728"/>
                  <a:pt x="6349487" y="21152"/>
                  <a:pt x="6344983" y="29828"/>
                </a:cubicBezTo>
                <a:cubicBezTo>
                  <a:pt x="6340481" y="38504"/>
                  <a:pt x="6338229" y="59125"/>
                  <a:pt x="6338229" y="91692"/>
                </a:cubicBezTo>
                <a:cubicBezTo>
                  <a:pt x="6345457" y="89096"/>
                  <a:pt x="6353211" y="87099"/>
                  <a:pt x="6361493" y="85701"/>
                </a:cubicBezTo>
                <a:cubicBezTo>
                  <a:pt x="6369775" y="84303"/>
                  <a:pt x="6374493" y="86382"/>
                  <a:pt x="6375647" y="91939"/>
                </a:cubicBezTo>
                <a:cubicBezTo>
                  <a:pt x="6376801" y="97496"/>
                  <a:pt x="6374521" y="102411"/>
                  <a:pt x="6368807" y="106685"/>
                </a:cubicBezTo>
                <a:cubicBezTo>
                  <a:pt x="6363092" y="110958"/>
                  <a:pt x="6352899" y="115533"/>
                  <a:pt x="6338229" y="120408"/>
                </a:cubicBezTo>
                <a:lnTo>
                  <a:pt x="6338229" y="154416"/>
                </a:lnTo>
                <a:cubicBezTo>
                  <a:pt x="6354621" y="156997"/>
                  <a:pt x="6364343" y="161109"/>
                  <a:pt x="6367397" y="166752"/>
                </a:cubicBezTo>
                <a:cubicBezTo>
                  <a:pt x="6370452" y="172395"/>
                  <a:pt x="6371341" y="178422"/>
                  <a:pt x="6370065" y="184832"/>
                </a:cubicBezTo>
                <a:cubicBezTo>
                  <a:pt x="6368789" y="191242"/>
                  <a:pt x="6364745" y="192966"/>
                  <a:pt x="6357933" y="190005"/>
                </a:cubicBezTo>
                <a:cubicBezTo>
                  <a:pt x="6351121" y="187044"/>
                  <a:pt x="6344432" y="180422"/>
                  <a:pt x="6337864" y="170140"/>
                </a:cubicBezTo>
                <a:cubicBezTo>
                  <a:pt x="6337219" y="193930"/>
                  <a:pt x="6336896" y="216402"/>
                  <a:pt x="6336896" y="237553"/>
                </a:cubicBezTo>
                <a:cubicBezTo>
                  <a:pt x="6336896" y="256454"/>
                  <a:pt x="6335709" y="273791"/>
                  <a:pt x="6333336" y="289565"/>
                </a:cubicBezTo>
                <a:cubicBezTo>
                  <a:pt x="6330963" y="305340"/>
                  <a:pt x="6325309" y="306110"/>
                  <a:pt x="6316375" y="291878"/>
                </a:cubicBezTo>
                <a:cubicBezTo>
                  <a:pt x="6307441" y="277645"/>
                  <a:pt x="6304329" y="264943"/>
                  <a:pt x="6307039" y="253772"/>
                </a:cubicBezTo>
                <a:cubicBezTo>
                  <a:pt x="6309750" y="242601"/>
                  <a:pt x="6311776" y="230096"/>
                  <a:pt x="6313117" y="216258"/>
                </a:cubicBezTo>
                <a:cubicBezTo>
                  <a:pt x="6314457" y="202420"/>
                  <a:pt x="6315127" y="182100"/>
                  <a:pt x="6315127" y="155298"/>
                </a:cubicBezTo>
                <a:cubicBezTo>
                  <a:pt x="6304731" y="184968"/>
                  <a:pt x="6286835" y="208357"/>
                  <a:pt x="6261437" y="225465"/>
                </a:cubicBezTo>
                <a:cubicBezTo>
                  <a:pt x="6236041" y="242572"/>
                  <a:pt x="6229939" y="242816"/>
                  <a:pt x="6243133" y="226196"/>
                </a:cubicBezTo>
                <a:cubicBezTo>
                  <a:pt x="6256325" y="209576"/>
                  <a:pt x="6268977" y="192292"/>
                  <a:pt x="6281087" y="174345"/>
                </a:cubicBezTo>
                <a:cubicBezTo>
                  <a:pt x="6293198" y="156399"/>
                  <a:pt x="6302745" y="140599"/>
                  <a:pt x="6309729" y="126947"/>
                </a:cubicBezTo>
                <a:cubicBezTo>
                  <a:pt x="6305125" y="129557"/>
                  <a:pt x="6296206" y="132009"/>
                  <a:pt x="6282969" y="134304"/>
                </a:cubicBezTo>
                <a:cubicBezTo>
                  <a:pt x="6269733" y="136598"/>
                  <a:pt x="6258961" y="134763"/>
                  <a:pt x="6250651" y="128797"/>
                </a:cubicBezTo>
                <a:cubicBezTo>
                  <a:pt x="6242341" y="122832"/>
                  <a:pt x="6243165" y="119229"/>
                  <a:pt x="6253124" y="117988"/>
                </a:cubicBezTo>
                <a:cubicBezTo>
                  <a:pt x="6263083" y="116748"/>
                  <a:pt x="6283751" y="110614"/>
                  <a:pt x="6315127" y="99586"/>
                </a:cubicBezTo>
                <a:cubicBezTo>
                  <a:pt x="6315127" y="85461"/>
                  <a:pt x="6314909" y="69203"/>
                  <a:pt x="6314471" y="50812"/>
                </a:cubicBezTo>
                <a:cubicBezTo>
                  <a:pt x="6314035" y="32420"/>
                  <a:pt x="6310887" y="18890"/>
                  <a:pt x="6305029" y="10222"/>
                </a:cubicBezTo>
                <a:cubicBezTo>
                  <a:pt x="6300635" y="3720"/>
                  <a:pt x="6300983" y="320"/>
                  <a:pt x="6306071" y="22"/>
                </a:cubicBezTo>
                <a:close/>
                <a:moveTo>
                  <a:pt x="2200796" y="22"/>
                </a:moveTo>
                <a:cubicBezTo>
                  <a:pt x="2202492" y="-78"/>
                  <a:pt x="2204715" y="167"/>
                  <a:pt x="2207465" y="757"/>
                </a:cubicBezTo>
                <a:cubicBezTo>
                  <a:pt x="2218464" y="3116"/>
                  <a:pt x="2227713" y="6382"/>
                  <a:pt x="2235213" y="10555"/>
                </a:cubicBezTo>
                <a:cubicBezTo>
                  <a:pt x="2242713" y="14728"/>
                  <a:pt x="2244212" y="21152"/>
                  <a:pt x="2239709" y="29828"/>
                </a:cubicBezTo>
                <a:cubicBezTo>
                  <a:pt x="2235206" y="38504"/>
                  <a:pt x="2232955" y="59125"/>
                  <a:pt x="2232955" y="91692"/>
                </a:cubicBezTo>
                <a:cubicBezTo>
                  <a:pt x="2240182" y="89096"/>
                  <a:pt x="2247937" y="87099"/>
                  <a:pt x="2256218" y="85701"/>
                </a:cubicBezTo>
                <a:cubicBezTo>
                  <a:pt x="2264500" y="84303"/>
                  <a:pt x="2269218" y="86382"/>
                  <a:pt x="2270372" y="91939"/>
                </a:cubicBezTo>
                <a:cubicBezTo>
                  <a:pt x="2271526" y="97496"/>
                  <a:pt x="2269246" y="102411"/>
                  <a:pt x="2263532" y="106685"/>
                </a:cubicBezTo>
                <a:cubicBezTo>
                  <a:pt x="2257817" y="110958"/>
                  <a:pt x="2247625" y="115533"/>
                  <a:pt x="2232955" y="120408"/>
                </a:cubicBezTo>
                <a:lnTo>
                  <a:pt x="2232955" y="154416"/>
                </a:lnTo>
                <a:cubicBezTo>
                  <a:pt x="2249346" y="156997"/>
                  <a:pt x="2259068" y="161109"/>
                  <a:pt x="2262123" y="166752"/>
                </a:cubicBezTo>
                <a:cubicBezTo>
                  <a:pt x="2265177" y="172395"/>
                  <a:pt x="2266066" y="178422"/>
                  <a:pt x="2264790" y="184832"/>
                </a:cubicBezTo>
                <a:cubicBezTo>
                  <a:pt x="2263514" y="191242"/>
                  <a:pt x="2259470" y="192966"/>
                  <a:pt x="2252658" y="190005"/>
                </a:cubicBezTo>
                <a:cubicBezTo>
                  <a:pt x="2245847" y="187044"/>
                  <a:pt x="2239157" y="180422"/>
                  <a:pt x="2232589" y="170140"/>
                </a:cubicBezTo>
                <a:cubicBezTo>
                  <a:pt x="2231944" y="193930"/>
                  <a:pt x="2231621" y="216402"/>
                  <a:pt x="2231621" y="237553"/>
                </a:cubicBezTo>
                <a:cubicBezTo>
                  <a:pt x="2231621" y="256454"/>
                  <a:pt x="2230435" y="273791"/>
                  <a:pt x="2228061" y="289565"/>
                </a:cubicBezTo>
                <a:cubicBezTo>
                  <a:pt x="2225688" y="305340"/>
                  <a:pt x="2220034" y="306110"/>
                  <a:pt x="2211100" y="291878"/>
                </a:cubicBezTo>
                <a:cubicBezTo>
                  <a:pt x="2202166" y="277645"/>
                  <a:pt x="2199055" y="264943"/>
                  <a:pt x="2201765" y="253772"/>
                </a:cubicBezTo>
                <a:cubicBezTo>
                  <a:pt x="2204475" y="242601"/>
                  <a:pt x="2206501" y="230096"/>
                  <a:pt x="2207842" y="216258"/>
                </a:cubicBezTo>
                <a:cubicBezTo>
                  <a:pt x="2209182" y="202420"/>
                  <a:pt x="2209853" y="182100"/>
                  <a:pt x="2209853" y="155298"/>
                </a:cubicBezTo>
                <a:cubicBezTo>
                  <a:pt x="2199456" y="184968"/>
                  <a:pt x="2181560" y="208357"/>
                  <a:pt x="2156163" y="225465"/>
                </a:cubicBezTo>
                <a:cubicBezTo>
                  <a:pt x="2130766" y="242572"/>
                  <a:pt x="2124665" y="242816"/>
                  <a:pt x="2137858" y="226196"/>
                </a:cubicBezTo>
                <a:cubicBezTo>
                  <a:pt x="2151051" y="209576"/>
                  <a:pt x="2163702" y="192292"/>
                  <a:pt x="2175813" y="174345"/>
                </a:cubicBezTo>
                <a:cubicBezTo>
                  <a:pt x="2187923" y="156399"/>
                  <a:pt x="2197470" y="140599"/>
                  <a:pt x="2204454" y="126947"/>
                </a:cubicBezTo>
                <a:cubicBezTo>
                  <a:pt x="2199850" y="129557"/>
                  <a:pt x="2190931" y="132009"/>
                  <a:pt x="2177695" y="134304"/>
                </a:cubicBezTo>
                <a:cubicBezTo>
                  <a:pt x="2164459" y="136598"/>
                  <a:pt x="2153686" y="134763"/>
                  <a:pt x="2145376" y="128797"/>
                </a:cubicBezTo>
                <a:cubicBezTo>
                  <a:pt x="2137066" y="122832"/>
                  <a:pt x="2137890" y="119229"/>
                  <a:pt x="2147849" y="117988"/>
                </a:cubicBezTo>
                <a:cubicBezTo>
                  <a:pt x="2157809" y="116748"/>
                  <a:pt x="2178476" y="110614"/>
                  <a:pt x="2209853" y="99586"/>
                </a:cubicBezTo>
                <a:cubicBezTo>
                  <a:pt x="2209853" y="85461"/>
                  <a:pt x="2209634" y="69203"/>
                  <a:pt x="2209197" y="50812"/>
                </a:cubicBezTo>
                <a:cubicBezTo>
                  <a:pt x="2208759" y="32420"/>
                  <a:pt x="2205612" y="18890"/>
                  <a:pt x="2199754" y="10222"/>
                </a:cubicBezTo>
                <a:cubicBezTo>
                  <a:pt x="2195360" y="3720"/>
                  <a:pt x="2195708" y="320"/>
                  <a:pt x="2200796" y="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465" y="2343631"/>
            <a:ext cx="1978025" cy="1862455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7" name="文本框 6"/>
          <p:cNvSpPr txBox="1"/>
          <p:nvPr/>
        </p:nvSpPr>
        <p:spPr>
          <a:xfrm>
            <a:off x="3784861" y="3090784"/>
            <a:ext cx="37249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 + 5 = 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（根）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53343" y="4356296"/>
            <a:ext cx="5831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答：小兔子现在一共有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根胡萝卜。</a:t>
            </a:r>
          </a:p>
        </p:txBody>
      </p:sp>
      <p:sp>
        <p:nvSpPr>
          <p:cNvPr id="6" name="矩形 5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99015" y="1562757"/>
            <a:ext cx="7557135" cy="1016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商店原来一共有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39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根跳绳，后来卖出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根，现在商店还剩多少根跳绳？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905763" y="3327667"/>
            <a:ext cx="3540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39 - 9 = 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（根）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07369" y="4471124"/>
            <a:ext cx="4414743" cy="319348"/>
          </a:xfrm>
          <a:custGeom>
            <a:avLst/>
            <a:gdLst/>
            <a:ahLst/>
            <a:cxnLst/>
            <a:rect l="l" t="t" r="r" b="b"/>
            <a:pathLst>
              <a:path w="4414743" h="319348">
                <a:moveTo>
                  <a:pt x="436036" y="234651"/>
                </a:moveTo>
                <a:cubicBezTo>
                  <a:pt x="440768" y="234656"/>
                  <a:pt x="445508" y="235908"/>
                  <a:pt x="450254" y="238407"/>
                </a:cubicBezTo>
                <a:cubicBezTo>
                  <a:pt x="459747" y="243404"/>
                  <a:pt x="464494" y="251295"/>
                  <a:pt x="464494" y="262079"/>
                </a:cubicBezTo>
                <a:cubicBezTo>
                  <a:pt x="464494" y="272863"/>
                  <a:pt x="458998" y="280513"/>
                  <a:pt x="448006" y="285030"/>
                </a:cubicBezTo>
                <a:cubicBezTo>
                  <a:pt x="437015" y="289548"/>
                  <a:pt x="427313" y="288999"/>
                  <a:pt x="418903" y="283385"/>
                </a:cubicBezTo>
                <a:cubicBezTo>
                  <a:pt x="410492" y="277771"/>
                  <a:pt x="406524" y="270109"/>
                  <a:pt x="406997" y="260401"/>
                </a:cubicBezTo>
                <a:cubicBezTo>
                  <a:pt x="407470" y="250693"/>
                  <a:pt x="412425" y="243351"/>
                  <a:pt x="421861" y="238375"/>
                </a:cubicBezTo>
                <a:cubicBezTo>
                  <a:pt x="426579" y="235887"/>
                  <a:pt x="431304" y="234645"/>
                  <a:pt x="436036" y="234651"/>
                </a:cubicBezTo>
                <a:close/>
                <a:moveTo>
                  <a:pt x="178734" y="228932"/>
                </a:moveTo>
                <a:cubicBezTo>
                  <a:pt x="172051" y="228559"/>
                  <a:pt x="148003" y="230487"/>
                  <a:pt x="106588" y="234718"/>
                </a:cubicBezTo>
                <a:cubicBezTo>
                  <a:pt x="108352" y="251008"/>
                  <a:pt x="109614" y="264137"/>
                  <a:pt x="110374" y="274103"/>
                </a:cubicBezTo>
                <a:cubicBezTo>
                  <a:pt x="152462" y="270547"/>
                  <a:pt x="176489" y="268432"/>
                  <a:pt x="182455" y="267758"/>
                </a:cubicBezTo>
                <a:cubicBezTo>
                  <a:pt x="185767" y="251223"/>
                  <a:pt x="187646" y="240712"/>
                  <a:pt x="188091" y="236224"/>
                </a:cubicBezTo>
                <a:cubicBezTo>
                  <a:pt x="188535" y="231735"/>
                  <a:pt x="185416" y="229304"/>
                  <a:pt x="178734" y="228932"/>
                </a:cubicBezTo>
                <a:close/>
                <a:moveTo>
                  <a:pt x="4369127" y="226243"/>
                </a:moveTo>
                <a:cubicBezTo>
                  <a:pt x="4365755" y="226433"/>
                  <a:pt x="4362476" y="227713"/>
                  <a:pt x="4359289" y="230082"/>
                </a:cubicBezTo>
                <a:cubicBezTo>
                  <a:pt x="4352914" y="234822"/>
                  <a:pt x="4349727" y="241139"/>
                  <a:pt x="4349727" y="249033"/>
                </a:cubicBezTo>
                <a:cubicBezTo>
                  <a:pt x="4349727" y="256927"/>
                  <a:pt x="4353277" y="262853"/>
                  <a:pt x="4360375" y="266811"/>
                </a:cubicBezTo>
                <a:cubicBezTo>
                  <a:pt x="4367473" y="270769"/>
                  <a:pt x="4374421" y="270568"/>
                  <a:pt x="4381218" y="266209"/>
                </a:cubicBezTo>
                <a:cubicBezTo>
                  <a:pt x="4388016" y="261835"/>
                  <a:pt x="4391210" y="255525"/>
                  <a:pt x="4390801" y="247280"/>
                </a:cubicBezTo>
                <a:cubicBezTo>
                  <a:pt x="4390393" y="239034"/>
                  <a:pt x="4386632" y="232922"/>
                  <a:pt x="4379519" y="228942"/>
                </a:cubicBezTo>
                <a:cubicBezTo>
                  <a:pt x="4375963" y="226953"/>
                  <a:pt x="4372499" y="226053"/>
                  <a:pt x="4369127" y="226243"/>
                </a:cubicBezTo>
                <a:close/>
                <a:moveTo>
                  <a:pt x="2022639" y="213767"/>
                </a:moveTo>
                <a:cubicBezTo>
                  <a:pt x="2018129" y="212706"/>
                  <a:pt x="1990292" y="216463"/>
                  <a:pt x="1939126" y="225038"/>
                </a:cubicBezTo>
                <a:cubicBezTo>
                  <a:pt x="1940889" y="241429"/>
                  <a:pt x="1942567" y="256881"/>
                  <a:pt x="1944159" y="271393"/>
                </a:cubicBezTo>
                <a:cubicBezTo>
                  <a:pt x="1969269" y="269643"/>
                  <a:pt x="1995138" y="267521"/>
                  <a:pt x="2021768" y="265026"/>
                </a:cubicBezTo>
                <a:cubicBezTo>
                  <a:pt x="2025066" y="248592"/>
                  <a:pt x="2027164" y="236206"/>
                  <a:pt x="2028060" y="227867"/>
                </a:cubicBezTo>
                <a:cubicBezTo>
                  <a:pt x="2028956" y="219528"/>
                  <a:pt x="2027149" y="214828"/>
                  <a:pt x="2022639" y="213767"/>
                </a:cubicBezTo>
                <a:close/>
                <a:moveTo>
                  <a:pt x="4055543" y="209750"/>
                </a:moveTo>
                <a:cubicBezTo>
                  <a:pt x="4056735" y="210657"/>
                  <a:pt x="4056668" y="212612"/>
                  <a:pt x="4055341" y="215617"/>
                </a:cubicBezTo>
                <a:cubicBezTo>
                  <a:pt x="4052688" y="221625"/>
                  <a:pt x="4047597" y="226748"/>
                  <a:pt x="4040069" y="230986"/>
                </a:cubicBezTo>
                <a:cubicBezTo>
                  <a:pt x="4032540" y="235223"/>
                  <a:pt x="4022534" y="241354"/>
                  <a:pt x="4010051" y="249377"/>
                </a:cubicBezTo>
                <a:cubicBezTo>
                  <a:pt x="3997568" y="257400"/>
                  <a:pt x="3987024" y="264452"/>
                  <a:pt x="3978420" y="270532"/>
                </a:cubicBezTo>
                <a:cubicBezTo>
                  <a:pt x="3969816" y="276613"/>
                  <a:pt x="3960423" y="273558"/>
                  <a:pt x="3950242" y="261369"/>
                </a:cubicBezTo>
                <a:cubicBezTo>
                  <a:pt x="3940060" y="249180"/>
                  <a:pt x="3939946" y="243085"/>
                  <a:pt x="3949898" y="243085"/>
                </a:cubicBezTo>
                <a:cubicBezTo>
                  <a:pt x="3957383" y="243085"/>
                  <a:pt x="3969942" y="239995"/>
                  <a:pt x="3987573" y="233814"/>
                </a:cubicBezTo>
                <a:cubicBezTo>
                  <a:pt x="4005204" y="227634"/>
                  <a:pt x="4017354" y="222880"/>
                  <a:pt x="4024022" y="219553"/>
                </a:cubicBezTo>
                <a:cubicBezTo>
                  <a:pt x="4032712" y="215681"/>
                  <a:pt x="4040768" y="212555"/>
                  <a:pt x="4048189" y="210175"/>
                </a:cubicBezTo>
                <a:cubicBezTo>
                  <a:pt x="4051900" y="208984"/>
                  <a:pt x="4054351" y="208843"/>
                  <a:pt x="4055543" y="209750"/>
                </a:cubicBezTo>
                <a:close/>
                <a:moveTo>
                  <a:pt x="1594707" y="204679"/>
                </a:moveTo>
                <a:cubicBezTo>
                  <a:pt x="1587594" y="205976"/>
                  <a:pt x="1577255" y="207823"/>
                  <a:pt x="1563689" y="210218"/>
                </a:cubicBezTo>
                <a:cubicBezTo>
                  <a:pt x="1563689" y="219825"/>
                  <a:pt x="1564018" y="227619"/>
                  <a:pt x="1564678" y="233599"/>
                </a:cubicBezTo>
                <a:cubicBezTo>
                  <a:pt x="1575792" y="232811"/>
                  <a:pt x="1588081" y="230832"/>
                  <a:pt x="1601547" y="227662"/>
                </a:cubicBezTo>
                <a:cubicBezTo>
                  <a:pt x="1602393" y="221683"/>
                  <a:pt x="1603243" y="216032"/>
                  <a:pt x="1604096" y="210712"/>
                </a:cubicBezTo>
                <a:cubicBezTo>
                  <a:pt x="1604949" y="205392"/>
                  <a:pt x="1601819" y="203381"/>
                  <a:pt x="1594707" y="204679"/>
                </a:cubicBezTo>
                <a:close/>
                <a:moveTo>
                  <a:pt x="4371609" y="203323"/>
                </a:moveTo>
                <a:cubicBezTo>
                  <a:pt x="4377130" y="203445"/>
                  <a:pt x="4382775" y="204718"/>
                  <a:pt x="4388543" y="207142"/>
                </a:cubicBezTo>
                <a:cubicBezTo>
                  <a:pt x="4400080" y="211989"/>
                  <a:pt x="4407741" y="219668"/>
                  <a:pt x="4411527" y="230179"/>
                </a:cubicBezTo>
                <a:cubicBezTo>
                  <a:pt x="4415312" y="240691"/>
                  <a:pt x="4415757" y="251087"/>
                  <a:pt x="4412860" y="261369"/>
                </a:cubicBezTo>
                <a:cubicBezTo>
                  <a:pt x="4409964" y="271651"/>
                  <a:pt x="4404543" y="279520"/>
                  <a:pt x="4396598" y="284977"/>
                </a:cubicBezTo>
                <a:cubicBezTo>
                  <a:pt x="4388654" y="290433"/>
                  <a:pt x="4379215" y="293161"/>
                  <a:pt x="4368280" y="293161"/>
                </a:cubicBezTo>
                <a:cubicBezTo>
                  <a:pt x="4357346" y="293161"/>
                  <a:pt x="4347444" y="288723"/>
                  <a:pt x="4338574" y="279846"/>
                </a:cubicBezTo>
                <a:cubicBezTo>
                  <a:pt x="4329705" y="270970"/>
                  <a:pt x="4325270" y="261426"/>
                  <a:pt x="4325270" y="251216"/>
                </a:cubicBezTo>
                <a:cubicBezTo>
                  <a:pt x="4325270" y="241006"/>
                  <a:pt x="4327658" y="232076"/>
                  <a:pt x="4332433" y="224425"/>
                </a:cubicBezTo>
                <a:cubicBezTo>
                  <a:pt x="4337208" y="216775"/>
                  <a:pt x="4344870" y="210770"/>
                  <a:pt x="4355417" y="206410"/>
                </a:cubicBezTo>
                <a:cubicBezTo>
                  <a:pt x="4360690" y="204231"/>
                  <a:pt x="4366088" y="203202"/>
                  <a:pt x="4371609" y="203323"/>
                </a:cubicBezTo>
                <a:close/>
                <a:moveTo>
                  <a:pt x="192264" y="202498"/>
                </a:moveTo>
                <a:cubicBezTo>
                  <a:pt x="195418" y="202640"/>
                  <a:pt x="198903" y="203657"/>
                  <a:pt x="202718" y="205550"/>
                </a:cubicBezTo>
                <a:cubicBezTo>
                  <a:pt x="210347" y="209336"/>
                  <a:pt x="217829" y="213932"/>
                  <a:pt x="225164" y="219338"/>
                </a:cubicBezTo>
                <a:cubicBezTo>
                  <a:pt x="232499" y="224744"/>
                  <a:pt x="232875" y="230079"/>
                  <a:pt x="226293" y="235342"/>
                </a:cubicBezTo>
                <a:cubicBezTo>
                  <a:pt x="219711" y="240604"/>
                  <a:pt x="212655" y="251324"/>
                  <a:pt x="205127" y="267500"/>
                </a:cubicBezTo>
                <a:cubicBezTo>
                  <a:pt x="212326" y="278900"/>
                  <a:pt x="214014" y="285350"/>
                  <a:pt x="210192" y="286848"/>
                </a:cubicBezTo>
                <a:cubicBezTo>
                  <a:pt x="206371" y="288347"/>
                  <a:pt x="196716" y="289322"/>
                  <a:pt x="181229" y="289773"/>
                </a:cubicBezTo>
                <a:cubicBezTo>
                  <a:pt x="165741" y="290225"/>
                  <a:pt x="141865" y="291304"/>
                  <a:pt x="109599" y="293011"/>
                </a:cubicBezTo>
                <a:cubicBezTo>
                  <a:pt x="102515" y="307509"/>
                  <a:pt x="96435" y="304694"/>
                  <a:pt x="91359" y="284568"/>
                </a:cubicBezTo>
                <a:cubicBezTo>
                  <a:pt x="86282" y="264441"/>
                  <a:pt x="82844" y="250546"/>
                  <a:pt x="81045" y="242881"/>
                </a:cubicBezTo>
                <a:cubicBezTo>
                  <a:pt x="79245" y="235216"/>
                  <a:pt x="76728" y="228154"/>
                  <a:pt x="73494" y="221693"/>
                </a:cubicBezTo>
                <a:cubicBezTo>
                  <a:pt x="70261" y="215233"/>
                  <a:pt x="73150" y="212942"/>
                  <a:pt x="82163" y="214821"/>
                </a:cubicBezTo>
                <a:cubicBezTo>
                  <a:pt x="91176" y="216699"/>
                  <a:pt x="97088" y="217825"/>
                  <a:pt x="99898" y="218198"/>
                </a:cubicBezTo>
                <a:cubicBezTo>
                  <a:pt x="102709" y="218571"/>
                  <a:pt x="116146" y="217219"/>
                  <a:pt x="140209" y="214143"/>
                </a:cubicBezTo>
                <a:cubicBezTo>
                  <a:pt x="164272" y="211067"/>
                  <a:pt x="178798" y="207920"/>
                  <a:pt x="183789" y="204700"/>
                </a:cubicBezTo>
                <a:cubicBezTo>
                  <a:pt x="186284" y="203090"/>
                  <a:pt x="189109" y="202356"/>
                  <a:pt x="192264" y="202498"/>
                </a:cubicBezTo>
                <a:close/>
                <a:moveTo>
                  <a:pt x="1610049" y="181415"/>
                </a:moveTo>
                <a:cubicBezTo>
                  <a:pt x="1612670" y="181419"/>
                  <a:pt x="1615686" y="182025"/>
                  <a:pt x="1619099" y="183233"/>
                </a:cubicBezTo>
                <a:cubicBezTo>
                  <a:pt x="1625925" y="185649"/>
                  <a:pt x="1631894" y="189109"/>
                  <a:pt x="1637007" y="193612"/>
                </a:cubicBezTo>
                <a:cubicBezTo>
                  <a:pt x="1642119" y="198114"/>
                  <a:pt x="1642323" y="202710"/>
                  <a:pt x="1637620" y="207400"/>
                </a:cubicBezTo>
                <a:cubicBezTo>
                  <a:pt x="1632916" y="212089"/>
                  <a:pt x="1628965" y="218535"/>
                  <a:pt x="1625767" y="226737"/>
                </a:cubicBezTo>
                <a:cubicBezTo>
                  <a:pt x="1632966" y="236976"/>
                  <a:pt x="1632787" y="242906"/>
                  <a:pt x="1625230" y="244526"/>
                </a:cubicBezTo>
                <a:lnTo>
                  <a:pt x="1603074" y="245925"/>
                </a:lnTo>
                <a:cubicBezTo>
                  <a:pt x="1593610" y="246785"/>
                  <a:pt x="1581076" y="248449"/>
                  <a:pt x="1565474" y="250915"/>
                </a:cubicBezTo>
                <a:cubicBezTo>
                  <a:pt x="1561086" y="261082"/>
                  <a:pt x="1556752" y="262283"/>
                  <a:pt x="1552471" y="254518"/>
                </a:cubicBezTo>
                <a:cubicBezTo>
                  <a:pt x="1548190" y="246753"/>
                  <a:pt x="1545168" y="237367"/>
                  <a:pt x="1543404" y="226361"/>
                </a:cubicBezTo>
                <a:cubicBezTo>
                  <a:pt x="1541641" y="215355"/>
                  <a:pt x="1538704" y="206840"/>
                  <a:pt x="1534596" y="200818"/>
                </a:cubicBezTo>
                <a:cubicBezTo>
                  <a:pt x="1530488" y="194795"/>
                  <a:pt x="1532506" y="191783"/>
                  <a:pt x="1540651" y="191783"/>
                </a:cubicBezTo>
                <a:cubicBezTo>
                  <a:pt x="1546731" y="191783"/>
                  <a:pt x="1551277" y="192231"/>
                  <a:pt x="1554289" y="193128"/>
                </a:cubicBezTo>
                <a:cubicBezTo>
                  <a:pt x="1557300" y="194024"/>
                  <a:pt x="1562774" y="194045"/>
                  <a:pt x="1570712" y="193192"/>
                </a:cubicBezTo>
                <a:cubicBezTo>
                  <a:pt x="1578649" y="192339"/>
                  <a:pt x="1585163" y="191063"/>
                  <a:pt x="1590254" y="189363"/>
                </a:cubicBezTo>
                <a:cubicBezTo>
                  <a:pt x="1595345" y="187664"/>
                  <a:pt x="1599718" y="185613"/>
                  <a:pt x="1603375" y="183211"/>
                </a:cubicBezTo>
                <a:cubicBezTo>
                  <a:pt x="1605204" y="182010"/>
                  <a:pt x="1607428" y="181412"/>
                  <a:pt x="1610049" y="181415"/>
                </a:cubicBezTo>
                <a:close/>
                <a:moveTo>
                  <a:pt x="161730" y="164175"/>
                </a:moveTo>
                <a:cubicBezTo>
                  <a:pt x="168706" y="161873"/>
                  <a:pt x="176332" y="164286"/>
                  <a:pt x="184606" y="171413"/>
                </a:cubicBezTo>
                <a:cubicBezTo>
                  <a:pt x="192880" y="178540"/>
                  <a:pt x="190736" y="183516"/>
                  <a:pt x="178174" y="186341"/>
                </a:cubicBezTo>
                <a:cubicBezTo>
                  <a:pt x="165612" y="189166"/>
                  <a:pt x="153144" y="191478"/>
                  <a:pt x="140768" y="193278"/>
                </a:cubicBezTo>
                <a:cubicBezTo>
                  <a:pt x="128392" y="195078"/>
                  <a:pt x="119620" y="194970"/>
                  <a:pt x="114450" y="192956"/>
                </a:cubicBezTo>
                <a:cubicBezTo>
                  <a:pt x="109280" y="190941"/>
                  <a:pt x="105301" y="187621"/>
                  <a:pt x="102512" y="182996"/>
                </a:cubicBezTo>
                <a:cubicBezTo>
                  <a:pt x="99723" y="178372"/>
                  <a:pt x="102476" y="175772"/>
                  <a:pt x="110772" y="175199"/>
                </a:cubicBezTo>
                <a:cubicBezTo>
                  <a:pt x="119068" y="174625"/>
                  <a:pt x="127632" y="173449"/>
                  <a:pt x="136466" y="171671"/>
                </a:cubicBezTo>
                <a:cubicBezTo>
                  <a:pt x="146332" y="168975"/>
                  <a:pt x="154753" y="166476"/>
                  <a:pt x="161730" y="164175"/>
                </a:cubicBezTo>
                <a:close/>
                <a:moveTo>
                  <a:pt x="4113140" y="147386"/>
                </a:moveTo>
                <a:cubicBezTo>
                  <a:pt x="4100907" y="149178"/>
                  <a:pt x="4089263" y="150777"/>
                  <a:pt x="4078207" y="152183"/>
                </a:cubicBezTo>
                <a:cubicBezTo>
                  <a:pt x="4079970" y="157761"/>
                  <a:pt x="4082544" y="178153"/>
                  <a:pt x="4085929" y="213358"/>
                </a:cubicBezTo>
                <a:cubicBezTo>
                  <a:pt x="4092310" y="212627"/>
                  <a:pt x="4100986" y="211078"/>
                  <a:pt x="4111956" y="208712"/>
                </a:cubicBezTo>
                <a:cubicBezTo>
                  <a:pt x="4112745" y="200925"/>
                  <a:pt x="4113140" y="193977"/>
                  <a:pt x="4113140" y="187868"/>
                </a:cubicBezTo>
                <a:cubicBezTo>
                  <a:pt x="4101495" y="187868"/>
                  <a:pt x="4093185" y="185732"/>
                  <a:pt x="4088209" y="181458"/>
                </a:cubicBezTo>
                <a:cubicBezTo>
                  <a:pt x="4083233" y="177185"/>
                  <a:pt x="4083738" y="174034"/>
                  <a:pt x="4089726" y="172004"/>
                </a:cubicBezTo>
                <a:cubicBezTo>
                  <a:pt x="4095713" y="169975"/>
                  <a:pt x="4103517" y="168215"/>
                  <a:pt x="4113140" y="166724"/>
                </a:cubicBezTo>
                <a:close/>
                <a:moveTo>
                  <a:pt x="4168768" y="139373"/>
                </a:moveTo>
                <a:cubicBezTo>
                  <a:pt x="4167142" y="139090"/>
                  <a:pt x="4165001" y="139284"/>
                  <a:pt x="4162344" y="139954"/>
                </a:cubicBezTo>
                <a:cubicBezTo>
                  <a:pt x="4157031" y="141295"/>
                  <a:pt x="4147886" y="142725"/>
                  <a:pt x="4134908" y="144245"/>
                </a:cubicBezTo>
                <a:lnTo>
                  <a:pt x="4134908" y="162077"/>
                </a:lnTo>
                <a:cubicBezTo>
                  <a:pt x="4136744" y="161274"/>
                  <a:pt x="4141401" y="160174"/>
                  <a:pt x="4148879" y="158776"/>
                </a:cubicBezTo>
                <a:cubicBezTo>
                  <a:pt x="4156357" y="157377"/>
                  <a:pt x="4161298" y="159109"/>
                  <a:pt x="4163700" y="163970"/>
                </a:cubicBezTo>
                <a:cubicBezTo>
                  <a:pt x="4166101" y="168832"/>
                  <a:pt x="4164216" y="172395"/>
                  <a:pt x="4158042" y="174661"/>
                </a:cubicBezTo>
                <a:cubicBezTo>
                  <a:pt x="4151869" y="176927"/>
                  <a:pt x="4144064" y="180024"/>
                  <a:pt x="4134628" y="183953"/>
                </a:cubicBezTo>
                <a:cubicBezTo>
                  <a:pt x="4133911" y="192644"/>
                  <a:pt x="4133553" y="199297"/>
                  <a:pt x="4133553" y="203915"/>
                </a:cubicBezTo>
                <a:cubicBezTo>
                  <a:pt x="4139203" y="203083"/>
                  <a:pt x="4144311" y="201975"/>
                  <a:pt x="4148879" y="200592"/>
                </a:cubicBezTo>
                <a:cubicBezTo>
                  <a:pt x="4153446" y="199208"/>
                  <a:pt x="4156945" y="199416"/>
                  <a:pt x="4159376" y="201215"/>
                </a:cubicBezTo>
                <a:cubicBezTo>
                  <a:pt x="4161807" y="203015"/>
                  <a:pt x="4163707" y="201413"/>
                  <a:pt x="4165076" y="196408"/>
                </a:cubicBezTo>
                <a:cubicBezTo>
                  <a:pt x="4166446" y="191403"/>
                  <a:pt x="4168256" y="181645"/>
                  <a:pt x="4170508" y="167132"/>
                </a:cubicBezTo>
                <a:cubicBezTo>
                  <a:pt x="4172759" y="152620"/>
                  <a:pt x="4173290" y="144127"/>
                  <a:pt x="4172099" y="141653"/>
                </a:cubicBezTo>
                <a:cubicBezTo>
                  <a:pt x="4171504" y="140417"/>
                  <a:pt x="4170394" y="139657"/>
                  <a:pt x="4168768" y="139373"/>
                </a:cubicBezTo>
                <a:close/>
                <a:moveTo>
                  <a:pt x="1551850" y="134173"/>
                </a:moveTo>
                <a:lnTo>
                  <a:pt x="1568378" y="139535"/>
                </a:lnTo>
                <a:cubicBezTo>
                  <a:pt x="1580553" y="147766"/>
                  <a:pt x="1583489" y="154115"/>
                  <a:pt x="1577186" y="158582"/>
                </a:cubicBezTo>
                <a:cubicBezTo>
                  <a:pt x="1570884" y="163049"/>
                  <a:pt x="1564553" y="168914"/>
                  <a:pt x="1558193" y="176177"/>
                </a:cubicBezTo>
                <a:cubicBezTo>
                  <a:pt x="1551833" y="183441"/>
                  <a:pt x="1543931" y="189005"/>
                  <a:pt x="1534488" y="192869"/>
                </a:cubicBezTo>
                <a:cubicBezTo>
                  <a:pt x="1525045" y="196734"/>
                  <a:pt x="1522862" y="195092"/>
                  <a:pt x="1527939" y="187944"/>
                </a:cubicBezTo>
                <a:cubicBezTo>
                  <a:pt x="1533015" y="180795"/>
                  <a:pt x="1537514" y="173087"/>
                  <a:pt x="1541436" y="164820"/>
                </a:cubicBezTo>
                <a:cubicBezTo>
                  <a:pt x="1545358" y="156553"/>
                  <a:pt x="1547097" y="148404"/>
                  <a:pt x="1546653" y="140374"/>
                </a:cubicBezTo>
                <a:lnTo>
                  <a:pt x="1551710" y="134190"/>
                </a:lnTo>
                <a:close/>
                <a:moveTo>
                  <a:pt x="436052" y="133418"/>
                </a:moveTo>
                <a:cubicBezTo>
                  <a:pt x="440784" y="133423"/>
                  <a:pt x="445522" y="134673"/>
                  <a:pt x="450265" y="137169"/>
                </a:cubicBezTo>
                <a:cubicBezTo>
                  <a:pt x="459751" y="142159"/>
                  <a:pt x="464494" y="150053"/>
                  <a:pt x="464494" y="160851"/>
                </a:cubicBezTo>
                <a:cubicBezTo>
                  <a:pt x="464494" y="171635"/>
                  <a:pt x="458998" y="179286"/>
                  <a:pt x="448006" y="183803"/>
                </a:cubicBezTo>
                <a:cubicBezTo>
                  <a:pt x="437015" y="188320"/>
                  <a:pt x="427313" y="187772"/>
                  <a:pt x="418903" y="182157"/>
                </a:cubicBezTo>
                <a:cubicBezTo>
                  <a:pt x="410492" y="176543"/>
                  <a:pt x="406524" y="168878"/>
                  <a:pt x="406997" y="159163"/>
                </a:cubicBezTo>
                <a:cubicBezTo>
                  <a:pt x="407470" y="149447"/>
                  <a:pt x="412428" y="142105"/>
                  <a:pt x="421871" y="137136"/>
                </a:cubicBezTo>
                <a:cubicBezTo>
                  <a:pt x="426593" y="134652"/>
                  <a:pt x="431320" y="133412"/>
                  <a:pt x="436052" y="133418"/>
                </a:cubicBezTo>
                <a:close/>
                <a:moveTo>
                  <a:pt x="2373888" y="132925"/>
                </a:moveTo>
                <a:cubicBezTo>
                  <a:pt x="2377684" y="133178"/>
                  <a:pt x="2382482" y="134008"/>
                  <a:pt x="2388282" y="135415"/>
                </a:cubicBezTo>
                <a:cubicBezTo>
                  <a:pt x="2411485" y="141044"/>
                  <a:pt x="2425460" y="149713"/>
                  <a:pt x="2430206" y="161421"/>
                </a:cubicBezTo>
                <a:cubicBezTo>
                  <a:pt x="2434953" y="173130"/>
                  <a:pt x="2435207" y="182043"/>
                  <a:pt x="2430970" y="188159"/>
                </a:cubicBezTo>
                <a:cubicBezTo>
                  <a:pt x="2426732" y="194275"/>
                  <a:pt x="2416927" y="190765"/>
                  <a:pt x="2401554" y="177629"/>
                </a:cubicBezTo>
                <a:cubicBezTo>
                  <a:pt x="2386181" y="164494"/>
                  <a:pt x="2374595" y="154025"/>
                  <a:pt x="2366794" y="146224"/>
                </a:cubicBezTo>
                <a:cubicBezTo>
                  <a:pt x="2360136" y="136599"/>
                  <a:pt x="2362501" y="132165"/>
                  <a:pt x="2373888" y="132925"/>
                </a:cubicBezTo>
                <a:close/>
                <a:moveTo>
                  <a:pt x="1602768" y="132838"/>
                </a:moveTo>
                <a:cubicBezTo>
                  <a:pt x="1605170" y="133208"/>
                  <a:pt x="1608133" y="134107"/>
                  <a:pt x="1611657" y="135534"/>
                </a:cubicBezTo>
                <a:cubicBezTo>
                  <a:pt x="1625753" y="141241"/>
                  <a:pt x="1635006" y="146827"/>
                  <a:pt x="1639416" y="152290"/>
                </a:cubicBezTo>
                <a:cubicBezTo>
                  <a:pt x="1643825" y="157754"/>
                  <a:pt x="1644847" y="164601"/>
                  <a:pt x="1642481" y="172833"/>
                </a:cubicBezTo>
                <a:cubicBezTo>
                  <a:pt x="1640115" y="181064"/>
                  <a:pt x="1636049" y="183677"/>
                  <a:pt x="1630285" y="180673"/>
                </a:cubicBezTo>
                <a:cubicBezTo>
                  <a:pt x="1624520" y="177669"/>
                  <a:pt x="1618601" y="172664"/>
                  <a:pt x="1612528" y="165659"/>
                </a:cubicBezTo>
                <a:cubicBezTo>
                  <a:pt x="1606455" y="158654"/>
                  <a:pt x="1601045" y="151358"/>
                  <a:pt x="1596298" y="143772"/>
                </a:cubicBezTo>
                <a:cubicBezTo>
                  <a:pt x="1593405" y="135372"/>
                  <a:pt x="1595562" y="131728"/>
                  <a:pt x="1602768" y="132838"/>
                </a:cubicBezTo>
                <a:close/>
                <a:moveTo>
                  <a:pt x="3713134" y="117962"/>
                </a:moveTo>
                <a:cubicBezTo>
                  <a:pt x="3715993" y="118280"/>
                  <a:pt x="3719510" y="118989"/>
                  <a:pt x="3723684" y="120089"/>
                </a:cubicBezTo>
                <a:cubicBezTo>
                  <a:pt x="3740384" y="124492"/>
                  <a:pt x="3747593" y="132167"/>
                  <a:pt x="3745313" y="143116"/>
                </a:cubicBezTo>
                <a:cubicBezTo>
                  <a:pt x="3743033" y="154065"/>
                  <a:pt x="3736150" y="156155"/>
                  <a:pt x="3724663" y="149386"/>
                </a:cubicBezTo>
                <a:cubicBezTo>
                  <a:pt x="3716030" y="141714"/>
                  <a:pt x="3709534" y="133813"/>
                  <a:pt x="3705175" y="125682"/>
                </a:cubicBezTo>
                <a:cubicBezTo>
                  <a:pt x="3701905" y="119584"/>
                  <a:pt x="3704558" y="117011"/>
                  <a:pt x="3713134" y="117962"/>
                </a:cubicBezTo>
                <a:close/>
                <a:moveTo>
                  <a:pt x="2207491" y="117196"/>
                </a:moveTo>
                <a:cubicBezTo>
                  <a:pt x="2210077" y="116831"/>
                  <a:pt x="2213038" y="117257"/>
                  <a:pt x="2216372" y="118476"/>
                </a:cubicBezTo>
                <a:cubicBezTo>
                  <a:pt x="2223040" y="120914"/>
                  <a:pt x="2228916" y="124373"/>
                  <a:pt x="2234000" y="128855"/>
                </a:cubicBezTo>
                <a:cubicBezTo>
                  <a:pt x="2239083" y="133336"/>
                  <a:pt x="2238599" y="138606"/>
                  <a:pt x="2232548" y="144665"/>
                </a:cubicBezTo>
                <a:cubicBezTo>
                  <a:pt x="2226496" y="150724"/>
                  <a:pt x="2221771" y="158514"/>
                  <a:pt x="2218372" y="168036"/>
                </a:cubicBezTo>
                <a:cubicBezTo>
                  <a:pt x="2214974" y="177558"/>
                  <a:pt x="2215974" y="186158"/>
                  <a:pt x="2221373" y="193837"/>
                </a:cubicBezTo>
                <a:cubicBezTo>
                  <a:pt x="2226772" y="201517"/>
                  <a:pt x="2226324" y="212476"/>
                  <a:pt x="2220029" y="226716"/>
                </a:cubicBezTo>
                <a:cubicBezTo>
                  <a:pt x="2263006" y="237729"/>
                  <a:pt x="2300355" y="246362"/>
                  <a:pt x="2332076" y="252614"/>
                </a:cubicBezTo>
                <a:cubicBezTo>
                  <a:pt x="2363796" y="258867"/>
                  <a:pt x="2391914" y="261548"/>
                  <a:pt x="2416429" y="260659"/>
                </a:cubicBezTo>
                <a:cubicBezTo>
                  <a:pt x="2440943" y="259770"/>
                  <a:pt x="2458206" y="258863"/>
                  <a:pt x="2468215" y="257938"/>
                </a:cubicBezTo>
                <a:cubicBezTo>
                  <a:pt x="2478224" y="257013"/>
                  <a:pt x="2471033" y="263316"/>
                  <a:pt x="2446640" y="276846"/>
                </a:cubicBezTo>
                <a:cubicBezTo>
                  <a:pt x="2422247" y="290376"/>
                  <a:pt x="2404802" y="297603"/>
                  <a:pt x="2394305" y="298528"/>
                </a:cubicBezTo>
                <a:cubicBezTo>
                  <a:pt x="2383808" y="299453"/>
                  <a:pt x="2366614" y="295639"/>
                  <a:pt x="2342724" y="287085"/>
                </a:cubicBezTo>
                <a:cubicBezTo>
                  <a:pt x="2318833" y="278531"/>
                  <a:pt x="2295813" y="269966"/>
                  <a:pt x="2273665" y="261391"/>
                </a:cubicBezTo>
                <a:cubicBezTo>
                  <a:pt x="2251516" y="252815"/>
                  <a:pt x="2235706" y="247416"/>
                  <a:pt x="2226235" y="245193"/>
                </a:cubicBezTo>
                <a:cubicBezTo>
                  <a:pt x="2216763" y="242971"/>
                  <a:pt x="2207101" y="243605"/>
                  <a:pt x="2197249" y="247097"/>
                </a:cubicBezTo>
                <a:cubicBezTo>
                  <a:pt x="2187398" y="250589"/>
                  <a:pt x="2179686" y="253966"/>
                  <a:pt x="2174115" y="257228"/>
                </a:cubicBezTo>
                <a:cubicBezTo>
                  <a:pt x="2168544" y="260491"/>
                  <a:pt x="2160829" y="258024"/>
                  <a:pt x="2150970" y="249829"/>
                </a:cubicBezTo>
                <a:cubicBezTo>
                  <a:pt x="2141111" y="241633"/>
                  <a:pt x="2141606" y="236682"/>
                  <a:pt x="2152454" y="234976"/>
                </a:cubicBezTo>
                <a:cubicBezTo>
                  <a:pt x="2163302" y="233269"/>
                  <a:pt x="2180450" y="230323"/>
                  <a:pt x="2203896" y="226135"/>
                </a:cubicBezTo>
                <a:cubicBezTo>
                  <a:pt x="2205545" y="214003"/>
                  <a:pt x="2203218" y="203833"/>
                  <a:pt x="2196916" y="195623"/>
                </a:cubicBezTo>
                <a:cubicBezTo>
                  <a:pt x="2190613" y="187413"/>
                  <a:pt x="2189936" y="177095"/>
                  <a:pt x="2194883" y="164669"/>
                </a:cubicBezTo>
                <a:cubicBezTo>
                  <a:pt x="2199831" y="152244"/>
                  <a:pt x="2198411" y="147382"/>
                  <a:pt x="2190624" y="150085"/>
                </a:cubicBezTo>
                <a:cubicBezTo>
                  <a:pt x="2182837" y="152789"/>
                  <a:pt x="2174739" y="151157"/>
                  <a:pt x="2166328" y="145192"/>
                </a:cubicBezTo>
                <a:cubicBezTo>
                  <a:pt x="2157918" y="139226"/>
                  <a:pt x="2158635" y="135631"/>
                  <a:pt x="2168479" y="134404"/>
                </a:cubicBezTo>
                <a:cubicBezTo>
                  <a:pt x="2178324" y="133178"/>
                  <a:pt x="2185261" y="131558"/>
                  <a:pt x="2189291" y="129543"/>
                </a:cubicBezTo>
                <a:cubicBezTo>
                  <a:pt x="2193320" y="127528"/>
                  <a:pt x="2197174" y="124571"/>
                  <a:pt x="2200852" y="120670"/>
                </a:cubicBezTo>
                <a:cubicBezTo>
                  <a:pt x="2202691" y="118720"/>
                  <a:pt x="2204904" y="117562"/>
                  <a:pt x="2207491" y="117196"/>
                </a:cubicBezTo>
                <a:close/>
                <a:moveTo>
                  <a:pt x="2604758" y="98794"/>
                </a:moveTo>
                <a:lnTo>
                  <a:pt x="2571796" y="108060"/>
                </a:lnTo>
                <a:lnTo>
                  <a:pt x="2587776" y="114099"/>
                </a:lnTo>
                <a:cubicBezTo>
                  <a:pt x="2591110" y="116945"/>
                  <a:pt x="2592092" y="121272"/>
                  <a:pt x="2590723" y="127080"/>
                </a:cubicBezTo>
                <a:cubicBezTo>
                  <a:pt x="2589353" y="132888"/>
                  <a:pt x="2588898" y="141209"/>
                  <a:pt x="2589357" y="152043"/>
                </a:cubicBezTo>
                <a:cubicBezTo>
                  <a:pt x="2589586" y="157460"/>
                  <a:pt x="2589385" y="162563"/>
                  <a:pt x="2588752" y="167353"/>
                </a:cubicBezTo>
                <a:lnTo>
                  <a:pt x="2588034" y="170373"/>
                </a:lnTo>
                <a:lnTo>
                  <a:pt x="2603425" y="145493"/>
                </a:lnTo>
                <a:cubicBezTo>
                  <a:pt x="2604314" y="123309"/>
                  <a:pt x="2604758" y="107742"/>
                  <a:pt x="2604758" y="98794"/>
                </a:cubicBezTo>
                <a:close/>
                <a:moveTo>
                  <a:pt x="2682699" y="98186"/>
                </a:moveTo>
                <a:cubicBezTo>
                  <a:pt x="2683953" y="98421"/>
                  <a:pt x="2685323" y="98979"/>
                  <a:pt x="2686809" y="99859"/>
                </a:cubicBezTo>
                <a:cubicBezTo>
                  <a:pt x="2692753" y="103379"/>
                  <a:pt x="2697912" y="107904"/>
                  <a:pt x="2702286" y="113432"/>
                </a:cubicBezTo>
                <a:cubicBezTo>
                  <a:pt x="2706660" y="118960"/>
                  <a:pt x="2704774" y="122599"/>
                  <a:pt x="2696629" y="124348"/>
                </a:cubicBezTo>
                <a:cubicBezTo>
                  <a:pt x="2688484" y="126098"/>
                  <a:pt x="2675800" y="131074"/>
                  <a:pt x="2658577" y="139277"/>
                </a:cubicBezTo>
                <a:cubicBezTo>
                  <a:pt x="2657903" y="145414"/>
                  <a:pt x="2658276" y="150078"/>
                  <a:pt x="2659696" y="153269"/>
                </a:cubicBezTo>
                <a:cubicBezTo>
                  <a:pt x="2661115" y="156460"/>
                  <a:pt x="2663976" y="158055"/>
                  <a:pt x="2668278" y="158055"/>
                </a:cubicBezTo>
                <a:cubicBezTo>
                  <a:pt x="2673570" y="158055"/>
                  <a:pt x="2677614" y="157180"/>
                  <a:pt x="2680410" y="155431"/>
                </a:cubicBezTo>
                <a:cubicBezTo>
                  <a:pt x="2683206" y="153681"/>
                  <a:pt x="2686365" y="147601"/>
                  <a:pt x="2689885" y="137190"/>
                </a:cubicBezTo>
                <a:cubicBezTo>
                  <a:pt x="2693406" y="126779"/>
                  <a:pt x="2696080" y="126664"/>
                  <a:pt x="2697909" y="136846"/>
                </a:cubicBezTo>
                <a:cubicBezTo>
                  <a:pt x="2699737" y="147027"/>
                  <a:pt x="2702017" y="154484"/>
                  <a:pt x="2704749" y="159217"/>
                </a:cubicBezTo>
                <a:cubicBezTo>
                  <a:pt x="2707481" y="163949"/>
                  <a:pt x="2705893" y="168326"/>
                  <a:pt x="2699984" y="172349"/>
                </a:cubicBezTo>
                <a:cubicBezTo>
                  <a:pt x="2694076" y="176371"/>
                  <a:pt x="2685042" y="178615"/>
                  <a:pt x="2672881" y="179081"/>
                </a:cubicBezTo>
                <a:cubicBezTo>
                  <a:pt x="2660721" y="179547"/>
                  <a:pt x="2651500" y="177171"/>
                  <a:pt x="2645219" y="171951"/>
                </a:cubicBezTo>
                <a:cubicBezTo>
                  <a:pt x="2638938" y="166731"/>
                  <a:pt x="2635798" y="156262"/>
                  <a:pt x="2635798" y="140546"/>
                </a:cubicBezTo>
                <a:cubicBezTo>
                  <a:pt x="2635798" y="126091"/>
                  <a:pt x="2634224" y="115267"/>
                  <a:pt x="2631076" y="108076"/>
                </a:cubicBezTo>
                <a:cubicBezTo>
                  <a:pt x="2627928" y="100884"/>
                  <a:pt x="2629502" y="97762"/>
                  <a:pt x="2635798" y="98708"/>
                </a:cubicBezTo>
                <a:cubicBezTo>
                  <a:pt x="2642093" y="99655"/>
                  <a:pt x="2647969" y="101257"/>
                  <a:pt x="2653425" y="103516"/>
                </a:cubicBezTo>
                <a:cubicBezTo>
                  <a:pt x="2658882" y="105774"/>
                  <a:pt x="2661158" y="108560"/>
                  <a:pt x="2660255" y="111872"/>
                </a:cubicBezTo>
                <a:cubicBezTo>
                  <a:pt x="2659351" y="115185"/>
                  <a:pt x="2658900" y="119767"/>
                  <a:pt x="2658900" y="125617"/>
                </a:cubicBezTo>
                <a:cubicBezTo>
                  <a:pt x="2667088" y="118533"/>
                  <a:pt x="2672301" y="111589"/>
                  <a:pt x="2674538" y="104785"/>
                </a:cubicBezTo>
                <a:cubicBezTo>
                  <a:pt x="2676215" y="99681"/>
                  <a:pt x="2678936" y="97482"/>
                  <a:pt x="2682699" y="98186"/>
                </a:cubicBezTo>
                <a:close/>
                <a:moveTo>
                  <a:pt x="1953199" y="95840"/>
                </a:moveTo>
                <a:cubicBezTo>
                  <a:pt x="1954710" y="95488"/>
                  <a:pt x="1956698" y="95544"/>
                  <a:pt x="1959162" y="96009"/>
                </a:cubicBezTo>
                <a:cubicBezTo>
                  <a:pt x="1969021" y="97866"/>
                  <a:pt x="1977823" y="100142"/>
                  <a:pt x="1985566" y="102838"/>
                </a:cubicBezTo>
                <a:cubicBezTo>
                  <a:pt x="1993310" y="105534"/>
                  <a:pt x="1995809" y="109997"/>
                  <a:pt x="1993063" y="116228"/>
                </a:cubicBezTo>
                <a:cubicBezTo>
                  <a:pt x="1990317" y="122459"/>
                  <a:pt x="1988535" y="130092"/>
                  <a:pt x="1987717" y="139126"/>
                </a:cubicBezTo>
                <a:cubicBezTo>
                  <a:pt x="2003506" y="135742"/>
                  <a:pt x="2015143" y="132196"/>
                  <a:pt x="2022629" y="128489"/>
                </a:cubicBezTo>
                <a:cubicBezTo>
                  <a:pt x="2030114" y="124782"/>
                  <a:pt x="2038317" y="126395"/>
                  <a:pt x="2047236" y="133329"/>
                </a:cubicBezTo>
                <a:cubicBezTo>
                  <a:pt x="2056156" y="140262"/>
                  <a:pt x="2050689" y="146812"/>
                  <a:pt x="2030835" y="152979"/>
                </a:cubicBezTo>
                <a:cubicBezTo>
                  <a:pt x="2010981" y="159145"/>
                  <a:pt x="1996472" y="160428"/>
                  <a:pt x="1987309" y="156829"/>
                </a:cubicBezTo>
                <a:cubicBezTo>
                  <a:pt x="1986649" y="167699"/>
                  <a:pt x="1985889" y="182046"/>
                  <a:pt x="1985029" y="199871"/>
                </a:cubicBezTo>
                <a:cubicBezTo>
                  <a:pt x="2007916" y="196472"/>
                  <a:pt x="2022342" y="192697"/>
                  <a:pt x="2028307" y="188546"/>
                </a:cubicBezTo>
                <a:cubicBezTo>
                  <a:pt x="2034273" y="184394"/>
                  <a:pt x="2041145" y="184477"/>
                  <a:pt x="2048925" y="188793"/>
                </a:cubicBezTo>
                <a:cubicBezTo>
                  <a:pt x="2056705" y="193110"/>
                  <a:pt x="2063971" y="197932"/>
                  <a:pt x="2070726" y="203259"/>
                </a:cubicBezTo>
                <a:cubicBezTo>
                  <a:pt x="2077480" y="208586"/>
                  <a:pt x="2077129" y="214308"/>
                  <a:pt x="2069672" y="220424"/>
                </a:cubicBezTo>
                <a:cubicBezTo>
                  <a:pt x="2062215" y="226540"/>
                  <a:pt x="2053797" y="241207"/>
                  <a:pt x="2044419" y="264424"/>
                </a:cubicBezTo>
                <a:cubicBezTo>
                  <a:pt x="2052521" y="273329"/>
                  <a:pt x="2055231" y="278986"/>
                  <a:pt x="2052549" y="281395"/>
                </a:cubicBezTo>
                <a:cubicBezTo>
                  <a:pt x="2049868" y="283804"/>
                  <a:pt x="2041124" y="285242"/>
                  <a:pt x="2026318" y="285708"/>
                </a:cubicBezTo>
                <a:cubicBezTo>
                  <a:pt x="2011511" y="286174"/>
                  <a:pt x="1984412" y="287691"/>
                  <a:pt x="1945019" y="290257"/>
                </a:cubicBezTo>
                <a:cubicBezTo>
                  <a:pt x="1941721" y="301185"/>
                  <a:pt x="1937476" y="304988"/>
                  <a:pt x="1932285" y="301669"/>
                </a:cubicBezTo>
                <a:cubicBezTo>
                  <a:pt x="1927094" y="298349"/>
                  <a:pt x="1923344" y="291835"/>
                  <a:pt x="1921035" y="282127"/>
                </a:cubicBezTo>
                <a:cubicBezTo>
                  <a:pt x="1918727" y="272418"/>
                  <a:pt x="1916450" y="261283"/>
                  <a:pt x="1914206" y="248721"/>
                </a:cubicBezTo>
                <a:cubicBezTo>
                  <a:pt x="1911962" y="236159"/>
                  <a:pt x="1908330" y="224877"/>
                  <a:pt x="1903311" y="214875"/>
                </a:cubicBezTo>
                <a:cubicBezTo>
                  <a:pt x="1898292" y="204872"/>
                  <a:pt x="1900067" y="200574"/>
                  <a:pt x="1908635" y="201979"/>
                </a:cubicBezTo>
                <a:cubicBezTo>
                  <a:pt x="1917203" y="203384"/>
                  <a:pt x="1923606" y="204732"/>
                  <a:pt x="1927843" y="206023"/>
                </a:cubicBezTo>
                <a:cubicBezTo>
                  <a:pt x="1932081" y="207314"/>
                  <a:pt x="1936774" y="207511"/>
                  <a:pt x="1941922" y="206615"/>
                </a:cubicBezTo>
                <a:cubicBezTo>
                  <a:pt x="1947070" y="205718"/>
                  <a:pt x="1952849" y="205077"/>
                  <a:pt x="1959259" y="204689"/>
                </a:cubicBezTo>
                <a:cubicBezTo>
                  <a:pt x="1960134" y="152778"/>
                  <a:pt x="1957872" y="121222"/>
                  <a:pt x="1952473" y="110023"/>
                </a:cubicBezTo>
                <a:cubicBezTo>
                  <a:pt x="1948423" y="101623"/>
                  <a:pt x="1948665" y="96895"/>
                  <a:pt x="1953199" y="95840"/>
                </a:cubicBezTo>
                <a:close/>
                <a:moveTo>
                  <a:pt x="130907" y="90205"/>
                </a:moveTo>
                <a:cubicBezTo>
                  <a:pt x="132073" y="90070"/>
                  <a:pt x="133471" y="90244"/>
                  <a:pt x="135100" y="90728"/>
                </a:cubicBezTo>
                <a:cubicBezTo>
                  <a:pt x="141618" y="92664"/>
                  <a:pt x="147945" y="95327"/>
                  <a:pt x="154083" y="98719"/>
                </a:cubicBezTo>
                <a:cubicBezTo>
                  <a:pt x="160220" y="102110"/>
                  <a:pt x="162260" y="105176"/>
                  <a:pt x="160202" y="107914"/>
                </a:cubicBezTo>
                <a:cubicBezTo>
                  <a:pt x="158145" y="110653"/>
                  <a:pt x="156019" y="113729"/>
                  <a:pt x="153825" y="117142"/>
                </a:cubicBezTo>
                <a:cubicBezTo>
                  <a:pt x="191525" y="143098"/>
                  <a:pt x="218198" y="160321"/>
                  <a:pt x="233843" y="168810"/>
                </a:cubicBezTo>
                <a:cubicBezTo>
                  <a:pt x="249488" y="177300"/>
                  <a:pt x="264316" y="184172"/>
                  <a:pt x="278326" y="189428"/>
                </a:cubicBezTo>
                <a:cubicBezTo>
                  <a:pt x="292337" y="194684"/>
                  <a:pt x="305910" y="199989"/>
                  <a:pt x="319045" y="205345"/>
                </a:cubicBezTo>
                <a:cubicBezTo>
                  <a:pt x="332181" y="210702"/>
                  <a:pt x="329560" y="214305"/>
                  <a:pt x="311183" y="216154"/>
                </a:cubicBezTo>
                <a:cubicBezTo>
                  <a:pt x="292806" y="218004"/>
                  <a:pt x="278126" y="218929"/>
                  <a:pt x="267141" y="218929"/>
                </a:cubicBezTo>
                <a:cubicBezTo>
                  <a:pt x="256185" y="218929"/>
                  <a:pt x="246513" y="215430"/>
                  <a:pt x="238124" y="208432"/>
                </a:cubicBezTo>
                <a:cubicBezTo>
                  <a:pt x="229735" y="201434"/>
                  <a:pt x="218922" y="191980"/>
                  <a:pt x="205686" y="180071"/>
                </a:cubicBezTo>
                <a:cubicBezTo>
                  <a:pt x="192450" y="168161"/>
                  <a:pt x="172596" y="150519"/>
                  <a:pt x="146124" y="127145"/>
                </a:cubicBezTo>
                <a:cubicBezTo>
                  <a:pt x="139069" y="136781"/>
                  <a:pt x="130034" y="147791"/>
                  <a:pt x="119021" y="160174"/>
                </a:cubicBezTo>
                <a:cubicBezTo>
                  <a:pt x="108008" y="172557"/>
                  <a:pt x="96346" y="183763"/>
                  <a:pt x="84034" y="193794"/>
                </a:cubicBezTo>
                <a:cubicBezTo>
                  <a:pt x="71723" y="203825"/>
                  <a:pt x="59409" y="212490"/>
                  <a:pt x="47090" y="219790"/>
                </a:cubicBezTo>
                <a:cubicBezTo>
                  <a:pt x="34772" y="227089"/>
                  <a:pt x="22235" y="232370"/>
                  <a:pt x="9480" y="235632"/>
                </a:cubicBezTo>
                <a:cubicBezTo>
                  <a:pt x="-3276" y="238894"/>
                  <a:pt x="-3158" y="235700"/>
                  <a:pt x="9835" y="226049"/>
                </a:cubicBezTo>
                <a:cubicBezTo>
                  <a:pt x="22827" y="216398"/>
                  <a:pt x="38239" y="204216"/>
                  <a:pt x="56071" y="189503"/>
                </a:cubicBezTo>
                <a:cubicBezTo>
                  <a:pt x="73903" y="174790"/>
                  <a:pt x="90355" y="158155"/>
                  <a:pt x="105426" y="139599"/>
                </a:cubicBezTo>
                <a:cubicBezTo>
                  <a:pt x="120498" y="121043"/>
                  <a:pt x="127582" y="107775"/>
                  <a:pt x="126679" y="99794"/>
                </a:cubicBezTo>
                <a:cubicBezTo>
                  <a:pt x="126001" y="93809"/>
                  <a:pt x="127411" y="90613"/>
                  <a:pt x="130907" y="90205"/>
                </a:cubicBezTo>
                <a:close/>
                <a:moveTo>
                  <a:pt x="901863" y="81113"/>
                </a:moveTo>
                <a:cubicBezTo>
                  <a:pt x="905061" y="81113"/>
                  <a:pt x="911048" y="82450"/>
                  <a:pt x="919825" y="85124"/>
                </a:cubicBezTo>
                <a:cubicBezTo>
                  <a:pt x="928601" y="87799"/>
                  <a:pt x="932071" y="91800"/>
                  <a:pt x="930236" y="97127"/>
                </a:cubicBezTo>
                <a:cubicBezTo>
                  <a:pt x="928400" y="102454"/>
                  <a:pt x="927260" y="108703"/>
                  <a:pt x="926815" y="115873"/>
                </a:cubicBezTo>
                <a:cubicBezTo>
                  <a:pt x="926371" y="123043"/>
                  <a:pt x="925467" y="132935"/>
                  <a:pt x="924105" y="145547"/>
                </a:cubicBezTo>
                <a:cubicBezTo>
                  <a:pt x="922743" y="158159"/>
                  <a:pt x="920757" y="169620"/>
                  <a:pt x="918147" y="179931"/>
                </a:cubicBezTo>
                <a:cubicBezTo>
                  <a:pt x="932544" y="187374"/>
                  <a:pt x="938370" y="193687"/>
                  <a:pt x="935624" y="198871"/>
                </a:cubicBezTo>
                <a:cubicBezTo>
                  <a:pt x="932878" y="204055"/>
                  <a:pt x="930852" y="213132"/>
                  <a:pt x="929547" y="226103"/>
                </a:cubicBezTo>
                <a:cubicBezTo>
                  <a:pt x="928242" y="239074"/>
                  <a:pt x="929429" y="249226"/>
                  <a:pt x="933107" y="256562"/>
                </a:cubicBezTo>
                <a:cubicBezTo>
                  <a:pt x="936785" y="263897"/>
                  <a:pt x="946300" y="267754"/>
                  <a:pt x="961651" y="268134"/>
                </a:cubicBezTo>
                <a:cubicBezTo>
                  <a:pt x="977002" y="268514"/>
                  <a:pt x="988690" y="267528"/>
                  <a:pt x="996713" y="265176"/>
                </a:cubicBezTo>
                <a:cubicBezTo>
                  <a:pt x="1004736" y="262825"/>
                  <a:pt x="1012319" y="250227"/>
                  <a:pt x="1019460" y="227383"/>
                </a:cubicBezTo>
                <a:cubicBezTo>
                  <a:pt x="1026602" y="204539"/>
                  <a:pt x="1030172" y="200789"/>
                  <a:pt x="1030172" y="216133"/>
                </a:cubicBezTo>
                <a:cubicBezTo>
                  <a:pt x="1030172" y="228566"/>
                  <a:pt x="1030388" y="238826"/>
                  <a:pt x="1030818" y="246914"/>
                </a:cubicBezTo>
                <a:cubicBezTo>
                  <a:pt x="1031248" y="255002"/>
                  <a:pt x="1032825" y="263104"/>
                  <a:pt x="1035550" y="271221"/>
                </a:cubicBezTo>
                <a:cubicBezTo>
                  <a:pt x="1038275" y="279337"/>
                  <a:pt x="1032496" y="286149"/>
                  <a:pt x="1018213" y="291656"/>
                </a:cubicBezTo>
                <a:cubicBezTo>
                  <a:pt x="1003930" y="297162"/>
                  <a:pt x="983276" y="298270"/>
                  <a:pt x="956252" y="294979"/>
                </a:cubicBezTo>
                <a:cubicBezTo>
                  <a:pt x="929228" y="291688"/>
                  <a:pt x="914519" y="281133"/>
                  <a:pt x="912124" y="263316"/>
                </a:cubicBezTo>
                <a:cubicBezTo>
                  <a:pt x="909729" y="245498"/>
                  <a:pt x="909209" y="231290"/>
                  <a:pt x="910564" y="220693"/>
                </a:cubicBezTo>
                <a:cubicBezTo>
                  <a:pt x="911919" y="210096"/>
                  <a:pt x="912783" y="203205"/>
                  <a:pt x="913156" y="200022"/>
                </a:cubicBezTo>
                <a:cubicBezTo>
                  <a:pt x="907076" y="220385"/>
                  <a:pt x="896615" y="238220"/>
                  <a:pt x="881773" y="253529"/>
                </a:cubicBezTo>
                <a:cubicBezTo>
                  <a:pt x="866931" y="268837"/>
                  <a:pt x="850809" y="279269"/>
                  <a:pt x="833407" y="284826"/>
                </a:cubicBezTo>
                <a:cubicBezTo>
                  <a:pt x="816005" y="290383"/>
                  <a:pt x="811520" y="289709"/>
                  <a:pt x="819952" y="282804"/>
                </a:cubicBezTo>
                <a:cubicBezTo>
                  <a:pt x="828384" y="275899"/>
                  <a:pt x="839028" y="266238"/>
                  <a:pt x="851884" y="253819"/>
                </a:cubicBezTo>
                <a:cubicBezTo>
                  <a:pt x="864740" y="241400"/>
                  <a:pt x="875151" y="227447"/>
                  <a:pt x="883117" y="211960"/>
                </a:cubicBezTo>
                <a:cubicBezTo>
                  <a:pt x="891083" y="196472"/>
                  <a:pt x="896188" y="179763"/>
                  <a:pt x="898432" y="161830"/>
                </a:cubicBezTo>
                <a:cubicBezTo>
                  <a:pt x="900677" y="143898"/>
                  <a:pt x="901580" y="128439"/>
                  <a:pt x="901143" y="115454"/>
                </a:cubicBezTo>
                <a:cubicBezTo>
                  <a:pt x="900705" y="102469"/>
                  <a:pt x="899354" y="93499"/>
                  <a:pt x="897088" y="88544"/>
                </a:cubicBezTo>
                <a:cubicBezTo>
                  <a:pt x="894822" y="83590"/>
                  <a:pt x="896414" y="81113"/>
                  <a:pt x="901863" y="81113"/>
                </a:cubicBezTo>
                <a:close/>
                <a:moveTo>
                  <a:pt x="87282" y="76783"/>
                </a:moveTo>
                <a:cubicBezTo>
                  <a:pt x="88783" y="76620"/>
                  <a:pt x="90654" y="76784"/>
                  <a:pt x="92897" y="77273"/>
                </a:cubicBezTo>
                <a:cubicBezTo>
                  <a:pt x="101866" y="79230"/>
                  <a:pt x="108865" y="82765"/>
                  <a:pt x="113891" y="87878"/>
                </a:cubicBezTo>
                <a:cubicBezTo>
                  <a:pt x="118917" y="92990"/>
                  <a:pt x="120233" y="99913"/>
                  <a:pt x="117838" y="108646"/>
                </a:cubicBezTo>
                <a:cubicBezTo>
                  <a:pt x="115443" y="117379"/>
                  <a:pt x="108868" y="118204"/>
                  <a:pt x="98113" y="111120"/>
                </a:cubicBezTo>
                <a:cubicBezTo>
                  <a:pt x="91473" y="103548"/>
                  <a:pt x="86702" y="95525"/>
                  <a:pt x="83798" y="87049"/>
                </a:cubicBezTo>
                <a:cubicBezTo>
                  <a:pt x="81620" y="80693"/>
                  <a:pt x="82781" y="77271"/>
                  <a:pt x="87282" y="76783"/>
                </a:cubicBezTo>
                <a:close/>
                <a:moveTo>
                  <a:pt x="3123904" y="71078"/>
                </a:moveTo>
                <a:cubicBezTo>
                  <a:pt x="3114145" y="70655"/>
                  <a:pt x="3105315" y="75868"/>
                  <a:pt x="3097414" y="86716"/>
                </a:cubicBezTo>
                <a:cubicBezTo>
                  <a:pt x="3089512" y="97564"/>
                  <a:pt x="3084235" y="115085"/>
                  <a:pt x="3081582" y="139277"/>
                </a:cubicBezTo>
                <a:cubicBezTo>
                  <a:pt x="3078943" y="163454"/>
                  <a:pt x="3079840" y="185054"/>
                  <a:pt x="3084271" y="204076"/>
                </a:cubicBezTo>
                <a:cubicBezTo>
                  <a:pt x="3088702" y="223099"/>
                  <a:pt x="3095553" y="236152"/>
                  <a:pt x="3104824" y="243236"/>
                </a:cubicBezTo>
                <a:cubicBezTo>
                  <a:pt x="3114095" y="250320"/>
                  <a:pt x="3123402" y="251808"/>
                  <a:pt x="3132744" y="247699"/>
                </a:cubicBezTo>
                <a:cubicBezTo>
                  <a:pt x="3142087" y="243591"/>
                  <a:pt x="3149160" y="234338"/>
                  <a:pt x="3153964" y="219940"/>
                </a:cubicBezTo>
                <a:cubicBezTo>
                  <a:pt x="3158768" y="205543"/>
                  <a:pt x="3161170" y="189675"/>
                  <a:pt x="3161170" y="172338"/>
                </a:cubicBezTo>
                <a:cubicBezTo>
                  <a:pt x="3161170" y="155001"/>
                  <a:pt x="3160511" y="139287"/>
                  <a:pt x="3159191" y="125198"/>
                </a:cubicBezTo>
                <a:cubicBezTo>
                  <a:pt x="3157872" y="111109"/>
                  <a:pt x="3154100" y="98672"/>
                  <a:pt x="3147877" y="87888"/>
                </a:cubicBezTo>
                <a:cubicBezTo>
                  <a:pt x="3141653" y="77105"/>
                  <a:pt x="3133662" y="71501"/>
                  <a:pt x="3123904" y="71078"/>
                </a:cubicBezTo>
                <a:close/>
                <a:moveTo>
                  <a:pt x="2712618" y="70728"/>
                </a:moveTo>
                <a:cubicBezTo>
                  <a:pt x="2714352" y="70718"/>
                  <a:pt x="2716544" y="71060"/>
                  <a:pt x="2719193" y="71756"/>
                </a:cubicBezTo>
                <a:cubicBezTo>
                  <a:pt x="2727152" y="73735"/>
                  <a:pt x="2733490" y="76362"/>
                  <a:pt x="2738208" y="79639"/>
                </a:cubicBezTo>
                <a:cubicBezTo>
                  <a:pt x="2742926" y="82916"/>
                  <a:pt x="2744385" y="87039"/>
                  <a:pt x="2742586" y="92008"/>
                </a:cubicBezTo>
                <a:cubicBezTo>
                  <a:pt x="2740786" y="96976"/>
                  <a:pt x="2739886" y="107757"/>
                  <a:pt x="2739886" y="124348"/>
                </a:cubicBezTo>
                <a:lnTo>
                  <a:pt x="2739886" y="166207"/>
                </a:lnTo>
                <a:cubicBezTo>
                  <a:pt x="2739886" y="177350"/>
                  <a:pt x="2738606" y="187123"/>
                  <a:pt x="2736046" y="195526"/>
                </a:cubicBezTo>
                <a:cubicBezTo>
                  <a:pt x="2733487" y="203929"/>
                  <a:pt x="2728737" y="204248"/>
                  <a:pt x="2721796" y="196483"/>
                </a:cubicBezTo>
                <a:cubicBezTo>
                  <a:pt x="2714855" y="188718"/>
                  <a:pt x="2712059" y="180311"/>
                  <a:pt x="2713407" y="171262"/>
                </a:cubicBezTo>
                <a:cubicBezTo>
                  <a:pt x="2714755" y="162214"/>
                  <a:pt x="2715429" y="147027"/>
                  <a:pt x="2715429" y="125704"/>
                </a:cubicBezTo>
                <a:cubicBezTo>
                  <a:pt x="2715429" y="103978"/>
                  <a:pt x="2713407" y="88860"/>
                  <a:pt x="2709363" y="80349"/>
                </a:cubicBezTo>
                <a:cubicBezTo>
                  <a:pt x="2706330" y="73966"/>
                  <a:pt x="2707415" y="70759"/>
                  <a:pt x="2712618" y="70728"/>
                </a:cubicBezTo>
                <a:close/>
                <a:moveTo>
                  <a:pt x="3678588" y="68196"/>
                </a:moveTo>
                <a:cubicBezTo>
                  <a:pt x="3676021" y="67902"/>
                  <a:pt x="3664757" y="70945"/>
                  <a:pt x="3644795" y="77327"/>
                </a:cubicBezTo>
                <a:lnTo>
                  <a:pt x="3649678" y="112131"/>
                </a:lnTo>
                <a:cubicBezTo>
                  <a:pt x="3660849" y="109535"/>
                  <a:pt x="3670034" y="107154"/>
                  <a:pt x="3677233" y="104989"/>
                </a:cubicBezTo>
                <a:cubicBezTo>
                  <a:pt x="3680703" y="80754"/>
                  <a:pt x="3681155" y="68490"/>
                  <a:pt x="3678588" y="68196"/>
                </a:cubicBezTo>
                <a:close/>
                <a:moveTo>
                  <a:pt x="189758" y="66448"/>
                </a:moveTo>
                <a:cubicBezTo>
                  <a:pt x="191378" y="66305"/>
                  <a:pt x="193468" y="66532"/>
                  <a:pt x="196028" y="67131"/>
                </a:cubicBezTo>
                <a:cubicBezTo>
                  <a:pt x="206267" y="69526"/>
                  <a:pt x="214391" y="73258"/>
                  <a:pt x="220399" y="78327"/>
                </a:cubicBezTo>
                <a:cubicBezTo>
                  <a:pt x="226408" y="83396"/>
                  <a:pt x="228225" y="90549"/>
                  <a:pt x="225852" y="99784"/>
                </a:cubicBezTo>
                <a:cubicBezTo>
                  <a:pt x="223479" y="109019"/>
                  <a:pt x="216957" y="110159"/>
                  <a:pt x="206288" y="103204"/>
                </a:cubicBezTo>
                <a:cubicBezTo>
                  <a:pt x="198803" y="95718"/>
                  <a:pt x="192662" y="87236"/>
                  <a:pt x="187865" y="77757"/>
                </a:cubicBezTo>
                <a:cubicBezTo>
                  <a:pt x="184267" y="70648"/>
                  <a:pt x="184898" y="66878"/>
                  <a:pt x="189758" y="66448"/>
                </a:cubicBezTo>
                <a:close/>
                <a:moveTo>
                  <a:pt x="3744151" y="58570"/>
                </a:moveTo>
                <a:cubicBezTo>
                  <a:pt x="3748410" y="57380"/>
                  <a:pt x="3755638" y="59072"/>
                  <a:pt x="3765834" y="63646"/>
                </a:cubicBezTo>
                <a:cubicBezTo>
                  <a:pt x="3776030" y="68221"/>
                  <a:pt x="3779765" y="74437"/>
                  <a:pt x="3777041" y="82296"/>
                </a:cubicBezTo>
                <a:cubicBezTo>
                  <a:pt x="3774316" y="90154"/>
                  <a:pt x="3773180" y="113059"/>
                  <a:pt x="3773631" y="151010"/>
                </a:cubicBezTo>
                <a:cubicBezTo>
                  <a:pt x="3774083" y="188962"/>
                  <a:pt x="3768014" y="217735"/>
                  <a:pt x="3755423" y="237331"/>
                </a:cubicBezTo>
                <a:cubicBezTo>
                  <a:pt x="3742832" y="256927"/>
                  <a:pt x="3726843" y="270679"/>
                  <a:pt x="3707455" y="278588"/>
                </a:cubicBezTo>
                <a:cubicBezTo>
                  <a:pt x="3688067" y="286497"/>
                  <a:pt x="3686088" y="282815"/>
                  <a:pt x="3701518" y="267543"/>
                </a:cubicBezTo>
                <a:cubicBezTo>
                  <a:pt x="3716948" y="252270"/>
                  <a:pt x="3728202" y="237561"/>
                  <a:pt x="3735278" y="223414"/>
                </a:cubicBezTo>
                <a:cubicBezTo>
                  <a:pt x="3742355" y="209267"/>
                  <a:pt x="3746338" y="194271"/>
                  <a:pt x="3747227" y="178425"/>
                </a:cubicBezTo>
                <a:cubicBezTo>
                  <a:pt x="3737648" y="189238"/>
                  <a:pt x="3731177" y="196892"/>
                  <a:pt x="3727814" y="201388"/>
                </a:cubicBezTo>
                <a:cubicBezTo>
                  <a:pt x="3724451" y="205883"/>
                  <a:pt x="3717848" y="204575"/>
                  <a:pt x="3708003" y="197462"/>
                </a:cubicBezTo>
                <a:cubicBezTo>
                  <a:pt x="3698159" y="190349"/>
                  <a:pt x="3698087" y="185656"/>
                  <a:pt x="3707788" y="183383"/>
                </a:cubicBezTo>
                <a:cubicBezTo>
                  <a:pt x="3717489" y="181111"/>
                  <a:pt x="3730650" y="174575"/>
                  <a:pt x="3747270" y="163777"/>
                </a:cubicBezTo>
                <a:cubicBezTo>
                  <a:pt x="3748131" y="144776"/>
                  <a:pt x="3748342" y="126654"/>
                  <a:pt x="3747905" y="109409"/>
                </a:cubicBezTo>
                <a:cubicBezTo>
                  <a:pt x="3747468" y="92165"/>
                  <a:pt x="3745668" y="79679"/>
                  <a:pt x="3742506" y="71949"/>
                </a:cubicBezTo>
                <a:cubicBezTo>
                  <a:pt x="3739344" y="64220"/>
                  <a:pt x="3739892" y="59760"/>
                  <a:pt x="3744151" y="58570"/>
                </a:cubicBezTo>
                <a:close/>
                <a:moveTo>
                  <a:pt x="3440855" y="55577"/>
                </a:moveTo>
                <a:cubicBezTo>
                  <a:pt x="3438951" y="54880"/>
                  <a:pt x="3436350" y="55078"/>
                  <a:pt x="3433052" y="56171"/>
                </a:cubicBezTo>
                <a:cubicBezTo>
                  <a:pt x="3426455" y="58358"/>
                  <a:pt x="3415083" y="62277"/>
                  <a:pt x="3398936" y="67927"/>
                </a:cubicBezTo>
                <a:lnTo>
                  <a:pt x="3398936" y="89179"/>
                </a:lnTo>
                <a:cubicBezTo>
                  <a:pt x="3406035" y="87516"/>
                  <a:pt x="3412473" y="85526"/>
                  <a:pt x="3418253" y="83210"/>
                </a:cubicBezTo>
                <a:cubicBezTo>
                  <a:pt x="3424032" y="80894"/>
                  <a:pt x="3429230" y="82249"/>
                  <a:pt x="3433848" y="87275"/>
                </a:cubicBezTo>
                <a:cubicBezTo>
                  <a:pt x="3438465" y="92302"/>
                  <a:pt x="3436182" y="97052"/>
                  <a:pt x="3426997" y="101526"/>
                </a:cubicBezTo>
                <a:cubicBezTo>
                  <a:pt x="3417812" y="106000"/>
                  <a:pt x="3408458" y="108237"/>
                  <a:pt x="3398936" y="108237"/>
                </a:cubicBezTo>
                <a:lnTo>
                  <a:pt x="3398936" y="133727"/>
                </a:lnTo>
                <a:cubicBezTo>
                  <a:pt x="3413076" y="129396"/>
                  <a:pt x="3425702" y="126041"/>
                  <a:pt x="3436816" y="123660"/>
                </a:cubicBezTo>
                <a:cubicBezTo>
                  <a:pt x="3442939" y="86433"/>
                  <a:pt x="3445492" y="65331"/>
                  <a:pt x="3444474" y="60355"/>
                </a:cubicBezTo>
                <a:cubicBezTo>
                  <a:pt x="3443965" y="57867"/>
                  <a:pt x="3442758" y="56275"/>
                  <a:pt x="3440855" y="55577"/>
                </a:cubicBezTo>
                <a:close/>
                <a:moveTo>
                  <a:pt x="826384" y="54381"/>
                </a:moveTo>
                <a:cubicBezTo>
                  <a:pt x="830302" y="54703"/>
                  <a:pt x="834156" y="56024"/>
                  <a:pt x="837945" y="58344"/>
                </a:cubicBezTo>
                <a:cubicBezTo>
                  <a:pt x="845524" y="62983"/>
                  <a:pt x="845492" y="67923"/>
                  <a:pt x="837849" y="73165"/>
                </a:cubicBezTo>
                <a:cubicBezTo>
                  <a:pt x="830205" y="78406"/>
                  <a:pt x="818281" y="83077"/>
                  <a:pt x="802077" y="87179"/>
                </a:cubicBezTo>
                <a:cubicBezTo>
                  <a:pt x="809276" y="90764"/>
                  <a:pt x="812198" y="95883"/>
                  <a:pt x="810842" y="102537"/>
                </a:cubicBezTo>
                <a:cubicBezTo>
                  <a:pt x="809487" y="109191"/>
                  <a:pt x="808810" y="117788"/>
                  <a:pt x="808810" y="128328"/>
                </a:cubicBezTo>
                <a:cubicBezTo>
                  <a:pt x="809226" y="127697"/>
                  <a:pt x="812621" y="126188"/>
                  <a:pt x="818995" y="123800"/>
                </a:cubicBezTo>
                <a:cubicBezTo>
                  <a:pt x="825369" y="121412"/>
                  <a:pt x="830890" y="122359"/>
                  <a:pt x="835558" y="126639"/>
                </a:cubicBezTo>
                <a:cubicBezTo>
                  <a:pt x="840225" y="130920"/>
                  <a:pt x="839702" y="135387"/>
                  <a:pt x="833988" y="140040"/>
                </a:cubicBezTo>
                <a:cubicBezTo>
                  <a:pt x="828273" y="144694"/>
                  <a:pt x="819816" y="149021"/>
                  <a:pt x="808616" y="153022"/>
                </a:cubicBezTo>
                <a:cubicBezTo>
                  <a:pt x="807856" y="169298"/>
                  <a:pt x="807476" y="186714"/>
                  <a:pt x="807476" y="205270"/>
                </a:cubicBezTo>
                <a:cubicBezTo>
                  <a:pt x="823279" y="198301"/>
                  <a:pt x="835103" y="193633"/>
                  <a:pt x="842947" y="191267"/>
                </a:cubicBezTo>
                <a:cubicBezTo>
                  <a:pt x="850791" y="188901"/>
                  <a:pt x="852167" y="190998"/>
                  <a:pt x="847077" y="197559"/>
                </a:cubicBezTo>
                <a:cubicBezTo>
                  <a:pt x="841986" y="204119"/>
                  <a:pt x="833550" y="210673"/>
                  <a:pt x="821770" y="217219"/>
                </a:cubicBezTo>
                <a:cubicBezTo>
                  <a:pt x="809989" y="223765"/>
                  <a:pt x="797402" y="230964"/>
                  <a:pt x="784008" y="238816"/>
                </a:cubicBezTo>
                <a:cubicBezTo>
                  <a:pt x="770615" y="246667"/>
                  <a:pt x="761010" y="252962"/>
                  <a:pt x="755195" y="257702"/>
                </a:cubicBezTo>
                <a:cubicBezTo>
                  <a:pt x="749380" y="262441"/>
                  <a:pt x="741314" y="259164"/>
                  <a:pt x="730996" y="247871"/>
                </a:cubicBezTo>
                <a:cubicBezTo>
                  <a:pt x="720678" y="236578"/>
                  <a:pt x="721399" y="230932"/>
                  <a:pt x="733158" y="230932"/>
                </a:cubicBezTo>
                <a:cubicBezTo>
                  <a:pt x="742207" y="230932"/>
                  <a:pt x="759271" y="224658"/>
                  <a:pt x="784352" y="212110"/>
                </a:cubicBezTo>
                <a:lnTo>
                  <a:pt x="784352" y="159539"/>
                </a:lnTo>
                <a:cubicBezTo>
                  <a:pt x="779520" y="161303"/>
                  <a:pt x="774641" y="162418"/>
                  <a:pt x="769715" y="162884"/>
                </a:cubicBezTo>
                <a:cubicBezTo>
                  <a:pt x="764789" y="163350"/>
                  <a:pt x="759024" y="162085"/>
                  <a:pt x="752420" y="159088"/>
                </a:cubicBezTo>
                <a:cubicBezTo>
                  <a:pt x="745817" y="156090"/>
                  <a:pt x="745813" y="153197"/>
                  <a:pt x="752410" y="150408"/>
                </a:cubicBezTo>
                <a:cubicBezTo>
                  <a:pt x="759006" y="147619"/>
                  <a:pt x="769654" y="142955"/>
                  <a:pt x="784352" y="136416"/>
                </a:cubicBezTo>
                <a:cubicBezTo>
                  <a:pt x="784352" y="114389"/>
                  <a:pt x="783342" y="99597"/>
                  <a:pt x="781320" y="92040"/>
                </a:cubicBezTo>
                <a:cubicBezTo>
                  <a:pt x="769460" y="92943"/>
                  <a:pt x="760028" y="91549"/>
                  <a:pt x="753023" y="87856"/>
                </a:cubicBezTo>
                <a:cubicBezTo>
                  <a:pt x="746018" y="84164"/>
                  <a:pt x="746975" y="81034"/>
                  <a:pt x="755894" y="78467"/>
                </a:cubicBezTo>
                <a:cubicBezTo>
                  <a:pt x="764814" y="75900"/>
                  <a:pt x="774777" y="72419"/>
                  <a:pt x="785783" y="68024"/>
                </a:cubicBezTo>
                <a:cubicBezTo>
                  <a:pt x="796789" y="63628"/>
                  <a:pt x="806340" y="59756"/>
                  <a:pt x="814435" y="56408"/>
                </a:cubicBezTo>
                <a:cubicBezTo>
                  <a:pt x="818482" y="54734"/>
                  <a:pt x="822465" y="54058"/>
                  <a:pt x="826384" y="54381"/>
                </a:cubicBezTo>
                <a:close/>
                <a:moveTo>
                  <a:pt x="4149029" y="51988"/>
                </a:moveTo>
                <a:cubicBezTo>
                  <a:pt x="4146857" y="51701"/>
                  <a:pt x="4140687" y="52676"/>
                  <a:pt x="4130520" y="54913"/>
                </a:cubicBezTo>
                <a:cubicBezTo>
                  <a:pt x="4120353" y="57150"/>
                  <a:pt x="4109217" y="59022"/>
                  <a:pt x="4097114" y="60527"/>
                </a:cubicBezTo>
                <a:cubicBezTo>
                  <a:pt x="4097960" y="72215"/>
                  <a:pt x="4099480" y="82217"/>
                  <a:pt x="4101675" y="90534"/>
                </a:cubicBezTo>
                <a:cubicBezTo>
                  <a:pt x="4121607" y="87150"/>
                  <a:pt x="4137217" y="84246"/>
                  <a:pt x="4148502" y="81822"/>
                </a:cubicBezTo>
                <a:cubicBezTo>
                  <a:pt x="4150151" y="71971"/>
                  <a:pt x="4151195" y="64607"/>
                  <a:pt x="4151632" y="59731"/>
                </a:cubicBezTo>
                <a:cubicBezTo>
                  <a:pt x="4152070" y="54856"/>
                  <a:pt x="4151202" y="52274"/>
                  <a:pt x="4149029" y="51988"/>
                </a:cubicBezTo>
                <a:close/>
                <a:moveTo>
                  <a:pt x="3682555" y="45344"/>
                </a:moveTo>
                <a:cubicBezTo>
                  <a:pt x="3686806" y="44628"/>
                  <a:pt x="3693812" y="46599"/>
                  <a:pt x="3703572" y="51256"/>
                </a:cubicBezTo>
                <a:cubicBezTo>
                  <a:pt x="3716586" y="57466"/>
                  <a:pt x="3720117" y="63682"/>
                  <a:pt x="3714166" y="69906"/>
                </a:cubicBezTo>
                <a:cubicBezTo>
                  <a:pt x="3708215" y="76129"/>
                  <a:pt x="3703992" y="86849"/>
                  <a:pt x="3701496" y="102064"/>
                </a:cubicBezTo>
                <a:cubicBezTo>
                  <a:pt x="3708695" y="110696"/>
                  <a:pt x="3707831" y="115909"/>
                  <a:pt x="3698904" y="117702"/>
                </a:cubicBezTo>
                <a:cubicBezTo>
                  <a:pt x="3689978" y="119494"/>
                  <a:pt x="3678244" y="121817"/>
                  <a:pt x="3663703" y="124671"/>
                </a:cubicBezTo>
                <a:cubicBezTo>
                  <a:pt x="3676294" y="129174"/>
                  <a:pt x="3681915" y="133720"/>
                  <a:pt x="3680567" y="138309"/>
                </a:cubicBezTo>
                <a:cubicBezTo>
                  <a:pt x="3679219" y="142897"/>
                  <a:pt x="3678545" y="151265"/>
                  <a:pt x="3678545" y="163411"/>
                </a:cubicBezTo>
                <a:cubicBezTo>
                  <a:pt x="3681140" y="163554"/>
                  <a:pt x="3686504" y="162242"/>
                  <a:pt x="3694635" y="159475"/>
                </a:cubicBezTo>
                <a:cubicBezTo>
                  <a:pt x="3702766" y="156707"/>
                  <a:pt x="3709090" y="158198"/>
                  <a:pt x="3713607" y="163949"/>
                </a:cubicBezTo>
                <a:cubicBezTo>
                  <a:pt x="3718124" y="169699"/>
                  <a:pt x="3714840" y="174224"/>
                  <a:pt x="3703755" y="177522"/>
                </a:cubicBezTo>
                <a:cubicBezTo>
                  <a:pt x="3692670" y="180820"/>
                  <a:pt x="3684267" y="182469"/>
                  <a:pt x="3678545" y="182469"/>
                </a:cubicBezTo>
                <a:lnTo>
                  <a:pt x="3678545" y="218757"/>
                </a:lnTo>
                <a:cubicBezTo>
                  <a:pt x="3705533" y="209766"/>
                  <a:pt x="3718192" y="208292"/>
                  <a:pt x="3716521" y="214337"/>
                </a:cubicBezTo>
                <a:cubicBezTo>
                  <a:pt x="3714851" y="220381"/>
                  <a:pt x="3699657" y="229326"/>
                  <a:pt x="3670941" y="241171"/>
                </a:cubicBezTo>
                <a:cubicBezTo>
                  <a:pt x="3642225" y="253016"/>
                  <a:pt x="3624601" y="261491"/>
                  <a:pt x="3618069" y="266596"/>
                </a:cubicBezTo>
                <a:cubicBezTo>
                  <a:pt x="3611537" y="271701"/>
                  <a:pt x="3602635" y="269206"/>
                  <a:pt x="3591364" y="259110"/>
                </a:cubicBezTo>
                <a:cubicBezTo>
                  <a:pt x="3580092" y="249015"/>
                  <a:pt x="3579483" y="243383"/>
                  <a:pt x="3589535" y="242214"/>
                </a:cubicBezTo>
                <a:cubicBezTo>
                  <a:pt x="3599588" y="241045"/>
                  <a:pt x="3608507" y="239443"/>
                  <a:pt x="3616294" y="237407"/>
                </a:cubicBezTo>
                <a:cubicBezTo>
                  <a:pt x="3613598" y="225203"/>
                  <a:pt x="3611365" y="212978"/>
                  <a:pt x="3609594" y="200731"/>
                </a:cubicBezTo>
                <a:cubicBezTo>
                  <a:pt x="3607823" y="188485"/>
                  <a:pt x="3605123" y="178651"/>
                  <a:pt x="3601495" y="171230"/>
                </a:cubicBezTo>
                <a:cubicBezTo>
                  <a:pt x="3597867" y="163809"/>
                  <a:pt x="3598631" y="159528"/>
                  <a:pt x="3603786" y="158388"/>
                </a:cubicBezTo>
                <a:cubicBezTo>
                  <a:pt x="3608941" y="157248"/>
                  <a:pt x="3615717" y="158249"/>
                  <a:pt x="3624113" y="161389"/>
                </a:cubicBezTo>
                <a:cubicBezTo>
                  <a:pt x="3632509" y="164530"/>
                  <a:pt x="3635582" y="169151"/>
                  <a:pt x="3633330" y="175253"/>
                </a:cubicBezTo>
                <a:cubicBezTo>
                  <a:pt x="3631079" y="181354"/>
                  <a:pt x="3632025" y="199907"/>
                  <a:pt x="3636170" y="230910"/>
                </a:cubicBezTo>
                <a:lnTo>
                  <a:pt x="3656777" y="225167"/>
                </a:lnTo>
                <a:cubicBezTo>
                  <a:pt x="3656777" y="189632"/>
                  <a:pt x="3656364" y="164634"/>
                  <a:pt x="3655540" y="150172"/>
                </a:cubicBezTo>
                <a:cubicBezTo>
                  <a:pt x="3654715" y="135709"/>
                  <a:pt x="3653808" y="128478"/>
                  <a:pt x="3652819" y="128478"/>
                </a:cubicBezTo>
                <a:cubicBezTo>
                  <a:pt x="3651542" y="128478"/>
                  <a:pt x="3650729" y="129536"/>
                  <a:pt x="3650377" y="131651"/>
                </a:cubicBezTo>
                <a:cubicBezTo>
                  <a:pt x="3650026" y="133766"/>
                  <a:pt x="3647932" y="135792"/>
                  <a:pt x="3644096" y="137728"/>
                </a:cubicBezTo>
                <a:cubicBezTo>
                  <a:pt x="3640260" y="139664"/>
                  <a:pt x="3637009" y="136566"/>
                  <a:pt x="3634341" y="128435"/>
                </a:cubicBezTo>
                <a:cubicBezTo>
                  <a:pt x="3631674" y="120304"/>
                  <a:pt x="3628716" y="110449"/>
                  <a:pt x="3625468" y="98869"/>
                </a:cubicBezTo>
                <a:cubicBezTo>
                  <a:pt x="3622220" y="87290"/>
                  <a:pt x="3618754" y="77606"/>
                  <a:pt x="3615068" y="69820"/>
                </a:cubicBezTo>
                <a:cubicBezTo>
                  <a:pt x="3611383" y="62033"/>
                  <a:pt x="3614197" y="58588"/>
                  <a:pt x="3623511" y="59484"/>
                </a:cubicBezTo>
                <a:cubicBezTo>
                  <a:pt x="3632825" y="60380"/>
                  <a:pt x="3643634" y="59351"/>
                  <a:pt x="3655938" y="56397"/>
                </a:cubicBezTo>
                <a:cubicBezTo>
                  <a:pt x="3668242" y="53443"/>
                  <a:pt x="3676003" y="50296"/>
                  <a:pt x="3679223" y="46954"/>
                </a:cubicBezTo>
                <a:cubicBezTo>
                  <a:pt x="3680027" y="46119"/>
                  <a:pt x="3681138" y="45582"/>
                  <a:pt x="3682555" y="45344"/>
                </a:cubicBezTo>
                <a:close/>
                <a:moveTo>
                  <a:pt x="2026595" y="44029"/>
                </a:moveTo>
                <a:cubicBezTo>
                  <a:pt x="2031985" y="44273"/>
                  <a:pt x="2036660" y="45664"/>
                  <a:pt x="2040622" y="48202"/>
                </a:cubicBezTo>
                <a:cubicBezTo>
                  <a:pt x="2048545" y="53278"/>
                  <a:pt x="2050069" y="57767"/>
                  <a:pt x="2045193" y="61667"/>
                </a:cubicBezTo>
                <a:cubicBezTo>
                  <a:pt x="2040317" y="65568"/>
                  <a:pt x="2030469" y="68906"/>
                  <a:pt x="2015649" y="71680"/>
                </a:cubicBezTo>
                <a:cubicBezTo>
                  <a:pt x="2000828" y="74455"/>
                  <a:pt x="1984229" y="77416"/>
                  <a:pt x="1965852" y="80564"/>
                </a:cubicBezTo>
                <a:cubicBezTo>
                  <a:pt x="1947475" y="83712"/>
                  <a:pt x="1929790" y="86505"/>
                  <a:pt x="1912797" y="88942"/>
                </a:cubicBezTo>
                <a:cubicBezTo>
                  <a:pt x="1904982" y="130601"/>
                  <a:pt x="1896998" y="162755"/>
                  <a:pt x="1888845" y="185405"/>
                </a:cubicBezTo>
                <a:cubicBezTo>
                  <a:pt x="1880693" y="208056"/>
                  <a:pt x="1870210" y="228996"/>
                  <a:pt x="1857397" y="248226"/>
                </a:cubicBezTo>
                <a:cubicBezTo>
                  <a:pt x="1844584" y="267456"/>
                  <a:pt x="1828208" y="283578"/>
                  <a:pt x="1808268" y="296592"/>
                </a:cubicBezTo>
                <a:cubicBezTo>
                  <a:pt x="1788328" y="309606"/>
                  <a:pt x="1787621" y="304920"/>
                  <a:pt x="1806149" y="282535"/>
                </a:cubicBezTo>
                <a:cubicBezTo>
                  <a:pt x="1824676" y="260150"/>
                  <a:pt x="1840648" y="233757"/>
                  <a:pt x="1854063" y="203356"/>
                </a:cubicBezTo>
                <a:cubicBezTo>
                  <a:pt x="1867478" y="172955"/>
                  <a:pt x="1875760" y="146232"/>
                  <a:pt x="1878908" y="123187"/>
                </a:cubicBezTo>
                <a:cubicBezTo>
                  <a:pt x="1882055" y="100142"/>
                  <a:pt x="1881829" y="83766"/>
                  <a:pt x="1878230" y="74057"/>
                </a:cubicBezTo>
                <a:cubicBezTo>
                  <a:pt x="1874631" y="64349"/>
                  <a:pt x="1876233" y="59972"/>
                  <a:pt x="1883037" y="60925"/>
                </a:cubicBezTo>
                <a:cubicBezTo>
                  <a:pt x="1889842" y="61879"/>
                  <a:pt x="1897969" y="64098"/>
                  <a:pt x="1907419" y="67583"/>
                </a:cubicBezTo>
                <a:cubicBezTo>
                  <a:pt x="1930565" y="64958"/>
                  <a:pt x="1949752" y="61854"/>
                  <a:pt x="1964981" y="58269"/>
                </a:cubicBezTo>
                <a:cubicBezTo>
                  <a:pt x="1980210" y="54684"/>
                  <a:pt x="1994644" y="50840"/>
                  <a:pt x="2008281" y="46739"/>
                </a:cubicBezTo>
                <a:cubicBezTo>
                  <a:pt x="2015100" y="44688"/>
                  <a:pt x="2021204" y="43785"/>
                  <a:pt x="2026595" y="44029"/>
                </a:cubicBezTo>
                <a:close/>
                <a:moveTo>
                  <a:pt x="2956588" y="39939"/>
                </a:moveTo>
                <a:cubicBezTo>
                  <a:pt x="2964188" y="41027"/>
                  <a:pt x="2971254" y="43247"/>
                  <a:pt x="2977786" y="46599"/>
                </a:cubicBezTo>
                <a:cubicBezTo>
                  <a:pt x="2990850" y="53303"/>
                  <a:pt x="2999945" y="62997"/>
                  <a:pt x="3005072" y="75681"/>
                </a:cubicBezTo>
                <a:cubicBezTo>
                  <a:pt x="3010198" y="88365"/>
                  <a:pt x="3010872" y="102343"/>
                  <a:pt x="3007094" y="117616"/>
                </a:cubicBezTo>
                <a:cubicBezTo>
                  <a:pt x="3003315" y="132888"/>
                  <a:pt x="2993058" y="145063"/>
                  <a:pt x="2976323" y="154140"/>
                </a:cubicBezTo>
                <a:cubicBezTo>
                  <a:pt x="2988326" y="158270"/>
                  <a:pt x="2997848" y="165985"/>
                  <a:pt x="3004889" y="177285"/>
                </a:cubicBezTo>
                <a:cubicBezTo>
                  <a:pt x="3011930" y="188585"/>
                  <a:pt x="3014282" y="203420"/>
                  <a:pt x="3011944" y="221790"/>
                </a:cubicBezTo>
                <a:cubicBezTo>
                  <a:pt x="3009607" y="240160"/>
                  <a:pt x="3001268" y="255074"/>
                  <a:pt x="2986928" y="266532"/>
                </a:cubicBezTo>
                <a:cubicBezTo>
                  <a:pt x="2972588" y="277989"/>
                  <a:pt x="2956383" y="283485"/>
                  <a:pt x="2938315" y="283019"/>
                </a:cubicBezTo>
                <a:cubicBezTo>
                  <a:pt x="2920246" y="282553"/>
                  <a:pt x="2904547" y="276849"/>
                  <a:pt x="2891218" y="265908"/>
                </a:cubicBezTo>
                <a:cubicBezTo>
                  <a:pt x="2877888" y="254966"/>
                  <a:pt x="2869309" y="238138"/>
                  <a:pt x="2865481" y="215423"/>
                </a:cubicBezTo>
                <a:lnTo>
                  <a:pt x="2897036" y="209314"/>
                </a:lnTo>
                <a:cubicBezTo>
                  <a:pt x="2901137" y="223152"/>
                  <a:pt x="2906910" y="233359"/>
                  <a:pt x="2914352" y="239934"/>
                </a:cubicBezTo>
                <a:cubicBezTo>
                  <a:pt x="2921795" y="246509"/>
                  <a:pt x="2930847" y="249825"/>
                  <a:pt x="2941509" y="249883"/>
                </a:cubicBezTo>
                <a:cubicBezTo>
                  <a:pt x="2952171" y="249940"/>
                  <a:pt x="2960836" y="245606"/>
                  <a:pt x="2967504" y="236880"/>
                </a:cubicBezTo>
                <a:cubicBezTo>
                  <a:pt x="2974172" y="228154"/>
                  <a:pt x="2977076" y="218155"/>
                  <a:pt x="2976216" y="206883"/>
                </a:cubicBezTo>
                <a:cubicBezTo>
                  <a:pt x="2975355" y="195612"/>
                  <a:pt x="2971035" y="186900"/>
                  <a:pt x="2963256" y="180748"/>
                </a:cubicBezTo>
                <a:cubicBezTo>
                  <a:pt x="2955476" y="174596"/>
                  <a:pt x="2941326" y="170058"/>
                  <a:pt x="2920805" y="167132"/>
                </a:cubicBezTo>
                <a:lnTo>
                  <a:pt x="2920805" y="143579"/>
                </a:lnTo>
                <a:cubicBezTo>
                  <a:pt x="2940910" y="141671"/>
                  <a:pt x="2954935" y="136964"/>
                  <a:pt x="2962879" y="129457"/>
                </a:cubicBezTo>
                <a:cubicBezTo>
                  <a:pt x="2970824" y="121950"/>
                  <a:pt x="2974377" y="112234"/>
                  <a:pt x="2973538" y="100311"/>
                </a:cubicBezTo>
                <a:cubicBezTo>
                  <a:pt x="2972699" y="88387"/>
                  <a:pt x="2967486" y="79754"/>
                  <a:pt x="2957900" y="74412"/>
                </a:cubicBezTo>
                <a:cubicBezTo>
                  <a:pt x="2948313" y="69070"/>
                  <a:pt x="2938038" y="68504"/>
                  <a:pt x="2927075" y="72713"/>
                </a:cubicBezTo>
                <a:cubicBezTo>
                  <a:pt x="2916112" y="76922"/>
                  <a:pt x="2906867" y="89667"/>
                  <a:pt x="2899338" y="110947"/>
                </a:cubicBezTo>
                <a:lnTo>
                  <a:pt x="2868169" y="106108"/>
                </a:lnTo>
                <a:cubicBezTo>
                  <a:pt x="2873733" y="87035"/>
                  <a:pt x="2881459" y="71849"/>
                  <a:pt x="2891347" y="60549"/>
                </a:cubicBezTo>
                <a:cubicBezTo>
                  <a:pt x="2901234" y="49249"/>
                  <a:pt x="2914847" y="42423"/>
                  <a:pt x="2932184" y="40071"/>
                </a:cubicBezTo>
                <a:cubicBezTo>
                  <a:pt x="2940853" y="38895"/>
                  <a:pt x="2948987" y="38851"/>
                  <a:pt x="2956588" y="39939"/>
                </a:cubicBezTo>
                <a:close/>
                <a:moveTo>
                  <a:pt x="3124291" y="39275"/>
                </a:moveTo>
                <a:cubicBezTo>
                  <a:pt x="3141406" y="39275"/>
                  <a:pt x="3156101" y="46123"/>
                  <a:pt x="3168376" y="59817"/>
                </a:cubicBezTo>
                <a:cubicBezTo>
                  <a:pt x="3180651" y="73512"/>
                  <a:pt x="3188614" y="90387"/>
                  <a:pt x="3192263" y="110442"/>
                </a:cubicBezTo>
                <a:cubicBezTo>
                  <a:pt x="3195913" y="130497"/>
                  <a:pt x="3197053" y="153534"/>
                  <a:pt x="3195683" y="179555"/>
                </a:cubicBezTo>
                <a:cubicBezTo>
                  <a:pt x="3194314" y="205575"/>
                  <a:pt x="3189632" y="227046"/>
                  <a:pt x="3181637" y="243967"/>
                </a:cubicBezTo>
                <a:cubicBezTo>
                  <a:pt x="3173643" y="260889"/>
                  <a:pt x="3161471" y="272644"/>
                  <a:pt x="3145123" y="279233"/>
                </a:cubicBezTo>
                <a:cubicBezTo>
                  <a:pt x="3128776" y="285823"/>
                  <a:pt x="3112460" y="285120"/>
                  <a:pt x="3096177" y="277125"/>
                </a:cubicBezTo>
                <a:cubicBezTo>
                  <a:pt x="3079893" y="269131"/>
                  <a:pt x="3068468" y="258562"/>
                  <a:pt x="3061900" y="245419"/>
                </a:cubicBezTo>
                <a:cubicBezTo>
                  <a:pt x="3055332" y="232276"/>
                  <a:pt x="3050664" y="218553"/>
                  <a:pt x="3047897" y="204248"/>
                </a:cubicBezTo>
                <a:cubicBezTo>
                  <a:pt x="3045129" y="189944"/>
                  <a:pt x="3044197" y="170725"/>
                  <a:pt x="3045101" y="146590"/>
                </a:cubicBezTo>
                <a:cubicBezTo>
                  <a:pt x="3046018" y="122455"/>
                  <a:pt x="3049446" y="103308"/>
                  <a:pt x="3055382" y="89147"/>
                </a:cubicBezTo>
                <a:cubicBezTo>
                  <a:pt x="3061319" y="74986"/>
                  <a:pt x="3070009" y="63134"/>
                  <a:pt x="3081453" y="53590"/>
                </a:cubicBezTo>
                <a:cubicBezTo>
                  <a:pt x="3092896" y="44047"/>
                  <a:pt x="3107176" y="39275"/>
                  <a:pt x="3124291" y="39275"/>
                </a:cubicBezTo>
                <a:close/>
                <a:moveTo>
                  <a:pt x="2405543" y="32330"/>
                </a:moveTo>
                <a:cubicBezTo>
                  <a:pt x="2414322" y="31927"/>
                  <a:pt x="2421758" y="35016"/>
                  <a:pt x="2427851" y="41598"/>
                </a:cubicBezTo>
                <a:cubicBezTo>
                  <a:pt x="2435975" y="50374"/>
                  <a:pt x="2434903" y="55350"/>
                  <a:pt x="2424635" y="56526"/>
                </a:cubicBezTo>
                <a:cubicBezTo>
                  <a:pt x="2414367" y="57702"/>
                  <a:pt x="2403992" y="58728"/>
                  <a:pt x="2393509" y="59602"/>
                </a:cubicBezTo>
                <a:cubicBezTo>
                  <a:pt x="2383027" y="60477"/>
                  <a:pt x="2370637" y="61517"/>
                  <a:pt x="2356340" y="62721"/>
                </a:cubicBezTo>
                <a:cubicBezTo>
                  <a:pt x="2365345" y="68185"/>
                  <a:pt x="2367202" y="73319"/>
                  <a:pt x="2361911" y="78123"/>
                </a:cubicBezTo>
                <a:cubicBezTo>
                  <a:pt x="2356619" y="82927"/>
                  <a:pt x="2349815" y="91896"/>
                  <a:pt x="2341498" y="105032"/>
                </a:cubicBezTo>
                <a:cubicBezTo>
                  <a:pt x="2343290" y="113435"/>
                  <a:pt x="2343727" y="122183"/>
                  <a:pt x="2342810" y="131275"/>
                </a:cubicBezTo>
                <a:cubicBezTo>
                  <a:pt x="2341892" y="140366"/>
                  <a:pt x="2341659" y="154362"/>
                  <a:pt x="2342111" y="173263"/>
                </a:cubicBezTo>
                <a:cubicBezTo>
                  <a:pt x="2342562" y="192163"/>
                  <a:pt x="2342322" y="208576"/>
                  <a:pt x="2341390" y="222500"/>
                </a:cubicBezTo>
                <a:cubicBezTo>
                  <a:pt x="2340458" y="236424"/>
                  <a:pt x="2337830" y="245609"/>
                  <a:pt x="2333506" y="250055"/>
                </a:cubicBezTo>
                <a:cubicBezTo>
                  <a:pt x="2329183" y="254500"/>
                  <a:pt x="2324232" y="251177"/>
                  <a:pt x="2318654" y="240085"/>
                </a:cubicBezTo>
                <a:cubicBezTo>
                  <a:pt x="2313075" y="228992"/>
                  <a:pt x="2311186" y="219944"/>
                  <a:pt x="2312986" y="212939"/>
                </a:cubicBezTo>
                <a:cubicBezTo>
                  <a:pt x="2314785" y="205933"/>
                  <a:pt x="2316363" y="194382"/>
                  <a:pt x="2317718" y="178285"/>
                </a:cubicBezTo>
                <a:cubicBezTo>
                  <a:pt x="2319073" y="162189"/>
                  <a:pt x="2319241" y="146038"/>
                  <a:pt x="2318223" y="129834"/>
                </a:cubicBezTo>
                <a:cubicBezTo>
                  <a:pt x="2315226" y="140402"/>
                  <a:pt x="2307500" y="152376"/>
                  <a:pt x="2295046" y="165756"/>
                </a:cubicBezTo>
                <a:cubicBezTo>
                  <a:pt x="2282592" y="179135"/>
                  <a:pt x="2268072" y="189317"/>
                  <a:pt x="2251488" y="196300"/>
                </a:cubicBezTo>
                <a:cubicBezTo>
                  <a:pt x="2234903" y="203284"/>
                  <a:pt x="2232390" y="200635"/>
                  <a:pt x="2243948" y="188352"/>
                </a:cubicBezTo>
                <a:cubicBezTo>
                  <a:pt x="2255506" y="176070"/>
                  <a:pt x="2266810" y="163737"/>
                  <a:pt x="2277859" y="151355"/>
                </a:cubicBezTo>
                <a:cubicBezTo>
                  <a:pt x="2288908" y="138972"/>
                  <a:pt x="2300621" y="122800"/>
                  <a:pt x="2312996" y="102838"/>
                </a:cubicBezTo>
                <a:cubicBezTo>
                  <a:pt x="2311390" y="99396"/>
                  <a:pt x="2310089" y="95360"/>
                  <a:pt x="2309092" y="90728"/>
                </a:cubicBezTo>
                <a:cubicBezTo>
                  <a:pt x="2308096" y="86096"/>
                  <a:pt x="2312867" y="85128"/>
                  <a:pt x="2323407" y="87824"/>
                </a:cubicBezTo>
                <a:cubicBezTo>
                  <a:pt x="2329115" y="81113"/>
                  <a:pt x="2333295" y="73519"/>
                  <a:pt x="2335948" y="65044"/>
                </a:cubicBezTo>
                <a:cubicBezTo>
                  <a:pt x="2312817" y="69547"/>
                  <a:pt x="2297878" y="72473"/>
                  <a:pt x="2291131" y="73821"/>
                </a:cubicBezTo>
                <a:cubicBezTo>
                  <a:pt x="2284384" y="75169"/>
                  <a:pt x="2276669" y="71835"/>
                  <a:pt x="2267986" y="63818"/>
                </a:cubicBezTo>
                <a:cubicBezTo>
                  <a:pt x="2259303" y="55802"/>
                  <a:pt x="2261820" y="51518"/>
                  <a:pt x="2275536" y="50966"/>
                </a:cubicBezTo>
                <a:cubicBezTo>
                  <a:pt x="2289253" y="50414"/>
                  <a:pt x="2303679" y="49249"/>
                  <a:pt x="2318815" y="47471"/>
                </a:cubicBezTo>
                <a:cubicBezTo>
                  <a:pt x="2333951" y="45692"/>
                  <a:pt x="2347427" y="43896"/>
                  <a:pt x="2359244" y="42082"/>
                </a:cubicBezTo>
                <a:cubicBezTo>
                  <a:pt x="2371060" y="40268"/>
                  <a:pt x="2383417" y="37540"/>
                  <a:pt x="2396317" y="33897"/>
                </a:cubicBezTo>
                <a:cubicBezTo>
                  <a:pt x="2399541" y="32987"/>
                  <a:pt x="2402617" y="32464"/>
                  <a:pt x="2405543" y="32330"/>
                </a:cubicBezTo>
                <a:close/>
                <a:moveTo>
                  <a:pt x="2196583" y="31962"/>
                </a:moveTo>
                <a:cubicBezTo>
                  <a:pt x="2208958" y="34313"/>
                  <a:pt x="2219559" y="38476"/>
                  <a:pt x="2228386" y="44448"/>
                </a:cubicBezTo>
                <a:cubicBezTo>
                  <a:pt x="2237212" y="50421"/>
                  <a:pt x="2239650" y="59398"/>
                  <a:pt x="2235699" y="71379"/>
                </a:cubicBezTo>
                <a:cubicBezTo>
                  <a:pt x="2231748" y="83360"/>
                  <a:pt x="2220065" y="79449"/>
                  <a:pt x="2200648" y="59645"/>
                </a:cubicBezTo>
                <a:cubicBezTo>
                  <a:pt x="2185562" y="38838"/>
                  <a:pt x="2184207" y="29610"/>
                  <a:pt x="2196583" y="31962"/>
                </a:cubicBezTo>
                <a:close/>
                <a:moveTo>
                  <a:pt x="943835" y="31437"/>
                </a:moveTo>
                <a:cubicBezTo>
                  <a:pt x="947370" y="31357"/>
                  <a:pt x="951072" y="32277"/>
                  <a:pt x="954940" y="34199"/>
                </a:cubicBezTo>
                <a:cubicBezTo>
                  <a:pt x="962677" y="38042"/>
                  <a:pt x="969502" y="42122"/>
                  <a:pt x="975418" y="46438"/>
                </a:cubicBezTo>
                <a:cubicBezTo>
                  <a:pt x="981333" y="50754"/>
                  <a:pt x="982674" y="54806"/>
                  <a:pt x="979440" y="58591"/>
                </a:cubicBezTo>
                <a:cubicBezTo>
                  <a:pt x="976207" y="62377"/>
                  <a:pt x="974170" y="67626"/>
                  <a:pt x="973331" y="74337"/>
                </a:cubicBezTo>
                <a:cubicBezTo>
                  <a:pt x="972492" y="81048"/>
                  <a:pt x="971844" y="95023"/>
                  <a:pt x="971385" y="116260"/>
                </a:cubicBezTo>
                <a:cubicBezTo>
                  <a:pt x="970926" y="137498"/>
                  <a:pt x="969782" y="154520"/>
                  <a:pt x="967954" y="167326"/>
                </a:cubicBezTo>
                <a:cubicBezTo>
                  <a:pt x="966125" y="180132"/>
                  <a:pt x="962827" y="189682"/>
                  <a:pt x="958059" y="195978"/>
                </a:cubicBezTo>
                <a:cubicBezTo>
                  <a:pt x="953291" y="202273"/>
                  <a:pt x="948569" y="199846"/>
                  <a:pt x="943894" y="188696"/>
                </a:cubicBezTo>
                <a:cubicBezTo>
                  <a:pt x="939220" y="177547"/>
                  <a:pt x="937560" y="169144"/>
                  <a:pt x="938915" y="163486"/>
                </a:cubicBezTo>
                <a:cubicBezTo>
                  <a:pt x="940270" y="157829"/>
                  <a:pt x="941622" y="148056"/>
                  <a:pt x="942970" y="134168"/>
                </a:cubicBezTo>
                <a:cubicBezTo>
                  <a:pt x="944318" y="120279"/>
                  <a:pt x="944991" y="105312"/>
                  <a:pt x="944991" y="89265"/>
                </a:cubicBezTo>
                <a:cubicBezTo>
                  <a:pt x="944991" y="73075"/>
                  <a:pt x="943981" y="63417"/>
                  <a:pt x="941959" y="60291"/>
                </a:cubicBezTo>
                <a:cubicBezTo>
                  <a:pt x="939937" y="57165"/>
                  <a:pt x="935742" y="56046"/>
                  <a:pt x="929375" y="56935"/>
                </a:cubicBezTo>
                <a:cubicBezTo>
                  <a:pt x="901612" y="62327"/>
                  <a:pt x="886175" y="65281"/>
                  <a:pt x="883063" y="65797"/>
                </a:cubicBezTo>
                <a:cubicBezTo>
                  <a:pt x="883909" y="99525"/>
                  <a:pt x="884107" y="125055"/>
                  <a:pt x="883655" y="142385"/>
                </a:cubicBezTo>
                <a:cubicBezTo>
                  <a:pt x="883203" y="159715"/>
                  <a:pt x="881622" y="173428"/>
                  <a:pt x="878912" y="183523"/>
                </a:cubicBezTo>
                <a:cubicBezTo>
                  <a:pt x="876201" y="193619"/>
                  <a:pt x="872667" y="197742"/>
                  <a:pt x="868307" y="195892"/>
                </a:cubicBezTo>
                <a:cubicBezTo>
                  <a:pt x="863948" y="194042"/>
                  <a:pt x="860789" y="189152"/>
                  <a:pt x="858832" y="181222"/>
                </a:cubicBezTo>
                <a:cubicBezTo>
                  <a:pt x="856875" y="173292"/>
                  <a:pt x="856348" y="166781"/>
                  <a:pt x="857251" y="161690"/>
                </a:cubicBezTo>
                <a:cubicBezTo>
                  <a:pt x="858154" y="156600"/>
                  <a:pt x="859058" y="148781"/>
                  <a:pt x="859961" y="138233"/>
                </a:cubicBezTo>
                <a:cubicBezTo>
                  <a:pt x="860865" y="127686"/>
                  <a:pt x="861539" y="117612"/>
                  <a:pt x="861983" y="108011"/>
                </a:cubicBezTo>
                <a:cubicBezTo>
                  <a:pt x="862428" y="98411"/>
                  <a:pt x="862220" y="89122"/>
                  <a:pt x="861359" y="80145"/>
                </a:cubicBezTo>
                <a:cubicBezTo>
                  <a:pt x="860499" y="71168"/>
                  <a:pt x="857799" y="63005"/>
                  <a:pt x="853261" y="55655"/>
                </a:cubicBezTo>
                <a:cubicBezTo>
                  <a:pt x="848722" y="48306"/>
                  <a:pt x="850429" y="45101"/>
                  <a:pt x="858380" y="46040"/>
                </a:cubicBezTo>
                <a:cubicBezTo>
                  <a:pt x="866332" y="46979"/>
                  <a:pt x="872190" y="47657"/>
                  <a:pt x="875954" y="48073"/>
                </a:cubicBezTo>
                <a:cubicBezTo>
                  <a:pt x="879718" y="48489"/>
                  <a:pt x="888688" y="47402"/>
                  <a:pt x="902864" y="44814"/>
                </a:cubicBezTo>
                <a:cubicBezTo>
                  <a:pt x="917039" y="42226"/>
                  <a:pt x="927328" y="38848"/>
                  <a:pt x="933731" y="34683"/>
                </a:cubicBezTo>
                <a:cubicBezTo>
                  <a:pt x="936932" y="32600"/>
                  <a:pt x="940301" y="31518"/>
                  <a:pt x="943835" y="31437"/>
                </a:cubicBezTo>
                <a:close/>
                <a:moveTo>
                  <a:pt x="3987301" y="27883"/>
                </a:moveTo>
                <a:cubicBezTo>
                  <a:pt x="3990013" y="27232"/>
                  <a:pt x="3994868" y="28642"/>
                  <a:pt x="4001867" y="32112"/>
                </a:cubicBezTo>
                <a:cubicBezTo>
                  <a:pt x="4015862" y="39053"/>
                  <a:pt x="4021660" y="45459"/>
                  <a:pt x="4019258" y="51332"/>
                </a:cubicBezTo>
                <a:cubicBezTo>
                  <a:pt x="4016856" y="57204"/>
                  <a:pt x="4013217" y="64123"/>
                  <a:pt x="4008341" y="72089"/>
                </a:cubicBezTo>
                <a:cubicBezTo>
                  <a:pt x="4003466" y="80055"/>
                  <a:pt x="3998977" y="87236"/>
                  <a:pt x="3994876" y="93632"/>
                </a:cubicBezTo>
                <a:cubicBezTo>
                  <a:pt x="3990774" y="100027"/>
                  <a:pt x="3986992" y="105609"/>
                  <a:pt x="3983529" y="110377"/>
                </a:cubicBezTo>
                <a:cubicBezTo>
                  <a:pt x="3980066" y="115146"/>
                  <a:pt x="3980173" y="117551"/>
                  <a:pt x="3983852" y="117594"/>
                </a:cubicBezTo>
                <a:cubicBezTo>
                  <a:pt x="3987530" y="117637"/>
                  <a:pt x="3991222" y="117426"/>
                  <a:pt x="3994929" y="116960"/>
                </a:cubicBezTo>
                <a:cubicBezTo>
                  <a:pt x="3998636" y="116494"/>
                  <a:pt x="4006090" y="115866"/>
                  <a:pt x="4017289" y="115077"/>
                </a:cubicBezTo>
                <a:cubicBezTo>
                  <a:pt x="4025406" y="102931"/>
                  <a:pt x="4029238" y="91305"/>
                  <a:pt x="4028787" y="80198"/>
                </a:cubicBezTo>
                <a:cubicBezTo>
                  <a:pt x="4028335" y="69092"/>
                  <a:pt x="4034885" y="67823"/>
                  <a:pt x="4048436" y="76391"/>
                </a:cubicBezTo>
                <a:cubicBezTo>
                  <a:pt x="4061988" y="84959"/>
                  <a:pt x="4065024" y="93485"/>
                  <a:pt x="4057546" y="101967"/>
                </a:cubicBezTo>
                <a:cubicBezTo>
                  <a:pt x="4050068" y="110449"/>
                  <a:pt x="4039556" y="123040"/>
                  <a:pt x="4026012" y="139739"/>
                </a:cubicBezTo>
                <a:cubicBezTo>
                  <a:pt x="4012468" y="156438"/>
                  <a:pt x="4000174" y="169728"/>
                  <a:pt x="3989132" y="179608"/>
                </a:cubicBezTo>
                <a:cubicBezTo>
                  <a:pt x="3994281" y="178906"/>
                  <a:pt x="4004717" y="176030"/>
                  <a:pt x="4020441" y="170983"/>
                </a:cubicBezTo>
                <a:cubicBezTo>
                  <a:pt x="4036165" y="165935"/>
                  <a:pt x="4045450" y="164956"/>
                  <a:pt x="4048297" y="168047"/>
                </a:cubicBezTo>
                <a:cubicBezTo>
                  <a:pt x="4051143" y="171137"/>
                  <a:pt x="4049293" y="174679"/>
                  <a:pt x="4042747" y="178673"/>
                </a:cubicBezTo>
                <a:cubicBezTo>
                  <a:pt x="4036200" y="182666"/>
                  <a:pt x="4025754" y="187800"/>
                  <a:pt x="4011406" y="194074"/>
                </a:cubicBezTo>
                <a:cubicBezTo>
                  <a:pt x="3997059" y="200348"/>
                  <a:pt x="3986942" y="205607"/>
                  <a:pt x="3981055" y="209852"/>
                </a:cubicBezTo>
                <a:cubicBezTo>
                  <a:pt x="3975169" y="214097"/>
                  <a:pt x="3968942" y="212150"/>
                  <a:pt x="3962374" y="204012"/>
                </a:cubicBezTo>
                <a:cubicBezTo>
                  <a:pt x="3955806" y="195874"/>
                  <a:pt x="3955605" y="189277"/>
                  <a:pt x="3961771" y="184222"/>
                </a:cubicBezTo>
                <a:cubicBezTo>
                  <a:pt x="3967937" y="179167"/>
                  <a:pt x="3974086" y="173356"/>
                  <a:pt x="3980216" y="166788"/>
                </a:cubicBezTo>
                <a:cubicBezTo>
                  <a:pt x="3986347" y="160220"/>
                  <a:pt x="3996008" y="148354"/>
                  <a:pt x="4009202" y="131189"/>
                </a:cubicBezTo>
                <a:cubicBezTo>
                  <a:pt x="3999938" y="132952"/>
                  <a:pt x="3991904" y="135111"/>
                  <a:pt x="3985099" y="137663"/>
                </a:cubicBezTo>
                <a:cubicBezTo>
                  <a:pt x="3978295" y="140216"/>
                  <a:pt x="3972344" y="142923"/>
                  <a:pt x="3967246" y="145783"/>
                </a:cubicBezTo>
                <a:cubicBezTo>
                  <a:pt x="3962148" y="148644"/>
                  <a:pt x="3956845" y="146181"/>
                  <a:pt x="3951339" y="138395"/>
                </a:cubicBezTo>
                <a:cubicBezTo>
                  <a:pt x="3945832" y="130608"/>
                  <a:pt x="3946098" y="124728"/>
                  <a:pt x="3952135" y="120756"/>
                </a:cubicBezTo>
                <a:cubicBezTo>
                  <a:pt x="3958172" y="116784"/>
                  <a:pt x="3963119" y="111163"/>
                  <a:pt x="3966977" y="103892"/>
                </a:cubicBezTo>
                <a:cubicBezTo>
                  <a:pt x="3970834" y="96622"/>
                  <a:pt x="3975688" y="85877"/>
                  <a:pt x="3981539" y="71659"/>
                </a:cubicBezTo>
                <a:cubicBezTo>
                  <a:pt x="3987390" y="57441"/>
                  <a:pt x="3988742" y="45560"/>
                  <a:pt x="3985594" y="36016"/>
                </a:cubicBezTo>
                <a:cubicBezTo>
                  <a:pt x="3984020" y="31245"/>
                  <a:pt x="3984589" y="28533"/>
                  <a:pt x="3987301" y="27883"/>
                </a:cubicBezTo>
                <a:close/>
                <a:moveTo>
                  <a:pt x="1712502" y="27614"/>
                </a:moveTo>
                <a:cubicBezTo>
                  <a:pt x="1718472" y="27960"/>
                  <a:pt x="1723381" y="29380"/>
                  <a:pt x="1727232" y="31876"/>
                </a:cubicBezTo>
                <a:cubicBezTo>
                  <a:pt x="1734932" y="36866"/>
                  <a:pt x="1739295" y="41806"/>
                  <a:pt x="1740321" y="46696"/>
                </a:cubicBezTo>
                <a:cubicBezTo>
                  <a:pt x="1741346" y="51586"/>
                  <a:pt x="1735610" y="54293"/>
                  <a:pt x="1723112" y="54816"/>
                </a:cubicBezTo>
                <a:cubicBezTo>
                  <a:pt x="1710615" y="55340"/>
                  <a:pt x="1695368" y="56501"/>
                  <a:pt x="1677371" y="58301"/>
                </a:cubicBezTo>
                <a:cubicBezTo>
                  <a:pt x="1659374" y="60101"/>
                  <a:pt x="1642173" y="61653"/>
                  <a:pt x="1625767" y="62958"/>
                </a:cubicBezTo>
                <a:cubicBezTo>
                  <a:pt x="1637469" y="73383"/>
                  <a:pt x="1640351" y="80267"/>
                  <a:pt x="1634415" y="83608"/>
                </a:cubicBezTo>
                <a:cubicBezTo>
                  <a:pt x="1628478" y="86949"/>
                  <a:pt x="1617500" y="96005"/>
                  <a:pt x="1601482" y="110775"/>
                </a:cubicBezTo>
                <a:cubicBezTo>
                  <a:pt x="1627223" y="108223"/>
                  <a:pt x="1643237" y="104885"/>
                  <a:pt x="1649526" y="100762"/>
                </a:cubicBezTo>
                <a:cubicBezTo>
                  <a:pt x="1655814" y="96639"/>
                  <a:pt x="1663292" y="96489"/>
                  <a:pt x="1671961" y="100311"/>
                </a:cubicBezTo>
                <a:cubicBezTo>
                  <a:pt x="1680629" y="104132"/>
                  <a:pt x="1687696" y="108366"/>
                  <a:pt x="1693159" y="113012"/>
                </a:cubicBezTo>
                <a:cubicBezTo>
                  <a:pt x="1698623" y="117659"/>
                  <a:pt x="1699774" y="123355"/>
                  <a:pt x="1696612" y="130102"/>
                </a:cubicBezTo>
                <a:cubicBezTo>
                  <a:pt x="1693450" y="136849"/>
                  <a:pt x="1692091" y="148580"/>
                  <a:pt x="1692535" y="165293"/>
                </a:cubicBezTo>
                <a:cubicBezTo>
                  <a:pt x="1692980" y="182007"/>
                  <a:pt x="1693650" y="199581"/>
                  <a:pt x="1694547" y="218015"/>
                </a:cubicBezTo>
                <a:cubicBezTo>
                  <a:pt x="1695443" y="236449"/>
                  <a:pt x="1696354" y="252898"/>
                  <a:pt x="1697278" y="267360"/>
                </a:cubicBezTo>
                <a:cubicBezTo>
                  <a:pt x="1698203" y="281822"/>
                  <a:pt x="1693012" y="295585"/>
                  <a:pt x="1681705" y="308649"/>
                </a:cubicBezTo>
                <a:cubicBezTo>
                  <a:pt x="1670398" y="321713"/>
                  <a:pt x="1662597" y="322813"/>
                  <a:pt x="1658302" y="311951"/>
                </a:cubicBezTo>
                <a:cubicBezTo>
                  <a:pt x="1654007" y="301088"/>
                  <a:pt x="1646360" y="290490"/>
                  <a:pt x="1635361" y="280158"/>
                </a:cubicBezTo>
                <a:cubicBezTo>
                  <a:pt x="1624362" y="269826"/>
                  <a:pt x="1625438" y="266234"/>
                  <a:pt x="1638588" y="269382"/>
                </a:cubicBezTo>
                <a:cubicBezTo>
                  <a:pt x="1651738" y="272529"/>
                  <a:pt x="1659402" y="273483"/>
                  <a:pt x="1661582" y="272243"/>
                </a:cubicBezTo>
                <a:cubicBezTo>
                  <a:pt x="1663762" y="271002"/>
                  <a:pt x="1665286" y="266679"/>
                  <a:pt x="1666153" y="259272"/>
                </a:cubicBezTo>
                <a:cubicBezTo>
                  <a:pt x="1667021" y="251865"/>
                  <a:pt x="1667454" y="241988"/>
                  <a:pt x="1667454" y="229641"/>
                </a:cubicBezTo>
                <a:cubicBezTo>
                  <a:pt x="1667454" y="217122"/>
                  <a:pt x="1667232" y="201280"/>
                  <a:pt x="1666788" y="182114"/>
                </a:cubicBezTo>
                <a:cubicBezTo>
                  <a:pt x="1666343" y="162949"/>
                  <a:pt x="1664895" y="148867"/>
                  <a:pt x="1662443" y="139868"/>
                </a:cubicBezTo>
                <a:cubicBezTo>
                  <a:pt x="1659990" y="130870"/>
                  <a:pt x="1656983" y="125822"/>
                  <a:pt x="1653419" y="124725"/>
                </a:cubicBezTo>
                <a:cubicBezTo>
                  <a:pt x="1649855" y="123628"/>
                  <a:pt x="1640925" y="123746"/>
                  <a:pt x="1626628" y="125080"/>
                </a:cubicBezTo>
                <a:lnTo>
                  <a:pt x="1551850" y="134173"/>
                </a:lnTo>
                <a:lnTo>
                  <a:pt x="1551750" y="134141"/>
                </a:lnTo>
                <a:lnTo>
                  <a:pt x="1551710" y="134190"/>
                </a:lnTo>
                <a:lnTo>
                  <a:pt x="1524389" y="137513"/>
                </a:lnTo>
                <a:cubicBezTo>
                  <a:pt x="1523543" y="170266"/>
                  <a:pt x="1522669" y="198921"/>
                  <a:pt x="1521765" y="223479"/>
                </a:cubicBezTo>
                <a:cubicBezTo>
                  <a:pt x="1520862" y="248036"/>
                  <a:pt x="1517617" y="268037"/>
                  <a:pt x="1512032" y="283482"/>
                </a:cubicBezTo>
                <a:cubicBezTo>
                  <a:pt x="1506446" y="298926"/>
                  <a:pt x="1500359" y="300873"/>
                  <a:pt x="1493769" y="289322"/>
                </a:cubicBezTo>
                <a:cubicBezTo>
                  <a:pt x="1487180" y="277771"/>
                  <a:pt x="1485097" y="267507"/>
                  <a:pt x="1487521" y="258530"/>
                </a:cubicBezTo>
                <a:cubicBezTo>
                  <a:pt x="1489944" y="249553"/>
                  <a:pt x="1492199" y="241533"/>
                  <a:pt x="1494286" y="234470"/>
                </a:cubicBezTo>
                <a:cubicBezTo>
                  <a:pt x="1496372" y="227408"/>
                  <a:pt x="1498312" y="210626"/>
                  <a:pt x="1500104" y="184126"/>
                </a:cubicBezTo>
                <a:cubicBezTo>
                  <a:pt x="1501897" y="157625"/>
                  <a:pt x="1500316" y="139449"/>
                  <a:pt x="1495361" y="129597"/>
                </a:cubicBezTo>
                <a:cubicBezTo>
                  <a:pt x="1490407" y="119745"/>
                  <a:pt x="1491281" y="115293"/>
                  <a:pt x="1497985" y="116239"/>
                </a:cubicBezTo>
                <a:cubicBezTo>
                  <a:pt x="1504690" y="117185"/>
                  <a:pt x="1509970" y="118085"/>
                  <a:pt x="1513828" y="118939"/>
                </a:cubicBezTo>
                <a:cubicBezTo>
                  <a:pt x="1517685" y="119792"/>
                  <a:pt x="1525501" y="119781"/>
                  <a:pt x="1537274" y="118906"/>
                </a:cubicBezTo>
                <a:cubicBezTo>
                  <a:pt x="1549047" y="118032"/>
                  <a:pt x="1564449" y="116354"/>
                  <a:pt x="1583478" y="113873"/>
                </a:cubicBezTo>
                <a:cubicBezTo>
                  <a:pt x="1588325" y="104996"/>
                  <a:pt x="1593186" y="95170"/>
                  <a:pt x="1598062" y="84393"/>
                </a:cubicBezTo>
                <a:cubicBezTo>
                  <a:pt x="1602938" y="73616"/>
                  <a:pt x="1604666" y="67167"/>
                  <a:pt x="1603246" y="65044"/>
                </a:cubicBezTo>
                <a:cubicBezTo>
                  <a:pt x="1582625" y="67726"/>
                  <a:pt x="1564936" y="70092"/>
                  <a:pt x="1550180" y="72143"/>
                </a:cubicBezTo>
                <a:cubicBezTo>
                  <a:pt x="1555730" y="72401"/>
                  <a:pt x="1561394" y="75954"/>
                  <a:pt x="1567173" y="82801"/>
                </a:cubicBezTo>
                <a:cubicBezTo>
                  <a:pt x="1572952" y="89649"/>
                  <a:pt x="1574397" y="97174"/>
                  <a:pt x="1571508" y="105376"/>
                </a:cubicBezTo>
                <a:cubicBezTo>
                  <a:pt x="1568618" y="113579"/>
                  <a:pt x="1564474" y="116357"/>
                  <a:pt x="1559075" y="113712"/>
                </a:cubicBezTo>
                <a:cubicBezTo>
                  <a:pt x="1553676" y="111066"/>
                  <a:pt x="1549051" y="106129"/>
                  <a:pt x="1545201" y="98902"/>
                </a:cubicBezTo>
                <a:cubicBezTo>
                  <a:pt x="1541350" y="91674"/>
                  <a:pt x="1538708" y="83988"/>
                  <a:pt x="1537274" y="75843"/>
                </a:cubicBezTo>
                <a:lnTo>
                  <a:pt x="1487112" y="82597"/>
                </a:lnTo>
                <a:cubicBezTo>
                  <a:pt x="1478967" y="83500"/>
                  <a:pt x="1469420" y="79654"/>
                  <a:pt x="1458471" y="71057"/>
                </a:cubicBezTo>
                <a:cubicBezTo>
                  <a:pt x="1447522" y="62460"/>
                  <a:pt x="1449720" y="58161"/>
                  <a:pt x="1465064" y="58161"/>
                </a:cubicBezTo>
                <a:cubicBezTo>
                  <a:pt x="1478615" y="58161"/>
                  <a:pt x="1492371" y="57509"/>
                  <a:pt x="1506331" y="56204"/>
                </a:cubicBezTo>
                <a:cubicBezTo>
                  <a:pt x="1520292" y="54899"/>
                  <a:pt x="1540070" y="52676"/>
                  <a:pt x="1565668" y="49535"/>
                </a:cubicBezTo>
                <a:cubicBezTo>
                  <a:pt x="1591265" y="46395"/>
                  <a:pt x="1614578" y="43222"/>
                  <a:pt x="1635608" y="40017"/>
                </a:cubicBezTo>
                <a:cubicBezTo>
                  <a:pt x="1656638" y="36812"/>
                  <a:pt x="1675241" y="33406"/>
                  <a:pt x="1691417" y="29800"/>
                </a:cubicBezTo>
                <a:cubicBezTo>
                  <a:pt x="1699505" y="27996"/>
                  <a:pt x="1706533" y="27268"/>
                  <a:pt x="1712502" y="27614"/>
                </a:cubicBezTo>
                <a:close/>
                <a:moveTo>
                  <a:pt x="3786578" y="26837"/>
                </a:moveTo>
                <a:cubicBezTo>
                  <a:pt x="3787823" y="26636"/>
                  <a:pt x="3789427" y="26774"/>
                  <a:pt x="3791388" y="27251"/>
                </a:cubicBezTo>
                <a:cubicBezTo>
                  <a:pt x="3799232" y="29158"/>
                  <a:pt x="3806908" y="32213"/>
                  <a:pt x="3814415" y="36414"/>
                </a:cubicBezTo>
                <a:cubicBezTo>
                  <a:pt x="3821922" y="40616"/>
                  <a:pt x="3823858" y="45965"/>
                  <a:pt x="3820223" y="52461"/>
                </a:cubicBezTo>
                <a:cubicBezTo>
                  <a:pt x="3816587" y="58957"/>
                  <a:pt x="3813902" y="89193"/>
                  <a:pt x="3812167" y="143170"/>
                </a:cubicBezTo>
                <a:cubicBezTo>
                  <a:pt x="3815322" y="134939"/>
                  <a:pt x="3820395" y="126234"/>
                  <a:pt x="3827386" y="117056"/>
                </a:cubicBezTo>
                <a:cubicBezTo>
                  <a:pt x="3834376" y="107879"/>
                  <a:pt x="3839191" y="100207"/>
                  <a:pt x="3841830" y="94040"/>
                </a:cubicBezTo>
                <a:cubicBezTo>
                  <a:pt x="3844468" y="87874"/>
                  <a:pt x="3846458" y="81923"/>
                  <a:pt x="3847799" y="76187"/>
                </a:cubicBezTo>
                <a:cubicBezTo>
                  <a:pt x="3849140" y="70451"/>
                  <a:pt x="3855686" y="72742"/>
                  <a:pt x="3867438" y="83059"/>
                </a:cubicBezTo>
                <a:cubicBezTo>
                  <a:pt x="3879190" y="93377"/>
                  <a:pt x="3881656" y="100683"/>
                  <a:pt x="3874837" y="104978"/>
                </a:cubicBezTo>
                <a:cubicBezTo>
                  <a:pt x="3868019" y="109273"/>
                  <a:pt x="3849832" y="123889"/>
                  <a:pt x="3820276" y="148827"/>
                </a:cubicBezTo>
                <a:cubicBezTo>
                  <a:pt x="3834918" y="151580"/>
                  <a:pt x="3846899" y="155420"/>
                  <a:pt x="3856220" y="160346"/>
                </a:cubicBezTo>
                <a:cubicBezTo>
                  <a:pt x="3865541" y="165272"/>
                  <a:pt x="3869628" y="173116"/>
                  <a:pt x="3868481" y="183878"/>
                </a:cubicBezTo>
                <a:cubicBezTo>
                  <a:pt x="3867334" y="194641"/>
                  <a:pt x="3859999" y="195953"/>
                  <a:pt x="3846476" y="187815"/>
                </a:cubicBezTo>
                <a:cubicBezTo>
                  <a:pt x="3832953" y="179676"/>
                  <a:pt x="3821352" y="170696"/>
                  <a:pt x="3811672" y="160873"/>
                </a:cubicBezTo>
                <a:cubicBezTo>
                  <a:pt x="3810181" y="189539"/>
                  <a:pt x="3810296" y="212057"/>
                  <a:pt x="3812016" y="228426"/>
                </a:cubicBezTo>
                <a:cubicBezTo>
                  <a:pt x="3813737" y="244795"/>
                  <a:pt x="3821467" y="253575"/>
                  <a:pt x="3835205" y="254765"/>
                </a:cubicBezTo>
                <a:cubicBezTo>
                  <a:pt x="3848942" y="255956"/>
                  <a:pt x="3858457" y="255629"/>
                  <a:pt x="3863749" y="253787"/>
                </a:cubicBezTo>
                <a:cubicBezTo>
                  <a:pt x="3869040" y="251944"/>
                  <a:pt x="3874500" y="241597"/>
                  <a:pt x="3880129" y="222747"/>
                </a:cubicBezTo>
                <a:cubicBezTo>
                  <a:pt x="3885757" y="203897"/>
                  <a:pt x="3889321" y="202926"/>
                  <a:pt x="3890820" y="219833"/>
                </a:cubicBezTo>
                <a:cubicBezTo>
                  <a:pt x="3892318" y="236740"/>
                  <a:pt x="3895333" y="248721"/>
                  <a:pt x="3899865" y="255776"/>
                </a:cubicBezTo>
                <a:cubicBezTo>
                  <a:pt x="3904396" y="262832"/>
                  <a:pt x="3901653" y="269253"/>
                  <a:pt x="3891637" y="275039"/>
                </a:cubicBezTo>
                <a:cubicBezTo>
                  <a:pt x="3881620" y="280825"/>
                  <a:pt x="3865219" y="283485"/>
                  <a:pt x="3842432" y="283019"/>
                </a:cubicBezTo>
                <a:cubicBezTo>
                  <a:pt x="3819645" y="282553"/>
                  <a:pt x="3804603" y="275745"/>
                  <a:pt x="3797303" y="262595"/>
                </a:cubicBezTo>
                <a:cubicBezTo>
                  <a:pt x="3790004" y="249445"/>
                  <a:pt x="3787032" y="223794"/>
                  <a:pt x="3788387" y="185642"/>
                </a:cubicBezTo>
                <a:cubicBezTo>
                  <a:pt x="3789743" y="147490"/>
                  <a:pt x="3790420" y="115364"/>
                  <a:pt x="3790420" y="89265"/>
                </a:cubicBezTo>
                <a:cubicBezTo>
                  <a:pt x="3790420" y="63897"/>
                  <a:pt x="3788621" y="46743"/>
                  <a:pt x="3785021" y="37802"/>
                </a:cubicBezTo>
                <a:cubicBezTo>
                  <a:pt x="3782322" y="31096"/>
                  <a:pt x="3782840" y="27441"/>
                  <a:pt x="3786578" y="26837"/>
                </a:cubicBezTo>
                <a:close/>
                <a:moveTo>
                  <a:pt x="3450516" y="26471"/>
                </a:moveTo>
                <a:cubicBezTo>
                  <a:pt x="3456135" y="25396"/>
                  <a:pt x="3464360" y="28014"/>
                  <a:pt x="3475191" y="34328"/>
                </a:cubicBezTo>
                <a:cubicBezTo>
                  <a:pt x="3490936" y="43118"/>
                  <a:pt x="3495342" y="50389"/>
                  <a:pt x="3488409" y="56139"/>
                </a:cubicBezTo>
                <a:cubicBezTo>
                  <a:pt x="3481475" y="61890"/>
                  <a:pt x="3475585" y="73347"/>
                  <a:pt x="3470738" y="90513"/>
                </a:cubicBezTo>
                <a:cubicBezTo>
                  <a:pt x="3465891" y="107678"/>
                  <a:pt x="3461288" y="122122"/>
                  <a:pt x="3456928" y="133845"/>
                </a:cubicBezTo>
                <a:cubicBezTo>
                  <a:pt x="3452569" y="145568"/>
                  <a:pt x="3446668" y="148282"/>
                  <a:pt x="3439225" y="141987"/>
                </a:cubicBezTo>
                <a:cubicBezTo>
                  <a:pt x="3427007" y="145586"/>
                  <a:pt x="3413578" y="148684"/>
                  <a:pt x="3398936" y="151279"/>
                </a:cubicBezTo>
                <a:cubicBezTo>
                  <a:pt x="3419056" y="168287"/>
                  <a:pt x="3432335" y="179530"/>
                  <a:pt x="3438774" y="185007"/>
                </a:cubicBezTo>
                <a:cubicBezTo>
                  <a:pt x="3444725" y="178081"/>
                  <a:pt x="3449894" y="171166"/>
                  <a:pt x="3454283" y="164261"/>
                </a:cubicBezTo>
                <a:cubicBezTo>
                  <a:pt x="3458671" y="157356"/>
                  <a:pt x="3459965" y="149867"/>
                  <a:pt x="3458165" y="141793"/>
                </a:cubicBezTo>
                <a:cubicBezTo>
                  <a:pt x="3456365" y="133720"/>
                  <a:pt x="3460312" y="131099"/>
                  <a:pt x="3470007" y="133931"/>
                </a:cubicBezTo>
                <a:cubicBezTo>
                  <a:pt x="3479700" y="136763"/>
                  <a:pt x="3488276" y="140531"/>
                  <a:pt x="3495733" y="145235"/>
                </a:cubicBezTo>
                <a:cubicBezTo>
                  <a:pt x="3503190" y="149938"/>
                  <a:pt x="3503448" y="154076"/>
                  <a:pt x="3496507" y="157646"/>
                </a:cubicBezTo>
                <a:cubicBezTo>
                  <a:pt x="3489566" y="161217"/>
                  <a:pt x="3474137" y="173636"/>
                  <a:pt x="3450217" y="194902"/>
                </a:cubicBezTo>
                <a:cubicBezTo>
                  <a:pt x="3463740" y="205084"/>
                  <a:pt x="3476420" y="213247"/>
                  <a:pt x="3488258" y="219392"/>
                </a:cubicBezTo>
                <a:cubicBezTo>
                  <a:pt x="3500096" y="225536"/>
                  <a:pt x="3514712" y="231452"/>
                  <a:pt x="3532107" y="237138"/>
                </a:cubicBezTo>
                <a:cubicBezTo>
                  <a:pt x="3549501" y="242824"/>
                  <a:pt x="3551975" y="247280"/>
                  <a:pt x="3539528" y="250506"/>
                </a:cubicBezTo>
                <a:cubicBezTo>
                  <a:pt x="3527081" y="253733"/>
                  <a:pt x="3515400" y="255576"/>
                  <a:pt x="3504488" y="256035"/>
                </a:cubicBezTo>
                <a:cubicBezTo>
                  <a:pt x="3493575" y="256493"/>
                  <a:pt x="3484038" y="254091"/>
                  <a:pt x="3475879" y="248829"/>
                </a:cubicBezTo>
                <a:cubicBezTo>
                  <a:pt x="3467719" y="243566"/>
                  <a:pt x="3455415" y="232040"/>
                  <a:pt x="3438967" y="214251"/>
                </a:cubicBezTo>
                <a:cubicBezTo>
                  <a:pt x="3422519" y="196462"/>
                  <a:pt x="3409175" y="180469"/>
                  <a:pt x="3398936" y="166272"/>
                </a:cubicBezTo>
                <a:lnTo>
                  <a:pt x="3398936" y="249883"/>
                </a:lnTo>
                <a:cubicBezTo>
                  <a:pt x="3398936" y="258831"/>
                  <a:pt x="3402335" y="261383"/>
                  <a:pt x="3409132" y="257540"/>
                </a:cubicBezTo>
                <a:cubicBezTo>
                  <a:pt x="3415930" y="253697"/>
                  <a:pt x="3425376" y="248746"/>
                  <a:pt x="3437472" y="242687"/>
                </a:cubicBezTo>
                <a:cubicBezTo>
                  <a:pt x="3449568" y="236629"/>
                  <a:pt x="3451127" y="239070"/>
                  <a:pt x="3442151" y="250012"/>
                </a:cubicBezTo>
                <a:cubicBezTo>
                  <a:pt x="3433174" y="260953"/>
                  <a:pt x="3423548" y="271336"/>
                  <a:pt x="3413273" y="281159"/>
                </a:cubicBezTo>
                <a:cubicBezTo>
                  <a:pt x="3402998" y="290982"/>
                  <a:pt x="3395272" y="299263"/>
                  <a:pt x="3390096" y="306003"/>
                </a:cubicBezTo>
                <a:cubicBezTo>
                  <a:pt x="3384919" y="312743"/>
                  <a:pt x="3379222" y="310990"/>
                  <a:pt x="3373006" y="300744"/>
                </a:cubicBezTo>
                <a:cubicBezTo>
                  <a:pt x="3366789" y="290498"/>
                  <a:pt x="3365481" y="281854"/>
                  <a:pt x="3369080" y="274813"/>
                </a:cubicBezTo>
                <a:cubicBezTo>
                  <a:pt x="3372680" y="267772"/>
                  <a:pt x="3374702" y="255332"/>
                  <a:pt x="3375146" y="237493"/>
                </a:cubicBezTo>
                <a:cubicBezTo>
                  <a:pt x="3375591" y="219653"/>
                  <a:pt x="3376039" y="189360"/>
                  <a:pt x="3376490" y="146612"/>
                </a:cubicBezTo>
                <a:cubicBezTo>
                  <a:pt x="3376942" y="103863"/>
                  <a:pt x="3374020" y="76857"/>
                  <a:pt x="3367725" y="65593"/>
                </a:cubicBezTo>
                <a:cubicBezTo>
                  <a:pt x="3361430" y="54329"/>
                  <a:pt x="3361716" y="49155"/>
                  <a:pt x="3368585" y="50073"/>
                </a:cubicBezTo>
                <a:cubicBezTo>
                  <a:pt x="3375454" y="50991"/>
                  <a:pt x="3381613" y="51439"/>
                  <a:pt x="3387063" y="51418"/>
                </a:cubicBezTo>
                <a:cubicBezTo>
                  <a:pt x="3392512" y="51396"/>
                  <a:pt x="3402364" y="48797"/>
                  <a:pt x="3416618" y="43620"/>
                </a:cubicBezTo>
                <a:cubicBezTo>
                  <a:pt x="3430872" y="38443"/>
                  <a:pt x="3440587" y="33496"/>
                  <a:pt x="3445764" y="28778"/>
                </a:cubicBezTo>
                <a:cubicBezTo>
                  <a:pt x="3447059" y="27599"/>
                  <a:pt x="3448642" y="26830"/>
                  <a:pt x="3450516" y="26471"/>
                </a:cubicBezTo>
                <a:close/>
                <a:moveTo>
                  <a:pt x="4160201" y="25869"/>
                </a:moveTo>
                <a:cubicBezTo>
                  <a:pt x="4163290" y="25672"/>
                  <a:pt x="4166428" y="26419"/>
                  <a:pt x="4169615" y="28111"/>
                </a:cubicBezTo>
                <a:cubicBezTo>
                  <a:pt x="4175989" y="31496"/>
                  <a:pt x="4182370" y="35421"/>
                  <a:pt x="4188759" y="39888"/>
                </a:cubicBezTo>
                <a:cubicBezTo>
                  <a:pt x="4195148" y="44355"/>
                  <a:pt x="4194832" y="49213"/>
                  <a:pt x="4187813" y="54461"/>
                </a:cubicBezTo>
                <a:cubicBezTo>
                  <a:pt x="4180793" y="59710"/>
                  <a:pt x="4174853" y="68407"/>
                  <a:pt x="4169991" y="80553"/>
                </a:cubicBezTo>
                <a:cubicBezTo>
                  <a:pt x="4179886" y="90362"/>
                  <a:pt x="4178857" y="95851"/>
                  <a:pt x="4166905" y="97020"/>
                </a:cubicBezTo>
                <a:cubicBezTo>
                  <a:pt x="4154952" y="98188"/>
                  <a:pt x="4141583" y="99970"/>
                  <a:pt x="4126799" y="102365"/>
                </a:cubicBezTo>
                <a:cubicBezTo>
                  <a:pt x="4128648" y="101375"/>
                  <a:pt x="4131362" y="102501"/>
                  <a:pt x="4134940" y="105742"/>
                </a:cubicBezTo>
                <a:cubicBezTo>
                  <a:pt x="4138518" y="108983"/>
                  <a:pt x="4139407" y="112604"/>
                  <a:pt x="4137607" y="116605"/>
                </a:cubicBezTo>
                <a:cubicBezTo>
                  <a:pt x="4135808" y="120606"/>
                  <a:pt x="4134908" y="124513"/>
                  <a:pt x="4134908" y="128328"/>
                </a:cubicBezTo>
                <a:cubicBezTo>
                  <a:pt x="4139870" y="127639"/>
                  <a:pt x="4146462" y="126385"/>
                  <a:pt x="4154687" y="124563"/>
                </a:cubicBezTo>
                <a:cubicBezTo>
                  <a:pt x="4162911" y="122742"/>
                  <a:pt x="4169324" y="120889"/>
                  <a:pt x="4173928" y="119003"/>
                </a:cubicBezTo>
                <a:cubicBezTo>
                  <a:pt x="4178531" y="117117"/>
                  <a:pt x="4183449" y="117397"/>
                  <a:pt x="4188684" y="119842"/>
                </a:cubicBezTo>
                <a:cubicBezTo>
                  <a:pt x="4193918" y="122287"/>
                  <a:pt x="4199762" y="125635"/>
                  <a:pt x="4206215" y="129887"/>
                </a:cubicBezTo>
                <a:cubicBezTo>
                  <a:pt x="4212668" y="134139"/>
                  <a:pt x="4213811" y="139090"/>
                  <a:pt x="4209646" y="144740"/>
                </a:cubicBezTo>
                <a:cubicBezTo>
                  <a:pt x="4205480" y="150390"/>
                  <a:pt x="4201138" y="163372"/>
                  <a:pt x="4196621" y="183685"/>
                </a:cubicBezTo>
                <a:cubicBezTo>
                  <a:pt x="4192104" y="203997"/>
                  <a:pt x="4186203" y="217423"/>
                  <a:pt x="4178918" y="223963"/>
                </a:cubicBezTo>
                <a:cubicBezTo>
                  <a:pt x="4171633" y="230502"/>
                  <a:pt x="4166256" y="229269"/>
                  <a:pt x="4162785" y="220263"/>
                </a:cubicBezTo>
                <a:cubicBezTo>
                  <a:pt x="4150668" y="221166"/>
                  <a:pt x="4140859" y="222306"/>
                  <a:pt x="4133359" y="223683"/>
                </a:cubicBezTo>
                <a:cubicBezTo>
                  <a:pt x="4132571" y="245036"/>
                  <a:pt x="4135134" y="257881"/>
                  <a:pt x="4141049" y="262219"/>
                </a:cubicBezTo>
                <a:cubicBezTo>
                  <a:pt x="4146964" y="266557"/>
                  <a:pt x="4157487" y="268726"/>
                  <a:pt x="4172616" y="268726"/>
                </a:cubicBezTo>
                <a:cubicBezTo>
                  <a:pt x="4187974" y="268726"/>
                  <a:pt x="4198657" y="267324"/>
                  <a:pt x="4204666" y="264520"/>
                </a:cubicBezTo>
                <a:cubicBezTo>
                  <a:pt x="4210675" y="261717"/>
                  <a:pt x="4215593" y="256271"/>
                  <a:pt x="4219422" y="248183"/>
                </a:cubicBezTo>
                <a:cubicBezTo>
                  <a:pt x="4223251" y="240095"/>
                  <a:pt x="4227367" y="230470"/>
                  <a:pt x="4231769" y="219306"/>
                </a:cubicBezTo>
                <a:cubicBezTo>
                  <a:pt x="4236171" y="208142"/>
                  <a:pt x="4239111" y="210565"/>
                  <a:pt x="4240588" y="226576"/>
                </a:cubicBezTo>
                <a:cubicBezTo>
                  <a:pt x="4242065" y="242587"/>
                  <a:pt x="4245292" y="254134"/>
                  <a:pt x="4250268" y="261218"/>
                </a:cubicBezTo>
                <a:cubicBezTo>
                  <a:pt x="4255244" y="268303"/>
                  <a:pt x="4249314" y="276071"/>
                  <a:pt x="4232479" y="284525"/>
                </a:cubicBezTo>
                <a:cubicBezTo>
                  <a:pt x="4215643" y="292978"/>
                  <a:pt x="4195510" y="296746"/>
                  <a:pt x="4172078" y="295829"/>
                </a:cubicBezTo>
                <a:cubicBezTo>
                  <a:pt x="4148646" y="294911"/>
                  <a:pt x="4132517" y="289537"/>
                  <a:pt x="4123690" y="279707"/>
                </a:cubicBezTo>
                <a:cubicBezTo>
                  <a:pt x="4114864" y="269876"/>
                  <a:pt x="4110895" y="252313"/>
                  <a:pt x="4111784" y="227017"/>
                </a:cubicBezTo>
                <a:cubicBezTo>
                  <a:pt x="4101718" y="228781"/>
                  <a:pt x="4093056" y="230021"/>
                  <a:pt x="4085800" y="230738"/>
                </a:cubicBezTo>
                <a:cubicBezTo>
                  <a:pt x="4084911" y="236933"/>
                  <a:pt x="4081964" y="240336"/>
                  <a:pt x="4076959" y="240945"/>
                </a:cubicBezTo>
                <a:cubicBezTo>
                  <a:pt x="4071954" y="241554"/>
                  <a:pt x="4068409" y="236707"/>
                  <a:pt x="4066322" y="226404"/>
                </a:cubicBezTo>
                <a:cubicBezTo>
                  <a:pt x="4064236" y="216101"/>
                  <a:pt x="4061862" y="202137"/>
                  <a:pt x="4059202" y="184513"/>
                </a:cubicBezTo>
                <a:cubicBezTo>
                  <a:pt x="4056542" y="166889"/>
                  <a:pt x="4053169" y="153567"/>
                  <a:pt x="4049082" y="144547"/>
                </a:cubicBezTo>
                <a:cubicBezTo>
                  <a:pt x="4044995" y="135527"/>
                  <a:pt x="4047501" y="131694"/>
                  <a:pt x="4056600" y="133049"/>
                </a:cubicBezTo>
                <a:cubicBezTo>
                  <a:pt x="4065698" y="134404"/>
                  <a:pt x="4073951" y="134867"/>
                  <a:pt x="4081358" y="134437"/>
                </a:cubicBezTo>
                <a:cubicBezTo>
                  <a:pt x="4088765" y="134006"/>
                  <a:pt x="4099359" y="133031"/>
                  <a:pt x="4113140" y="131511"/>
                </a:cubicBezTo>
                <a:cubicBezTo>
                  <a:pt x="4113140" y="120527"/>
                  <a:pt x="4111189" y="112317"/>
                  <a:pt x="4107289" y="106882"/>
                </a:cubicBezTo>
                <a:lnTo>
                  <a:pt x="4101976" y="108001"/>
                </a:lnTo>
                <a:cubicBezTo>
                  <a:pt x="4093787" y="115357"/>
                  <a:pt x="4088428" y="114884"/>
                  <a:pt x="4085897" y="106581"/>
                </a:cubicBezTo>
                <a:cubicBezTo>
                  <a:pt x="4083366" y="98278"/>
                  <a:pt x="4080566" y="89082"/>
                  <a:pt x="4077497" y="78994"/>
                </a:cubicBezTo>
                <a:cubicBezTo>
                  <a:pt x="4074428" y="68906"/>
                  <a:pt x="4071054" y="59756"/>
                  <a:pt x="4067376" y="51547"/>
                </a:cubicBezTo>
                <a:cubicBezTo>
                  <a:pt x="4063698" y="43337"/>
                  <a:pt x="4064913" y="39928"/>
                  <a:pt x="4071022" y="41319"/>
                </a:cubicBezTo>
                <a:cubicBezTo>
                  <a:pt x="4077131" y="42710"/>
                  <a:pt x="4082501" y="43387"/>
                  <a:pt x="4087133" y="43351"/>
                </a:cubicBezTo>
                <a:cubicBezTo>
                  <a:pt x="4091766" y="43315"/>
                  <a:pt x="4102087" y="42007"/>
                  <a:pt x="4118098" y="39426"/>
                </a:cubicBezTo>
                <a:cubicBezTo>
                  <a:pt x="4134109" y="36844"/>
                  <a:pt x="4145104" y="33467"/>
                  <a:pt x="4151084" y="29294"/>
                </a:cubicBezTo>
                <a:cubicBezTo>
                  <a:pt x="4154074" y="27208"/>
                  <a:pt x="4157113" y="26066"/>
                  <a:pt x="4160201" y="25869"/>
                </a:cubicBezTo>
                <a:close/>
                <a:moveTo>
                  <a:pt x="81811" y="19136"/>
                </a:moveTo>
                <a:cubicBezTo>
                  <a:pt x="84975" y="18562"/>
                  <a:pt x="90283" y="19837"/>
                  <a:pt x="97737" y="22960"/>
                </a:cubicBezTo>
                <a:cubicBezTo>
                  <a:pt x="112643" y="29205"/>
                  <a:pt x="118125" y="34199"/>
                  <a:pt x="114181" y="37941"/>
                </a:cubicBezTo>
                <a:cubicBezTo>
                  <a:pt x="110238" y="41684"/>
                  <a:pt x="106359" y="45269"/>
                  <a:pt x="102544" y="48697"/>
                </a:cubicBezTo>
                <a:cubicBezTo>
                  <a:pt x="109829" y="47894"/>
                  <a:pt x="119620" y="45441"/>
                  <a:pt x="131916" y="41340"/>
                </a:cubicBezTo>
                <a:cubicBezTo>
                  <a:pt x="144213" y="37239"/>
                  <a:pt x="152516" y="39064"/>
                  <a:pt x="156825" y="46814"/>
                </a:cubicBezTo>
                <a:cubicBezTo>
                  <a:pt x="161135" y="54565"/>
                  <a:pt x="153671" y="60441"/>
                  <a:pt x="134433" y="64442"/>
                </a:cubicBezTo>
                <a:cubicBezTo>
                  <a:pt x="115196" y="68443"/>
                  <a:pt x="102157" y="67748"/>
                  <a:pt x="95317" y="62356"/>
                </a:cubicBezTo>
                <a:cubicBezTo>
                  <a:pt x="78496" y="86089"/>
                  <a:pt x="60169" y="102368"/>
                  <a:pt x="40336" y="111195"/>
                </a:cubicBezTo>
                <a:cubicBezTo>
                  <a:pt x="20504" y="120021"/>
                  <a:pt x="16757" y="118351"/>
                  <a:pt x="29097" y="106183"/>
                </a:cubicBezTo>
                <a:cubicBezTo>
                  <a:pt x="41437" y="94015"/>
                  <a:pt x="53361" y="79811"/>
                  <a:pt x="64869" y="63571"/>
                </a:cubicBezTo>
                <a:cubicBezTo>
                  <a:pt x="76377" y="47331"/>
                  <a:pt x="81005" y="34941"/>
                  <a:pt x="78754" y="26401"/>
                </a:cubicBezTo>
                <a:cubicBezTo>
                  <a:pt x="77628" y="22131"/>
                  <a:pt x="78647" y="19710"/>
                  <a:pt x="81811" y="19136"/>
                </a:cubicBezTo>
                <a:close/>
                <a:moveTo>
                  <a:pt x="2635260" y="15364"/>
                </a:moveTo>
                <a:cubicBezTo>
                  <a:pt x="2637709" y="14760"/>
                  <a:pt x="2640709" y="15198"/>
                  <a:pt x="2644262" y="16678"/>
                </a:cubicBezTo>
                <a:cubicBezTo>
                  <a:pt x="2651368" y="19640"/>
                  <a:pt x="2657609" y="24408"/>
                  <a:pt x="2662987" y="30983"/>
                </a:cubicBezTo>
                <a:cubicBezTo>
                  <a:pt x="2668364" y="37558"/>
                  <a:pt x="2666694" y="41727"/>
                  <a:pt x="2657975" y="43491"/>
                </a:cubicBezTo>
                <a:cubicBezTo>
                  <a:pt x="2649256" y="45255"/>
                  <a:pt x="2636522" y="49155"/>
                  <a:pt x="2619772" y="55193"/>
                </a:cubicBezTo>
                <a:cubicBezTo>
                  <a:pt x="2627860" y="58376"/>
                  <a:pt x="2631442" y="61832"/>
                  <a:pt x="2630517" y="65561"/>
                </a:cubicBezTo>
                <a:cubicBezTo>
                  <a:pt x="2629592" y="69289"/>
                  <a:pt x="2628706" y="72666"/>
                  <a:pt x="2627860" y="75692"/>
                </a:cubicBezTo>
                <a:cubicBezTo>
                  <a:pt x="2636565" y="74072"/>
                  <a:pt x="2645642" y="71641"/>
                  <a:pt x="2655092" y="68400"/>
                </a:cubicBezTo>
                <a:cubicBezTo>
                  <a:pt x="2664543" y="65159"/>
                  <a:pt x="2672939" y="67217"/>
                  <a:pt x="2680281" y="74574"/>
                </a:cubicBezTo>
                <a:cubicBezTo>
                  <a:pt x="2687623" y="81930"/>
                  <a:pt x="2686967" y="86221"/>
                  <a:pt x="2678313" y="87447"/>
                </a:cubicBezTo>
                <a:cubicBezTo>
                  <a:pt x="2669659" y="88674"/>
                  <a:pt x="2652841" y="91359"/>
                  <a:pt x="2627860" y="95503"/>
                </a:cubicBezTo>
                <a:lnTo>
                  <a:pt x="2627860" y="176296"/>
                </a:lnTo>
                <a:cubicBezTo>
                  <a:pt x="2636077" y="177801"/>
                  <a:pt x="2647356" y="181663"/>
                  <a:pt x="2661696" y="187879"/>
                </a:cubicBezTo>
                <a:cubicBezTo>
                  <a:pt x="2676036" y="194096"/>
                  <a:pt x="2683206" y="203069"/>
                  <a:pt x="2683206" y="214799"/>
                </a:cubicBezTo>
                <a:cubicBezTo>
                  <a:pt x="2683206" y="227447"/>
                  <a:pt x="2677664" y="229864"/>
                  <a:pt x="2666579" y="222048"/>
                </a:cubicBezTo>
                <a:cubicBezTo>
                  <a:pt x="2655494" y="214233"/>
                  <a:pt x="2642588" y="203743"/>
                  <a:pt x="2627860" y="190579"/>
                </a:cubicBezTo>
                <a:cubicBezTo>
                  <a:pt x="2628721" y="212204"/>
                  <a:pt x="2628922" y="230742"/>
                  <a:pt x="2628463" y="246194"/>
                </a:cubicBezTo>
                <a:cubicBezTo>
                  <a:pt x="2628004" y="261645"/>
                  <a:pt x="2626265" y="275584"/>
                  <a:pt x="2623246" y="288010"/>
                </a:cubicBezTo>
                <a:cubicBezTo>
                  <a:pt x="2620228" y="300435"/>
                  <a:pt x="2614818" y="300683"/>
                  <a:pt x="2607017" y="288752"/>
                </a:cubicBezTo>
                <a:cubicBezTo>
                  <a:pt x="2599216" y="276821"/>
                  <a:pt x="2596663" y="265524"/>
                  <a:pt x="2599359" y="254862"/>
                </a:cubicBezTo>
                <a:cubicBezTo>
                  <a:pt x="2602055" y="244200"/>
                  <a:pt x="2603855" y="220973"/>
                  <a:pt x="2604758" y="185180"/>
                </a:cubicBezTo>
                <a:cubicBezTo>
                  <a:pt x="2602306" y="194243"/>
                  <a:pt x="2594695" y="205159"/>
                  <a:pt x="2581925" y="217929"/>
                </a:cubicBezTo>
                <a:cubicBezTo>
                  <a:pt x="2569155" y="230699"/>
                  <a:pt x="2553571" y="241031"/>
                  <a:pt x="2535172" y="248925"/>
                </a:cubicBezTo>
                <a:cubicBezTo>
                  <a:pt x="2516774" y="256820"/>
                  <a:pt x="2515117" y="253980"/>
                  <a:pt x="2530203" y="240407"/>
                </a:cubicBezTo>
                <a:cubicBezTo>
                  <a:pt x="2545289" y="226834"/>
                  <a:pt x="2559271" y="212050"/>
                  <a:pt x="2572149" y="196053"/>
                </a:cubicBezTo>
                <a:lnTo>
                  <a:pt x="2576542" y="188951"/>
                </a:lnTo>
                <a:lnTo>
                  <a:pt x="2573342" y="187384"/>
                </a:lnTo>
                <a:cubicBezTo>
                  <a:pt x="2568187" y="183462"/>
                  <a:pt x="2565609" y="179580"/>
                  <a:pt x="2565609" y="175737"/>
                </a:cubicBezTo>
                <a:cubicBezTo>
                  <a:pt x="2558912" y="184570"/>
                  <a:pt x="2552395" y="191726"/>
                  <a:pt x="2546057" y="197204"/>
                </a:cubicBezTo>
                <a:cubicBezTo>
                  <a:pt x="2539718" y="202682"/>
                  <a:pt x="2534444" y="204381"/>
                  <a:pt x="2530236" y="202302"/>
                </a:cubicBezTo>
                <a:cubicBezTo>
                  <a:pt x="2526027" y="200222"/>
                  <a:pt x="2521872" y="196247"/>
                  <a:pt x="2517770" y="190374"/>
                </a:cubicBezTo>
                <a:cubicBezTo>
                  <a:pt x="2513669" y="184502"/>
                  <a:pt x="2514978" y="181268"/>
                  <a:pt x="2521696" y="180673"/>
                </a:cubicBezTo>
                <a:cubicBezTo>
                  <a:pt x="2528415" y="180078"/>
                  <a:pt x="2535215" y="178060"/>
                  <a:pt x="2542099" y="174618"/>
                </a:cubicBezTo>
                <a:cubicBezTo>
                  <a:pt x="2548982" y="171176"/>
                  <a:pt x="2556819" y="167054"/>
                  <a:pt x="2565609" y="162250"/>
                </a:cubicBezTo>
                <a:lnTo>
                  <a:pt x="2565609" y="150075"/>
                </a:lnTo>
                <a:cubicBezTo>
                  <a:pt x="2559544" y="152599"/>
                  <a:pt x="2552972" y="155029"/>
                  <a:pt x="2545895" y="157367"/>
                </a:cubicBezTo>
                <a:cubicBezTo>
                  <a:pt x="2538818" y="159704"/>
                  <a:pt x="2531562" y="157700"/>
                  <a:pt x="2524127" y="151355"/>
                </a:cubicBezTo>
                <a:cubicBezTo>
                  <a:pt x="2516691" y="145009"/>
                  <a:pt x="2518047" y="140947"/>
                  <a:pt x="2528192" y="139169"/>
                </a:cubicBezTo>
                <a:cubicBezTo>
                  <a:pt x="2538338" y="137391"/>
                  <a:pt x="2550810" y="135354"/>
                  <a:pt x="2565609" y="133060"/>
                </a:cubicBezTo>
                <a:cubicBezTo>
                  <a:pt x="2563975" y="125689"/>
                  <a:pt x="2561766" y="119007"/>
                  <a:pt x="2558984" y="113012"/>
                </a:cubicBezTo>
                <a:lnTo>
                  <a:pt x="2559247" y="108681"/>
                </a:lnTo>
                <a:lnTo>
                  <a:pt x="2559068" y="108662"/>
                </a:lnTo>
                <a:cubicBezTo>
                  <a:pt x="2554699" y="107619"/>
                  <a:pt x="2550072" y="105369"/>
                  <a:pt x="2545185" y="101913"/>
                </a:cubicBezTo>
                <a:cubicBezTo>
                  <a:pt x="2535412" y="95001"/>
                  <a:pt x="2536248" y="90946"/>
                  <a:pt x="2547691" y="89749"/>
                </a:cubicBezTo>
                <a:cubicBezTo>
                  <a:pt x="2559135" y="88552"/>
                  <a:pt x="2577705" y="85465"/>
                  <a:pt x="2603403" y="80489"/>
                </a:cubicBezTo>
                <a:cubicBezTo>
                  <a:pt x="2603403" y="72673"/>
                  <a:pt x="2602672" y="67074"/>
                  <a:pt x="2601209" y="63689"/>
                </a:cubicBezTo>
                <a:cubicBezTo>
                  <a:pt x="2591343" y="66400"/>
                  <a:pt x="2581817" y="67364"/>
                  <a:pt x="2572633" y="66582"/>
                </a:cubicBezTo>
                <a:cubicBezTo>
                  <a:pt x="2563448" y="65801"/>
                  <a:pt x="2564107" y="62711"/>
                  <a:pt x="2574611" y="57311"/>
                </a:cubicBezTo>
                <a:cubicBezTo>
                  <a:pt x="2585116" y="51912"/>
                  <a:pt x="2596229" y="45739"/>
                  <a:pt x="2607952" y="38791"/>
                </a:cubicBezTo>
                <a:cubicBezTo>
                  <a:pt x="2619676" y="31843"/>
                  <a:pt x="2626882" y="25681"/>
                  <a:pt x="2629570" y="20303"/>
                </a:cubicBezTo>
                <a:cubicBezTo>
                  <a:pt x="2630915" y="17614"/>
                  <a:pt x="2632811" y="15968"/>
                  <a:pt x="2635260" y="15364"/>
                </a:cubicBezTo>
                <a:close/>
                <a:moveTo>
                  <a:pt x="183520" y="14366"/>
                </a:moveTo>
                <a:cubicBezTo>
                  <a:pt x="191715" y="15786"/>
                  <a:pt x="198939" y="18252"/>
                  <a:pt x="205191" y="21766"/>
                </a:cubicBezTo>
                <a:cubicBezTo>
                  <a:pt x="211444" y="25279"/>
                  <a:pt x="212838" y="28860"/>
                  <a:pt x="209375" y="32510"/>
                </a:cubicBezTo>
                <a:cubicBezTo>
                  <a:pt x="205912" y="36160"/>
                  <a:pt x="202696" y="38852"/>
                  <a:pt x="199728" y="40587"/>
                </a:cubicBezTo>
                <a:cubicBezTo>
                  <a:pt x="208877" y="40659"/>
                  <a:pt x="219481" y="38651"/>
                  <a:pt x="231541" y="34564"/>
                </a:cubicBezTo>
                <a:cubicBezTo>
                  <a:pt x="243602" y="30477"/>
                  <a:pt x="252786" y="32288"/>
                  <a:pt x="259096" y="39996"/>
                </a:cubicBezTo>
                <a:cubicBezTo>
                  <a:pt x="265406" y="47704"/>
                  <a:pt x="259265" y="53357"/>
                  <a:pt x="240673" y="56957"/>
                </a:cubicBezTo>
                <a:cubicBezTo>
                  <a:pt x="222081" y="60556"/>
                  <a:pt x="206582" y="60104"/>
                  <a:pt x="194178" y="55601"/>
                </a:cubicBezTo>
                <a:cubicBezTo>
                  <a:pt x="184312" y="67561"/>
                  <a:pt x="172169" y="78198"/>
                  <a:pt x="157750" y="87512"/>
                </a:cubicBezTo>
                <a:cubicBezTo>
                  <a:pt x="143331" y="96826"/>
                  <a:pt x="139316" y="96589"/>
                  <a:pt x="145705" y="86802"/>
                </a:cubicBezTo>
                <a:cubicBezTo>
                  <a:pt x="152093" y="77015"/>
                  <a:pt x="157740" y="67887"/>
                  <a:pt x="162644" y="59419"/>
                </a:cubicBezTo>
                <a:cubicBezTo>
                  <a:pt x="167548" y="50952"/>
                  <a:pt x="171105" y="43746"/>
                  <a:pt x="173313" y="37802"/>
                </a:cubicBezTo>
                <a:cubicBezTo>
                  <a:pt x="175521" y="31858"/>
                  <a:pt x="175726" y="26111"/>
                  <a:pt x="173926" y="20561"/>
                </a:cubicBezTo>
                <a:cubicBezTo>
                  <a:pt x="172126" y="15011"/>
                  <a:pt x="175324" y="12946"/>
                  <a:pt x="183520" y="14366"/>
                </a:cubicBezTo>
                <a:close/>
                <a:moveTo>
                  <a:pt x="2757428" y="12008"/>
                </a:moveTo>
                <a:cubicBezTo>
                  <a:pt x="2758812" y="11798"/>
                  <a:pt x="2760651" y="11932"/>
                  <a:pt x="2762945" y="12409"/>
                </a:cubicBezTo>
                <a:cubicBezTo>
                  <a:pt x="2772123" y="14316"/>
                  <a:pt x="2780497" y="17170"/>
                  <a:pt x="2788069" y="20970"/>
                </a:cubicBezTo>
                <a:cubicBezTo>
                  <a:pt x="2797347" y="25530"/>
                  <a:pt x="2800187" y="30617"/>
                  <a:pt x="2796587" y="36231"/>
                </a:cubicBezTo>
                <a:cubicBezTo>
                  <a:pt x="2792988" y="41846"/>
                  <a:pt x="2791188" y="55472"/>
                  <a:pt x="2791188" y="77112"/>
                </a:cubicBezTo>
                <a:lnTo>
                  <a:pt x="2791188" y="162142"/>
                </a:lnTo>
                <a:cubicBezTo>
                  <a:pt x="2791188" y="196372"/>
                  <a:pt x="2791633" y="223783"/>
                  <a:pt x="2792522" y="244376"/>
                </a:cubicBezTo>
                <a:cubicBezTo>
                  <a:pt x="2793411" y="264968"/>
                  <a:pt x="2789467" y="282521"/>
                  <a:pt x="2780691" y="297033"/>
                </a:cubicBezTo>
                <a:cubicBezTo>
                  <a:pt x="2771915" y="311545"/>
                  <a:pt x="2764799" y="312671"/>
                  <a:pt x="2759342" y="300410"/>
                </a:cubicBezTo>
                <a:cubicBezTo>
                  <a:pt x="2753886" y="288149"/>
                  <a:pt x="2746328" y="276649"/>
                  <a:pt x="2736670" y="265908"/>
                </a:cubicBezTo>
                <a:cubicBezTo>
                  <a:pt x="2727012" y="255167"/>
                  <a:pt x="2727159" y="251413"/>
                  <a:pt x="2737111" y="254647"/>
                </a:cubicBezTo>
                <a:cubicBezTo>
                  <a:pt x="2747063" y="257881"/>
                  <a:pt x="2753606" y="259681"/>
                  <a:pt x="2756739" y="260046"/>
                </a:cubicBezTo>
                <a:cubicBezTo>
                  <a:pt x="2759873" y="260412"/>
                  <a:pt x="2762095" y="259408"/>
                  <a:pt x="2763408" y="257035"/>
                </a:cubicBezTo>
                <a:cubicBezTo>
                  <a:pt x="2764720" y="254661"/>
                  <a:pt x="2765602" y="235342"/>
                  <a:pt x="2766053" y="199075"/>
                </a:cubicBezTo>
                <a:cubicBezTo>
                  <a:pt x="2766505" y="162809"/>
                  <a:pt x="2766505" y="126693"/>
                  <a:pt x="2766053" y="90728"/>
                </a:cubicBezTo>
                <a:cubicBezTo>
                  <a:pt x="2765602" y="54763"/>
                  <a:pt x="2762676" y="32241"/>
                  <a:pt x="2757277" y="23164"/>
                </a:cubicBezTo>
                <a:cubicBezTo>
                  <a:pt x="2753228" y="16356"/>
                  <a:pt x="2753278" y="12637"/>
                  <a:pt x="2757428" y="12008"/>
                </a:cubicBezTo>
                <a:close/>
                <a:moveTo>
                  <a:pt x="1936210" y="7539"/>
                </a:moveTo>
                <a:cubicBezTo>
                  <a:pt x="1938243" y="7236"/>
                  <a:pt x="1940793" y="7261"/>
                  <a:pt x="1943858" y="7612"/>
                </a:cubicBezTo>
                <a:cubicBezTo>
                  <a:pt x="1956119" y="9017"/>
                  <a:pt x="1966720" y="12247"/>
                  <a:pt x="1975661" y="17302"/>
                </a:cubicBezTo>
                <a:cubicBezTo>
                  <a:pt x="1984602" y="22357"/>
                  <a:pt x="1987391" y="30452"/>
                  <a:pt x="1984028" y="41587"/>
                </a:cubicBezTo>
                <a:cubicBezTo>
                  <a:pt x="1980666" y="52723"/>
                  <a:pt x="1969677" y="51177"/>
                  <a:pt x="1951064" y="36952"/>
                </a:cubicBezTo>
                <a:lnTo>
                  <a:pt x="1931834" y="19098"/>
                </a:lnTo>
                <a:cubicBezTo>
                  <a:pt x="1928650" y="12301"/>
                  <a:pt x="1930109" y="8448"/>
                  <a:pt x="1936210" y="7539"/>
                </a:cubicBezTo>
                <a:close/>
                <a:moveTo>
                  <a:pt x="1224278" y="5127"/>
                </a:moveTo>
                <a:cubicBezTo>
                  <a:pt x="1227440" y="4407"/>
                  <a:pt x="1232745" y="5812"/>
                  <a:pt x="1240195" y="9343"/>
                </a:cubicBezTo>
                <a:cubicBezTo>
                  <a:pt x="1255095" y="16406"/>
                  <a:pt x="1260203" y="23078"/>
                  <a:pt x="1255521" y="29359"/>
                </a:cubicBezTo>
                <a:cubicBezTo>
                  <a:pt x="1250839" y="35640"/>
                  <a:pt x="1247225" y="41950"/>
                  <a:pt x="1244680" y="48288"/>
                </a:cubicBezTo>
                <a:cubicBezTo>
                  <a:pt x="1242135" y="54626"/>
                  <a:pt x="1238646" y="62406"/>
                  <a:pt x="1234215" y="71627"/>
                </a:cubicBezTo>
                <a:cubicBezTo>
                  <a:pt x="1246103" y="69906"/>
                  <a:pt x="1257640" y="67705"/>
                  <a:pt x="1268825" y="65023"/>
                </a:cubicBezTo>
                <a:cubicBezTo>
                  <a:pt x="1280011" y="62341"/>
                  <a:pt x="1290691" y="59398"/>
                  <a:pt x="1300865" y="56193"/>
                </a:cubicBezTo>
                <a:cubicBezTo>
                  <a:pt x="1311039" y="52988"/>
                  <a:pt x="1320472" y="55404"/>
                  <a:pt x="1329162" y="63442"/>
                </a:cubicBezTo>
                <a:cubicBezTo>
                  <a:pt x="1337852" y="71480"/>
                  <a:pt x="1333213" y="77581"/>
                  <a:pt x="1315245" y="81747"/>
                </a:cubicBezTo>
                <a:cubicBezTo>
                  <a:pt x="1297276" y="85913"/>
                  <a:pt x="1280613" y="89326"/>
                  <a:pt x="1265255" y="91986"/>
                </a:cubicBezTo>
                <a:cubicBezTo>
                  <a:pt x="1249896" y="94646"/>
                  <a:pt x="1236373" y="96808"/>
                  <a:pt x="1224686" y="98471"/>
                </a:cubicBezTo>
                <a:cubicBezTo>
                  <a:pt x="1211780" y="124284"/>
                  <a:pt x="1197404" y="148634"/>
                  <a:pt x="1181558" y="171520"/>
                </a:cubicBezTo>
                <a:cubicBezTo>
                  <a:pt x="1181558" y="202173"/>
                  <a:pt x="1181427" y="226162"/>
                  <a:pt x="1181165" y="243489"/>
                </a:cubicBezTo>
                <a:lnTo>
                  <a:pt x="1180921" y="255525"/>
                </a:lnTo>
                <a:lnTo>
                  <a:pt x="1181644" y="254970"/>
                </a:lnTo>
                <a:cubicBezTo>
                  <a:pt x="1189000" y="254303"/>
                  <a:pt x="1215465" y="250965"/>
                  <a:pt x="1261039" y="244957"/>
                </a:cubicBezTo>
                <a:lnTo>
                  <a:pt x="1261039" y="197333"/>
                </a:lnTo>
                <a:cubicBezTo>
                  <a:pt x="1239930" y="200932"/>
                  <a:pt x="1224528" y="199602"/>
                  <a:pt x="1214834" y="193343"/>
                </a:cubicBezTo>
                <a:cubicBezTo>
                  <a:pt x="1205140" y="187083"/>
                  <a:pt x="1205413" y="183011"/>
                  <a:pt x="1215652" y="181125"/>
                </a:cubicBezTo>
                <a:cubicBezTo>
                  <a:pt x="1225891" y="179239"/>
                  <a:pt x="1241020" y="176303"/>
                  <a:pt x="1261039" y="172316"/>
                </a:cubicBezTo>
                <a:cubicBezTo>
                  <a:pt x="1260164" y="140395"/>
                  <a:pt x="1258145" y="121505"/>
                  <a:pt x="1254983" y="115647"/>
                </a:cubicBezTo>
                <a:cubicBezTo>
                  <a:pt x="1251821" y="109789"/>
                  <a:pt x="1252535" y="105939"/>
                  <a:pt x="1257124" y="104096"/>
                </a:cubicBezTo>
                <a:cubicBezTo>
                  <a:pt x="1261712" y="102254"/>
                  <a:pt x="1269614" y="103616"/>
                  <a:pt x="1280828" y="108183"/>
                </a:cubicBezTo>
                <a:cubicBezTo>
                  <a:pt x="1292042" y="112751"/>
                  <a:pt x="1296280" y="118347"/>
                  <a:pt x="1293541" y="124972"/>
                </a:cubicBezTo>
                <a:cubicBezTo>
                  <a:pt x="1290802" y="131597"/>
                  <a:pt x="1289023" y="145314"/>
                  <a:pt x="1288206" y="166121"/>
                </a:cubicBezTo>
                <a:cubicBezTo>
                  <a:pt x="1298775" y="164501"/>
                  <a:pt x="1308766" y="162070"/>
                  <a:pt x="1318181" y="158829"/>
                </a:cubicBezTo>
                <a:cubicBezTo>
                  <a:pt x="1327595" y="155589"/>
                  <a:pt x="1335973" y="157428"/>
                  <a:pt x="1343315" y="164347"/>
                </a:cubicBezTo>
                <a:cubicBezTo>
                  <a:pt x="1350658" y="171266"/>
                  <a:pt x="1348639" y="176905"/>
                  <a:pt x="1337260" y="181265"/>
                </a:cubicBezTo>
                <a:cubicBezTo>
                  <a:pt x="1325881" y="185624"/>
                  <a:pt x="1309458" y="189453"/>
                  <a:pt x="1287991" y="192751"/>
                </a:cubicBezTo>
                <a:cubicBezTo>
                  <a:pt x="1287231" y="209199"/>
                  <a:pt x="1286851" y="225519"/>
                  <a:pt x="1286851" y="241709"/>
                </a:cubicBezTo>
                <a:cubicBezTo>
                  <a:pt x="1308376" y="239127"/>
                  <a:pt x="1327333" y="236682"/>
                  <a:pt x="1343724" y="234374"/>
                </a:cubicBezTo>
                <a:cubicBezTo>
                  <a:pt x="1360115" y="232065"/>
                  <a:pt x="1372731" y="236561"/>
                  <a:pt x="1381572" y="247861"/>
                </a:cubicBezTo>
                <a:cubicBezTo>
                  <a:pt x="1390412" y="259161"/>
                  <a:pt x="1388251" y="264585"/>
                  <a:pt x="1375086" y="264133"/>
                </a:cubicBezTo>
                <a:cubicBezTo>
                  <a:pt x="1361922" y="263681"/>
                  <a:pt x="1348012" y="263007"/>
                  <a:pt x="1333356" y="262111"/>
                </a:cubicBezTo>
                <a:cubicBezTo>
                  <a:pt x="1318701" y="261215"/>
                  <a:pt x="1297007" y="262792"/>
                  <a:pt x="1268277" y="266843"/>
                </a:cubicBezTo>
                <a:cubicBezTo>
                  <a:pt x="1239546" y="270895"/>
                  <a:pt x="1220678" y="274042"/>
                  <a:pt x="1211672" y="276286"/>
                </a:cubicBezTo>
                <a:cubicBezTo>
                  <a:pt x="1202667" y="278531"/>
                  <a:pt x="1193571" y="275706"/>
                  <a:pt x="1184387" y="267811"/>
                </a:cubicBezTo>
                <a:lnTo>
                  <a:pt x="1180462" y="263081"/>
                </a:lnTo>
                <a:lnTo>
                  <a:pt x="1178740" y="282565"/>
                </a:lnTo>
                <a:cubicBezTo>
                  <a:pt x="1177561" y="289955"/>
                  <a:pt x="1175908" y="296746"/>
                  <a:pt x="1173782" y="302938"/>
                </a:cubicBezTo>
                <a:cubicBezTo>
                  <a:pt x="1169530" y="315321"/>
                  <a:pt x="1164113" y="315034"/>
                  <a:pt x="1157531" y="302077"/>
                </a:cubicBezTo>
                <a:cubicBezTo>
                  <a:pt x="1150949" y="289121"/>
                  <a:pt x="1149232" y="277817"/>
                  <a:pt x="1152379" y="268166"/>
                </a:cubicBezTo>
                <a:cubicBezTo>
                  <a:pt x="1155527" y="258515"/>
                  <a:pt x="1156728" y="234904"/>
                  <a:pt x="1155982" y="197333"/>
                </a:cubicBezTo>
                <a:cubicBezTo>
                  <a:pt x="1148669" y="209264"/>
                  <a:pt x="1138161" y="220940"/>
                  <a:pt x="1124459" y="232362"/>
                </a:cubicBezTo>
                <a:cubicBezTo>
                  <a:pt x="1110757" y="243784"/>
                  <a:pt x="1097926" y="251600"/>
                  <a:pt x="1085966" y="255809"/>
                </a:cubicBezTo>
                <a:cubicBezTo>
                  <a:pt x="1074006" y="260018"/>
                  <a:pt x="1072357" y="257422"/>
                  <a:pt x="1081019" y="248022"/>
                </a:cubicBezTo>
                <a:cubicBezTo>
                  <a:pt x="1089680" y="238622"/>
                  <a:pt x="1100328" y="227605"/>
                  <a:pt x="1112962" y="214971"/>
                </a:cubicBezTo>
                <a:cubicBezTo>
                  <a:pt x="1125595" y="202338"/>
                  <a:pt x="1139412" y="185438"/>
                  <a:pt x="1154412" y="164272"/>
                </a:cubicBezTo>
                <a:cubicBezTo>
                  <a:pt x="1154412" y="159668"/>
                  <a:pt x="1153512" y="153201"/>
                  <a:pt x="1151712" y="144869"/>
                </a:cubicBezTo>
                <a:cubicBezTo>
                  <a:pt x="1149913" y="136538"/>
                  <a:pt x="1156362" y="136423"/>
                  <a:pt x="1171061" y="144525"/>
                </a:cubicBezTo>
                <a:cubicBezTo>
                  <a:pt x="1174589" y="140280"/>
                  <a:pt x="1183436" y="125933"/>
                  <a:pt x="1197605" y="101483"/>
                </a:cubicBezTo>
                <a:cubicBezTo>
                  <a:pt x="1189144" y="104179"/>
                  <a:pt x="1181246" y="105979"/>
                  <a:pt x="1173911" y="106882"/>
                </a:cubicBezTo>
                <a:cubicBezTo>
                  <a:pt x="1166576" y="107785"/>
                  <a:pt x="1158341" y="104466"/>
                  <a:pt x="1149206" y="96923"/>
                </a:cubicBezTo>
                <a:cubicBezTo>
                  <a:pt x="1140072" y="89380"/>
                  <a:pt x="1141897" y="85318"/>
                  <a:pt x="1154681" y="84737"/>
                </a:cubicBezTo>
                <a:cubicBezTo>
                  <a:pt x="1167465" y="84156"/>
                  <a:pt x="1184283" y="82203"/>
                  <a:pt x="1205133" y="78876"/>
                </a:cubicBezTo>
                <a:cubicBezTo>
                  <a:pt x="1218111" y="45348"/>
                  <a:pt x="1223474" y="23612"/>
                  <a:pt x="1221223" y="13667"/>
                </a:cubicBezTo>
                <a:cubicBezTo>
                  <a:pt x="1220097" y="8695"/>
                  <a:pt x="1221116" y="5848"/>
                  <a:pt x="1224278" y="5127"/>
                </a:cubicBezTo>
                <a:close/>
                <a:moveTo>
                  <a:pt x="3292524" y="2908"/>
                </a:moveTo>
                <a:cubicBezTo>
                  <a:pt x="3294220" y="2808"/>
                  <a:pt x="3296443" y="3054"/>
                  <a:pt x="3299193" y="3643"/>
                </a:cubicBezTo>
                <a:cubicBezTo>
                  <a:pt x="3310192" y="6002"/>
                  <a:pt x="3319442" y="9268"/>
                  <a:pt x="3326941" y="13441"/>
                </a:cubicBezTo>
                <a:cubicBezTo>
                  <a:pt x="3334441" y="17614"/>
                  <a:pt x="3335940" y="24039"/>
                  <a:pt x="3331437" y="32714"/>
                </a:cubicBezTo>
                <a:cubicBezTo>
                  <a:pt x="3326934" y="41390"/>
                  <a:pt x="3324683" y="62011"/>
                  <a:pt x="3324683" y="94578"/>
                </a:cubicBezTo>
                <a:cubicBezTo>
                  <a:pt x="3331910" y="91983"/>
                  <a:pt x="3339665" y="89986"/>
                  <a:pt x="3347946" y="88587"/>
                </a:cubicBezTo>
                <a:cubicBezTo>
                  <a:pt x="3356228" y="87189"/>
                  <a:pt x="3360946" y="89269"/>
                  <a:pt x="3362100" y="94825"/>
                </a:cubicBezTo>
                <a:cubicBezTo>
                  <a:pt x="3363254" y="100382"/>
                  <a:pt x="3360974" y="105297"/>
                  <a:pt x="3355260" y="109571"/>
                </a:cubicBezTo>
                <a:cubicBezTo>
                  <a:pt x="3349545" y="113844"/>
                  <a:pt x="3339353" y="118419"/>
                  <a:pt x="3324683" y="123294"/>
                </a:cubicBezTo>
                <a:lnTo>
                  <a:pt x="3324683" y="157302"/>
                </a:lnTo>
                <a:cubicBezTo>
                  <a:pt x="3341074" y="159883"/>
                  <a:pt x="3350796" y="163995"/>
                  <a:pt x="3353851" y="169638"/>
                </a:cubicBezTo>
                <a:cubicBezTo>
                  <a:pt x="3356905" y="175281"/>
                  <a:pt x="3357795" y="181308"/>
                  <a:pt x="3356518" y="187718"/>
                </a:cubicBezTo>
                <a:cubicBezTo>
                  <a:pt x="3355242" y="194128"/>
                  <a:pt x="3351198" y="195852"/>
                  <a:pt x="3344386" y="192891"/>
                </a:cubicBezTo>
                <a:cubicBezTo>
                  <a:pt x="3337575" y="189930"/>
                  <a:pt x="3330885" y="183308"/>
                  <a:pt x="3324317" y="173026"/>
                </a:cubicBezTo>
                <a:cubicBezTo>
                  <a:pt x="3323672" y="196817"/>
                  <a:pt x="3323349" y="219288"/>
                  <a:pt x="3323349" y="240440"/>
                </a:cubicBezTo>
                <a:cubicBezTo>
                  <a:pt x="3323349" y="259340"/>
                  <a:pt x="3322163" y="276677"/>
                  <a:pt x="3319789" y="292451"/>
                </a:cubicBezTo>
                <a:cubicBezTo>
                  <a:pt x="3317416" y="308226"/>
                  <a:pt x="3311762" y="308997"/>
                  <a:pt x="3302828" y="294764"/>
                </a:cubicBezTo>
                <a:cubicBezTo>
                  <a:pt x="3293894" y="280531"/>
                  <a:pt x="3290783" y="267829"/>
                  <a:pt x="3293493" y="256658"/>
                </a:cubicBezTo>
                <a:cubicBezTo>
                  <a:pt x="3296203" y="245487"/>
                  <a:pt x="3298229" y="232983"/>
                  <a:pt x="3299570" y="219144"/>
                </a:cubicBezTo>
                <a:cubicBezTo>
                  <a:pt x="3300910" y="205306"/>
                  <a:pt x="3301581" y="184986"/>
                  <a:pt x="3301581" y="158184"/>
                </a:cubicBezTo>
                <a:cubicBezTo>
                  <a:pt x="3291184" y="187854"/>
                  <a:pt x="3273287" y="211243"/>
                  <a:pt x="3247891" y="228351"/>
                </a:cubicBezTo>
                <a:cubicBezTo>
                  <a:pt x="3222495" y="245459"/>
                  <a:pt x="3216393" y="245702"/>
                  <a:pt x="3229586" y="229082"/>
                </a:cubicBezTo>
                <a:cubicBezTo>
                  <a:pt x="3242779" y="212462"/>
                  <a:pt x="3255430" y="195178"/>
                  <a:pt x="3267541" y="177231"/>
                </a:cubicBezTo>
                <a:cubicBezTo>
                  <a:pt x="3279651" y="159285"/>
                  <a:pt x="3289198" y="143485"/>
                  <a:pt x="3296182" y="129834"/>
                </a:cubicBezTo>
                <a:cubicBezTo>
                  <a:pt x="3291578" y="132443"/>
                  <a:pt x="3282659" y="134896"/>
                  <a:pt x="3269423" y="137190"/>
                </a:cubicBezTo>
                <a:cubicBezTo>
                  <a:pt x="3256187" y="139484"/>
                  <a:pt x="3245414" y="137649"/>
                  <a:pt x="3237104" y="131683"/>
                </a:cubicBezTo>
                <a:cubicBezTo>
                  <a:pt x="3228793" y="125718"/>
                  <a:pt x="3229618" y="122115"/>
                  <a:pt x="3239577" y="120874"/>
                </a:cubicBezTo>
                <a:cubicBezTo>
                  <a:pt x="3249537" y="119634"/>
                  <a:pt x="3270205" y="113500"/>
                  <a:pt x="3301581" y="102472"/>
                </a:cubicBezTo>
                <a:cubicBezTo>
                  <a:pt x="3301581" y="88347"/>
                  <a:pt x="3301362" y="72089"/>
                  <a:pt x="3300925" y="53698"/>
                </a:cubicBezTo>
                <a:cubicBezTo>
                  <a:pt x="3300487" y="35306"/>
                  <a:pt x="3297340" y="21776"/>
                  <a:pt x="3291482" y="13108"/>
                </a:cubicBezTo>
                <a:cubicBezTo>
                  <a:pt x="3287088" y="6606"/>
                  <a:pt x="3287436" y="3206"/>
                  <a:pt x="3292524" y="2908"/>
                </a:cubicBezTo>
                <a:close/>
                <a:moveTo>
                  <a:pt x="1562460" y="40"/>
                </a:moveTo>
                <a:cubicBezTo>
                  <a:pt x="1565326" y="-121"/>
                  <a:pt x="1568919" y="216"/>
                  <a:pt x="1573239" y="1051"/>
                </a:cubicBezTo>
                <a:cubicBezTo>
                  <a:pt x="1590519" y="4393"/>
                  <a:pt x="1600672" y="9103"/>
                  <a:pt x="1603698" y="15184"/>
                </a:cubicBezTo>
                <a:cubicBezTo>
                  <a:pt x="1606724" y="21264"/>
                  <a:pt x="1607656" y="27946"/>
                  <a:pt x="1606494" y="35231"/>
                </a:cubicBezTo>
                <a:cubicBezTo>
                  <a:pt x="1605333" y="42516"/>
                  <a:pt x="1602088" y="45664"/>
                  <a:pt x="1596761" y="44674"/>
                </a:cubicBezTo>
                <a:cubicBezTo>
                  <a:pt x="1591433" y="43685"/>
                  <a:pt x="1584984" y="40351"/>
                  <a:pt x="1577412" y="34672"/>
                </a:cubicBezTo>
                <a:cubicBezTo>
                  <a:pt x="1569841" y="28993"/>
                  <a:pt x="1562800" y="22418"/>
                  <a:pt x="1556289" y="14947"/>
                </a:cubicBezTo>
                <a:cubicBezTo>
                  <a:pt x="1551804" y="5493"/>
                  <a:pt x="1553861" y="524"/>
                  <a:pt x="1562460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188" y="2275175"/>
            <a:ext cx="2052955" cy="1695450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6" name="矩形 5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53730" y="2163763"/>
            <a:ext cx="3775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17255" y="3555650"/>
            <a:ext cx="4441033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学而不思则惘，思而不学则殆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287669" y="2349500"/>
            <a:ext cx="2087562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281319" y="2493168"/>
            <a:ext cx="1800225" cy="1798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575969" y="3394075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5" y="1989138"/>
            <a:ext cx="4617544" cy="46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ChangeArrowheads="1"/>
          </p:cNvSpPr>
          <p:nvPr/>
        </p:nvSpPr>
        <p:spPr bwMode="auto">
          <a:xfrm>
            <a:off x="2341861" y="1592749"/>
            <a:ext cx="4755185" cy="337970"/>
          </a:xfrm>
          <a:custGeom>
            <a:avLst/>
            <a:gdLst/>
            <a:ahLst/>
            <a:cxnLst/>
            <a:rect l="l" t="t" r="r" b="b"/>
            <a:pathLst>
              <a:path w="4755185" h="337970">
                <a:moveTo>
                  <a:pt x="3539393" y="284453"/>
                </a:moveTo>
                <a:cubicBezTo>
                  <a:pt x="3553848" y="286059"/>
                  <a:pt x="3565607" y="286976"/>
                  <a:pt x="3574670" y="287206"/>
                </a:cubicBezTo>
                <a:lnTo>
                  <a:pt x="3793559" y="287206"/>
                </a:lnTo>
                <a:cubicBezTo>
                  <a:pt x="3801245" y="286976"/>
                  <a:pt x="3813348" y="286059"/>
                  <a:pt x="3829868" y="284453"/>
                </a:cubicBezTo>
                <a:lnTo>
                  <a:pt x="3829868" y="315772"/>
                </a:lnTo>
                <a:cubicBezTo>
                  <a:pt x="3818855" y="314739"/>
                  <a:pt x="3806752" y="314165"/>
                  <a:pt x="3793559" y="314051"/>
                </a:cubicBezTo>
                <a:lnTo>
                  <a:pt x="3574670" y="314051"/>
                </a:lnTo>
                <a:cubicBezTo>
                  <a:pt x="3562280" y="314165"/>
                  <a:pt x="3550521" y="314739"/>
                  <a:pt x="3539393" y="315772"/>
                </a:cubicBezTo>
                <a:close/>
                <a:moveTo>
                  <a:pt x="1841455" y="244185"/>
                </a:moveTo>
                <a:lnTo>
                  <a:pt x="1841455" y="271030"/>
                </a:lnTo>
                <a:lnTo>
                  <a:pt x="1905297" y="271030"/>
                </a:lnTo>
                <a:lnTo>
                  <a:pt x="1905297" y="244185"/>
                </a:lnTo>
                <a:close/>
                <a:moveTo>
                  <a:pt x="4651218" y="229386"/>
                </a:moveTo>
                <a:lnTo>
                  <a:pt x="4691830" y="229386"/>
                </a:lnTo>
                <a:lnTo>
                  <a:pt x="4691830" y="271718"/>
                </a:lnTo>
                <a:lnTo>
                  <a:pt x="4651218" y="271718"/>
                </a:lnTo>
                <a:close/>
                <a:moveTo>
                  <a:pt x="3581725" y="214931"/>
                </a:moveTo>
                <a:cubicBezTo>
                  <a:pt x="3596983" y="216537"/>
                  <a:pt x="3607996" y="217512"/>
                  <a:pt x="3614765" y="217857"/>
                </a:cubicBezTo>
                <a:lnTo>
                  <a:pt x="3757250" y="217857"/>
                </a:lnTo>
                <a:cubicBezTo>
                  <a:pt x="3765395" y="217627"/>
                  <a:pt x="3776523" y="216652"/>
                  <a:pt x="3790634" y="214931"/>
                </a:cubicBezTo>
                <a:lnTo>
                  <a:pt x="3790634" y="246766"/>
                </a:lnTo>
                <a:cubicBezTo>
                  <a:pt x="3780079" y="245390"/>
                  <a:pt x="3768951" y="244644"/>
                  <a:pt x="3757250" y="244529"/>
                </a:cubicBezTo>
                <a:lnTo>
                  <a:pt x="3614765" y="244529"/>
                </a:lnTo>
                <a:cubicBezTo>
                  <a:pt x="3606161" y="244759"/>
                  <a:pt x="3595148" y="245505"/>
                  <a:pt x="3581725" y="246766"/>
                </a:cubicBezTo>
                <a:close/>
                <a:moveTo>
                  <a:pt x="4404280" y="202369"/>
                </a:moveTo>
                <a:lnTo>
                  <a:pt x="4432501" y="217857"/>
                </a:lnTo>
                <a:cubicBezTo>
                  <a:pt x="4439614" y="221413"/>
                  <a:pt x="4442941" y="224052"/>
                  <a:pt x="4442482" y="225772"/>
                </a:cubicBezTo>
                <a:cubicBezTo>
                  <a:pt x="4442597" y="227608"/>
                  <a:pt x="4438811" y="229673"/>
                  <a:pt x="4431125" y="231967"/>
                </a:cubicBezTo>
                <a:cubicBezTo>
                  <a:pt x="4429060" y="232312"/>
                  <a:pt x="4425504" y="236269"/>
                  <a:pt x="4420456" y="243841"/>
                </a:cubicBezTo>
                <a:cubicBezTo>
                  <a:pt x="4398544" y="276422"/>
                  <a:pt x="4374682" y="305676"/>
                  <a:pt x="4348869" y="331603"/>
                </a:cubicBezTo>
                <a:cubicBezTo>
                  <a:pt x="4342789" y="324490"/>
                  <a:pt x="4332694" y="317435"/>
                  <a:pt x="4318583" y="310437"/>
                </a:cubicBezTo>
                <a:cubicBezTo>
                  <a:pt x="4347263" y="292196"/>
                  <a:pt x="4375829" y="256174"/>
                  <a:pt x="4404280" y="202369"/>
                </a:cubicBezTo>
                <a:close/>
                <a:moveTo>
                  <a:pt x="4477587" y="200476"/>
                </a:moveTo>
                <a:cubicBezTo>
                  <a:pt x="4507644" y="233516"/>
                  <a:pt x="4533744" y="266900"/>
                  <a:pt x="4555885" y="300628"/>
                </a:cubicBezTo>
                <a:lnTo>
                  <a:pt x="4528007" y="320762"/>
                </a:lnTo>
                <a:cubicBezTo>
                  <a:pt x="4508160" y="288296"/>
                  <a:pt x="4483495" y="255371"/>
                  <a:pt x="4454012" y="221987"/>
                </a:cubicBezTo>
                <a:close/>
                <a:moveTo>
                  <a:pt x="1841455" y="193421"/>
                </a:moveTo>
                <a:lnTo>
                  <a:pt x="1841455" y="218889"/>
                </a:lnTo>
                <a:lnTo>
                  <a:pt x="1905297" y="218889"/>
                </a:lnTo>
                <a:lnTo>
                  <a:pt x="1905297" y="193421"/>
                </a:lnTo>
                <a:close/>
                <a:moveTo>
                  <a:pt x="2480397" y="187914"/>
                </a:moveTo>
                <a:cubicBezTo>
                  <a:pt x="2495311" y="189406"/>
                  <a:pt x="2511028" y="190323"/>
                  <a:pt x="2527548" y="190668"/>
                </a:cubicBezTo>
                <a:lnTo>
                  <a:pt x="2713741" y="190668"/>
                </a:lnTo>
                <a:cubicBezTo>
                  <a:pt x="2731523" y="190094"/>
                  <a:pt x="2747240" y="189176"/>
                  <a:pt x="2760892" y="187914"/>
                </a:cubicBezTo>
                <a:lnTo>
                  <a:pt x="2760892" y="219577"/>
                </a:lnTo>
                <a:cubicBezTo>
                  <a:pt x="2748158" y="218316"/>
                  <a:pt x="2732441" y="217512"/>
                  <a:pt x="2713741" y="217168"/>
                </a:cubicBezTo>
                <a:lnTo>
                  <a:pt x="2625979" y="217168"/>
                </a:lnTo>
                <a:lnTo>
                  <a:pt x="2631658" y="222675"/>
                </a:lnTo>
                <a:cubicBezTo>
                  <a:pt x="2633608" y="224740"/>
                  <a:pt x="2634583" y="226690"/>
                  <a:pt x="2634583" y="228526"/>
                </a:cubicBezTo>
                <a:cubicBezTo>
                  <a:pt x="2634583" y="229444"/>
                  <a:pt x="2634411" y="230247"/>
                  <a:pt x="2634067" y="230935"/>
                </a:cubicBezTo>
                <a:cubicBezTo>
                  <a:pt x="2632690" y="233229"/>
                  <a:pt x="2629536" y="234721"/>
                  <a:pt x="2624602" y="235409"/>
                </a:cubicBezTo>
                <a:cubicBezTo>
                  <a:pt x="2619669" y="235524"/>
                  <a:pt x="2614220" y="238564"/>
                  <a:pt x="2608255" y="244529"/>
                </a:cubicBezTo>
                <a:cubicBezTo>
                  <a:pt x="2601945" y="250954"/>
                  <a:pt x="2592136" y="260648"/>
                  <a:pt x="2578828" y="273611"/>
                </a:cubicBezTo>
                <a:cubicBezTo>
                  <a:pt x="2571830" y="280609"/>
                  <a:pt x="2566496" y="285887"/>
                  <a:pt x="2562825" y="289443"/>
                </a:cubicBezTo>
                <a:cubicBezTo>
                  <a:pt x="2571085" y="288755"/>
                  <a:pt x="2586515" y="288009"/>
                  <a:pt x="2609115" y="287206"/>
                </a:cubicBezTo>
                <a:lnTo>
                  <a:pt x="2677088" y="283764"/>
                </a:lnTo>
                <a:cubicBezTo>
                  <a:pt x="2666418" y="271604"/>
                  <a:pt x="2655921" y="260992"/>
                  <a:pt x="2645596" y="251929"/>
                </a:cubicBezTo>
                <a:lnTo>
                  <a:pt x="2670376" y="230935"/>
                </a:lnTo>
                <a:cubicBezTo>
                  <a:pt x="2695615" y="255830"/>
                  <a:pt x="2722058" y="283076"/>
                  <a:pt x="2749706" y="312674"/>
                </a:cubicBezTo>
                <a:lnTo>
                  <a:pt x="2724238" y="337970"/>
                </a:lnTo>
                <a:cubicBezTo>
                  <a:pt x="2714257" y="323859"/>
                  <a:pt x="2706170" y="313420"/>
                  <a:pt x="2699975" y="306651"/>
                </a:cubicBezTo>
                <a:cubicBezTo>
                  <a:pt x="2642270" y="311355"/>
                  <a:pt x="2598217" y="314395"/>
                  <a:pt x="2567815" y="315772"/>
                </a:cubicBezTo>
                <a:cubicBezTo>
                  <a:pt x="2548083" y="316689"/>
                  <a:pt x="2529269" y="319156"/>
                  <a:pt x="2511372" y="323171"/>
                </a:cubicBezTo>
                <a:cubicBezTo>
                  <a:pt x="2508963" y="313879"/>
                  <a:pt x="2505579" y="303898"/>
                  <a:pt x="2501219" y="293229"/>
                </a:cubicBezTo>
                <a:cubicBezTo>
                  <a:pt x="2514642" y="288755"/>
                  <a:pt x="2524737" y="283707"/>
                  <a:pt x="2531506" y="278085"/>
                </a:cubicBezTo>
                <a:cubicBezTo>
                  <a:pt x="2546305" y="267302"/>
                  <a:pt x="2566037" y="246996"/>
                  <a:pt x="2590702" y="217168"/>
                </a:cubicBezTo>
                <a:lnTo>
                  <a:pt x="2527548" y="217168"/>
                </a:lnTo>
                <a:cubicBezTo>
                  <a:pt x="2507930" y="217512"/>
                  <a:pt x="2492214" y="218316"/>
                  <a:pt x="2480397" y="219577"/>
                </a:cubicBezTo>
                <a:close/>
                <a:moveTo>
                  <a:pt x="1321594" y="174836"/>
                </a:moveTo>
                <a:cubicBezTo>
                  <a:pt x="1344079" y="203861"/>
                  <a:pt x="1365360" y="234032"/>
                  <a:pt x="1385436" y="265351"/>
                </a:cubicBezTo>
                <a:lnTo>
                  <a:pt x="1355838" y="286518"/>
                </a:lnTo>
                <a:cubicBezTo>
                  <a:pt x="1336565" y="254051"/>
                  <a:pt x="1315858" y="223306"/>
                  <a:pt x="1293716" y="194281"/>
                </a:cubicBezTo>
                <a:close/>
                <a:moveTo>
                  <a:pt x="1197522" y="169501"/>
                </a:moveTo>
                <a:lnTo>
                  <a:pt x="1230390" y="184989"/>
                </a:lnTo>
                <a:cubicBezTo>
                  <a:pt x="1235208" y="187398"/>
                  <a:pt x="1237589" y="189807"/>
                  <a:pt x="1237531" y="192216"/>
                </a:cubicBezTo>
                <a:cubicBezTo>
                  <a:pt x="1237474" y="194625"/>
                  <a:pt x="1234979" y="196805"/>
                  <a:pt x="1230046" y="198755"/>
                </a:cubicBezTo>
                <a:cubicBezTo>
                  <a:pt x="1226719" y="200132"/>
                  <a:pt x="1223162" y="204606"/>
                  <a:pt x="1219376" y="212178"/>
                </a:cubicBezTo>
                <a:cubicBezTo>
                  <a:pt x="1208822" y="236269"/>
                  <a:pt x="1192646" y="263401"/>
                  <a:pt x="1170849" y="293573"/>
                </a:cubicBezTo>
                <a:cubicBezTo>
                  <a:pt x="1160869" y="285313"/>
                  <a:pt x="1149683" y="278716"/>
                  <a:pt x="1137293" y="273783"/>
                </a:cubicBezTo>
                <a:cubicBezTo>
                  <a:pt x="1162532" y="253937"/>
                  <a:pt x="1182608" y="219176"/>
                  <a:pt x="1197522" y="169501"/>
                </a:cubicBezTo>
                <a:close/>
                <a:moveTo>
                  <a:pt x="2380245" y="139215"/>
                </a:moveTo>
                <a:cubicBezTo>
                  <a:pt x="2360169" y="160324"/>
                  <a:pt x="2332463" y="183956"/>
                  <a:pt x="2297129" y="210113"/>
                </a:cubicBezTo>
                <a:lnTo>
                  <a:pt x="2297129" y="211145"/>
                </a:lnTo>
                <a:lnTo>
                  <a:pt x="2389538" y="211145"/>
                </a:lnTo>
                <a:cubicBezTo>
                  <a:pt x="2401698" y="210801"/>
                  <a:pt x="2415293" y="209597"/>
                  <a:pt x="2430321" y="207532"/>
                </a:cubicBezTo>
                <a:lnTo>
                  <a:pt x="2430321" y="241776"/>
                </a:lnTo>
                <a:cubicBezTo>
                  <a:pt x="2413687" y="239711"/>
                  <a:pt x="2400092" y="238564"/>
                  <a:pt x="2389538" y="238334"/>
                </a:cubicBezTo>
                <a:lnTo>
                  <a:pt x="2297129" y="238334"/>
                </a:lnTo>
                <a:lnTo>
                  <a:pt x="2297129" y="295294"/>
                </a:lnTo>
                <a:cubicBezTo>
                  <a:pt x="2297474" y="308372"/>
                  <a:pt x="2293057" y="317320"/>
                  <a:pt x="2283879" y="322139"/>
                </a:cubicBezTo>
                <a:cubicBezTo>
                  <a:pt x="2275619" y="327301"/>
                  <a:pt x="2257149" y="331431"/>
                  <a:pt x="2228468" y="334529"/>
                </a:cubicBezTo>
                <a:cubicBezTo>
                  <a:pt x="2226748" y="323286"/>
                  <a:pt x="2220840" y="310208"/>
                  <a:pt x="2210744" y="295294"/>
                </a:cubicBezTo>
                <a:cubicBezTo>
                  <a:pt x="2231853" y="298850"/>
                  <a:pt x="2245046" y="300628"/>
                  <a:pt x="2250323" y="300628"/>
                </a:cubicBezTo>
                <a:cubicBezTo>
                  <a:pt x="2260763" y="300972"/>
                  <a:pt x="2265581" y="296842"/>
                  <a:pt x="2264778" y="288238"/>
                </a:cubicBezTo>
                <a:lnTo>
                  <a:pt x="2264778" y="238334"/>
                </a:lnTo>
                <a:lnTo>
                  <a:pt x="2159980" y="238334"/>
                </a:lnTo>
                <a:cubicBezTo>
                  <a:pt x="2149310" y="238564"/>
                  <a:pt x="2135945" y="239826"/>
                  <a:pt x="2119884" y="242120"/>
                </a:cubicBezTo>
                <a:lnTo>
                  <a:pt x="2119884" y="207532"/>
                </a:lnTo>
                <a:cubicBezTo>
                  <a:pt x="2135601" y="209597"/>
                  <a:pt x="2148966" y="210801"/>
                  <a:pt x="2159980" y="211145"/>
                </a:cubicBezTo>
                <a:lnTo>
                  <a:pt x="2263573" y="211145"/>
                </a:lnTo>
                <a:cubicBezTo>
                  <a:pt x="2263458" y="207360"/>
                  <a:pt x="2262655" y="202771"/>
                  <a:pt x="2261164" y="197379"/>
                </a:cubicBezTo>
                <a:cubicBezTo>
                  <a:pt x="2274701" y="189807"/>
                  <a:pt x="2287608" y="180744"/>
                  <a:pt x="2299883" y="170190"/>
                </a:cubicBezTo>
                <a:lnTo>
                  <a:pt x="2215390" y="170190"/>
                </a:lnTo>
                <a:cubicBezTo>
                  <a:pt x="2203689" y="170075"/>
                  <a:pt x="2192503" y="171394"/>
                  <a:pt x="2181834" y="174148"/>
                </a:cubicBezTo>
                <a:lnTo>
                  <a:pt x="2181834" y="139559"/>
                </a:lnTo>
                <a:cubicBezTo>
                  <a:pt x="2192733" y="142542"/>
                  <a:pt x="2203918" y="143976"/>
                  <a:pt x="2215390" y="143861"/>
                </a:cubicBezTo>
                <a:lnTo>
                  <a:pt x="2332062" y="143861"/>
                </a:lnTo>
                <a:cubicBezTo>
                  <a:pt x="2345714" y="143746"/>
                  <a:pt x="2361775" y="142198"/>
                  <a:pt x="2380245" y="139215"/>
                </a:cubicBezTo>
                <a:close/>
                <a:moveTo>
                  <a:pt x="3958" y="129062"/>
                </a:moveTo>
                <a:cubicBezTo>
                  <a:pt x="18527" y="130668"/>
                  <a:pt x="30745" y="131586"/>
                  <a:pt x="40611" y="131815"/>
                </a:cubicBezTo>
                <a:lnTo>
                  <a:pt x="51452" y="131815"/>
                </a:lnTo>
                <a:cubicBezTo>
                  <a:pt x="64072" y="131356"/>
                  <a:pt x="76060" y="130439"/>
                  <a:pt x="87418" y="129062"/>
                </a:cubicBezTo>
                <a:cubicBezTo>
                  <a:pt x="85697" y="138813"/>
                  <a:pt x="84779" y="150056"/>
                  <a:pt x="84664" y="162790"/>
                </a:cubicBezTo>
                <a:lnTo>
                  <a:pt x="84664" y="262942"/>
                </a:lnTo>
                <a:cubicBezTo>
                  <a:pt x="90286" y="264893"/>
                  <a:pt x="98259" y="268047"/>
                  <a:pt x="108584" y="272407"/>
                </a:cubicBezTo>
                <a:cubicBezTo>
                  <a:pt x="133823" y="285026"/>
                  <a:pt x="161184" y="291049"/>
                  <a:pt x="190667" y="290475"/>
                </a:cubicBezTo>
                <a:cubicBezTo>
                  <a:pt x="199501" y="290475"/>
                  <a:pt x="209711" y="290131"/>
                  <a:pt x="221298" y="289443"/>
                </a:cubicBezTo>
                <a:cubicBezTo>
                  <a:pt x="251126" y="288296"/>
                  <a:pt x="285427" y="284510"/>
                  <a:pt x="324203" y="278085"/>
                </a:cubicBezTo>
                <a:cubicBezTo>
                  <a:pt x="315599" y="291393"/>
                  <a:pt x="310781" y="304414"/>
                  <a:pt x="309748" y="317148"/>
                </a:cubicBezTo>
                <a:cubicBezTo>
                  <a:pt x="279576" y="319557"/>
                  <a:pt x="240112" y="320877"/>
                  <a:pt x="191356" y="321106"/>
                </a:cubicBezTo>
                <a:cubicBezTo>
                  <a:pt x="152006" y="321680"/>
                  <a:pt x="119712" y="314739"/>
                  <a:pt x="94473" y="300284"/>
                </a:cubicBezTo>
                <a:cubicBezTo>
                  <a:pt x="82886" y="293974"/>
                  <a:pt x="73708" y="290820"/>
                  <a:pt x="66940" y="290820"/>
                </a:cubicBezTo>
                <a:cubicBezTo>
                  <a:pt x="61433" y="290705"/>
                  <a:pt x="55238" y="293745"/>
                  <a:pt x="48355" y="299940"/>
                </a:cubicBezTo>
                <a:cubicBezTo>
                  <a:pt x="43307" y="304758"/>
                  <a:pt x="35908" y="313190"/>
                  <a:pt x="26156" y="325236"/>
                </a:cubicBezTo>
                <a:lnTo>
                  <a:pt x="0" y="294605"/>
                </a:lnTo>
                <a:cubicBezTo>
                  <a:pt x="22256" y="276135"/>
                  <a:pt x="39866" y="265581"/>
                  <a:pt x="52829" y="262942"/>
                </a:cubicBezTo>
                <a:lnTo>
                  <a:pt x="52829" y="159004"/>
                </a:lnTo>
                <a:lnTo>
                  <a:pt x="40611" y="159004"/>
                </a:lnTo>
                <a:cubicBezTo>
                  <a:pt x="29139" y="159463"/>
                  <a:pt x="16921" y="160381"/>
                  <a:pt x="3958" y="161758"/>
                </a:cubicBezTo>
                <a:close/>
                <a:moveTo>
                  <a:pt x="3327560" y="128718"/>
                </a:moveTo>
                <a:cubicBezTo>
                  <a:pt x="3326297" y="151892"/>
                  <a:pt x="3325150" y="167609"/>
                  <a:pt x="3324118" y="175868"/>
                </a:cubicBezTo>
                <a:lnTo>
                  <a:pt x="3345628" y="175868"/>
                </a:lnTo>
                <a:lnTo>
                  <a:pt x="3347349" y="128718"/>
                </a:lnTo>
                <a:close/>
                <a:moveTo>
                  <a:pt x="636877" y="126137"/>
                </a:moveTo>
                <a:cubicBezTo>
                  <a:pt x="634468" y="143574"/>
                  <a:pt x="633263" y="156251"/>
                  <a:pt x="633263" y="164167"/>
                </a:cubicBezTo>
                <a:lnTo>
                  <a:pt x="633263" y="216480"/>
                </a:lnTo>
                <a:cubicBezTo>
                  <a:pt x="633837" y="243784"/>
                  <a:pt x="628101" y="261451"/>
                  <a:pt x="616055" y="269481"/>
                </a:cubicBezTo>
                <a:cubicBezTo>
                  <a:pt x="605271" y="278659"/>
                  <a:pt x="580262" y="284223"/>
                  <a:pt x="541027" y="286173"/>
                </a:cubicBezTo>
                <a:cubicBezTo>
                  <a:pt x="539077" y="273783"/>
                  <a:pt x="534947" y="261451"/>
                  <a:pt x="528637" y="249176"/>
                </a:cubicBezTo>
                <a:cubicBezTo>
                  <a:pt x="539192" y="250093"/>
                  <a:pt x="548943" y="250667"/>
                  <a:pt x="557891" y="250896"/>
                </a:cubicBezTo>
                <a:cubicBezTo>
                  <a:pt x="566266" y="251011"/>
                  <a:pt x="572289" y="250782"/>
                  <a:pt x="575960" y="250208"/>
                </a:cubicBezTo>
                <a:cubicBezTo>
                  <a:pt x="593168" y="247455"/>
                  <a:pt x="601371" y="237703"/>
                  <a:pt x="600568" y="220954"/>
                </a:cubicBezTo>
                <a:lnTo>
                  <a:pt x="600568" y="156767"/>
                </a:lnTo>
                <a:lnTo>
                  <a:pt x="508504" y="156767"/>
                </a:lnTo>
                <a:lnTo>
                  <a:pt x="508504" y="285829"/>
                </a:lnTo>
                <a:cubicBezTo>
                  <a:pt x="508618" y="296957"/>
                  <a:pt x="509594" y="312100"/>
                  <a:pt x="511429" y="331259"/>
                </a:cubicBezTo>
                <a:lnTo>
                  <a:pt x="472710" y="331259"/>
                </a:lnTo>
                <a:cubicBezTo>
                  <a:pt x="474431" y="313477"/>
                  <a:pt x="475349" y="298334"/>
                  <a:pt x="475464" y="285829"/>
                </a:cubicBezTo>
                <a:lnTo>
                  <a:pt x="475464" y="156767"/>
                </a:lnTo>
                <a:lnTo>
                  <a:pt x="420742" y="156767"/>
                </a:lnTo>
                <a:cubicBezTo>
                  <a:pt x="411220" y="156882"/>
                  <a:pt x="398313" y="158087"/>
                  <a:pt x="382023" y="160381"/>
                </a:cubicBezTo>
                <a:lnTo>
                  <a:pt x="382023" y="126825"/>
                </a:lnTo>
                <a:cubicBezTo>
                  <a:pt x="397510" y="128890"/>
                  <a:pt x="410417" y="129980"/>
                  <a:pt x="420742" y="130095"/>
                </a:cubicBezTo>
                <a:lnTo>
                  <a:pt x="600224" y="130095"/>
                </a:lnTo>
                <a:cubicBezTo>
                  <a:pt x="610893" y="129865"/>
                  <a:pt x="623111" y="128546"/>
                  <a:pt x="636877" y="126137"/>
                </a:cubicBezTo>
                <a:close/>
                <a:moveTo>
                  <a:pt x="1246221" y="114951"/>
                </a:moveTo>
                <a:lnTo>
                  <a:pt x="1282187" y="119425"/>
                </a:lnTo>
                <a:cubicBezTo>
                  <a:pt x="1287005" y="120114"/>
                  <a:pt x="1289644" y="121576"/>
                  <a:pt x="1290102" y="123814"/>
                </a:cubicBezTo>
                <a:cubicBezTo>
                  <a:pt x="1290561" y="126051"/>
                  <a:pt x="1288840" y="128947"/>
                  <a:pt x="1284940" y="132504"/>
                </a:cubicBezTo>
                <a:cubicBezTo>
                  <a:pt x="1282416" y="134913"/>
                  <a:pt x="1281154" y="142083"/>
                  <a:pt x="1281154" y="154014"/>
                </a:cubicBezTo>
                <a:lnTo>
                  <a:pt x="1281154" y="292540"/>
                </a:lnTo>
                <a:cubicBezTo>
                  <a:pt x="1281842" y="309978"/>
                  <a:pt x="1278114" y="320533"/>
                  <a:pt x="1269969" y="324204"/>
                </a:cubicBezTo>
                <a:cubicBezTo>
                  <a:pt x="1263315" y="329022"/>
                  <a:pt x="1244214" y="331718"/>
                  <a:pt x="1212665" y="332291"/>
                </a:cubicBezTo>
                <a:cubicBezTo>
                  <a:pt x="1210830" y="317607"/>
                  <a:pt x="1207331" y="303898"/>
                  <a:pt x="1202168" y="291164"/>
                </a:cubicBezTo>
                <a:cubicBezTo>
                  <a:pt x="1222474" y="295638"/>
                  <a:pt x="1235610" y="297875"/>
                  <a:pt x="1241575" y="297875"/>
                </a:cubicBezTo>
                <a:cubicBezTo>
                  <a:pt x="1246967" y="298449"/>
                  <a:pt x="1249434" y="294204"/>
                  <a:pt x="1248975" y="285141"/>
                </a:cubicBezTo>
                <a:lnTo>
                  <a:pt x="1248975" y="154014"/>
                </a:lnTo>
                <a:cubicBezTo>
                  <a:pt x="1248975" y="145525"/>
                  <a:pt x="1248057" y="132504"/>
                  <a:pt x="1246221" y="114951"/>
                </a:cubicBezTo>
                <a:close/>
                <a:moveTo>
                  <a:pt x="4224626" y="113919"/>
                </a:moveTo>
                <a:cubicBezTo>
                  <a:pt x="4237819" y="115640"/>
                  <a:pt x="4249062" y="116672"/>
                  <a:pt x="4258354" y="117016"/>
                </a:cubicBezTo>
                <a:lnTo>
                  <a:pt x="4275562" y="117016"/>
                </a:lnTo>
                <a:cubicBezTo>
                  <a:pt x="4283019" y="116787"/>
                  <a:pt x="4295524" y="115869"/>
                  <a:pt x="4313076" y="114263"/>
                </a:cubicBezTo>
                <a:cubicBezTo>
                  <a:pt x="4311814" y="132963"/>
                  <a:pt x="4311183" y="142599"/>
                  <a:pt x="4311183" y="143173"/>
                </a:cubicBezTo>
                <a:lnTo>
                  <a:pt x="4308430" y="249520"/>
                </a:lnTo>
                <a:cubicBezTo>
                  <a:pt x="4319214" y="237474"/>
                  <a:pt x="4331776" y="221528"/>
                  <a:pt x="4346116" y="201681"/>
                </a:cubicBezTo>
                <a:cubicBezTo>
                  <a:pt x="4349443" y="220610"/>
                  <a:pt x="4353344" y="233057"/>
                  <a:pt x="4357818" y="239023"/>
                </a:cubicBezTo>
                <a:cubicBezTo>
                  <a:pt x="4324663" y="275390"/>
                  <a:pt x="4303038" y="300858"/>
                  <a:pt x="4292943" y="315427"/>
                </a:cubicBezTo>
                <a:cubicBezTo>
                  <a:pt x="4283536" y="301661"/>
                  <a:pt x="4274358" y="291451"/>
                  <a:pt x="4265409" y="284797"/>
                </a:cubicBezTo>
                <a:cubicBezTo>
                  <a:pt x="4272522" y="279061"/>
                  <a:pt x="4276193" y="271087"/>
                  <a:pt x="4276423" y="260877"/>
                </a:cubicBezTo>
                <a:lnTo>
                  <a:pt x="4279520" y="143517"/>
                </a:lnTo>
                <a:lnTo>
                  <a:pt x="4258354" y="143517"/>
                </a:lnTo>
                <a:cubicBezTo>
                  <a:pt x="4252962" y="143517"/>
                  <a:pt x="4241720" y="144549"/>
                  <a:pt x="4224626" y="146614"/>
                </a:cubicBezTo>
                <a:close/>
                <a:moveTo>
                  <a:pt x="926148" y="99808"/>
                </a:moveTo>
                <a:lnTo>
                  <a:pt x="926148" y="124416"/>
                </a:lnTo>
                <a:lnTo>
                  <a:pt x="965727" y="124416"/>
                </a:lnTo>
                <a:lnTo>
                  <a:pt x="965727" y="99808"/>
                </a:lnTo>
                <a:close/>
                <a:moveTo>
                  <a:pt x="853873" y="99808"/>
                </a:moveTo>
                <a:lnTo>
                  <a:pt x="853873" y="124416"/>
                </a:lnTo>
                <a:lnTo>
                  <a:pt x="894485" y="124416"/>
                </a:lnTo>
                <a:lnTo>
                  <a:pt x="894485" y="99808"/>
                </a:lnTo>
                <a:close/>
                <a:moveTo>
                  <a:pt x="4097285" y="90171"/>
                </a:moveTo>
                <a:lnTo>
                  <a:pt x="4097285" y="255543"/>
                </a:lnTo>
                <a:lnTo>
                  <a:pt x="4150974" y="255543"/>
                </a:lnTo>
                <a:lnTo>
                  <a:pt x="4150974" y="90171"/>
                </a:lnTo>
                <a:close/>
                <a:moveTo>
                  <a:pt x="1528781" y="74340"/>
                </a:moveTo>
                <a:lnTo>
                  <a:pt x="1567327" y="78986"/>
                </a:lnTo>
                <a:cubicBezTo>
                  <a:pt x="1571228" y="79560"/>
                  <a:pt x="1573350" y="81137"/>
                  <a:pt x="1573694" y="83718"/>
                </a:cubicBezTo>
                <a:cubicBezTo>
                  <a:pt x="1574039" y="86300"/>
                  <a:pt x="1572490" y="89311"/>
                  <a:pt x="1569048" y="92753"/>
                </a:cubicBezTo>
                <a:cubicBezTo>
                  <a:pt x="1565607" y="95735"/>
                  <a:pt x="1563943" y="101586"/>
                  <a:pt x="1564058" y="110305"/>
                </a:cubicBezTo>
                <a:lnTo>
                  <a:pt x="1564058" y="277053"/>
                </a:lnTo>
                <a:cubicBezTo>
                  <a:pt x="1564287" y="301374"/>
                  <a:pt x="1565262" y="318410"/>
                  <a:pt x="1566983" y="328161"/>
                </a:cubicBezTo>
                <a:lnTo>
                  <a:pt x="1529125" y="328161"/>
                </a:lnTo>
                <a:cubicBezTo>
                  <a:pt x="1530731" y="317378"/>
                  <a:pt x="1531706" y="300342"/>
                  <a:pt x="1532050" y="277053"/>
                </a:cubicBezTo>
                <a:lnTo>
                  <a:pt x="1532050" y="116672"/>
                </a:lnTo>
                <a:cubicBezTo>
                  <a:pt x="1531821" y="100496"/>
                  <a:pt x="1530731" y="86386"/>
                  <a:pt x="1528781" y="74340"/>
                </a:cubicBezTo>
                <a:close/>
                <a:moveTo>
                  <a:pt x="1869332" y="73307"/>
                </a:moveTo>
                <a:lnTo>
                  <a:pt x="1869332" y="110649"/>
                </a:lnTo>
                <a:lnTo>
                  <a:pt x="1871741" y="110649"/>
                </a:lnTo>
                <a:cubicBezTo>
                  <a:pt x="1880919" y="100210"/>
                  <a:pt x="1889867" y="88221"/>
                  <a:pt x="1898586" y="74684"/>
                </a:cubicBezTo>
                <a:cubicBezTo>
                  <a:pt x="1891588" y="73766"/>
                  <a:pt x="1886311" y="73307"/>
                  <a:pt x="1882755" y="73307"/>
                </a:cubicBezTo>
                <a:close/>
                <a:moveTo>
                  <a:pt x="104970" y="68661"/>
                </a:moveTo>
                <a:cubicBezTo>
                  <a:pt x="115754" y="70152"/>
                  <a:pt x="130324" y="71242"/>
                  <a:pt x="148679" y="71931"/>
                </a:cubicBezTo>
                <a:lnTo>
                  <a:pt x="265007" y="71931"/>
                </a:lnTo>
                <a:cubicBezTo>
                  <a:pt x="281871" y="71242"/>
                  <a:pt x="296211" y="70325"/>
                  <a:pt x="308028" y="69177"/>
                </a:cubicBezTo>
                <a:lnTo>
                  <a:pt x="308028" y="102217"/>
                </a:lnTo>
                <a:cubicBezTo>
                  <a:pt x="293343" y="100841"/>
                  <a:pt x="278773" y="99808"/>
                  <a:pt x="264319" y="99120"/>
                </a:cubicBezTo>
                <a:lnTo>
                  <a:pt x="256575" y="99120"/>
                </a:lnTo>
                <a:cubicBezTo>
                  <a:pt x="251527" y="132733"/>
                  <a:pt x="241776" y="161356"/>
                  <a:pt x="227321" y="184989"/>
                </a:cubicBezTo>
                <a:cubicBezTo>
                  <a:pt x="256690" y="211031"/>
                  <a:pt x="280437" y="233115"/>
                  <a:pt x="298563" y="251241"/>
                </a:cubicBezTo>
                <a:lnTo>
                  <a:pt x="273439" y="278085"/>
                </a:lnTo>
                <a:cubicBezTo>
                  <a:pt x="250839" y="249749"/>
                  <a:pt x="228984" y="227092"/>
                  <a:pt x="207875" y="210113"/>
                </a:cubicBezTo>
                <a:cubicBezTo>
                  <a:pt x="181834" y="237646"/>
                  <a:pt x="151318" y="258640"/>
                  <a:pt x="116328" y="273095"/>
                </a:cubicBezTo>
                <a:cubicBezTo>
                  <a:pt x="109215" y="262655"/>
                  <a:pt x="100152" y="252675"/>
                  <a:pt x="89139" y="243153"/>
                </a:cubicBezTo>
                <a:cubicBezTo>
                  <a:pt x="123555" y="237302"/>
                  <a:pt x="155161" y="219692"/>
                  <a:pt x="183956" y="190323"/>
                </a:cubicBezTo>
                <a:cubicBezTo>
                  <a:pt x="164224" y="173803"/>
                  <a:pt x="141911" y="156538"/>
                  <a:pt x="117016" y="138527"/>
                </a:cubicBezTo>
                <a:lnTo>
                  <a:pt x="139559" y="116328"/>
                </a:lnTo>
                <a:cubicBezTo>
                  <a:pt x="168927" y="138010"/>
                  <a:pt x="189864" y="154129"/>
                  <a:pt x="202369" y="164683"/>
                </a:cubicBezTo>
                <a:cubicBezTo>
                  <a:pt x="213382" y="146442"/>
                  <a:pt x="220438" y="124588"/>
                  <a:pt x="223535" y="99120"/>
                </a:cubicBezTo>
                <a:lnTo>
                  <a:pt x="148679" y="99120"/>
                </a:lnTo>
                <a:cubicBezTo>
                  <a:pt x="131700" y="99693"/>
                  <a:pt x="117131" y="100611"/>
                  <a:pt x="104970" y="101873"/>
                </a:cubicBezTo>
                <a:close/>
                <a:moveTo>
                  <a:pt x="3215534" y="62466"/>
                </a:moveTo>
                <a:lnTo>
                  <a:pt x="3215534" y="188947"/>
                </a:lnTo>
                <a:lnTo>
                  <a:pt x="3230677" y="188947"/>
                </a:lnTo>
                <a:lnTo>
                  <a:pt x="3230677" y="62466"/>
                </a:lnTo>
                <a:close/>
                <a:moveTo>
                  <a:pt x="4061664" y="59541"/>
                </a:moveTo>
                <a:cubicBezTo>
                  <a:pt x="4076692" y="61950"/>
                  <a:pt x="4089885" y="63154"/>
                  <a:pt x="4101243" y="63154"/>
                </a:cubicBezTo>
                <a:lnTo>
                  <a:pt x="4146328" y="63154"/>
                </a:lnTo>
                <a:cubicBezTo>
                  <a:pt x="4157800" y="63040"/>
                  <a:pt x="4171166" y="61835"/>
                  <a:pt x="4186423" y="59541"/>
                </a:cubicBezTo>
                <a:cubicBezTo>
                  <a:pt x="4184359" y="72390"/>
                  <a:pt x="4183326" y="85812"/>
                  <a:pt x="4183326" y="99808"/>
                </a:cubicBezTo>
                <a:lnTo>
                  <a:pt x="4183326" y="271030"/>
                </a:lnTo>
                <a:cubicBezTo>
                  <a:pt x="4183326" y="280896"/>
                  <a:pt x="4184244" y="294663"/>
                  <a:pt x="4186079" y="312330"/>
                </a:cubicBezTo>
                <a:lnTo>
                  <a:pt x="4148049" y="312330"/>
                </a:lnTo>
                <a:cubicBezTo>
                  <a:pt x="4149311" y="304299"/>
                  <a:pt x="4150114" y="298592"/>
                  <a:pt x="4150458" y="295208"/>
                </a:cubicBezTo>
                <a:cubicBezTo>
                  <a:pt x="4150802" y="291823"/>
                  <a:pt x="4150974" y="287665"/>
                  <a:pt x="4150974" y="282732"/>
                </a:cubicBezTo>
                <a:lnTo>
                  <a:pt x="4097285" y="282732"/>
                </a:lnTo>
                <a:lnTo>
                  <a:pt x="4097285" y="287894"/>
                </a:lnTo>
                <a:cubicBezTo>
                  <a:pt x="4097170" y="295581"/>
                  <a:pt x="4098145" y="306192"/>
                  <a:pt x="4100210" y="319729"/>
                </a:cubicBezTo>
                <a:lnTo>
                  <a:pt x="4062008" y="319729"/>
                </a:lnTo>
                <a:cubicBezTo>
                  <a:pt x="4063843" y="303095"/>
                  <a:pt x="4064819" y="289787"/>
                  <a:pt x="4064933" y="279806"/>
                </a:cubicBezTo>
                <a:lnTo>
                  <a:pt x="4064933" y="99808"/>
                </a:lnTo>
                <a:cubicBezTo>
                  <a:pt x="4064933" y="87877"/>
                  <a:pt x="4063843" y="74455"/>
                  <a:pt x="4061664" y="59541"/>
                </a:cubicBezTo>
                <a:close/>
                <a:moveTo>
                  <a:pt x="3421000" y="55755"/>
                </a:moveTo>
                <a:lnTo>
                  <a:pt x="3421000" y="133880"/>
                </a:lnTo>
                <a:cubicBezTo>
                  <a:pt x="3435455" y="100841"/>
                  <a:pt x="3445666" y="74799"/>
                  <a:pt x="3451631" y="55755"/>
                </a:cubicBezTo>
                <a:close/>
                <a:moveTo>
                  <a:pt x="3329797" y="55755"/>
                </a:moveTo>
                <a:cubicBezTo>
                  <a:pt x="3329797" y="71357"/>
                  <a:pt x="3329452" y="87074"/>
                  <a:pt x="3328764" y="102905"/>
                </a:cubicBezTo>
                <a:lnTo>
                  <a:pt x="3348381" y="102905"/>
                </a:lnTo>
                <a:lnTo>
                  <a:pt x="3350102" y="55755"/>
                </a:lnTo>
                <a:close/>
                <a:moveTo>
                  <a:pt x="4398601" y="51797"/>
                </a:moveTo>
                <a:lnTo>
                  <a:pt x="4398601" y="152293"/>
                </a:lnTo>
                <a:lnTo>
                  <a:pt x="4487396" y="152293"/>
                </a:lnTo>
                <a:lnTo>
                  <a:pt x="4487396" y="51797"/>
                </a:lnTo>
                <a:close/>
                <a:moveTo>
                  <a:pt x="926148" y="44397"/>
                </a:moveTo>
                <a:lnTo>
                  <a:pt x="926148" y="73996"/>
                </a:lnTo>
                <a:lnTo>
                  <a:pt x="965727" y="73996"/>
                </a:lnTo>
                <a:lnTo>
                  <a:pt x="965727" y="44397"/>
                </a:lnTo>
                <a:close/>
                <a:moveTo>
                  <a:pt x="853873" y="44397"/>
                </a:moveTo>
                <a:lnTo>
                  <a:pt x="853873" y="73996"/>
                </a:lnTo>
                <a:lnTo>
                  <a:pt x="894485" y="73996"/>
                </a:lnTo>
                <a:lnTo>
                  <a:pt x="894485" y="44397"/>
                </a:lnTo>
                <a:close/>
                <a:moveTo>
                  <a:pt x="1714974" y="38375"/>
                </a:moveTo>
                <a:cubicBezTo>
                  <a:pt x="1713024" y="48241"/>
                  <a:pt x="1711934" y="62351"/>
                  <a:pt x="1711705" y="80707"/>
                </a:cubicBezTo>
                <a:lnTo>
                  <a:pt x="1711705" y="294605"/>
                </a:lnTo>
                <a:cubicBezTo>
                  <a:pt x="1712508" y="308257"/>
                  <a:pt x="1708492" y="317148"/>
                  <a:pt x="1699659" y="321278"/>
                </a:cubicBezTo>
                <a:cubicBezTo>
                  <a:pt x="1690825" y="326326"/>
                  <a:pt x="1672413" y="329653"/>
                  <a:pt x="1644420" y="331259"/>
                </a:cubicBezTo>
                <a:cubicBezTo>
                  <a:pt x="1643158" y="318525"/>
                  <a:pt x="1637652" y="305045"/>
                  <a:pt x="1627900" y="290820"/>
                </a:cubicBezTo>
                <a:cubicBezTo>
                  <a:pt x="1645682" y="293458"/>
                  <a:pt x="1658359" y="294835"/>
                  <a:pt x="1665931" y="294950"/>
                </a:cubicBezTo>
                <a:cubicBezTo>
                  <a:pt x="1675911" y="295523"/>
                  <a:pt x="1680500" y="291795"/>
                  <a:pt x="1679697" y="283764"/>
                </a:cubicBezTo>
                <a:lnTo>
                  <a:pt x="1679697" y="68661"/>
                </a:lnTo>
                <a:lnTo>
                  <a:pt x="1645453" y="68661"/>
                </a:lnTo>
                <a:cubicBezTo>
                  <a:pt x="1636619" y="68776"/>
                  <a:pt x="1625262" y="69980"/>
                  <a:pt x="1611381" y="72275"/>
                </a:cubicBezTo>
                <a:lnTo>
                  <a:pt x="1611381" y="39063"/>
                </a:lnTo>
                <a:cubicBezTo>
                  <a:pt x="1620673" y="41128"/>
                  <a:pt x="1632145" y="42218"/>
                  <a:pt x="1645797" y="42332"/>
                </a:cubicBezTo>
                <a:lnTo>
                  <a:pt x="1673330" y="42332"/>
                </a:lnTo>
                <a:cubicBezTo>
                  <a:pt x="1689735" y="42103"/>
                  <a:pt x="1703617" y="40784"/>
                  <a:pt x="1714974" y="38375"/>
                </a:cubicBezTo>
                <a:close/>
                <a:moveTo>
                  <a:pt x="3181289" y="32868"/>
                </a:moveTo>
                <a:cubicBezTo>
                  <a:pt x="3197121" y="35048"/>
                  <a:pt x="3209339" y="36080"/>
                  <a:pt x="3217943" y="35965"/>
                </a:cubicBezTo>
                <a:lnTo>
                  <a:pt x="3228268" y="35965"/>
                </a:lnTo>
                <a:cubicBezTo>
                  <a:pt x="3238478" y="35851"/>
                  <a:pt x="3250696" y="34818"/>
                  <a:pt x="3264921" y="32868"/>
                </a:cubicBezTo>
                <a:cubicBezTo>
                  <a:pt x="3262856" y="47896"/>
                  <a:pt x="3261766" y="60114"/>
                  <a:pt x="3261652" y="69521"/>
                </a:cubicBezTo>
                <a:lnTo>
                  <a:pt x="3261652" y="197035"/>
                </a:lnTo>
                <a:cubicBezTo>
                  <a:pt x="3261652" y="203918"/>
                  <a:pt x="3262627" y="216136"/>
                  <a:pt x="3264577" y="233688"/>
                </a:cubicBezTo>
                <a:lnTo>
                  <a:pt x="3227924" y="233688"/>
                </a:lnTo>
                <a:lnTo>
                  <a:pt x="3229645" y="215275"/>
                </a:lnTo>
                <a:lnTo>
                  <a:pt x="3215534" y="215275"/>
                </a:lnTo>
                <a:lnTo>
                  <a:pt x="3215534" y="218889"/>
                </a:lnTo>
                <a:cubicBezTo>
                  <a:pt x="3215534" y="227379"/>
                  <a:pt x="3216337" y="237589"/>
                  <a:pt x="3217943" y="249520"/>
                </a:cubicBezTo>
                <a:lnTo>
                  <a:pt x="3181806" y="249520"/>
                </a:lnTo>
                <a:cubicBezTo>
                  <a:pt x="3183526" y="236097"/>
                  <a:pt x="3184444" y="224338"/>
                  <a:pt x="3184559" y="214243"/>
                </a:cubicBezTo>
                <a:lnTo>
                  <a:pt x="3184559" y="70898"/>
                </a:lnTo>
                <a:cubicBezTo>
                  <a:pt x="3184100" y="60458"/>
                  <a:pt x="3183010" y="47782"/>
                  <a:pt x="3181289" y="32868"/>
                </a:cubicBezTo>
                <a:close/>
                <a:moveTo>
                  <a:pt x="3118995" y="29254"/>
                </a:moveTo>
                <a:cubicBezTo>
                  <a:pt x="3079646" y="75946"/>
                  <a:pt x="3039952" y="111682"/>
                  <a:pt x="2999914" y="136462"/>
                </a:cubicBezTo>
                <a:lnTo>
                  <a:pt x="2999914" y="275332"/>
                </a:lnTo>
                <a:cubicBezTo>
                  <a:pt x="3000603" y="295408"/>
                  <a:pt x="2996014" y="308085"/>
                  <a:pt x="2986148" y="313362"/>
                </a:cubicBezTo>
                <a:cubicBezTo>
                  <a:pt x="2977658" y="319557"/>
                  <a:pt x="2955689" y="323687"/>
                  <a:pt x="2920240" y="325752"/>
                </a:cubicBezTo>
                <a:cubicBezTo>
                  <a:pt x="2920011" y="316116"/>
                  <a:pt x="2914848" y="302234"/>
                  <a:pt x="2904753" y="284108"/>
                </a:cubicBezTo>
                <a:cubicBezTo>
                  <a:pt x="2906932" y="284453"/>
                  <a:pt x="2909973" y="285026"/>
                  <a:pt x="2913873" y="285829"/>
                </a:cubicBezTo>
                <a:cubicBezTo>
                  <a:pt x="2934293" y="289615"/>
                  <a:pt x="2946397" y="291393"/>
                  <a:pt x="2950183" y="291164"/>
                </a:cubicBezTo>
                <a:cubicBezTo>
                  <a:pt x="2961999" y="291737"/>
                  <a:pt x="2967505" y="285370"/>
                  <a:pt x="2966702" y="272063"/>
                </a:cubicBezTo>
                <a:lnTo>
                  <a:pt x="2966702" y="120974"/>
                </a:lnTo>
                <a:cubicBezTo>
                  <a:pt x="2999857" y="102848"/>
                  <a:pt x="3026530" y="82485"/>
                  <a:pt x="3046721" y="59885"/>
                </a:cubicBezTo>
                <a:lnTo>
                  <a:pt x="2898042" y="59885"/>
                </a:lnTo>
                <a:cubicBezTo>
                  <a:pt x="2880259" y="60000"/>
                  <a:pt x="2863567" y="61089"/>
                  <a:pt x="2847966" y="63154"/>
                </a:cubicBezTo>
                <a:lnTo>
                  <a:pt x="2847966" y="29942"/>
                </a:lnTo>
                <a:cubicBezTo>
                  <a:pt x="2861847" y="31778"/>
                  <a:pt x="2878539" y="32753"/>
                  <a:pt x="2898042" y="32868"/>
                </a:cubicBezTo>
                <a:lnTo>
                  <a:pt x="3066854" y="32868"/>
                </a:lnTo>
                <a:cubicBezTo>
                  <a:pt x="3083719" y="32868"/>
                  <a:pt x="3101099" y="31663"/>
                  <a:pt x="3118995" y="29254"/>
                </a:cubicBezTo>
                <a:close/>
                <a:moveTo>
                  <a:pt x="3384347" y="26845"/>
                </a:moveTo>
                <a:cubicBezTo>
                  <a:pt x="3382282" y="40726"/>
                  <a:pt x="3381020" y="52485"/>
                  <a:pt x="3380561" y="62122"/>
                </a:cubicBezTo>
                <a:lnTo>
                  <a:pt x="3373850" y="262254"/>
                </a:lnTo>
                <a:cubicBezTo>
                  <a:pt x="3373391" y="278200"/>
                  <a:pt x="3369203" y="288984"/>
                  <a:pt x="3361288" y="294605"/>
                </a:cubicBezTo>
                <a:cubicBezTo>
                  <a:pt x="3353716" y="300800"/>
                  <a:pt x="3338630" y="305045"/>
                  <a:pt x="3316030" y="307340"/>
                </a:cubicBezTo>
                <a:cubicBezTo>
                  <a:pt x="3312818" y="294376"/>
                  <a:pt x="3308344" y="281585"/>
                  <a:pt x="3302608" y="268965"/>
                </a:cubicBezTo>
                <a:cubicBezTo>
                  <a:pt x="3317407" y="271604"/>
                  <a:pt x="3326469" y="272866"/>
                  <a:pt x="3329797" y="272751"/>
                </a:cubicBezTo>
                <a:cubicBezTo>
                  <a:pt x="3338171" y="273325"/>
                  <a:pt x="3342473" y="267703"/>
                  <a:pt x="3342703" y="255887"/>
                </a:cubicBezTo>
                <a:lnTo>
                  <a:pt x="3344596" y="201681"/>
                </a:lnTo>
                <a:lnTo>
                  <a:pt x="3320504" y="201681"/>
                </a:lnTo>
                <a:cubicBezTo>
                  <a:pt x="3312588" y="243095"/>
                  <a:pt x="3291250" y="282330"/>
                  <a:pt x="3256489" y="319385"/>
                </a:cubicBezTo>
                <a:cubicBezTo>
                  <a:pt x="3246967" y="310322"/>
                  <a:pt x="3235667" y="303037"/>
                  <a:pt x="3222589" y="297531"/>
                </a:cubicBezTo>
                <a:cubicBezTo>
                  <a:pt x="3256776" y="277225"/>
                  <a:pt x="3278975" y="245275"/>
                  <a:pt x="3289185" y="201681"/>
                </a:cubicBezTo>
                <a:cubicBezTo>
                  <a:pt x="3284367" y="201796"/>
                  <a:pt x="3277082" y="202713"/>
                  <a:pt x="3267331" y="204434"/>
                </a:cubicBezTo>
                <a:lnTo>
                  <a:pt x="3267331" y="172771"/>
                </a:lnTo>
                <a:cubicBezTo>
                  <a:pt x="3281212" y="174836"/>
                  <a:pt x="3289931" y="175868"/>
                  <a:pt x="3293487" y="175868"/>
                </a:cubicBezTo>
                <a:cubicBezTo>
                  <a:pt x="3294405" y="168756"/>
                  <a:pt x="3295438" y="153039"/>
                  <a:pt x="3296585" y="128718"/>
                </a:cubicBezTo>
                <a:lnTo>
                  <a:pt x="3296240" y="128718"/>
                </a:lnTo>
                <a:cubicBezTo>
                  <a:pt x="3291537" y="128718"/>
                  <a:pt x="3281900" y="129636"/>
                  <a:pt x="3267331" y="131471"/>
                </a:cubicBezTo>
                <a:lnTo>
                  <a:pt x="3267331" y="99808"/>
                </a:lnTo>
                <a:cubicBezTo>
                  <a:pt x="3278803" y="101414"/>
                  <a:pt x="3288899" y="102447"/>
                  <a:pt x="3297617" y="102905"/>
                </a:cubicBezTo>
                <a:cubicBezTo>
                  <a:pt x="3298076" y="82026"/>
                  <a:pt x="3298305" y="66309"/>
                  <a:pt x="3298305" y="55755"/>
                </a:cubicBezTo>
                <a:cubicBezTo>
                  <a:pt x="3292913" y="55984"/>
                  <a:pt x="3282588" y="57017"/>
                  <a:pt x="3267331" y="58852"/>
                </a:cubicBezTo>
                <a:lnTo>
                  <a:pt x="3267331" y="27189"/>
                </a:lnTo>
                <a:cubicBezTo>
                  <a:pt x="3282359" y="28910"/>
                  <a:pt x="3293201" y="29828"/>
                  <a:pt x="3299854" y="29942"/>
                </a:cubicBezTo>
                <a:lnTo>
                  <a:pt x="3345972" y="29942"/>
                </a:lnTo>
                <a:cubicBezTo>
                  <a:pt x="3356527" y="29942"/>
                  <a:pt x="3369318" y="28910"/>
                  <a:pt x="3384347" y="26845"/>
                </a:cubicBezTo>
                <a:close/>
                <a:moveTo>
                  <a:pt x="3386412" y="25813"/>
                </a:moveTo>
                <a:cubicBezTo>
                  <a:pt x="3405226" y="27992"/>
                  <a:pt x="3418649" y="29139"/>
                  <a:pt x="3426679" y="29254"/>
                </a:cubicBezTo>
                <a:lnTo>
                  <a:pt x="3457654" y="29254"/>
                </a:lnTo>
                <a:cubicBezTo>
                  <a:pt x="3468208" y="29139"/>
                  <a:pt x="3481631" y="27992"/>
                  <a:pt x="3497921" y="25813"/>
                </a:cubicBezTo>
                <a:cubicBezTo>
                  <a:pt x="3484269" y="65506"/>
                  <a:pt x="3469929" y="101873"/>
                  <a:pt x="3454901" y="134913"/>
                </a:cubicBezTo>
                <a:cubicBezTo>
                  <a:pt x="3483581" y="164282"/>
                  <a:pt x="3497519" y="194396"/>
                  <a:pt x="3496717" y="225256"/>
                </a:cubicBezTo>
                <a:cubicBezTo>
                  <a:pt x="3496717" y="252330"/>
                  <a:pt x="3476985" y="267933"/>
                  <a:pt x="3437520" y="272063"/>
                </a:cubicBezTo>
                <a:cubicBezTo>
                  <a:pt x="3434997" y="258181"/>
                  <a:pt x="3429604" y="245734"/>
                  <a:pt x="3421344" y="234721"/>
                </a:cubicBezTo>
                <a:cubicBezTo>
                  <a:pt x="3434537" y="236327"/>
                  <a:pt x="3442625" y="237130"/>
                  <a:pt x="3445608" y="237130"/>
                </a:cubicBezTo>
                <a:cubicBezTo>
                  <a:pt x="3456851" y="237245"/>
                  <a:pt x="3462415" y="232082"/>
                  <a:pt x="3462300" y="221642"/>
                </a:cubicBezTo>
                <a:cubicBezTo>
                  <a:pt x="3461956" y="198010"/>
                  <a:pt x="3448189" y="171452"/>
                  <a:pt x="3421000" y="141968"/>
                </a:cubicBezTo>
                <a:lnTo>
                  <a:pt x="3421000" y="286862"/>
                </a:lnTo>
                <a:cubicBezTo>
                  <a:pt x="3421000" y="298449"/>
                  <a:pt x="3421803" y="311756"/>
                  <a:pt x="3423409" y="326785"/>
                </a:cubicBezTo>
                <a:lnTo>
                  <a:pt x="3386412" y="326785"/>
                </a:lnTo>
                <a:cubicBezTo>
                  <a:pt x="3388362" y="307971"/>
                  <a:pt x="3389337" y="294663"/>
                  <a:pt x="3389337" y="286862"/>
                </a:cubicBezTo>
                <a:lnTo>
                  <a:pt x="3389337" y="70898"/>
                </a:lnTo>
                <a:cubicBezTo>
                  <a:pt x="3389108" y="55181"/>
                  <a:pt x="3388133" y="40153"/>
                  <a:pt x="3386412" y="25813"/>
                </a:cubicBezTo>
                <a:close/>
                <a:moveTo>
                  <a:pt x="4364529" y="22543"/>
                </a:moveTo>
                <a:cubicBezTo>
                  <a:pt x="4370954" y="23346"/>
                  <a:pt x="4380705" y="24092"/>
                  <a:pt x="4393783" y="24780"/>
                </a:cubicBezTo>
                <a:cubicBezTo>
                  <a:pt x="4398716" y="25124"/>
                  <a:pt x="4402445" y="25354"/>
                  <a:pt x="4404968" y="25468"/>
                </a:cubicBezTo>
                <a:lnTo>
                  <a:pt x="4481545" y="25468"/>
                </a:lnTo>
                <a:cubicBezTo>
                  <a:pt x="4483610" y="25468"/>
                  <a:pt x="4490952" y="25009"/>
                  <a:pt x="4503572" y="24092"/>
                </a:cubicBezTo>
                <a:cubicBezTo>
                  <a:pt x="4511373" y="23633"/>
                  <a:pt x="4517510" y="23231"/>
                  <a:pt x="4521984" y="22887"/>
                </a:cubicBezTo>
                <a:cubicBezTo>
                  <a:pt x="4520493" y="42275"/>
                  <a:pt x="4519690" y="54264"/>
                  <a:pt x="4519575" y="58852"/>
                </a:cubicBezTo>
                <a:lnTo>
                  <a:pt x="4519575" y="146959"/>
                </a:lnTo>
                <a:cubicBezTo>
                  <a:pt x="4519575" y="148450"/>
                  <a:pt x="4520149" y="156538"/>
                  <a:pt x="4521296" y="171222"/>
                </a:cubicBezTo>
                <a:cubicBezTo>
                  <a:pt x="4521640" y="175926"/>
                  <a:pt x="4521870" y="179367"/>
                  <a:pt x="4521984" y="181547"/>
                </a:cubicBezTo>
                <a:cubicBezTo>
                  <a:pt x="4501449" y="179826"/>
                  <a:pt x="4488084" y="178851"/>
                  <a:pt x="4481889" y="178622"/>
                </a:cubicBezTo>
                <a:lnTo>
                  <a:pt x="4406689" y="178622"/>
                </a:lnTo>
                <a:cubicBezTo>
                  <a:pt x="4399920" y="178737"/>
                  <a:pt x="4385867" y="179712"/>
                  <a:pt x="4364529" y="181547"/>
                </a:cubicBezTo>
                <a:cubicBezTo>
                  <a:pt x="4366135" y="159521"/>
                  <a:pt x="4366938" y="146844"/>
                  <a:pt x="4366938" y="143517"/>
                </a:cubicBezTo>
                <a:lnTo>
                  <a:pt x="4366938" y="59541"/>
                </a:lnTo>
                <a:cubicBezTo>
                  <a:pt x="4366479" y="47724"/>
                  <a:pt x="4365676" y="35392"/>
                  <a:pt x="4364529" y="22543"/>
                </a:cubicBezTo>
                <a:close/>
                <a:moveTo>
                  <a:pt x="42676" y="22543"/>
                </a:moveTo>
                <a:cubicBezTo>
                  <a:pt x="64129" y="42046"/>
                  <a:pt x="81854" y="60286"/>
                  <a:pt x="95850" y="77265"/>
                </a:cubicBezTo>
                <a:lnTo>
                  <a:pt x="70898" y="98431"/>
                </a:lnTo>
                <a:cubicBezTo>
                  <a:pt x="55869" y="79043"/>
                  <a:pt x="38833" y="60458"/>
                  <a:pt x="19789" y="42677"/>
                </a:cubicBezTo>
                <a:close/>
                <a:moveTo>
                  <a:pt x="2090286" y="22199"/>
                </a:moveTo>
                <a:cubicBezTo>
                  <a:pt x="2079273" y="56959"/>
                  <a:pt x="2063900" y="97055"/>
                  <a:pt x="2044168" y="142484"/>
                </a:cubicBezTo>
                <a:cubicBezTo>
                  <a:pt x="2076175" y="170018"/>
                  <a:pt x="2092122" y="196404"/>
                  <a:pt x="2092007" y="221642"/>
                </a:cubicBezTo>
                <a:cubicBezTo>
                  <a:pt x="2092122" y="223134"/>
                  <a:pt x="2092179" y="224912"/>
                  <a:pt x="2092179" y="226977"/>
                </a:cubicBezTo>
                <a:cubicBezTo>
                  <a:pt x="2092179" y="260132"/>
                  <a:pt x="2065678" y="278200"/>
                  <a:pt x="2012677" y="281183"/>
                </a:cubicBezTo>
                <a:cubicBezTo>
                  <a:pt x="2009580" y="266499"/>
                  <a:pt x="2005277" y="253478"/>
                  <a:pt x="1999771" y="242120"/>
                </a:cubicBezTo>
                <a:cubicBezTo>
                  <a:pt x="2017094" y="243956"/>
                  <a:pt x="2028910" y="244874"/>
                  <a:pt x="2035220" y="244874"/>
                </a:cubicBezTo>
                <a:cubicBezTo>
                  <a:pt x="2044168" y="244988"/>
                  <a:pt x="2050191" y="243095"/>
                  <a:pt x="2053288" y="239195"/>
                </a:cubicBezTo>
                <a:cubicBezTo>
                  <a:pt x="2056615" y="235524"/>
                  <a:pt x="2058222" y="228296"/>
                  <a:pt x="2058107" y="217512"/>
                </a:cubicBezTo>
                <a:cubicBezTo>
                  <a:pt x="2055927" y="195142"/>
                  <a:pt x="2039063" y="171509"/>
                  <a:pt x="2007514" y="146614"/>
                </a:cubicBezTo>
                <a:cubicBezTo>
                  <a:pt x="2022199" y="119081"/>
                  <a:pt x="2035564" y="87131"/>
                  <a:pt x="2047610" y="50764"/>
                </a:cubicBezTo>
                <a:lnTo>
                  <a:pt x="1998222" y="50764"/>
                </a:lnTo>
                <a:lnTo>
                  <a:pt x="1998222" y="296498"/>
                </a:lnTo>
                <a:cubicBezTo>
                  <a:pt x="1997993" y="305676"/>
                  <a:pt x="1998968" y="317378"/>
                  <a:pt x="2001147" y="331603"/>
                </a:cubicBezTo>
                <a:lnTo>
                  <a:pt x="1963117" y="331603"/>
                </a:lnTo>
                <a:cubicBezTo>
                  <a:pt x="1965067" y="316575"/>
                  <a:pt x="1965985" y="304873"/>
                  <a:pt x="1965870" y="296498"/>
                </a:cubicBezTo>
                <a:lnTo>
                  <a:pt x="1965870" y="56787"/>
                </a:lnTo>
                <a:cubicBezTo>
                  <a:pt x="1965641" y="43365"/>
                  <a:pt x="1964551" y="32065"/>
                  <a:pt x="1962601" y="22887"/>
                </a:cubicBezTo>
                <a:cubicBezTo>
                  <a:pt x="1978088" y="24378"/>
                  <a:pt x="1990077" y="25124"/>
                  <a:pt x="1998566" y="25124"/>
                </a:cubicBezTo>
                <a:lnTo>
                  <a:pt x="2045200" y="25124"/>
                </a:lnTo>
                <a:cubicBezTo>
                  <a:pt x="2050592" y="25354"/>
                  <a:pt x="2065621" y="24378"/>
                  <a:pt x="2090286" y="22199"/>
                </a:cubicBezTo>
                <a:close/>
                <a:moveTo>
                  <a:pt x="4676170" y="18757"/>
                </a:moveTo>
                <a:cubicBezTo>
                  <a:pt x="4727107" y="20478"/>
                  <a:pt x="4753435" y="44742"/>
                  <a:pt x="4755156" y="91548"/>
                </a:cubicBezTo>
                <a:cubicBezTo>
                  <a:pt x="4755845" y="110018"/>
                  <a:pt x="4744373" y="129291"/>
                  <a:pt x="4720740" y="149368"/>
                </a:cubicBezTo>
                <a:cubicBezTo>
                  <a:pt x="4700778" y="167035"/>
                  <a:pt x="4691142" y="182350"/>
                  <a:pt x="4691830" y="195314"/>
                </a:cubicBezTo>
                <a:lnTo>
                  <a:pt x="4691830" y="212522"/>
                </a:lnTo>
                <a:lnTo>
                  <a:pt x="4651218" y="212522"/>
                </a:lnTo>
                <a:lnTo>
                  <a:pt x="4651218" y="188947"/>
                </a:lnTo>
                <a:cubicBezTo>
                  <a:pt x="4650300" y="170477"/>
                  <a:pt x="4661486" y="150974"/>
                  <a:pt x="4684774" y="130439"/>
                </a:cubicBezTo>
                <a:cubicBezTo>
                  <a:pt x="4701294" y="114951"/>
                  <a:pt x="4709956" y="101758"/>
                  <a:pt x="4710759" y="90860"/>
                </a:cubicBezTo>
                <a:cubicBezTo>
                  <a:pt x="4709841" y="71357"/>
                  <a:pt x="4699516" y="60573"/>
                  <a:pt x="4679784" y="58508"/>
                </a:cubicBezTo>
                <a:cubicBezTo>
                  <a:pt x="4647662" y="56558"/>
                  <a:pt x="4631945" y="74053"/>
                  <a:pt x="4632633" y="110993"/>
                </a:cubicBezTo>
                <a:lnTo>
                  <a:pt x="4590645" y="110993"/>
                </a:lnTo>
                <a:cubicBezTo>
                  <a:pt x="4590531" y="47782"/>
                  <a:pt x="4619039" y="17036"/>
                  <a:pt x="4676170" y="18757"/>
                </a:cubicBezTo>
                <a:close/>
                <a:moveTo>
                  <a:pt x="819457" y="15488"/>
                </a:moveTo>
                <a:cubicBezTo>
                  <a:pt x="835747" y="17667"/>
                  <a:pt x="848195" y="18757"/>
                  <a:pt x="856799" y="18757"/>
                </a:cubicBezTo>
                <a:lnTo>
                  <a:pt x="963146" y="18757"/>
                </a:lnTo>
                <a:cubicBezTo>
                  <a:pt x="973815" y="18757"/>
                  <a:pt x="986377" y="17667"/>
                  <a:pt x="1000832" y="15488"/>
                </a:cubicBezTo>
                <a:cubicBezTo>
                  <a:pt x="998767" y="28795"/>
                  <a:pt x="997734" y="39751"/>
                  <a:pt x="997734" y="48355"/>
                </a:cubicBezTo>
                <a:lnTo>
                  <a:pt x="997734" y="121318"/>
                </a:lnTo>
                <a:cubicBezTo>
                  <a:pt x="997734" y="129922"/>
                  <a:pt x="998767" y="140592"/>
                  <a:pt x="1000832" y="153326"/>
                </a:cubicBezTo>
                <a:cubicBezTo>
                  <a:pt x="984885" y="151146"/>
                  <a:pt x="972438" y="150113"/>
                  <a:pt x="963490" y="150228"/>
                </a:cubicBezTo>
                <a:lnTo>
                  <a:pt x="926148" y="150228"/>
                </a:lnTo>
                <a:lnTo>
                  <a:pt x="926148" y="172771"/>
                </a:lnTo>
                <a:lnTo>
                  <a:pt x="985688" y="172771"/>
                </a:lnTo>
                <a:cubicBezTo>
                  <a:pt x="994407" y="172771"/>
                  <a:pt x="1006396" y="171681"/>
                  <a:pt x="1021654" y="169501"/>
                </a:cubicBezTo>
                <a:lnTo>
                  <a:pt x="1021654" y="202025"/>
                </a:lnTo>
                <a:cubicBezTo>
                  <a:pt x="1005937" y="200075"/>
                  <a:pt x="993948" y="199100"/>
                  <a:pt x="985688" y="199100"/>
                </a:cubicBezTo>
                <a:lnTo>
                  <a:pt x="939570" y="199100"/>
                </a:lnTo>
                <a:cubicBezTo>
                  <a:pt x="969627" y="237302"/>
                  <a:pt x="1003356" y="261623"/>
                  <a:pt x="1040755" y="272063"/>
                </a:cubicBezTo>
                <a:cubicBezTo>
                  <a:pt x="1028480" y="279749"/>
                  <a:pt x="1018155" y="289500"/>
                  <a:pt x="1009780" y="301317"/>
                </a:cubicBezTo>
                <a:cubicBezTo>
                  <a:pt x="972496" y="275045"/>
                  <a:pt x="944618" y="250265"/>
                  <a:pt x="926148" y="226977"/>
                </a:cubicBezTo>
                <a:lnTo>
                  <a:pt x="926148" y="292885"/>
                </a:lnTo>
                <a:cubicBezTo>
                  <a:pt x="926148" y="300686"/>
                  <a:pt x="927123" y="311756"/>
                  <a:pt x="929073" y="326097"/>
                </a:cubicBezTo>
                <a:lnTo>
                  <a:pt x="891731" y="326097"/>
                </a:lnTo>
                <a:cubicBezTo>
                  <a:pt x="893567" y="310953"/>
                  <a:pt x="894485" y="299883"/>
                  <a:pt x="894485" y="292885"/>
                </a:cubicBezTo>
                <a:lnTo>
                  <a:pt x="894485" y="231279"/>
                </a:lnTo>
                <a:cubicBezTo>
                  <a:pt x="875900" y="259042"/>
                  <a:pt x="852267" y="285313"/>
                  <a:pt x="823587" y="310093"/>
                </a:cubicBezTo>
                <a:cubicBezTo>
                  <a:pt x="814524" y="301030"/>
                  <a:pt x="803510" y="293401"/>
                  <a:pt x="790547" y="287206"/>
                </a:cubicBezTo>
                <a:cubicBezTo>
                  <a:pt x="786417" y="292254"/>
                  <a:pt x="780624" y="300055"/>
                  <a:pt x="773167" y="310609"/>
                </a:cubicBezTo>
                <a:cubicBezTo>
                  <a:pt x="771216" y="313362"/>
                  <a:pt x="769725" y="315427"/>
                  <a:pt x="768692" y="316804"/>
                </a:cubicBezTo>
                <a:lnTo>
                  <a:pt x="741503" y="290475"/>
                </a:lnTo>
                <a:cubicBezTo>
                  <a:pt x="747354" y="284280"/>
                  <a:pt x="750165" y="277110"/>
                  <a:pt x="749935" y="268965"/>
                </a:cubicBezTo>
                <a:lnTo>
                  <a:pt x="752172" y="137150"/>
                </a:lnTo>
                <a:lnTo>
                  <a:pt x="738062" y="137150"/>
                </a:lnTo>
                <a:cubicBezTo>
                  <a:pt x="731178" y="137035"/>
                  <a:pt x="718616" y="137838"/>
                  <a:pt x="700376" y="139559"/>
                </a:cubicBezTo>
                <a:lnTo>
                  <a:pt x="700376" y="107552"/>
                </a:lnTo>
                <a:cubicBezTo>
                  <a:pt x="717240" y="109502"/>
                  <a:pt x="729802" y="110534"/>
                  <a:pt x="738062" y="110649"/>
                </a:cubicBezTo>
                <a:lnTo>
                  <a:pt x="748559" y="110649"/>
                </a:lnTo>
                <a:cubicBezTo>
                  <a:pt x="756245" y="110534"/>
                  <a:pt x="769151" y="109273"/>
                  <a:pt x="787277" y="106863"/>
                </a:cubicBezTo>
                <a:cubicBezTo>
                  <a:pt x="784753" y="124531"/>
                  <a:pt x="783492" y="136519"/>
                  <a:pt x="783492" y="142829"/>
                </a:cubicBezTo>
                <a:lnTo>
                  <a:pt x="781771" y="250896"/>
                </a:lnTo>
                <a:cubicBezTo>
                  <a:pt x="787277" y="244243"/>
                  <a:pt x="795881" y="232426"/>
                  <a:pt x="807583" y="215447"/>
                </a:cubicBezTo>
                <a:cubicBezTo>
                  <a:pt x="809074" y="213268"/>
                  <a:pt x="810222" y="211604"/>
                  <a:pt x="811025" y="210457"/>
                </a:cubicBezTo>
                <a:cubicBezTo>
                  <a:pt x="815958" y="223650"/>
                  <a:pt x="821120" y="234434"/>
                  <a:pt x="826512" y="242809"/>
                </a:cubicBezTo>
                <a:cubicBezTo>
                  <a:pt x="813778" y="257952"/>
                  <a:pt x="802134" y="272407"/>
                  <a:pt x="791579" y="286173"/>
                </a:cubicBezTo>
                <a:cubicBezTo>
                  <a:pt x="826225" y="268850"/>
                  <a:pt x="855709" y="239826"/>
                  <a:pt x="880030" y="199100"/>
                </a:cubicBezTo>
                <a:lnTo>
                  <a:pt x="839074" y="199100"/>
                </a:lnTo>
                <a:cubicBezTo>
                  <a:pt x="833109" y="198985"/>
                  <a:pt x="821178" y="199845"/>
                  <a:pt x="803281" y="201681"/>
                </a:cubicBezTo>
                <a:lnTo>
                  <a:pt x="803281" y="169501"/>
                </a:lnTo>
                <a:cubicBezTo>
                  <a:pt x="819227" y="171681"/>
                  <a:pt x="831158" y="172771"/>
                  <a:pt x="839074" y="172771"/>
                </a:cubicBezTo>
                <a:lnTo>
                  <a:pt x="894485" y="172771"/>
                </a:lnTo>
                <a:lnTo>
                  <a:pt x="894485" y="150228"/>
                </a:lnTo>
                <a:lnTo>
                  <a:pt x="854390" y="150228"/>
                </a:lnTo>
                <a:cubicBezTo>
                  <a:pt x="846818" y="150228"/>
                  <a:pt x="835059" y="151261"/>
                  <a:pt x="819113" y="153326"/>
                </a:cubicBezTo>
                <a:cubicBezTo>
                  <a:pt x="821178" y="138527"/>
                  <a:pt x="822210" y="127857"/>
                  <a:pt x="822210" y="121318"/>
                </a:cubicBezTo>
                <a:lnTo>
                  <a:pt x="822210" y="49388"/>
                </a:lnTo>
                <a:cubicBezTo>
                  <a:pt x="822210" y="43193"/>
                  <a:pt x="821292" y="31893"/>
                  <a:pt x="819457" y="15488"/>
                </a:cubicBezTo>
                <a:close/>
                <a:moveTo>
                  <a:pt x="3614765" y="14455"/>
                </a:moveTo>
                <a:lnTo>
                  <a:pt x="3652279" y="19101"/>
                </a:lnTo>
                <a:cubicBezTo>
                  <a:pt x="3656065" y="19445"/>
                  <a:pt x="3658102" y="20793"/>
                  <a:pt x="3658388" y="23145"/>
                </a:cubicBezTo>
                <a:cubicBezTo>
                  <a:pt x="3658675" y="25497"/>
                  <a:pt x="3657212" y="28451"/>
                  <a:pt x="3654000" y="32007"/>
                </a:cubicBezTo>
                <a:cubicBezTo>
                  <a:pt x="3650673" y="34646"/>
                  <a:pt x="3649124" y="42103"/>
                  <a:pt x="3649354" y="54378"/>
                </a:cubicBezTo>
                <a:lnTo>
                  <a:pt x="3649354" y="77954"/>
                </a:lnTo>
                <a:lnTo>
                  <a:pt x="3659679" y="77954"/>
                </a:lnTo>
                <a:cubicBezTo>
                  <a:pt x="3661858" y="77954"/>
                  <a:pt x="3672413" y="77093"/>
                  <a:pt x="3691342" y="75372"/>
                </a:cubicBezTo>
                <a:lnTo>
                  <a:pt x="3691342" y="107552"/>
                </a:lnTo>
                <a:cubicBezTo>
                  <a:pt x="3678264" y="105716"/>
                  <a:pt x="3667595" y="104626"/>
                  <a:pt x="3659335" y="104282"/>
                </a:cubicBezTo>
                <a:lnTo>
                  <a:pt x="3649354" y="104282"/>
                </a:lnTo>
                <a:lnTo>
                  <a:pt x="3649354" y="151949"/>
                </a:lnTo>
                <a:cubicBezTo>
                  <a:pt x="3660711" y="149540"/>
                  <a:pt x="3674134" y="146098"/>
                  <a:pt x="3689621" y="141624"/>
                </a:cubicBezTo>
                <a:lnTo>
                  <a:pt x="3689621" y="173115"/>
                </a:lnTo>
                <a:cubicBezTo>
                  <a:pt x="3633293" y="183784"/>
                  <a:pt x="3582528" y="195371"/>
                  <a:pt x="3537328" y="207876"/>
                </a:cubicBezTo>
                <a:lnTo>
                  <a:pt x="3523217" y="173803"/>
                </a:lnTo>
                <a:lnTo>
                  <a:pt x="3558838" y="169846"/>
                </a:lnTo>
                <a:lnTo>
                  <a:pt x="3558838" y="75028"/>
                </a:lnTo>
                <a:cubicBezTo>
                  <a:pt x="3558494" y="62982"/>
                  <a:pt x="3557519" y="49388"/>
                  <a:pt x="3555913" y="34245"/>
                </a:cubicBezTo>
                <a:lnTo>
                  <a:pt x="3593427" y="38719"/>
                </a:lnTo>
                <a:cubicBezTo>
                  <a:pt x="3596983" y="39178"/>
                  <a:pt x="3598934" y="40612"/>
                  <a:pt x="3599278" y="43021"/>
                </a:cubicBezTo>
                <a:cubicBezTo>
                  <a:pt x="3599622" y="45430"/>
                  <a:pt x="3598245" y="48355"/>
                  <a:pt x="3595148" y="51797"/>
                </a:cubicBezTo>
                <a:cubicBezTo>
                  <a:pt x="3591821" y="54665"/>
                  <a:pt x="3590272" y="61835"/>
                  <a:pt x="3590502" y="73307"/>
                </a:cubicBezTo>
                <a:lnTo>
                  <a:pt x="3590502" y="164167"/>
                </a:lnTo>
                <a:lnTo>
                  <a:pt x="3617691" y="158660"/>
                </a:lnTo>
                <a:lnTo>
                  <a:pt x="3617691" y="54722"/>
                </a:lnTo>
                <a:cubicBezTo>
                  <a:pt x="3617346" y="41874"/>
                  <a:pt x="3616372" y="28451"/>
                  <a:pt x="3614765" y="14455"/>
                </a:cubicBezTo>
                <a:close/>
                <a:moveTo>
                  <a:pt x="1562337" y="14111"/>
                </a:moveTo>
                <a:cubicBezTo>
                  <a:pt x="1563025" y="14799"/>
                  <a:pt x="1564115" y="15946"/>
                  <a:pt x="1565607" y="17553"/>
                </a:cubicBezTo>
                <a:cubicBezTo>
                  <a:pt x="1587633" y="40382"/>
                  <a:pt x="1602489" y="57189"/>
                  <a:pt x="1610176" y="67973"/>
                </a:cubicBezTo>
                <a:lnTo>
                  <a:pt x="1582471" y="90171"/>
                </a:lnTo>
                <a:cubicBezTo>
                  <a:pt x="1569278" y="67342"/>
                  <a:pt x="1554479" y="48699"/>
                  <a:pt x="1538073" y="34245"/>
                </a:cubicBezTo>
                <a:close/>
                <a:moveTo>
                  <a:pt x="4271776" y="13767"/>
                </a:moveTo>
                <a:cubicBezTo>
                  <a:pt x="4294262" y="30401"/>
                  <a:pt x="4316804" y="48126"/>
                  <a:pt x="4339405" y="66940"/>
                </a:cubicBezTo>
                <a:lnTo>
                  <a:pt x="4317206" y="92064"/>
                </a:lnTo>
                <a:cubicBezTo>
                  <a:pt x="4291968" y="68432"/>
                  <a:pt x="4270228" y="50306"/>
                  <a:pt x="4251987" y="37686"/>
                </a:cubicBezTo>
                <a:close/>
                <a:moveTo>
                  <a:pt x="3697709" y="10325"/>
                </a:moveTo>
                <a:lnTo>
                  <a:pt x="3735739" y="15832"/>
                </a:lnTo>
                <a:cubicBezTo>
                  <a:pt x="3739755" y="16405"/>
                  <a:pt x="3741934" y="18011"/>
                  <a:pt x="3742278" y="20650"/>
                </a:cubicBezTo>
                <a:cubicBezTo>
                  <a:pt x="3742393" y="23289"/>
                  <a:pt x="3740558" y="26271"/>
                  <a:pt x="3736772" y="29598"/>
                </a:cubicBezTo>
                <a:cubicBezTo>
                  <a:pt x="3733674" y="32466"/>
                  <a:pt x="3732126" y="38604"/>
                  <a:pt x="3732126" y="48011"/>
                </a:cubicBezTo>
                <a:lnTo>
                  <a:pt x="3732126" y="87418"/>
                </a:lnTo>
                <a:cubicBezTo>
                  <a:pt x="3762871" y="72275"/>
                  <a:pt x="3787938" y="56042"/>
                  <a:pt x="3807326" y="38719"/>
                </a:cubicBezTo>
                <a:lnTo>
                  <a:pt x="3830213" y="65219"/>
                </a:lnTo>
                <a:cubicBezTo>
                  <a:pt x="3832278" y="67629"/>
                  <a:pt x="3833310" y="69751"/>
                  <a:pt x="3833310" y="71586"/>
                </a:cubicBezTo>
                <a:cubicBezTo>
                  <a:pt x="3833310" y="72390"/>
                  <a:pt x="3833196" y="73021"/>
                  <a:pt x="3832966" y="73479"/>
                </a:cubicBezTo>
                <a:cubicBezTo>
                  <a:pt x="3831589" y="75544"/>
                  <a:pt x="3828664" y="76405"/>
                  <a:pt x="3824190" y="76061"/>
                </a:cubicBezTo>
                <a:cubicBezTo>
                  <a:pt x="3818339" y="75602"/>
                  <a:pt x="3812086" y="77380"/>
                  <a:pt x="3805433" y="81395"/>
                </a:cubicBezTo>
                <a:cubicBezTo>
                  <a:pt x="3781111" y="95850"/>
                  <a:pt x="3756676" y="108642"/>
                  <a:pt x="3732126" y="119770"/>
                </a:cubicBezTo>
                <a:lnTo>
                  <a:pt x="3732126" y="157628"/>
                </a:lnTo>
                <a:cubicBezTo>
                  <a:pt x="3731208" y="166002"/>
                  <a:pt x="3736141" y="170190"/>
                  <a:pt x="3746925" y="170190"/>
                </a:cubicBezTo>
                <a:cubicBezTo>
                  <a:pt x="3752317" y="170534"/>
                  <a:pt x="3757651" y="170706"/>
                  <a:pt x="3762928" y="170706"/>
                </a:cubicBezTo>
                <a:cubicBezTo>
                  <a:pt x="3768320" y="170706"/>
                  <a:pt x="3773597" y="170534"/>
                  <a:pt x="3778760" y="170190"/>
                </a:cubicBezTo>
                <a:cubicBezTo>
                  <a:pt x="3789429" y="169960"/>
                  <a:pt x="3796198" y="167035"/>
                  <a:pt x="3799066" y="161414"/>
                </a:cubicBezTo>
                <a:cubicBezTo>
                  <a:pt x="3802622" y="156595"/>
                  <a:pt x="3806063" y="143345"/>
                  <a:pt x="3809391" y="121662"/>
                </a:cubicBezTo>
                <a:cubicBezTo>
                  <a:pt x="3821207" y="133708"/>
                  <a:pt x="3833080" y="141452"/>
                  <a:pt x="3845012" y="144894"/>
                </a:cubicBezTo>
                <a:cubicBezTo>
                  <a:pt x="3839505" y="160496"/>
                  <a:pt x="3835031" y="171624"/>
                  <a:pt x="3831589" y="178278"/>
                </a:cubicBezTo>
                <a:lnTo>
                  <a:pt x="3831589" y="177933"/>
                </a:lnTo>
                <a:cubicBezTo>
                  <a:pt x="3827115" y="191815"/>
                  <a:pt x="3809964" y="199100"/>
                  <a:pt x="3780137" y="199788"/>
                </a:cubicBezTo>
                <a:cubicBezTo>
                  <a:pt x="3773597" y="200132"/>
                  <a:pt x="3767402" y="200304"/>
                  <a:pt x="3761552" y="200304"/>
                </a:cubicBezTo>
                <a:cubicBezTo>
                  <a:pt x="3755586" y="200304"/>
                  <a:pt x="3749908" y="200132"/>
                  <a:pt x="3744515" y="199788"/>
                </a:cubicBezTo>
                <a:cubicBezTo>
                  <a:pt x="3727307" y="198755"/>
                  <a:pt x="3715663" y="196059"/>
                  <a:pt x="3709583" y="191700"/>
                </a:cubicBezTo>
                <a:cubicBezTo>
                  <a:pt x="3703273" y="187685"/>
                  <a:pt x="3700233" y="180400"/>
                  <a:pt x="3700462" y="169846"/>
                </a:cubicBezTo>
                <a:lnTo>
                  <a:pt x="3700462" y="50420"/>
                </a:lnTo>
                <a:cubicBezTo>
                  <a:pt x="3700004" y="38260"/>
                  <a:pt x="3699086" y="24895"/>
                  <a:pt x="3697709" y="10325"/>
                </a:cubicBezTo>
                <a:close/>
                <a:moveTo>
                  <a:pt x="1485932" y="7400"/>
                </a:moveTo>
                <a:lnTo>
                  <a:pt x="1521381" y="21855"/>
                </a:lnTo>
                <a:cubicBezTo>
                  <a:pt x="1524594" y="23117"/>
                  <a:pt x="1526085" y="24895"/>
                  <a:pt x="1525855" y="27189"/>
                </a:cubicBezTo>
                <a:cubicBezTo>
                  <a:pt x="1525397" y="29484"/>
                  <a:pt x="1523331" y="31835"/>
                  <a:pt x="1519660" y="34245"/>
                </a:cubicBezTo>
                <a:cubicBezTo>
                  <a:pt x="1516563" y="36195"/>
                  <a:pt x="1514097" y="39350"/>
                  <a:pt x="1512261" y="43709"/>
                </a:cubicBezTo>
                <a:cubicBezTo>
                  <a:pt x="1505263" y="59770"/>
                  <a:pt x="1497978" y="75659"/>
                  <a:pt x="1490407" y="91376"/>
                </a:cubicBezTo>
                <a:lnTo>
                  <a:pt x="1490407" y="281527"/>
                </a:lnTo>
                <a:cubicBezTo>
                  <a:pt x="1490636" y="305619"/>
                  <a:pt x="1491611" y="322425"/>
                  <a:pt x="1493332" y="331947"/>
                </a:cubicBezTo>
                <a:lnTo>
                  <a:pt x="1455474" y="331947"/>
                </a:lnTo>
                <a:cubicBezTo>
                  <a:pt x="1457309" y="322081"/>
                  <a:pt x="1458284" y="305275"/>
                  <a:pt x="1458399" y="281527"/>
                </a:cubicBezTo>
                <a:lnTo>
                  <a:pt x="1458399" y="146959"/>
                </a:lnTo>
                <a:cubicBezTo>
                  <a:pt x="1451631" y="157972"/>
                  <a:pt x="1444231" y="168928"/>
                  <a:pt x="1436200" y="179826"/>
                </a:cubicBezTo>
                <a:cubicBezTo>
                  <a:pt x="1424040" y="170993"/>
                  <a:pt x="1412969" y="164167"/>
                  <a:pt x="1402989" y="159349"/>
                </a:cubicBezTo>
                <a:cubicBezTo>
                  <a:pt x="1434996" y="129062"/>
                  <a:pt x="1462644" y="78412"/>
                  <a:pt x="1485932" y="7400"/>
                </a:cubicBezTo>
                <a:close/>
                <a:moveTo>
                  <a:pt x="740471" y="7400"/>
                </a:moveTo>
                <a:cubicBezTo>
                  <a:pt x="763530" y="27591"/>
                  <a:pt x="783836" y="46979"/>
                  <a:pt x="801388" y="65564"/>
                </a:cubicBezTo>
                <a:lnTo>
                  <a:pt x="777813" y="87762"/>
                </a:lnTo>
                <a:cubicBezTo>
                  <a:pt x="760834" y="68718"/>
                  <a:pt x="741102" y="49560"/>
                  <a:pt x="718616" y="30287"/>
                </a:cubicBezTo>
                <a:close/>
                <a:moveTo>
                  <a:pt x="1121117" y="5679"/>
                </a:moveTo>
                <a:lnTo>
                  <a:pt x="1156050" y="19445"/>
                </a:lnTo>
                <a:cubicBezTo>
                  <a:pt x="1160869" y="21396"/>
                  <a:pt x="1163421" y="23633"/>
                  <a:pt x="1163708" y="26157"/>
                </a:cubicBezTo>
                <a:cubicBezTo>
                  <a:pt x="1163995" y="28681"/>
                  <a:pt x="1162016" y="31262"/>
                  <a:pt x="1157771" y="33900"/>
                </a:cubicBezTo>
                <a:cubicBezTo>
                  <a:pt x="1154559" y="35621"/>
                  <a:pt x="1151404" y="40210"/>
                  <a:pt x="1148307" y="47667"/>
                </a:cubicBezTo>
                <a:cubicBezTo>
                  <a:pt x="1143374" y="60057"/>
                  <a:pt x="1137580" y="72848"/>
                  <a:pt x="1130926" y="86041"/>
                </a:cubicBezTo>
                <a:lnTo>
                  <a:pt x="1130926" y="287550"/>
                </a:lnTo>
                <a:cubicBezTo>
                  <a:pt x="1131156" y="300399"/>
                  <a:pt x="1132016" y="315313"/>
                  <a:pt x="1133507" y="332291"/>
                </a:cubicBezTo>
                <a:lnTo>
                  <a:pt x="1096338" y="332291"/>
                </a:lnTo>
                <a:cubicBezTo>
                  <a:pt x="1097829" y="315542"/>
                  <a:pt x="1098689" y="300628"/>
                  <a:pt x="1098919" y="287550"/>
                </a:cubicBezTo>
                <a:lnTo>
                  <a:pt x="1098919" y="144894"/>
                </a:lnTo>
                <a:cubicBezTo>
                  <a:pt x="1098345" y="145811"/>
                  <a:pt x="1097427" y="147245"/>
                  <a:pt x="1096165" y="149196"/>
                </a:cubicBezTo>
                <a:cubicBezTo>
                  <a:pt x="1089282" y="160209"/>
                  <a:pt x="1084292" y="167666"/>
                  <a:pt x="1081194" y="171566"/>
                </a:cubicBezTo>
                <a:cubicBezTo>
                  <a:pt x="1070296" y="164913"/>
                  <a:pt x="1057963" y="158947"/>
                  <a:pt x="1044197" y="153670"/>
                </a:cubicBezTo>
                <a:cubicBezTo>
                  <a:pt x="1078384" y="123154"/>
                  <a:pt x="1104024" y="73824"/>
                  <a:pt x="1121117" y="5679"/>
                </a:cubicBezTo>
                <a:close/>
                <a:moveTo>
                  <a:pt x="542060" y="5335"/>
                </a:moveTo>
                <a:lnTo>
                  <a:pt x="578713" y="9809"/>
                </a:lnTo>
                <a:cubicBezTo>
                  <a:pt x="584449" y="10612"/>
                  <a:pt x="587604" y="11730"/>
                  <a:pt x="588178" y="13164"/>
                </a:cubicBezTo>
                <a:cubicBezTo>
                  <a:pt x="588752" y="14598"/>
                  <a:pt x="589038" y="15545"/>
                  <a:pt x="589038" y="16004"/>
                </a:cubicBezTo>
                <a:cubicBezTo>
                  <a:pt x="589038" y="18069"/>
                  <a:pt x="587260" y="20249"/>
                  <a:pt x="583704" y="22543"/>
                </a:cubicBezTo>
                <a:cubicBezTo>
                  <a:pt x="579918" y="24723"/>
                  <a:pt x="578140" y="31663"/>
                  <a:pt x="578369" y="43365"/>
                </a:cubicBezTo>
                <a:lnTo>
                  <a:pt x="578369" y="51453"/>
                </a:lnTo>
                <a:lnTo>
                  <a:pt x="631198" y="51453"/>
                </a:lnTo>
                <a:cubicBezTo>
                  <a:pt x="643130" y="51338"/>
                  <a:pt x="655577" y="50306"/>
                  <a:pt x="668540" y="48355"/>
                </a:cubicBezTo>
                <a:lnTo>
                  <a:pt x="668540" y="81739"/>
                </a:lnTo>
                <a:cubicBezTo>
                  <a:pt x="653512" y="79904"/>
                  <a:pt x="641065" y="78871"/>
                  <a:pt x="631198" y="78642"/>
                </a:cubicBezTo>
                <a:lnTo>
                  <a:pt x="578369" y="78642"/>
                </a:lnTo>
                <a:lnTo>
                  <a:pt x="578369" y="89483"/>
                </a:lnTo>
                <a:cubicBezTo>
                  <a:pt x="578484" y="98431"/>
                  <a:pt x="579402" y="109387"/>
                  <a:pt x="581122" y="122351"/>
                </a:cubicBezTo>
                <a:lnTo>
                  <a:pt x="543436" y="122351"/>
                </a:lnTo>
                <a:cubicBezTo>
                  <a:pt x="545043" y="107896"/>
                  <a:pt x="545903" y="96940"/>
                  <a:pt x="546018" y="89483"/>
                </a:cubicBezTo>
                <a:lnTo>
                  <a:pt x="546018" y="78642"/>
                </a:lnTo>
                <a:lnTo>
                  <a:pt x="483896" y="78642"/>
                </a:lnTo>
                <a:lnTo>
                  <a:pt x="483896" y="89483"/>
                </a:lnTo>
                <a:cubicBezTo>
                  <a:pt x="484011" y="100726"/>
                  <a:pt x="484814" y="111682"/>
                  <a:pt x="486305" y="122351"/>
                </a:cubicBezTo>
                <a:lnTo>
                  <a:pt x="448963" y="122351"/>
                </a:lnTo>
                <a:cubicBezTo>
                  <a:pt x="450799" y="108240"/>
                  <a:pt x="451774" y="97284"/>
                  <a:pt x="451888" y="89483"/>
                </a:cubicBezTo>
                <a:lnTo>
                  <a:pt x="451888" y="78642"/>
                </a:lnTo>
                <a:lnTo>
                  <a:pt x="391488" y="78642"/>
                </a:lnTo>
                <a:cubicBezTo>
                  <a:pt x="383342" y="78871"/>
                  <a:pt x="372100" y="79904"/>
                  <a:pt x="357759" y="81739"/>
                </a:cubicBezTo>
                <a:lnTo>
                  <a:pt x="357759" y="48355"/>
                </a:lnTo>
                <a:cubicBezTo>
                  <a:pt x="372100" y="50306"/>
                  <a:pt x="383342" y="51338"/>
                  <a:pt x="391488" y="51453"/>
                </a:cubicBezTo>
                <a:lnTo>
                  <a:pt x="451888" y="51453"/>
                </a:lnTo>
                <a:lnTo>
                  <a:pt x="451888" y="43709"/>
                </a:lnTo>
                <a:cubicBezTo>
                  <a:pt x="451774" y="32122"/>
                  <a:pt x="450455" y="19445"/>
                  <a:pt x="447931" y="5679"/>
                </a:cubicBezTo>
                <a:lnTo>
                  <a:pt x="485961" y="10325"/>
                </a:lnTo>
                <a:cubicBezTo>
                  <a:pt x="491009" y="10899"/>
                  <a:pt x="493819" y="12390"/>
                  <a:pt x="494393" y="14799"/>
                </a:cubicBezTo>
                <a:cubicBezTo>
                  <a:pt x="494737" y="17208"/>
                  <a:pt x="492672" y="20019"/>
                  <a:pt x="488198" y="23231"/>
                </a:cubicBezTo>
                <a:cubicBezTo>
                  <a:pt x="486477" y="24493"/>
                  <a:pt x="485330" y="26558"/>
                  <a:pt x="484756" y="29426"/>
                </a:cubicBezTo>
                <a:cubicBezTo>
                  <a:pt x="484183" y="31835"/>
                  <a:pt x="483896" y="36596"/>
                  <a:pt x="483896" y="43709"/>
                </a:cubicBezTo>
                <a:lnTo>
                  <a:pt x="483896" y="51453"/>
                </a:lnTo>
                <a:lnTo>
                  <a:pt x="546018" y="51453"/>
                </a:lnTo>
                <a:lnTo>
                  <a:pt x="546018" y="43365"/>
                </a:lnTo>
                <a:cubicBezTo>
                  <a:pt x="545788" y="32696"/>
                  <a:pt x="544469" y="20019"/>
                  <a:pt x="542060" y="5335"/>
                </a:cubicBezTo>
                <a:close/>
                <a:moveTo>
                  <a:pt x="2354949" y="4991"/>
                </a:moveTo>
                <a:lnTo>
                  <a:pt x="2389194" y="20822"/>
                </a:lnTo>
                <a:cubicBezTo>
                  <a:pt x="2392750" y="22428"/>
                  <a:pt x="2394528" y="24378"/>
                  <a:pt x="2394528" y="26673"/>
                </a:cubicBezTo>
                <a:cubicBezTo>
                  <a:pt x="2394528" y="27247"/>
                  <a:pt x="2394327" y="28250"/>
                  <a:pt x="2393926" y="29684"/>
                </a:cubicBezTo>
                <a:cubicBezTo>
                  <a:pt x="2393524" y="31118"/>
                  <a:pt x="2390627" y="32638"/>
                  <a:pt x="2385236" y="34245"/>
                </a:cubicBezTo>
                <a:cubicBezTo>
                  <a:pt x="2381106" y="35162"/>
                  <a:pt x="2377492" y="38661"/>
                  <a:pt x="2374394" y="44742"/>
                </a:cubicBezTo>
                <a:cubicBezTo>
                  <a:pt x="2374050" y="45315"/>
                  <a:pt x="2373477" y="46233"/>
                  <a:pt x="2372674" y="47495"/>
                </a:cubicBezTo>
                <a:cubicBezTo>
                  <a:pt x="2362349" y="65506"/>
                  <a:pt x="2353974" y="79273"/>
                  <a:pt x="2347549" y="88795"/>
                </a:cubicBezTo>
                <a:lnTo>
                  <a:pt x="2384891" y="88795"/>
                </a:lnTo>
                <a:cubicBezTo>
                  <a:pt x="2397052" y="88680"/>
                  <a:pt x="2409040" y="87303"/>
                  <a:pt x="2420857" y="84665"/>
                </a:cubicBezTo>
                <a:cubicBezTo>
                  <a:pt x="2418448" y="96940"/>
                  <a:pt x="2417243" y="108068"/>
                  <a:pt x="2417243" y="118049"/>
                </a:cubicBezTo>
                <a:lnTo>
                  <a:pt x="2417243" y="128374"/>
                </a:lnTo>
                <a:cubicBezTo>
                  <a:pt x="2417358" y="139961"/>
                  <a:pt x="2418562" y="150056"/>
                  <a:pt x="2420857" y="158660"/>
                </a:cubicBezTo>
                <a:lnTo>
                  <a:pt x="2381794" y="158660"/>
                </a:lnTo>
                <a:cubicBezTo>
                  <a:pt x="2383974" y="148106"/>
                  <a:pt x="2385121" y="137896"/>
                  <a:pt x="2385236" y="128030"/>
                </a:cubicBezTo>
                <a:lnTo>
                  <a:pt x="2385236" y="115295"/>
                </a:lnTo>
                <a:lnTo>
                  <a:pt x="2167723" y="115295"/>
                </a:lnTo>
                <a:lnTo>
                  <a:pt x="2167723" y="130439"/>
                </a:lnTo>
                <a:cubicBezTo>
                  <a:pt x="2167723" y="142829"/>
                  <a:pt x="2168813" y="153727"/>
                  <a:pt x="2170993" y="163134"/>
                </a:cubicBezTo>
                <a:lnTo>
                  <a:pt x="2132618" y="163134"/>
                </a:lnTo>
                <a:cubicBezTo>
                  <a:pt x="2134683" y="150056"/>
                  <a:pt x="2135716" y="139158"/>
                  <a:pt x="2135716" y="130439"/>
                </a:cubicBezTo>
                <a:lnTo>
                  <a:pt x="2135716" y="118049"/>
                </a:lnTo>
                <a:cubicBezTo>
                  <a:pt x="2135486" y="107150"/>
                  <a:pt x="2134339" y="96137"/>
                  <a:pt x="2132274" y="85009"/>
                </a:cubicBezTo>
                <a:cubicBezTo>
                  <a:pt x="2146156" y="87533"/>
                  <a:pt x="2158374" y="88795"/>
                  <a:pt x="2168928" y="88795"/>
                </a:cubicBezTo>
                <a:lnTo>
                  <a:pt x="2207302" y="88795"/>
                </a:lnTo>
                <a:cubicBezTo>
                  <a:pt x="2190094" y="68145"/>
                  <a:pt x="2172829" y="50420"/>
                  <a:pt x="2155505" y="35621"/>
                </a:cubicBezTo>
                <a:lnTo>
                  <a:pt x="2179081" y="14111"/>
                </a:lnTo>
                <a:cubicBezTo>
                  <a:pt x="2198813" y="30516"/>
                  <a:pt x="2217226" y="48872"/>
                  <a:pt x="2234319" y="69177"/>
                </a:cubicBezTo>
                <a:lnTo>
                  <a:pt x="2212120" y="88795"/>
                </a:lnTo>
                <a:lnTo>
                  <a:pt x="2311928" y="88795"/>
                </a:lnTo>
                <a:cubicBezTo>
                  <a:pt x="2333611" y="55640"/>
                  <a:pt x="2347951" y="27705"/>
                  <a:pt x="2354949" y="4991"/>
                </a:cubicBezTo>
                <a:close/>
                <a:moveTo>
                  <a:pt x="177245" y="3958"/>
                </a:moveTo>
                <a:cubicBezTo>
                  <a:pt x="192732" y="16119"/>
                  <a:pt x="210227" y="30401"/>
                  <a:pt x="229730" y="46807"/>
                </a:cubicBezTo>
                <a:lnTo>
                  <a:pt x="209424" y="70554"/>
                </a:lnTo>
                <a:cubicBezTo>
                  <a:pt x="190151" y="52428"/>
                  <a:pt x="172254" y="37629"/>
                  <a:pt x="155734" y="26157"/>
                </a:cubicBezTo>
                <a:close/>
                <a:moveTo>
                  <a:pt x="2262885" y="2409"/>
                </a:moveTo>
                <a:cubicBezTo>
                  <a:pt x="2279749" y="23518"/>
                  <a:pt x="2294548" y="45373"/>
                  <a:pt x="2307282" y="67973"/>
                </a:cubicBezTo>
                <a:lnTo>
                  <a:pt x="2277340" y="86041"/>
                </a:lnTo>
                <a:cubicBezTo>
                  <a:pt x="2265179" y="61376"/>
                  <a:pt x="2251126" y="39292"/>
                  <a:pt x="2235180" y="19790"/>
                </a:cubicBezTo>
                <a:close/>
                <a:moveTo>
                  <a:pt x="1833711" y="2409"/>
                </a:moveTo>
                <a:lnTo>
                  <a:pt x="1867095" y="7056"/>
                </a:lnTo>
                <a:cubicBezTo>
                  <a:pt x="1874208" y="7859"/>
                  <a:pt x="1877936" y="9293"/>
                  <a:pt x="1878280" y="11358"/>
                </a:cubicBezTo>
                <a:cubicBezTo>
                  <a:pt x="1879084" y="13193"/>
                  <a:pt x="1876789" y="17036"/>
                  <a:pt x="1871397" y="22887"/>
                </a:cubicBezTo>
                <a:lnTo>
                  <a:pt x="1871397" y="22543"/>
                </a:lnTo>
                <a:cubicBezTo>
                  <a:pt x="1870020" y="24149"/>
                  <a:pt x="1869332" y="28853"/>
                  <a:pt x="1869332" y="36654"/>
                </a:cubicBezTo>
                <a:lnTo>
                  <a:pt x="1869332" y="48355"/>
                </a:lnTo>
                <a:lnTo>
                  <a:pt x="1882755" y="48355"/>
                </a:lnTo>
                <a:cubicBezTo>
                  <a:pt x="1886426" y="48585"/>
                  <a:pt x="1895890" y="47495"/>
                  <a:pt x="1911148" y="45086"/>
                </a:cubicBezTo>
                <a:lnTo>
                  <a:pt x="1911148" y="52485"/>
                </a:lnTo>
                <a:lnTo>
                  <a:pt x="1923538" y="29942"/>
                </a:lnTo>
                <a:lnTo>
                  <a:pt x="1949006" y="48011"/>
                </a:lnTo>
                <a:cubicBezTo>
                  <a:pt x="1954169" y="51453"/>
                  <a:pt x="1956349" y="54034"/>
                  <a:pt x="1955546" y="55755"/>
                </a:cubicBezTo>
                <a:cubicBezTo>
                  <a:pt x="1955316" y="57590"/>
                  <a:pt x="1951703" y="60172"/>
                  <a:pt x="1944704" y="63499"/>
                </a:cubicBezTo>
                <a:cubicBezTo>
                  <a:pt x="1942525" y="64416"/>
                  <a:pt x="1940517" y="66022"/>
                  <a:pt x="1938681" y="68317"/>
                </a:cubicBezTo>
                <a:cubicBezTo>
                  <a:pt x="1937878" y="69579"/>
                  <a:pt x="1936674" y="71357"/>
                  <a:pt x="1935068" y="73651"/>
                </a:cubicBezTo>
                <a:cubicBezTo>
                  <a:pt x="1924513" y="89024"/>
                  <a:pt x="1915622" y="101357"/>
                  <a:pt x="1908395" y="110649"/>
                </a:cubicBezTo>
                <a:lnTo>
                  <a:pt x="1931626" y="110649"/>
                </a:lnTo>
                <a:cubicBezTo>
                  <a:pt x="1936559" y="110764"/>
                  <a:pt x="1946196" y="109731"/>
                  <a:pt x="1960536" y="107552"/>
                </a:cubicBezTo>
                <a:lnTo>
                  <a:pt x="1960536" y="138871"/>
                </a:lnTo>
                <a:cubicBezTo>
                  <a:pt x="1953194" y="137609"/>
                  <a:pt x="1947458" y="136806"/>
                  <a:pt x="1943328" y="136462"/>
                </a:cubicBezTo>
                <a:cubicBezTo>
                  <a:pt x="1939542" y="136003"/>
                  <a:pt x="1935641" y="135773"/>
                  <a:pt x="1931626" y="135773"/>
                </a:cubicBezTo>
                <a:lnTo>
                  <a:pt x="1889810" y="135773"/>
                </a:lnTo>
                <a:cubicBezTo>
                  <a:pt x="1877076" y="150458"/>
                  <a:pt x="1866923" y="161127"/>
                  <a:pt x="1859351" y="167781"/>
                </a:cubicBezTo>
                <a:lnTo>
                  <a:pt x="1908051" y="167781"/>
                </a:lnTo>
                <a:cubicBezTo>
                  <a:pt x="1911148" y="168010"/>
                  <a:pt x="1922047" y="167092"/>
                  <a:pt x="1940746" y="165027"/>
                </a:cubicBezTo>
                <a:cubicBezTo>
                  <a:pt x="1938452" y="181891"/>
                  <a:pt x="1937420" y="192560"/>
                  <a:pt x="1937649" y="197035"/>
                </a:cubicBezTo>
                <a:lnTo>
                  <a:pt x="1937649" y="277053"/>
                </a:lnTo>
                <a:cubicBezTo>
                  <a:pt x="1937420" y="286001"/>
                  <a:pt x="1938337" y="298219"/>
                  <a:pt x="1940402" y="313707"/>
                </a:cubicBezTo>
                <a:lnTo>
                  <a:pt x="1902372" y="313707"/>
                </a:lnTo>
                <a:cubicBezTo>
                  <a:pt x="1902831" y="310953"/>
                  <a:pt x="1903462" y="307798"/>
                  <a:pt x="1904265" y="304242"/>
                </a:cubicBezTo>
                <a:cubicBezTo>
                  <a:pt x="1904953" y="300571"/>
                  <a:pt x="1905297" y="297990"/>
                  <a:pt x="1905297" y="296498"/>
                </a:cubicBezTo>
                <a:lnTo>
                  <a:pt x="1841455" y="296498"/>
                </a:lnTo>
                <a:cubicBezTo>
                  <a:pt x="1841340" y="300055"/>
                  <a:pt x="1842258" y="307454"/>
                  <a:pt x="1844208" y="318697"/>
                </a:cubicBezTo>
                <a:lnTo>
                  <a:pt x="1806178" y="318697"/>
                </a:lnTo>
                <a:cubicBezTo>
                  <a:pt x="1808243" y="301833"/>
                  <a:pt x="1809218" y="289959"/>
                  <a:pt x="1809103" y="283076"/>
                </a:cubicBezTo>
                <a:lnTo>
                  <a:pt x="1809103" y="211834"/>
                </a:lnTo>
                <a:cubicBezTo>
                  <a:pt x="1803826" y="216078"/>
                  <a:pt x="1794075" y="222331"/>
                  <a:pt x="1779849" y="230591"/>
                </a:cubicBezTo>
                <a:cubicBezTo>
                  <a:pt x="1773081" y="218660"/>
                  <a:pt x="1764591" y="209482"/>
                  <a:pt x="1754381" y="203058"/>
                </a:cubicBezTo>
                <a:cubicBezTo>
                  <a:pt x="1783750" y="195371"/>
                  <a:pt x="1815700" y="172943"/>
                  <a:pt x="1850231" y="135773"/>
                </a:cubicBezTo>
                <a:lnTo>
                  <a:pt x="1797746" y="135773"/>
                </a:lnTo>
                <a:cubicBezTo>
                  <a:pt x="1793272" y="135544"/>
                  <a:pt x="1783635" y="136576"/>
                  <a:pt x="1768836" y="138871"/>
                </a:cubicBezTo>
                <a:lnTo>
                  <a:pt x="1768836" y="107552"/>
                </a:lnTo>
                <a:cubicBezTo>
                  <a:pt x="1775949" y="108699"/>
                  <a:pt x="1781599" y="109502"/>
                  <a:pt x="1785786" y="109961"/>
                </a:cubicBezTo>
                <a:cubicBezTo>
                  <a:pt x="1789973" y="110420"/>
                  <a:pt x="1793960" y="110649"/>
                  <a:pt x="1797746" y="110649"/>
                </a:cubicBezTo>
                <a:lnTo>
                  <a:pt x="1836809" y="110649"/>
                </a:lnTo>
                <a:lnTo>
                  <a:pt x="1836809" y="73307"/>
                </a:lnTo>
                <a:lnTo>
                  <a:pt x="1813578" y="73307"/>
                </a:lnTo>
                <a:cubicBezTo>
                  <a:pt x="1808989" y="72963"/>
                  <a:pt x="1799926" y="74282"/>
                  <a:pt x="1786388" y="77265"/>
                </a:cubicBezTo>
                <a:lnTo>
                  <a:pt x="1786388" y="44397"/>
                </a:lnTo>
                <a:cubicBezTo>
                  <a:pt x="1793731" y="46004"/>
                  <a:pt x="1799123" y="47065"/>
                  <a:pt x="1802564" y="47581"/>
                </a:cubicBezTo>
                <a:cubicBezTo>
                  <a:pt x="1806006" y="48097"/>
                  <a:pt x="1809447" y="48355"/>
                  <a:pt x="1812889" y="48355"/>
                </a:cubicBezTo>
                <a:lnTo>
                  <a:pt x="1836809" y="48355"/>
                </a:lnTo>
                <a:lnTo>
                  <a:pt x="1836809" y="38375"/>
                </a:lnTo>
                <a:cubicBezTo>
                  <a:pt x="1837038" y="29541"/>
                  <a:pt x="1836005" y="17553"/>
                  <a:pt x="1833711" y="2409"/>
                </a:cubicBezTo>
                <a:close/>
                <a:moveTo>
                  <a:pt x="2614277" y="2065"/>
                </a:moveTo>
                <a:lnTo>
                  <a:pt x="2646801" y="15488"/>
                </a:lnTo>
                <a:cubicBezTo>
                  <a:pt x="2649669" y="16864"/>
                  <a:pt x="2650931" y="18642"/>
                  <a:pt x="2650587" y="20822"/>
                </a:cubicBezTo>
                <a:cubicBezTo>
                  <a:pt x="2650013" y="23117"/>
                  <a:pt x="2648006" y="24895"/>
                  <a:pt x="2644564" y="26157"/>
                </a:cubicBezTo>
                <a:cubicBezTo>
                  <a:pt x="2642614" y="26730"/>
                  <a:pt x="2640491" y="28107"/>
                  <a:pt x="2638197" y="30287"/>
                </a:cubicBezTo>
                <a:cubicBezTo>
                  <a:pt x="2677432" y="75143"/>
                  <a:pt x="2729515" y="106863"/>
                  <a:pt x="2794448" y="125448"/>
                </a:cubicBezTo>
                <a:cubicBezTo>
                  <a:pt x="2781140" y="135773"/>
                  <a:pt x="2771962" y="146213"/>
                  <a:pt x="2766915" y="156767"/>
                </a:cubicBezTo>
                <a:cubicBezTo>
                  <a:pt x="2696705" y="122236"/>
                  <a:pt x="2647834" y="87705"/>
                  <a:pt x="2620300" y="53174"/>
                </a:cubicBezTo>
                <a:cubicBezTo>
                  <a:pt x="2599765" y="78757"/>
                  <a:pt x="2573781" y="102963"/>
                  <a:pt x="2542347" y="125792"/>
                </a:cubicBezTo>
                <a:cubicBezTo>
                  <a:pt x="2558638" y="127513"/>
                  <a:pt x="2572175" y="128488"/>
                  <a:pt x="2582958" y="128718"/>
                </a:cubicBezTo>
                <a:lnTo>
                  <a:pt x="2664353" y="128718"/>
                </a:lnTo>
                <a:cubicBezTo>
                  <a:pt x="2676743" y="128374"/>
                  <a:pt x="2690854" y="127399"/>
                  <a:pt x="2706686" y="125792"/>
                </a:cubicBezTo>
                <a:lnTo>
                  <a:pt x="2706686" y="157628"/>
                </a:lnTo>
                <a:cubicBezTo>
                  <a:pt x="2691887" y="156251"/>
                  <a:pt x="2677776" y="155391"/>
                  <a:pt x="2664353" y="155046"/>
                </a:cubicBezTo>
                <a:lnTo>
                  <a:pt x="2582958" y="155046"/>
                </a:lnTo>
                <a:cubicBezTo>
                  <a:pt x="2567242" y="155620"/>
                  <a:pt x="2553131" y="156595"/>
                  <a:pt x="2540626" y="157972"/>
                </a:cubicBezTo>
                <a:lnTo>
                  <a:pt x="2540626" y="127169"/>
                </a:lnTo>
                <a:cubicBezTo>
                  <a:pt x="2523647" y="139674"/>
                  <a:pt x="2505579" y="151662"/>
                  <a:pt x="2486420" y="163134"/>
                </a:cubicBezTo>
                <a:cubicBezTo>
                  <a:pt x="2476439" y="152351"/>
                  <a:pt x="2466803" y="143460"/>
                  <a:pt x="2457510" y="136462"/>
                </a:cubicBezTo>
                <a:cubicBezTo>
                  <a:pt x="2527491" y="105946"/>
                  <a:pt x="2579746" y="61147"/>
                  <a:pt x="2614277" y="2065"/>
                </a:cubicBezTo>
                <a:close/>
                <a:moveTo>
                  <a:pt x="1211289" y="2065"/>
                </a:moveTo>
                <a:lnTo>
                  <a:pt x="1250351" y="13078"/>
                </a:lnTo>
                <a:cubicBezTo>
                  <a:pt x="1254711" y="14226"/>
                  <a:pt x="1256805" y="16061"/>
                  <a:pt x="1256632" y="18585"/>
                </a:cubicBezTo>
                <a:cubicBezTo>
                  <a:pt x="1256460" y="21109"/>
                  <a:pt x="1254023" y="23862"/>
                  <a:pt x="1249319" y="26845"/>
                </a:cubicBezTo>
                <a:cubicBezTo>
                  <a:pt x="1246336" y="29025"/>
                  <a:pt x="1243870" y="32638"/>
                  <a:pt x="1241919" y="37686"/>
                </a:cubicBezTo>
                <a:cubicBezTo>
                  <a:pt x="1241461" y="39063"/>
                  <a:pt x="1240772" y="41070"/>
                  <a:pt x="1239854" y="43709"/>
                </a:cubicBezTo>
                <a:cubicBezTo>
                  <a:pt x="1236298" y="54034"/>
                  <a:pt x="1232914" y="63097"/>
                  <a:pt x="1229701" y="70898"/>
                </a:cubicBezTo>
                <a:lnTo>
                  <a:pt x="1324003" y="70898"/>
                </a:lnTo>
                <a:cubicBezTo>
                  <a:pt x="1339490" y="70669"/>
                  <a:pt x="1354806" y="69694"/>
                  <a:pt x="1369949" y="67973"/>
                </a:cubicBezTo>
                <a:cubicBezTo>
                  <a:pt x="1363983" y="92638"/>
                  <a:pt x="1354920" y="119770"/>
                  <a:pt x="1342760" y="149368"/>
                </a:cubicBezTo>
                <a:cubicBezTo>
                  <a:pt x="1329796" y="146385"/>
                  <a:pt x="1316775" y="144435"/>
                  <a:pt x="1303697" y="143517"/>
                </a:cubicBezTo>
                <a:cubicBezTo>
                  <a:pt x="1314022" y="125506"/>
                  <a:pt x="1321307" y="110076"/>
                  <a:pt x="1325551" y="97227"/>
                </a:cubicBezTo>
                <a:lnTo>
                  <a:pt x="1217312" y="97227"/>
                </a:lnTo>
                <a:cubicBezTo>
                  <a:pt x="1207446" y="117762"/>
                  <a:pt x="1193908" y="139502"/>
                  <a:pt x="1176700" y="162446"/>
                </a:cubicBezTo>
                <a:cubicBezTo>
                  <a:pt x="1166834" y="157169"/>
                  <a:pt x="1152264" y="152809"/>
                  <a:pt x="1132991" y="149368"/>
                </a:cubicBezTo>
                <a:cubicBezTo>
                  <a:pt x="1174061" y="115869"/>
                  <a:pt x="1200161" y="66768"/>
                  <a:pt x="1211289" y="2065"/>
                </a:cubicBezTo>
                <a:close/>
                <a:moveTo>
                  <a:pt x="3946196" y="0"/>
                </a:moveTo>
                <a:lnTo>
                  <a:pt x="3979236" y="12390"/>
                </a:lnTo>
                <a:cubicBezTo>
                  <a:pt x="3986349" y="14914"/>
                  <a:pt x="3989733" y="17323"/>
                  <a:pt x="3989389" y="19618"/>
                </a:cubicBezTo>
                <a:cubicBezTo>
                  <a:pt x="3989503" y="21912"/>
                  <a:pt x="3985890" y="25009"/>
                  <a:pt x="3978548" y="28910"/>
                </a:cubicBezTo>
                <a:cubicBezTo>
                  <a:pt x="3976597" y="30057"/>
                  <a:pt x="3974590" y="32868"/>
                  <a:pt x="3972525" y="37342"/>
                </a:cubicBezTo>
                <a:lnTo>
                  <a:pt x="3960995" y="64531"/>
                </a:lnTo>
                <a:lnTo>
                  <a:pt x="4015890" y="64531"/>
                </a:lnTo>
                <a:cubicBezTo>
                  <a:pt x="4024494" y="64531"/>
                  <a:pt x="4035794" y="63441"/>
                  <a:pt x="4049790" y="61262"/>
                </a:cubicBezTo>
                <a:lnTo>
                  <a:pt x="4049790" y="94818"/>
                </a:lnTo>
                <a:cubicBezTo>
                  <a:pt x="4034876" y="92867"/>
                  <a:pt x="4023576" y="91835"/>
                  <a:pt x="4015890" y="91720"/>
                </a:cubicBezTo>
                <a:lnTo>
                  <a:pt x="4003844" y="91720"/>
                </a:lnTo>
                <a:cubicBezTo>
                  <a:pt x="4003844" y="114664"/>
                  <a:pt x="4003041" y="138125"/>
                  <a:pt x="4001435" y="162102"/>
                </a:cubicBezTo>
                <a:lnTo>
                  <a:pt x="4027247" y="162102"/>
                </a:lnTo>
                <a:cubicBezTo>
                  <a:pt x="4035966" y="161758"/>
                  <a:pt x="4047438" y="160610"/>
                  <a:pt x="4061664" y="158660"/>
                </a:cubicBezTo>
                <a:lnTo>
                  <a:pt x="4061664" y="192388"/>
                </a:lnTo>
                <a:cubicBezTo>
                  <a:pt x="4046864" y="190209"/>
                  <a:pt x="4035392" y="189176"/>
                  <a:pt x="4027247" y="189291"/>
                </a:cubicBezTo>
                <a:lnTo>
                  <a:pt x="3998681" y="189291"/>
                </a:lnTo>
                <a:cubicBezTo>
                  <a:pt x="3998452" y="193650"/>
                  <a:pt x="3997706" y="198469"/>
                  <a:pt x="3996444" y="203746"/>
                </a:cubicBezTo>
                <a:cubicBezTo>
                  <a:pt x="4018815" y="226002"/>
                  <a:pt x="4040784" y="248659"/>
                  <a:pt x="4062352" y="271718"/>
                </a:cubicBezTo>
                <a:cubicBezTo>
                  <a:pt x="4051568" y="277110"/>
                  <a:pt x="4042104" y="285600"/>
                  <a:pt x="4033958" y="297187"/>
                </a:cubicBezTo>
                <a:cubicBezTo>
                  <a:pt x="4020995" y="274472"/>
                  <a:pt x="4005106" y="253535"/>
                  <a:pt x="3986291" y="234377"/>
                </a:cubicBezTo>
                <a:cubicBezTo>
                  <a:pt x="3970230" y="271891"/>
                  <a:pt x="3943672" y="305848"/>
                  <a:pt x="3906617" y="336249"/>
                </a:cubicBezTo>
                <a:cubicBezTo>
                  <a:pt x="3897899" y="325924"/>
                  <a:pt x="3885795" y="317206"/>
                  <a:pt x="3870308" y="310093"/>
                </a:cubicBezTo>
                <a:cubicBezTo>
                  <a:pt x="3919179" y="286690"/>
                  <a:pt x="3951014" y="246422"/>
                  <a:pt x="3965814" y="189291"/>
                </a:cubicBezTo>
                <a:lnTo>
                  <a:pt x="3922105" y="189291"/>
                </a:lnTo>
                <a:cubicBezTo>
                  <a:pt x="3913042" y="189176"/>
                  <a:pt x="3900594" y="190094"/>
                  <a:pt x="3884763" y="192044"/>
                </a:cubicBezTo>
                <a:lnTo>
                  <a:pt x="3884763" y="159004"/>
                </a:lnTo>
                <a:cubicBezTo>
                  <a:pt x="3901397" y="160955"/>
                  <a:pt x="3913845" y="161987"/>
                  <a:pt x="3922105" y="162102"/>
                </a:cubicBezTo>
                <a:lnTo>
                  <a:pt x="3969083" y="162102"/>
                </a:lnTo>
                <a:cubicBezTo>
                  <a:pt x="3970574" y="142599"/>
                  <a:pt x="3971378" y="119139"/>
                  <a:pt x="3971492" y="91720"/>
                </a:cubicBezTo>
                <a:lnTo>
                  <a:pt x="3948261" y="91720"/>
                </a:lnTo>
                <a:cubicBezTo>
                  <a:pt x="3939427" y="108125"/>
                  <a:pt x="3927554" y="126768"/>
                  <a:pt x="3912640" y="147647"/>
                </a:cubicBezTo>
                <a:cubicBezTo>
                  <a:pt x="3899447" y="139731"/>
                  <a:pt x="3886082" y="134110"/>
                  <a:pt x="3872545" y="130783"/>
                </a:cubicBezTo>
                <a:cubicBezTo>
                  <a:pt x="3912927" y="96481"/>
                  <a:pt x="3937478" y="52887"/>
                  <a:pt x="394619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507" y="2164526"/>
            <a:ext cx="8020685" cy="32567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90329" y="2204632"/>
            <a:ext cx="6208395" cy="6715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整十数加一位数计算方法：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765" y="2943349"/>
            <a:ext cx="3544138" cy="151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55" y="2938713"/>
            <a:ext cx="3691129" cy="186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1"/>
          <p:cNvSpPr txBox="1"/>
          <p:nvPr/>
        </p:nvSpPr>
        <p:spPr>
          <a:xfrm>
            <a:off x="3614954" y="4633807"/>
            <a:ext cx="5048419" cy="6715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口诀：几十加几就是几十几。</a:t>
            </a:r>
          </a:p>
        </p:txBody>
      </p:sp>
      <p:sp>
        <p:nvSpPr>
          <p:cNvPr id="8" name="矩形 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ChangeArrowheads="1"/>
          </p:cNvSpPr>
          <p:nvPr/>
        </p:nvSpPr>
        <p:spPr bwMode="auto">
          <a:xfrm>
            <a:off x="2402954" y="1577503"/>
            <a:ext cx="4755185" cy="337970"/>
          </a:xfrm>
          <a:custGeom>
            <a:avLst/>
            <a:gdLst/>
            <a:ahLst/>
            <a:cxnLst/>
            <a:rect l="l" t="t" r="r" b="b"/>
            <a:pathLst>
              <a:path w="4755185" h="337970">
                <a:moveTo>
                  <a:pt x="3539393" y="284453"/>
                </a:moveTo>
                <a:cubicBezTo>
                  <a:pt x="3553848" y="286059"/>
                  <a:pt x="3565607" y="286976"/>
                  <a:pt x="3574670" y="287206"/>
                </a:cubicBezTo>
                <a:lnTo>
                  <a:pt x="3793559" y="287206"/>
                </a:lnTo>
                <a:cubicBezTo>
                  <a:pt x="3801245" y="286976"/>
                  <a:pt x="3813348" y="286059"/>
                  <a:pt x="3829868" y="284453"/>
                </a:cubicBezTo>
                <a:lnTo>
                  <a:pt x="3829868" y="315772"/>
                </a:lnTo>
                <a:cubicBezTo>
                  <a:pt x="3818855" y="314739"/>
                  <a:pt x="3806752" y="314165"/>
                  <a:pt x="3793559" y="314051"/>
                </a:cubicBezTo>
                <a:lnTo>
                  <a:pt x="3574670" y="314051"/>
                </a:lnTo>
                <a:cubicBezTo>
                  <a:pt x="3562280" y="314165"/>
                  <a:pt x="3550521" y="314739"/>
                  <a:pt x="3539393" y="315772"/>
                </a:cubicBezTo>
                <a:close/>
                <a:moveTo>
                  <a:pt x="1841455" y="244185"/>
                </a:moveTo>
                <a:lnTo>
                  <a:pt x="1841455" y="271030"/>
                </a:lnTo>
                <a:lnTo>
                  <a:pt x="1905297" y="271030"/>
                </a:lnTo>
                <a:lnTo>
                  <a:pt x="1905297" y="244185"/>
                </a:lnTo>
                <a:close/>
                <a:moveTo>
                  <a:pt x="4651218" y="229386"/>
                </a:moveTo>
                <a:lnTo>
                  <a:pt x="4691830" y="229386"/>
                </a:lnTo>
                <a:lnTo>
                  <a:pt x="4691830" y="271718"/>
                </a:lnTo>
                <a:lnTo>
                  <a:pt x="4651218" y="271718"/>
                </a:lnTo>
                <a:close/>
                <a:moveTo>
                  <a:pt x="3581725" y="214931"/>
                </a:moveTo>
                <a:cubicBezTo>
                  <a:pt x="3596983" y="216537"/>
                  <a:pt x="3607996" y="217512"/>
                  <a:pt x="3614765" y="217857"/>
                </a:cubicBezTo>
                <a:lnTo>
                  <a:pt x="3757250" y="217857"/>
                </a:lnTo>
                <a:cubicBezTo>
                  <a:pt x="3765395" y="217627"/>
                  <a:pt x="3776523" y="216652"/>
                  <a:pt x="3790634" y="214931"/>
                </a:cubicBezTo>
                <a:lnTo>
                  <a:pt x="3790634" y="246766"/>
                </a:lnTo>
                <a:cubicBezTo>
                  <a:pt x="3780079" y="245390"/>
                  <a:pt x="3768951" y="244644"/>
                  <a:pt x="3757250" y="244529"/>
                </a:cubicBezTo>
                <a:lnTo>
                  <a:pt x="3614765" y="244529"/>
                </a:lnTo>
                <a:cubicBezTo>
                  <a:pt x="3606161" y="244759"/>
                  <a:pt x="3595148" y="245505"/>
                  <a:pt x="3581725" y="246766"/>
                </a:cubicBezTo>
                <a:close/>
                <a:moveTo>
                  <a:pt x="4404280" y="202369"/>
                </a:moveTo>
                <a:lnTo>
                  <a:pt x="4432501" y="217857"/>
                </a:lnTo>
                <a:cubicBezTo>
                  <a:pt x="4439614" y="221413"/>
                  <a:pt x="4442941" y="224052"/>
                  <a:pt x="4442482" y="225772"/>
                </a:cubicBezTo>
                <a:cubicBezTo>
                  <a:pt x="4442597" y="227608"/>
                  <a:pt x="4438811" y="229673"/>
                  <a:pt x="4431125" y="231967"/>
                </a:cubicBezTo>
                <a:cubicBezTo>
                  <a:pt x="4429060" y="232312"/>
                  <a:pt x="4425504" y="236269"/>
                  <a:pt x="4420456" y="243841"/>
                </a:cubicBezTo>
                <a:cubicBezTo>
                  <a:pt x="4398544" y="276422"/>
                  <a:pt x="4374682" y="305676"/>
                  <a:pt x="4348869" y="331603"/>
                </a:cubicBezTo>
                <a:cubicBezTo>
                  <a:pt x="4342789" y="324490"/>
                  <a:pt x="4332694" y="317435"/>
                  <a:pt x="4318583" y="310437"/>
                </a:cubicBezTo>
                <a:cubicBezTo>
                  <a:pt x="4347263" y="292196"/>
                  <a:pt x="4375829" y="256174"/>
                  <a:pt x="4404280" y="202369"/>
                </a:cubicBezTo>
                <a:close/>
                <a:moveTo>
                  <a:pt x="4477587" y="200476"/>
                </a:moveTo>
                <a:cubicBezTo>
                  <a:pt x="4507644" y="233516"/>
                  <a:pt x="4533744" y="266900"/>
                  <a:pt x="4555885" y="300628"/>
                </a:cubicBezTo>
                <a:lnTo>
                  <a:pt x="4528007" y="320762"/>
                </a:lnTo>
                <a:cubicBezTo>
                  <a:pt x="4508160" y="288296"/>
                  <a:pt x="4483495" y="255371"/>
                  <a:pt x="4454012" y="221987"/>
                </a:cubicBezTo>
                <a:close/>
                <a:moveTo>
                  <a:pt x="1841455" y="193421"/>
                </a:moveTo>
                <a:lnTo>
                  <a:pt x="1841455" y="218889"/>
                </a:lnTo>
                <a:lnTo>
                  <a:pt x="1905297" y="218889"/>
                </a:lnTo>
                <a:lnTo>
                  <a:pt x="1905297" y="193421"/>
                </a:lnTo>
                <a:close/>
                <a:moveTo>
                  <a:pt x="2480397" y="187914"/>
                </a:moveTo>
                <a:cubicBezTo>
                  <a:pt x="2495311" y="189406"/>
                  <a:pt x="2511028" y="190323"/>
                  <a:pt x="2527548" y="190668"/>
                </a:cubicBezTo>
                <a:lnTo>
                  <a:pt x="2713741" y="190668"/>
                </a:lnTo>
                <a:cubicBezTo>
                  <a:pt x="2731523" y="190094"/>
                  <a:pt x="2747240" y="189176"/>
                  <a:pt x="2760892" y="187914"/>
                </a:cubicBezTo>
                <a:lnTo>
                  <a:pt x="2760892" y="219577"/>
                </a:lnTo>
                <a:cubicBezTo>
                  <a:pt x="2748158" y="218316"/>
                  <a:pt x="2732441" y="217512"/>
                  <a:pt x="2713741" y="217168"/>
                </a:cubicBezTo>
                <a:lnTo>
                  <a:pt x="2625979" y="217168"/>
                </a:lnTo>
                <a:lnTo>
                  <a:pt x="2631658" y="222675"/>
                </a:lnTo>
                <a:cubicBezTo>
                  <a:pt x="2633608" y="224740"/>
                  <a:pt x="2634583" y="226690"/>
                  <a:pt x="2634583" y="228526"/>
                </a:cubicBezTo>
                <a:cubicBezTo>
                  <a:pt x="2634583" y="229444"/>
                  <a:pt x="2634411" y="230247"/>
                  <a:pt x="2634067" y="230935"/>
                </a:cubicBezTo>
                <a:cubicBezTo>
                  <a:pt x="2632690" y="233229"/>
                  <a:pt x="2629536" y="234721"/>
                  <a:pt x="2624602" y="235409"/>
                </a:cubicBezTo>
                <a:cubicBezTo>
                  <a:pt x="2619669" y="235524"/>
                  <a:pt x="2614220" y="238564"/>
                  <a:pt x="2608255" y="244529"/>
                </a:cubicBezTo>
                <a:cubicBezTo>
                  <a:pt x="2601945" y="250954"/>
                  <a:pt x="2592136" y="260648"/>
                  <a:pt x="2578828" y="273611"/>
                </a:cubicBezTo>
                <a:cubicBezTo>
                  <a:pt x="2571830" y="280609"/>
                  <a:pt x="2566496" y="285887"/>
                  <a:pt x="2562825" y="289443"/>
                </a:cubicBezTo>
                <a:cubicBezTo>
                  <a:pt x="2571085" y="288755"/>
                  <a:pt x="2586515" y="288009"/>
                  <a:pt x="2609115" y="287206"/>
                </a:cubicBezTo>
                <a:lnTo>
                  <a:pt x="2677088" y="283764"/>
                </a:lnTo>
                <a:cubicBezTo>
                  <a:pt x="2666418" y="271604"/>
                  <a:pt x="2655921" y="260992"/>
                  <a:pt x="2645596" y="251929"/>
                </a:cubicBezTo>
                <a:lnTo>
                  <a:pt x="2670376" y="230935"/>
                </a:lnTo>
                <a:cubicBezTo>
                  <a:pt x="2695615" y="255830"/>
                  <a:pt x="2722058" y="283076"/>
                  <a:pt x="2749706" y="312674"/>
                </a:cubicBezTo>
                <a:lnTo>
                  <a:pt x="2724238" y="337970"/>
                </a:lnTo>
                <a:cubicBezTo>
                  <a:pt x="2714257" y="323859"/>
                  <a:pt x="2706170" y="313420"/>
                  <a:pt x="2699975" y="306651"/>
                </a:cubicBezTo>
                <a:cubicBezTo>
                  <a:pt x="2642270" y="311355"/>
                  <a:pt x="2598217" y="314395"/>
                  <a:pt x="2567815" y="315772"/>
                </a:cubicBezTo>
                <a:cubicBezTo>
                  <a:pt x="2548083" y="316689"/>
                  <a:pt x="2529269" y="319156"/>
                  <a:pt x="2511372" y="323171"/>
                </a:cubicBezTo>
                <a:cubicBezTo>
                  <a:pt x="2508963" y="313879"/>
                  <a:pt x="2505579" y="303898"/>
                  <a:pt x="2501219" y="293229"/>
                </a:cubicBezTo>
                <a:cubicBezTo>
                  <a:pt x="2514642" y="288755"/>
                  <a:pt x="2524737" y="283707"/>
                  <a:pt x="2531506" y="278085"/>
                </a:cubicBezTo>
                <a:cubicBezTo>
                  <a:pt x="2546305" y="267302"/>
                  <a:pt x="2566037" y="246996"/>
                  <a:pt x="2590702" y="217168"/>
                </a:cubicBezTo>
                <a:lnTo>
                  <a:pt x="2527548" y="217168"/>
                </a:lnTo>
                <a:cubicBezTo>
                  <a:pt x="2507930" y="217512"/>
                  <a:pt x="2492214" y="218316"/>
                  <a:pt x="2480397" y="219577"/>
                </a:cubicBezTo>
                <a:close/>
                <a:moveTo>
                  <a:pt x="1321594" y="174836"/>
                </a:moveTo>
                <a:cubicBezTo>
                  <a:pt x="1344079" y="203861"/>
                  <a:pt x="1365360" y="234032"/>
                  <a:pt x="1385436" y="265351"/>
                </a:cubicBezTo>
                <a:lnTo>
                  <a:pt x="1355838" y="286518"/>
                </a:lnTo>
                <a:cubicBezTo>
                  <a:pt x="1336565" y="254051"/>
                  <a:pt x="1315858" y="223306"/>
                  <a:pt x="1293716" y="194281"/>
                </a:cubicBezTo>
                <a:close/>
                <a:moveTo>
                  <a:pt x="1197522" y="169501"/>
                </a:moveTo>
                <a:lnTo>
                  <a:pt x="1230390" y="184989"/>
                </a:lnTo>
                <a:cubicBezTo>
                  <a:pt x="1235208" y="187398"/>
                  <a:pt x="1237589" y="189807"/>
                  <a:pt x="1237531" y="192216"/>
                </a:cubicBezTo>
                <a:cubicBezTo>
                  <a:pt x="1237474" y="194625"/>
                  <a:pt x="1234979" y="196805"/>
                  <a:pt x="1230046" y="198755"/>
                </a:cubicBezTo>
                <a:cubicBezTo>
                  <a:pt x="1226719" y="200132"/>
                  <a:pt x="1223162" y="204606"/>
                  <a:pt x="1219376" y="212178"/>
                </a:cubicBezTo>
                <a:cubicBezTo>
                  <a:pt x="1208822" y="236269"/>
                  <a:pt x="1192646" y="263401"/>
                  <a:pt x="1170849" y="293573"/>
                </a:cubicBezTo>
                <a:cubicBezTo>
                  <a:pt x="1160869" y="285313"/>
                  <a:pt x="1149683" y="278716"/>
                  <a:pt x="1137293" y="273783"/>
                </a:cubicBezTo>
                <a:cubicBezTo>
                  <a:pt x="1162532" y="253937"/>
                  <a:pt x="1182608" y="219176"/>
                  <a:pt x="1197522" y="169501"/>
                </a:cubicBezTo>
                <a:close/>
                <a:moveTo>
                  <a:pt x="2380245" y="139215"/>
                </a:moveTo>
                <a:cubicBezTo>
                  <a:pt x="2360169" y="160324"/>
                  <a:pt x="2332463" y="183956"/>
                  <a:pt x="2297129" y="210113"/>
                </a:cubicBezTo>
                <a:lnTo>
                  <a:pt x="2297129" y="211145"/>
                </a:lnTo>
                <a:lnTo>
                  <a:pt x="2389538" y="211145"/>
                </a:lnTo>
                <a:cubicBezTo>
                  <a:pt x="2401698" y="210801"/>
                  <a:pt x="2415293" y="209597"/>
                  <a:pt x="2430321" y="207532"/>
                </a:cubicBezTo>
                <a:lnTo>
                  <a:pt x="2430321" y="241776"/>
                </a:lnTo>
                <a:cubicBezTo>
                  <a:pt x="2413687" y="239711"/>
                  <a:pt x="2400092" y="238564"/>
                  <a:pt x="2389538" y="238334"/>
                </a:cubicBezTo>
                <a:lnTo>
                  <a:pt x="2297129" y="238334"/>
                </a:lnTo>
                <a:lnTo>
                  <a:pt x="2297129" y="295294"/>
                </a:lnTo>
                <a:cubicBezTo>
                  <a:pt x="2297474" y="308372"/>
                  <a:pt x="2293057" y="317320"/>
                  <a:pt x="2283879" y="322139"/>
                </a:cubicBezTo>
                <a:cubicBezTo>
                  <a:pt x="2275619" y="327301"/>
                  <a:pt x="2257149" y="331431"/>
                  <a:pt x="2228468" y="334529"/>
                </a:cubicBezTo>
                <a:cubicBezTo>
                  <a:pt x="2226748" y="323286"/>
                  <a:pt x="2220840" y="310208"/>
                  <a:pt x="2210744" y="295294"/>
                </a:cubicBezTo>
                <a:cubicBezTo>
                  <a:pt x="2231853" y="298850"/>
                  <a:pt x="2245046" y="300628"/>
                  <a:pt x="2250323" y="300628"/>
                </a:cubicBezTo>
                <a:cubicBezTo>
                  <a:pt x="2260763" y="300972"/>
                  <a:pt x="2265581" y="296842"/>
                  <a:pt x="2264778" y="288238"/>
                </a:cubicBezTo>
                <a:lnTo>
                  <a:pt x="2264778" y="238334"/>
                </a:lnTo>
                <a:lnTo>
                  <a:pt x="2159980" y="238334"/>
                </a:lnTo>
                <a:cubicBezTo>
                  <a:pt x="2149310" y="238564"/>
                  <a:pt x="2135945" y="239826"/>
                  <a:pt x="2119884" y="242120"/>
                </a:cubicBezTo>
                <a:lnTo>
                  <a:pt x="2119884" y="207532"/>
                </a:lnTo>
                <a:cubicBezTo>
                  <a:pt x="2135601" y="209597"/>
                  <a:pt x="2148966" y="210801"/>
                  <a:pt x="2159980" y="211145"/>
                </a:cubicBezTo>
                <a:lnTo>
                  <a:pt x="2263573" y="211145"/>
                </a:lnTo>
                <a:cubicBezTo>
                  <a:pt x="2263458" y="207360"/>
                  <a:pt x="2262655" y="202771"/>
                  <a:pt x="2261164" y="197379"/>
                </a:cubicBezTo>
                <a:cubicBezTo>
                  <a:pt x="2274701" y="189807"/>
                  <a:pt x="2287608" y="180744"/>
                  <a:pt x="2299883" y="170190"/>
                </a:cubicBezTo>
                <a:lnTo>
                  <a:pt x="2215390" y="170190"/>
                </a:lnTo>
                <a:cubicBezTo>
                  <a:pt x="2203689" y="170075"/>
                  <a:pt x="2192503" y="171394"/>
                  <a:pt x="2181834" y="174148"/>
                </a:cubicBezTo>
                <a:lnTo>
                  <a:pt x="2181834" y="139559"/>
                </a:lnTo>
                <a:cubicBezTo>
                  <a:pt x="2192733" y="142542"/>
                  <a:pt x="2203918" y="143976"/>
                  <a:pt x="2215390" y="143861"/>
                </a:cubicBezTo>
                <a:lnTo>
                  <a:pt x="2332062" y="143861"/>
                </a:lnTo>
                <a:cubicBezTo>
                  <a:pt x="2345714" y="143746"/>
                  <a:pt x="2361775" y="142198"/>
                  <a:pt x="2380245" y="139215"/>
                </a:cubicBezTo>
                <a:close/>
                <a:moveTo>
                  <a:pt x="3958" y="129062"/>
                </a:moveTo>
                <a:cubicBezTo>
                  <a:pt x="18527" y="130668"/>
                  <a:pt x="30745" y="131586"/>
                  <a:pt x="40611" y="131815"/>
                </a:cubicBezTo>
                <a:lnTo>
                  <a:pt x="51452" y="131815"/>
                </a:lnTo>
                <a:cubicBezTo>
                  <a:pt x="64072" y="131356"/>
                  <a:pt x="76060" y="130439"/>
                  <a:pt x="87418" y="129062"/>
                </a:cubicBezTo>
                <a:cubicBezTo>
                  <a:pt x="85697" y="138813"/>
                  <a:pt x="84779" y="150056"/>
                  <a:pt x="84664" y="162790"/>
                </a:cubicBezTo>
                <a:lnTo>
                  <a:pt x="84664" y="262942"/>
                </a:lnTo>
                <a:cubicBezTo>
                  <a:pt x="90286" y="264893"/>
                  <a:pt x="98259" y="268047"/>
                  <a:pt x="108584" y="272407"/>
                </a:cubicBezTo>
                <a:cubicBezTo>
                  <a:pt x="133823" y="285026"/>
                  <a:pt x="161184" y="291049"/>
                  <a:pt x="190667" y="290475"/>
                </a:cubicBezTo>
                <a:cubicBezTo>
                  <a:pt x="199501" y="290475"/>
                  <a:pt x="209711" y="290131"/>
                  <a:pt x="221298" y="289443"/>
                </a:cubicBezTo>
                <a:cubicBezTo>
                  <a:pt x="251126" y="288296"/>
                  <a:pt x="285427" y="284510"/>
                  <a:pt x="324203" y="278085"/>
                </a:cubicBezTo>
                <a:cubicBezTo>
                  <a:pt x="315599" y="291393"/>
                  <a:pt x="310781" y="304414"/>
                  <a:pt x="309748" y="317148"/>
                </a:cubicBezTo>
                <a:cubicBezTo>
                  <a:pt x="279576" y="319557"/>
                  <a:pt x="240112" y="320877"/>
                  <a:pt x="191356" y="321106"/>
                </a:cubicBezTo>
                <a:cubicBezTo>
                  <a:pt x="152006" y="321680"/>
                  <a:pt x="119712" y="314739"/>
                  <a:pt x="94473" y="300284"/>
                </a:cubicBezTo>
                <a:cubicBezTo>
                  <a:pt x="82886" y="293974"/>
                  <a:pt x="73708" y="290820"/>
                  <a:pt x="66940" y="290820"/>
                </a:cubicBezTo>
                <a:cubicBezTo>
                  <a:pt x="61433" y="290705"/>
                  <a:pt x="55238" y="293745"/>
                  <a:pt x="48355" y="299940"/>
                </a:cubicBezTo>
                <a:cubicBezTo>
                  <a:pt x="43307" y="304758"/>
                  <a:pt x="35908" y="313190"/>
                  <a:pt x="26156" y="325236"/>
                </a:cubicBezTo>
                <a:lnTo>
                  <a:pt x="0" y="294605"/>
                </a:lnTo>
                <a:cubicBezTo>
                  <a:pt x="22256" y="276135"/>
                  <a:pt x="39866" y="265581"/>
                  <a:pt x="52829" y="262942"/>
                </a:cubicBezTo>
                <a:lnTo>
                  <a:pt x="52829" y="159004"/>
                </a:lnTo>
                <a:lnTo>
                  <a:pt x="40611" y="159004"/>
                </a:lnTo>
                <a:cubicBezTo>
                  <a:pt x="29139" y="159463"/>
                  <a:pt x="16921" y="160381"/>
                  <a:pt x="3958" y="161758"/>
                </a:cubicBezTo>
                <a:close/>
                <a:moveTo>
                  <a:pt x="3327560" y="128718"/>
                </a:moveTo>
                <a:cubicBezTo>
                  <a:pt x="3326297" y="151892"/>
                  <a:pt x="3325150" y="167609"/>
                  <a:pt x="3324118" y="175868"/>
                </a:cubicBezTo>
                <a:lnTo>
                  <a:pt x="3345628" y="175868"/>
                </a:lnTo>
                <a:lnTo>
                  <a:pt x="3347349" y="128718"/>
                </a:lnTo>
                <a:close/>
                <a:moveTo>
                  <a:pt x="636877" y="126137"/>
                </a:moveTo>
                <a:cubicBezTo>
                  <a:pt x="634468" y="143574"/>
                  <a:pt x="633263" y="156251"/>
                  <a:pt x="633263" y="164167"/>
                </a:cubicBezTo>
                <a:lnTo>
                  <a:pt x="633263" y="216480"/>
                </a:lnTo>
                <a:cubicBezTo>
                  <a:pt x="633837" y="243784"/>
                  <a:pt x="628101" y="261451"/>
                  <a:pt x="616055" y="269481"/>
                </a:cubicBezTo>
                <a:cubicBezTo>
                  <a:pt x="605271" y="278659"/>
                  <a:pt x="580262" y="284223"/>
                  <a:pt x="541027" y="286173"/>
                </a:cubicBezTo>
                <a:cubicBezTo>
                  <a:pt x="539077" y="273783"/>
                  <a:pt x="534947" y="261451"/>
                  <a:pt x="528637" y="249176"/>
                </a:cubicBezTo>
                <a:cubicBezTo>
                  <a:pt x="539192" y="250093"/>
                  <a:pt x="548943" y="250667"/>
                  <a:pt x="557891" y="250896"/>
                </a:cubicBezTo>
                <a:cubicBezTo>
                  <a:pt x="566266" y="251011"/>
                  <a:pt x="572289" y="250782"/>
                  <a:pt x="575960" y="250208"/>
                </a:cubicBezTo>
                <a:cubicBezTo>
                  <a:pt x="593168" y="247455"/>
                  <a:pt x="601371" y="237703"/>
                  <a:pt x="600568" y="220954"/>
                </a:cubicBezTo>
                <a:lnTo>
                  <a:pt x="600568" y="156767"/>
                </a:lnTo>
                <a:lnTo>
                  <a:pt x="508504" y="156767"/>
                </a:lnTo>
                <a:lnTo>
                  <a:pt x="508504" y="285829"/>
                </a:lnTo>
                <a:cubicBezTo>
                  <a:pt x="508618" y="296957"/>
                  <a:pt x="509594" y="312100"/>
                  <a:pt x="511429" y="331259"/>
                </a:cubicBezTo>
                <a:lnTo>
                  <a:pt x="472710" y="331259"/>
                </a:lnTo>
                <a:cubicBezTo>
                  <a:pt x="474431" y="313477"/>
                  <a:pt x="475349" y="298334"/>
                  <a:pt x="475464" y="285829"/>
                </a:cubicBezTo>
                <a:lnTo>
                  <a:pt x="475464" y="156767"/>
                </a:lnTo>
                <a:lnTo>
                  <a:pt x="420742" y="156767"/>
                </a:lnTo>
                <a:cubicBezTo>
                  <a:pt x="411220" y="156882"/>
                  <a:pt x="398313" y="158087"/>
                  <a:pt x="382023" y="160381"/>
                </a:cubicBezTo>
                <a:lnTo>
                  <a:pt x="382023" y="126825"/>
                </a:lnTo>
                <a:cubicBezTo>
                  <a:pt x="397510" y="128890"/>
                  <a:pt x="410417" y="129980"/>
                  <a:pt x="420742" y="130095"/>
                </a:cubicBezTo>
                <a:lnTo>
                  <a:pt x="600224" y="130095"/>
                </a:lnTo>
                <a:cubicBezTo>
                  <a:pt x="610893" y="129865"/>
                  <a:pt x="623111" y="128546"/>
                  <a:pt x="636877" y="126137"/>
                </a:cubicBezTo>
                <a:close/>
                <a:moveTo>
                  <a:pt x="1246221" y="114951"/>
                </a:moveTo>
                <a:lnTo>
                  <a:pt x="1282187" y="119425"/>
                </a:lnTo>
                <a:cubicBezTo>
                  <a:pt x="1287005" y="120114"/>
                  <a:pt x="1289644" y="121576"/>
                  <a:pt x="1290102" y="123814"/>
                </a:cubicBezTo>
                <a:cubicBezTo>
                  <a:pt x="1290561" y="126051"/>
                  <a:pt x="1288840" y="128947"/>
                  <a:pt x="1284940" y="132504"/>
                </a:cubicBezTo>
                <a:cubicBezTo>
                  <a:pt x="1282416" y="134913"/>
                  <a:pt x="1281154" y="142083"/>
                  <a:pt x="1281154" y="154014"/>
                </a:cubicBezTo>
                <a:lnTo>
                  <a:pt x="1281154" y="292540"/>
                </a:lnTo>
                <a:cubicBezTo>
                  <a:pt x="1281842" y="309978"/>
                  <a:pt x="1278114" y="320533"/>
                  <a:pt x="1269969" y="324204"/>
                </a:cubicBezTo>
                <a:cubicBezTo>
                  <a:pt x="1263315" y="329022"/>
                  <a:pt x="1244214" y="331718"/>
                  <a:pt x="1212665" y="332291"/>
                </a:cubicBezTo>
                <a:cubicBezTo>
                  <a:pt x="1210830" y="317607"/>
                  <a:pt x="1207331" y="303898"/>
                  <a:pt x="1202168" y="291164"/>
                </a:cubicBezTo>
                <a:cubicBezTo>
                  <a:pt x="1222474" y="295638"/>
                  <a:pt x="1235610" y="297875"/>
                  <a:pt x="1241575" y="297875"/>
                </a:cubicBezTo>
                <a:cubicBezTo>
                  <a:pt x="1246967" y="298449"/>
                  <a:pt x="1249434" y="294204"/>
                  <a:pt x="1248975" y="285141"/>
                </a:cubicBezTo>
                <a:lnTo>
                  <a:pt x="1248975" y="154014"/>
                </a:lnTo>
                <a:cubicBezTo>
                  <a:pt x="1248975" y="145525"/>
                  <a:pt x="1248057" y="132504"/>
                  <a:pt x="1246221" y="114951"/>
                </a:cubicBezTo>
                <a:close/>
                <a:moveTo>
                  <a:pt x="4224626" y="113919"/>
                </a:moveTo>
                <a:cubicBezTo>
                  <a:pt x="4237819" y="115640"/>
                  <a:pt x="4249062" y="116672"/>
                  <a:pt x="4258354" y="117016"/>
                </a:cubicBezTo>
                <a:lnTo>
                  <a:pt x="4275562" y="117016"/>
                </a:lnTo>
                <a:cubicBezTo>
                  <a:pt x="4283019" y="116787"/>
                  <a:pt x="4295524" y="115869"/>
                  <a:pt x="4313076" y="114263"/>
                </a:cubicBezTo>
                <a:cubicBezTo>
                  <a:pt x="4311814" y="132963"/>
                  <a:pt x="4311183" y="142599"/>
                  <a:pt x="4311183" y="143173"/>
                </a:cubicBezTo>
                <a:lnTo>
                  <a:pt x="4308430" y="249520"/>
                </a:lnTo>
                <a:cubicBezTo>
                  <a:pt x="4319214" y="237474"/>
                  <a:pt x="4331776" y="221528"/>
                  <a:pt x="4346116" y="201681"/>
                </a:cubicBezTo>
                <a:cubicBezTo>
                  <a:pt x="4349443" y="220610"/>
                  <a:pt x="4353344" y="233057"/>
                  <a:pt x="4357818" y="239023"/>
                </a:cubicBezTo>
                <a:cubicBezTo>
                  <a:pt x="4324663" y="275390"/>
                  <a:pt x="4303038" y="300858"/>
                  <a:pt x="4292943" y="315427"/>
                </a:cubicBezTo>
                <a:cubicBezTo>
                  <a:pt x="4283536" y="301661"/>
                  <a:pt x="4274358" y="291451"/>
                  <a:pt x="4265409" y="284797"/>
                </a:cubicBezTo>
                <a:cubicBezTo>
                  <a:pt x="4272522" y="279061"/>
                  <a:pt x="4276193" y="271087"/>
                  <a:pt x="4276423" y="260877"/>
                </a:cubicBezTo>
                <a:lnTo>
                  <a:pt x="4279520" y="143517"/>
                </a:lnTo>
                <a:lnTo>
                  <a:pt x="4258354" y="143517"/>
                </a:lnTo>
                <a:cubicBezTo>
                  <a:pt x="4252962" y="143517"/>
                  <a:pt x="4241720" y="144549"/>
                  <a:pt x="4224626" y="146614"/>
                </a:cubicBezTo>
                <a:close/>
                <a:moveTo>
                  <a:pt x="926148" y="99808"/>
                </a:moveTo>
                <a:lnTo>
                  <a:pt x="926148" y="124416"/>
                </a:lnTo>
                <a:lnTo>
                  <a:pt x="965727" y="124416"/>
                </a:lnTo>
                <a:lnTo>
                  <a:pt x="965727" y="99808"/>
                </a:lnTo>
                <a:close/>
                <a:moveTo>
                  <a:pt x="853873" y="99808"/>
                </a:moveTo>
                <a:lnTo>
                  <a:pt x="853873" y="124416"/>
                </a:lnTo>
                <a:lnTo>
                  <a:pt x="894485" y="124416"/>
                </a:lnTo>
                <a:lnTo>
                  <a:pt x="894485" y="99808"/>
                </a:lnTo>
                <a:close/>
                <a:moveTo>
                  <a:pt x="4097285" y="90171"/>
                </a:moveTo>
                <a:lnTo>
                  <a:pt x="4097285" y="255543"/>
                </a:lnTo>
                <a:lnTo>
                  <a:pt x="4150974" y="255543"/>
                </a:lnTo>
                <a:lnTo>
                  <a:pt x="4150974" y="90171"/>
                </a:lnTo>
                <a:close/>
                <a:moveTo>
                  <a:pt x="1528781" y="74340"/>
                </a:moveTo>
                <a:lnTo>
                  <a:pt x="1567327" y="78986"/>
                </a:lnTo>
                <a:cubicBezTo>
                  <a:pt x="1571228" y="79560"/>
                  <a:pt x="1573350" y="81137"/>
                  <a:pt x="1573694" y="83718"/>
                </a:cubicBezTo>
                <a:cubicBezTo>
                  <a:pt x="1574039" y="86300"/>
                  <a:pt x="1572490" y="89311"/>
                  <a:pt x="1569048" y="92753"/>
                </a:cubicBezTo>
                <a:cubicBezTo>
                  <a:pt x="1565607" y="95735"/>
                  <a:pt x="1563943" y="101586"/>
                  <a:pt x="1564058" y="110305"/>
                </a:cubicBezTo>
                <a:lnTo>
                  <a:pt x="1564058" y="277053"/>
                </a:lnTo>
                <a:cubicBezTo>
                  <a:pt x="1564287" y="301374"/>
                  <a:pt x="1565262" y="318410"/>
                  <a:pt x="1566983" y="328161"/>
                </a:cubicBezTo>
                <a:lnTo>
                  <a:pt x="1529125" y="328161"/>
                </a:lnTo>
                <a:cubicBezTo>
                  <a:pt x="1530731" y="317378"/>
                  <a:pt x="1531706" y="300342"/>
                  <a:pt x="1532050" y="277053"/>
                </a:cubicBezTo>
                <a:lnTo>
                  <a:pt x="1532050" y="116672"/>
                </a:lnTo>
                <a:cubicBezTo>
                  <a:pt x="1531821" y="100496"/>
                  <a:pt x="1530731" y="86386"/>
                  <a:pt x="1528781" y="74340"/>
                </a:cubicBezTo>
                <a:close/>
                <a:moveTo>
                  <a:pt x="1869332" y="73307"/>
                </a:moveTo>
                <a:lnTo>
                  <a:pt x="1869332" y="110649"/>
                </a:lnTo>
                <a:lnTo>
                  <a:pt x="1871741" y="110649"/>
                </a:lnTo>
                <a:cubicBezTo>
                  <a:pt x="1880919" y="100210"/>
                  <a:pt x="1889867" y="88221"/>
                  <a:pt x="1898586" y="74684"/>
                </a:cubicBezTo>
                <a:cubicBezTo>
                  <a:pt x="1891588" y="73766"/>
                  <a:pt x="1886311" y="73307"/>
                  <a:pt x="1882755" y="73307"/>
                </a:cubicBezTo>
                <a:close/>
                <a:moveTo>
                  <a:pt x="104970" y="68661"/>
                </a:moveTo>
                <a:cubicBezTo>
                  <a:pt x="115754" y="70152"/>
                  <a:pt x="130324" y="71242"/>
                  <a:pt x="148679" y="71931"/>
                </a:cubicBezTo>
                <a:lnTo>
                  <a:pt x="265007" y="71931"/>
                </a:lnTo>
                <a:cubicBezTo>
                  <a:pt x="281871" y="71242"/>
                  <a:pt x="296211" y="70325"/>
                  <a:pt x="308028" y="69177"/>
                </a:cubicBezTo>
                <a:lnTo>
                  <a:pt x="308028" y="102217"/>
                </a:lnTo>
                <a:cubicBezTo>
                  <a:pt x="293343" y="100841"/>
                  <a:pt x="278773" y="99808"/>
                  <a:pt x="264319" y="99120"/>
                </a:cubicBezTo>
                <a:lnTo>
                  <a:pt x="256575" y="99120"/>
                </a:lnTo>
                <a:cubicBezTo>
                  <a:pt x="251527" y="132733"/>
                  <a:pt x="241776" y="161356"/>
                  <a:pt x="227321" y="184989"/>
                </a:cubicBezTo>
                <a:cubicBezTo>
                  <a:pt x="256690" y="211031"/>
                  <a:pt x="280437" y="233115"/>
                  <a:pt x="298563" y="251241"/>
                </a:cubicBezTo>
                <a:lnTo>
                  <a:pt x="273439" y="278085"/>
                </a:lnTo>
                <a:cubicBezTo>
                  <a:pt x="250839" y="249749"/>
                  <a:pt x="228984" y="227092"/>
                  <a:pt x="207875" y="210113"/>
                </a:cubicBezTo>
                <a:cubicBezTo>
                  <a:pt x="181834" y="237646"/>
                  <a:pt x="151318" y="258640"/>
                  <a:pt x="116328" y="273095"/>
                </a:cubicBezTo>
                <a:cubicBezTo>
                  <a:pt x="109215" y="262655"/>
                  <a:pt x="100152" y="252675"/>
                  <a:pt x="89139" y="243153"/>
                </a:cubicBezTo>
                <a:cubicBezTo>
                  <a:pt x="123555" y="237302"/>
                  <a:pt x="155161" y="219692"/>
                  <a:pt x="183956" y="190323"/>
                </a:cubicBezTo>
                <a:cubicBezTo>
                  <a:pt x="164224" y="173803"/>
                  <a:pt x="141911" y="156538"/>
                  <a:pt x="117016" y="138527"/>
                </a:cubicBezTo>
                <a:lnTo>
                  <a:pt x="139559" y="116328"/>
                </a:lnTo>
                <a:cubicBezTo>
                  <a:pt x="168927" y="138010"/>
                  <a:pt x="189864" y="154129"/>
                  <a:pt x="202369" y="164683"/>
                </a:cubicBezTo>
                <a:cubicBezTo>
                  <a:pt x="213382" y="146442"/>
                  <a:pt x="220438" y="124588"/>
                  <a:pt x="223535" y="99120"/>
                </a:cubicBezTo>
                <a:lnTo>
                  <a:pt x="148679" y="99120"/>
                </a:lnTo>
                <a:cubicBezTo>
                  <a:pt x="131700" y="99693"/>
                  <a:pt x="117131" y="100611"/>
                  <a:pt x="104970" y="101873"/>
                </a:cubicBezTo>
                <a:close/>
                <a:moveTo>
                  <a:pt x="3215534" y="62466"/>
                </a:moveTo>
                <a:lnTo>
                  <a:pt x="3215534" y="188947"/>
                </a:lnTo>
                <a:lnTo>
                  <a:pt x="3230677" y="188947"/>
                </a:lnTo>
                <a:lnTo>
                  <a:pt x="3230677" y="62466"/>
                </a:lnTo>
                <a:close/>
                <a:moveTo>
                  <a:pt x="4061664" y="59541"/>
                </a:moveTo>
                <a:cubicBezTo>
                  <a:pt x="4076692" y="61950"/>
                  <a:pt x="4089885" y="63154"/>
                  <a:pt x="4101243" y="63154"/>
                </a:cubicBezTo>
                <a:lnTo>
                  <a:pt x="4146328" y="63154"/>
                </a:lnTo>
                <a:cubicBezTo>
                  <a:pt x="4157800" y="63040"/>
                  <a:pt x="4171166" y="61835"/>
                  <a:pt x="4186423" y="59541"/>
                </a:cubicBezTo>
                <a:cubicBezTo>
                  <a:pt x="4184359" y="72390"/>
                  <a:pt x="4183326" y="85812"/>
                  <a:pt x="4183326" y="99808"/>
                </a:cubicBezTo>
                <a:lnTo>
                  <a:pt x="4183326" y="271030"/>
                </a:lnTo>
                <a:cubicBezTo>
                  <a:pt x="4183326" y="280896"/>
                  <a:pt x="4184244" y="294663"/>
                  <a:pt x="4186079" y="312330"/>
                </a:cubicBezTo>
                <a:lnTo>
                  <a:pt x="4148049" y="312330"/>
                </a:lnTo>
                <a:cubicBezTo>
                  <a:pt x="4149311" y="304299"/>
                  <a:pt x="4150114" y="298592"/>
                  <a:pt x="4150458" y="295208"/>
                </a:cubicBezTo>
                <a:cubicBezTo>
                  <a:pt x="4150802" y="291823"/>
                  <a:pt x="4150974" y="287665"/>
                  <a:pt x="4150974" y="282732"/>
                </a:cubicBezTo>
                <a:lnTo>
                  <a:pt x="4097285" y="282732"/>
                </a:lnTo>
                <a:lnTo>
                  <a:pt x="4097285" y="287894"/>
                </a:lnTo>
                <a:cubicBezTo>
                  <a:pt x="4097170" y="295581"/>
                  <a:pt x="4098145" y="306192"/>
                  <a:pt x="4100210" y="319729"/>
                </a:cubicBezTo>
                <a:lnTo>
                  <a:pt x="4062008" y="319729"/>
                </a:lnTo>
                <a:cubicBezTo>
                  <a:pt x="4063843" y="303095"/>
                  <a:pt x="4064819" y="289787"/>
                  <a:pt x="4064933" y="279806"/>
                </a:cubicBezTo>
                <a:lnTo>
                  <a:pt x="4064933" y="99808"/>
                </a:lnTo>
                <a:cubicBezTo>
                  <a:pt x="4064933" y="87877"/>
                  <a:pt x="4063843" y="74455"/>
                  <a:pt x="4061664" y="59541"/>
                </a:cubicBezTo>
                <a:close/>
                <a:moveTo>
                  <a:pt x="3421000" y="55755"/>
                </a:moveTo>
                <a:lnTo>
                  <a:pt x="3421000" y="133880"/>
                </a:lnTo>
                <a:cubicBezTo>
                  <a:pt x="3435455" y="100841"/>
                  <a:pt x="3445666" y="74799"/>
                  <a:pt x="3451631" y="55755"/>
                </a:cubicBezTo>
                <a:close/>
                <a:moveTo>
                  <a:pt x="3329797" y="55755"/>
                </a:moveTo>
                <a:cubicBezTo>
                  <a:pt x="3329797" y="71357"/>
                  <a:pt x="3329452" y="87074"/>
                  <a:pt x="3328764" y="102905"/>
                </a:cubicBezTo>
                <a:lnTo>
                  <a:pt x="3348381" y="102905"/>
                </a:lnTo>
                <a:lnTo>
                  <a:pt x="3350102" y="55755"/>
                </a:lnTo>
                <a:close/>
                <a:moveTo>
                  <a:pt x="4398601" y="51797"/>
                </a:moveTo>
                <a:lnTo>
                  <a:pt x="4398601" y="152293"/>
                </a:lnTo>
                <a:lnTo>
                  <a:pt x="4487396" y="152293"/>
                </a:lnTo>
                <a:lnTo>
                  <a:pt x="4487396" y="51797"/>
                </a:lnTo>
                <a:close/>
                <a:moveTo>
                  <a:pt x="926148" y="44397"/>
                </a:moveTo>
                <a:lnTo>
                  <a:pt x="926148" y="73996"/>
                </a:lnTo>
                <a:lnTo>
                  <a:pt x="965727" y="73996"/>
                </a:lnTo>
                <a:lnTo>
                  <a:pt x="965727" y="44397"/>
                </a:lnTo>
                <a:close/>
                <a:moveTo>
                  <a:pt x="853873" y="44397"/>
                </a:moveTo>
                <a:lnTo>
                  <a:pt x="853873" y="73996"/>
                </a:lnTo>
                <a:lnTo>
                  <a:pt x="894485" y="73996"/>
                </a:lnTo>
                <a:lnTo>
                  <a:pt x="894485" y="44397"/>
                </a:lnTo>
                <a:close/>
                <a:moveTo>
                  <a:pt x="1714974" y="38375"/>
                </a:moveTo>
                <a:cubicBezTo>
                  <a:pt x="1713024" y="48241"/>
                  <a:pt x="1711934" y="62351"/>
                  <a:pt x="1711705" y="80707"/>
                </a:cubicBezTo>
                <a:lnTo>
                  <a:pt x="1711705" y="294605"/>
                </a:lnTo>
                <a:cubicBezTo>
                  <a:pt x="1712508" y="308257"/>
                  <a:pt x="1708492" y="317148"/>
                  <a:pt x="1699659" y="321278"/>
                </a:cubicBezTo>
                <a:cubicBezTo>
                  <a:pt x="1690825" y="326326"/>
                  <a:pt x="1672413" y="329653"/>
                  <a:pt x="1644420" y="331259"/>
                </a:cubicBezTo>
                <a:cubicBezTo>
                  <a:pt x="1643158" y="318525"/>
                  <a:pt x="1637652" y="305045"/>
                  <a:pt x="1627900" y="290820"/>
                </a:cubicBezTo>
                <a:cubicBezTo>
                  <a:pt x="1645682" y="293458"/>
                  <a:pt x="1658359" y="294835"/>
                  <a:pt x="1665931" y="294950"/>
                </a:cubicBezTo>
                <a:cubicBezTo>
                  <a:pt x="1675911" y="295523"/>
                  <a:pt x="1680500" y="291795"/>
                  <a:pt x="1679697" y="283764"/>
                </a:cubicBezTo>
                <a:lnTo>
                  <a:pt x="1679697" y="68661"/>
                </a:lnTo>
                <a:lnTo>
                  <a:pt x="1645453" y="68661"/>
                </a:lnTo>
                <a:cubicBezTo>
                  <a:pt x="1636619" y="68776"/>
                  <a:pt x="1625262" y="69980"/>
                  <a:pt x="1611381" y="72275"/>
                </a:cubicBezTo>
                <a:lnTo>
                  <a:pt x="1611381" y="39063"/>
                </a:lnTo>
                <a:cubicBezTo>
                  <a:pt x="1620673" y="41128"/>
                  <a:pt x="1632145" y="42218"/>
                  <a:pt x="1645797" y="42332"/>
                </a:cubicBezTo>
                <a:lnTo>
                  <a:pt x="1673330" y="42332"/>
                </a:lnTo>
                <a:cubicBezTo>
                  <a:pt x="1689735" y="42103"/>
                  <a:pt x="1703617" y="40784"/>
                  <a:pt x="1714974" y="38375"/>
                </a:cubicBezTo>
                <a:close/>
                <a:moveTo>
                  <a:pt x="3181289" y="32868"/>
                </a:moveTo>
                <a:cubicBezTo>
                  <a:pt x="3197121" y="35048"/>
                  <a:pt x="3209339" y="36080"/>
                  <a:pt x="3217943" y="35965"/>
                </a:cubicBezTo>
                <a:lnTo>
                  <a:pt x="3228268" y="35965"/>
                </a:lnTo>
                <a:cubicBezTo>
                  <a:pt x="3238478" y="35851"/>
                  <a:pt x="3250696" y="34818"/>
                  <a:pt x="3264921" y="32868"/>
                </a:cubicBezTo>
                <a:cubicBezTo>
                  <a:pt x="3262856" y="47896"/>
                  <a:pt x="3261766" y="60114"/>
                  <a:pt x="3261652" y="69521"/>
                </a:cubicBezTo>
                <a:lnTo>
                  <a:pt x="3261652" y="197035"/>
                </a:lnTo>
                <a:cubicBezTo>
                  <a:pt x="3261652" y="203918"/>
                  <a:pt x="3262627" y="216136"/>
                  <a:pt x="3264577" y="233688"/>
                </a:cubicBezTo>
                <a:lnTo>
                  <a:pt x="3227924" y="233688"/>
                </a:lnTo>
                <a:lnTo>
                  <a:pt x="3229645" y="215275"/>
                </a:lnTo>
                <a:lnTo>
                  <a:pt x="3215534" y="215275"/>
                </a:lnTo>
                <a:lnTo>
                  <a:pt x="3215534" y="218889"/>
                </a:lnTo>
                <a:cubicBezTo>
                  <a:pt x="3215534" y="227379"/>
                  <a:pt x="3216337" y="237589"/>
                  <a:pt x="3217943" y="249520"/>
                </a:cubicBezTo>
                <a:lnTo>
                  <a:pt x="3181806" y="249520"/>
                </a:lnTo>
                <a:cubicBezTo>
                  <a:pt x="3183526" y="236097"/>
                  <a:pt x="3184444" y="224338"/>
                  <a:pt x="3184559" y="214243"/>
                </a:cubicBezTo>
                <a:lnTo>
                  <a:pt x="3184559" y="70898"/>
                </a:lnTo>
                <a:cubicBezTo>
                  <a:pt x="3184100" y="60458"/>
                  <a:pt x="3183010" y="47782"/>
                  <a:pt x="3181289" y="32868"/>
                </a:cubicBezTo>
                <a:close/>
                <a:moveTo>
                  <a:pt x="3118995" y="29254"/>
                </a:moveTo>
                <a:cubicBezTo>
                  <a:pt x="3079646" y="75946"/>
                  <a:pt x="3039952" y="111682"/>
                  <a:pt x="2999914" y="136462"/>
                </a:cubicBezTo>
                <a:lnTo>
                  <a:pt x="2999914" y="275332"/>
                </a:lnTo>
                <a:cubicBezTo>
                  <a:pt x="3000603" y="295408"/>
                  <a:pt x="2996014" y="308085"/>
                  <a:pt x="2986148" y="313362"/>
                </a:cubicBezTo>
                <a:cubicBezTo>
                  <a:pt x="2977658" y="319557"/>
                  <a:pt x="2955689" y="323687"/>
                  <a:pt x="2920240" y="325752"/>
                </a:cubicBezTo>
                <a:cubicBezTo>
                  <a:pt x="2920011" y="316116"/>
                  <a:pt x="2914848" y="302234"/>
                  <a:pt x="2904753" y="284108"/>
                </a:cubicBezTo>
                <a:cubicBezTo>
                  <a:pt x="2906932" y="284453"/>
                  <a:pt x="2909973" y="285026"/>
                  <a:pt x="2913873" y="285829"/>
                </a:cubicBezTo>
                <a:cubicBezTo>
                  <a:pt x="2934293" y="289615"/>
                  <a:pt x="2946397" y="291393"/>
                  <a:pt x="2950183" y="291164"/>
                </a:cubicBezTo>
                <a:cubicBezTo>
                  <a:pt x="2961999" y="291737"/>
                  <a:pt x="2967505" y="285370"/>
                  <a:pt x="2966702" y="272063"/>
                </a:cubicBezTo>
                <a:lnTo>
                  <a:pt x="2966702" y="120974"/>
                </a:lnTo>
                <a:cubicBezTo>
                  <a:pt x="2999857" y="102848"/>
                  <a:pt x="3026530" y="82485"/>
                  <a:pt x="3046721" y="59885"/>
                </a:cubicBezTo>
                <a:lnTo>
                  <a:pt x="2898042" y="59885"/>
                </a:lnTo>
                <a:cubicBezTo>
                  <a:pt x="2880259" y="60000"/>
                  <a:pt x="2863567" y="61089"/>
                  <a:pt x="2847966" y="63154"/>
                </a:cubicBezTo>
                <a:lnTo>
                  <a:pt x="2847966" y="29942"/>
                </a:lnTo>
                <a:cubicBezTo>
                  <a:pt x="2861847" y="31778"/>
                  <a:pt x="2878539" y="32753"/>
                  <a:pt x="2898042" y="32868"/>
                </a:cubicBezTo>
                <a:lnTo>
                  <a:pt x="3066854" y="32868"/>
                </a:lnTo>
                <a:cubicBezTo>
                  <a:pt x="3083719" y="32868"/>
                  <a:pt x="3101099" y="31663"/>
                  <a:pt x="3118995" y="29254"/>
                </a:cubicBezTo>
                <a:close/>
                <a:moveTo>
                  <a:pt x="3384347" y="26845"/>
                </a:moveTo>
                <a:cubicBezTo>
                  <a:pt x="3382282" y="40726"/>
                  <a:pt x="3381020" y="52485"/>
                  <a:pt x="3380561" y="62122"/>
                </a:cubicBezTo>
                <a:lnTo>
                  <a:pt x="3373850" y="262254"/>
                </a:lnTo>
                <a:cubicBezTo>
                  <a:pt x="3373391" y="278200"/>
                  <a:pt x="3369203" y="288984"/>
                  <a:pt x="3361288" y="294605"/>
                </a:cubicBezTo>
                <a:cubicBezTo>
                  <a:pt x="3353716" y="300800"/>
                  <a:pt x="3338630" y="305045"/>
                  <a:pt x="3316030" y="307340"/>
                </a:cubicBezTo>
                <a:cubicBezTo>
                  <a:pt x="3312818" y="294376"/>
                  <a:pt x="3308344" y="281585"/>
                  <a:pt x="3302608" y="268965"/>
                </a:cubicBezTo>
                <a:cubicBezTo>
                  <a:pt x="3317407" y="271604"/>
                  <a:pt x="3326469" y="272866"/>
                  <a:pt x="3329797" y="272751"/>
                </a:cubicBezTo>
                <a:cubicBezTo>
                  <a:pt x="3338171" y="273325"/>
                  <a:pt x="3342473" y="267703"/>
                  <a:pt x="3342703" y="255887"/>
                </a:cubicBezTo>
                <a:lnTo>
                  <a:pt x="3344596" y="201681"/>
                </a:lnTo>
                <a:lnTo>
                  <a:pt x="3320504" y="201681"/>
                </a:lnTo>
                <a:cubicBezTo>
                  <a:pt x="3312588" y="243095"/>
                  <a:pt x="3291250" y="282330"/>
                  <a:pt x="3256489" y="319385"/>
                </a:cubicBezTo>
                <a:cubicBezTo>
                  <a:pt x="3246967" y="310322"/>
                  <a:pt x="3235667" y="303037"/>
                  <a:pt x="3222589" y="297531"/>
                </a:cubicBezTo>
                <a:cubicBezTo>
                  <a:pt x="3256776" y="277225"/>
                  <a:pt x="3278975" y="245275"/>
                  <a:pt x="3289185" y="201681"/>
                </a:cubicBezTo>
                <a:cubicBezTo>
                  <a:pt x="3284367" y="201796"/>
                  <a:pt x="3277082" y="202713"/>
                  <a:pt x="3267331" y="204434"/>
                </a:cubicBezTo>
                <a:lnTo>
                  <a:pt x="3267331" y="172771"/>
                </a:lnTo>
                <a:cubicBezTo>
                  <a:pt x="3281212" y="174836"/>
                  <a:pt x="3289931" y="175868"/>
                  <a:pt x="3293487" y="175868"/>
                </a:cubicBezTo>
                <a:cubicBezTo>
                  <a:pt x="3294405" y="168756"/>
                  <a:pt x="3295438" y="153039"/>
                  <a:pt x="3296585" y="128718"/>
                </a:cubicBezTo>
                <a:lnTo>
                  <a:pt x="3296240" y="128718"/>
                </a:lnTo>
                <a:cubicBezTo>
                  <a:pt x="3291537" y="128718"/>
                  <a:pt x="3281900" y="129636"/>
                  <a:pt x="3267331" y="131471"/>
                </a:cubicBezTo>
                <a:lnTo>
                  <a:pt x="3267331" y="99808"/>
                </a:lnTo>
                <a:cubicBezTo>
                  <a:pt x="3278803" y="101414"/>
                  <a:pt x="3288899" y="102447"/>
                  <a:pt x="3297617" y="102905"/>
                </a:cubicBezTo>
                <a:cubicBezTo>
                  <a:pt x="3298076" y="82026"/>
                  <a:pt x="3298305" y="66309"/>
                  <a:pt x="3298305" y="55755"/>
                </a:cubicBezTo>
                <a:cubicBezTo>
                  <a:pt x="3292913" y="55984"/>
                  <a:pt x="3282588" y="57017"/>
                  <a:pt x="3267331" y="58852"/>
                </a:cubicBezTo>
                <a:lnTo>
                  <a:pt x="3267331" y="27189"/>
                </a:lnTo>
                <a:cubicBezTo>
                  <a:pt x="3282359" y="28910"/>
                  <a:pt x="3293201" y="29828"/>
                  <a:pt x="3299854" y="29942"/>
                </a:cubicBezTo>
                <a:lnTo>
                  <a:pt x="3345972" y="29942"/>
                </a:lnTo>
                <a:cubicBezTo>
                  <a:pt x="3356527" y="29942"/>
                  <a:pt x="3369318" y="28910"/>
                  <a:pt x="3384347" y="26845"/>
                </a:cubicBezTo>
                <a:close/>
                <a:moveTo>
                  <a:pt x="3386412" y="25813"/>
                </a:moveTo>
                <a:cubicBezTo>
                  <a:pt x="3405226" y="27992"/>
                  <a:pt x="3418649" y="29139"/>
                  <a:pt x="3426679" y="29254"/>
                </a:cubicBezTo>
                <a:lnTo>
                  <a:pt x="3457654" y="29254"/>
                </a:lnTo>
                <a:cubicBezTo>
                  <a:pt x="3468208" y="29139"/>
                  <a:pt x="3481631" y="27992"/>
                  <a:pt x="3497921" y="25813"/>
                </a:cubicBezTo>
                <a:cubicBezTo>
                  <a:pt x="3484269" y="65506"/>
                  <a:pt x="3469929" y="101873"/>
                  <a:pt x="3454901" y="134913"/>
                </a:cubicBezTo>
                <a:cubicBezTo>
                  <a:pt x="3483581" y="164282"/>
                  <a:pt x="3497519" y="194396"/>
                  <a:pt x="3496717" y="225256"/>
                </a:cubicBezTo>
                <a:cubicBezTo>
                  <a:pt x="3496717" y="252330"/>
                  <a:pt x="3476985" y="267933"/>
                  <a:pt x="3437520" y="272063"/>
                </a:cubicBezTo>
                <a:cubicBezTo>
                  <a:pt x="3434997" y="258181"/>
                  <a:pt x="3429604" y="245734"/>
                  <a:pt x="3421344" y="234721"/>
                </a:cubicBezTo>
                <a:cubicBezTo>
                  <a:pt x="3434537" y="236327"/>
                  <a:pt x="3442625" y="237130"/>
                  <a:pt x="3445608" y="237130"/>
                </a:cubicBezTo>
                <a:cubicBezTo>
                  <a:pt x="3456851" y="237245"/>
                  <a:pt x="3462415" y="232082"/>
                  <a:pt x="3462300" y="221642"/>
                </a:cubicBezTo>
                <a:cubicBezTo>
                  <a:pt x="3461956" y="198010"/>
                  <a:pt x="3448189" y="171452"/>
                  <a:pt x="3421000" y="141968"/>
                </a:cubicBezTo>
                <a:lnTo>
                  <a:pt x="3421000" y="286862"/>
                </a:lnTo>
                <a:cubicBezTo>
                  <a:pt x="3421000" y="298449"/>
                  <a:pt x="3421803" y="311756"/>
                  <a:pt x="3423409" y="326785"/>
                </a:cubicBezTo>
                <a:lnTo>
                  <a:pt x="3386412" y="326785"/>
                </a:lnTo>
                <a:cubicBezTo>
                  <a:pt x="3388362" y="307971"/>
                  <a:pt x="3389337" y="294663"/>
                  <a:pt x="3389337" y="286862"/>
                </a:cubicBezTo>
                <a:lnTo>
                  <a:pt x="3389337" y="70898"/>
                </a:lnTo>
                <a:cubicBezTo>
                  <a:pt x="3389108" y="55181"/>
                  <a:pt x="3388133" y="40153"/>
                  <a:pt x="3386412" y="25813"/>
                </a:cubicBezTo>
                <a:close/>
                <a:moveTo>
                  <a:pt x="4364529" y="22543"/>
                </a:moveTo>
                <a:cubicBezTo>
                  <a:pt x="4370954" y="23346"/>
                  <a:pt x="4380705" y="24092"/>
                  <a:pt x="4393783" y="24780"/>
                </a:cubicBezTo>
                <a:cubicBezTo>
                  <a:pt x="4398716" y="25124"/>
                  <a:pt x="4402445" y="25354"/>
                  <a:pt x="4404968" y="25468"/>
                </a:cubicBezTo>
                <a:lnTo>
                  <a:pt x="4481545" y="25468"/>
                </a:lnTo>
                <a:cubicBezTo>
                  <a:pt x="4483610" y="25468"/>
                  <a:pt x="4490952" y="25009"/>
                  <a:pt x="4503572" y="24092"/>
                </a:cubicBezTo>
                <a:cubicBezTo>
                  <a:pt x="4511373" y="23633"/>
                  <a:pt x="4517510" y="23231"/>
                  <a:pt x="4521984" y="22887"/>
                </a:cubicBezTo>
                <a:cubicBezTo>
                  <a:pt x="4520493" y="42275"/>
                  <a:pt x="4519690" y="54264"/>
                  <a:pt x="4519575" y="58852"/>
                </a:cubicBezTo>
                <a:lnTo>
                  <a:pt x="4519575" y="146959"/>
                </a:lnTo>
                <a:cubicBezTo>
                  <a:pt x="4519575" y="148450"/>
                  <a:pt x="4520149" y="156538"/>
                  <a:pt x="4521296" y="171222"/>
                </a:cubicBezTo>
                <a:cubicBezTo>
                  <a:pt x="4521640" y="175926"/>
                  <a:pt x="4521870" y="179367"/>
                  <a:pt x="4521984" y="181547"/>
                </a:cubicBezTo>
                <a:cubicBezTo>
                  <a:pt x="4501449" y="179826"/>
                  <a:pt x="4488084" y="178851"/>
                  <a:pt x="4481889" y="178622"/>
                </a:cubicBezTo>
                <a:lnTo>
                  <a:pt x="4406689" y="178622"/>
                </a:lnTo>
                <a:cubicBezTo>
                  <a:pt x="4399920" y="178737"/>
                  <a:pt x="4385867" y="179712"/>
                  <a:pt x="4364529" y="181547"/>
                </a:cubicBezTo>
                <a:cubicBezTo>
                  <a:pt x="4366135" y="159521"/>
                  <a:pt x="4366938" y="146844"/>
                  <a:pt x="4366938" y="143517"/>
                </a:cubicBezTo>
                <a:lnTo>
                  <a:pt x="4366938" y="59541"/>
                </a:lnTo>
                <a:cubicBezTo>
                  <a:pt x="4366479" y="47724"/>
                  <a:pt x="4365676" y="35392"/>
                  <a:pt x="4364529" y="22543"/>
                </a:cubicBezTo>
                <a:close/>
                <a:moveTo>
                  <a:pt x="42676" y="22543"/>
                </a:moveTo>
                <a:cubicBezTo>
                  <a:pt x="64129" y="42046"/>
                  <a:pt x="81854" y="60286"/>
                  <a:pt x="95850" y="77265"/>
                </a:cubicBezTo>
                <a:lnTo>
                  <a:pt x="70898" y="98431"/>
                </a:lnTo>
                <a:cubicBezTo>
                  <a:pt x="55869" y="79043"/>
                  <a:pt x="38833" y="60458"/>
                  <a:pt x="19789" y="42677"/>
                </a:cubicBezTo>
                <a:close/>
                <a:moveTo>
                  <a:pt x="2090286" y="22199"/>
                </a:moveTo>
                <a:cubicBezTo>
                  <a:pt x="2079273" y="56959"/>
                  <a:pt x="2063900" y="97055"/>
                  <a:pt x="2044168" y="142484"/>
                </a:cubicBezTo>
                <a:cubicBezTo>
                  <a:pt x="2076175" y="170018"/>
                  <a:pt x="2092122" y="196404"/>
                  <a:pt x="2092007" y="221642"/>
                </a:cubicBezTo>
                <a:cubicBezTo>
                  <a:pt x="2092122" y="223134"/>
                  <a:pt x="2092179" y="224912"/>
                  <a:pt x="2092179" y="226977"/>
                </a:cubicBezTo>
                <a:cubicBezTo>
                  <a:pt x="2092179" y="260132"/>
                  <a:pt x="2065678" y="278200"/>
                  <a:pt x="2012677" y="281183"/>
                </a:cubicBezTo>
                <a:cubicBezTo>
                  <a:pt x="2009580" y="266499"/>
                  <a:pt x="2005277" y="253478"/>
                  <a:pt x="1999771" y="242120"/>
                </a:cubicBezTo>
                <a:cubicBezTo>
                  <a:pt x="2017094" y="243956"/>
                  <a:pt x="2028910" y="244874"/>
                  <a:pt x="2035220" y="244874"/>
                </a:cubicBezTo>
                <a:cubicBezTo>
                  <a:pt x="2044168" y="244988"/>
                  <a:pt x="2050191" y="243095"/>
                  <a:pt x="2053288" y="239195"/>
                </a:cubicBezTo>
                <a:cubicBezTo>
                  <a:pt x="2056615" y="235524"/>
                  <a:pt x="2058222" y="228296"/>
                  <a:pt x="2058107" y="217512"/>
                </a:cubicBezTo>
                <a:cubicBezTo>
                  <a:pt x="2055927" y="195142"/>
                  <a:pt x="2039063" y="171509"/>
                  <a:pt x="2007514" y="146614"/>
                </a:cubicBezTo>
                <a:cubicBezTo>
                  <a:pt x="2022199" y="119081"/>
                  <a:pt x="2035564" y="87131"/>
                  <a:pt x="2047610" y="50764"/>
                </a:cubicBezTo>
                <a:lnTo>
                  <a:pt x="1998222" y="50764"/>
                </a:lnTo>
                <a:lnTo>
                  <a:pt x="1998222" y="296498"/>
                </a:lnTo>
                <a:cubicBezTo>
                  <a:pt x="1997993" y="305676"/>
                  <a:pt x="1998968" y="317378"/>
                  <a:pt x="2001147" y="331603"/>
                </a:cubicBezTo>
                <a:lnTo>
                  <a:pt x="1963117" y="331603"/>
                </a:lnTo>
                <a:cubicBezTo>
                  <a:pt x="1965067" y="316575"/>
                  <a:pt x="1965985" y="304873"/>
                  <a:pt x="1965870" y="296498"/>
                </a:cubicBezTo>
                <a:lnTo>
                  <a:pt x="1965870" y="56787"/>
                </a:lnTo>
                <a:cubicBezTo>
                  <a:pt x="1965641" y="43365"/>
                  <a:pt x="1964551" y="32065"/>
                  <a:pt x="1962601" y="22887"/>
                </a:cubicBezTo>
                <a:cubicBezTo>
                  <a:pt x="1978088" y="24378"/>
                  <a:pt x="1990077" y="25124"/>
                  <a:pt x="1998566" y="25124"/>
                </a:cubicBezTo>
                <a:lnTo>
                  <a:pt x="2045200" y="25124"/>
                </a:lnTo>
                <a:cubicBezTo>
                  <a:pt x="2050592" y="25354"/>
                  <a:pt x="2065621" y="24378"/>
                  <a:pt x="2090286" y="22199"/>
                </a:cubicBezTo>
                <a:close/>
                <a:moveTo>
                  <a:pt x="4676170" y="18757"/>
                </a:moveTo>
                <a:cubicBezTo>
                  <a:pt x="4727107" y="20478"/>
                  <a:pt x="4753435" y="44742"/>
                  <a:pt x="4755156" y="91548"/>
                </a:cubicBezTo>
                <a:cubicBezTo>
                  <a:pt x="4755845" y="110018"/>
                  <a:pt x="4744373" y="129291"/>
                  <a:pt x="4720740" y="149368"/>
                </a:cubicBezTo>
                <a:cubicBezTo>
                  <a:pt x="4700778" y="167035"/>
                  <a:pt x="4691142" y="182350"/>
                  <a:pt x="4691830" y="195314"/>
                </a:cubicBezTo>
                <a:lnTo>
                  <a:pt x="4691830" y="212522"/>
                </a:lnTo>
                <a:lnTo>
                  <a:pt x="4651218" y="212522"/>
                </a:lnTo>
                <a:lnTo>
                  <a:pt x="4651218" y="188947"/>
                </a:lnTo>
                <a:cubicBezTo>
                  <a:pt x="4650300" y="170477"/>
                  <a:pt x="4661486" y="150974"/>
                  <a:pt x="4684774" y="130439"/>
                </a:cubicBezTo>
                <a:cubicBezTo>
                  <a:pt x="4701294" y="114951"/>
                  <a:pt x="4709956" y="101758"/>
                  <a:pt x="4710759" y="90860"/>
                </a:cubicBezTo>
                <a:cubicBezTo>
                  <a:pt x="4709841" y="71357"/>
                  <a:pt x="4699516" y="60573"/>
                  <a:pt x="4679784" y="58508"/>
                </a:cubicBezTo>
                <a:cubicBezTo>
                  <a:pt x="4647662" y="56558"/>
                  <a:pt x="4631945" y="74053"/>
                  <a:pt x="4632633" y="110993"/>
                </a:cubicBezTo>
                <a:lnTo>
                  <a:pt x="4590645" y="110993"/>
                </a:lnTo>
                <a:cubicBezTo>
                  <a:pt x="4590531" y="47782"/>
                  <a:pt x="4619039" y="17036"/>
                  <a:pt x="4676170" y="18757"/>
                </a:cubicBezTo>
                <a:close/>
                <a:moveTo>
                  <a:pt x="819457" y="15488"/>
                </a:moveTo>
                <a:cubicBezTo>
                  <a:pt x="835747" y="17667"/>
                  <a:pt x="848195" y="18757"/>
                  <a:pt x="856799" y="18757"/>
                </a:cubicBezTo>
                <a:lnTo>
                  <a:pt x="963146" y="18757"/>
                </a:lnTo>
                <a:cubicBezTo>
                  <a:pt x="973815" y="18757"/>
                  <a:pt x="986377" y="17667"/>
                  <a:pt x="1000832" y="15488"/>
                </a:cubicBezTo>
                <a:cubicBezTo>
                  <a:pt x="998767" y="28795"/>
                  <a:pt x="997734" y="39751"/>
                  <a:pt x="997734" y="48355"/>
                </a:cubicBezTo>
                <a:lnTo>
                  <a:pt x="997734" y="121318"/>
                </a:lnTo>
                <a:cubicBezTo>
                  <a:pt x="997734" y="129922"/>
                  <a:pt x="998767" y="140592"/>
                  <a:pt x="1000832" y="153326"/>
                </a:cubicBezTo>
                <a:cubicBezTo>
                  <a:pt x="984885" y="151146"/>
                  <a:pt x="972438" y="150113"/>
                  <a:pt x="963490" y="150228"/>
                </a:cubicBezTo>
                <a:lnTo>
                  <a:pt x="926148" y="150228"/>
                </a:lnTo>
                <a:lnTo>
                  <a:pt x="926148" y="172771"/>
                </a:lnTo>
                <a:lnTo>
                  <a:pt x="985688" y="172771"/>
                </a:lnTo>
                <a:cubicBezTo>
                  <a:pt x="994407" y="172771"/>
                  <a:pt x="1006396" y="171681"/>
                  <a:pt x="1021654" y="169501"/>
                </a:cubicBezTo>
                <a:lnTo>
                  <a:pt x="1021654" y="202025"/>
                </a:lnTo>
                <a:cubicBezTo>
                  <a:pt x="1005937" y="200075"/>
                  <a:pt x="993948" y="199100"/>
                  <a:pt x="985688" y="199100"/>
                </a:cubicBezTo>
                <a:lnTo>
                  <a:pt x="939570" y="199100"/>
                </a:lnTo>
                <a:cubicBezTo>
                  <a:pt x="969627" y="237302"/>
                  <a:pt x="1003356" y="261623"/>
                  <a:pt x="1040755" y="272063"/>
                </a:cubicBezTo>
                <a:cubicBezTo>
                  <a:pt x="1028480" y="279749"/>
                  <a:pt x="1018155" y="289500"/>
                  <a:pt x="1009780" y="301317"/>
                </a:cubicBezTo>
                <a:cubicBezTo>
                  <a:pt x="972496" y="275045"/>
                  <a:pt x="944618" y="250265"/>
                  <a:pt x="926148" y="226977"/>
                </a:cubicBezTo>
                <a:lnTo>
                  <a:pt x="926148" y="292885"/>
                </a:lnTo>
                <a:cubicBezTo>
                  <a:pt x="926148" y="300686"/>
                  <a:pt x="927123" y="311756"/>
                  <a:pt x="929073" y="326097"/>
                </a:cubicBezTo>
                <a:lnTo>
                  <a:pt x="891731" y="326097"/>
                </a:lnTo>
                <a:cubicBezTo>
                  <a:pt x="893567" y="310953"/>
                  <a:pt x="894485" y="299883"/>
                  <a:pt x="894485" y="292885"/>
                </a:cubicBezTo>
                <a:lnTo>
                  <a:pt x="894485" y="231279"/>
                </a:lnTo>
                <a:cubicBezTo>
                  <a:pt x="875900" y="259042"/>
                  <a:pt x="852267" y="285313"/>
                  <a:pt x="823587" y="310093"/>
                </a:cubicBezTo>
                <a:cubicBezTo>
                  <a:pt x="814524" y="301030"/>
                  <a:pt x="803510" y="293401"/>
                  <a:pt x="790547" y="287206"/>
                </a:cubicBezTo>
                <a:cubicBezTo>
                  <a:pt x="786417" y="292254"/>
                  <a:pt x="780624" y="300055"/>
                  <a:pt x="773167" y="310609"/>
                </a:cubicBezTo>
                <a:cubicBezTo>
                  <a:pt x="771216" y="313362"/>
                  <a:pt x="769725" y="315427"/>
                  <a:pt x="768692" y="316804"/>
                </a:cubicBezTo>
                <a:lnTo>
                  <a:pt x="741503" y="290475"/>
                </a:lnTo>
                <a:cubicBezTo>
                  <a:pt x="747354" y="284280"/>
                  <a:pt x="750165" y="277110"/>
                  <a:pt x="749935" y="268965"/>
                </a:cubicBezTo>
                <a:lnTo>
                  <a:pt x="752172" y="137150"/>
                </a:lnTo>
                <a:lnTo>
                  <a:pt x="738062" y="137150"/>
                </a:lnTo>
                <a:cubicBezTo>
                  <a:pt x="731178" y="137035"/>
                  <a:pt x="718616" y="137838"/>
                  <a:pt x="700376" y="139559"/>
                </a:cubicBezTo>
                <a:lnTo>
                  <a:pt x="700376" y="107552"/>
                </a:lnTo>
                <a:cubicBezTo>
                  <a:pt x="717240" y="109502"/>
                  <a:pt x="729802" y="110534"/>
                  <a:pt x="738062" y="110649"/>
                </a:cubicBezTo>
                <a:lnTo>
                  <a:pt x="748559" y="110649"/>
                </a:lnTo>
                <a:cubicBezTo>
                  <a:pt x="756245" y="110534"/>
                  <a:pt x="769151" y="109273"/>
                  <a:pt x="787277" y="106863"/>
                </a:cubicBezTo>
                <a:cubicBezTo>
                  <a:pt x="784753" y="124531"/>
                  <a:pt x="783492" y="136519"/>
                  <a:pt x="783492" y="142829"/>
                </a:cubicBezTo>
                <a:lnTo>
                  <a:pt x="781771" y="250896"/>
                </a:lnTo>
                <a:cubicBezTo>
                  <a:pt x="787277" y="244243"/>
                  <a:pt x="795881" y="232426"/>
                  <a:pt x="807583" y="215447"/>
                </a:cubicBezTo>
                <a:cubicBezTo>
                  <a:pt x="809074" y="213268"/>
                  <a:pt x="810222" y="211604"/>
                  <a:pt x="811025" y="210457"/>
                </a:cubicBezTo>
                <a:cubicBezTo>
                  <a:pt x="815958" y="223650"/>
                  <a:pt x="821120" y="234434"/>
                  <a:pt x="826512" y="242809"/>
                </a:cubicBezTo>
                <a:cubicBezTo>
                  <a:pt x="813778" y="257952"/>
                  <a:pt x="802134" y="272407"/>
                  <a:pt x="791579" y="286173"/>
                </a:cubicBezTo>
                <a:cubicBezTo>
                  <a:pt x="826225" y="268850"/>
                  <a:pt x="855709" y="239826"/>
                  <a:pt x="880030" y="199100"/>
                </a:cubicBezTo>
                <a:lnTo>
                  <a:pt x="839074" y="199100"/>
                </a:lnTo>
                <a:cubicBezTo>
                  <a:pt x="833109" y="198985"/>
                  <a:pt x="821178" y="199845"/>
                  <a:pt x="803281" y="201681"/>
                </a:cubicBezTo>
                <a:lnTo>
                  <a:pt x="803281" y="169501"/>
                </a:lnTo>
                <a:cubicBezTo>
                  <a:pt x="819227" y="171681"/>
                  <a:pt x="831158" y="172771"/>
                  <a:pt x="839074" y="172771"/>
                </a:cubicBezTo>
                <a:lnTo>
                  <a:pt x="894485" y="172771"/>
                </a:lnTo>
                <a:lnTo>
                  <a:pt x="894485" y="150228"/>
                </a:lnTo>
                <a:lnTo>
                  <a:pt x="854390" y="150228"/>
                </a:lnTo>
                <a:cubicBezTo>
                  <a:pt x="846818" y="150228"/>
                  <a:pt x="835059" y="151261"/>
                  <a:pt x="819113" y="153326"/>
                </a:cubicBezTo>
                <a:cubicBezTo>
                  <a:pt x="821178" y="138527"/>
                  <a:pt x="822210" y="127857"/>
                  <a:pt x="822210" y="121318"/>
                </a:cubicBezTo>
                <a:lnTo>
                  <a:pt x="822210" y="49388"/>
                </a:lnTo>
                <a:cubicBezTo>
                  <a:pt x="822210" y="43193"/>
                  <a:pt x="821292" y="31893"/>
                  <a:pt x="819457" y="15488"/>
                </a:cubicBezTo>
                <a:close/>
                <a:moveTo>
                  <a:pt x="3614765" y="14455"/>
                </a:moveTo>
                <a:lnTo>
                  <a:pt x="3652279" y="19101"/>
                </a:lnTo>
                <a:cubicBezTo>
                  <a:pt x="3656065" y="19445"/>
                  <a:pt x="3658102" y="20793"/>
                  <a:pt x="3658388" y="23145"/>
                </a:cubicBezTo>
                <a:cubicBezTo>
                  <a:pt x="3658675" y="25497"/>
                  <a:pt x="3657212" y="28451"/>
                  <a:pt x="3654000" y="32007"/>
                </a:cubicBezTo>
                <a:cubicBezTo>
                  <a:pt x="3650673" y="34646"/>
                  <a:pt x="3649124" y="42103"/>
                  <a:pt x="3649354" y="54378"/>
                </a:cubicBezTo>
                <a:lnTo>
                  <a:pt x="3649354" y="77954"/>
                </a:lnTo>
                <a:lnTo>
                  <a:pt x="3659679" y="77954"/>
                </a:lnTo>
                <a:cubicBezTo>
                  <a:pt x="3661858" y="77954"/>
                  <a:pt x="3672413" y="77093"/>
                  <a:pt x="3691342" y="75372"/>
                </a:cubicBezTo>
                <a:lnTo>
                  <a:pt x="3691342" y="107552"/>
                </a:lnTo>
                <a:cubicBezTo>
                  <a:pt x="3678264" y="105716"/>
                  <a:pt x="3667595" y="104626"/>
                  <a:pt x="3659335" y="104282"/>
                </a:cubicBezTo>
                <a:lnTo>
                  <a:pt x="3649354" y="104282"/>
                </a:lnTo>
                <a:lnTo>
                  <a:pt x="3649354" y="151949"/>
                </a:lnTo>
                <a:cubicBezTo>
                  <a:pt x="3660711" y="149540"/>
                  <a:pt x="3674134" y="146098"/>
                  <a:pt x="3689621" y="141624"/>
                </a:cubicBezTo>
                <a:lnTo>
                  <a:pt x="3689621" y="173115"/>
                </a:lnTo>
                <a:cubicBezTo>
                  <a:pt x="3633293" y="183784"/>
                  <a:pt x="3582528" y="195371"/>
                  <a:pt x="3537328" y="207876"/>
                </a:cubicBezTo>
                <a:lnTo>
                  <a:pt x="3523217" y="173803"/>
                </a:lnTo>
                <a:lnTo>
                  <a:pt x="3558838" y="169846"/>
                </a:lnTo>
                <a:lnTo>
                  <a:pt x="3558838" y="75028"/>
                </a:lnTo>
                <a:cubicBezTo>
                  <a:pt x="3558494" y="62982"/>
                  <a:pt x="3557519" y="49388"/>
                  <a:pt x="3555913" y="34245"/>
                </a:cubicBezTo>
                <a:lnTo>
                  <a:pt x="3593427" y="38719"/>
                </a:lnTo>
                <a:cubicBezTo>
                  <a:pt x="3596983" y="39178"/>
                  <a:pt x="3598934" y="40612"/>
                  <a:pt x="3599278" y="43021"/>
                </a:cubicBezTo>
                <a:cubicBezTo>
                  <a:pt x="3599622" y="45430"/>
                  <a:pt x="3598245" y="48355"/>
                  <a:pt x="3595148" y="51797"/>
                </a:cubicBezTo>
                <a:cubicBezTo>
                  <a:pt x="3591821" y="54665"/>
                  <a:pt x="3590272" y="61835"/>
                  <a:pt x="3590502" y="73307"/>
                </a:cubicBezTo>
                <a:lnTo>
                  <a:pt x="3590502" y="164167"/>
                </a:lnTo>
                <a:lnTo>
                  <a:pt x="3617691" y="158660"/>
                </a:lnTo>
                <a:lnTo>
                  <a:pt x="3617691" y="54722"/>
                </a:lnTo>
                <a:cubicBezTo>
                  <a:pt x="3617346" y="41874"/>
                  <a:pt x="3616372" y="28451"/>
                  <a:pt x="3614765" y="14455"/>
                </a:cubicBezTo>
                <a:close/>
                <a:moveTo>
                  <a:pt x="1562337" y="14111"/>
                </a:moveTo>
                <a:cubicBezTo>
                  <a:pt x="1563025" y="14799"/>
                  <a:pt x="1564115" y="15946"/>
                  <a:pt x="1565607" y="17553"/>
                </a:cubicBezTo>
                <a:cubicBezTo>
                  <a:pt x="1587633" y="40382"/>
                  <a:pt x="1602489" y="57189"/>
                  <a:pt x="1610176" y="67973"/>
                </a:cubicBezTo>
                <a:lnTo>
                  <a:pt x="1582471" y="90171"/>
                </a:lnTo>
                <a:cubicBezTo>
                  <a:pt x="1569278" y="67342"/>
                  <a:pt x="1554479" y="48699"/>
                  <a:pt x="1538073" y="34245"/>
                </a:cubicBezTo>
                <a:close/>
                <a:moveTo>
                  <a:pt x="4271776" y="13767"/>
                </a:moveTo>
                <a:cubicBezTo>
                  <a:pt x="4294262" y="30401"/>
                  <a:pt x="4316804" y="48126"/>
                  <a:pt x="4339405" y="66940"/>
                </a:cubicBezTo>
                <a:lnTo>
                  <a:pt x="4317206" y="92064"/>
                </a:lnTo>
                <a:cubicBezTo>
                  <a:pt x="4291968" y="68432"/>
                  <a:pt x="4270228" y="50306"/>
                  <a:pt x="4251987" y="37686"/>
                </a:cubicBezTo>
                <a:close/>
                <a:moveTo>
                  <a:pt x="3697709" y="10325"/>
                </a:moveTo>
                <a:lnTo>
                  <a:pt x="3735739" y="15832"/>
                </a:lnTo>
                <a:cubicBezTo>
                  <a:pt x="3739755" y="16405"/>
                  <a:pt x="3741934" y="18011"/>
                  <a:pt x="3742278" y="20650"/>
                </a:cubicBezTo>
                <a:cubicBezTo>
                  <a:pt x="3742393" y="23289"/>
                  <a:pt x="3740558" y="26271"/>
                  <a:pt x="3736772" y="29598"/>
                </a:cubicBezTo>
                <a:cubicBezTo>
                  <a:pt x="3733674" y="32466"/>
                  <a:pt x="3732126" y="38604"/>
                  <a:pt x="3732126" y="48011"/>
                </a:cubicBezTo>
                <a:lnTo>
                  <a:pt x="3732126" y="87418"/>
                </a:lnTo>
                <a:cubicBezTo>
                  <a:pt x="3762871" y="72275"/>
                  <a:pt x="3787938" y="56042"/>
                  <a:pt x="3807326" y="38719"/>
                </a:cubicBezTo>
                <a:lnTo>
                  <a:pt x="3830213" y="65219"/>
                </a:lnTo>
                <a:cubicBezTo>
                  <a:pt x="3832278" y="67629"/>
                  <a:pt x="3833310" y="69751"/>
                  <a:pt x="3833310" y="71586"/>
                </a:cubicBezTo>
                <a:cubicBezTo>
                  <a:pt x="3833310" y="72390"/>
                  <a:pt x="3833196" y="73021"/>
                  <a:pt x="3832966" y="73479"/>
                </a:cubicBezTo>
                <a:cubicBezTo>
                  <a:pt x="3831589" y="75544"/>
                  <a:pt x="3828664" y="76405"/>
                  <a:pt x="3824190" y="76061"/>
                </a:cubicBezTo>
                <a:cubicBezTo>
                  <a:pt x="3818339" y="75602"/>
                  <a:pt x="3812086" y="77380"/>
                  <a:pt x="3805433" y="81395"/>
                </a:cubicBezTo>
                <a:cubicBezTo>
                  <a:pt x="3781111" y="95850"/>
                  <a:pt x="3756676" y="108642"/>
                  <a:pt x="3732126" y="119770"/>
                </a:cubicBezTo>
                <a:lnTo>
                  <a:pt x="3732126" y="157628"/>
                </a:lnTo>
                <a:cubicBezTo>
                  <a:pt x="3731208" y="166002"/>
                  <a:pt x="3736141" y="170190"/>
                  <a:pt x="3746925" y="170190"/>
                </a:cubicBezTo>
                <a:cubicBezTo>
                  <a:pt x="3752317" y="170534"/>
                  <a:pt x="3757651" y="170706"/>
                  <a:pt x="3762928" y="170706"/>
                </a:cubicBezTo>
                <a:cubicBezTo>
                  <a:pt x="3768320" y="170706"/>
                  <a:pt x="3773597" y="170534"/>
                  <a:pt x="3778760" y="170190"/>
                </a:cubicBezTo>
                <a:cubicBezTo>
                  <a:pt x="3789429" y="169960"/>
                  <a:pt x="3796198" y="167035"/>
                  <a:pt x="3799066" y="161414"/>
                </a:cubicBezTo>
                <a:cubicBezTo>
                  <a:pt x="3802622" y="156595"/>
                  <a:pt x="3806063" y="143345"/>
                  <a:pt x="3809391" y="121662"/>
                </a:cubicBezTo>
                <a:cubicBezTo>
                  <a:pt x="3821207" y="133708"/>
                  <a:pt x="3833080" y="141452"/>
                  <a:pt x="3845012" y="144894"/>
                </a:cubicBezTo>
                <a:cubicBezTo>
                  <a:pt x="3839505" y="160496"/>
                  <a:pt x="3835031" y="171624"/>
                  <a:pt x="3831589" y="178278"/>
                </a:cubicBezTo>
                <a:lnTo>
                  <a:pt x="3831589" y="177933"/>
                </a:lnTo>
                <a:cubicBezTo>
                  <a:pt x="3827115" y="191815"/>
                  <a:pt x="3809964" y="199100"/>
                  <a:pt x="3780137" y="199788"/>
                </a:cubicBezTo>
                <a:cubicBezTo>
                  <a:pt x="3773597" y="200132"/>
                  <a:pt x="3767402" y="200304"/>
                  <a:pt x="3761552" y="200304"/>
                </a:cubicBezTo>
                <a:cubicBezTo>
                  <a:pt x="3755586" y="200304"/>
                  <a:pt x="3749908" y="200132"/>
                  <a:pt x="3744515" y="199788"/>
                </a:cubicBezTo>
                <a:cubicBezTo>
                  <a:pt x="3727307" y="198755"/>
                  <a:pt x="3715663" y="196059"/>
                  <a:pt x="3709583" y="191700"/>
                </a:cubicBezTo>
                <a:cubicBezTo>
                  <a:pt x="3703273" y="187685"/>
                  <a:pt x="3700233" y="180400"/>
                  <a:pt x="3700462" y="169846"/>
                </a:cubicBezTo>
                <a:lnTo>
                  <a:pt x="3700462" y="50420"/>
                </a:lnTo>
                <a:cubicBezTo>
                  <a:pt x="3700004" y="38260"/>
                  <a:pt x="3699086" y="24895"/>
                  <a:pt x="3697709" y="10325"/>
                </a:cubicBezTo>
                <a:close/>
                <a:moveTo>
                  <a:pt x="1485932" y="7400"/>
                </a:moveTo>
                <a:lnTo>
                  <a:pt x="1521381" y="21855"/>
                </a:lnTo>
                <a:cubicBezTo>
                  <a:pt x="1524594" y="23117"/>
                  <a:pt x="1526085" y="24895"/>
                  <a:pt x="1525855" y="27189"/>
                </a:cubicBezTo>
                <a:cubicBezTo>
                  <a:pt x="1525397" y="29484"/>
                  <a:pt x="1523331" y="31835"/>
                  <a:pt x="1519660" y="34245"/>
                </a:cubicBezTo>
                <a:cubicBezTo>
                  <a:pt x="1516563" y="36195"/>
                  <a:pt x="1514097" y="39350"/>
                  <a:pt x="1512261" y="43709"/>
                </a:cubicBezTo>
                <a:cubicBezTo>
                  <a:pt x="1505263" y="59770"/>
                  <a:pt x="1497978" y="75659"/>
                  <a:pt x="1490407" y="91376"/>
                </a:cubicBezTo>
                <a:lnTo>
                  <a:pt x="1490407" y="281527"/>
                </a:lnTo>
                <a:cubicBezTo>
                  <a:pt x="1490636" y="305619"/>
                  <a:pt x="1491611" y="322425"/>
                  <a:pt x="1493332" y="331947"/>
                </a:cubicBezTo>
                <a:lnTo>
                  <a:pt x="1455474" y="331947"/>
                </a:lnTo>
                <a:cubicBezTo>
                  <a:pt x="1457309" y="322081"/>
                  <a:pt x="1458284" y="305275"/>
                  <a:pt x="1458399" y="281527"/>
                </a:cubicBezTo>
                <a:lnTo>
                  <a:pt x="1458399" y="146959"/>
                </a:lnTo>
                <a:cubicBezTo>
                  <a:pt x="1451631" y="157972"/>
                  <a:pt x="1444231" y="168928"/>
                  <a:pt x="1436200" y="179826"/>
                </a:cubicBezTo>
                <a:cubicBezTo>
                  <a:pt x="1424040" y="170993"/>
                  <a:pt x="1412969" y="164167"/>
                  <a:pt x="1402989" y="159349"/>
                </a:cubicBezTo>
                <a:cubicBezTo>
                  <a:pt x="1434996" y="129062"/>
                  <a:pt x="1462644" y="78412"/>
                  <a:pt x="1485932" y="7400"/>
                </a:cubicBezTo>
                <a:close/>
                <a:moveTo>
                  <a:pt x="740471" y="7400"/>
                </a:moveTo>
                <a:cubicBezTo>
                  <a:pt x="763530" y="27591"/>
                  <a:pt x="783836" y="46979"/>
                  <a:pt x="801388" y="65564"/>
                </a:cubicBezTo>
                <a:lnTo>
                  <a:pt x="777813" y="87762"/>
                </a:lnTo>
                <a:cubicBezTo>
                  <a:pt x="760834" y="68718"/>
                  <a:pt x="741102" y="49560"/>
                  <a:pt x="718616" y="30287"/>
                </a:cubicBezTo>
                <a:close/>
                <a:moveTo>
                  <a:pt x="1121117" y="5679"/>
                </a:moveTo>
                <a:lnTo>
                  <a:pt x="1156050" y="19445"/>
                </a:lnTo>
                <a:cubicBezTo>
                  <a:pt x="1160869" y="21396"/>
                  <a:pt x="1163421" y="23633"/>
                  <a:pt x="1163708" y="26157"/>
                </a:cubicBezTo>
                <a:cubicBezTo>
                  <a:pt x="1163995" y="28681"/>
                  <a:pt x="1162016" y="31262"/>
                  <a:pt x="1157771" y="33900"/>
                </a:cubicBezTo>
                <a:cubicBezTo>
                  <a:pt x="1154559" y="35621"/>
                  <a:pt x="1151404" y="40210"/>
                  <a:pt x="1148307" y="47667"/>
                </a:cubicBezTo>
                <a:cubicBezTo>
                  <a:pt x="1143374" y="60057"/>
                  <a:pt x="1137580" y="72848"/>
                  <a:pt x="1130926" y="86041"/>
                </a:cubicBezTo>
                <a:lnTo>
                  <a:pt x="1130926" y="287550"/>
                </a:lnTo>
                <a:cubicBezTo>
                  <a:pt x="1131156" y="300399"/>
                  <a:pt x="1132016" y="315313"/>
                  <a:pt x="1133507" y="332291"/>
                </a:cubicBezTo>
                <a:lnTo>
                  <a:pt x="1096338" y="332291"/>
                </a:lnTo>
                <a:cubicBezTo>
                  <a:pt x="1097829" y="315542"/>
                  <a:pt x="1098689" y="300628"/>
                  <a:pt x="1098919" y="287550"/>
                </a:cubicBezTo>
                <a:lnTo>
                  <a:pt x="1098919" y="144894"/>
                </a:lnTo>
                <a:cubicBezTo>
                  <a:pt x="1098345" y="145811"/>
                  <a:pt x="1097427" y="147245"/>
                  <a:pt x="1096165" y="149196"/>
                </a:cubicBezTo>
                <a:cubicBezTo>
                  <a:pt x="1089282" y="160209"/>
                  <a:pt x="1084292" y="167666"/>
                  <a:pt x="1081194" y="171566"/>
                </a:cubicBezTo>
                <a:cubicBezTo>
                  <a:pt x="1070296" y="164913"/>
                  <a:pt x="1057963" y="158947"/>
                  <a:pt x="1044197" y="153670"/>
                </a:cubicBezTo>
                <a:cubicBezTo>
                  <a:pt x="1078384" y="123154"/>
                  <a:pt x="1104024" y="73824"/>
                  <a:pt x="1121117" y="5679"/>
                </a:cubicBezTo>
                <a:close/>
                <a:moveTo>
                  <a:pt x="542060" y="5335"/>
                </a:moveTo>
                <a:lnTo>
                  <a:pt x="578713" y="9809"/>
                </a:lnTo>
                <a:cubicBezTo>
                  <a:pt x="584449" y="10612"/>
                  <a:pt x="587604" y="11730"/>
                  <a:pt x="588178" y="13164"/>
                </a:cubicBezTo>
                <a:cubicBezTo>
                  <a:pt x="588752" y="14598"/>
                  <a:pt x="589038" y="15545"/>
                  <a:pt x="589038" y="16004"/>
                </a:cubicBezTo>
                <a:cubicBezTo>
                  <a:pt x="589038" y="18069"/>
                  <a:pt x="587260" y="20249"/>
                  <a:pt x="583704" y="22543"/>
                </a:cubicBezTo>
                <a:cubicBezTo>
                  <a:pt x="579918" y="24723"/>
                  <a:pt x="578140" y="31663"/>
                  <a:pt x="578369" y="43365"/>
                </a:cubicBezTo>
                <a:lnTo>
                  <a:pt x="578369" y="51453"/>
                </a:lnTo>
                <a:lnTo>
                  <a:pt x="631198" y="51453"/>
                </a:lnTo>
                <a:cubicBezTo>
                  <a:pt x="643130" y="51338"/>
                  <a:pt x="655577" y="50306"/>
                  <a:pt x="668540" y="48355"/>
                </a:cubicBezTo>
                <a:lnTo>
                  <a:pt x="668540" y="81739"/>
                </a:lnTo>
                <a:cubicBezTo>
                  <a:pt x="653512" y="79904"/>
                  <a:pt x="641065" y="78871"/>
                  <a:pt x="631198" y="78642"/>
                </a:cubicBezTo>
                <a:lnTo>
                  <a:pt x="578369" y="78642"/>
                </a:lnTo>
                <a:lnTo>
                  <a:pt x="578369" y="89483"/>
                </a:lnTo>
                <a:cubicBezTo>
                  <a:pt x="578484" y="98431"/>
                  <a:pt x="579402" y="109387"/>
                  <a:pt x="581122" y="122351"/>
                </a:cubicBezTo>
                <a:lnTo>
                  <a:pt x="543436" y="122351"/>
                </a:lnTo>
                <a:cubicBezTo>
                  <a:pt x="545043" y="107896"/>
                  <a:pt x="545903" y="96940"/>
                  <a:pt x="546018" y="89483"/>
                </a:cubicBezTo>
                <a:lnTo>
                  <a:pt x="546018" y="78642"/>
                </a:lnTo>
                <a:lnTo>
                  <a:pt x="483896" y="78642"/>
                </a:lnTo>
                <a:lnTo>
                  <a:pt x="483896" y="89483"/>
                </a:lnTo>
                <a:cubicBezTo>
                  <a:pt x="484011" y="100726"/>
                  <a:pt x="484814" y="111682"/>
                  <a:pt x="486305" y="122351"/>
                </a:cubicBezTo>
                <a:lnTo>
                  <a:pt x="448963" y="122351"/>
                </a:lnTo>
                <a:cubicBezTo>
                  <a:pt x="450799" y="108240"/>
                  <a:pt x="451774" y="97284"/>
                  <a:pt x="451888" y="89483"/>
                </a:cubicBezTo>
                <a:lnTo>
                  <a:pt x="451888" y="78642"/>
                </a:lnTo>
                <a:lnTo>
                  <a:pt x="391488" y="78642"/>
                </a:lnTo>
                <a:cubicBezTo>
                  <a:pt x="383342" y="78871"/>
                  <a:pt x="372100" y="79904"/>
                  <a:pt x="357759" y="81739"/>
                </a:cubicBezTo>
                <a:lnTo>
                  <a:pt x="357759" y="48355"/>
                </a:lnTo>
                <a:cubicBezTo>
                  <a:pt x="372100" y="50306"/>
                  <a:pt x="383342" y="51338"/>
                  <a:pt x="391488" y="51453"/>
                </a:cubicBezTo>
                <a:lnTo>
                  <a:pt x="451888" y="51453"/>
                </a:lnTo>
                <a:lnTo>
                  <a:pt x="451888" y="43709"/>
                </a:lnTo>
                <a:cubicBezTo>
                  <a:pt x="451774" y="32122"/>
                  <a:pt x="450455" y="19445"/>
                  <a:pt x="447931" y="5679"/>
                </a:cubicBezTo>
                <a:lnTo>
                  <a:pt x="485961" y="10325"/>
                </a:lnTo>
                <a:cubicBezTo>
                  <a:pt x="491009" y="10899"/>
                  <a:pt x="493819" y="12390"/>
                  <a:pt x="494393" y="14799"/>
                </a:cubicBezTo>
                <a:cubicBezTo>
                  <a:pt x="494737" y="17208"/>
                  <a:pt x="492672" y="20019"/>
                  <a:pt x="488198" y="23231"/>
                </a:cubicBezTo>
                <a:cubicBezTo>
                  <a:pt x="486477" y="24493"/>
                  <a:pt x="485330" y="26558"/>
                  <a:pt x="484756" y="29426"/>
                </a:cubicBezTo>
                <a:cubicBezTo>
                  <a:pt x="484183" y="31835"/>
                  <a:pt x="483896" y="36596"/>
                  <a:pt x="483896" y="43709"/>
                </a:cubicBezTo>
                <a:lnTo>
                  <a:pt x="483896" y="51453"/>
                </a:lnTo>
                <a:lnTo>
                  <a:pt x="546018" y="51453"/>
                </a:lnTo>
                <a:lnTo>
                  <a:pt x="546018" y="43365"/>
                </a:lnTo>
                <a:cubicBezTo>
                  <a:pt x="545788" y="32696"/>
                  <a:pt x="544469" y="20019"/>
                  <a:pt x="542060" y="5335"/>
                </a:cubicBezTo>
                <a:close/>
                <a:moveTo>
                  <a:pt x="2354949" y="4991"/>
                </a:moveTo>
                <a:lnTo>
                  <a:pt x="2389194" y="20822"/>
                </a:lnTo>
                <a:cubicBezTo>
                  <a:pt x="2392750" y="22428"/>
                  <a:pt x="2394528" y="24378"/>
                  <a:pt x="2394528" y="26673"/>
                </a:cubicBezTo>
                <a:cubicBezTo>
                  <a:pt x="2394528" y="27247"/>
                  <a:pt x="2394327" y="28250"/>
                  <a:pt x="2393926" y="29684"/>
                </a:cubicBezTo>
                <a:cubicBezTo>
                  <a:pt x="2393524" y="31118"/>
                  <a:pt x="2390627" y="32638"/>
                  <a:pt x="2385236" y="34245"/>
                </a:cubicBezTo>
                <a:cubicBezTo>
                  <a:pt x="2381106" y="35162"/>
                  <a:pt x="2377492" y="38661"/>
                  <a:pt x="2374394" y="44742"/>
                </a:cubicBezTo>
                <a:cubicBezTo>
                  <a:pt x="2374050" y="45315"/>
                  <a:pt x="2373477" y="46233"/>
                  <a:pt x="2372674" y="47495"/>
                </a:cubicBezTo>
                <a:cubicBezTo>
                  <a:pt x="2362349" y="65506"/>
                  <a:pt x="2353974" y="79273"/>
                  <a:pt x="2347549" y="88795"/>
                </a:cubicBezTo>
                <a:lnTo>
                  <a:pt x="2384891" y="88795"/>
                </a:lnTo>
                <a:cubicBezTo>
                  <a:pt x="2397052" y="88680"/>
                  <a:pt x="2409040" y="87303"/>
                  <a:pt x="2420857" y="84665"/>
                </a:cubicBezTo>
                <a:cubicBezTo>
                  <a:pt x="2418448" y="96940"/>
                  <a:pt x="2417243" y="108068"/>
                  <a:pt x="2417243" y="118049"/>
                </a:cubicBezTo>
                <a:lnTo>
                  <a:pt x="2417243" y="128374"/>
                </a:lnTo>
                <a:cubicBezTo>
                  <a:pt x="2417358" y="139961"/>
                  <a:pt x="2418562" y="150056"/>
                  <a:pt x="2420857" y="158660"/>
                </a:cubicBezTo>
                <a:lnTo>
                  <a:pt x="2381794" y="158660"/>
                </a:lnTo>
                <a:cubicBezTo>
                  <a:pt x="2383974" y="148106"/>
                  <a:pt x="2385121" y="137896"/>
                  <a:pt x="2385236" y="128030"/>
                </a:cubicBezTo>
                <a:lnTo>
                  <a:pt x="2385236" y="115295"/>
                </a:lnTo>
                <a:lnTo>
                  <a:pt x="2167723" y="115295"/>
                </a:lnTo>
                <a:lnTo>
                  <a:pt x="2167723" y="130439"/>
                </a:lnTo>
                <a:cubicBezTo>
                  <a:pt x="2167723" y="142829"/>
                  <a:pt x="2168813" y="153727"/>
                  <a:pt x="2170993" y="163134"/>
                </a:cubicBezTo>
                <a:lnTo>
                  <a:pt x="2132618" y="163134"/>
                </a:lnTo>
                <a:cubicBezTo>
                  <a:pt x="2134683" y="150056"/>
                  <a:pt x="2135716" y="139158"/>
                  <a:pt x="2135716" y="130439"/>
                </a:cubicBezTo>
                <a:lnTo>
                  <a:pt x="2135716" y="118049"/>
                </a:lnTo>
                <a:cubicBezTo>
                  <a:pt x="2135486" y="107150"/>
                  <a:pt x="2134339" y="96137"/>
                  <a:pt x="2132274" y="85009"/>
                </a:cubicBezTo>
                <a:cubicBezTo>
                  <a:pt x="2146156" y="87533"/>
                  <a:pt x="2158374" y="88795"/>
                  <a:pt x="2168928" y="88795"/>
                </a:cubicBezTo>
                <a:lnTo>
                  <a:pt x="2207302" y="88795"/>
                </a:lnTo>
                <a:cubicBezTo>
                  <a:pt x="2190094" y="68145"/>
                  <a:pt x="2172829" y="50420"/>
                  <a:pt x="2155505" y="35621"/>
                </a:cubicBezTo>
                <a:lnTo>
                  <a:pt x="2179081" y="14111"/>
                </a:lnTo>
                <a:cubicBezTo>
                  <a:pt x="2198813" y="30516"/>
                  <a:pt x="2217226" y="48872"/>
                  <a:pt x="2234319" y="69177"/>
                </a:cubicBezTo>
                <a:lnTo>
                  <a:pt x="2212120" y="88795"/>
                </a:lnTo>
                <a:lnTo>
                  <a:pt x="2311928" y="88795"/>
                </a:lnTo>
                <a:cubicBezTo>
                  <a:pt x="2333611" y="55640"/>
                  <a:pt x="2347951" y="27705"/>
                  <a:pt x="2354949" y="4991"/>
                </a:cubicBezTo>
                <a:close/>
                <a:moveTo>
                  <a:pt x="177245" y="3958"/>
                </a:moveTo>
                <a:cubicBezTo>
                  <a:pt x="192732" y="16119"/>
                  <a:pt x="210227" y="30401"/>
                  <a:pt x="229730" y="46807"/>
                </a:cubicBezTo>
                <a:lnTo>
                  <a:pt x="209424" y="70554"/>
                </a:lnTo>
                <a:cubicBezTo>
                  <a:pt x="190151" y="52428"/>
                  <a:pt x="172254" y="37629"/>
                  <a:pt x="155734" y="26157"/>
                </a:cubicBezTo>
                <a:close/>
                <a:moveTo>
                  <a:pt x="2262885" y="2409"/>
                </a:moveTo>
                <a:cubicBezTo>
                  <a:pt x="2279749" y="23518"/>
                  <a:pt x="2294548" y="45373"/>
                  <a:pt x="2307282" y="67973"/>
                </a:cubicBezTo>
                <a:lnTo>
                  <a:pt x="2277340" y="86041"/>
                </a:lnTo>
                <a:cubicBezTo>
                  <a:pt x="2265179" y="61376"/>
                  <a:pt x="2251126" y="39292"/>
                  <a:pt x="2235180" y="19790"/>
                </a:cubicBezTo>
                <a:close/>
                <a:moveTo>
                  <a:pt x="1833711" y="2409"/>
                </a:moveTo>
                <a:lnTo>
                  <a:pt x="1867095" y="7056"/>
                </a:lnTo>
                <a:cubicBezTo>
                  <a:pt x="1874208" y="7859"/>
                  <a:pt x="1877936" y="9293"/>
                  <a:pt x="1878280" y="11358"/>
                </a:cubicBezTo>
                <a:cubicBezTo>
                  <a:pt x="1879084" y="13193"/>
                  <a:pt x="1876789" y="17036"/>
                  <a:pt x="1871397" y="22887"/>
                </a:cubicBezTo>
                <a:lnTo>
                  <a:pt x="1871397" y="22543"/>
                </a:lnTo>
                <a:cubicBezTo>
                  <a:pt x="1870020" y="24149"/>
                  <a:pt x="1869332" y="28853"/>
                  <a:pt x="1869332" y="36654"/>
                </a:cubicBezTo>
                <a:lnTo>
                  <a:pt x="1869332" y="48355"/>
                </a:lnTo>
                <a:lnTo>
                  <a:pt x="1882755" y="48355"/>
                </a:lnTo>
                <a:cubicBezTo>
                  <a:pt x="1886426" y="48585"/>
                  <a:pt x="1895890" y="47495"/>
                  <a:pt x="1911148" y="45086"/>
                </a:cubicBezTo>
                <a:lnTo>
                  <a:pt x="1911148" y="52485"/>
                </a:lnTo>
                <a:lnTo>
                  <a:pt x="1923538" y="29942"/>
                </a:lnTo>
                <a:lnTo>
                  <a:pt x="1949006" y="48011"/>
                </a:lnTo>
                <a:cubicBezTo>
                  <a:pt x="1954169" y="51453"/>
                  <a:pt x="1956349" y="54034"/>
                  <a:pt x="1955546" y="55755"/>
                </a:cubicBezTo>
                <a:cubicBezTo>
                  <a:pt x="1955316" y="57590"/>
                  <a:pt x="1951703" y="60172"/>
                  <a:pt x="1944704" y="63499"/>
                </a:cubicBezTo>
                <a:cubicBezTo>
                  <a:pt x="1942525" y="64416"/>
                  <a:pt x="1940517" y="66022"/>
                  <a:pt x="1938681" y="68317"/>
                </a:cubicBezTo>
                <a:cubicBezTo>
                  <a:pt x="1937878" y="69579"/>
                  <a:pt x="1936674" y="71357"/>
                  <a:pt x="1935068" y="73651"/>
                </a:cubicBezTo>
                <a:cubicBezTo>
                  <a:pt x="1924513" y="89024"/>
                  <a:pt x="1915622" y="101357"/>
                  <a:pt x="1908395" y="110649"/>
                </a:cubicBezTo>
                <a:lnTo>
                  <a:pt x="1931626" y="110649"/>
                </a:lnTo>
                <a:cubicBezTo>
                  <a:pt x="1936559" y="110764"/>
                  <a:pt x="1946196" y="109731"/>
                  <a:pt x="1960536" y="107552"/>
                </a:cubicBezTo>
                <a:lnTo>
                  <a:pt x="1960536" y="138871"/>
                </a:lnTo>
                <a:cubicBezTo>
                  <a:pt x="1953194" y="137609"/>
                  <a:pt x="1947458" y="136806"/>
                  <a:pt x="1943328" y="136462"/>
                </a:cubicBezTo>
                <a:cubicBezTo>
                  <a:pt x="1939542" y="136003"/>
                  <a:pt x="1935641" y="135773"/>
                  <a:pt x="1931626" y="135773"/>
                </a:cubicBezTo>
                <a:lnTo>
                  <a:pt x="1889810" y="135773"/>
                </a:lnTo>
                <a:cubicBezTo>
                  <a:pt x="1877076" y="150458"/>
                  <a:pt x="1866923" y="161127"/>
                  <a:pt x="1859351" y="167781"/>
                </a:cubicBezTo>
                <a:lnTo>
                  <a:pt x="1908051" y="167781"/>
                </a:lnTo>
                <a:cubicBezTo>
                  <a:pt x="1911148" y="168010"/>
                  <a:pt x="1922047" y="167092"/>
                  <a:pt x="1940746" y="165027"/>
                </a:cubicBezTo>
                <a:cubicBezTo>
                  <a:pt x="1938452" y="181891"/>
                  <a:pt x="1937420" y="192560"/>
                  <a:pt x="1937649" y="197035"/>
                </a:cubicBezTo>
                <a:lnTo>
                  <a:pt x="1937649" y="277053"/>
                </a:lnTo>
                <a:cubicBezTo>
                  <a:pt x="1937420" y="286001"/>
                  <a:pt x="1938337" y="298219"/>
                  <a:pt x="1940402" y="313707"/>
                </a:cubicBezTo>
                <a:lnTo>
                  <a:pt x="1902372" y="313707"/>
                </a:lnTo>
                <a:cubicBezTo>
                  <a:pt x="1902831" y="310953"/>
                  <a:pt x="1903462" y="307798"/>
                  <a:pt x="1904265" y="304242"/>
                </a:cubicBezTo>
                <a:cubicBezTo>
                  <a:pt x="1904953" y="300571"/>
                  <a:pt x="1905297" y="297990"/>
                  <a:pt x="1905297" y="296498"/>
                </a:cubicBezTo>
                <a:lnTo>
                  <a:pt x="1841455" y="296498"/>
                </a:lnTo>
                <a:cubicBezTo>
                  <a:pt x="1841340" y="300055"/>
                  <a:pt x="1842258" y="307454"/>
                  <a:pt x="1844208" y="318697"/>
                </a:cubicBezTo>
                <a:lnTo>
                  <a:pt x="1806178" y="318697"/>
                </a:lnTo>
                <a:cubicBezTo>
                  <a:pt x="1808243" y="301833"/>
                  <a:pt x="1809218" y="289959"/>
                  <a:pt x="1809103" y="283076"/>
                </a:cubicBezTo>
                <a:lnTo>
                  <a:pt x="1809103" y="211834"/>
                </a:lnTo>
                <a:cubicBezTo>
                  <a:pt x="1803826" y="216078"/>
                  <a:pt x="1794075" y="222331"/>
                  <a:pt x="1779849" y="230591"/>
                </a:cubicBezTo>
                <a:cubicBezTo>
                  <a:pt x="1773081" y="218660"/>
                  <a:pt x="1764591" y="209482"/>
                  <a:pt x="1754381" y="203058"/>
                </a:cubicBezTo>
                <a:cubicBezTo>
                  <a:pt x="1783750" y="195371"/>
                  <a:pt x="1815700" y="172943"/>
                  <a:pt x="1850231" y="135773"/>
                </a:cubicBezTo>
                <a:lnTo>
                  <a:pt x="1797746" y="135773"/>
                </a:lnTo>
                <a:cubicBezTo>
                  <a:pt x="1793272" y="135544"/>
                  <a:pt x="1783635" y="136576"/>
                  <a:pt x="1768836" y="138871"/>
                </a:cubicBezTo>
                <a:lnTo>
                  <a:pt x="1768836" y="107552"/>
                </a:lnTo>
                <a:cubicBezTo>
                  <a:pt x="1775949" y="108699"/>
                  <a:pt x="1781599" y="109502"/>
                  <a:pt x="1785786" y="109961"/>
                </a:cubicBezTo>
                <a:cubicBezTo>
                  <a:pt x="1789973" y="110420"/>
                  <a:pt x="1793960" y="110649"/>
                  <a:pt x="1797746" y="110649"/>
                </a:cubicBezTo>
                <a:lnTo>
                  <a:pt x="1836809" y="110649"/>
                </a:lnTo>
                <a:lnTo>
                  <a:pt x="1836809" y="73307"/>
                </a:lnTo>
                <a:lnTo>
                  <a:pt x="1813578" y="73307"/>
                </a:lnTo>
                <a:cubicBezTo>
                  <a:pt x="1808989" y="72963"/>
                  <a:pt x="1799926" y="74282"/>
                  <a:pt x="1786388" y="77265"/>
                </a:cubicBezTo>
                <a:lnTo>
                  <a:pt x="1786388" y="44397"/>
                </a:lnTo>
                <a:cubicBezTo>
                  <a:pt x="1793731" y="46004"/>
                  <a:pt x="1799123" y="47065"/>
                  <a:pt x="1802564" y="47581"/>
                </a:cubicBezTo>
                <a:cubicBezTo>
                  <a:pt x="1806006" y="48097"/>
                  <a:pt x="1809447" y="48355"/>
                  <a:pt x="1812889" y="48355"/>
                </a:cubicBezTo>
                <a:lnTo>
                  <a:pt x="1836809" y="48355"/>
                </a:lnTo>
                <a:lnTo>
                  <a:pt x="1836809" y="38375"/>
                </a:lnTo>
                <a:cubicBezTo>
                  <a:pt x="1837038" y="29541"/>
                  <a:pt x="1836005" y="17553"/>
                  <a:pt x="1833711" y="2409"/>
                </a:cubicBezTo>
                <a:close/>
                <a:moveTo>
                  <a:pt x="2614277" y="2065"/>
                </a:moveTo>
                <a:lnTo>
                  <a:pt x="2646801" y="15488"/>
                </a:lnTo>
                <a:cubicBezTo>
                  <a:pt x="2649669" y="16864"/>
                  <a:pt x="2650931" y="18642"/>
                  <a:pt x="2650587" y="20822"/>
                </a:cubicBezTo>
                <a:cubicBezTo>
                  <a:pt x="2650013" y="23117"/>
                  <a:pt x="2648006" y="24895"/>
                  <a:pt x="2644564" y="26157"/>
                </a:cubicBezTo>
                <a:cubicBezTo>
                  <a:pt x="2642614" y="26730"/>
                  <a:pt x="2640491" y="28107"/>
                  <a:pt x="2638197" y="30287"/>
                </a:cubicBezTo>
                <a:cubicBezTo>
                  <a:pt x="2677432" y="75143"/>
                  <a:pt x="2729515" y="106863"/>
                  <a:pt x="2794448" y="125448"/>
                </a:cubicBezTo>
                <a:cubicBezTo>
                  <a:pt x="2781140" y="135773"/>
                  <a:pt x="2771962" y="146213"/>
                  <a:pt x="2766915" y="156767"/>
                </a:cubicBezTo>
                <a:cubicBezTo>
                  <a:pt x="2696705" y="122236"/>
                  <a:pt x="2647834" y="87705"/>
                  <a:pt x="2620300" y="53174"/>
                </a:cubicBezTo>
                <a:cubicBezTo>
                  <a:pt x="2599765" y="78757"/>
                  <a:pt x="2573781" y="102963"/>
                  <a:pt x="2542347" y="125792"/>
                </a:cubicBezTo>
                <a:cubicBezTo>
                  <a:pt x="2558638" y="127513"/>
                  <a:pt x="2572175" y="128488"/>
                  <a:pt x="2582958" y="128718"/>
                </a:cubicBezTo>
                <a:lnTo>
                  <a:pt x="2664353" y="128718"/>
                </a:lnTo>
                <a:cubicBezTo>
                  <a:pt x="2676743" y="128374"/>
                  <a:pt x="2690854" y="127399"/>
                  <a:pt x="2706686" y="125792"/>
                </a:cubicBezTo>
                <a:lnTo>
                  <a:pt x="2706686" y="157628"/>
                </a:lnTo>
                <a:cubicBezTo>
                  <a:pt x="2691887" y="156251"/>
                  <a:pt x="2677776" y="155391"/>
                  <a:pt x="2664353" y="155046"/>
                </a:cubicBezTo>
                <a:lnTo>
                  <a:pt x="2582958" y="155046"/>
                </a:lnTo>
                <a:cubicBezTo>
                  <a:pt x="2567242" y="155620"/>
                  <a:pt x="2553131" y="156595"/>
                  <a:pt x="2540626" y="157972"/>
                </a:cubicBezTo>
                <a:lnTo>
                  <a:pt x="2540626" y="127169"/>
                </a:lnTo>
                <a:cubicBezTo>
                  <a:pt x="2523647" y="139674"/>
                  <a:pt x="2505579" y="151662"/>
                  <a:pt x="2486420" y="163134"/>
                </a:cubicBezTo>
                <a:cubicBezTo>
                  <a:pt x="2476439" y="152351"/>
                  <a:pt x="2466803" y="143460"/>
                  <a:pt x="2457510" y="136462"/>
                </a:cubicBezTo>
                <a:cubicBezTo>
                  <a:pt x="2527491" y="105946"/>
                  <a:pt x="2579746" y="61147"/>
                  <a:pt x="2614277" y="2065"/>
                </a:cubicBezTo>
                <a:close/>
                <a:moveTo>
                  <a:pt x="1211289" y="2065"/>
                </a:moveTo>
                <a:lnTo>
                  <a:pt x="1250351" y="13078"/>
                </a:lnTo>
                <a:cubicBezTo>
                  <a:pt x="1254711" y="14226"/>
                  <a:pt x="1256805" y="16061"/>
                  <a:pt x="1256632" y="18585"/>
                </a:cubicBezTo>
                <a:cubicBezTo>
                  <a:pt x="1256460" y="21109"/>
                  <a:pt x="1254023" y="23862"/>
                  <a:pt x="1249319" y="26845"/>
                </a:cubicBezTo>
                <a:cubicBezTo>
                  <a:pt x="1246336" y="29025"/>
                  <a:pt x="1243870" y="32638"/>
                  <a:pt x="1241919" y="37686"/>
                </a:cubicBezTo>
                <a:cubicBezTo>
                  <a:pt x="1241461" y="39063"/>
                  <a:pt x="1240772" y="41070"/>
                  <a:pt x="1239854" y="43709"/>
                </a:cubicBezTo>
                <a:cubicBezTo>
                  <a:pt x="1236298" y="54034"/>
                  <a:pt x="1232914" y="63097"/>
                  <a:pt x="1229701" y="70898"/>
                </a:cubicBezTo>
                <a:lnTo>
                  <a:pt x="1324003" y="70898"/>
                </a:lnTo>
                <a:cubicBezTo>
                  <a:pt x="1339490" y="70669"/>
                  <a:pt x="1354806" y="69694"/>
                  <a:pt x="1369949" y="67973"/>
                </a:cubicBezTo>
                <a:cubicBezTo>
                  <a:pt x="1363983" y="92638"/>
                  <a:pt x="1354920" y="119770"/>
                  <a:pt x="1342760" y="149368"/>
                </a:cubicBezTo>
                <a:cubicBezTo>
                  <a:pt x="1329796" y="146385"/>
                  <a:pt x="1316775" y="144435"/>
                  <a:pt x="1303697" y="143517"/>
                </a:cubicBezTo>
                <a:cubicBezTo>
                  <a:pt x="1314022" y="125506"/>
                  <a:pt x="1321307" y="110076"/>
                  <a:pt x="1325551" y="97227"/>
                </a:cubicBezTo>
                <a:lnTo>
                  <a:pt x="1217312" y="97227"/>
                </a:lnTo>
                <a:cubicBezTo>
                  <a:pt x="1207446" y="117762"/>
                  <a:pt x="1193908" y="139502"/>
                  <a:pt x="1176700" y="162446"/>
                </a:cubicBezTo>
                <a:cubicBezTo>
                  <a:pt x="1166834" y="157169"/>
                  <a:pt x="1152264" y="152809"/>
                  <a:pt x="1132991" y="149368"/>
                </a:cubicBezTo>
                <a:cubicBezTo>
                  <a:pt x="1174061" y="115869"/>
                  <a:pt x="1200161" y="66768"/>
                  <a:pt x="1211289" y="2065"/>
                </a:cubicBezTo>
                <a:close/>
                <a:moveTo>
                  <a:pt x="3946196" y="0"/>
                </a:moveTo>
                <a:lnTo>
                  <a:pt x="3979236" y="12390"/>
                </a:lnTo>
                <a:cubicBezTo>
                  <a:pt x="3986349" y="14914"/>
                  <a:pt x="3989733" y="17323"/>
                  <a:pt x="3989389" y="19618"/>
                </a:cubicBezTo>
                <a:cubicBezTo>
                  <a:pt x="3989503" y="21912"/>
                  <a:pt x="3985890" y="25009"/>
                  <a:pt x="3978548" y="28910"/>
                </a:cubicBezTo>
                <a:cubicBezTo>
                  <a:pt x="3976597" y="30057"/>
                  <a:pt x="3974590" y="32868"/>
                  <a:pt x="3972525" y="37342"/>
                </a:cubicBezTo>
                <a:lnTo>
                  <a:pt x="3960995" y="64531"/>
                </a:lnTo>
                <a:lnTo>
                  <a:pt x="4015890" y="64531"/>
                </a:lnTo>
                <a:cubicBezTo>
                  <a:pt x="4024494" y="64531"/>
                  <a:pt x="4035794" y="63441"/>
                  <a:pt x="4049790" y="61262"/>
                </a:cubicBezTo>
                <a:lnTo>
                  <a:pt x="4049790" y="94818"/>
                </a:lnTo>
                <a:cubicBezTo>
                  <a:pt x="4034876" y="92867"/>
                  <a:pt x="4023576" y="91835"/>
                  <a:pt x="4015890" y="91720"/>
                </a:cubicBezTo>
                <a:lnTo>
                  <a:pt x="4003844" y="91720"/>
                </a:lnTo>
                <a:cubicBezTo>
                  <a:pt x="4003844" y="114664"/>
                  <a:pt x="4003041" y="138125"/>
                  <a:pt x="4001435" y="162102"/>
                </a:cubicBezTo>
                <a:lnTo>
                  <a:pt x="4027247" y="162102"/>
                </a:lnTo>
                <a:cubicBezTo>
                  <a:pt x="4035966" y="161758"/>
                  <a:pt x="4047438" y="160610"/>
                  <a:pt x="4061664" y="158660"/>
                </a:cubicBezTo>
                <a:lnTo>
                  <a:pt x="4061664" y="192388"/>
                </a:lnTo>
                <a:cubicBezTo>
                  <a:pt x="4046864" y="190209"/>
                  <a:pt x="4035392" y="189176"/>
                  <a:pt x="4027247" y="189291"/>
                </a:cubicBezTo>
                <a:lnTo>
                  <a:pt x="3998681" y="189291"/>
                </a:lnTo>
                <a:cubicBezTo>
                  <a:pt x="3998452" y="193650"/>
                  <a:pt x="3997706" y="198469"/>
                  <a:pt x="3996444" y="203746"/>
                </a:cubicBezTo>
                <a:cubicBezTo>
                  <a:pt x="4018815" y="226002"/>
                  <a:pt x="4040784" y="248659"/>
                  <a:pt x="4062352" y="271718"/>
                </a:cubicBezTo>
                <a:cubicBezTo>
                  <a:pt x="4051568" y="277110"/>
                  <a:pt x="4042104" y="285600"/>
                  <a:pt x="4033958" y="297187"/>
                </a:cubicBezTo>
                <a:cubicBezTo>
                  <a:pt x="4020995" y="274472"/>
                  <a:pt x="4005106" y="253535"/>
                  <a:pt x="3986291" y="234377"/>
                </a:cubicBezTo>
                <a:cubicBezTo>
                  <a:pt x="3970230" y="271891"/>
                  <a:pt x="3943672" y="305848"/>
                  <a:pt x="3906617" y="336249"/>
                </a:cubicBezTo>
                <a:cubicBezTo>
                  <a:pt x="3897899" y="325924"/>
                  <a:pt x="3885795" y="317206"/>
                  <a:pt x="3870308" y="310093"/>
                </a:cubicBezTo>
                <a:cubicBezTo>
                  <a:pt x="3919179" y="286690"/>
                  <a:pt x="3951014" y="246422"/>
                  <a:pt x="3965814" y="189291"/>
                </a:cubicBezTo>
                <a:lnTo>
                  <a:pt x="3922105" y="189291"/>
                </a:lnTo>
                <a:cubicBezTo>
                  <a:pt x="3913042" y="189176"/>
                  <a:pt x="3900594" y="190094"/>
                  <a:pt x="3884763" y="192044"/>
                </a:cubicBezTo>
                <a:lnTo>
                  <a:pt x="3884763" y="159004"/>
                </a:lnTo>
                <a:cubicBezTo>
                  <a:pt x="3901397" y="160955"/>
                  <a:pt x="3913845" y="161987"/>
                  <a:pt x="3922105" y="162102"/>
                </a:cubicBezTo>
                <a:lnTo>
                  <a:pt x="3969083" y="162102"/>
                </a:lnTo>
                <a:cubicBezTo>
                  <a:pt x="3970574" y="142599"/>
                  <a:pt x="3971378" y="119139"/>
                  <a:pt x="3971492" y="91720"/>
                </a:cubicBezTo>
                <a:lnTo>
                  <a:pt x="3948261" y="91720"/>
                </a:lnTo>
                <a:cubicBezTo>
                  <a:pt x="3939427" y="108125"/>
                  <a:pt x="3927554" y="126768"/>
                  <a:pt x="3912640" y="147647"/>
                </a:cubicBezTo>
                <a:cubicBezTo>
                  <a:pt x="3899447" y="139731"/>
                  <a:pt x="3886082" y="134110"/>
                  <a:pt x="3872545" y="130783"/>
                </a:cubicBezTo>
                <a:cubicBezTo>
                  <a:pt x="3912927" y="96481"/>
                  <a:pt x="3937478" y="52887"/>
                  <a:pt x="394619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507" y="2121799"/>
            <a:ext cx="8154169" cy="2841558"/>
          </a:xfrm>
          <a:prstGeom prst="rect">
            <a:avLst/>
          </a:prstGeom>
        </p:spPr>
      </p:pic>
      <p:sp>
        <p:nvSpPr>
          <p:cNvPr id="7" name="文本框 1"/>
          <p:cNvSpPr txBox="1"/>
          <p:nvPr/>
        </p:nvSpPr>
        <p:spPr>
          <a:xfrm>
            <a:off x="2790329" y="2211981"/>
            <a:ext cx="6208395" cy="6715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相应减法的计算方法：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51" y="3103372"/>
            <a:ext cx="3464104" cy="145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269" y="3103373"/>
            <a:ext cx="3813107" cy="127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88" y="3611880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10" cstate="screen"/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11" cstate="screen"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 userDrawn="1"/>
          </p:nvPicPr>
          <p:blipFill>
            <a:blip r:embed="rId11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12" cstate="screen"/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 userDrawn="1"/>
          </p:nvPicPr>
          <p:blipFill>
            <a:blip r:embed="rId12" cstate="screen"/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>
            <a:off x="830306" y="468888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89031" y="34442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577340" y="5117465"/>
            <a:ext cx="2500630" cy="3384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讲师：办公资源</a:t>
            </a:r>
          </a:p>
        </p:txBody>
      </p:sp>
      <p:sp>
        <p:nvSpPr>
          <p:cNvPr id="35" name="副标题 2"/>
          <p:cNvSpPr>
            <a:spLocks noChangeArrowheads="1"/>
          </p:cNvSpPr>
          <p:nvPr/>
        </p:nvSpPr>
        <p:spPr bwMode="auto">
          <a:xfrm>
            <a:off x="1311500" y="3746688"/>
            <a:ext cx="47845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  <a:endParaRPr lang="en-US" altLang="zh-CN" sz="44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6" name="PA_组合 42"/>
          <p:cNvGrpSpPr/>
          <p:nvPr>
            <p:custDataLst>
              <p:tags r:id="rId1"/>
            </p:custDataLst>
          </p:nvPr>
        </p:nvGrpSpPr>
        <p:grpSpPr>
          <a:xfrm>
            <a:off x="3030985" y="2299701"/>
            <a:ext cx="540000" cy="540000"/>
            <a:chOff x="5309025" y="2094564"/>
            <a:chExt cx="1461661" cy="1461661"/>
          </a:xfrm>
        </p:grpSpPr>
        <p:sp>
          <p:nvSpPr>
            <p:cNvPr id="3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PA_组合 45"/>
          <p:cNvGrpSpPr/>
          <p:nvPr>
            <p:custDataLst>
              <p:tags r:id="rId2"/>
            </p:custDataLst>
          </p:nvPr>
        </p:nvGrpSpPr>
        <p:grpSpPr>
          <a:xfrm>
            <a:off x="3570985" y="2299701"/>
            <a:ext cx="540000" cy="540000"/>
            <a:chOff x="5309025" y="2094564"/>
            <a:chExt cx="1461661" cy="1461661"/>
          </a:xfrm>
        </p:grpSpPr>
        <p:sp>
          <p:nvSpPr>
            <p:cNvPr id="4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PA_组合 48"/>
          <p:cNvGrpSpPr/>
          <p:nvPr>
            <p:custDataLst>
              <p:tags r:id="rId3"/>
            </p:custDataLst>
          </p:nvPr>
        </p:nvGrpSpPr>
        <p:grpSpPr>
          <a:xfrm>
            <a:off x="4067513" y="2299701"/>
            <a:ext cx="540000" cy="540000"/>
            <a:chOff x="5309025" y="2094564"/>
            <a:chExt cx="1461661" cy="1461661"/>
          </a:xfrm>
        </p:grpSpPr>
        <p:sp>
          <p:nvSpPr>
            <p:cNvPr id="4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PA_组合 51"/>
          <p:cNvGrpSpPr/>
          <p:nvPr>
            <p:custDataLst>
              <p:tags r:id="rId4"/>
            </p:custDataLst>
          </p:nvPr>
        </p:nvGrpSpPr>
        <p:grpSpPr>
          <a:xfrm>
            <a:off x="4570089" y="2299701"/>
            <a:ext cx="540000" cy="540000"/>
            <a:chOff x="5309025" y="2094564"/>
            <a:chExt cx="1461661" cy="1461661"/>
          </a:xfrm>
        </p:grpSpPr>
        <p:sp>
          <p:nvSpPr>
            <p:cNvPr id="4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PA_文本框 26"/>
          <p:cNvSpPr txBox="1"/>
          <p:nvPr>
            <p:custDataLst>
              <p:tags r:id="rId5"/>
            </p:custDataLst>
          </p:nvPr>
        </p:nvSpPr>
        <p:spPr>
          <a:xfrm>
            <a:off x="3004898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PA_文本框 26"/>
          <p:cNvSpPr txBox="1"/>
          <p:nvPr>
            <p:custDataLst>
              <p:tags r:id="rId6"/>
            </p:custDataLst>
          </p:nvPr>
        </p:nvSpPr>
        <p:spPr>
          <a:xfrm>
            <a:off x="3570985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50" name="PA_矩形 56"/>
          <p:cNvSpPr/>
          <p:nvPr>
            <p:custDataLst>
              <p:tags r:id="rId7"/>
            </p:custDataLst>
          </p:nvPr>
        </p:nvSpPr>
        <p:spPr>
          <a:xfrm>
            <a:off x="4054850" y="23232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51" name="PA_矩形 57"/>
          <p:cNvSpPr/>
          <p:nvPr>
            <p:custDataLst>
              <p:tags r:id="rId8"/>
            </p:custDataLst>
          </p:nvPr>
        </p:nvSpPr>
        <p:spPr>
          <a:xfrm>
            <a:off x="4570089" y="22997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52" name="Picture 2" descr="“书”的图片搜索结果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42" y="20361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6617" y="2052693"/>
            <a:ext cx="4429593" cy="4429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665537" y="3577432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学而时习之，不亦说乎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10" y="1989138"/>
            <a:ext cx="4617544" cy="46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89621" y="2752759"/>
            <a:ext cx="676910" cy="1189990"/>
          </a:xfrm>
          <a:prstGeom prst="rect">
            <a:avLst/>
          </a:prstGeom>
        </p:spPr>
      </p:pic>
      <p:sp>
        <p:nvSpPr>
          <p:cNvPr id="6" name="任意多边形: 形状 5"/>
          <p:cNvSpPr/>
          <p:nvPr/>
        </p:nvSpPr>
        <p:spPr>
          <a:xfrm>
            <a:off x="3398415" y="2884002"/>
            <a:ext cx="5782189" cy="1089995"/>
          </a:xfrm>
          <a:custGeom>
            <a:avLst/>
            <a:gdLst>
              <a:gd name="connsiteX0" fmla="*/ 181669 w 5782189"/>
              <a:gd name="connsiteY0" fmla="*/ 0 h 1089995"/>
              <a:gd name="connsiteX1" fmla="*/ 963698 w 5782189"/>
              <a:gd name="connsiteY1" fmla="*/ 0 h 1089995"/>
              <a:gd name="connsiteX2" fmla="*/ 2409245 w 5782189"/>
              <a:gd name="connsiteY2" fmla="*/ 0 h 1089995"/>
              <a:gd name="connsiteX3" fmla="*/ 5600520 w 5782189"/>
              <a:gd name="connsiteY3" fmla="*/ 0 h 1089995"/>
              <a:gd name="connsiteX4" fmla="*/ 5782189 w 5782189"/>
              <a:gd name="connsiteY4" fmla="*/ 181669 h 1089995"/>
              <a:gd name="connsiteX5" fmla="*/ 5782189 w 5782189"/>
              <a:gd name="connsiteY5" fmla="*/ 454165 h 1089995"/>
              <a:gd name="connsiteX6" fmla="*/ 5782189 w 5782189"/>
              <a:gd name="connsiteY6" fmla="*/ 908326 h 1089995"/>
              <a:gd name="connsiteX7" fmla="*/ 5600520 w 5782189"/>
              <a:gd name="connsiteY7" fmla="*/ 1089995 h 1089995"/>
              <a:gd name="connsiteX8" fmla="*/ 2409245 w 5782189"/>
              <a:gd name="connsiteY8" fmla="*/ 1089995 h 1089995"/>
              <a:gd name="connsiteX9" fmla="*/ 963698 w 5782189"/>
              <a:gd name="connsiteY9" fmla="*/ 1089995 h 1089995"/>
              <a:gd name="connsiteX10" fmla="*/ 181669 w 5782189"/>
              <a:gd name="connsiteY10" fmla="*/ 1089995 h 1089995"/>
              <a:gd name="connsiteX11" fmla="*/ 0 w 5782189"/>
              <a:gd name="connsiteY11" fmla="*/ 908326 h 1089995"/>
              <a:gd name="connsiteX12" fmla="*/ 0 w 5782189"/>
              <a:gd name="connsiteY12" fmla="*/ 454165 h 1089995"/>
              <a:gd name="connsiteX13" fmla="*/ 0 w 5782189"/>
              <a:gd name="connsiteY13" fmla="*/ 181669 h 1089995"/>
              <a:gd name="connsiteX14" fmla="*/ 181669 w 5782189"/>
              <a:gd name="connsiteY14" fmla="*/ 0 h 108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2189" h="1089995">
                <a:moveTo>
                  <a:pt x="181669" y="0"/>
                </a:moveTo>
                <a:lnTo>
                  <a:pt x="963698" y="0"/>
                </a:lnTo>
                <a:lnTo>
                  <a:pt x="2409245" y="0"/>
                </a:lnTo>
                <a:lnTo>
                  <a:pt x="5600520" y="0"/>
                </a:lnTo>
                <a:cubicBezTo>
                  <a:pt x="5700853" y="0"/>
                  <a:pt x="5782189" y="81336"/>
                  <a:pt x="5782189" y="181669"/>
                </a:cubicBezTo>
                <a:lnTo>
                  <a:pt x="5782189" y="454165"/>
                </a:lnTo>
                <a:lnTo>
                  <a:pt x="5782189" y="908326"/>
                </a:lnTo>
                <a:cubicBezTo>
                  <a:pt x="5782189" y="1008659"/>
                  <a:pt x="5700853" y="1089995"/>
                  <a:pt x="5600520" y="1089995"/>
                </a:cubicBezTo>
                <a:lnTo>
                  <a:pt x="2409245" y="1089995"/>
                </a:lnTo>
                <a:lnTo>
                  <a:pt x="963698" y="1089995"/>
                </a:lnTo>
                <a:lnTo>
                  <a:pt x="181669" y="1089995"/>
                </a:lnTo>
                <a:cubicBezTo>
                  <a:pt x="81336" y="1089995"/>
                  <a:pt x="0" y="1008659"/>
                  <a:pt x="0" y="908326"/>
                </a:cubicBezTo>
                <a:lnTo>
                  <a:pt x="0" y="454165"/>
                </a:lnTo>
                <a:lnTo>
                  <a:pt x="0" y="181669"/>
                </a:lnTo>
                <a:cubicBezTo>
                  <a:pt x="0" y="81336"/>
                  <a:pt x="81336" y="0"/>
                  <a:pt x="181669" y="0"/>
                </a:cubicBezTo>
                <a:close/>
              </a:path>
            </a:pathLst>
          </a:custGeom>
          <a:ln w="190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你有没有去书店买过书和作业本呢？这个过程会遇到什么数学问题呢？</a:t>
            </a:r>
          </a:p>
        </p:txBody>
      </p:sp>
      <p:sp>
        <p:nvSpPr>
          <p:cNvPr id="8" name="矩形 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5406" r="4317"/>
          <a:stretch>
            <a:fillRect/>
          </a:stretch>
        </p:blipFill>
        <p:spPr>
          <a:xfrm>
            <a:off x="3668395" y="2442076"/>
            <a:ext cx="4492625" cy="24250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78477" y="1567201"/>
            <a:ext cx="6452408" cy="54232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说一说：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你从图中得到了什么信息呢？</a:t>
            </a:r>
          </a:p>
        </p:txBody>
      </p:sp>
      <p:sp>
        <p:nvSpPr>
          <p:cNvPr id="4" name="矩形 3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5406" r="4317"/>
          <a:stretch>
            <a:fillRect/>
          </a:stretch>
        </p:blipFill>
        <p:spPr>
          <a:xfrm>
            <a:off x="4223874" y="2378156"/>
            <a:ext cx="4492625" cy="2425065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5564041" y="2204521"/>
            <a:ext cx="2441575" cy="744220"/>
          </a:xfrm>
          <a:prstGeom prst="wedgeRoundRectCallout">
            <a:avLst>
              <a:gd name="adj1" fmla="val 1930"/>
              <a:gd name="adj2" fmla="val 71287"/>
              <a:gd name="adj3" fmla="val 16667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每一包里有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本写字本。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2046606" y="3321765"/>
            <a:ext cx="2654711" cy="537845"/>
          </a:xfrm>
          <a:prstGeom prst="wedgeRoundRectCallout">
            <a:avLst>
              <a:gd name="adj1" fmla="val 60972"/>
              <a:gd name="adj2" fmla="val 24696"/>
              <a:gd name="adj3" fmla="val 16667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老师手里还有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左大括号 5"/>
          <p:cNvSpPr/>
          <p:nvPr/>
        </p:nvSpPr>
        <p:spPr>
          <a:xfrm rot="16200000">
            <a:off x="6520667" y="3467816"/>
            <a:ext cx="528320" cy="1859915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13539" y="4962604"/>
            <a:ext cx="334258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包写字本。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1978476" y="1490289"/>
            <a:ext cx="6452408" cy="54232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说一说：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你从图中得到了什么信息呢？</a:t>
            </a:r>
          </a:p>
        </p:txBody>
      </p:sp>
      <p:sp>
        <p:nvSpPr>
          <p:cNvPr id="9" name="矩形 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5406" r="4317"/>
          <a:stretch>
            <a:fillRect/>
          </a:stretch>
        </p:blipFill>
        <p:spPr>
          <a:xfrm>
            <a:off x="3575036" y="2032824"/>
            <a:ext cx="4492625" cy="24250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08656" y="1398387"/>
            <a:ext cx="6821099" cy="67159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举手回答：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你能根据下图提出哪些问题？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6280038" y="4659309"/>
            <a:ext cx="2594610" cy="744220"/>
          </a:xfrm>
          <a:prstGeom prst="wedgeRoundRectCallout">
            <a:avLst>
              <a:gd name="adj1" fmla="val 59409"/>
              <a:gd name="adj2" fmla="val -30210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该怎么列式计算？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5238" y="4219182"/>
            <a:ext cx="1013187" cy="1265555"/>
          </a:xfrm>
          <a:prstGeom prst="rect">
            <a:avLst/>
          </a:prstGeom>
        </p:spPr>
      </p:pic>
      <p:sp>
        <p:nvSpPr>
          <p:cNvPr id="7" name="文本框 2"/>
          <p:cNvSpPr txBox="1"/>
          <p:nvPr/>
        </p:nvSpPr>
        <p:spPr>
          <a:xfrm>
            <a:off x="1980793" y="1398387"/>
            <a:ext cx="6481189" cy="67159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想一想：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一共有多少本写字本呢？</a:t>
            </a:r>
          </a:p>
        </p:txBody>
      </p:sp>
      <p:sp>
        <p:nvSpPr>
          <p:cNvPr id="8" name="矩形 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5406" r="4317"/>
          <a:stretch>
            <a:fillRect/>
          </a:stretch>
        </p:blipFill>
        <p:spPr>
          <a:xfrm>
            <a:off x="3625667" y="2154528"/>
            <a:ext cx="4492625" cy="242506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548554" y="4770605"/>
            <a:ext cx="3078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  +  2   =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29779" y="1415864"/>
            <a:ext cx="8392042" cy="67159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小组讨论：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30+2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该怎样计算呢？想一想，说一说。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35525" y="2263874"/>
            <a:ext cx="3775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18923" y="3749278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学，然后知不足。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493251" y="2342356"/>
            <a:ext cx="2087562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469445" y="2486024"/>
            <a:ext cx="1800225" cy="1798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764095" y="3429000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4" y="1989138"/>
            <a:ext cx="4617544" cy="46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</Words>
  <Application>Microsoft Office PowerPoint</Application>
  <PresentationFormat>宽屏</PresentationFormat>
  <Paragraphs>177</Paragraphs>
  <Slides>27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FandolFang R</vt:lpstr>
      <vt:lpstr>等线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2020-06-11T02:57:00Z</dcterms:created>
  <dcterms:modified xsi:type="dcterms:W3CDTF">2023-01-13T20:28:48Z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BFCA84C738074DB386FC036E0B1511B6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