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3"/>
  </p:notesMasterIdLst>
  <p:sldIdLst>
    <p:sldId id="256" r:id="rId3"/>
    <p:sldId id="257" r:id="rId4"/>
    <p:sldId id="259" r:id="rId5"/>
    <p:sldId id="258" r:id="rId6"/>
    <p:sldId id="260" r:id="rId7"/>
    <p:sldId id="262" r:id="rId8"/>
    <p:sldId id="328" r:id="rId9"/>
    <p:sldId id="329" r:id="rId10"/>
    <p:sldId id="332" r:id="rId11"/>
    <p:sldId id="261" r:id="rId12"/>
    <p:sldId id="264" r:id="rId13"/>
    <p:sldId id="330" r:id="rId14"/>
    <p:sldId id="265" r:id="rId15"/>
    <p:sldId id="266" r:id="rId16"/>
    <p:sldId id="267" r:id="rId17"/>
    <p:sldId id="331" r:id="rId18"/>
    <p:sldId id="263" r:id="rId19"/>
    <p:sldId id="268" r:id="rId20"/>
    <p:sldId id="269" r:id="rId21"/>
    <p:sldId id="333" r:id="rId22"/>
  </p:sldIdLst>
  <p:sldSz cx="12192000" cy="6858000"/>
  <p:notesSz cx="6858000" cy="9144000"/>
  <p:embeddedFontLst>
    <p:embeddedFont>
      <p:font typeface="微软雅黑" panose="020B0503020204020204" pitchFamily="34" charset="-122"/>
      <p:regular r:id="rId24"/>
      <p:bold r:id="rId25"/>
    </p:embeddedFont>
    <p:embeddedFont>
      <p:font typeface="Calibri" panose="020F0502020204030204" pitchFamily="34" charset="0"/>
      <p:regular r:id="rId26"/>
      <p:bold r:id="rId27"/>
      <p:italic r:id="rId28"/>
      <p:boldItalic r:id="rId29"/>
    </p:embeddedFont>
    <p:embeddedFont>
      <p:font typeface="汉仪大宋简" panose="02010600030101010101" charset="-122"/>
      <p:regular r:id="rId30"/>
    </p:embeddedFont>
    <p:embeddedFont>
      <p:font typeface="等线" panose="02010600030101010101" pitchFamily="2" charset="-122"/>
      <p:regular r:id="rId31"/>
      <p:bold r:id="rId32"/>
    </p:embeddedFont>
    <p:embeddedFont>
      <p:font typeface="汉仪劲楷简" panose="02010600030101010101" charset="-122"/>
      <p:regular r:id="rId33"/>
    </p:embeddedFont>
    <p:embeddedFont>
      <p:font typeface="方正兰亭黑简体" panose="02010600030101010101" charset="-122"/>
      <p:regular r:id="rId34"/>
    </p:embeddedFont>
    <p:embeddedFont>
      <p:font typeface="微软雅黑 Light" panose="020B0502040204020203" pitchFamily="34" charset="-122"/>
      <p:regular r:id="rId35"/>
    </p:embeddedFont>
    <p:embeddedFont>
      <p:font typeface="等线 Light" panose="02010600030101010101" pitchFamily="2" charset="-122"/>
      <p:regular r:id="rId36"/>
    </p:embeddedFont>
    <p:embeddedFont>
      <p:font typeface="Arial Rounded MT Bold" panose="020F0704030504030204" pitchFamily="34" charset="0"/>
      <p:regular r:id="rId3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447C"/>
    <a:srgbClr val="A17EB8"/>
    <a:srgbClr val="EC32D3"/>
    <a:srgbClr val="4FBDDE"/>
    <a:srgbClr val="F26083"/>
    <a:srgbClr val="FFABCD"/>
    <a:srgbClr val="653428"/>
    <a:srgbClr val="8E6046"/>
    <a:srgbClr val="B27F62"/>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62" autoAdjust="0"/>
    <p:restoredTop sz="94660"/>
  </p:normalViewPr>
  <p:slideViewPr>
    <p:cSldViewPr snapToGrid="0">
      <p:cViewPr>
        <p:scale>
          <a:sx n="100" d="100"/>
          <a:sy n="100" d="100"/>
        </p:scale>
        <p:origin x="1032"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B6B0086-816A-4A4B-9BB7-7426DF5B3FC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039D78-F4AE-414A-A15B-BEA5663DBA5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B0086-816A-4A4B-9BB7-7426DF5B3FC3}"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39D78-F4AE-414A-A15B-BEA5663DBA51}"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rcRect t="23315" r="21608" b="2790"/>
          <a:stretch>
            <a:fillRect/>
          </a:stretch>
        </p:blipFill>
        <p:spPr>
          <a:xfrm>
            <a:off x="0" y="11430"/>
            <a:ext cx="12192000" cy="68465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B0086-816A-4A4B-9BB7-7426DF5B3FC3}"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39D78-F4AE-414A-A15B-BEA5663DBA51}"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rcRect t="23315" r="21608" b="2790"/>
          <a:stretch>
            <a:fillRect/>
          </a:stretch>
        </p:blipFill>
        <p:spPr>
          <a:xfrm>
            <a:off x="0" y="11430"/>
            <a:ext cx="12192000" cy="684657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9.png"/><Relationship Id="rId4" Type="http://schemas.openxmlformats.org/officeDocument/2006/relationships/image" Target="../media/image1.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23315" r="21608" b="2790"/>
          <a:stretch>
            <a:fillRect/>
          </a:stretch>
        </p:blipFill>
        <p:spPr>
          <a:xfrm>
            <a:off x="0" y="11430"/>
            <a:ext cx="12192000" cy="6846570"/>
          </a:xfrm>
          <a:prstGeom prst="rect">
            <a:avLst/>
          </a:prstGeom>
        </p:spPr>
      </p:pic>
      <p:pic>
        <p:nvPicPr>
          <p:cNvPr id="8" name="图片 7"/>
          <p:cNvPicPr>
            <a:picLocks noChangeAspect="1"/>
          </p:cNvPicPr>
          <p:nvPr/>
        </p:nvPicPr>
        <p:blipFill>
          <a:blip r:embed="rId5" cstate="screen"/>
          <a:srcRect/>
          <a:stretch>
            <a:fillRect/>
          </a:stretch>
        </p:blipFill>
        <p:spPr>
          <a:xfrm>
            <a:off x="0" y="0"/>
            <a:ext cx="2543175" cy="1382443"/>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pic>
        <p:nvPicPr>
          <p:cNvPr id="18" name="PA-102218" descr="图片包含 游戏机, 灯&#10;&#10;描述已自动生成"/>
          <p:cNvPicPr>
            <a:picLocks noChangeAspect="1"/>
          </p:cNvPicPr>
          <p:nvPr>
            <p:custDataLst>
              <p:tags r:id="rId1"/>
            </p:custDataLst>
          </p:nvPr>
        </p:nvPicPr>
        <p:blipFill>
          <a:blip r:embed="rId6" cstate="screen"/>
          <a:stretch>
            <a:fillRect/>
          </a:stretch>
        </p:blipFill>
        <p:spPr>
          <a:xfrm>
            <a:off x="10054419" y="1382498"/>
            <a:ext cx="1608161" cy="1342803"/>
          </a:xfrm>
          <a:prstGeom prst="rect">
            <a:avLst/>
          </a:prstGeom>
        </p:spPr>
      </p:pic>
      <p:sp>
        <p:nvSpPr>
          <p:cNvPr id="19" name="PA-10221"/>
          <p:cNvSpPr txBox="1"/>
          <p:nvPr>
            <p:custDataLst>
              <p:tags r:id="rId2"/>
            </p:custDataLst>
          </p:nvPr>
        </p:nvSpPr>
        <p:spPr>
          <a:xfrm>
            <a:off x="4886960" y="2691765"/>
            <a:ext cx="7176135" cy="124523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7500" b="1" spc="-160" dirty="0">
                <a:ln w="3175">
                  <a:noFill/>
                </a:ln>
                <a:latin typeface="汉仪劲楷简" panose="00020600040101010101" pitchFamily="18" charset="-122"/>
                <a:ea typeface="汉仪劲楷简" panose="00020600040101010101" pitchFamily="18" charset="-122"/>
                <a:cs typeface="+mn-ea"/>
                <a:sym typeface="+mn-lt"/>
              </a:rPr>
              <a:t>中国共产党党史</a:t>
            </a:r>
          </a:p>
        </p:txBody>
      </p:sp>
      <p:grpSp>
        <p:nvGrpSpPr>
          <p:cNvPr id="20" name="组合 19"/>
          <p:cNvGrpSpPr/>
          <p:nvPr/>
        </p:nvGrpSpPr>
        <p:grpSpPr>
          <a:xfrm>
            <a:off x="6329043" y="4182096"/>
            <a:ext cx="5334000" cy="471190"/>
            <a:chOff x="3076575" y="2980429"/>
            <a:chExt cx="6048375" cy="534296"/>
          </a:xfrm>
        </p:grpSpPr>
        <p:cxnSp>
          <p:nvCxnSpPr>
            <p:cNvPr id="21" name="直接连接符 20"/>
            <p:cNvCxnSpPr/>
            <p:nvPr/>
          </p:nvCxnSpPr>
          <p:spPr>
            <a:xfrm>
              <a:off x="3076575" y="3009900"/>
              <a:ext cx="60483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076575" y="3514725"/>
              <a:ext cx="60483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109463" y="2980429"/>
              <a:ext cx="6015487" cy="522033"/>
            </a:xfrm>
            <a:prstGeom prst="rect">
              <a:avLst/>
            </a:prstGeom>
            <a:noFill/>
          </p:spPr>
          <p:txBody>
            <a:bodyPr wrap="square" rtlCol="0">
              <a:spAutoFit/>
            </a:bodyPr>
            <a:lstStyle/>
            <a:p>
              <a:pPr algn="dist"/>
              <a:r>
                <a:rPr lang="zh-CN" altLang="en-US" sz="2400" dirty="0">
                  <a:solidFill>
                    <a:srgbClr val="C00000"/>
                  </a:solidFill>
                  <a:latin typeface="汉仪大宋简" panose="02010600000101010101" pitchFamily="2" charset="-122"/>
                  <a:ea typeface="汉仪大宋简" panose="02010600000101010101" pitchFamily="2" charset="-122"/>
                </a:rPr>
                <a:t>党政风工作总结报告</a:t>
              </a:r>
              <a:r>
                <a:rPr lang="en-US" altLang="zh-CN" sz="2400" dirty="0">
                  <a:solidFill>
                    <a:srgbClr val="C00000"/>
                  </a:solidFill>
                  <a:latin typeface="汉仪大宋简" panose="02010600000101010101" pitchFamily="2" charset="-122"/>
                  <a:ea typeface="汉仪大宋简" panose="02010600000101010101" pitchFamily="2" charset="-122"/>
                </a:rPr>
                <a:t>PPT</a:t>
              </a:r>
              <a:r>
                <a:rPr lang="zh-CN" altLang="en-US" sz="2400" dirty="0">
                  <a:solidFill>
                    <a:srgbClr val="C00000"/>
                  </a:solidFill>
                  <a:latin typeface="汉仪大宋简" panose="02010600000101010101" pitchFamily="2" charset="-122"/>
                  <a:ea typeface="汉仪大宋简" panose="02010600000101010101" pitchFamily="2" charset="-122"/>
                </a:rPr>
                <a:t>模板</a:t>
              </a:r>
            </a:p>
          </p:txBody>
        </p:sp>
      </p:grpSp>
      <p:grpSp>
        <p:nvGrpSpPr>
          <p:cNvPr id="24" name="组合 23"/>
          <p:cNvGrpSpPr/>
          <p:nvPr/>
        </p:nvGrpSpPr>
        <p:grpSpPr>
          <a:xfrm>
            <a:off x="6957728" y="5239658"/>
            <a:ext cx="4705279" cy="724100"/>
            <a:chOff x="3294990" y="4438689"/>
            <a:chExt cx="5602022" cy="862102"/>
          </a:xfrm>
          <a:effectLst>
            <a:outerShdw blurRad="165100" algn="ctr" rotWithShape="0">
              <a:schemeClr val="tx1">
                <a:lumMod val="85000"/>
                <a:lumOff val="15000"/>
                <a:alpha val="40000"/>
              </a:schemeClr>
            </a:outerShdw>
          </a:effectLst>
        </p:grpSpPr>
        <p:grpSp>
          <p:nvGrpSpPr>
            <p:cNvPr id="25" name="组合 24"/>
            <p:cNvGrpSpPr/>
            <p:nvPr/>
          </p:nvGrpSpPr>
          <p:grpSpPr>
            <a:xfrm>
              <a:off x="3314038" y="4438689"/>
              <a:ext cx="5563922" cy="546710"/>
              <a:chOff x="3371850" y="4514890"/>
              <a:chExt cx="5366890" cy="546710"/>
            </a:xfrm>
            <a:gradFill>
              <a:gsLst>
                <a:gs pos="52200">
                  <a:srgbClr val="E2CD92"/>
                </a:gs>
                <a:gs pos="0">
                  <a:srgbClr val="C38856"/>
                </a:gs>
                <a:gs pos="100000">
                  <a:srgbClr val="C38856"/>
                </a:gs>
              </a:gsLst>
              <a:lin ang="0" scaled="0"/>
            </a:gradFill>
          </p:grpSpPr>
          <p:sp>
            <p:nvSpPr>
              <p:cNvPr id="28" name="矩形: 圆角 27"/>
              <p:cNvSpPr/>
              <p:nvPr/>
            </p:nvSpPr>
            <p:spPr>
              <a:xfrm>
                <a:off x="3371850" y="4514890"/>
                <a:ext cx="2276475" cy="546710"/>
              </a:xfrm>
              <a:prstGeom prst="roundRect">
                <a:avLst>
                  <a:gd name="adj" fmla="val 2415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9" name="矩形: 圆角 28"/>
              <p:cNvSpPr/>
              <p:nvPr/>
            </p:nvSpPr>
            <p:spPr>
              <a:xfrm>
                <a:off x="6462265" y="4514890"/>
                <a:ext cx="2276475" cy="546710"/>
              </a:xfrm>
              <a:prstGeom prst="roundRect">
                <a:avLst>
                  <a:gd name="adj" fmla="val 2415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26" name="文本框 25"/>
            <p:cNvSpPr txBox="1"/>
            <p:nvPr/>
          </p:nvSpPr>
          <p:spPr>
            <a:xfrm>
              <a:off x="3294990" y="4457994"/>
              <a:ext cx="2392093" cy="842797"/>
            </a:xfrm>
            <a:prstGeom prst="rect">
              <a:avLst/>
            </a:prstGeom>
            <a:noFill/>
          </p:spPr>
          <p:txBody>
            <a:bodyPr wrap="square" rtlCol="0">
              <a:spAutoFit/>
            </a:bodyPr>
            <a:lstStyle/>
            <a:p>
              <a:pPr algn="dist"/>
              <a:r>
                <a:rPr lang="zh-CN" altLang="en-US" sz="2000" smtClean="0">
                  <a:solidFill>
                    <a:schemeClr val="bg1"/>
                  </a:solidFill>
                  <a:latin typeface="汉仪大宋简" panose="02010600000101010101" pitchFamily="2" charset="-122"/>
                  <a:ea typeface="汉仪大宋简" panose="02010600000101010101" pitchFamily="2" charset="-122"/>
                </a:rPr>
                <a:t>汇报人：</a:t>
              </a:r>
              <a:r>
                <a:rPr lang="en-US" altLang="zh-CN" sz="2000" smtClean="0">
                  <a:solidFill>
                    <a:schemeClr val="bg1"/>
                  </a:solidFill>
                  <a:latin typeface="汉仪大宋简" panose="02010600000101010101" pitchFamily="2" charset="-122"/>
                  <a:ea typeface="汉仪大宋简" panose="02010600000101010101" pitchFamily="2" charset="-122"/>
                </a:rPr>
                <a:t>PPT818</a:t>
              </a:r>
              <a:endParaRPr lang="en-US" altLang="zh-CN" sz="2000" dirty="0">
                <a:solidFill>
                  <a:schemeClr val="bg1"/>
                </a:solidFill>
                <a:latin typeface="汉仪大宋简" panose="02010600000101010101" pitchFamily="2" charset="-122"/>
                <a:ea typeface="汉仪大宋简" panose="02010600000101010101" pitchFamily="2" charset="-122"/>
              </a:endParaRPr>
            </a:p>
          </p:txBody>
        </p:sp>
        <p:sp>
          <p:nvSpPr>
            <p:cNvPr id="27" name="文本框 26"/>
            <p:cNvSpPr txBox="1"/>
            <p:nvPr/>
          </p:nvSpPr>
          <p:spPr>
            <a:xfrm>
              <a:off x="6504919" y="4457994"/>
              <a:ext cx="2392093" cy="476364"/>
            </a:xfrm>
            <a:prstGeom prst="rect">
              <a:avLst/>
            </a:prstGeom>
            <a:noFill/>
          </p:spPr>
          <p:txBody>
            <a:bodyPr wrap="square" rtlCol="0">
              <a:spAutoFit/>
            </a:bodyPr>
            <a:lstStyle/>
            <a:p>
              <a:pPr algn="dist"/>
              <a:r>
                <a:rPr lang="zh-CN" altLang="en-US" sz="2000" dirty="0">
                  <a:solidFill>
                    <a:schemeClr val="bg1"/>
                  </a:solidFill>
                  <a:latin typeface="汉仪大宋简" panose="02010600000101010101" pitchFamily="2" charset="-122"/>
                  <a:ea typeface="汉仪大宋简" panose="02010600000101010101" pitchFamily="2" charset="-122"/>
                </a:rPr>
                <a:t>党支部的名称</a:t>
              </a:r>
            </a:p>
          </p:txBody>
        </p:sp>
      </p:grpSp>
      <p:pic>
        <p:nvPicPr>
          <p:cNvPr id="2" name="图片 1" descr="预览图_千图网_编号33858601"/>
          <p:cNvPicPr>
            <a:picLocks noChangeAspect="1"/>
          </p:cNvPicPr>
          <p:nvPr/>
        </p:nvPicPr>
        <p:blipFill>
          <a:blip r:embed="rId7"/>
          <a:stretch>
            <a:fillRect/>
          </a:stretch>
        </p:blipFill>
        <p:spPr>
          <a:xfrm>
            <a:off x="-439420" y="507365"/>
            <a:ext cx="6350635" cy="63506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rcRect/>
          <a:stretch>
            <a:fillRect/>
          </a:stretch>
        </p:blipFill>
        <p:spPr>
          <a:xfrm>
            <a:off x="0" y="0"/>
            <a:ext cx="1571625" cy="854319"/>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grpSp>
        <p:nvGrpSpPr>
          <p:cNvPr id="14" name="组合 13"/>
          <p:cNvGrpSpPr/>
          <p:nvPr/>
        </p:nvGrpSpPr>
        <p:grpSpPr>
          <a:xfrm>
            <a:off x="1480566" y="1986621"/>
            <a:ext cx="9086088" cy="1962912"/>
            <a:chOff x="365760" y="2362137"/>
            <a:chExt cx="9086088" cy="1962912"/>
          </a:xfrm>
          <a:solidFill>
            <a:srgbClr val="5F788F"/>
          </a:solidFill>
        </p:grpSpPr>
        <p:sp>
          <p:nvSpPr>
            <p:cNvPr id="15" name="椭圆 14"/>
            <p:cNvSpPr/>
            <p:nvPr/>
          </p:nvSpPr>
          <p:spPr>
            <a:xfrm>
              <a:off x="2740152" y="2362137"/>
              <a:ext cx="1962912" cy="1962912"/>
            </a:xfrm>
            <a:prstGeom prst="ellipse">
              <a:avLst/>
            </a:prstGeom>
            <a:solidFill>
              <a:srgbClr val="BF0C07"/>
            </a:solidFill>
            <a:ln>
              <a:solidFill>
                <a:srgbClr val="B61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2000" noProof="0" dirty="0">
                  <a:ln>
                    <a:noFill/>
                  </a:ln>
                  <a:solidFill>
                    <a:prstClr val="white"/>
                  </a:solidFill>
                  <a:effectLst/>
                  <a:uLnTx/>
                  <a:uFillTx/>
                  <a:latin typeface="微软雅黑" panose="020B0503020204020204" pitchFamily="34" charset="-122"/>
                  <a:ea typeface="微软雅黑" panose="020B0503020204020204" pitchFamily="34" charset="-122"/>
                  <a:sym typeface="+mn-ea"/>
                </a:rPr>
                <a:t>输入标题</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椭圆 1"/>
            <p:cNvSpPr/>
            <p:nvPr/>
          </p:nvSpPr>
          <p:spPr>
            <a:xfrm>
              <a:off x="5114544" y="2362137"/>
              <a:ext cx="1962912" cy="1962912"/>
            </a:xfrm>
            <a:prstGeom prst="ellipse">
              <a:avLst/>
            </a:prstGeom>
            <a:solidFill>
              <a:srgbClr val="BF0C07"/>
            </a:solidFill>
            <a:ln>
              <a:solidFill>
                <a:srgbClr val="B61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2000" noProof="0" dirty="0">
                  <a:ln>
                    <a:noFill/>
                  </a:ln>
                  <a:solidFill>
                    <a:prstClr val="white"/>
                  </a:solidFill>
                  <a:effectLst/>
                  <a:uLnTx/>
                  <a:uFillTx/>
                  <a:latin typeface="微软雅黑" panose="020B0503020204020204" pitchFamily="34" charset="-122"/>
                  <a:ea typeface="微软雅黑" panose="020B0503020204020204" pitchFamily="34" charset="-122"/>
                  <a:sym typeface="+mn-ea"/>
                </a:rPr>
                <a:t>输入标题</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 name="椭圆 2"/>
            <p:cNvSpPr/>
            <p:nvPr/>
          </p:nvSpPr>
          <p:spPr>
            <a:xfrm>
              <a:off x="7488936" y="2362137"/>
              <a:ext cx="1962912" cy="1962912"/>
            </a:xfrm>
            <a:prstGeom prst="ellipse">
              <a:avLst/>
            </a:prstGeom>
            <a:solidFill>
              <a:srgbClr val="BF0C07"/>
            </a:solidFill>
            <a:ln>
              <a:solidFill>
                <a:srgbClr val="B61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2000" noProof="0" dirty="0">
                  <a:ln>
                    <a:noFill/>
                  </a:ln>
                  <a:solidFill>
                    <a:prstClr val="white"/>
                  </a:solidFill>
                  <a:effectLst/>
                  <a:uLnTx/>
                  <a:uFillTx/>
                  <a:latin typeface="微软雅黑" panose="020B0503020204020204" pitchFamily="34" charset="-122"/>
                  <a:ea typeface="微软雅黑" panose="020B0503020204020204" pitchFamily="34" charset="-122"/>
                  <a:sym typeface="+mn-ea"/>
                </a:rPr>
                <a:t>输入标题</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65760" y="2362137"/>
              <a:ext cx="1962912" cy="1962912"/>
            </a:xfrm>
            <a:prstGeom prst="ellipse">
              <a:avLst/>
            </a:prstGeom>
            <a:solidFill>
              <a:srgbClr val="BF0C07"/>
            </a:solidFill>
            <a:ln>
              <a:solidFill>
                <a:srgbClr val="B61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输入标题</a:t>
              </a:r>
              <a:endPar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4" name="组合 23"/>
          <p:cNvGrpSpPr/>
          <p:nvPr/>
        </p:nvGrpSpPr>
        <p:grpSpPr>
          <a:xfrm>
            <a:off x="2038350" y="4892040"/>
            <a:ext cx="8288655" cy="1041400"/>
            <a:chOff x="2983083" y="5748391"/>
            <a:chExt cx="6225835" cy="781050"/>
          </a:xfrm>
        </p:grpSpPr>
        <p:cxnSp>
          <p:nvCxnSpPr>
            <p:cNvPr id="21" name="直接连接符 20"/>
            <p:cNvCxnSpPr/>
            <p:nvPr/>
          </p:nvCxnSpPr>
          <p:spPr>
            <a:xfrm>
              <a:off x="2983083" y="6138916"/>
              <a:ext cx="6225835" cy="0"/>
            </a:xfrm>
            <a:prstGeom prst="line">
              <a:avLst/>
            </a:prstGeom>
            <a:ln w="57150">
              <a:solidFill>
                <a:srgbClr val="E1E2E5"/>
              </a:solidFill>
            </a:ln>
          </p:spPr>
          <p:style>
            <a:lnRef idx="1">
              <a:schemeClr val="accent1"/>
            </a:lnRef>
            <a:fillRef idx="0">
              <a:schemeClr val="accent1"/>
            </a:fillRef>
            <a:effectRef idx="0">
              <a:schemeClr val="accent1"/>
            </a:effectRef>
            <a:fontRef idx="minor">
              <a:schemeClr val="tx1"/>
            </a:fontRef>
          </p:style>
        </p:cxnSp>
        <p:sp>
          <p:nvSpPr>
            <p:cNvPr id="22" name="矩形: 剪去对角 21"/>
            <p:cNvSpPr/>
            <p:nvPr/>
          </p:nvSpPr>
          <p:spPr>
            <a:xfrm>
              <a:off x="3608506" y="5748391"/>
              <a:ext cx="4974989" cy="781050"/>
            </a:xfrm>
            <a:prstGeom prst="snip2DiagRect">
              <a:avLst/>
            </a:prstGeom>
            <a:solidFill>
              <a:srgbClr val="BF0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1" lang="zh-CN" altLang="en-US" dirty="0">
                  <a:solidFill>
                    <a:schemeClr val="bg1"/>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dirty="0" smtClean="0">
                  <a:solidFill>
                    <a:schemeClr val="bg1"/>
                  </a:solidFill>
                  <a:latin typeface="微软雅黑" panose="020B0503020204020204" pitchFamily="34" charset="-122"/>
                  <a:ea typeface="微软雅黑" panose="020B0503020204020204" pitchFamily="34" charset="-122"/>
                  <a:cs typeface="+mn-ea"/>
                  <a:sym typeface="+mn-lt"/>
                </a:rPr>
                <a:t>。</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3" name="矩形 22"/>
          <p:cNvSpPr/>
          <p:nvPr/>
        </p:nvSpPr>
        <p:spPr>
          <a:xfrm>
            <a:off x="1484630" y="165735"/>
            <a:ext cx="2675255" cy="521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输入标题内容</a:t>
            </a: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rcRect/>
          <a:stretch>
            <a:fillRect/>
          </a:stretch>
        </p:blipFill>
        <p:spPr>
          <a:xfrm>
            <a:off x="0" y="0"/>
            <a:ext cx="1571625" cy="854319"/>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grpSp>
        <p:nvGrpSpPr>
          <p:cNvPr id="18" name="组合 17"/>
          <p:cNvGrpSpPr/>
          <p:nvPr/>
        </p:nvGrpSpPr>
        <p:grpSpPr>
          <a:xfrm>
            <a:off x="993116" y="1916430"/>
            <a:ext cx="10140458" cy="3885533"/>
            <a:chOff x="487656" y="2047875"/>
            <a:chExt cx="10140458" cy="3885533"/>
          </a:xfrm>
        </p:grpSpPr>
        <p:grpSp>
          <p:nvGrpSpPr>
            <p:cNvPr id="21" name="Group 1"/>
            <p:cNvGrpSpPr/>
            <p:nvPr/>
          </p:nvGrpSpPr>
          <p:grpSpPr>
            <a:xfrm>
              <a:off x="3636763" y="2047875"/>
              <a:ext cx="6991351" cy="1212054"/>
              <a:chOff x="3676648" y="2447925"/>
              <a:chExt cx="6991351" cy="1212054"/>
            </a:xfrm>
          </p:grpSpPr>
          <p:sp>
            <p:nvSpPr>
              <p:cNvPr id="22" name="矩形 21"/>
              <p:cNvSpPr/>
              <p:nvPr/>
            </p:nvSpPr>
            <p:spPr>
              <a:xfrm>
                <a:off x="3928620" y="2554257"/>
                <a:ext cx="6529830" cy="10147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kumimoji="1"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圆角 22"/>
              <p:cNvSpPr/>
              <p:nvPr/>
            </p:nvSpPr>
            <p:spPr>
              <a:xfrm>
                <a:off x="3676648" y="2447925"/>
                <a:ext cx="6991351" cy="1212054"/>
              </a:xfrm>
              <a:prstGeom prst="roundRect">
                <a:avLst>
                  <a:gd name="adj" fmla="val 6089"/>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5" name="1"/>
            <p:cNvSpPr/>
            <p:nvPr/>
          </p:nvSpPr>
          <p:spPr bwMode="auto">
            <a:xfrm>
              <a:off x="487656" y="2987040"/>
              <a:ext cx="1511935" cy="1494155"/>
            </a:xfrm>
            <a:custGeom>
              <a:avLst/>
              <a:gdLst>
                <a:gd name="T0" fmla="*/ 205 w 238"/>
                <a:gd name="T1" fmla="*/ 233 h 235"/>
                <a:gd name="T2" fmla="*/ 188 w 238"/>
                <a:gd name="T3" fmla="*/ 216 h 235"/>
                <a:gd name="T4" fmla="*/ 178 w 238"/>
                <a:gd name="T5" fmla="*/ 214 h 235"/>
                <a:gd name="T6" fmla="*/ 104 w 238"/>
                <a:gd name="T7" fmla="*/ 233 h 235"/>
                <a:gd name="T8" fmla="*/ 46 w 238"/>
                <a:gd name="T9" fmla="*/ 214 h 235"/>
                <a:gd name="T10" fmla="*/ 36 w 238"/>
                <a:gd name="T11" fmla="*/ 218 h 235"/>
                <a:gd name="T12" fmla="*/ 16 w 238"/>
                <a:gd name="T13" fmla="*/ 233 h 235"/>
                <a:gd name="T14" fmla="*/ 0 w 238"/>
                <a:gd name="T15" fmla="*/ 216 h 235"/>
                <a:gd name="T16" fmla="*/ 17 w 238"/>
                <a:gd name="T17" fmla="*/ 199 h 235"/>
                <a:gd name="T18" fmla="*/ 24 w 238"/>
                <a:gd name="T19" fmla="*/ 198 h 235"/>
                <a:gd name="T20" fmla="*/ 8 w 238"/>
                <a:gd name="T21" fmla="*/ 176 h 235"/>
                <a:gd name="T22" fmla="*/ 26 w 238"/>
                <a:gd name="T23" fmla="*/ 159 h 235"/>
                <a:gd name="T24" fmla="*/ 154 w 238"/>
                <a:gd name="T25" fmla="*/ 184 h 235"/>
                <a:gd name="T26" fmla="*/ 74 w 238"/>
                <a:gd name="T27" fmla="*/ 106 h 235"/>
                <a:gd name="T28" fmla="*/ 57 w 238"/>
                <a:gd name="T29" fmla="*/ 128 h 235"/>
                <a:gd name="T30" fmla="*/ 23 w 238"/>
                <a:gd name="T31" fmla="*/ 93 h 235"/>
                <a:gd name="T32" fmla="*/ 78 w 238"/>
                <a:gd name="T33" fmla="*/ 39 h 235"/>
                <a:gd name="T34" fmla="*/ 83 w 238"/>
                <a:gd name="T35" fmla="*/ 38 h 235"/>
                <a:gd name="T36" fmla="*/ 117 w 238"/>
                <a:gd name="T37" fmla="*/ 30 h 235"/>
                <a:gd name="T38" fmla="*/ 135 w 238"/>
                <a:gd name="T39" fmla="*/ 48 h 235"/>
                <a:gd name="T40" fmla="*/ 105 w 238"/>
                <a:gd name="T41" fmla="*/ 75 h 235"/>
                <a:gd name="T42" fmla="*/ 184 w 238"/>
                <a:gd name="T43" fmla="*/ 151 h 235"/>
                <a:gd name="T44" fmla="*/ 124 w 238"/>
                <a:gd name="T45" fmla="*/ 0 h 235"/>
                <a:gd name="T46" fmla="*/ 159 w 238"/>
                <a:gd name="T47" fmla="*/ 8 h 235"/>
                <a:gd name="T48" fmla="*/ 232 w 238"/>
                <a:gd name="T49" fmla="*/ 96 h 235"/>
                <a:gd name="T50" fmla="*/ 215 w 238"/>
                <a:gd name="T51" fmla="*/ 177 h 235"/>
                <a:gd name="T52" fmla="*/ 217 w 238"/>
                <a:gd name="T53" fmla="*/ 188 h 235"/>
                <a:gd name="T54" fmla="*/ 234 w 238"/>
                <a:gd name="T55" fmla="*/ 204 h 235"/>
                <a:gd name="T56" fmla="*/ 205 w 238"/>
                <a:gd name="T57" fmla="*/ 23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5">
                  <a:moveTo>
                    <a:pt x="205" y="233"/>
                  </a:moveTo>
                  <a:cubicBezTo>
                    <a:pt x="199" y="227"/>
                    <a:pt x="193" y="222"/>
                    <a:pt x="188" y="216"/>
                  </a:cubicBezTo>
                  <a:cubicBezTo>
                    <a:pt x="185" y="212"/>
                    <a:pt x="182" y="212"/>
                    <a:pt x="178" y="214"/>
                  </a:cubicBezTo>
                  <a:cubicBezTo>
                    <a:pt x="155" y="228"/>
                    <a:pt x="131" y="235"/>
                    <a:pt x="104" y="233"/>
                  </a:cubicBezTo>
                  <a:cubicBezTo>
                    <a:pt x="83" y="232"/>
                    <a:pt x="63" y="225"/>
                    <a:pt x="46" y="214"/>
                  </a:cubicBezTo>
                  <a:cubicBezTo>
                    <a:pt x="37" y="208"/>
                    <a:pt x="37" y="208"/>
                    <a:pt x="36" y="218"/>
                  </a:cubicBezTo>
                  <a:cubicBezTo>
                    <a:pt x="34" y="228"/>
                    <a:pt x="26" y="234"/>
                    <a:pt x="16" y="233"/>
                  </a:cubicBezTo>
                  <a:cubicBezTo>
                    <a:pt x="8" y="233"/>
                    <a:pt x="0" y="225"/>
                    <a:pt x="0" y="216"/>
                  </a:cubicBezTo>
                  <a:cubicBezTo>
                    <a:pt x="1" y="207"/>
                    <a:pt x="8" y="199"/>
                    <a:pt x="17" y="199"/>
                  </a:cubicBezTo>
                  <a:cubicBezTo>
                    <a:pt x="19" y="198"/>
                    <a:pt x="21" y="198"/>
                    <a:pt x="24" y="198"/>
                  </a:cubicBezTo>
                  <a:cubicBezTo>
                    <a:pt x="18" y="190"/>
                    <a:pt x="13" y="183"/>
                    <a:pt x="8" y="176"/>
                  </a:cubicBezTo>
                  <a:cubicBezTo>
                    <a:pt x="15" y="170"/>
                    <a:pt x="20" y="165"/>
                    <a:pt x="26" y="159"/>
                  </a:cubicBezTo>
                  <a:cubicBezTo>
                    <a:pt x="63" y="193"/>
                    <a:pt x="105" y="206"/>
                    <a:pt x="154" y="184"/>
                  </a:cubicBezTo>
                  <a:cubicBezTo>
                    <a:pt x="128" y="158"/>
                    <a:pt x="102" y="133"/>
                    <a:pt x="74" y="106"/>
                  </a:cubicBezTo>
                  <a:cubicBezTo>
                    <a:pt x="69" y="112"/>
                    <a:pt x="63" y="120"/>
                    <a:pt x="57" y="128"/>
                  </a:cubicBezTo>
                  <a:cubicBezTo>
                    <a:pt x="45" y="115"/>
                    <a:pt x="34" y="105"/>
                    <a:pt x="23" y="93"/>
                  </a:cubicBezTo>
                  <a:cubicBezTo>
                    <a:pt x="41" y="75"/>
                    <a:pt x="60" y="57"/>
                    <a:pt x="78" y="39"/>
                  </a:cubicBezTo>
                  <a:cubicBezTo>
                    <a:pt x="79" y="38"/>
                    <a:pt x="81" y="37"/>
                    <a:pt x="83" y="38"/>
                  </a:cubicBezTo>
                  <a:cubicBezTo>
                    <a:pt x="95" y="41"/>
                    <a:pt x="107" y="38"/>
                    <a:pt x="117" y="30"/>
                  </a:cubicBezTo>
                  <a:cubicBezTo>
                    <a:pt x="123" y="36"/>
                    <a:pt x="128" y="41"/>
                    <a:pt x="135" y="48"/>
                  </a:cubicBezTo>
                  <a:cubicBezTo>
                    <a:pt x="125" y="57"/>
                    <a:pt x="115" y="66"/>
                    <a:pt x="105" y="75"/>
                  </a:cubicBezTo>
                  <a:cubicBezTo>
                    <a:pt x="132" y="101"/>
                    <a:pt x="158" y="126"/>
                    <a:pt x="184" y="151"/>
                  </a:cubicBezTo>
                  <a:cubicBezTo>
                    <a:pt x="210" y="117"/>
                    <a:pt x="196" y="35"/>
                    <a:pt x="124" y="0"/>
                  </a:cubicBezTo>
                  <a:cubicBezTo>
                    <a:pt x="137" y="0"/>
                    <a:pt x="149" y="3"/>
                    <a:pt x="159" y="8"/>
                  </a:cubicBezTo>
                  <a:cubicBezTo>
                    <a:pt x="198" y="25"/>
                    <a:pt x="224" y="54"/>
                    <a:pt x="232" y="96"/>
                  </a:cubicBezTo>
                  <a:cubicBezTo>
                    <a:pt x="238" y="125"/>
                    <a:pt x="231" y="152"/>
                    <a:pt x="215" y="177"/>
                  </a:cubicBezTo>
                  <a:cubicBezTo>
                    <a:pt x="213" y="182"/>
                    <a:pt x="213" y="184"/>
                    <a:pt x="217" y="188"/>
                  </a:cubicBezTo>
                  <a:cubicBezTo>
                    <a:pt x="223" y="193"/>
                    <a:pt x="228" y="198"/>
                    <a:pt x="234" y="204"/>
                  </a:cubicBezTo>
                  <a:cubicBezTo>
                    <a:pt x="224" y="214"/>
                    <a:pt x="214" y="223"/>
                    <a:pt x="205" y="233"/>
                  </a:cubicBezTo>
                  <a:close/>
                </a:path>
              </a:pathLst>
            </a:custGeom>
            <a:solidFill>
              <a:srgbClr val="C00000"/>
            </a:solidFill>
            <a:ln>
              <a:noFill/>
            </a:ln>
          </p:spPr>
          <p:txBody>
            <a:bodyPr anchor="ctr"/>
            <a:lstStyle/>
            <a:p>
              <a:pPr algn="ctr"/>
              <a:endParaRPr lang="en-US" dirty="0">
                <a:solidFill>
                  <a:srgbClr val="C00000"/>
                </a:solidFill>
              </a:endParaRPr>
            </a:p>
          </p:txBody>
        </p:sp>
        <p:cxnSp>
          <p:nvCxnSpPr>
            <p:cNvPr id="3" name="直接连接符 2"/>
            <p:cNvCxnSpPr>
              <a:stCxn id="23" idx="1"/>
            </p:cNvCxnSpPr>
            <p:nvPr/>
          </p:nvCxnSpPr>
          <p:spPr>
            <a:xfrm flipH="1">
              <a:off x="2095500" y="2653902"/>
              <a:ext cx="1541263" cy="92749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8" name="Group 1"/>
            <p:cNvGrpSpPr/>
            <p:nvPr/>
          </p:nvGrpSpPr>
          <p:grpSpPr>
            <a:xfrm>
              <a:off x="3636763" y="3581400"/>
              <a:ext cx="6991351" cy="1212054"/>
              <a:chOff x="3676648" y="2447925"/>
              <a:chExt cx="6991351" cy="1212054"/>
            </a:xfrm>
          </p:grpSpPr>
          <p:sp>
            <p:nvSpPr>
              <p:cNvPr id="29" name="矩形 28"/>
              <p:cNvSpPr/>
              <p:nvPr/>
            </p:nvSpPr>
            <p:spPr>
              <a:xfrm>
                <a:off x="3928620" y="2554257"/>
                <a:ext cx="6529830" cy="10147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kumimoji="1"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圆角 30"/>
              <p:cNvSpPr/>
              <p:nvPr/>
            </p:nvSpPr>
            <p:spPr>
              <a:xfrm>
                <a:off x="3676648" y="2447925"/>
                <a:ext cx="6991351" cy="1212054"/>
              </a:xfrm>
              <a:prstGeom prst="roundRect">
                <a:avLst>
                  <a:gd name="adj" fmla="val 6089"/>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2" name="Group 1"/>
            <p:cNvGrpSpPr/>
            <p:nvPr/>
          </p:nvGrpSpPr>
          <p:grpSpPr>
            <a:xfrm>
              <a:off x="3636763" y="5112136"/>
              <a:ext cx="6991351" cy="821272"/>
              <a:chOff x="3676648" y="2447925"/>
              <a:chExt cx="6991351" cy="821272"/>
            </a:xfrm>
          </p:grpSpPr>
          <p:sp>
            <p:nvSpPr>
              <p:cNvPr id="33" name="矩形 32"/>
              <p:cNvSpPr/>
              <p:nvPr/>
            </p:nvSpPr>
            <p:spPr>
              <a:xfrm>
                <a:off x="3928620" y="2554257"/>
                <a:ext cx="6529830" cy="5530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kumimoji="1"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a:t>
                </a:r>
                <a:r>
                  <a:rPr kumimoji="1" lang="en-US" altLang="zh-CN"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p>
            </p:txBody>
          </p:sp>
          <p:sp>
            <p:nvSpPr>
              <p:cNvPr id="34" name="矩形: 圆角 33"/>
              <p:cNvSpPr/>
              <p:nvPr/>
            </p:nvSpPr>
            <p:spPr>
              <a:xfrm>
                <a:off x="3676648" y="2447925"/>
                <a:ext cx="6991351" cy="821272"/>
              </a:xfrm>
              <a:prstGeom prst="roundRect">
                <a:avLst>
                  <a:gd name="adj" fmla="val 6089"/>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cxnSp>
          <p:nvCxnSpPr>
            <p:cNvPr id="35" name="直接连接符 34"/>
            <p:cNvCxnSpPr>
              <a:stCxn id="31" idx="1"/>
            </p:cNvCxnSpPr>
            <p:nvPr/>
          </p:nvCxnSpPr>
          <p:spPr>
            <a:xfrm flipH="1" flipV="1">
              <a:off x="2190750" y="3937292"/>
              <a:ext cx="1446013" cy="25013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4" idx="1"/>
            </p:cNvCxnSpPr>
            <p:nvPr/>
          </p:nvCxnSpPr>
          <p:spPr>
            <a:xfrm flipH="1" flipV="1">
              <a:off x="2095500" y="4347928"/>
              <a:ext cx="1541263" cy="117484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1484630" y="165735"/>
            <a:ext cx="2675255" cy="521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输入标题内容</a:t>
            </a: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rcRect/>
          <a:stretch>
            <a:fillRect/>
          </a:stretch>
        </p:blipFill>
        <p:spPr>
          <a:xfrm>
            <a:off x="0" y="0"/>
            <a:ext cx="2543175" cy="1382443"/>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sp>
        <p:nvSpPr>
          <p:cNvPr id="45" name="文本框 44"/>
          <p:cNvSpPr txBox="1"/>
          <p:nvPr/>
        </p:nvSpPr>
        <p:spPr>
          <a:xfrm>
            <a:off x="5254739" y="2017174"/>
            <a:ext cx="2079511" cy="768350"/>
          </a:xfrm>
          <a:prstGeom prst="rect">
            <a:avLst/>
          </a:prstGeom>
          <a:noFill/>
        </p:spPr>
        <p:txBody>
          <a:bodyPr wrap="square" rtlCol="0">
            <a:spAutoFit/>
          </a:bodyPr>
          <a:lstStyle/>
          <a:p>
            <a:pPr algn="dist"/>
            <a:r>
              <a:rPr lang="zh-CN" altLang="en-US" sz="4400" dirty="0">
                <a:solidFill>
                  <a:srgbClr val="C00000"/>
                </a:solidFill>
                <a:latin typeface="汉仪大宋简" panose="02010600000101010101" pitchFamily="2" charset="-122"/>
                <a:ea typeface="汉仪大宋简" panose="02010600000101010101" pitchFamily="2" charset="-122"/>
              </a:rPr>
              <a:t>第三章</a:t>
            </a:r>
          </a:p>
        </p:txBody>
      </p:sp>
      <p:grpSp>
        <p:nvGrpSpPr>
          <p:cNvPr id="46" name="组合 45"/>
          <p:cNvGrpSpPr/>
          <p:nvPr/>
        </p:nvGrpSpPr>
        <p:grpSpPr>
          <a:xfrm>
            <a:off x="5146559" y="3073171"/>
            <a:ext cx="1792133" cy="368300"/>
            <a:chOff x="3071666" y="2973920"/>
            <a:chExt cx="6053284" cy="586903"/>
          </a:xfrm>
        </p:grpSpPr>
        <p:cxnSp>
          <p:nvCxnSpPr>
            <p:cNvPr id="47" name="直接连接符 46"/>
            <p:cNvCxnSpPr/>
            <p:nvPr/>
          </p:nvCxnSpPr>
          <p:spPr>
            <a:xfrm>
              <a:off x="3076575" y="3009900"/>
              <a:ext cx="60483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076575" y="3514725"/>
              <a:ext cx="60483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3071666" y="2973920"/>
              <a:ext cx="6015488" cy="586903"/>
            </a:xfrm>
            <a:prstGeom prst="rect">
              <a:avLst/>
            </a:prstGeom>
            <a:noFill/>
          </p:spPr>
          <p:txBody>
            <a:bodyPr wrap="square" rtlCol="0">
              <a:spAutoFit/>
            </a:bodyPr>
            <a:lstStyle/>
            <a:p>
              <a:pPr algn="dist"/>
              <a:r>
                <a:rPr lang="en-US" altLang="zh-CN" dirty="0">
                  <a:solidFill>
                    <a:srgbClr val="C00000"/>
                  </a:solidFill>
                  <a:latin typeface="汉仪大宋简" panose="02010600000101010101" pitchFamily="2" charset="-122"/>
                  <a:ea typeface="汉仪大宋简" panose="02010600000101010101" pitchFamily="2" charset="-122"/>
                </a:rPr>
                <a:t>PART.0</a:t>
              </a:r>
              <a:r>
                <a:rPr lang="en-US" dirty="0">
                  <a:solidFill>
                    <a:srgbClr val="C00000"/>
                  </a:solidFill>
                  <a:latin typeface="汉仪大宋简" panose="02010600000101010101" pitchFamily="2" charset="-122"/>
                  <a:ea typeface="汉仪大宋简" panose="02010600000101010101" pitchFamily="2" charset="-122"/>
                </a:rPr>
                <a:t>3</a:t>
              </a:r>
            </a:p>
          </p:txBody>
        </p:sp>
      </p:grpSp>
      <p:sp>
        <p:nvSpPr>
          <p:cNvPr id="50" name="1"/>
          <p:cNvSpPr/>
          <p:nvPr/>
        </p:nvSpPr>
        <p:spPr bwMode="auto">
          <a:xfrm>
            <a:off x="4641733" y="2154458"/>
            <a:ext cx="533401" cy="527153"/>
          </a:xfrm>
          <a:custGeom>
            <a:avLst/>
            <a:gdLst>
              <a:gd name="T0" fmla="*/ 205 w 238"/>
              <a:gd name="T1" fmla="*/ 233 h 235"/>
              <a:gd name="T2" fmla="*/ 188 w 238"/>
              <a:gd name="T3" fmla="*/ 216 h 235"/>
              <a:gd name="T4" fmla="*/ 178 w 238"/>
              <a:gd name="T5" fmla="*/ 214 h 235"/>
              <a:gd name="T6" fmla="*/ 104 w 238"/>
              <a:gd name="T7" fmla="*/ 233 h 235"/>
              <a:gd name="T8" fmla="*/ 46 w 238"/>
              <a:gd name="T9" fmla="*/ 214 h 235"/>
              <a:gd name="T10" fmla="*/ 36 w 238"/>
              <a:gd name="T11" fmla="*/ 218 h 235"/>
              <a:gd name="T12" fmla="*/ 16 w 238"/>
              <a:gd name="T13" fmla="*/ 233 h 235"/>
              <a:gd name="T14" fmla="*/ 0 w 238"/>
              <a:gd name="T15" fmla="*/ 216 h 235"/>
              <a:gd name="T16" fmla="*/ 17 w 238"/>
              <a:gd name="T17" fmla="*/ 199 h 235"/>
              <a:gd name="T18" fmla="*/ 24 w 238"/>
              <a:gd name="T19" fmla="*/ 198 h 235"/>
              <a:gd name="T20" fmla="*/ 8 w 238"/>
              <a:gd name="T21" fmla="*/ 176 h 235"/>
              <a:gd name="T22" fmla="*/ 26 w 238"/>
              <a:gd name="T23" fmla="*/ 159 h 235"/>
              <a:gd name="T24" fmla="*/ 154 w 238"/>
              <a:gd name="T25" fmla="*/ 184 h 235"/>
              <a:gd name="T26" fmla="*/ 74 w 238"/>
              <a:gd name="T27" fmla="*/ 106 h 235"/>
              <a:gd name="T28" fmla="*/ 57 w 238"/>
              <a:gd name="T29" fmla="*/ 128 h 235"/>
              <a:gd name="T30" fmla="*/ 23 w 238"/>
              <a:gd name="T31" fmla="*/ 93 h 235"/>
              <a:gd name="T32" fmla="*/ 78 w 238"/>
              <a:gd name="T33" fmla="*/ 39 h 235"/>
              <a:gd name="T34" fmla="*/ 83 w 238"/>
              <a:gd name="T35" fmla="*/ 38 h 235"/>
              <a:gd name="T36" fmla="*/ 117 w 238"/>
              <a:gd name="T37" fmla="*/ 30 h 235"/>
              <a:gd name="T38" fmla="*/ 135 w 238"/>
              <a:gd name="T39" fmla="*/ 48 h 235"/>
              <a:gd name="T40" fmla="*/ 105 w 238"/>
              <a:gd name="T41" fmla="*/ 75 h 235"/>
              <a:gd name="T42" fmla="*/ 184 w 238"/>
              <a:gd name="T43" fmla="*/ 151 h 235"/>
              <a:gd name="T44" fmla="*/ 124 w 238"/>
              <a:gd name="T45" fmla="*/ 0 h 235"/>
              <a:gd name="T46" fmla="*/ 159 w 238"/>
              <a:gd name="T47" fmla="*/ 8 h 235"/>
              <a:gd name="T48" fmla="*/ 232 w 238"/>
              <a:gd name="T49" fmla="*/ 96 h 235"/>
              <a:gd name="T50" fmla="*/ 215 w 238"/>
              <a:gd name="T51" fmla="*/ 177 h 235"/>
              <a:gd name="T52" fmla="*/ 217 w 238"/>
              <a:gd name="T53" fmla="*/ 188 h 235"/>
              <a:gd name="T54" fmla="*/ 234 w 238"/>
              <a:gd name="T55" fmla="*/ 204 h 235"/>
              <a:gd name="T56" fmla="*/ 205 w 238"/>
              <a:gd name="T57" fmla="*/ 23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5">
                <a:moveTo>
                  <a:pt x="205" y="233"/>
                </a:moveTo>
                <a:cubicBezTo>
                  <a:pt x="199" y="227"/>
                  <a:pt x="193" y="222"/>
                  <a:pt x="188" y="216"/>
                </a:cubicBezTo>
                <a:cubicBezTo>
                  <a:pt x="185" y="212"/>
                  <a:pt x="182" y="212"/>
                  <a:pt x="178" y="214"/>
                </a:cubicBezTo>
                <a:cubicBezTo>
                  <a:pt x="155" y="228"/>
                  <a:pt x="131" y="235"/>
                  <a:pt x="104" y="233"/>
                </a:cubicBezTo>
                <a:cubicBezTo>
                  <a:pt x="83" y="232"/>
                  <a:pt x="63" y="225"/>
                  <a:pt x="46" y="214"/>
                </a:cubicBezTo>
                <a:cubicBezTo>
                  <a:pt x="37" y="208"/>
                  <a:pt x="37" y="208"/>
                  <a:pt x="36" y="218"/>
                </a:cubicBezTo>
                <a:cubicBezTo>
                  <a:pt x="34" y="228"/>
                  <a:pt x="26" y="234"/>
                  <a:pt x="16" y="233"/>
                </a:cubicBezTo>
                <a:cubicBezTo>
                  <a:pt x="8" y="233"/>
                  <a:pt x="0" y="225"/>
                  <a:pt x="0" y="216"/>
                </a:cubicBezTo>
                <a:cubicBezTo>
                  <a:pt x="1" y="207"/>
                  <a:pt x="8" y="199"/>
                  <a:pt x="17" y="199"/>
                </a:cubicBezTo>
                <a:cubicBezTo>
                  <a:pt x="19" y="198"/>
                  <a:pt x="21" y="198"/>
                  <a:pt x="24" y="198"/>
                </a:cubicBezTo>
                <a:cubicBezTo>
                  <a:pt x="18" y="190"/>
                  <a:pt x="13" y="183"/>
                  <a:pt x="8" y="176"/>
                </a:cubicBezTo>
                <a:cubicBezTo>
                  <a:pt x="15" y="170"/>
                  <a:pt x="20" y="165"/>
                  <a:pt x="26" y="159"/>
                </a:cubicBezTo>
                <a:cubicBezTo>
                  <a:pt x="63" y="193"/>
                  <a:pt x="105" y="206"/>
                  <a:pt x="154" y="184"/>
                </a:cubicBezTo>
                <a:cubicBezTo>
                  <a:pt x="128" y="158"/>
                  <a:pt x="102" y="133"/>
                  <a:pt x="74" y="106"/>
                </a:cubicBezTo>
                <a:cubicBezTo>
                  <a:pt x="69" y="112"/>
                  <a:pt x="63" y="120"/>
                  <a:pt x="57" y="128"/>
                </a:cubicBezTo>
                <a:cubicBezTo>
                  <a:pt x="45" y="115"/>
                  <a:pt x="34" y="105"/>
                  <a:pt x="23" y="93"/>
                </a:cubicBezTo>
                <a:cubicBezTo>
                  <a:pt x="41" y="75"/>
                  <a:pt x="60" y="57"/>
                  <a:pt x="78" y="39"/>
                </a:cubicBezTo>
                <a:cubicBezTo>
                  <a:pt x="79" y="38"/>
                  <a:pt x="81" y="37"/>
                  <a:pt x="83" y="38"/>
                </a:cubicBezTo>
                <a:cubicBezTo>
                  <a:pt x="95" y="41"/>
                  <a:pt x="107" y="38"/>
                  <a:pt x="117" y="30"/>
                </a:cubicBezTo>
                <a:cubicBezTo>
                  <a:pt x="123" y="36"/>
                  <a:pt x="128" y="41"/>
                  <a:pt x="135" y="48"/>
                </a:cubicBezTo>
                <a:cubicBezTo>
                  <a:pt x="125" y="57"/>
                  <a:pt x="115" y="66"/>
                  <a:pt x="105" y="75"/>
                </a:cubicBezTo>
                <a:cubicBezTo>
                  <a:pt x="132" y="101"/>
                  <a:pt x="158" y="126"/>
                  <a:pt x="184" y="151"/>
                </a:cubicBezTo>
                <a:cubicBezTo>
                  <a:pt x="210" y="117"/>
                  <a:pt x="196" y="35"/>
                  <a:pt x="124" y="0"/>
                </a:cubicBezTo>
                <a:cubicBezTo>
                  <a:pt x="137" y="0"/>
                  <a:pt x="149" y="3"/>
                  <a:pt x="159" y="8"/>
                </a:cubicBezTo>
                <a:cubicBezTo>
                  <a:pt x="198" y="25"/>
                  <a:pt x="224" y="54"/>
                  <a:pt x="232" y="96"/>
                </a:cubicBezTo>
                <a:cubicBezTo>
                  <a:pt x="238" y="125"/>
                  <a:pt x="231" y="152"/>
                  <a:pt x="215" y="177"/>
                </a:cubicBezTo>
                <a:cubicBezTo>
                  <a:pt x="213" y="182"/>
                  <a:pt x="213" y="184"/>
                  <a:pt x="217" y="188"/>
                </a:cubicBezTo>
                <a:cubicBezTo>
                  <a:pt x="223" y="193"/>
                  <a:pt x="228" y="198"/>
                  <a:pt x="234" y="204"/>
                </a:cubicBezTo>
                <a:cubicBezTo>
                  <a:pt x="224" y="214"/>
                  <a:pt x="214" y="223"/>
                  <a:pt x="205" y="233"/>
                </a:cubicBezTo>
                <a:close/>
              </a:path>
            </a:pathLst>
          </a:custGeom>
          <a:solidFill>
            <a:srgbClr val="C00000"/>
          </a:solidFill>
          <a:ln>
            <a:noFill/>
          </a:ln>
        </p:spPr>
        <p:txBody>
          <a:bodyPr anchor="ctr"/>
          <a:lstStyle/>
          <a:p>
            <a:pPr algn="ctr"/>
            <a:endParaRPr lang="en-US" dirty="0">
              <a:solidFill>
                <a:srgbClr val="C00000"/>
              </a:solidFill>
            </a:endParaRPr>
          </a:p>
        </p:txBody>
      </p:sp>
      <p:sp>
        <p:nvSpPr>
          <p:cNvPr id="52" name="文本框 51"/>
          <p:cNvSpPr txBox="1"/>
          <p:nvPr/>
        </p:nvSpPr>
        <p:spPr>
          <a:xfrm>
            <a:off x="2553104" y="3781423"/>
            <a:ext cx="7085792" cy="829945"/>
          </a:xfrm>
          <a:prstGeom prst="rect">
            <a:avLst/>
          </a:prstGeom>
          <a:noFill/>
        </p:spPr>
        <p:txBody>
          <a:bodyPr wrap="square" rtlCol="0">
            <a:spAutoFit/>
          </a:bodyPr>
          <a:lstStyle/>
          <a:p>
            <a:pPr algn="dist"/>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输入标题内容</a:t>
            </a:r>
          </a:p>
        </p:txBody>
      </p:sp>
      <p:pic>
        <p:nvPicPr>
          <p:cNvPr id="18" name="PA-102218" descr="图片包含 游戏机, 灯&#10;&#10;描述已自动生成"/>
          <p:cNvPicPr>
            <a:picLocks noChangeAspect="1"/>
          </p:cNvPicPr>
          <p:nvPr>
            <p:custDataLst>
              <p:tags r:id="rId1"/>
            </p:custDataLst>
          </p:nvPr>
        </p:nvPicPr>
        <p:blipFill>
          <a:blip r:embed="rId4" cstate="screen"/>
          <a:stretch>
            <a:fillRect/>
          </a:stretch>
        </p:blipFill>
        <p:spPr>
          <a:xfrm>
            <a:off x="10486219" y="5421098"/>
            <a:ext cx="1608161" cy="134280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rcRect/>
          <a:stretch>
            <a:fillRect/>
          </a:stretch>
        </p:blipFill>
        <p:spPr>
          <a:xfrm>
            <a:off x="0" y="0"/>
            <a:ext cx="1571625" cy="854319"/>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sp>
        <p:nvSpPr>
          <p:cNvPr id="79" name="矩形 78"/>
          <p:cNvSpPr/>
          <p:nvPr/>
        </p:nvSpPr>
        <p:spPr>
          <a:xfrm>
            <a:off x="1484630" y="165735"/>
            <a:ext cx="2675255" cy="521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输入标题内容</a:t>
            </a:r>
          </a:p>
        </p:txBody>
      </p:sp>
      <p:sp>
        <p:nvSpPr>
          <p:cNvPr id="6" name="圆角矩形 5"/>
          <p:cNvSpPr/>
          <p:nvPr/>
        </p:nvSpPr>
        <p:spPr>
          <a:xfrm>
            <a:off x="725372" y="3233833"/>
            <a:ext cx="4964004" cy="2036085"/>
          </a:xfrm>
          <a:prstGeom prst="roundRect">
            <a:avLst>
              <a:gd name="adj" fmla="val 13134"/>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 name="矩形 6"/>
          <p:cNvSpPr/>
          <p:nvPr/>
        </p:nvSpPr>
        <p:spPr>
          <a:xfrm>
            <a:off x="2586650" y="3548826"/>
            <a:ext cx="1210430" cy="400110"/>
          </a:xfrm>
          <a:prstGeom prst="rect">
            <a:avLst/>
          </a:prstGeom>
        </p:spPr>
        <p:txBody>
          <a:bodyPr wrap="none">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 name="矩形 1"/>
          <p:cNvSpPr/>
          <p:nvPr/>
        </p:nvSpPr>
        <p:spPr>
          <a:xfrm>
            <a:off x="955662" y="3959329"/>
            <a:ext cx="4583206" cy="1938020"/>
          </a:xfrm>
          <a:prstGeom prst="rect">
            <a:avLst/>
          </a:prstGeom>
        </p:spPr>
        <p:txBody>
          <a:bodyPr wrap="square">
            <a:spAutoFit/>
          </a:bodyPr>
          <a:lstStyle/>
          <a:p>
            <a:pPr>
              <a:lnSpc>
                <a:spcPct val="150000"/>
              </a:lnSpc>
            </a:pPr>
            <a:r>
              <a:rPr kumimoji="1"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kumimoji="1"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642450" y="2463139"/>
            <a:ext cx="1025001" cy="1025132"/>
            <a:chOff x="8307502" y="2156378"/>
            <a:chExt cx="1190789" cy="1190789"/>
          </a:xfrm>
        </p:grpSpPr>
        <p:sp>
          <p:nvSpPr>
            <p:cNvPr id="4" name="五角星 3"/>
            <p:cNvSpPr/>
            <p:nvPr/>
          </p:nvSpPr>
          <p:spPr>
            <a:xfrm>
              <a:off x="8307502" y="2156378"/>
              <a:ext cx="1190789" cy="1190789"/>
            </a:xfrm>
            <a:prstGeom prst="star5">
              <a:avLst>
                <a:gd name="adj" fmla="val 36401"/>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 name="加号 4"/>
            <p:cNvSpPr/>
            <p:nvPr/>
          </p:nvSpPr>
          <p:spPr>
            <a:xfrm>
              <a:off x="8437361" y="2313225"/>
              <a:ext cx="931069" cy="931069"/>
            </a:xfrm>
            <a:prstGeom prst="mathPlus">
              <a:avLst>
                <a:gd name="adj1" fmla="val 12994"/>
              </a:avLst>
            </a:prstGeom>
            <a:solidFill>
              <a:srgbClr val="F5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2" name="矩形 11"/>
          <p:cNvSpPr/>
          <p:nvPr/>
        </p:nvSpPr>
        <p:spPr>
          <a:xfrm>
            <a:off x="7362665" y="1880117"/>
            <a:ext cx="1210430" cy="400110"/>
          </a:xfrm>
          <a:prstGeom prst="rect">
            <a:avLst/>
          </a:prstGeom>
        </p:spPr>
        <p:txBody>
          <a:bodyPr wrap="none">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3" name="矩形 12"/>
          <p:cNvSpPr/>
          <p:nvPr/>
        </p:nvSpPr>
        <p:spPr>
          <a:xfrm>
            <a:off x="7352614" y="2238756"/>
            <a:ext cx="4164410" cy="829945"/>
          </a:xfrm>
          <a:prstGeom prst="rect">
            <a:avLst/>
          </a:prstGeom>
        </p:spPr>
        <p:txBody>
          <a:bodyPr wrap="square">
            <a:spAutoFit/>
          </a:bodyPr>
          <a:lstStyle/>
          <a:p>
            <a:pPr>
              <a:lnSpc>
                <a:spcPct val="150000"/>
              </a:lnSpc>
            </a:pPr>
            <a:r>
              <a:rPr kumimoji="1"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五角星 13"/>
          <p:cNvSpPr/>
          <p:nvPr/>
        </p:nvSpPr>
        <p:spPr>
          <a:xfrm>
            <a:off x="6254850" y="1870424"/>
            <a:ext cx="1025001" cy="1025132"/>
          </a:xfrm>
          <a:prstGeom prst="star5">
            <a:avLst>
              <a:gd name="adj" fmla="val 36401"/>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18" name="文本框 17"/>
          <p:cNvSpPr txBox="1"/>
          <p:nvPr/>
        </p:nvSpPr>
        <p:spPr>
          <a:xfrm>
            <a:off x="6442737" y="2177043"/>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01</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7372717" y="3387932"/>
            <a:ext cx="1210430" cy="400110"/>
          </a:xfrm>
          <a:prstGeom prst="rect">
            <a:avLst/>
          </a:prstGeom>
        </p:spPr>
        <p:txBody>
          <a:bodyPr wrap="none">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0" name="矩形 19"/>
          <p:cNvSpPr/>
          <p:nvPr/>
        </p:nvSpPr>
        <p:spPr>
          <a:xfrm>
            <a:off x="7362666" y="3746571"/>
            <a:ext cx="4164410" cy="829945"/>
          </a:xfrm>
          <a:prstGeom prst="rect">
            <a:avLst/>
          </a:prstGeom>
        </p:spPr>
        <p:txBody>
          <a:bodyPr wrap="square">
            <a:spAutoFit/>
          </a:bodyPr>
          <a:lstStyle/>
          <a:p>
            <a:pPr>
              <a:lnSpc>
                <a:spcPct val="150000"/>
              </a:lnSpc>
            </a:pPr>
            <a:r>
              <a:rPr kumimoji="1"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五角星 20"/>
          <p:cNvSpPr/>
          <p:nvPr/>
        </p:nvSpPr>
        <p:spPr>
          <a:xfrm>
            <a:off x="6254850" y="3422528"/>
            <a:ext cx="1025001" cy="1025134"/>
          </a:xfrm>
          <a:prstGeom prst="star5">
            <a:avLst>
              <a:gd name="adj" fmla="val 36401"/>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2" name="文本框 21"/>
          <p:cNvSpPr txBox="1"/>
          <p:nvPr/>
        </p:nvSpPr>
        <p:spPr>
          <a:xfrm>
            <a:off x="6442738" y="3746571"/>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02</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23" name="矩形 22"/>
          <p:cNvSpPr/>
          <p:nvPr/>
        </p:nvSpPr>
        <p:spPr>
          <a:xfrm>
            <a:off x="7362666" y="4911277"/>
            <a:ext cx="1210430" cy="400110"/>
          </a:xfrm>
          <a:prstGeom prst="rect">
            <a:avLst/>
          </a:prstGeom>
        </p:spPr>
        <p:txBody>
          <a:bodyPr wrap="none">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5" name="矩形 14"/>
          <p:cNvSpPr/>
          <p:nvPr/>
        </p:nvSpPr>
        <p:spPr>
          <a:xfrm>
            <a:off x="7352615" y="5269916"/>
            <a:ext cx="4164410" cy="829945"/>
          </a:xfrm>
          <a:prstGeom prst="rect">
            <a:avLst/>
          </a:prstGeom>
        </p:spPr>
        <p:txBody>
          <a:bodyPr wrap="square">
            <a:spAutoFit/>
          </a:bodyPr>
          <a:lstStyle/>
          <a:p>
            <a:pPr>
              <a:lnSpc>
                <a:spcPct val="150000"/>
              </a:lnSpc>
            </a:pPr>
            <a:r>
              <a:rPr kumimoji="1"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五角星 25"/>
          <p:cNvSpPr/>
          <p:nvPr/>
        </p:nvSpPr>
        <p:spPr>
          <a:xfrm>
            <a:off x="6254850" y="4895749"/>
            <a:ext cx="1025001" cy="1025133"/>
          </a:xfrm>
          <a:prstGeom prst="star5">
            <a:avLst>
              <a:gd name="adj" fmla="val 36401"/>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7" name="文本框 26"/>
          <p:cNvSpPr txBox="1"/>
          <p:nvPr/>
        </p:nvSpPr>
        <p:spPr>
          <a:xfrm>
            <a:off x="6426358" y="5156392"/>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03</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a:xfrm>
            <a:off x="1484630" y="165735"/>
            <a:ext cx="2675255" cy="521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输入标题内容</a:t>
            </a:r>
          </a:p>
        </p:txBody>
      </p:sp>
      <p:pic>
        <p:nvPicPr>
          <p:cNvPr id="2" name="图片 1"/>
          <p:cNvPicPr>
            <a:picLocks noChangeAspect="1"/>
          </p:cNvPicPr>
          <p:nvPr/>
        </p:nvPicPr>
        <p:blipFill>
          <a:blip r:embed="rId2" cstate="screen"/>
          <a:srcRect/>
          <a:stretch>
            <a:fillRect/>
          </a:stretch>
        </p:blipFill>
        <p:spPr>
          <a:xfrm>
            <a:off x="0" y="0"/>
            <a:ext cx="1571625" cy="854319"/>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grpSp>
        <p:nvGrpSpPr>
          <p:cNvPr id="4" name="组合 3"/>
          <p:cNvGrpSpPr/>
          <p:nvPr/>
        </p:nvGrpSpPr>
        <p:grpSpPr>
          <a:xfrm>
            <a:off x="495935" y="1753235"/>
            <a:ext cx="10644505" cy="4365625"/>
            <a:chOff x="963" y="1442"/>
            <a:chExt cx="12111" cy="4989"/>
          </a:xfrm>
        </p:grpSpPr>
        <p:sp>
          <p:nvSpPr>
            <p:cNvPr id="64" name="îṩľiḋe"/>
            <p:cNvSpPr/>
            <p:nvPr/>
          </p:nvSpPr>
          <p:spPr>
            <a:xfrm>
              <a:off x="10205" y="2768"/>
              <a:ext cx="2869" cy="1832"/>
            </a:xfrm>
            <a:prstGeom prst="ben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sz="1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í$1íḑé"/>
            <p:cNvSpPr/>
            <p:nvPr/>
          </p:nvSpPr>
          <p:spPr>
            <a:xfrm>
              <a:off x="963" y="4600"/>
              <a:ext cx="2869" cy="1832"/>
            </a:xfrm>
            <a:prstGeom prst="ben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išlîdè"/>
            <p:cNvSpPr/>
            <p:nvPr/>
          </p:nvSpPr>
          <p:spPr>
            <a:xfrm>
              <a:off x="7176" y="3480"/>
              <a:ext cx="2869" cy="1832"/>
            </a:xfrm>
            <a:prstGeom prst="ben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sz="1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í$ḻiďê"/>
            <p:cNvSpPr/>
            <p:nvPr/>
          </p:nvSpPr>
          <p:spPr>
            <a:xfrm>
              <a:off x="4059" y="3989"/>
              <a:ext cx="2869" cy="1832"/>
            </a:xfrm>
            <a:prstGeom prst="ben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sz="1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ï$ļîďè"/>
            <p:cNvSpPr/>
            <p:nvPr/>
          </p:nvSpPr>
          <p:spPr bwMode="auto">
            <a:xfrm>
              <a:off x="2271" y="5420"/>
              <a:ext cx="479" cy="45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rgbClr val="C00000"/>
            </a:solidFill>
            <a:ln>
              <a:noFill/>
            </a:ln>
          </p:spPr>
          <p:txBody>
            <a:bodyPr lIns="0" tIns="0" rIns="0" bIns="0" anchor="ctr"/>
            <a:lstStyle/>
            <a:p>
              <a:pPr algn="ctr"/>
              <a:endParaRPr sz="1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iśḻîḍé"/>
            <p:cNvSpPr/>
            <p:nvPr/>
          </p:nvSpPr>
          <p:spPr bwMode="auto">
            <a:xfrm>
              <a:off x="5367" y="4821"/>
              <a:ext cx="479" cy="479"/>
            </a:xfrm>
            <a:custGeom>
              <a:avLst/>
              <a:gdLst>
                <a:gd name="connsiteX0" fmla="*/ 126452 w 606933"/>
                <a:gd name="connsiteY0" fmla="*/ 239923 h 606087"/>
                <a:gd name="connsiteX1" fmla="*/ 191364 w 606933"/>
                <a:gd name="connsiteY1" fmla="*/ 239923 h 606087"/>
                <a:gd name="connsiteX2" fmla="*/ 289791 w 606933"/>
                <a:gd name="connsiteY2" fmla="*/ 336874 h 606087"/>
                <a:gd name="connsiteX3" fmla="*/ 303467 w 606933"/>
                <a:gd name="connsiteY3" fmla="*/ 345627 h 606087"/>
                <a:gd name="connsiteX4" fmla="*/ 317142 w 606933"/>
                <a:gd name="connsiteY4" fmla="*/ 336874 h 606087"/>
                <a:gd name="connsiteX5" fmla="*/ 415569 w 606933"/>
                <a:gd name="connsiteY5" fmla="*/ 239923 h 606087"/>
                <a:gd name="connsiteX6" fmla="*/ 480481 w 606933"/>
                <a:gd name="connsiteY6" fmla="*/ 239923 h 606087"/>
                <a:gd name="connsiteX7" fmla="*/ 480481 w 606933"/>
                <a:gd name="connsiteY7" fmla="*/ 404009 h 606087"/>
                <a:gd name="connsiteX8" fmla="*/ 316083 w 606933"/>
                <a:gd name="connsiteY8" fmla="*/ 404009 h 606087"/>
                <a:gd name="connsiteX9" fmla="*/ 316083 w 606933"/>
                <a:gd name="connsiteY9" fmla="*/ 441905 h 606087"/>
                <a:gd name="connsiteX10" fmla="*/ 568988 w 606933"/>
                <a:gd name="connsiteY10" fmla="*/ 441905 h 606087"/>
                <a:gd name="connsiteX11" fmla="*/ 568988 w 606933"/>
                <a:gd name="connsiteY11" fmla="*/ 505096 h 606087"/>
                <a:gd name="connsiteX12" fmla="*/ 606933 w 606933"/>
                <a:gd name="connsiteY12" fmla="*/ 505096 h 606087"/>
                <a:gd name="connsiteX13" fmla="*/ 606933 w 606933"/>
                <a:gd name="connsiteY13" fmla="*/ 606087 h 606087"/>
                <a:gd name="connsiteX14" fmla="*/ 505714 w 606933"/>
                <a:gd name="connsiteY14" fmla="*/ 606087 h 606087"/>
                <a:gd name="connsiteX15" fmla="*/ 505714 w 606933"/>
                <a:gd name="connsiteY15" fmla="*/ 505096 h 606087"/>
                <a:gd name="connsiteX16" fmla="*/ 543659 w 606933"/>
                <a:gd name="connsiteY16" fmla="*/ 505096 h 606087"/>
                <a:gd name="connsiteX17" fmla="*/ 543659 w 606933"/>
                <a:gd name="connsiteY17" fmla="*/ 467105 h 606087"/>
                <a:gd name="connsiteX18" fmla="*/ 316083 w 606933"/>
                <a:gd name="connsiteY18" fmla="*/ 467105 h 606087"/>
                <a:gd name="connsiteX19" fmla="*/ 316083 w 606933"/>
                <a:gd name="connsiteY19" fmla="*/ 505096 h 606087"/>
                <a:gd name="connsiteX20" fmla="*/ 354028 w 606933"/>
                <a:gd name="connsiteY20" fmla="*/ 505096 h 606087"/>
                <a:gd name="connsiteX21" fmla="*/ 354028 w 606933"/>
                <a:gd name="connsiteY21" fmla="*/ 606087 h 606087"/>
                <a:gd name="connsiteX22" fmla="*/ 252905 w 606933"/>
                <a:gd name="connsiteY22" fmla="*/ 606087 h 606087"/>
                <a:gd name="connsiteX23" fmla="*/ 252905 w 606933"/>
                <a:gd name="connsiteY23" fmla="*/ 505096 h 606087"/>
                <a:gd name="connsiteX24" fmla="*/ 290850 w 606933"/>
                <a:gd name="connsiteY24" fmla="*/ 505096 h 606087"/>
                <a:gd name="connsiteX25" fmla="*/ 290850 w 606933"/>
                <a:gd name="connsiteY25" fmla="*/ 467105 h 606087"/>
                <a:gd name="connsiteX26" fmla="*/ 63274 w 606933"/>
                <a:gd name="connsiteY26" fmla="*/ 467105 h 606087"/>
                <a:gd name="connsiteX27" fmla="*/ 63274 w 606933"/>
                <a:gd name="connsiteY27" fmla="*/ 505096 h 606087"/>
                <a:gd name="connsiteX28" fmla="*/ 101123 w 606933"/>
                <a:gd name="connsiteY28" fmla="*/ 505096 h 606087"/>
                <a:gd name="connsiteX29" fmla="*/ 101123 w 606933"/>
                <a:gd name="connsiteY29" fmla="*/ 606087 h 606087"/>
                <a:gd name="connsiteX30" fmla="*/ 0 w 606933"/>
                <a:gd name="connsiteY30" fmla="*/ 606087 h 606087"/>
                <a:gd name="connsiteX31" fmla="*/ 0 w 606933"/>
                <a:gd name="connsiteY31" fmla="*/ 505096 h 606087"/>
                <a:gd name="connsiteX32" fmla="*/ 37945 w 606933"/>
                <a:gd name="connsiteY32" fmla="*/ 505096 h 606087"/>
                <a:gd name="connsiteX33" fmla="*/ 37945 w 606933"/>
                <a:gd name="connsiteY33" fmla="*/ 441905 h 606087"/>
                <a:gd name="connsiteX34" fmla="*/ 290850 w 606933"/>
                <a:gd name="connsiteY34" fmla="*/ 441905 h 606087"/>
                <a:gd name="connsiteX35" fmla="*/ 290850 w 606933"/>
                <a:gd name="connsiteY35" fmla="*/ 404009 h 606087"/>
                <a:gd name="connsiteX36" fmla="*/ 126452 w 606933"/>
                <a:gd name="connsiteY36" fmla="*/ 404009 h 606087"/>
                <a:gd name="connsiteX37" fmla="*/ 303502 w 606933"/>
                <a:gd name="connsiteY37" fmla="*/ 71264 h 606087"/>
                <a:gd name="connsiteX38" fmla="*/ 250822 w 606933"/>
                <a:gd name="connsiteY38" fmla="*/ 122140 h 606087"/>
                <a:gd name="connsiteX39" fmla="*/ 303502 w 606933"/>
                <a:gd name="connsiteY39" fmla="*/ 173111 h 606087"/>
                <a:gd name="connsiteX40" fmla="*/ 356183 w 606933"/>
                <a:gd name="connsiteY40" fmla="*/ 122140 h 606087"/>
                <a:gd name="connsiteX41" fmla="*/ 303502 w 606933"/>
                <a:gd name="connsiteY41" fmla="*/ 71264 h 606087"/>
                <a:gd name="connsiteX42" fmla="*/ 303502 w 606933"/>
                <a:gd name="connsiteY42" fmla="*/ 0 h 606087"/>
                <a:gd name="connsiteX43" fmla="*/ 429955 w 606933"/>
                <a:gd name="connsiteY43" fmla="*/ 122140 h 606087"/>
                <a:gd name="connsiteX44" fmla="*/ 303502 w 606933"/>
                <a:gd name="connsiteY44" fmla="*/ 315639 h 606087"/>
                <a:gd name="connsiteX45" fmla="*/ 177049 w 606933"/>
                <a:gd name="connsiteY45" fmla="*/ 122140 h 606087"/>
                <a:gd name="connsiteX46" fmla="*/ 303502 w 606933"/>
                <a:gd name="connsiteY46"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933" h="606087">
                  <a:moveTo>
                    <a:pt x="126452" y="239923"/>
                  </a:moveTo>
                  <a:lnTo>
                    <a:pt x="191364" y="239923"/>
                  </a:lnTo>
                  <a:cubicBezTo>
                    <a:pt x="230851" y="298209"/>
                    <a:pt x="286131" y="334566"/>
                    <a:pt x="289791" y="336874"/>
                  </a:cubicBezTo>
                  <a:lnTo>
                    <a:pt x="303467" y="345627"/>
                  </a:lnTo>
                  <a:lnTo>
                    <a:pt x="317142" y="336874"/>
                  </a:lnTo>
                  <a:cubicBezTo>
                    <a:pt x="320802" y="334566"/>
                    <a:pt x="376083" y="298209"/>
                    <a:pt x="415569" y="239923"/>
                  </a:cubicBezTo>
                  <a:lnTo>
                    <a:pt x="480481" y="239923"/>
                  </a:lnTo>
                  <a:lnTo>
                    <a:pt x="480481" y="404009"/>
                  </a:lnTo>
                  <a:lnTo>
                    <a:pt x="316083" y="404009"/>
                  </a:lnTo>
                  <a:lnTo>
                    <a:pt x="316083" y="441905"/>
                  </a:lnTo>
                  <a:lnTo>
                    <a:pt x="568988" y="441905"/>
                  </a:lnTo>
                  <a:lnTo>
                    <a:pt x="568988" y="505096"/>
                  </a:lnTo>
                  <a:lnTo>
                    <a:pt x="606933" y="505096"/>
                  </a:lnTo>
                  <a:lnTo>
                    <a:pt x="606933" y="606087"/>
                  </a:lnTo>
                  <a:lnTo>
                    <a:pt x="505714" y="606087"/>
                  </a:lnTo>
                  <a:lnTo>
                    <a:pt x="505714" y="505096"/>
                  </a:lnTo>
                  <a:lnTo>
                    <a:pt x="543659" y="505096"/>
                  </a:lnTo>
                  <a:lnTo>
                    <a:pt x="543659" y="467105"/>
                  </a:lnTo>
                  <a:lnTo>
                    <a:pt x="316083" y="467105"/>
                  </a:lnTo>
                  <a:lnTo>
                    <a:pt x="316083" y="505096"/>
                  </a:lnTo>
                  <a:lnTo>
                    <a:pt x="354028" y="505096"/>
                  </a:lnTo>
                  <a:lnTo>
                    <a:pt x="354028" y="606087"/>
                  </a:lnTo>
                  <a:lnTo>
                    <a:pt x="252905" y="606087"/>
                  </a:lnTo>
                  <a:lnTo>
                    <a:pt x="252905" y="505096"/>
                  </a:lnTo>
                  <a:lnTo>
                    <a:pt x="290850" y="505096"/>
                  </a:lnTo>
                  <a:lnTo>
                    <a:pt x="290850" y="467105"/>
                  </a:lnTo>
                  <a:lnTo>
                    <a:pt x="63274" y="467105"/>
                  </a:lnTo>
                  <a:lnTo>
                    <a:pt x="63274" y="505096"/>
                  </a:lnTo>
                  <a:lnTo>
                    <a:pt x="101123" y="505096"/>
                  </a:lnTo>
                  <a:lnTo>
                    <a:pt x="101123" y="606087"/>
                  </a:lnTo>
                  <a:lnTo>
                    <a:pt x="0" y="606087"/>
                  </a:lnTo>
                  <a:lnTo>
                    <a:pt x="0" y="505096"/>
                  </a:lnTo>
                  <a:lnTo>
                    <a:pt x="37945" y="505096"/>
                  </a:lnTo>
                  <a:lnTo>
                    <a:pt x="37945" y="441905"/>
                  </a:lnTo>
                  <a:lnTo>
                    <a:pt x="290850" y="441905"/>
                  </a:lnTo>
                  <a:lnTo>
                    <a:pt x="290850" y="404009"/>
                  </a:lnTo>
                  <a:lnTo>
                    <a:pt x="126452" y="404009"/>
                  </a:lnTo>
                  <a:close/>
                  <a:moveTo>
                    <a:pt x="303502" y="71264"/>
                  </a:moveTo>
                  <a:cubicBezTo>
                    <a:pt x="274417" y="71264"/>
                    <a:pt x="250822" y="94057"/>
                    <a:pt x="250822" y="122140"/>
                  </a:cubicBezTo>
                  <a:cubicBezTo>
                    <a:pt x="250822" y="150318"/>
                    <a:pt x="274417" y="173111"/>
                    <a:pt x="303502" y="173111"/>
                  </a:cubicBezTo>
                  <a:cubicBezTo>
                    <a:pt x="332587" y="173111"/>
                    <a:pt x="356183" y="150318"/>
                    <a:pt x="356183" y="122140"/>
                  </a:cubicBezTo>
                  <a:cubicBezTo>
                    <a:pt x="356183" y="94057"/>
                    <a:pt x="332587" y="71264"/>
                    <a:pt x="303502" y="71264"/>
                  </a:cubicBezTo>
                  <a:close/>
                  <a:moveTo>
                    <a:pt x="303502" y="0"/>
                  </a:moveTo>
                  <a:cubicBezTo>
                    <a:pt x="373326" y="0"/>
                    <a:pt x="429955" y="54723"/>
                    <a:pt x="429955" y="122140"/>
                  </a:cubicBezTo>
                  <a:cubicBezTo>
                    <a:pt x="429955" y="234181"/>
                    <a:pt x="303502" y="315639"/>
                    <a:pt x="303502" y="315639"/>
                  </a:cubicBezTo>
                  <a:cubicBezTo>
                    <a:pt x="303502" y="315639"/>
                    <a:pt x="177049" y="234181"/>
                    <a:pt x="177049" y="122140"/>
                  </a:cubicBezTo>
                  <a:cubicBezTo>
                    <a:pt x="177049" y="54723"/>
                    <a:pt x="233679" y="0"/>
                    <a:pt x="303502" y="0"/>
                  </a:cubicBezTo>
                  <a:close/>
                </a:path>
              </a:pathLst>
            </a:custGeom>
            <a:solidFill>
              <a:srgbClr val="C00000"/>
            </a:solidFill>
            <a:ln>
              <a:noFill/>
            </a:ln>
          </p:spPr>
          <p:txBody>
            <a:bodyPr lIns="0" tIns="0" rIns="0" bIns="0" anchor="ctr"/>
            <a:lstStyle/>
            <a:p>
              <a:pPr algn="ctr"/>
              <a:endParaRPr sz="1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ïSľïḋê"/>
            <p:cNvSpPr txBox="1"/>
            <p:nvPr/>
          </p:nvSpPr>
          <p:spPr>
            <a:xfrm>
              <a:off x="4677" y="5125"/>
              <a:ext cx="1861" cy="884"/>
            </a:xfrm>
            <a:prstGeom prst="rect">
              <a:avLst/>
            </a:prstGeom>
            <a:noFill/>
          </p:spPr>
          <p:txBody>
            <a:bodyPr wrap="none" lIns="0" tIns="0" rIns="0" bIns="0" anchor="ctr" anchorCtr="0">
              <a:normAutofit/>
            </a:bodyPr>
            <a:lstStyle/>
            <a:p>
              <a:pPr algn="ct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关键词</a:t>
              </a:r>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íŝḷîḓe"/>
            <p:cNvSpPr/>
            <p:nvPr/>
          </p:nvSpPr>
          <p:spPr bwMode="auto">
            <a:xfrm>
              <a:off x="8484" y="4307"/>
              <a:ext cx="479" cy="434"/>
            </a:xfrm>
            <a:custGeom>
              <a:avLst/>
              <a:gdLst>
                <a:gd name="connsiteX0" fmla="*/ 503202 w 607568"/>
                <a:gd name="connsiteY0" fmla="*/ 459310 h 549494"/>
                <a:gd name="connsiteX1" fmla="*/ 548364 w 607568"/>
                <a:gd name="connsiteY1" fmla="*/ 504402 h 549494"/>
                <a:gd name="connsiteX2" fmla="*/ 503202 w 607568"/>
                <a:gd name="connsiteY2" fmla="*/ 549494 h 549494"/>
                <a:gd name="connsiteX3" fmla="*/ 458040 w 607568"/>
                <a:gd name="connsiteY3" fmla="*/ 504402 h 549494"/>
                <a:gd name="connsiteX4" fmla="*/ 503202 w 607568"/>
                <a:gd name="connsiteY4" fmla="*/ 459310 h 549494"/>
                <a:gd name="connsiteX5" fmla="*/ 197795 w 607568"/>
                <a:gd name="connsiteY5" fmla="*/ 459310 h 549494"/>
                <a:gd name="connsiteX6" fmla="*/ 242957 w 607568"/>
                <a:gd name="connsiteY6" fmla="*/ 504402 h 549494"/>
                <a:gd name="connsiteX7" fmla="*/ 197795 w 607568"/>
                <a:gd name="connsiteY7" fmla="*/ 549494 h 549494"/>
                <a:gd name="connsiteX8" fmla="*/ 152633 w 607568"/>
                <a:gd name="connsiteY8" fmla="*/ 504402 h 549494"/>
                <a:gd name="connsiteX9" fmla="*/ 197795 w 607568"/>
                <a:gd name="connsiteY9" fmla="*/ 459310 h 549494"/>
                <a:gd name="connsiteX10" fmla="*/ 143318 w 607568"/>
                <a:gd name="connsiteY10" fmla="*/ 390791 h 549494"/>
                <a:gd name="connsiteX11" fmla="*/ 554573 w 607568"/>
                <a:gd name="connsiteY11" fmla="*/ 390791 h 549494"/>
                <a:gd name="connsiteX12" fmla="*/ 554573 w 607568"/>
                <a:gd name="connsiteY12" fmla="*/ 437435 h 549494"/>
                <a:gd name="connsiteX13" fmla="*/ 143318 w 607568"/>
                <a:gd name="connsiteY13" fmla="*/ 437435 h 549494"/>
                <a:gd name="connsiteX14" fmla="*/ 115304 w 607568"/>
                <a:gd name="connsiteY14" fmla="*/ 313028 h 549494"/>
                <a:gd name="connsiteX15" fmla="*/ 582659 w 607568"/>
                <a:gd name="connsiteY15" fmla="*/ 313028 h 549494"/>
                <a:gd name="connsiteX16" fmla="*/ 582659 w 607568"/>
                <a:gd name="connsiteY16" fmla="*/ 359672 h 549494"/>
                <a:gd name="connsiteX17" fmla="*/ 115304 w 607568"/>
                <a:gd name="connsiteY17" fmla="*/ 359672 h 549494"/>
                <a:gd name="connsiteX18" fmla="*/ 0 w 607568"/>
                <a:gd name="connsiteY18" fmla="*/ 169922 h 549494"/>
                <a:gd name="connsiteX19" fmla="*/ 78962 w 607568"/>
                <a:gd name="connsiteY19" fmla="*/ 169922 h 549494"/>
                <a:gd name="connsiteX20" fmla="*/ 108516 w 607568"/>
                <a:gd name="connsiteY20" fmla="*/ 235254 h 549494"/>
                <a:gd name="connsiteX21" fmla="*/ 607568 w 607568"/>
                <a:gd name="connsiteY21" fmla="*/ 235254 h 549494"/>
                <a:gd name="connsiteX22" fmla="*/ 607568 w 607568"/>
                <a:gd name="connsiteY22" fmla="*/ 281909 h 549494"/>
                <a:gd name="connsiteX23" fmla="*/ 78428 w 607568"/>
                <a:gd name="connsiteY23" fmla="*/ 281909 h 549494"/>
                <a:gd name="connsiteX24" fmla="*/ 48798 w 607568"/>
                <a:gd name="connsiteY24" fmla="*/ 216577 h 549494"/>
                <a:gd name="connsiteX25" fmla="*/ 0 w 607568"/>
                <a:gd name="connsiteY25" fmla="*/ 216577 h 549494"/>
                <a:gd name="connsiteX26" fmla="*/ 257720 w 607568"/>
                <a:gd name="connsiteY26" fmla="*/ 0 h 549494"/>
                <a:gd name="connsiteX27" fmla="*/ 254207 w 607568"/>
                <a:gd name="connsiteY27" fmla="*/ 30201 h 549494"/>
                <a:gd name="connsiteX28" fmla="*/ 407797 w 607568"/>
                <a:gd name="connsiteY28" fmla="*/ 197372 h 549494"/>
                <a:gd name="connsiteX29" fmla="*/ 241147 w 607568"/>
                <a:gd name="connsiteY29" fmla="*/ 144063 h 549494"/>
                <a:gd name="connsiteX30" fmla="*/ 237633 w 607568"/>
                <a:gd name="connsiteY30" fmla="*/ 174264 h 549494"/>
                <a:gd name="connsiteX31" fmla="*/ 115586 w 607568"/>
                <a:gd name="connsiteY31" fmla="*/ 71993 h 5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568" h="549494">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rgbClr val="C00000"/>
            </a:solidFill>
            <a:ln>
              <a:noFill/>
            </a:ln>
          </p:spPr>
          <p:txBody>
            <a:bodyPr lIns="0" tIns="0" rIns="0" bIns="0" anchor="ctr"/>
            <a:lstStyle/>
            <a:p>
              <a:pPr algn="ctr"/>
              <a:endParaRPr sz="1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íṩļîde"/>
            <p:cNvSpPr txBox="1"/>
            <p:nvPr/>
          </p:nvSpPr>
          <p:spPr>
            <a:xfrm>
              <a:off x="7793" y="4589"/>
              <a:ext cx="1861" cy="884"/>
            </a:xfrm>
            <a:prstGeom prst="rect">
              <a:avLst/>
            </a:prstGeom>
            <a:noFill/>
          </p:spPr>
          <p:txBody>
            <a:bodyPr wrap="none" lIns="0" tIns="0" rIns="0" bIns="0" anchor="ctr" anchorCtr="0">
              <a:normAutofit/>
            </a:bodyPr>
            <a:lstStyle/>
            <a:p>
              <a:pPr algn="ct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关键词</a:t>
              </a:r>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îṣlîḍè"/>
            <p:cNvSpPr/>
            <p:nvPr/>
          </p:nvSpPr>
          <p:spPr bwMode="auto">
            <a:xfrm>
              <a:off x="11542" y="3650"/>
              <a:ext cx="423" cy="479"/>
            </a:xfrm>
            <a:custGeom>
              <a:avLst/>
              <a:gdLst>
                <a:gd name="T0" fmla="*/ 2125 w 2288"/>
                <a:gd name="T1" fmla="*/ 924 h 2598"/>
                <a:gd name="T2" fmla="*/ 1863 w 2288"/>
                <a:gd name="T3" fmla="*/ 1258 h 2598"/>
                <a:gd name="T4" fmla="*/ 1848 w 2288"/>
                <a:gd name="T5" fmla="*/ 1586 h 2598"/>
                <a:gd name="T6" fmla="*/ 1899 w 2288"/>
                <a:gd name="T7" fmla="*/ 1716 h 2598"/>
                <a:gd name="T8" fmla="*/ 1211 w 2288"/>
                <a:gd name="T9" fmla="*/ 2079 h 2598"/>
                <a:gd name="T10" fmla="*/ 1176 w 2288"/>
                <a:gd name="T11" fmla="*/ 2038 h 2598"/>
                <a:gd name="T12" fmla="*/ 1200 w 2288"/>
                <a:gd name="T13" fmla="*/ 965 h 2598"/>
                <a:gd name="T14" fmla="*/ 1409 w 2288"/>
                <a:gd name="T15" fmla="*/ 1012 h 2598"/>
                <a:gd name="T16" fmla="*/ 1522 w 2288"/>
                <a:gd name="T17" fmla="*/ 978 h 2598"/>
                <a:gd name="T18" fmla="*/ 1526 w 2288"/>
                <a:gd name="T19" fmla="*/ 847 h 2598"/>
                <a:gd name="T20" fmla="*/ 1387 w 2288"/>
                <a:gd name="T21" fmla="*/ 828 h 2598"/>
                <a:gd name="T22" fmla="*/ 1193 w 2288"/>
                <a:gd name="T23" fmla="*/ 584 h 2598"/>
                <a:gd name="T24" fmla="*/ 1375 w 2288"/>
                <a:gd name="T25" fmla="*/ 124 h 2598"/>
                <a:gd name="T26" fmla="*/ 1109 w 2288"/>
                <a:gd name="T27" fmla="*/ 37 h 2598"/>
                <a:gd name="T28" fmla="*/ 1013 w 2288"/>
                <a:gd name="T29" fmla="*/ 570 h 2598"/>
                <a:gd name="T30" fmla="*/ 1056 w 2288"/>
                <a:gd name="T31" fmla="*/ 808 h 2598"/>
                <a:gd name="T32" fmla="*/ 891 w 2288"/>
                <a:gd name="T33" fmla="*/ 784 h 2598"/>
                <a:gd name="T34" fmla="*/ 748 w 2288"/>
                <a:gd name="T35" fmla="*/ 921 h 2598"/>
                <a:gd name="T36" fmla="*/ 899 w 2288"/>
                <a:gd name="T37" fmla="*/ 946 h 2598"/>
                <a:gd name="T38" fmla="*/ 1024 w 2288"/>
                <a:gd name="T39" fmla="*/ 1479 h 2598"/>
                <a:gd name="T40" fmla="*/ 1022 w 2288"/>
                <a:gd name="T41" fmla="*/ 2081 h 2598"/>
                <a:gd name="T42" fmla="*/ 434 w 2288"/>
                <a:gd name="T43" fmla="*/ 1569 h 2598"/>
                <a:gd name="T44" fmla="*/ 395 w 2288"/>
                <a:gd name="T45" fmla="*/ 1470 h 2598"/>
                <a:gd name="T46" fmla="*/ 88 w 2288"/>
                <a:gd name="T47" fmla="*/ 1148 h 2598"/>
                <a:gd name="T48" fmla="*/ 101 w 2288"/>
                <a:gd name="T49" fmla="*/ 1658 h 2598"/>
                <a:gd name="T50" fmla="*/ 906 w 2288"/>
                <a:gd name="T51" fmla="*/ 2228 h 2598"/>
                <a:gd name="T52" fmla="*/ 1177 w 2288"/>
                <a:gd name="T53" fmla="*/ 2500 h 2598"/>
                <a:gd name="T54" fmla="*/ 1223 w 2288"/>
                <a:gd name="T55" fmla="*/ 2405 h 2598"/>
                <a:gd name="T56" fmla="*/ 1273 w 2288"/>
                <a:gd name="T57" fmla="*/ 2328 h 2598"/>
                <a:gd name="T58" fmla="*/ 1280 w 2288"/>
                <a:gd name="T59" fmla="*/ 2234 h 2598"/>
                <a:gd name="T60" fmla="*/ 2094 w 2288"/>
                <a:gd name="T61" fmla="*/ 1624 h 2598"/>
                <a:gd name="T62" fmla="*/ 2274 w 2288"/>
                <a:gd name="T63" fmla="*/ 1517 h 2598"/>
                <a:gd name="T64" fmla="*/ 1065 w 2288"/>
                <a:gd name="T65" fmla="*/ 420 h 2598"/>
                <a:gd name="T66" fmla="*/ 1131 w 2288"/>
                <a:gd name="T67" fmla="*/ 148 h 2598"/>
                <a:gd name="T68" fmla="*/ 1165 w 2288"/>
                <a:gd name="T69" fmla="*/ 430 h 2598"/>
                <a:gd name="T70" fmla="*/ 1065 w 2288"/>
                <a:gd name="T71" fmla="*/ 420 h 2598"/>
                <a:gd name="T72" fmla="*/ 1040 w 2288"/>
                <a:gd name="T73" fmla="*/ 2287 h 2598"/>
                <a:gd name="T74" fmla="*/ 1032 w 2288"/>
                <a:gd name="T75" fmla="*/ 2241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8" h="259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rgbClr val="C00000"/>
            </a:solidFill>
            <a:ln>
              <a:noFill/>
            </a:ln>
          </p:spPr>
          <p:txBody>
            <a:bodyPr lIns="0" tIns="0" rIns="0" bIns="0" anchor="ctr"/>
            <a:lstStyle/>
            <a:p>
              <a:pPr algn="ctr"/>
              <a:endParaRPr sz="1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îṥlïḍê"/>
            <p:cNvSpPr txBox="1"/>
            <p:nvPr/>
          </p:nvSpPr>
          <p:spPr>
            <a:xfrm>
              <a:off x="10823" y="3955"/>
              <a:ext cx="1861" cy="884"/>
            </a:xfrm>
            <a:prstGeom prst="rect">
              <a:avLst/>
            </a:prstGeom>
            <a:noFill/>
          </p:spPr>
          <p:txBody>
            <a:bodyPr wrap="none" lIns="0" tIns="0" rIns="0" bIns="0" anchor="ctr" anchorCtr="0">
              <a:normAutofit/>
            </a:bodyPr>
            <a:lstStyle/>
            <a:p>
              <a:pPr algn="ct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关键词</a:t>
              </a:r>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文本框 74"/>
            <p:cNvSpPr txBox="1"/>
            <p:nvPr/>
          </p:nvSpPr>
          <p:spPr>
            <a:xfrm>
              <a:off x="1122" y="3576"/>
              <a:ext cx="2299" cy="1482"/>
            </a:xfrm>
            <a:prstGeom prst="rect">
              <a:avLst/>
            </a:prstGeom>
            <a:noFill/>
          </p:spPr>
          <p:txBody>
            <a:bodyPr wrap="square" rtlCol="0">
              <a:spAutoFit/>
            </a:bodyPr>
            <a:lstStyle/>
            <a:p>
              <a:pPr>
                <a:lnSpc>
                  <a:spcPct val="14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点击此处输入相关文本内容点击此处输入相关文本内容</a:t>
              </a:r>
            </a:p>
            <a:p>
              <a:pPr>
                <a:lnSpc>
                  <a:spcPct val="14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6" name="矩形 75"/>
            <p:cNvSpPr/>
            <p:nvPr/>
          </p:nvSpPr>
          <p:spPr>
            <a:xfrm>
              <a:off x="1122" y="3163"/>
              <a:ext cx="1422" cy="421"/>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文本内容</a:t>
              </a:r>
            </a:p>
          </p:txBody>
        </p:sp>
        <p:sp>
          <p:nvSpPr>
            <p:cNvPr id="77" name="文本框 76"/>
            <p:cNvSpPr txBox="1"/>
            <p:nvPr/>
          </p:nvSpPr>
          <p:spPr>
            <a:xfrm>
              <a:off x="4296" y="3063"/>
              <a:ext cx="2299" cy="1482"/>
            </a:xfrm>
            <a:prstGeom prst="rect">
              <a:avLst/>
            </a:prstGeom>
            <a:noFill/>
          </p:spPr>
          <p:txBody>
            <a:bodyPr wrap="square" rtlCol="0">
              <a:spAutoFit/>
            </a:bodyPr>
            <a:lstStyle/>
            <a:p>
              <a:pPr>
                <a:lnSpc>
                  <a:spcPct val="14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点击此处输入相关文本内容点击此处输入相关文本内容</a:t>
              </a:r>
            </a:p>
            <a:p>
              <a:pPr>
                <a:lnSpc>
                  <a:spcPct val="14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8" name="矩形 77"/>
            <p:cNvSpPr/>
            <p:nvPr/>
          </p:nvSpPr>
          <p:spPr>
            <a:xfrm>
              <a:off x="4296" y="2650"/>
              <a:ext cx="1422" cy="421"/>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文本内容</a:t>
              </a:r>
            </a:p>
          </p:txBody>
        </p:sp>
        <p:sp>
          <p:nvSpPr>
            <p:cNvPr id="3" name="文本框 2"/>
            <p:cNvSpPr txBox="1"/>
            <p:nvPr/>
          </p:nvSpPr>
          <p:spPr>
            <a:xfrm>
              <a:off x="7427" y="2544"/>
              <a:ext cx="2299" cy="1482"/>
            </a:xfrm>
            <a:prstGeom prst="rect">
              <a:avLst/>
            </a:prstGeom>
            <a:noFill/>
          </p:spPr>
          <p:txBody>
            <a:bodyPr wrap="square" rtlCol="0">
              <a:spAutoFit/>
            </a:bodyPr>
            <a:lstStyle/>
            <a:p>
              <a:pPr>
                <a:lnSpc>
                  <a:spcPct val="14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点击此处输入相关文本内容点击此处输入相关文本内容</a:t>
              </a:r>
            </a:p>
            <a:p>
              <a:pPr>
                <a:lnSpc>
                  <a:spcPct val="14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 name="矩形 79"/>
            <p:cNvSpPr/>
            <p:nvPr/>
          </p:nvSpPr>
          <p:spPr>
            <a:xfrm>
              <a:off x="7427" y="2131"/>
              <a:ext cx="1422" cy="421"/>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文本内容</a:t>
              </a:r>
            </a:p>
          </p:txBody>
        </p:sp>
        <p:sp>
          <p:nvSpPr>
            <p:cNvPr id="81" name="文本框 80"/>
            <p:cNvSpPr txBox="1"/>
            <p:nvPr/>
          </p:nvSpPr>
          <p:spPr>
            <a:xfrm>
              <a:off x="10558" y="1855"/>
              <a:ext cx="2299" cy="1482"/>
            </a:xfrm>
            <a:prstGeom prst="rect">
              <a:avLst/>
            </a:prstGeom>
            <a:noFill/>
          </p:spPr>
          <p:txBody>
            <a:bodyPr wrap="square" rtlCol="0">
              <a:spAutoFit/>
            </a:bodyPr>
            <a:lstStyle/>
            <a:p>
              <a:pPr>
                <a:lnSpc>
                  <a:spcPct val="14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点击此处输入相关文本内容点击此处输入相关文本内容</a:t>
              </a:r>
            </a:p>
            <a:p>
              <a:pPr>
                <a:lnSpc>
                  <a:spcPct val="14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2" name="矩形 81"/>
            <p:cNvSpPr/>
            <p:nvPr/>
          </p:nvSpPr>
          <p:spPr>
            <a:xfrm>
              <a:off x="10558" y="1442"/>
              <a:ext cx="1422" cy="421"/>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文本内容</a:t>
              </a:r>
            </a:p>
          </p:txBody>
        </p:sp>
      </p:grpSp>
      <p:sp>
        <p:nvSpPr>
          <p:cNvPr id="5" name="ïSľïḋê"/>
          <p:cNvSpPr txBox="1"/>
          <p:nvPr/>
        </p:nvSpPr>
        <p:spPr>
          <a:xfrm>
            <a:off x="1039070" y="5345460"/>
            <a:ext cx="1635278" cy="773175"/>
          </a:xfrm>
          <a:prstGeom prst="rect">
            <a:avLst/>
          </a:prstGeom>
          <a:noFill/>
        </p:spPr>
        <p:txBody>
          <a:bodyPr wrap="none" lIns="0" tIns="0" rIns="0" bIns="0" anchor="ctr" anchorCtr="0">
            <a:normAutofit/>
          </a:bodyPr>
          <a:lstStyle/>
          <a:p>
            <a:pPr algn="ct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关键词</a:t>
            </a:r>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rcRect/>
          <a:stretch>
            <a:fillRect/>
          </a:stretch>
        </p:blipFill>
        <p:spPr>
          <a:xfrm>
            <a:off x="0" y="0"/>
            <a:ext cx="1571625" cy="854319"/>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grpSp>
        <p:nvGrpSpPr>
          <p:cNvPr id="4" name="组合 3"/>
          <p:cNvGrpSpPr/>
          <p:nvPr/>
        </p:nvGrpSpPr>
        <p:grpSpPr>
          <a:xfrm>
            <a:off x="1311830" y="1002708"/>
            <a:ext cx="10303510" cy="5182016"/>
            <a:chOff x="1386681" y="1231339"/>
            <a:chExt cx="10303510" cy="5182016"/>
          </a:xfrm>
        </p:grpSpPr>
        <p:grpSp>
          <p:nvGrpSpPr>
            <p:cNvPr id="21" name="Group 4"/>
            <p:cNvGrpSpPr/>
            <p:nvPr/>
          </p:nvGrpSpPr>
          <p:grpSpPr>
            <a:xfrm>
              <a:off x="1386681" y="1231339"/>
              <a:ext cx="10303510" cy="4935220"/>
              <a:chOff x="1177131" y="1174189"/>
              <a:chExt cx="10303510" cy="4935220"/>
            </a:xfrm>
          </p:grpSpPr>
          <p:grpSp>
            <p:nvGrpSpPr>
              <p:cNvPr id="22" name="组合 21"/>
              <p:cNvGrpSpPr/>
              <p:nvPr/>
            </p:nvGrpSpPr>
            <p:grpSpPr>
              <a:xfrm>
                <a:off x="1177131" y="1174189"/>
                <a:ext cx="10303510" cy="4935220"/>
                <a:chOff x="1177131" y="1174189"/>
                <a:chExt cx="10303510" cy="4935220"/>
              </a:xfrm>
            </p:grpSpPr>
            <p:sp>
              <p:nvSpPr>
                <p:cNvPr id="25" name="矩形 24"/>
                <p:cNvSpPr/>
                <p:nvPr/>
              </p:nvSpPr>
              <p:spPr>
                <a:xfrm>
                  <a:off x="1436846" y="1174189"/>
                  <a:ext cx="7148513" cy="7372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800" b="1" dirty="0">
                      <a:solidFill>
                        <a:srgbClr val="C00000"/>
                      </a:solidFill>
                      <a:latin typeface="汉仪劲楷简" panose="00020600040101010101" pitchFamily="18" charset="-122"/>
                      <a:ea typeface="汉仪劲楷简" panose="00020600040101010101" pitchFamily="18" charset="-122"/>
                    </a:rPr>
                    <a:t>输入标题内容</a:t>
                  </a:r>
                </a:p>
              </p:txBody>
            </p:sp>
            <p:sp>
              <p:nvSpPr>
                <p:cNvPr id="26" name="矩形 25"/>
                <p:cNvSpPr/>
                <p:nvPr/>
              </p:nvSpPr>
              <p:spPr>
                <a:xfrm>
                  <a:off x="3206607" y="2291305"/>
                  <a:ext cx="7175643" cy="10147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kumimoji="1"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圆角 26"/>
                <p:cNvSpPr/>
                <p:nvPr/>
              </p:nvSpPr>
              <p:spPr>
                <a:xfrm>
                  <a:off x="1177131" y="2059379"/>
                  <a:ext cx="10303510" cy="4050030"/>
                </a:xfrm>
                <a:prstGeom prst="roundRect">
                  <a:avLst>
                    <a:gd name="adj" fmla="val 6089"/>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23" name="progress-growth-with-rising-arrow_18288"/>
              <p:cNvSpPr>
                <a:spLocks noChangeAspect="1"/>
              </p:cNvSpPr>
              <p:nvPr/>
            </p:nvSpPr>
            <p:spPr bwMode="auto">
              <a:xfrm>
                <a:off x="1840992" y="2564950"/>
                <a:ext cx="589668" cy="586720"/>
              </a:xfrm>
              <a:custGeom>
                <a:avLst/>
                <a:gdLst>
                  <a:gd name="T0" fmla="*/ 5649 w 10419"/>
                  <a:gd name="T1" fmla="*/ 1176 h 10368"/>
                  <a:gd name="T2" fmla="*/ 5263 w 10419"/>
                  <a:gd name="T3" fmla="*/ 2076 h 10368"/>
                  <a:gd name="T4" fmla="*/ 4802 w 10419"/>
                  <a:gd name="T5" fmla="*/ 898 h 10368"/>
                  <a:gd name="T6" fmla="*/ 5177 w 10419"/>
                  <a:gd name="T7" fmla="*/ 8 h 10368"/>
                  <a:gd name="T8" fmla="*/ 2133 w 10419"/>
                  <a:gd name="T9" fmla="*/ 1032 h 10368"/>
                  <a:gd name="T10" fmla="*/ 3039 w 10419"/>
                  <a:gd name="T11" fmla="*/ 1857 h 10368"/>
                  <a:gd name="T12" fmla="*/ 3173 w 10419"/>
                  <a:gd name="T13" fmla="*/ 2773 h 10368"/>
                  <a:gd name="T14" fmla="*/ 2326 w 10419"/>
                  <a:gd name="T15" fmla="*/ 2307 h 10368"/>
                  <a:gd name="T16" fmla="*/ 1839 w 10419"/>
                  <a:gd name="T17" fmla="*/ 1182 h 10368"/>
                  <a:gd name="T18" fmla="*/ 2133 w 10419"/>
                  <a:gd name="T19" fmla="*/ 1032 h 10368"/>
                  <a:gd name="T20" fmla="*/ 8692 w 10419"/>
                  <a:gd name="T21" fmla="*/ 1739 h 10368"/>
                  <a:gd name="T22" fmla="*/ 7958 w 10419"/>
                  <a:gd name="T23" fmla="*/ 2591 h 10368"/>
                  <a:gd name="T24" fmla="*/ 7256 w 10419"/>
                  <a:gd name="T25" fmla="*/ 2886 h 10368"/>
                  <a:gd name="T26" fmla="*/ 7502 w 10419"/>
                  <a:gd name="T27" fmla="*/ 1846 h 10368"/>
                  <a:gd name="T28" fmla="*/ 8065 w 10419"/>
                  <a:gd name="T29" fmla="*/ 1235 h 10368"/>
                  <a:gd name="T30" fmla="*/ 8226 w 10419"/>
                  <a:gd name="T31" fmla="*/ 1176 h 10368"/>
                  <a:gd name="T32" fmla="*/ 2541 w 10419"/>
                  <a:gd name="T33" fmla="*/ 8689 h 10368"/>
                  <a:gd name="T34" fmla="*/ 2621 w 10419"/>
                  <a:gd name="T35" fmla="*/ 4884 h 10368"/>
                  <a:gd name="T36" fmla="*/ 4679 w 10419"/>
                  <a:gd name="T37" fmla="*/ 3014 h 10368"/>
                  <a:gd name="T38" fmla="*/ 5316 w 10419"/>
                  <a:gd name="T39" fmla="*/ 2977 h 10368"/>
                  <a:gd name="T40" fmla="*/ 7706 w 10419"/>
                  <a:gd name="T41" fmla="*/ 4884 h 10368"/>
                  <a:gd name="T42" fmla="*/ 7787 w 10419"/>
                  <a:gd name="T43" fmla="*/ 8689 h 10368"/>
                  <a:gd name="T44" fmla="*/ 419 w 10419"/>
                  <a:gd name="T45" fmla="*/ 3770 h 10368"/>
                  <a:gd name="T46" fmla="*/ 1512 w 10419"/>
                  <a:gd name="T47" fmla="*/ 3968 h 10368"/>
                  <a:gd name="T48" fmla="*/ 2074 w 10419"/>
                  <a:gd name="T49" fmla="*/ 4638 h 10368"/>
                  <a:gd name="T50" fmla="*/ 1405 w 10419"/>
                  <a:gd name="T51" fmla="*/ 4793 h 10368"/>
                  <a:gd name="T52" fmla="*/ 199 w 10419"/>
                  <a:gd name="T53" fmla="*/ 4509 h 10368"/>
                  <a:gd name="T54" fmla="*/ 419 w 10419"/>
                  <a:gd name="T55" fmla="*/ 3770 h 10368"/>
                  <a:gd name="T56" fmla="*/ 9823 w 10419"/>
                  <a:gd name="T57" fmla="*/ 3984 h 10368"/>
                  <a:gd name="T58" fmla="*/ 9624 w 10419"/>
                  <a:gd name="T59" fmla="*/ 4857 h 10368"/>
                  <a:gd name="T60" fmla="*/ 8537 w 10419"/>
                  <a:gd name="T61" fmla="*/ 5002 h 10368"/>
                  <a:gd name="T62" fmla="*/ 8430 w 10419"/>
                  <a:gd name="T63" fmla="*/ 4209 h 10368"/>
                  <a:gd name="T64" fmla="*/ 9491 w 10419"/>
                  <a:gd name="T65" fmla="*/ 4032 h 10368"/>
                  <a:gd name="T66" fmla="*/ 9823 w 10419"/>
                  <a:gd name="T67" fmla="*/ 3984 h 10368"/>
                  <a:gd name="T68" fmla="*/ 7160 w 10419"/>
                  <a:gd name="T69" fmla="*/ 9048 h 10368"/>
                  <a:gd name="T70" fmla="*/ 8714 w 10419"/>
                  <a:gd name="T71" fmla="*/ 9717 h 10368"/>
                  <a:gd name="T72" fmla="*/ 3489 w 10419"/>
                  <a:gd name="T73" fmla="*/ 10237 h 10368"/>
                  <a:gd name="T74" fmla="*/ 1876 w 10419"/>
                  <a:gd name="T75" fmla="*/ 10205 h 10368"/>
                  <a:gd name="T76" fmla="*/ 1849 w 10419"/>
                  <a:gd name="T77" fmla="*/ 9090 h 10368"/>
                  <a:gd name="T78" fmla="*/ 2026 w 10419"/>
                  <a:gd name="T79" fmla="*/ 9048 h 10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19" h="10368">
                    <a:moveTo>
                      <a:pt x="5177" y="8"/>
                    </a:moveTo>
                    <a:cubicBezTo>
                      <a:pt x="5772" y="0"/>
                      <a:pt x="5649" y="607"/>
                      <a:pt x="5649" y="1176"/>
                    </a:cubicBezTo>
                    <a:cubicBezTo>
                      <a:pt x="5649" y="1415"/>
                      <a:pt x="5689" y="1718"/>
                      <a:pt x="5595" y="1873"/>
                    </a:cubicBezTo>
                    <a:cubicBezTo>
                      <a:pt x="5528" y="1983"/>
                      <a:pt x="5416" y="2051"/>
                      <a:pt x="5263" y="2076"/>
                    </a:cubicBezTo>
                    <a:cubicBezTo>
                      <a:pt x="5173" y="2091"/>
                      <a:pt x="5090" y="2055"/>
                      <a:pt x="5038" y="2028"/>
                    </a:cubicBezTo>
                    <a:cubicBezTo>
                      <a:pt x="4710" y="1861"/>
                      <a:pt x="4802" y="1373"/>
                      <a:pt x="4802" y="898"/>
                    </a:cubicBezTo>
                    <a:cubicBezTo>
                      <a:pt x="4802" y="699"/>
                      <a:pt x="4760" y="431"/>
                      <a:pt x="4823" y="276"/>
                    </a:cubicBezTo>
                    <a:cubicBezTo>
                      <a:pt x="4893" y="106"/>
                      <a:pt x="5005" y="80"/>
                      <a:pt x="5177" y="8"/>
                    </a:cubicBezTo>
                    <a:close/>
                    <a:moveTo>
                      <a:pt x="5177" y="8"/>
                    </a:moveTo>
                    <a:close/>
                    <a:moveTo>
                      <a:pt x="2133" y="1032"/>
                    </a:moveTo>
                    <a:cubicBezTo>
                      <a:pt x="2272" y="1031"/>
                      <a:pt x="2367" y="1068"/>
                      <a:pt x="2444" y="1128"/>
                    </a:cubicBezTo>
                    <a:cubicBezTo>
                      <a:pt x="2642" y="1371"/>
                      <a:pt x="2841" y="1614"/>
                      <a:pt x="3039" y="1857"/>
                    </a:cubicBezTo>
                    <a:cubicBezTo>
                      <a:pt x="3138" y="1984"/>
                      <a:pt x="3286" y="2102"/>
                      <a:pt x="3350" y="2259"/>
                    </a:cubicBezTo>
                    <a:cubicBezTo>
                      <a:pt x="3440" y="2478"/>
                      <a:pt x="3308" y="2691"/>
                      <a:pt x="3173" y="2773"/>
                    </a:cubicBezTo>
                    <a:cubicBezTo>
                      <a:pt x="3031" y="2859"/>
                      <a:pt x="2811" y="2834"/>
                      <a:pt x="2691" y="2746"/>
                    </a:cubicBezTo>
                    <a:cubicBezTo>
                      <a:pt x="2548" y="2642"/>
                      <a:pt x="2435" y="2447"/>
                      <a:pt x="2326" y="2307"/>
                    </a:cubicBezTo>
                    <a:cubicBezTo>
                      <a:pt x="2217" y="2173"/>
                      <a:pt x="2108" y="2039"/>
                      <a:pt x="1999" y="1905"/>
                    </a:cubicBezTo>
                    <a:cubicBezTo>
                      <a:pt x="1849" y="1711"/>
                      <a:pt x="1603" y="1484"/>
                      <a:pt x="1839" y="1182"/>
                    </a:cubicBezTo>
                    <a:cubicBezTo>
                      <a:pt x="1913" y="1086"/>
                      <a:pt x="2008" y="1081"/>
                      <a:pt x="2133" y="1032"/>
                    </a:cubicBezTo>
                    <a:close/>
                    <a:moveTo>
                      <a:pt x="2133" y="1032"/>
                    </a:moveTo>
                    <a:close/>
                    <a:moveTo>
                      <a:pt x="8226" y="1176"/>
                    </a:moveTo>
                    <a:cubicBezTo>
                      <a:pt x="8533" y="1171"/>
                      <a:pt x="8826" y="1406"/>
                      <a:pt x="8692" y="1739"/>
                    </a:cubicBezTo>
                    <a:cubicBezTo>
                      <a:pt x="8627" y="1900"/>
                      <a:pt x="8473" y="2003"/>
                      <a:pt x="8371" y="2130"/>
                    </a:cubicBezTo>
                    <a:cubicBezTo>
                      <a:pt x="8233" y="2284"/>
                      <a:pt x="8095" y="2437"/>
                      <a:pt x="7958" y="2591"/>
                    </a:cubicBezTo>
                    <a:cubicBezTo>
                      <a:pt x="7885" y="2681"/>
                      <a:pt x="7803" y="2799"/>
                      <a:pt x="7706" y="2864"/>
                    </a:cubicBezTo>
                    <a:cubicBezTo>
                      <a:pt x="7597" y="2937"/>
                      <a:pt x="7384" y="2960"/>
                      <a:pt x="7256" y="2886"/>
                    </a:cubicBezTo>
                    <a:cubicBezTo>
                      <a:pt x="7090" y="2788"/>
                      <a:pt x="6959" y="2525"/>
                      <a:pt x="7095" y="2301"/>
                    </a:cubicBezTo>
                    <a:cubicBezTo>
                      <a:pt x="7231" y="2150"/>
                      <a:pt x="7367" y="1998"/>
                      <a:pt x="7502" y="1846"/>
                    </a:cubicBezTo>
                    <a:cubicBezTo>
                      <a:pt x="7610" y="1726"/>
                      <a:pt x="7717" y="1607"/>
                      <a:pt x="7824" y="1487"/>
                    </a:cubicBezTo>
                    <a:cubicBezTo>
                      <a:pt x="7894" y="1400"/>
                      <a:pt x="7969" y="1295"/>
                      <a:pt x="8065" y="1235"/>
                    </a:cubicBezTo>
                    <a:cubicBezTo>
                      <a:pt x="8119" y="1215"/>
                      <a:pt x="8172" y="1196"/>
                      <a:pt x="8226" y="1176"/>
                    </a:cubicBezTo>
                    <a:close/>
                    <a:moveTo>
                      <a:pt x="8226" y="1176"/>
                    </a:moveTo>
                    <a:close/>
                    <a:moveTo>
                      <a:pt x="7787" y="8689"/>
                    </a:moveTo>
                    <a:lnTo>
                      <a:pt x="2541" y="8689"/>
                    </a:lnTo>
                    <a:lnTo>
                      <a:pt x="2541" y="6283"/>
                    </a:lnTo>
                    <a:cubicBezTo>
                      <a:pt x="2541" y="5798"/>
                      <a:pt x="2509" y="5262"/>
                      <a:pt x="2621" y="4884"/>
                    </a:cubicBezTo>
                    <a:cubicBezTo>
                      <a:pt x="2831" y="4176"/>
                      <a:pt x="3237" y="3684"/>
                      <a:pt x="3811" y="3341"/>
                    </a:cubicBezTo>
                    <a:cubicBezTo>
                      <a:pt x="4061" y="3191"/>
                      <a:pt x="4344" y="3085"/>
                      <a:pt x="4679" y="3014"/>
                    </a:cubicBezTo>
                    <a:cubicBezTo>
                      <a:pt x="4789" y="3003"/>
                      <a:pt x="4900" y="2993"/>
                      <a:pt x="5011" y="2982"/>
                    </a:cubicBezTo>
                    <a:cubicBezTo>
                      <a:pt x="5113" y="2980"/>
                      <a:pt x="5215" y="2978"/>
                      <a:pt x="5316" y="2977"/>
                    </a:cubicBezTo>
                    <a:cubicBezTo>
                      <a:pt x="5544" y="3011"/>
                      <a:pt x="5750" y="3024"/>
                      <a:pt x="5943" y="3084"/>
                    </a:cubicBezTo>
                    <a:cubicBezTo>
                      <a:pt x="6830" y="3360"/>
                      <a:pt x="7441" y="3985"/>
                      <a:pt x="7706" y="4884"/>
                    </a:cubicBezTo>
                    <a:cubicBezTo>
                      <a:pt x="7817" y="5261"/>
                      <a:pt x="7787" y="5794"/>
                      <a:pt x="7787" y="6277"/>
                    </a:cubicBezTo>
                    <a:cubicBezTo>
                      <a:pt x="7787" y="7081"/>
                      <a:pt x="7787" y="7885"/>
                      <a:pt x="7787" y="8689"/>
                    </a:cubicBezTo>
                    <a:close/>
                    <a:moveTo>
                      <a:pt x="7787" y="8689"/>
                    </a:moveTo>
                    <a:close/>
                    <a:moveTo>
                      <a:pt x="419" y="3770"/>
                    </a:moveTo>
                    <a:cubicBezTo>
                      <a:pt x="572" y="3766"/>
                      <a:pt x="682" y="3801"/>
                      <a:pt x="805" y="3829"/>
                    </a:cubicBezTo>
                    <a:cubicBezTo>
                      <a:pt x="1040" y="3875"/>
                      <a:pt x="1276" y="3921"/>
                      <a:pt x="1512" y="3968"/>
                    </a:cubicBezTo>
                    <a:cubicBezTo>
                      <a:pt x="1690" y="4010"/>
                      <a:pt x="1878" y="4012"/>
                      <a:pt x="1989" y="4118"/>
                    </a:cubicBezTo>
                    <a:cubicBezTo>
                      <a:pt x="2102" y="4227"/>
                      <a:pt x="2183" y="4458"/>
                      <a:pt x="2074" y="4638"/>
                    </a:cubicBezTo>
                    <a:cubicBezTo>
                      <a:pt x="2015" y="4735"/>
                      <a:pt x="1913" y="4813"/>
                      <a:pt x="1785" y="4841"/>
                    </a:cubicBezTo>
                    <a:cubicBezTo>
                      <a:pt x="1652" y="4871"/>
                      <a:pt x="1513" y="4818"/>
                      <a:pt x="1405" y="4793"/>
                    </a:cubicBezTo>
                    <a:cubicBezTo>
                      <a:pt x="1169" y="4747"/>
                      <a:pt x="933" y="4700"/>
                      <a:pt x="697" y="4654"/>
                    </a:cubicBezTo>
                    <a:cubicBezTo>
                      <a:pt x="516" y="4611"/>
                      <a:pt x="323" y="4606"/>
                      <a:pt x="199" y="4509"/>
                    </a:cubicBezTo>
                    <a:cubicBezTo>
                      <a:pt x="26" y="4375"/>
                      <a:pt x="0" y="4023"/>
                      <a:pt x="183" y="3877"/>
                    </a:cubicBezTo>
                    <a:cubicBezTo>
                      <a:pt x="254" y="3820"/>
                      <a:pt x="325" y="3810"/>
                      <a:pt x="419" y="3770"/>
                    </a:cubicBezTo>
                    <a:close/>
                    <a:moveTo>
                      <a:pt x="419" y="3770"/>
                    </a:moveTo>
                    <a:close/>
                    <a:moveTo>
                      <a:pt x="9823" y="3984"/>
                    </a:moveTo>
                    <a:cubicBezTo>
                      <a:pt x="10178" y="3980"/>
                      <a:pt x="10419" y="4354"/>
                      <a:pt x="10198" y="4654"/>
                    </a:cubicBezTo>
                    <a:cubicBezTo>
                      <a:pt x="10077" y="4817"/>
                      <a:pt x="9867" y="4811"/>
                      <a:pt x="9624" y="4857"/>
                    </a:cubicBezTo>
                    <a:cubicBezTo>
                      <a:pt x="9385" y="4893"/>
                      <a:pt x="9146" y="4929"/>
                      <a:pt x="8906" y="4965"/>
                    </a:cubicBezTo>
                    <a:cubicBezTo>
                      <a:pt x="8800" y="4985"/>
                      <a:pt x="8660" y="5028"/>
                      <a:pt x="8537" y="5002"/>
                    </a:cubicBezTo>
                    <a:cubicBezTo>
                      <a:pt x="8397" y="4972"/>
                      <a:pt x="8278" y="4883"/>
                      <a:pt x="8226" y="4766"/>
                    </a:cubicBezTo>
                    <a:cubicBezTo>
                      <a:pt x="8122" y="4530"/>
                      <a:pt x="8257" y="4285"/>
                      <a:pt x="8430" y="4209"/>
                    </a:cubicBezTo>
                    <a:cubicBezTo>
                      <a:pt x="8529" y="4165"/>
                      <a:pt x="8656" y="4169"/>
                      <a:pt x="8778" y="4145"/>
                    </a:cubicBezTo>
                    <a:cubicBezTo>
                      <a:pt x="9015" y="4107"/>
                      <a:pt x="9253" y="4070"/>
                      <a:pt x="9491" y="4032"/>
                    </a:cubicBezTo>
                    <a:cubicBezTo>
                      <a:pt x="9601" y="4016"/>
                      <a:pt x="9712" y="4000"/>
                      <a:pt x="9823" y="3984"/>
                    </a:cubicBezTo>
                    <a:close/>
                    <a:moveTo>
                      <a:pt x="9823" y="3984"/>
                    </a:moveTo>
                    <a:close/>
                    <a:moveTo>
                      <a:pt x="2026" y="9048"/>
                    </a:moveTo>
                    <a:lnTo>
                      <a:pt x="7160" y="9048"/>
                    </a:lnTo>
                    <a:cubicBezTo>
                      <a:pt x="7812" y="9048"/>
                      <a:pt x="8382" y="8931"/>
                      <a:pt x="8639" y="9358"/>
                    </a:cubicBezTo>
                    <a:cubicBezTo>
                      <a:pt x="8687" y="9439"/>
                      <a:pt x="8739" y="9570"/>
                      <a:pt x="8714" y="9717"/>
                    </a:cubicBezTo>
                    <a:cubicBezTo>
                      <a:pt x="8603" y="10368"/>
                      <a:pt x="7913" y="10237"/>
                      <a:pt x="7176" y="10237"/>
                    </a:cubicBezTo>
                    <a:lnTo>
                      <a:pt x="3489" y="10237"/>
                    </a:lnTo>
                    <a:lnTo>
                      <a:pt x="2417" y="10237"/>
                    </a:lnTo>
                    <a:cubicBezTo>
                      <a:pt x="2235" y="10237"/>
                      <a:pt x="2013" y="10257"/>
                      <a:pt x="1876" y="10205"/>
                    </a:cubicBezTo>
                    <a:cubicBezTo>
                      <a:pt x="1583" y="10093"/>
                      <a:pt x="1339" y="9702"/>
                      <a:pt x="1560" y="9337"/>
                    </a:cubicBezTo>
                    <a:cubicBezTo>
                      <a:pt x="1623" y="9233"/>
                      <a:pt x="1731" y="9139"/>
                      <a:pt x="1849" y="9090"/>
                    </a:cubicBezTo>
                    <a:cubicBezTo>
                      <a:pt x="1908" y="9076"/>
                      <a:pt x="1967" y="9062"/>
                      <a:pt x="2026" y="9048"/>
                    </a:cubicBezTo>
                    <a:close/>
                    <a:moveTo>
                      <a:pt x="2026" y="9048"/>
                    </a:move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8" name="矩形 27"/>
            <p:cNvSpPr/>
            <p:nvPr/>
          </p:nvSpPr>
          <p:spPr>
            <a:xfrm>
              <a:off x="3416157" y="4013690"/>
              <a:ext cx="7175643" cy="2399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kumimoji="1"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kumimoji="1"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kumimoji="1"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progress-growth-with-rising-arrow_18288"/>
            <p:cNvSpPr>
              <a:spLocks noChangeAspect="1"/>
            </p:cNvSpPr>
            <p:nvPr/>
          </p:nvSpPr>
          <p:spPr bwMode="auto">
            <a:xfrm>
              <a:off x="2050542" y="4933970"/>
              <a:ext cx="589668" cy="55906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9050" h="577437">
                  <a:moveTo>
                    <a:pt x="439199" y="560501"/>
                  </a:moveTo>
                  <a:lnTo>
                    <a:pt x="533192" y="560501"/>
                  </a:lnTo>
                  <a:lnTo>
                    <a:pt x="533192" y="577437"/>
                  </a:lnTo>
                  <a:lnTo>
                    <a:pt x="439199" y="577437"/>
                  </a:lnTo>
                  <a:close/>
                  <a:moveTo>
                    <a:pt x="60898" y="560501"/>
                  </a:moveTo>
                  <a:lnTo>
                    <a:pt x="154891" y="560501"/>
                  </a:lnTo>
                  <a:lnTo>
                    <a:pt x="154891" y="577437"/>
                  </a:lnTo>
                  <a:lnTo>
                    <a:pt x="60898" y="577437"/>
                  </a:lnTo>
                  <a:close/>
                  <a:moveTo>
                    <a:pt x="276323" y="247191"/>
                  </a:moveTo>
                  <a:lnTo>
                    <a:pt x="332800" y="247191"/>
                  </a:lnTo>
                  <a:lnTo>
                    <a:pt x="332800" y="293334"/>
                  </a:lnTo>
                  <a:lnTo>
                    <a:pt x="379148" y="293334"/>
                  </a:lnTo>
                  <a:lnTo>
                    <a:pt x="379148" y="349732"/>
                  </a:lnTo>
                  <a:lnTo>
                    <a:pt x="332800" y="349732"/>
                  </a:lnTo>
                  <a:lnTo>
                    <a:pt x="332800" y="396014"/>
                  </a:lnTo>
                  <a:lnTo>
                    <a:pt x="276323" y="396014"/>
                  </a:lnTo>
                  <a:lnTo>
                    <a:pt x="276323" y="349732"/>
                  </a:lnTo>
                  <a:lnTo>
                    <a:pt x="230114" y="349732"/>
                  </a:lnTo>
                  <a:lnTo>
                    <a:pt x="230114" y="293334"/>
                  </a:lnTo>
                  <a:lnTo>
                    <a:pt x="276323" y="293334"/>
                  </a:lnTo>
                  <a:close/>
                  <a:moveTo>
                    <a:pt x="304594" y="190091"/>
                  </a:moveTo>
                  <a:cubicBezTo>
                    <a:pt x="231741" y="190091"/>
                    <a:pt x="172904" y="248987"/>
                    <a:pt x="172904" y="321602"/>
                  </a:cubicBezTo>
                  <a:cubicBezTo>
                    <a:pt x="172904" y="394216"/>
                    <a:pt x="231741" y="453112"/>
                    <a:pt x="304594" y="453112"/>
                  </a:cubicBezTo>
                  <a:cubicBezTo>
                    <a:pt x="377308" y="453112"/>
                    <a:pt x="436284" y="394216"/>
                    <a:pt x="436284" y="321602"/>
                  </a:cubicBezTo>
                  <a:cubicBezTo>
                    <a:pt x="436284" y="248987"/>
                    <a:pt x="377308" y="190091"/>
                    <a:pt x="304594" y="190091"/>
                  </a:cubicBezTo>
                  <a:close/>
                  <a:moveTo>
                    <a:pt x="47042" y="97521"/>
                  </a:moveTo>
                  <a:lnTo>
                    <a:pt x="562008" y="97521"/>
                  </a:lnTo>
                  <a:cubicBezTo>
                    <a:pt x="587958" y="97521"/>
                    <a:pt x="609050" y="118446"/>
                    <a:pt x="609050" y="144499"/>
                  </a:cubicBezTo>
                  <a:lnTo>
                    <a:pt x="609050" y="498704"/>
                  </a:lnTo>
                  <a:cubicBezTo>
                    <a:pt x="609050" y="524618"/>
                    <a:pt x="587958" y="545682"/>
                    <a:pt x="562008" y="545682"/>
                  </a:cubicBezTo>
                  <a:lnTo>
                    <a:pt x="47042" y="545682"/>
                  </a:lnTo>
                  <a:cubicBezTo>
                    <a:pt x="21092" y="545682"/>
                    <a:pt x="0" y="524618"/>
                    <a:pt x="0" y="498704"/>
                  </a:cubicBezTo>
                  <a:lnTo>
                    <a:pt x="0" y="144499"/>
                  </a:lnTo>
                  <a:cubicBezTo>
                    <a:pt x="0" y="118446"/>
                    <a:pt x="21092" y="97521"/>
                    <a:pt x="47042" y="97521"/>
                  </a:cubicBezTo>
                  <a:close/>
                  <a:moveTo>
                    <a:pt x="252719" y="0"/>
                  </a:moveTo>
                  <a:lnTo>
                    <a:pt x="351250" y="0"/>
                  </a:lnTo>
                  <a:cubicBezTo>
                    <a:pt x="377895" y="0"/>
                    <a:pt x="399683" y="21617"/>
                    <a:pt x="399683" y="48361"/>
                  </a:cubicBezTo>
                  <a:lnTo>
                    <a:pt x="399683" y="76352"/>
                  </a:lnTo>
                  <a:lnTo>
                    <a:pt x="368319" y="76352"/>
                  </a:lnTo>
                  <a:lnTo>
                    <a:pt x="368319" y="48361"/>
                  </a:lnTo>
                  <a:cubicBezTo>
                    <a:pt x="368319" y="38938"/>
                    <a:pt x="360687" y="31317"/>
                    <a:pt x="351250" y="31317"/>
                  </a:cubicBezTo>
                  <a:lnTo>
                    <a:pt x="252719" y="31317"/>
                  </a:lnTo>
                  <a:cubicBezTo>
                    <a:pt x="243283" y="31317"/>
                    <a:pt x="235650" y="38938"/>
                    <a:pt x="235650" y="48361"/>
                  </a:cubicBezTo>
                  <a:lnTo>
                    <a:pt x="235650" y="76352"/>
                  </a:lnTo>
                  <a:lnTo>
                    <a:pt x="204287" y="76352"/>
                  </a:lnTo>
                  <a:lnTo>
                    <a:pt x="204287" y="48361"/>
                  </a:lnTo>
                  <a:cubicBezTo>
                    <a:pt x="204287" y="21617"/>
                    <a:pt x="226075" y="0"/>
                    <a:pt x="252719" y="0"/>
                  </a:cubicBez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79" name="矩形 78"/>
          <p:cNvSpPr/>
          <p:nvPr/>
        </p:nvSpPr>
        <p:spPr>
          <a:xfrm>
            <a:off x="1484630" y="165735"/>
            <a:ext cx="2675255" cy="521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输入标题内容</a:t>
            </a: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rcRect/>
          <a:stretch>
            <a:fillRect/>
          </a:stretch>
        </p:blipFill>
        <p:spPr>
          <a:xfrm>
            <a:off x="0" y="0"/>
            <a:ext cx="2543175" cy="1382443"/>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sp>
        <p:nvSpPr>
          <p:cNvPr id="45" name="文本框 44"/>
          <p:cNvSpPr txBox="1"/>
          <p:nvPr/>
        </p:nvSpPr>
        <p:spPr>
          <a:xfrm>
            <a:off x="5254739" y="2017174"/>
            <a:ext cx="2079511" cy="768350"/>
          </a:xfrm>
          <a:prstGeom prst="rect">
            <a:avLst/>
          </a:prstGeom>
          <a:noFill/>
        </p:spPr>
        <p:txBody>
          <a:bodyPr wrap="square" rtlCol="0">
            <a:spAutoFit/>
          </a:bodyPr>
          <a:lstStyle/>
          <a:p>
            <a:pPr algn="dist"/>
            <a:r>
              <a:rPr lang="zh-CN" altLang="en-US" sz="4400" dirty="0">
                <a:solidFill>
                  <a:srgbClr val="C00000"/>
                </a:solidFill>
                <a:latin typeface="汉仪大宋简" panose="02010600000101010101" pitchFamily="2" charset="-122"/>
                <a:ea typeface="汉仪大宋简" panose="02010600000101010101" pitchFamily="2" charset="-122"/>
              </a:rPr>
              <a:t>第四章</a:t>
            </a:r>
          </a:p>
        </p:txBody>
      </p:sp>
      <p:grpSp>
        <p:nvGrpSpPr>
          <p:cNvPr id="46" name="组合 45"/>
          <p:cNvGrpSpPr/>
          <p:nvPr/>
        </p:nvGrpSpPr>
        <p:grpSpPr>
          <a:xfrm>
            <a:off x="5146559" y="3073171"/>
            <a:ext cx="1792133" cy="368300"/>
            <a:chOff x="3071666" y="2973920"/>
            <a:chExt cx="6053284" cy="586903"/>
          </a:xfrm>
        </p:grpSpPr>
        <p:cxnSp>
          <p:nvCxnSpPr>
            <p:cNvPr id="47" name="直接连接符 46"/>
            <p:cNvCxnSpPr/>
            <p:nvPr/>
          </p:nvCxnSpPr>
          <p:spPr>
            <a:xfrm>
              <a:off x="3076575" y="3009900"/>
              <a:ext cx="60483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076575" y="3514725"/>
              <a:ext cx="60483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3071666" y="2973920"/>
              <a:ext cx="6015488" cy="586903"/>
            </a:xfrm>
            <a:prstGeom prst="rect">
              <a:avLst/>
            </a:prstGeom>
            <a:noFill/>
          </p:spPr>
          <p:txBody>
            <a:bodyPr wrap="square" rtlCol="0">
              <a:spAutoFit/>
            </a:bodyPr>
            <a:lstStyle/>
            <a:p>
              <a:pPr algn="dist"/>
              <a:r>
                <a:rPr lang="en-US" altLang="zh-CN" dirty="0">
                  <a:solidFill>
                    <a:srgbClr val="C00000"/>
                  </a:solidFill>
                  <a:latin typeface="汉仪大宋简" panose="02010600000101010101" pitchFamily="2" charset="-122"/>
                  <a:ea typeface="汉仪大宋简" panose="02010600000101010101" pitchFamily="2" charset="-122"/>
                </a:rPr>
                <a:t>PART.0</a:t>
              </a:r>
              <a:r>
                <a:rPr lang="en-US" dirty="0">
                  <a:solidFill>
                    <a:srgbClr val="C00000"/>
                  </a:solidFill>
                  <a:latin typeface="汉仪大宋简" panose="02010600000101010101" pitchFamily="2" charset="-122"/>
                  <a:ea typeface="汉仪大宋简" panose="02010600000101010101" pitchFamily="2" charset="-122"/>
                </a:rPr>
                <a:t>4</a:t>
              </a:r>
            </a:p>
          </p:txBody>
        </p:sp>
      </p:grpSp>
      <p:sp>
        <p:nvSpPr>
          <p:cNvPr id="50" name="1"/>
          <p:cNvSpPr/>
          <p:nvPr/>
        </p:nvSpPr>
        <p:spPr bwMode="auto">
          <a:xfrm>
            <a:off x="4641733" y="2154458"/>
            <a:ext cx="533401" cy="527153"/>
          </a:xfrm>
          <a:custGeom>
            <a:avLst/>
            <a:gdLst>
              <a:gd name="T0" fmla="*/ 205 w 238"/>
              <a:gd name="T1" fmla="*/ 233 h 235"/>
              <a:gd name="T2" fmla="*/ 188 w 238"/>
              <a:gd name="T3" fmla="*/ 216 h 235"/>
              <a:gd name="T4" fmla="*/ 178 w 238"/>
              <a:gd name="T5" fmla="*/ 214 h 235"/>
              <a:gd name="T6" fmla="*/ 104 w 238"/>
              <a:gd name="T7" fmla="*/ 233 h 235"/>
              <a:gd name="T8" fmla="*/ 46 w 238"/>
              <a:gd name="T9" fmla="*/ 214 h 235"/>
              <a:gd name="T10" fmla="*/ 36 w 238"/>
              <a:gd name="T11" fmla="*/ 218 h 235"/>
              <a:gd name="T12" fmla="*/ 16 w 238"/>
              <a:gd name="T13" fmla="*/ 233 h 235"/>
              <a:gd name="T14" fmla="*/ 0 w 238"/>
              <a:gd name="T15" fmla="*/ 216 h 235"/>
              <a:gd name="T16" fmla="*/ 17 w 238"/>
              <a:gd name="T17" fmla="*/ 199 h 235"/>
              <a:gd name="T18" fmla="*/ 24 w 238"/>
              <a:gd name="T19" fmla="*/ 198 h 235"/>
              <a:gd name="T20" fmla="*/ 8 w 238"/>
              <a:gd name="T21" fmla="*/ 176 h 235"/>
              <a:gd name="T22" fmla="*/ 26 w 238"/>
              <a:gd name="T23" fmla="*/ 159 h 235"/>
              <a:gd name="T24" fmla="*/ 154 w 238"/>
              <a:gd name="T25" fmla="*/ 184 h 235"/>
              <a:gd name="T26" fmla="*/ 74 w 238"/>
              <a:gd name="T27" fmla="*/ 106 h 235"/>
              <a:gd name="T28" fmla="*/ 57 w 238"/>
              <a:gd name="T29" fmla="*/ 128 h 235"/>
              <a:gd name="T30" fmla="*/ 23 w 238"/>
              <a:gd name="T31" fmla="*/ 93 h 235"/>
              <a:gd name="T32" fmla="*/ 78 w 238"/>
              <a:gd name="T33" fmla="*/ 39 h 235"/>
              <a:gd name="T34" fmla="*/ 83 w 238"/>
              <a:gd name="T35" fmla="*/ 38 h 235"/>
              <a:gd name="T36" fmla="*/ 117 w 238"/>
              <a:gd name="T37" fmla="*/ 30 h 235"/>
              <a:gd name="T38" fmla="*/ 135 w 238"/>
              <a:gd name="T39" fmla="*/ 48 h 235"/>
              <a:gd name="T40" fmla="*/ 105 w 238"/>
              <a:gd name="T41" fmla="*/ 75 h 235"/>
              <a:gd name="T42" fmla="*/ 184 w 238"/>
              <a:gd name="T43" fmla="*/ 151 h 235"/>
              <a:gd name="T44" fmla="*/ 124 w 238"/>
              <a:gd name="T45" fmla="*/ 0 h 235"/>
              <a:gd name="T46" fmla="*/ 159 w 238"/>
              <a:gd name="T47" fmla="*/ 8 h 235"/>
              <a:gd name="T48" fmla="*/ 232 w 238"/>
              <a:gd name="T49" fmla="*/ 96 h 235"/>
              <a:gd name="T50" fmla="*/ 215 w 238"/>
              <a:gd name="T51" fmla="*/ 177 h 235"/>
              <a:gd name="T52" fmla="*/ 217 w 238"/>
              <a:gd name="T53" fmla="*/ 188 h 235"/>
              <a:gd name="T54" fmla="*/ 234 w 238"/>
              <a:gd name="T55" fmla="*/ 204 h 235"/>
              <a:gd name="T56" fmla="*/ 205 w 238"/>
              <a:gd name="T57" fmla="*/ 23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5">
                <a:moveTo>
                  <a:pt x="205" y="233"/>
                </a:moveTo>
                <a:cubicBezTo>
                  <a:pt x="199" y="227"/>
                  <a:pt x="193" y="222"/>
                  <a:pt x="188" y="216"/>
                </a:cubicBezTo>
                <a:cubicBezTo>
                  <a:pt x="185" y="212"/>
                  <a:pt x="182" y="212"/>
                  <a:pt x="178" y="214"/>
                </a:cubicBezTo>
                <a:cubicBezTo>
                  <a:pt x="155" y="228"/>
                  <a:pt x="131" y="235"/>
                  <a:pt x="104" y="233"/>
                </a:cubicBezTo>
                <a:cubicBezTo>
                  <a:pt x="83" y="232"/>
                  <a:pt x="63" y="225"/>
                  <a:pt x="46" y="214"/>
                </a:cubicBezTo>
                <a:cubicBezTo>
                  <a:pt x="37" y="208"/>
                  <a:pt x="37" y="208"/>
                  <a:pt x="36" y="218"/>
                </a:cubicBezTo>
                <a:cubicBezTo>
                  <a:pt x="34" y="228"/>
                  <a:pt x="26" y="234"/>
                  <a:pt x="16" y="233"/>
                </a:cubicBezTo>
                <a:cubicBezTo>
                  <a:pt x="8" y="233"/>
                  <a:pt x="0" y="225"/>
                  <a:pt x="0" y="216"/>
                </a:cubicBezTo>
                <a:cubicBezTo>
                  <a:pt x="1" y="207"/>
                  <a:pt x="8" y="199"/>
                  <a:pt x="17" y="199"/>
                </a:cubicBezTo>
                <a:cubicBezTo>
                  <a:pt x="19" y="198"/>
                  <a:pt x="21" y="198"/>
                  <a:pt x="24" y="198"/>
                </a:cubicBezTo>
                <a:cubicBezTo>
                  <a:pt x="18" y="190"/>
                  <a:pt x="13" y="183"/>
                  <a:pt x="8" y="176"/>
                </a:cubicBezTo>
                <a:cubicBezTo>
                  <a:pt x="15" y="170"/>
                  <a:pt x="20" y="165"/>
                  <a:pt x="26" y="159"/>
                </a:cubicBezTo>
                <a:cubicBezTo>
                  <a:pt x="63" y="193"/>
                  <a:pt x="105" y="206"/>
                  <a:pt x="154" y="184"/>
                </a:cubicBezTo>
                <a:cubicBezTo>
                  <a:pt x="128" y="158"/>
                  <a:pt x="102" y="133"/>
                  <a:pt x="74" y="106"/>
                </a:cubicBezTo>
                <a:cubicBezTo>
                  <a:pt x="69" y="112"/>
                  <a:pt x="63" y="120"/>
                  <a:pt x="57" y="128"/>
                </a:cubicBezTo>
                <a:cubicBezTo>
                  <a:pt x="45" y="115"/>
                  <a:pt x="34" y="105"/>
                  <a:pt x="23" y="93"/>
                </a:cubicBezTo>
                <a:cubicBezTo>
                  <a:pt x="41" y="75"/>
                  <a:pt x="60" y="57"/>
                  <a:pt x="78" y="39"/>
                </a:cubicBezTo>
                <a:cubicBezTo>
                  <a:pt x="79" y="38"/>
                  <a:pt x="81" y="37"/>
                  <a:pt x="83" y="38"/>
                </a:cubicBezTo>
                <a:cubicBezTo>
                  <a:pt x="95" y="41"/>
                  <a:pt x="107" y="38"/>
                  <a:pt x="117" y="30"/>
                </a:cubicBezTo>
                <a:cubicBezTo>
                  <a:pt x="123" y="36"/>
                  <a:pt x="128" y="41"/>
                  <a:pt x="135" y="48"/>
                </a:cubicBezTo>
                <a:cubicBezTo>
                  <a:pt x="125" y="57"/>
                  <a:pt x="115" y="66"/>
                  <a:pt x="105" y="75"/>
                </a:cubicBezTo>
                <a:cubicBezTo>
                  <a:pt x="132" y="101"/>
                  <a:pt x="158" y="126"/>
                  <a:pt x="184" y="151"/>
                </a:cubicBezTo>
                <a:cubicBezTo>
                  <a:pt x="210" y="117"/>
                  <a:pt x="196" y="35"/>
                  <a:pt x="124" y="0"/>
                </a:cubicBezTo>
                <a:cubicBezTo>
                  <a:pt x="137" y="0"/>
                  <a:pt x="149" y="3"/>
                  <a:pt x="159" y="8"/>
                </a:cubicBezTo>
                <a:cubicBezTo>
                  <a:pt x="198" y="25"/>
                  <a:pt x="224" y="54"/>
                  <a:pt x="232" y="96"/>
                </a:cubicBezTo>
                <a:cubicBezTo>
                  <a:pt x="238" y="125"/>
                  <a:pt x="231" y="152"/>
                  <a:pt x="215" y="177"/>
                </a:cubicBezTo>
                <a:cubicBezTo>
                  <a:pt x="213" y="182"/>
                  <a:pt x="213" y="184"/>
                  <a:pt x="217" y="188"/>
                </a:cubicBezTo>
                <a:cubicBezTo>
                  <a:pt x="223" y="193"/>
                  <a:pt x="228" y="198"/>
                  <a:pt x="234" y="204"/>
                </a:cubicBezTo>
                <a:cubicBezTo>
                  <a:pt x="224" y="214"/>
                  <a:pt x="214" y="223"/>
                  <a:pt x="205" y="233"/>
                </a:cubicBezTo>
                <a:close/>
              </a:path>
            </a:pathLst>
          </a:custGeom>
          <a:solidFill>
            <a:srgbClr val="C00000"/>
          </a:solidFill>
          <a:ln>
            <a:noFill/>
          </a:ln>
        </p:spPr>
        <p:txBody>
          <a:bodyPr anchor="ctr"/>
          <a:lstStyle/>
          <a:p>
            <a:pPr algn="ctr"/>
            <a:endParaRPr lang="en-US" dirty="0">
              <a:solidFill>
                <a:srgbClr val="C00000"/>
              </a:solidFill>
            </a:endParaRPr>
          </a:p>
        </p:txBody>
      </p:sp>
      <p:sp>
        <p:nvSpPr>
          <p:cNvPr id="52" name="文本框 51"/>
          <p:cNvSpPr txBox="1"/>
          <p:nvPr/>
        </p:nvSpPr>
        <p:spPr>
          <a:xfrm>
            <a:off x="2553104" y="3781423"/>
            <a:ext cx="7085792" cy="829945"/>
          </a:xfrm>
          <a:prstGeom prst="rect">
            <a:avLst/>
          </a:prstGeom>
          <a:noFill/>
        </p:spPr>
        <p:txBody>
          <a:bodyPr wrap="square" rtlCol="0">
            <a:spAutoFit/>
          </a:bodyPr>
          <a:lstStyle/>
          <a:p>
            <a:pPr algn="dist"/>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输入标题内容</a:t>
            </a:r>
          </a:p>
        </p:txBody>
      </p:sp>
      <p:pic>
        <p:nvPicPr>
          <p:cNvPr id="18" name="PA-102218" descr="图片包含 游戏机, 灯&#10;&#10;描述已自动生成"/>
          <p:cNvPicPr>
            <a:picLocks noChangeAspect="1"/>
          </p:cNvPicPr>
          <p:nvPr>
            <p:custDataLst>
              <p:tags r:id="rId1"/>
            </p:custDataLst>
          </p:nvPr>
        </p:nvPicPr>
        <p:blipFill>
          <a:blip r:embed="rId4" cstate="screen"/>
          <a:stretch>
            <a:fillRect/>
          </a:stretch>
        </p:blipFill>
        <p:spPr>
          <a:xfrm>
            <a:off x="10486219" y="5421098"/>
            <a:ext cx="1608161" cy="134280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screen"/>
          <a:srcRect/>
          <a:stretch>
            <a:fillRect/>
          </a:stretch>
        </p:blipFill>
        <p:spPr>
          <a:xfrm>
            <a:off x="0" y="0"/>
            <a:ext cx="1571625" cy="854319"/>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grpSp>
        <p:nvGrpSpPr>
          <p:cNvPr id="32" name="Group 15"/>
          <p:cNvGrpSpPr/>
          <p:nvPr/>
        </p:nvGrpSpPr>
        <p:grpSpPr>
          <a:xfrm rot="2700000" flipV="1">
            <a:off x="4744510" y="1800518"/>
            <a:ext cx="321494" cy="1652597"/>
            <a:chOff x="2476500" y="2038350"/>
            <a:chExt cx="571500" cy="1828800"/>
          </a:xfrm>
          <a:solidFill>
            <a:srgbClr val="BF0C07"/>
          </a:solidFill>
        </p:grpSpPr>
        <p:sp>
          <p:nvSpPr>
            <p:cNvPr id="33" name="Bent Arrow 5"/>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913765">
                <a:defRPr/>
              </a:pPr>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Rectangle 6"/>
            <p:cNvSpPr/>
            <p:nvPr/>
          </p:nvSpPr>
          <p:spPr bwMode="auto">
            <a:xfrm>
              <a:off x="2514600" y="2038350"/>
              <a:ext cx="533400" cy="45719"/>
            </a:xfrm>
            <a:prstGeom prst="rect">
              <a:avLst/>
            </a:prstGeom>
            <a:grpFill/>
            <a:ln w="9525">
              <a:noFill/>
              <a:round/>
            </a:ln>
          </p:spPr>
          <p:txBody>
            <a:bodyPr/>
            <a:lstStyle/>
            <a:p>
              <a:pPr algn="ctr" defTabSz="913765">
                <a:defRPr/>
              </a:pPr>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5" name="Group 18"/>
          <p:cNvGrpSpPr/>
          <p:nvPr/>
        </p:nvGrpSpPr>
        <p:grpSpPr>
          <a:xfrm rot="18900000" flipV="1">
            <a:off x="4722791" y="4159584"/>
            <a:ext cx="321451" cy="1652812"/>
            <a:chOff x="2476500" y="2038350"/>
            <a:chExt cx="571500" cy="1828800"/>
          </a:xfrm>
          <a:solidFill>
            <a:srgbClr val="BF0C07"/>
          </a:solidFill>
        </p:grpSpPr>
        <p:sp>
          <p:nvSpPr>
            <p:cNvPr id="36" name="Bent Arrow 8"/>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913765">
                <a:defRPr/>
              </a:pPr>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Rectangle 9"/>
            <p:cNvSpPr/>
            <p:nvPr/>
          </p:nvSpPr>
          <p:spPr bwMode="auto">
            <a:xfrm>
              <a:off x="2514600" y="2038350"/>
              <a:ext cx="533400" cy="45719"/>
            </a:xfrm>
            <a:prstGeom prst="rect">
              <a:avLst/>
            </a:prstGeom>
            <a:grpFill/>
            <a:ln w="9525">
              <a:noFill/>
              <a:round/>
            </a:ln>
          </p:spPr>
          <p:txBody>
            <a:bodyPr/>
            <a:lstStyle/>
            <a:p>
              <a:pPr algn="ctr" defTabSz="913765">
                <a:defRPr/>
              </a:pPr>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Group 21"/>
          <p:cNvGrpSpPr/>
          <p:nvPr/>
        </p:nvGrpSpPr>
        <p:grpSpPr>
          <a:xfrm rot="18900000" flipH="1">
            <a:off x="7092157" y="1789908"/>
            <a:ext cx="321451" cy="1652812"/>
            <a:chOff x="2476500" y="2038350"/>
            <a:chExt cx="571500" cy="1828800"/>
          </a:xfrm>
          <a:solidFill>
            <a:srgbClr val="BF0C07"/>
          </a:solidFill>
        </p:grpSpPr>
        <p:sp>
          <p:nvSpPr>
            <p:cNvPr id="39" name="Bent Arrow 11"/>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913765">
                <a:defRPr/>
              </a:pPr>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Rectangle 12"/>
            <p:cNvSpPr/>
            <p:nvPr/>
          </p:nvSpPr>
          <p:spPr bwMode="auto">
            <a:xfrm>
              <a:off x="2514600" y="2038350"/>
              <a:ext cx="533400" cy="45719"/>
            </a:xfrm>
            <a:prstGeom prst="rect">
              <a:avLst/>
            </a:prstGeom>
            <a:grpFill/>
            <a:ln w="9525">
              <a:noFill/>
              <a:round/>
            </a:ln>
          </p:spPr>
          <p:txBody>
            <a:bodyPr/>
            <a:lstStyle/>
            <a:p>
              <a:pPr algn="ctr" defTabSz="913765">
                <a:defRPr/>
              </a:pPr>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1" name="Group 24"/>
          <p:cNvGrpSpPr/>
          <p:nvPr/>
        </p:nvGrpSpPr>
        <p:grpSpPr>
          <a:xfrm rot="2700000" flipH="1">
            <a:off x="7125119" y="4181436"/>
            <a:ext cx="321494" cy="1652597"/>
            <a:chOff x="2476500" y="2038350"/>
            <a:chExt cx="571500" cy="1828800"/>
          </a:xfrm>
          <a:solidFill>
            <a:srgbClr val="BF0C07"/>
          </a:solidFill>
        </p:grpSpPr>
        <p:sp>
          <p:nvSpPr>
            <p:cNvPr id="42" name="Bent Arrow 14"/>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913765">
                <a:defRPr/>
              </a:pPr>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Rectangle 15"/>
            <p:cNvSpPr/>
            <p:nvPr/>
          </p:nvSpPr>
          <p:spPr bwMode="auto">
            <a:xfrm>
              <a:off x="2514600" y="2038350"/>
              <a:ext cx="533400" cy="45719"/>
            </a:xfrm>
            <a:prstGeom prst="rect">
              <a:avLst/>
            </a:prstGeom>
            <a:grpFill/>
            <a:ln w="9525">
              <a:noFill/>
              <a:round/>
            </a:ln>
          </p:spPr>
          <p:txBody>
            <a:bodyPr/>
            <a:lstStyle/>
            <a:p>
              <a:pPr algn="ctr" defTabSz="913765">
                <a:defRPr/>
              </a:pPr>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Group 59"/>
          <p:cNvGrpSpPr/>
          <p:nvPr/>
        </p:nvGrpSpPr>
        <p:grpSpPr bwMode="auto">
          <a:xfrm>
            <a:off x="8286465" y="1927228"/>
            <a:ext cx="2953954" cy="1078230"/>
            <a:chOff x="1603804" y="2220559"/>
            <a:chExt cx="2955174" cy="1078256"/>
          </a:xfrm>
        </p:grpSpPr>
        <p:sp>
          <p:nvSpPr>
            <p:cNvPr id="61" name="Text Placeholder 2"/>
            <p:cNvSpPr txBox="1"/>
            <p:nvPr/>
          </p:nvSpPr>
          <p:spPr>
            <a:xfrm>
              <a:off x="1603804" y="2220559"/>
              <a:ext cx="2013520"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3765">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p>
          </p:txBody>
        </p:sp>
        <p:sp>
          <p:nvSpPr>
            <p:cNvPr id="62" name="TextBox 61"/>
            <p:cNvSpPr txBox="1"/>
            <p:nvPr/>
          </p:nvSpPr>
          <p:spPr>
            <a:xfrm>
              <a:off x="1680026" y="2560292"/>
              <a:ext cx="2878952" cy="738523"/>
            </a:xfrm>
            <a:prstGeom prst="rect">
              <a:avLst/>
            </a:prstGeom>
            <a:noFill/>
          </p:spPr>
          <p:txBody>
            <a:bodyPr lIns="0" tIns="0" rIns="0" bIns="0">
              <a:spAutoFit/>
            </a:bodyPr>
            <a:lstStyle/>
            <a:p>
              <a:r>
                <a:rPr kumimoji="1"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kumimoji="1"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3" name="Group 62"/>
          <p:cNvGrpSpPr/>
          <p:nvPr/>
        </p:nvGrpSpPr>
        <p:grpSpPr bwMode="auto">
          <a:xfrm>
            <a:off x="8286465" y="4525964"/>
            <a:ext cx="2953954" cy="1078230"/>
            <a:chOff x="1603804" y="2220559"/>
            <a:chExt cx="2955174" cy="1078256"/>
          </a:xfrm>
        </p:grpSpPr>
        <p:sp>
          <p:nvSpPr>
            <p:cNvPr id="64" name="Text Placeholder 2"/>
            <p:cNvSpPr txBox="1"/>
            <p:nvPr/>
          </p:nvSpPr>
          <p:spPr>
            <a:xfrm>
              <a:off x="1603804" y="2220559"/>
              <a:ext cx="2013520"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3765">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p>
          </p:txBody>
        </p:sp>
        <p:sp>
          <p:nvSpPr>
            <p:cNvPr id="65" name="TextBox 64"/>
            <p:cNvSpPr txBox="1"/>
            <p:nvPr/>
          </p:nvSpPr>
          <p:spPr>
            <a:xfrm>
              <a:off x="1680026" y="2560292"/>
              <a:ext cx="2878952" cy="738523"/>
            </a:xfrm>
            <a:prstGeom prst="rect">
              <a:avLst/>
            </a:prstGeom>
            <a:noFill/>
          </p:spPr>
          <p:txBody>
            <a:bodyPr lIns="0" tIns="0" rIns="0" bIns="0">
              <a:spAutoFit/>
            </a:bodyPr>
            <a:lstStyle/>
            <a:p>
              <a:r>
                <a:rPr kumimoji="1"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kumimoji="1"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6" name="Group 65"/>
          <p:cNvGrpSpPr/>
          <p:nvPr/>
        </p:nvGrpSpPr>
        <p:grpSpPr bwMode="auto">
          <a:xfrm>
            <a:off x="930949" y="4525964"/>
            <a:ext cx="2958715" cy="1078230"/>
            <a:chOff x="1679271" y="2220559"/>
            <a:chExt cx="2959965" cy="1078256"/>
          </a:xfrm>
        </p:grpSpPr>
        <p:sp>
          <p:nvSpPr>
            <p:cNvPr id="67" name="Text Placeholder 2"/>
            <p:cNvSpPr txBox="1"/>
            <p:nvPr/>
          </p:nvSpPr>
          <p:spPr>
            <a:xfrm>
              <a:off x="2625698" y="2220559"/>
              <a:ext cx="2013538"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3765">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p>
          </p:txBody>
        </p:sp>
        <p:sp>
          <p:nvSpPr>
            <p:cNvPr id="68" name="TextBox 67"/>
            <p:cNvSpPr txBox="1"/>
            <p:nvPr/>
          </p:nvSpPr>
          <p:spPr>
            <a:xfrm>
              <a:off x="1679271" y="2560292"/>
              <a:ext cx="2878979" cy="738523"/>
            </a:xfrm>
            <a:prstGeom prst="rect">
              <a:avLst/>
            </a:prstGeom>
            <a:noFill/>
          </p:spPr>
          <p:txBody>
            <a:bodyPr lIns="0" tIns="0" rIns="0" bIns="0">
              <a:spAutoFit/>
            </a:bodyPr>
            <a:lstStyle/>
            <a:p>
              <a:pPr algn="r"/>
              <a:r>
                <a:rPr kumimoji="1"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kumimoji="1"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9" name="Group 68"/>
          <p:cNvGrpSpPr/>
          <p:nvPr/>
        </p:nvGrpSpPr>
        <p:grpSpPr bwMode="auto">
          <a:xfrm>
            <a:off x="930949" y="1927229"/>
            <a:ext cx="2958715" cy="1078231"/>
            <a:chOff x="1679271" y="2220559"/>
            <a:chExt cx="2959965" cy="1078255"/>
          </a:xfrm>
        </p:grpSpPr>
        <p:sp>
          <p:nvSpPr>
            <p:cNvPr id="70" name="Text Placeholder 2"/>
            <p:cNvSpPr txBox="1"/>
            <p:nvPr/>
          </p:nvSpPr>
          <p:spPr>
            <a:xfrm>
              <a:off x="2625698" y="2220559"/>
              <a:ext cx="2013538"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3765">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p>
          </p:txBody>
        </p:sp>
        <p:sp>
          <p:nvSpPr>
            <p:cNvPr id="71" name="TextBox 70"/>
            <p:cNvSpPr txBox="1"/>
            <p:nvPr/>
          </p:nvSpPr>
          <p:spPr>
            <a:xfrm>
              <a:off x="1679271" y="2560293"/>
              <a:ext cx="2878979" cy="738521"/>
            </a:xfrm>
            <a:prstGeom prst="rect">
              <a:avLst/>
            </a:prstGeom>
            <a:noFill/>
          </p:spPr>
          <p:txBody>
            <a:bodyPr lIns="0" tIns="0" rIns="0" bIns="0">
              <a:spAutoFit/>
            </a:bodyPr>
            <a:lstStyle/>
            <a:p>
              <a:pPr algn="r"/>
              <a:r>
                <a:rPr kumimoji="1"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kumimoji="1"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4" name="Group 1"/>
          <p:cNvGrpSpPr/>
          <p:nvPr/>
        </p:nvGrpSpPr>
        <p:grpSpPr bwMode="auto">
          <a:xfrm>
            <a:off x="6456317" y="3074989"/>
            <a:ext cx="1484119" cy="1485900"/>
            <a:chOff x="6455778" y="3074438"/>
            <a:chExt cx="1485674" cy="1485674"/>
          </a:xfrm>
        </p:grpSpPr>
        <p:sp>
          <p:nvSpPr>
            <p:cNvPr id="45" name="Rounded Rectangle 20"/>
            <p:cNvSpPr/>
            <p:nvPr/>
          </p:nvSpPr>
          <p:spPr bwMode="auto">
            <a:xfrm rot="18900000" flipV="1">
              <a:off x="6455778" y="3074438"/>
              <a:ext cx="1485674" cy="1485674"/>
            </a:xfrm>
            <a:prstGeom prst="roundRect">
              <a:avLst>
                <a:gd name="adj" fmla="val 9646"/>
              </a:avLst>
            </a:prstGeom>
            <a:solidFill>
              <a:srgbClr val="BF0C07"/>
            </a:solidFill>
            <a:ln w="9525">
              <a:noFill/>
              <a:round/>
            </a:ln>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6" name="Group 34"/>
            <p:cNvGrpSpPr/>
            <p:nvPr/>
          </p:nvGrpSpPr>
          <p:grpSpPr>
            <a:xfrm>
              <a:off x="6880423" y="3544610"/>
              <a:ext cx="613402" cy="593867"/>
              <a:chOff x="2339975" y="3200401"/>
              <a:chExt cx="249238" cy="241301"/>
            </a:xfrm>
            <a:solidFill>
              <a:schemeClr val="bg1"/>
            </a:solidFill>
          </p:grpSpPr>
          <p:sp>
            <p:nvSpPr>
              <p:cNvPr id="47"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8"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9"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0"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1"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2"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3"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4"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5"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6"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7"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913765">
                  <a:defRPr/>
                </a:pP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9"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73" name="Group 2"/>
          <p:cNvGrpSpPr/>
          <p:nvPr/>
        </p:nvGrpSpPr>
        <p:grpSpPr bwMode="auto">
          <a:xfrm>
            <a:off x="5353149" y="4176714"/>
            <a:ext cx="1485707" cy="1485900"/>
            <a:chOff x="5352721" y="4177495"/>
            <a:chExt cx="1485674" cy="1485674"/>
          </a:xfrm>
        </p:grpSpPr>
        <p:sp>
          <p:nvSpPr>
            <p:cNvPr id="74" name="Rounded Rectangle 17"/>
            <p:cNvSpPr/>
            <p:nvPr/>
          </p:nvSpPr>
          <p:spPr bwMode="auto">
            <a:xfrm rot="18900000" flipV="1">
              <a:off x="5352721" y="4177495"/>
              <a:ext cx="1485674" cy="1485674"/>
            </a:xfrm>
            <a:prstGeom prst="roundRect">
              <a:avLst>
                <a:gd name="adj" fmla="val 9646"/>
              </a:avLst>
            </a:prstGeom>
            <a:solidFill>
              <a:srgbClr val="BF0C07"/>
            </a:solidFill>
            <a:ln w="9525">
              <a:noFill/>
              <a:round/>
            </a:ln>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800" name="Shape 719"/>
            <p:cNvSpPr/>
            <p:nvPr/>
          </p:nvSpPr>
          <p:spPr bwMode="auto">
            <a:xfrm>
              <a:off x="5801694" y="4639527"/>
              <a:ext cx="587506" cy="505264"/>
            </a:xfrm>
            <a:custGeom>
              <a:avLst/>
              <a:gdLst>
                <a:gd name="T0" fmla="*/ 293753 w 21332"/>
                <a:gd name="T1" fmla="*/ 252632 h 21446"/>
                <a:gd name="T2" fmla="*/ 293753 w 21332"/>
                <a:gd name="T3" fmla="*/ 252632 h 21446"/>
                <a:gd name="T4" fmla="*/ 293753 w 21332"/>
                <a:gd name="T5" fmla="*/ 252632 h 21446"/>
                <a:gd name="T6" fmla="*/ 293753 w 21332"/>
                <a:gd name="T7" fmla="*/ 252632 h 214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5" name="Group 3"/>
          <p:cNvGrpSpPr/>
          <p:nvPr/>
        </p:nvGrpSpPr>
        <p:grpSpPr bwMode="auto">
          <a:xfrm>
            <a:off x="4249981" y="3074989"/>
            <a:ext cx="1485707" cy="1485900"/>
            <a:chOff x="4249665" y="3074438"/>
            <a:chExt cx="1485674" cy="1485674"/>
          </a:xfrm>
        </p:grpSpPr>
        <p:sp>
          <p:nvSpPr>
            <p:cNvPr id="76" name="Rounded Rectangle 23"/>
            <p:cNvSpPr/>
            <p:nvPr/>
          </p:nvSpPr>
          <p:spPr bwMode="auto">
            <a:xfrm rot="18900000" flipV="1">
              <a:off x="4249665" y="3074438"/>
              <a:ext cx="1485674" cy="1485674"/>
            </a:xfrm>
            <a:prstGeom prst="roundRect">
              <a:avLst>
                <a:gd name="adj" fmla="val 9646"/>
              </a:avLst>
            </a:prstGeom>
            <a:solidFill>
              <a:srgbClr val="BF0C07"/>
            </a:solidFill>
            <a:ln w="9525">
              <a:noFill/>
              <a:round/>
            </a:ln>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798" name="Shape 2102"/>
            <p:cNvSpPr/>
            <p:nvPr/>
          </p:nvSpPr>
          <p:spPr bwMode="auto">
            <a:xfrm>
              <a:off x="4622339" y="3522435"/>
              <a:ext cx="720330" cy="576242"/>
            </a:xfrm>
            <a:custGeom>
              <a:avLst/>
              <a:gdLst>
                <a:gd name="T0" fmla="*/ 360165 w 21600"/>
                <a:gd name="T1" fmla="*/ 288121 h 21600"/>
                <a:gd name="T2" fmla="*/ 360165 w 21600"/>
                <a:gd name="T3" fmla="*/ 288121 h 21600"/>
                <a:gd name="T4" fmla="*/ 360165 w 21600"/>
                <a:gd name="T5" fmla="*/ 288121 h 21600"/>
                <a:gd name="T6" fmla="*/ 360165 w 21600"/>
                <a:gd name="T7" fmla="*/ 28812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7" name="Group 16"/>
          <p:cNvGrpSpPr/>
          <p:nvPr/>
        </p:nvGrpSpPr>
        <p:grpSpPr bwMode="auto">
          <a:xfrm>
            <a:off x="5353149" y="1971676"/>
            <a:ext cx="1485707" cy="1485900"/>
            <a:chOff x="5352721" y="1971381"/>
            <a:chExt cx="1485674" cy="1485674"/>
          </a:xfrm>
        </p:grpSpPr>
        <p:sp>
          <p:nvSpPr>
            <p:cNvPr id="78" name="Rounded Rectangle 26"/>
            <p:cNvSpPr/>
            <p:nvPr/>
          </p:nvSpPr>
          <p:spPr bwMode="auto">
            <a:xfrm rot="18900000" flipV="1">
              <a:off x="5352721" y="1971381"/>
              <a:ext cx="1485674" cy="1485674"/>
            </a:xfrm>
            <a:prstGeom prst="roundRect">
              <a:avLst>
                <a:gd name="adj" fmla="val 9646"/>
              </a:avLst>
            </a:prstGeom>
            <a:solidFill>
              <a:srgbClr val="BF0C07"/>
            </a:solidFill>
            <a:ln w="9525">
              <a:noFill/>
              <a:round/>
            </a:ln>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796" name="Freeform 56"/>
            <p:cNvSpPr/>
            <p:nvPr/>
          </p:nvSpPr>
          <p:spPr bwMode="auto">
            <a:xfrm>
              <a:off x="5802898" y="2468253"/>
              <a:ext cx="664971" cy="542729"/>
            </a:xfrm>
            <a:custGeom>
              <a:avLst/>
              <a:gdLst>
                <a:gd name="T0" fmla="*/ 534414 w 382"/>
                <a:gd name="T1" fmla="*/ 234835 h 312"/>
                <a:gd name="T2" fmla="*/ 630156 w 382"/>
                <a:gd name="T3" fmla="*/ 123506 h 312"/>
                <a:gd name="T4" fmla="*/ 414301 w 382"/>
                <a:gd name="T5" fmla="*/ 43488 h 312"/>
                <a:gd name="T6" fmla="*/ 398634 w 382"/>
                <a:gd name="T7" fmla="*/ 33051 h 312"/>
                <a:gd name="T8" fmla="*/ 398634 w 382"/>
                <a:gd name="T9" fmla="*/ 233095 h 312"/>
                <a:gd name="T10" fmla="*/ 313337 w 382"/>
                <a:gd name="T11" fmla="*/ 372256 h 312"/>
                <a:gd name="T12" fmla="*/ 149706 w 382"/>
                <a:gd name="T13" fmla="*/ 328769 h 312"/>
                <a:gd name="T14" fmla="*/ 224558 w 382"/>
                <a:gd name="T15" fmla="*/ 168733 h 312"/>
                <a:gd name="T16" fmla="*/ 330745 w 382"/>
                <a:gd name="T17" fmla="*/ 161775 h 312"/>
                <a:gd name="T18" fmla="*/ 330745 w 382"/>
                <a:gd name="T19" fmla="*/ 6958 h 312"/>
                <a:gd name="T20" fmla="*/ 268077 w 382"/>
                <a:gd name="T21" fmla="*/ 0 h 312"/>
                <a:gd name="T22" fmla="*/ 0 w 382"/>
                <a:gd name="T23" fmla="*/ 271365 h 312"/>
                <a:gd name="T24" fmla="*/ 268077 w 382"/>
                <a:gd name="T25" fmla="*/ 542729 h 312"/>
                <a:gd name="T26" fmla="*/ 536155 w 382"/>
                <a:gd name="T27" fmla="*/ 271365 h 312"/>
                <a:gd name="T28" fmla="*/ 534414 w 382"/>
                <a:gd name="T29" fmla="*/ 234835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9" name="矩形 78"/>
          <p:cNvSpPr/>
          <p:nvPr/>
        </p:nvSpPr>
        <p:spPr>
          <a:xfrm>
            <a:off x="1484630" y="165735"/>
            <a:ext cx="2675255" cy="521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输入标题内容</a:t>
            </a: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rcRect/>
          <a:stretch>
            <a:fillRect/>
          </a:stretch>
        </p:blipFill>
        <p:spPr>
          <a:xfrm>
            <a:off x="0" y="0"/>
            <a:ext cx="1571625" cy="854319"/>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sp>
        <p:nvSpPr>
          <p:cNvPr id="79" name="矩形 78"/>
          <p:cNvSpPr/>
          <p:nvPr/>
        </p:nvSpPr>
        <p:spPr>
          <a:xfrm>
            <a:off x="1484630" y="165735"/>
            <a:ext cx="2675255" cy="521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输入标题内容</a:t>
            </a:r>
          </a:p>
        </p:txBody>
      </p:sp>
      <p:sp>
        <p:nvSpPr>
          <p:cNvPr id="4" name="KSO_Shape"/>
          <p:cNvSpPr/>
          <p:nvPr/>
        </p:nvSpPr>
        <p:spPr bwMode="auto">
          <a:xfrm>
            <a:off x="4655820" y="1833207"/>
            <a:ext cx="2758440" cy="189412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grpSp>
        <p:nvGrpSpPr>
          <p:cNvPr id="23" name="组合 22"/>
          <p:cNvGrpSpPr/>
          <p:nvPr/>
        </p:nvGrpSpPr>
        <p:grpSpPr>
          <a:xfrm>
            <a:off x="1080770" y="4318635"/>
            <a:ext cx="10030460" cy="1583690"/>
            <a:chOff x="1744265" y="2035872"/>
            <a:chExt cx="8703469" cy="1583628"/>
          </a:xfrm>
        </p:grpSpPr>
        <p:sp>
          <p:nvSpPr>
            <p:cNvPr id="24" name="矩形 23"/>
            <p:cNvSpPr/>
            <p:nvPr/>
          </p:nvSpPr>
          <p:spPr>
            <a:xfrm>
              <a:off x="2061907" y="2297277"/>
              <a:ext cx="8068183" cy="13220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您的内容打在这里，或者通过复制您的文本后，在此框中选择粘贴，尽可能简介扼要，主题明确。您的内容打在这里，或者通过复制您的文本后，在此框中选择粘贴，尽可能简介扼要，主题明确。</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25" name="矩形: 圆角 24"/>
            <p:cNvSpPr/>
            <p:nvPr/>
          </p:nvSpPr>
          <p:spPr>
            <a:xfrm>
              <a:off x="1744265" y="2035872"/>
              <a:ext cx="8703469" cy="1583628"/>
            </a:xfrm>
            <a:prstGeom prst="roundRect">
              <a:avLst>
                <a:gd name="adj" fmla="val 6089"/>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rcRect/>
          <a:stretch>
            <a:fillRect/>
          </a:stretch>
        </p:blipFill>
        <p:spPr>
          <a:xfrm>
            <a:off x="0" y="0"/>
            <a:ext cx="1571625" cy="854319"/>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sp>
        <p:nvSpPr>
          <p:cNvPr id="79" name="矩形 78"/>
          <p:cNvSpPr/>
          <p:nvPr/>
        </p:nvSpPr>
        <p:spPr>
          <a:xfrm>
            <a:off x="1484630" y="165735"/>
            <a:ext cx="2675255" cy="521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输入标题内容</a:t>
            </a:r>
          </a:p>
        </p:txBody>
      </p:sp>
      <p:grpSp>
        <p:nvGrpSpPr>
          <p:cNvPr id="67" name="组合 66"/>
          <p:cNvGrpSpPr/>
          <p:nvPr/>
        </p:nvGrpSpPr>
        <p:grpSpPr>
          <a:xfrm>
            <a:off x="307917" y="1229995"/>
            <a:ext cx="11030086" cy="5642610"/>
            <a:chOff x="922" y="1215"/>
            <a:chExt cx="11443" cy="5854"/>
          </a:xfrm>
        </p:grpSpPr>
        <p:sp>
          <p:nvSpPr>
            <p:cNvPr id="52" name="任意多边形 51"/>
            <p:cNvSpPr/>
            <p:nvPr/>
          </p:nvSpPr>
          <p:spPr>
            <a:xfrm flipH="1">
              <a:off x="6974" y="4351"/>
              <a:ext cx="1821" cy="1646"/>
            </a:xfrm>
            <a:custGeom>
              <a:avLst/>
              <a:gdLst>
                <a:gd name="connsiteX0" fmla="*/ 891990 w 2007581"/>
                <a:gd name="connsiteY0" fmla="*/ 147 h 1815426"/>
                <a:gd name="connsiteX1" fmla="*/ 1773986 w 2007581"/>
                <a:gd name="connsiteY1" fmla="*/ 636889 h 1815426"/>
                <a:gd name="connsiteX2" fmla="*/ 2007581 w 2007581"/>
                <a:gd name="connsiteY2" fmla="*/ 785094 h 1815426"/>
                <a:gd name="connsiteX3" fmla="*/ 1812383 w 2007581"/>
                <a:gd name="connsiteY3" fmla="*/ 981128 h 1815426"/>
                <a:gd name="connsiteX4" fmla="*/ 921405 w 2007581"/>
                <a:gd name="connsiteY4" fmla="*/ 1815321 h 1815426"/>
                <a:gd name="connsiteX5" fmla="*/ 5656 w 2007581"/>
                <a:gd name="connsiteY5" fmla="*/ 1008398 h 1815426"/>
                <a:gd name="connsiteX6" fmla="*/ 721093 w 2007581"/>
                <a:gd name="connsiteY6" fmla="*/ 19525 h 1815426"/>
                <a:gd name="connsiteX7" fmla="*/ 891990 w 2007581"/>
                <a:gd name="connsiteY7" fmla="*/ 147 h 181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581" h="1815426">
                  <a:moveTo>
                    <a:pt x="891990" y="147"/>
                  </a:moveTo>
                  <a:cubicBezTo>
                    <a:pt x="1287682" y="-7006"/>
                    <a:pt x="1651878" y="246401"/>
                    <a:pt x="1773986" y="636889"/>
                  </a:cubicBezTo>
                  <a:lnTo>
                    <a:pt x="2007581" y="785094"/>
                  </a:lnTo>
                  <a:lnTo>
                    <a:pt x="1812383" y="981128"/>
                  </a:lnTo>
                  <a:cubicBezTo>
                    <a:pt x="1774597" y="1447180"/>
                    <a:pt x="1388934" y="1808264"/>
                    <a:pt x="921405" y="1815321"/>
                  </a:cubicBezTo>
                  <a:cubicBezTo>
                    <a:pt x="453877" y="1822378"/>
                    <a:pt x="57491" y="1473098"/>
                    <a:pt x="5656" y="1008398"/>
                  </a:cubicBezTo>
                  <a:cubicBezTo>
                    <a:pt x="-46178" y="543699"/>
                    <a:pt x="263501" y="115661"/>
                    <a:pt x="721093" y="19525"/>
                  </a:cubicBezTo>
                  <a:cubicBezTo>
                    <a:pt x="778292" y="7509"/>
                    <a:pt x="835462" y="1169"/>
                    <a:pt x="891990" y="147"/>
                  </a:cubicBezTo>
                  <a:close/>
                </a:path>
              </a:pathLst>
            </a:custGeom>
            <a:solidFill>
              <a:srgbClr val="DC0A16"/>
            </a:solidFill>
            <a:ln w="101600" cap="flat" cmpd="sng" algn="ctr">
              <a:noFill/>
              <a:prstDash val="solid"/>
            </a:ln>
            <a:effectLst/>
          </p:spPr>
          <p:txBody>
            <a:bodyPr lIns="135000" tIns="0" rIns="270000" bIns="0" anchor="ctr"/>
            <a:lstStyle/>
            <a:p>
              <a:pPr algn="ctr">
                <a:lnSpc>
                  <a:spcPct val="130000"/>
                </a:lnSpc>
                <a:defRPr/>
              </a:pPr>
              <a:r>
                <a:rPr lang="zh-CN" altLang="en-US" sz="1500" kern="0" dirty="0">
                  <a:solidFill>
                    <a:sysClr val="window" lastClr="FFFFFF"/>
                  </a:solidFill>
                  <a:latin typeface="微软雅黑 Light" panose="020B0502040204020203" pitchFamily="34" charset="-122"/>
                  <a:ea typeface="微软雅黑 Light" panose="020B0502040204020203" pitchFamily="34" charset="-122"/>
                </a:rPr>
                <a:t>输入</a:t>
              </a:r>
              <a:endParaRPr lang="en-US" altLang="zh-CN" sz="1500" kern="0" dirty="0">
                <a:solidFill>
                  <a:sysClr val="window" lastClr="FFFFFF"/>
                </a:solidFill>
                <a:latin typeface="微软雅黑 Light" panose="020B0502040204020203" pitchFamily="34" charset="-122"/>
                <a:ea typeface="微软雅黑 Light" panose="020B0502040204020203" pitchFamily="34" charset="-122"/>
              </a:endParaRPr>
            </a:p>
            <a:p>
              <a:pPr algn="ctr">
                <a:lnSpc>
                  <a:spcPct val="130000"/>
                </a:lnSpc>
                <a:defRPr/>
              </a:pPr>
              <a:r>
                <a:rPr lang="zh-CN" altLang="en-US" sz="1500" kern="0" dirty="0">
                  <a:solidFill>
                    <a:sysClr val="window" lastClr="FFFFFF"/>
                  </a:solidFill>
                  <a:latin typeface="微软雅黑 Light" panose="020B0502040204020203" pitchFamily="34" charset="-122"/>
                  <a:ea typeface="微软雅黑 Light" panose="020B0502040204020203" pitchFamily="34" charset="-122"/>
                </a:rPr>
                <a:t>标题</a:t>
              </a:r>
            </a:p>
          </p:txBody>
        </p:sp>
        <p:cxnSp>
          <p:nvCxnSpPr>
            <p:cNvPr id="53" name="直接连接符 52"/>
            <p:cNvCxnSpPr/>
            <p:nvPr/>
          </p:nvCxnSpPr>
          <p:spPr>
            <a:xfrm>
              <a:off x="6973" y="1215"/>
              <a:ext cx="0" cy="5854"/>
            </a:xfrm>
            <a:prstGeom prst="line">
              <a:avLst/>
            </a:prstGeom>
            <a:noFill/>
            <a:ln w="28575" cap="flat" cmpd="sng" algn="ctr">
              <a:solidFill>
                <a:srgbClr val="DC0A16"/>
              </a:solidFill>
              <a:prstDash val="solid"/>
            </a:ln>
            <a:effectLst/>
          </p:spPr>
        </p:cxnSp>
        <p:sp>
          <p:nvSpPr>
            <p:cNvPr id="54" name="椭圆 53"/>
            <p:cNvSpPr/>
            <p:nvPr/>
          </p:nvSpPr>
          <p:spPr>
            <a:xfrm>
              <a:off x="6625" y="2049"/>
              <a:ext cx="133" cy="135"/>
            </a:xfrm>
            <a:prstGeom prst="ellipse">
              <a:avLst/>
            </a:prstGeom>
            <a:solidFill>
              <a:sysClr val="window" lastClr="FFFFFF"/>
            </a:solidFill>
            <a:ln w="57150" cap="flat" cmpd="sng" algn="ctr">
              <a:solidFill>
                <a:srgbClr val="DC0A16"/>
              </a:solidFill>
              <a:prstDash val="solid"/>
            </a:ln>
            <a:effectLst/>
          </p:spPr>
          <p:txBody>
            <a:bodyPr anchor="ctr"/>
            <a:lstStyle/>
            <a:p>
              <a:pPr algn="ctr">
                <a:defRPr/>
              </a:pPr>
              <a:endParaRPr lang="en-US" sz="1015" kern="0">
                <a:solidFill>
                  <a:sysClr val="window" lastClr="FFFFFF"/>
                </a:solidFill>
                <a:latin typeface="Calibri" panose="020F0502020204030204"/>
              </a:endParaRPr>
            </a:p>
          </p:txBody>
        </p:sp>
        <p:sp>
          <p:nvSpPr>
            <p:cNvPr id="55" name="椭圆 54"/>
            <p:cNvSpPr/>
            <p:nvPr/>
          </p:nvSpPr>
          <p:spPr>
            <a:xfrm>
              <a:off x="6625" y="3551"/>
              <a:ext cx="133" cy="135"/>
            </a:xfrm>
            <a:prstGeom prst="ellipse">
              <a:avLst/>
            </a:prstGeom>
            <a:solidFill>
              <a:sysClr val="window" lastClr="FFFFFF"/>
            </a:solidFill>
            <a:ln w="57150" cap="flat" cmpd="sng" algn="ctr">
              <a:solidFill>
                <a:srgbClr val="DC0A16"/>
              </a:solidFill>
              <a:prstDash val="solid"/>
            </a:ln>
            <a:effectLst/>
          </p:spPr>
          <p:txBody>
            <a:bodyPr anchor="ctr"/>
            <a:lstStyle/>
            <a:p>
              <a:pPr algn="ctr">
                <a:defRPr/>
              </a:pPr>
              <a:endParaRPr lang="en-US" sz="1015" kern="0">
                <a:solidFill>
                  <a:sysClr val="window" lastClr="FFFFFF"/>
                </a:solidFill>
                <a:latin typeface="Calibri" panose="020F0502020204030204"/>
              </a:endParaRPr>
            </a:p>
          </p:txBody>
        </p:sp>
        <p:sp>
          <p:nvSpPr>
            <p:cNvPr id="56" name="椭圆 55"/>
            <p:cNvSpPr/>
            <p:nvPr/>
          </p:nvSpPr>
          <p:spPr>
            <a:xfrm>
              <a:off x="6625" y="5026"/>
              <a:ext cx="133" cy="133"/>
            </a:xfrm>
            <a:prstGeom prst="ellipse">
              <a:avLst/>
            </a:prstGeom>
            <a:solidFill>
              <a:sysClr val="window" lastClr="FFFFFF"/>
            </a:solidFill>
            <a:ln w="57150" cap="flat" cmpd="sng" algn="ctr">
              <a:solidFill>
                <a:srgbClr val="DC0A16"/>
              </a:solidFill>
              <a:prstDash val="solid"/>
            </a:ln>
            <a:effectLst/>
          </p:spPr>
          <p:txBody>
            <a:bodyPr anchor="ctr"/>
            <a:lstStyle/>
            <a:p>
              <a:pPr algn="ctr">
                <a:defRPr/>
              </a:pPr>
              <a:endParaRPr lang="en-US" sz="1015" kern="0">
                <a:solidFill>
                  <a:sysClr val="window" lastClr="FFFFFF"/>
                </a:solidFill>
                <a:latin typeface="Calibri" panose="020F0502020204030204"/>
              </a:endParaRPr>
            </a:p>
          </p:txBody>
        </p:sp>
        <p:sp>
          <p:nvSpPr>
            <p:cNvPr id="57" name="TextBox 36"/>
            <p:cNvSpPr txBox="1"/>
            <p:nvPr/>
          </p:nvSpPr>
          <p:spPr>
            <a:xfrm flipH="1">
              <a:off x="8050" y="4751"/>
              <a:ext cx="744" cy="580"/>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040" dirty="0">
                  <a:solidFill>
                    <a:sysClr val="window" lastClr="FFFFFF"/>
                  </a:solidFill>
                  <a:latin typeface="Arial Rounded MT Bold" panose="020F0704030504030204" pitchFamily="34" charset="0"/>
                  <a:cs typeface="Times New Roman" panose="02020603050405020304" pitchFamily="18" charset="0"/>
                </a:rPr>
                <a:t>C</a:t>
              </a:r>
              <a:endParaRPr lang="zh-CN" altLang="en-US" sz="3040" dirty="0">
                <a:solidFill>
                  <a:sysClr val="window" lastClr="FFFFFF"/>
                </a:solidFill>
                <a:latin typeface="Arial Rounded MT Bold" panose="020F0704030504030204" pitchFamily="34" charset="0"/>
                <a:cs typeface="Times New Roman" panose="02020603050405020304" pitchFamily="18" charset="0"/>
              </a:endParaRPr>
            </a:p>
          </p:txBody>
        </p:sp>
        <p:grpSp>
          <p:nvGrpSpPr>
            <p:cNvPr id="58" name="组合 57"/>
            <p:cNvGrpSpPr/>
            <p:nvPr/>
          </p:nvGrpSpPr>
          <p:grpSpPr>
            <a:xfrm>
              <a:off x="4598" y="2900"/>
              <a:ext cx="1821" cy="1646"/>
              <a:chOff x="4326941" y="2603755"/>
              <a:chExt cx="1541463" cy="1393825"/>
            </a:xfrm>
          </p:grpSpPr>
          <p:sp>
            <p:nvSpPr>
              <p:cNvPr id="59" name="任意多边形 58"/>
              <p:cNvSpPr/>
              <p:nvPr/>
            </p:nvSpPr>
            <p:spPr>
              <a:xfrm>
                <a:off x="4326941" y="2603755"/>
                <a:ext cx="1541463" cy="1393825"/>
              </a:xfrm>
              <a:custGeom>
                <a:avLst/>
                <a:gdLst>
                  <a:gd name="connsiteX0" fmla="*/ 891990 w 2007581"/>
                  <a:gd name="connsiteY0" fmla="*/ 147 h 1815426"/>
                  <a:gd name="connsiteX1" fmla="*/ 1773986 w 2007581"/>
                  <a:gd name="connsiteY1" fmla="*/ 636889 h 1815426"/>
                  <a:gd name="connsiteX2" fmla="*/ 2007581 w 2007581"/>
                  <a:gd name="connsiteY2" fmla="*/ 785094 h 1815426"/>
                  <a:gd name="connsiteX3" fmla="*/ 1812383 w 2007581"/>
                  <a:gd name="connsiteY3" fmla="*/ 981128 h 1815426"/>
                  <a:gd name="connsiteX4" fmla="*/ 921405 w 2007581"/>
                  <a:gd name="connsiteY4" fmla="*/ 1815321 h 1815426"/>
                  <a:gd name="connsiteX5" fmla="*/ 5656 w 2007581"/>
                  <a:gd name="connsiteY5" fmla="*/ 1008398 h 1815426"/>
                  <a:gd name="connsiteX6" fmla="*/ 721093 w 2007581"/>
                  <a:gd name="connsiteY6" fmla="*/ 19525 h 1815426"/>
                  <a:gd name="connsiteX7" fmla="*/ 891990 w 2007581"/>
                  <a:gd name="connsiteY7" fmla="*/ 147 h 181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581" h="1815426">
                    <a:moveTo>
                      <a:pt x="891990" y="147"/>
                    </a:moveTo>
                    <a:cubicBezTo>
                      <a:pt x="1287682" y="-7006"/>
                      <a:pt x="1651878" y="246401"/>
                      <a:pt x="1773986" y="636889"/>
                    </a:cubicBezTo>
                    <a:lnTo>
                      <a:pt x="2007581" y="785094"/>
                    </a:lnTo>
                    <a:lnTo>
                      <a:pt x="1812383" y="981128"/>
                    </a:lnTo>
                    <a:cubicBezTo>
                      <a:pt x="1774597" y="1447180"/>
                      <a:pt x="1388934" y="1808264"/>
                      <a:pt x="921405" y="1815321"/>
                    </a:cubicBezTo>
                    <a:cubicBezTo>
                      <a:pt x="453877" y="1822378"/>
                      <a:pt x="57491" y="1473098"/>
                      <a:pt x="5656" y="1008398"/>
                    </a:cubicBezTo>
                    <a:cubicBezTo>
                      <a:pt x="-46178" y="543699"/>
                      <a:pt x="263501" y="115661"/>
                      <a:pt x="721093" y="19525"/>
                    </a:cubicBezTo>
                    <a:cubicBezTo>
                      <a:pt x="778292" y="7509"/>
                      <a:pt x="835462" y="1169"/>
                      <a:pt x="891990" y="147"/>
                    </a:cubicBezTo>
                    <a:close/>
                  </a:path>
                </a:pathLst>
              </a:custGeom>
              <a:solidFill>
                <a:srgbClr val="DC0A16"/>
              </a:solidFill>
              <a:ln w="101600" cap="flat" cmpd="sng" algn="ctr">
                <a:noFill/>
                <a:prstDash val="solid"/>
              </a:ln>
              <a:effectLst/>
            </p:spPr>
            <p:txBody>
              <a:bodyPr lIns="270000" tIns="0" rIns="135000" bIns="0" anchor="ctr"/>
              <a:lstStyle/>
              <a:p>
                <a:pPr algn="ctr">
                  <a:lnSpc>
                    <a:spcPct val="130000"/>
                  </a:lnSpc>
                  <a:defRPr/>
                </a:pPr>
                <a:r>
                  <a:rPr lang="zh-CN" altLang="en-US" sz="1500" kern="0" dirty="0">
                    <a:solidFill>
                      <a:sysClr val="window" lastClr="FFFFFF"/>
                    </a:solidFill>
                    <a:latin typeface="微软雅黑 Light" panose="020B0502040204020203" pitchFamily="34" charset="-122"/>
                    <a:ea typeface="微软雅黑 Light" panose="020B0502040204020203" pitchFamily="34" charset="-122"/>
                  </a:rPr>
                  <a:t>输入</a:t>
                </a:r>
                <a:endParaRPr lang="en-US" altLang="zh-CN" sz="1500" kern="0" dirty="0">
                  <a:solidFill>
                    <a:sysClr val="window" lastClr="FFFFFF"/>
                  </a:solidFill>
                  <a:latin typeface="微软雅黑 Light" panose="020B0502040204020203" pitchFamily="34" charset="-122"/>
                  <a:ea typeface="微软雅黑 Light" panose="020B0502040204020203" pitchFamily="34" charset="-122"/>
                </a:endParaRPr>
              </a:p>
              <a:p>
                <a:pPr algn="ctr">
                  <a:lnSpc>
                    <a:spcPct val="130000"/>
                  </a:lnSpc>
                  <a:defRPr/>
                </a:pPr>
                <a:r>
                  <a:rPr lang="zh-CN" altLang="en-US" sz="1500" kern="0" dirty="0">
                    <a:solidFill>
                      <a:sysClr val="window" lastClr="FFFFFF"/>
                    </a:solidFill>
                    <a:latin typeface="微软雅黑 Light" panose="020B0502040204020203" pitchFamily="34" charset="-122"/>
                    <a:ea typeface="微软雅黑 Light" panose="020B0502040204020203" pitchFamily="34" charset="-122"/>
                  </a:rPr>
                  <a:t>标题</a:t>
                </a:r>
              </a:p>
            </p:txBody>
          </p:sp>
          <p:sp>
            <p:nvSpPr>
              <p:cNvPr id="60" name="TextBox 38"/>
              <p:cNvSpPr txBox="1"/>
              <p:nvPr/>
            </p:nvSpPr>
            <p:spPr>
              <a:xfrm flipH="1">
                <a:off x="4326942" y="2943479"/>
                <a:ext cx="630237" cy="490821"/>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040" dirty="0">
                    <a:solidFill>
                      <a:sysClr val="window" lastClr="FFFFFF"/>
                    </a:solidFill>
                    <a:latin typeface="Arial Rounded MT Bold" panose="020F0704030504030204" pitchFamily="34" charset="0"/>
                    <a:cs typeface="Times New Roman" panose="02020603050405020304" pitchFamily="18" charset="0"/>
                  </a:rPr>
                  <a:t>B</a:t>
                </a:r>
                <a:endParaRPr lang="zh-CN" altLang="en-US" sz="3040" dirty="0">
                  <a:solidFill>
                    <a:sysClr val="window" lastClr="FFFFFF"/>
                  </a:solidFill>
                  <a:latin typeface="Arial Rounded MT Bold" panose="020F0704030504030204" pitchFamily="34" charset="0"/>
                  <a:cs typeface="Times New Roman" panose="02020603050405020304" pitchFamily="18" charset="0"/>
                </a:endParaRPr>
              </a:p>
            </p:txBody>
          </p:sp>
        </p:grpSp>
        <p:sp>
          <p:nvSpPr>
            <p:cNvPr id="61" name="任意多边形 60"/>
            <p:cNvSpPr/>
            <p:nvPr/>
          </p:nvSpPr>
          <p:spPr>
            <a:xfrm flipH="1">
              <a:off x="6974" y="1415"/>
              <a:ext cx="1821" cy="1646"/>
            </a:xfrm>
            <a:custGeom>
              <a:avLst/>
              <a:gdLst>
                <a:gd name="connsiteX0" fmla="*/ 891990 w 2007581"/>
                <a:gd name="connsiteY0" fmla="*/ 147 h 1815426"/>
                <a:gd name="connsiteX1" fmla="*/ 1773986 w 2007581"/>
                <a:gd name="connsiteY1" fmla="*/ 636889 h 1815426"/>
                <a:gd name="connsiteX2" fmla="*/ 2007581 w 2007581"/>
                <a:gd name="connsiteY2" fmla="*/ 785094 h 1815426"/>
                <a:gd name="connsiteX3" fmla="*/ 1812383 w 2007581"/>
                <a:gd name="connsiteY3" fmla="*/ 981128 h 1815426"/>
                <a:gd name="connsiteX4" fmla="*/ 921405 w 2007581"/>
                <a:gd name="connsiteY4" fmla="*/ 1815321 h 1815426"/>
                <a:gd name="connsiteX5" fmla="*/ 5656 w 2007581"/>
                <a:gd name="connsiteY5" fmla="*/ 1008398 h 1815426"/>
                <a:gd name="connsiteX6" fmla="*/ 721093 w 2007581"/>
                <a:gd name="connsiteY6" fmla="*/ 19525 h 1815426"/>
                <a:gd name="connsiteX7" fmla="*/ 891990 w 2007581"/>
                <a:gd name="connsiteY7" fmla="*/ 147 h 181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581" h="1815426">
                  <a:moveTo>
                    <a:pt x="891990" y="147"/>
                  </a:moveTo>
                  <a:cubicBezTo>
                    <a:pt x="1287682" y="-7006"/>
                    <a:pt x="1651878" y="246401"/>
                    <a:pt x="1773986" y="636889"/>
                  </a:cubicBezTo>
                  <a:lnTo>
                    <a:pt x="2007581" y="785094"/>
                  </a:lnTo>
                  <a:lnTo>
                    <a:pt x="1812383" y="981128"/>
                  </a:lnTo>
                  <a:cubicBezTo>
                    <a:pt x="1774597" y="1447180"/>
                    <a:pt x="1388934" y="1808264"/>
                    <a:pt x="921405" y="1815321"/>
                  </a:cubicBezTo>
                  <a:cubicBezTo>
                    <a:pt x="453877" y="1822378"/>
                    <a:pt x="57491" y="1473098"/>
                    <a:pt x="5656" y="1008398"/>
                  </a:cubicBezTo>
                  <a:cubicBezTo>
                    <a:pt x="-46178" y="543699"/>
                    <a:pt x="263501" y="115661"/>
                    <a:pt x="721093" y="19525"/>
                  </a:cubicBezTo>
                  <a:cubicBezTo>
                    <a:pt x="778292" y="7509"/>
                    <a:pt x="835462" y="1169"/>
                    <a:pt x="891990" y="147"/>
                  </a:cubicBezTo>
                  <a:close/>
                </a:path>
              </a:pathLst>
            </a:custGeom>
            <a:solidFill>
              <a:srgbClr val="DC0A16"/>
            </a:solidFill>
            <a:ln w="101600" cap="flat" cmpd="sng" algn="ctr">
              <a:noFill/>
              <a:prstDash val="solid"/>
            </a:ln>
            <a:effectLst/>
          </p:spPr>
          <p:txBody>
            <a:bodyPr lIns="135000" tIns="0" rIns="270000" bIns="0" anchor="ctr"/>
            <a:lstStyle/>
            <a:p>
              <a:pPr algn="ctr">
                <a:lnSpc>
                  <a:spcPct val="130000"/>
                </a:lnSpc>
                <a:defRPr/>
              </a:pPr>
              <a:r>
                <a:rPr lang="zh-CN" altLang="en-US" sz="1500" kern="0" dirty="0">
                  <a:solidFill>
                    <a:sysClr val="window" lastClr="FFFFFF"/>
                  </a:solidFill>
                  <a:latin typeface="微软雅黑 Light" panose="020B0502040204020203" pitchFamily="34" charset="-122"/>
                  <a:ea typeface="微软雅黑 Light" panose="020B0502040204020203" pitchFamily="34" charset="-122"/>
                </a:rPr>
                <a:t>输入</a:t>
              </a:r>
              <a:endParaRPr lang="en-US" altLang="zh-CN" sz="1500" kern="0" dirty="0">
                <a:solidFill>
                  <a:sysClr val="window" lastClr="FFFFFF"/>
                </a:solidFill>
                <a:latin typeface="微软雅黑 Light" panose="020B0502040204020203" pitchFamily="34" charset="-122"/>
                <a:ea typeface="微软雅黑 Light" panose="020B0502040204020203" pitchFamily="34" charset="-122"/>
              </a:endParaRPr>
            </a:p>
            <a:p>
              <a:pPr algn="ctr">
                <a:lnSpc>
                  <a:spcPct val="130000"/>
                </a:lnSpc>
                <a:defRPr/>
              </a:pPr>
              <a:r>
                <a:rPr lang="zh-CN" altLang="en-US" sz="1500" kern="0" dirty="0">
                  <a:solidFill>
                    <a:sysClr val="window" lastClr="FFFFFF"/>
                  </a:solidFill>
                  <a:latin typeface="微软雅黑 Light" panose="020B0502040204020203" pitchFamily="34" charset="-122"/>
                  <a:ea typeface="微软雅黑 Light" panose="020B0502040204020203" pitchFamily="34" charset="-122"/>
                </a:rPr>
                <a:t>标题</a:t>
              </a:r>
            </a:p>
          </p:txBody>
        </p:sp>
        <p:sp>
          <p:nvSpPr>
            <p:cNvPr id="62" name="TextBox 36"/>
            <p:cNvSpPr txBox="1"/>
            <p:nvPr/>
          </p:nvSpPr>
          <p:spPr>
            <a:xfrm flipH="1">
              <a:off x="8050" y="1816"/>
              <a:ext cx="744" cy="580"/>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040" dirty="0">
                  <a:solidFill>
                    <a:sysClr val="window" lastClr="FFFFFF"/>
                  </a:solidFill>
                  <a:latin typeface="Arial Rounded MT Bold" panose="020F0704030504030204" pitchFamily="34" charset="0"/>
                  <a:cs typeface="Times New Roman" panose="02020603050405020304" pitchFamily="18" charset="0"/>
                </a:rPr>
                <a:t>A</a:t>
              </a:r>
              <a:endParaRPr lang="zh-CN" altLang="en-US" sz="3040" dirty="0">
                <a:solidFill>
                  <a:sysClr val="window" lastClr="FFFFFF"/>
                </a:solidFill>
                <a:latin typeface="Arial Rounded MT Bold" panose="020F0704030504030204" pitchFamily="34" charset="0"/>
                <a:cs typeface="Times New Roman" panose="02020603050405020304" pitchFamily="18" charset="0"/>
              </a:endParaRPr>
            </a:p>
          </p:txBody>
        </p:sp>
        <p:sp>
          <p:nvSpPr>
            <p:cNvPr id="63" name="文本框 62"/>
            <p:cNvSpPr txBox="1"/>
            <p:nvPr/>
          </p:nvSpPr>
          <p:spPr>
            <a:xfrm>
              <a:off x="8813" y="1617"/>
              <a:ext cx="3552" cy="1214"/>
            </a:xfrm>
            <a:prstGeom prst="rect">
              <a:avLst/>
            </a:prstGeom>
            <a:noFill/>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您的内容打在这里，或者通过复制您的文本后，在此框中选择粘贴，尽可能简介扼要，主题明确。</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8813" y="4471"/>
              <a:ext cx="3552" cy="1214"/>
            </a:xfrm>
            <a:prstGeom prst="rect">
              <a:avLst/>
            </a:prstGeom>
            <a:noFill/>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您的内容打在这里，或者通过复制您的文本后，在此框中选择粘贴，尽可能简介扼要，主题明确。</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922" y="3137"/>
              <a:ext cx="3536" cy="1214"/>
            </a:xfrm>
            <a:prstGeom prst="rect">
              <a:avLst/>
            </a:prstGeom>
            <a:noFill/>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您的内容打在这里，或者通过复制您的文本后，在此框中选择粘贴，尽可能简介扼要，主题明确。</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rcRect/>
          <a:stretch>
            <a:fillRect/>
          </a:stretch>
        </p:blipFill>
        <p:spPr>
          <a:xfrm>
            <a:off x="0" y="0"/>
            <a:ext cx="2543175" cy="1382443"/>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sp>
        <p:nvSpPr>
          <p:cNvPr id="45" name="文本框 44"/>
          <p:cNvSpPr txBox="1"/>
          <p:nvPr/>
        </p:nvSpPr>
        <p:spPr>
          <a:xfrm>
            <a:off x="2183765" y="1627420"/>
            <a:ext cx="2495550" cy="1323439"/>
          </a:xfrm>
          <a:prstGeom prst="rect">
            <a:avLst/>
          </a:prstGeom>
          <a:noFill/>
        </p:spPr>
        <p:txBody>
          <a:bodyPr wrap="square" rtlCol="0">
            <a:spAutoFit/>
          </a:bodyPr>
          <a:lstStyle/>
          <a:p>
            <a:pPr algn="dist"/>
            <a:r>
              <a:rPr lang="zh-CN" altLang="en-US" sz="8000" dirty="0">
                <a:solidFill>
                  <a:srgbClr val="C00000"/>
                </a:solidFill>
                <a:latin typeface="汉仪大宋简" panose="02010600000101010101" pitchFamily="2" charset="-122"/>
                <a:ea typeface="汉仪大宋简" panose="02010600000101010101" pitchFamily="2" charset="-122"/>
              </a:rPr>
              <a:t>前言</a:t>
            </a:r>
          </a:p>
        </p:txBody>
      </p:sp>
      <p:sp>
        <p:nvSpPr>
          <p:cNvPr id="50" name="1"/>
          <p:cNvSpPr/>
          <p:nvPr/>
        </p:nvSpPr>
        <p:spPr bwMode="auto">
          <a:xfrm>
            <a:off x="1034297" y="1854737"/>
            <a:ext cx="971597" cy="960217"/>
          </a:xfrm>
          <a:custGeom>
            <a:avLst/>
            <a:gdLst>
              <a:gd name="T0" fmla="*/ 205 w 238"/>
              <a:gd name="T1" fmla="*/ 233 h 235"/>
              <a:gd name="T2" fmla="*/ 188 w 238"/>
              <a:gd name="T3" fmla="*/ 216 h 235"/>
              <a:gd name="T4" fmla="*/ 178 w 238"/>
              <a:gd name="T5" fmla="*/ 214 h 235"/>
              <a:gd name="T6" fmla="*/ 104 w 238"/>
              <a:gd name="T7" fmla="*/ 233 h 235"/>
              <a:gd name="T8" fmla="*/ 46 w 238"/>
              <a:gd name="T9" fmla="*/ 214 h 235"/>
              <a:gd name="T10" fmla="*/ 36 w 238"/>
              <a:gd name="T11" fmla="*/ 218 h 235"/>
              <a:gd name="T12" fmla="*/ 16 w 238"/>
              <a:gd name="T13" fmla="*/ 233 h 235"/>
              <a:gd name="T14" fmla="*/ 0 w 238"/>
              <a:gd name="T15" fmla="*/ 216 h 235"/>
              <a:gd name="T16" fmla="*/ 17 w 238"/>
              <a:gd name="T17" fmla="*/ 199 h 235"/>
              <a:gd name="T18" fmla="*/ 24 w 238"/>
              <a:gd name="T19" fmla="*/ 198 h 235"/>
              <a:gd name="T20" fmla="*/ 8 w 238"/>
              <a:gd name="T21" fmla="*/ 176 h 235"/>
              <a:gd name="T22" fmla="*/ 26 w 238"/>
              <a:gd name="T23" fmla="*/ 159 h 235"/>
              <a:gd name="T24" fmla="*/ 154 w 238"/>
              <a:gd name="T25" fmla="*/ 184 h 235"/>
              <a:gd name="T26" fmla="*/ 74 w 238"/>
              <a:gd name="T27" fmla="*/ 106 h 235"/>
              <a:gd name="T28" fmla="*/ 57 w 238"/>
              <a:gd name="T29" fmla="*/ 128 h 235"/>
              <a:gd name="T30" fmla="*/ 23 w 238"/>
              <a:gd name="T31" fmla="*/ 93 h 235"/>
              <a:gd name="T32" fmla="*/ 78 w 238"/>
              <a:gd name="T33" fmla="*/ 39 h 235"/>
              <a:gd name="T34" fmla="*/ 83 w 238"/>
              <a:gd name="T35" fmla="*/ 38 h 235"/>
              <a:gd name="T36" fmla="*/ 117 w 238"/>
              <a:gd name="T37" fmla="*/ 30 h 235"/>
              <a:gd name="T38" fmla="*/ 135 w 238"/>
              <a:gd name="T39" fmla="*/ 48 h 235"/>
              <a:gd name="T40" fmla="*/ 105 w 238"/>
              <a:gd name="T41" fmla="*/ 75 h 235"/>
              <a:gd name="T42" fmla="*/ 184 w 238"/>
              <a:gd name="T43" fmla="*/ 151 h 235"/>
              <a:gd name="T44" fmla="*/ 124 w 238"/>
              <a:gd name="T45" fmla="*/ 0 h 235"/>
              <a:gd name="T46" fmla="*/ 159 w 238"/>
              <a:gd name="T47" fmla="*/ 8 h 235"/>
              <a:gd name="T48" fmla="*/ 232 w 238"/>
              <a:gd name="T49" fmla="*/ 96 h 235"/>
              <a:gd name="T50" fmla="*/ 215 w 238"/>
              <a:gd name="T51" fmla="*/ 177 h 235"/>
              <a:gd name="T52" fmla="*/ 217 w 238"/>
              <a:gd name="T53" fmla="*/ 188 h 235"/>
              <a:gd name="T54" fmla="*/ 234 w 238"/>
              <a:gd name="T55" fmla="*/ 204 h 235"/>
              <a:gd name="T56" fmla="*/ 205 w 238"/>
              <a:gd name="T57" fmla="*/ 23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5">
                <a:moveTo>
                  <a:pt x="205" y="233"/>
                </a:moveTo>
                <a:cubicBezTo>
                  <a:pt x="199" y="227"/>
                  <a:pt x="193" y="222"/>
                  <a:pt x="188" y="216"/>
                </a:cubicBezTo>
                <a:cubicBezTo>
                  <a:pt x="185" y="212"/>
                  <a:pt x="182" y="212"/>
                  <a:pt x="178" y="214"/>
                </a:cubicBezTo>
                <a:cubicBezTo>
                  <a:pt x="155" y="228"/>
                  <a:pt x="131" y="235"/>
                  <a:pt x="104" y="233"/>
                </a:cubicBezTo>
                <a:cubicBezTo>
                  <a:pt x="83" y="232"/>
                  <a:pt x="63" y="225"/>
                  <a:pt x="46" y="214"/>
                </a:cubicBezTo>
                <a:cubicBezTo>
                  <a:pt x="37" y="208"/>
                  <a:pt x="37" y="208"/>
                  <a:pt x="36" y="218"/>
                </a:cubicBezTo>
                <a:cubicBezTo>
                  <a:pt x="34" y="228"/>
                  <a:pt x="26" y="234"/>
                  <a:pt x="16" y="233"/>
                </a:cubicBezTo>
                <a:cubicBezTo>
                  <a:pt x="8" y="233"/>
                  <a:pt x="0" y="225"/>
                  <a:pt x="0" y="216"/>
                </a:cubicBezTo>
                <a:cubicBezTo>
                  <a:pt x="1" y="207"/>
                  <a:pt x="8" y="199"/>
                  <a:pt x="17" y="199"/>
                </a:cubicBezTo>
                <a:cubicBezTo>
                  <a:pt x="19" y="198"/>
                  <a:pt x="21" y="198"/>
                  <a:pt x="24" y="198"/>
                </a:cubicBezTo>
                <a:cubicBezTo>
                  <a:pt x="18" y="190"/>
                  <a:pt x="13" y="183"/>
                  <a:pt x="8" y="176"/>
                </a:cubicBezTo>
                <a:cubicBezTo>
                  <a:pt x="15" y="170"/>
                  <a:pt x="20" y="165"/>
                  <a:pt x="26" y="159"/>
                </a:cubicBezTo>
                <a:cubicBezTo>
                  <a:pt x="63" y="193"/>
                  <a:pt x="105" y="206"/>
                  <a:pt x="154" y="184"/>
                </a:cubicBezTo>
                <a:cubicBezTo>
                  <a:pt x="128" y="158"/>
                  <a:pt x="102" y="133"/>
                  <a:pt x="74" y="106"/>
                </a:cubicBezTo>
                <a:cubicBezTo>
                  <a:pt x="69" y="112"/>
                  <a:pt x="63" y="120"/>
                  <a:pt x="57" y="128"/>
                </a:cubicBezTo>
                <a:cubicBezTo>
                  <a:pt x="45" y="115"/>
                  <a:pt x="34" y="105"/>
                  <a:pt x="23" y="93"/>
                </a:cubicBezTo>
                <a:cubicBezTo>
                  <a:pt x="41" y="75"/>
                  <a:pt x="60" y="57"/>
                  <a:pt x="78" y="39"/>
                </a:cubicBezTo>
                <a:cubicBezTo>
                  <a:pt x="79" y="38"/>
                  <a:pt x="81" y="37"/>
                  <a:pt x="83" y="38"/>
                </a:cubicBezTo>
                <a:cubicBezTo>
                  <a:pt x="95" y="41"/>
                  <a:pt x="107" y="38"/>
                  <a:pt x="117" y="30"/>
                </a:cubicBezTo>
                <a:cubicBezTo>
                  <a:pt x="123" y="36"/>
                  <a:pt x="128" y="41"/>
                  <a:pt x="135" y="48"/>
                </a:cubicBezTo>
                <a:cubicBezTo>
                  <a:pt x="125" y="57"/>
                  <a:pt x="115" y="66"/>
                  <a:pt x="105" y="75"/>
                </a:cubicBezTo>
                <a:cubicBezTo>
                  <a:pt x="132" y="101"/>
                  <a:pt x="158" y="126"/>
                  <a:pt x="184" y="151"/>
                </a:cubicBezTo>
                <a:cubicBezTo>
                  <a:pt x="210" y="117"/>
                  <a:pt x="196" y="35"/>
                  <a:pt x="124" y="0"/>
                </a:cubicBezTo>
                <a:cubicBezTo>
                  <a:pt x="137" y="0"/>
                  <a:pt x="149" y="3"/>
                  <a:pt x="159" y="8"/>
                </a:cubicBezTo>
                <a:cubicBezTo>
                  <a:pt x="198" y="25"/>
                  <a:pt x="224" y="54"/>
                  <a:pt x="232" y="96"/>
                </a:cubicBezTo>
                <a:cubicBezTo>
                  <a:pt x="238" y="125"/>
                  <a:pt x="231" y="152"/>
                  <a:pt x="215" y="177"/>
                </a:cubicBezTo>
                <a:cubicBezTo>
                  <a:pt x="213" y="182"/>
                  <a:pt x="213" y="184"/>
                  <a:pt x="217" y="188"/>
                </a:cubicBezTo>
                <a:cubicBezTo>
                  <a:pt x="223" y="193"/>
                  <a:pt x="228" y="198"/>
                  <a:pt x="234" y="204"/>
                </a:cubicBezTo>
                <a:cubicBezTo>
                  <a:pt x="224" y="214"/>
                  <a:pt x="214" y="223"/>
                  <a:pt x="205" y="233"/>
                </a:cubicBezTo>
                <a:close/>
              </a:path>
            </a:pathLst>
          </a:custGeom>
          <a:solidFill>
            <a:srgbClr val="C00000"/>
          </a:solidFill>
          <a:ln>
            <a:noFill/>
          </a:ln>
        </p:spPr>
        <p:txBody>
          <a:bodyPr anchor="ctr"/>
          <a:lstStyle/>
          <a:p>
            <a:pPr algn="ctr"/>
            <a:endParaRPr lang="en-US" dirty="0">
              <a:solidFill>
                <a:srgbClr val="C00000"/>
              </a:solidFill>
            </a:endParaRP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b="4535"/>
          <a:stretch>
            <a:fillRect/>
          </a:stretch>
        </p:blipFill>
        <p:spPr>
          <a:xfrm>
            <a:off x="9198610" y="3035935"/>
            <a:ext cx="2993390" cy="3822065"/>
          </a:xfrm>
          <a:prstGeom prst="rect">
            <a:avLst/>
          </a:prstGeom>
        </p:spPr>
      </p:pic>
      <p:sp>
        <p:nvSpPr>
          <p:cNvPr id="7" name="PA-10226"/>
          <p:cNvSpPr/>
          <p:nvPr>
            <p:custDataLst>
              <p:tags r:id="rId1"/>
            </p:custDataLst>
          </p:nvPr>
        </p:nvSpPr>
        <p:spPr>
          <a:xfrm>
            <a:off x="1660018" y="3225036"/>
            <a:ext cx="7538592" cy="2245360"/>
          </a:xfrm>
          <a:prstGeom prst="rect">
            <a:avLst/>
          </a:prstGeom>
        </p:spPr>
        <p:txBody>
          <a:bodyPr wrap="square">
            <a:spAutoFit/>
          </a:bodyPr>
          <a:lstStyle/>
          <a:p>
            <a:pPr>
              <a:lnSpc>
                <a:spcPct val="200000"/>
              </a:lnSpc>
            </a:pPr>
            <a:r>
              <a:rPr kumimoji="1"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kumimoji="1"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kumimoji="1"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kumimoji="1"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kumimoji="1"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kumimoji="1"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23315" r="21608" b="2790"/>
          <a:stretch>
            <a:fillRect/>
          </a:stretch>
        </p:blipFill>
        <p:spPr>
          <a:xfrm>
            <a:off x="0" y="11430"/>
            <a:ext cx="12192000" cy="6846570"/>
          </a:xfrm>
          <a:prstGeom prst="rect">
            <a:avLst/>
          </a:prstGeom>
        </p:spPr>
      </p:pic>
      <p:pic>
        <p:nvPicPr>
          <p:cNvPr id="8" name="图片 7"/>
          <p:cNvPicPr>
            <a:picLocks noChangeAspect="1"/>
          </p:cNvPicPr>
          <p:nvPr/>
        </p:nvPicPr>
        <p:blipFill>
          <a:blip r:embed="rId5" cstate="screen"/>
          <a:srcRect/>
          <a:stretch>
            <a:fillRect/>
          </a:stretch>
        </p:blipFill>
        <p:spPr>
          <a:xfrm>
            <a:off x="0" y="0"/>
            <a:ext cx="2543175" cy="1382443"/>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pic>
        <p:nvPicPr>
          <p:cNvPr id="18" name="PA-102218" descr="图片包含 游戏机, 灯&#10;&#10;描述已自动生成"/>
          <p:cNvPicPr>
            <a:picLocks noChangeAspect="1"/>
          </p:cNvPicPr>
          <p:nvPr>
            <p:custDataLst>
              <p:tags r:id="rId1"/>
            </p:custDataLst>
          </p:nvPr>
        </p:nvPicPr>
        <p:blipFill>
          <a:blip r:embed="rId6" cstate="screen"/>
          <a:stretch>
            <a:fillRect/>
          </a:stretch>
        </p:blipFill>
        <p:spPr>
          <a:xfrm>
            <a:off x="10054419" y="1382498"/>
            <a:ext cx="1608161" cy="1342803"/>
          </a:xfrm>
          <a:prstGeom prst="rect">
            <a:avLst/>
          </a:prstGeom>
        </p:spPr>
      </p:pic>
      <p:sp>
        <p:nvSpPr>
          <p:cNvPr id="19" name="PA-10221"/>
          <p:cNvSpPr txBox="1"/>
          <p:nvPr>
            <p:custDataLst>
              <p:tags r:id="rId2"/>
            </p:custDataLst>
          </p:nvPr>
        </p:nvSpPr>
        <p:spPr>
          <a:xfrm>
            <a:off x="4612640" y="2725420"/>
            <a:ext cx="7176135" cy="1245235"/>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zh-CN" altLang="en-US" sz="7500" b="1" spc="-160" dirty="0">
                <a:ln w="3175">
                  <a:noFill/>
                </a:ln>
                <a:latin typeface="汉仪劲楷简" panose="00020600040101010101" pitchFamily="18" charset="-122"/>
                <a:ea typeface="汉仪劲楷简" panose="00020600040101010101" pitchFamily="18" charset="-122"/>
                <a:cs typeface="+mn-ea"/>
                <a:sym typeface="+mn-lt"/>
              </a:rPr>
              <a:t>汇报完毕</a:t>
            </a:r>
          </a:p>
        </p:txBody>
      </p:sp>
      <p:grpSp>
        <p:nvGrpSpPr>
          <p:cNvPr id="20" name="组合 19"/>
          <p:cNvGrpSpPr/>
          <p:nvPr/>
        </p:nvGrpSpPr>
        <p:grpSpPr>
          <a:xfrm>
            <a:off x="6329043" y="4182096"/>
            <a:ext cx="5334000" cy="471190"/>
            <a:chOff x="3076575" y="2980429"/>
            <a:chExt cx="6048375" cy="534296"/>
          </a:xfrm>
        </p:grpSpPr>
        <p:cxnSp>
          <p:nvCxnSpPr>
            <p:cNvPr id="21" name="直接连接符 20"/>
            <p:cNvCxnSpPr/>
            <p:nvPr/>
          </p:nvCxnSpPr>
          <p:spPr>
            <a:xfrm>
              <a:off x="3076575" y="3009900"/>
              <a:ext cx="60483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076575" y="3514725"/>
              <a:ext cx="60483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109463" y="2980429"/>
              <a:ext cx="6015487" cy="522033"/>
            </a:xfrm>
            <a:prstGeom prst="rect">
              <a:avLst/>
            </a:prstGeom>
            <a:noFill/>
          </p:spPr>
          <p:txBody>
            <a:bodyPr wrap="square" rtlCol="0">
              <a:spAutoFit/>
            </a:bodyPr>
            <a:lstStyle/>
            <a:p>
              <a:pPr algn="dist"/>
              <a:r>
                <a:rPr lang="zh-CN" altLang="en-US" sz="2400" dirty="0">
                  <a:solidFill>
                    <a:srgbClr val="C00000"/>
                  </a:solidFill>
                  <a:latin typeface="汉仪大宋简" panose="02010600000101010101" pitchFamily="2" charset="-122"/>
                  <a:ea typeface="汉仪大宋简" panose="02010600000101010101" pitchFamily="2" charset="-122"/>
                  <a:sym typeface="+mn-ea"/>
                </a:rPr>
                <a:t>党政风工作总结报告</a:t>
              </a:r>
              <a:r>
                <a:rPr lang="en-US" altLang="zh-CN" sz="2400" dirty="0">
                  <a:solidFill>
                    <a:srgbClr val="C00000"/>
                  </a:solidFill>
                  <a:latin typeface="汉仪大宋简" panose="02010600000101010101" pitchFamily="2" charset="-122"/>
                  <a:ea typeface="汉仪大宋简" panose="02010600000101010101" pitchFamily="2" charset="-122"/>
                  <a:sym typeface="+mn-ea"/>
                </a:rPr>
                <a:t>PPT</a:t>
              </a:r>
              <a:r>
                <a:rPr lang="zh-CN" altLang="en-US" sz="2400" dirty="0">
                  <a:solidFill>
                    <a:srgbClr val="C00000"/>
                  </a:solidFill>
                  <a:latin typeface="汉仪大宋简" panose="02010600000101010101" pitchFamily="2" charset="-122"/>
                  <a:ea typeface="汉仪大宋简" panose="02010600000101010101" pitchFamily="2" charset="-122"/>
                  <a:sym typeface="+mn-ea"/>
                </a:rPr>
                <a:t>模板</a:t>
              </a:r>
              <a:endParaRPr lang="zh-CN" altLang="en-US" sz="2400" dirty="0">
                <a:solidFill>
                  <a:srgbClr val="C00000"/>
                </a:solidFill>
                <a:latin typeface="汉仪大宋简" panose="02010600000101010101" pitchFamily="2" charset="-122"/>
                <a:ea typeface="汉仪大宋简" panose="02010600000101010101" pitchFamily="2" charset="-122"/>
              </a:endParaRPr>
            </a:p>
          </p:txBody>
        </p:sp>
      </p:grpSp>
      <p:grpSp>
        <p:nvGrpSpPr>
          <p:cNvPr id="24" name="组合 23"/>
          <p:cNvGrpSpPr/>
          <p:nvPr/>
        </p:nvGrpSpPr>
        <p:grpSpPr>
          <a:xfrm>
            <a:off x="6957728" y="5239658"/>
            <a:ext cx="4705279" cy="724100"/>
            <a:chOff x="3294990" y="4438689"/>
            <a:chExt cx="5602022" cy="862102"/>
          </a:xfrm>
          <a:effectLst>
            <a:outerShdw blurRad="165100" algn="ctr" rotWithShape="0">
              <a:schemeClr val="tx1">
                <a:lumMod val="85000"/>
                <a:lumOff val="15000"/>
                <a:alpha val="40000"/>
              </a:schemeClr>
            </a:outerShdw>
          </a:effectLst>
        </p:grpSpPr>
        <p:grpSp>
          <p:nvGrpSpPr>
            <p:cNvPr id="25" name="组合 24"/>
            <p:cNvGrpSpPr/>
            <p:nvPr/>
          </p:nvGrpSpPr>
          <p:grpSpPr>
            <a:xfrm>
              <a:off x="3314038" y="4438689"/>
              <a:ext cx="5563922" cy="546710"/>
              <a:chOff x="3371850" y="4514890"/>
              <a:chExt cx="5366890" cy="546710"/>
            </a:xfrm>
            <a:gradFill>
              <a:gsLst>
                <a:gs pos="52200">
                  <a:srgbClr val="E2CD92"/>
                </a:gs>
                <a:gs pos="0">
                  <a:srgbClr val="C38856"/>
                </a:gs>
                <a:gs pos="100000">
                  <a:srgbClr val="C38856"/>
                </a:gs>
              </a:gsLst>
              <a:lin ang="0" scaled="0"/>
            </a:gradFill>
          </p:grpSpPr>
          <p:sp>
            <p:nvSpPr>
              <p:cNvPr id="28" name="矩形: 圆角 27"/>
              <p:cNvSpPr/>
              <p:nvPr/>
            </p:nvSpPr>
            <p:spPr>
              <a:xfrm>
                <a:off x="3371850" y="4514890"/>
                <a:ext cx="2276475" cy="546710"/>
              </a:xfrm>
              <a:prstGeom prst="roundRect">
                <a:avLst>
                  <a:gd name="adj" fmla="val 2415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9" name="矩形: 圆角 28"/>
              <p:cNvSpPr/>
              <p:nvPr/>
            </p:nvSpPr>
            <p:spPr>
              <a:xfrm>
                <a:off x="6462265" y="4514890"/>
                <a:ext cx="2276475" cy="546710"/>
              </a:xfrm>
              <a:prstGeom prst="roundRect">
                <a:avLst>
                  <a:gd name="adj" fmla="val 2415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26" name="文本框 25"/>
            <p:cNvSpPr txBox="1"/>
            <p:nvPr/>
          </p:nvSpPr>
          <p:spPr>
            <a:xfrm>
              <a:off x="3294990" y="4457994"/>
              <a:ext cx="2392093" cy="842797"/>
            </a:xfrm>
            <a:prstGeom prst="rect">
              <a:avLst/>
            </a:prstGeom>
            <a:noFill/>
          </p:spPr>
          <p:txBody>
            <a:bodyPr wrap="square" rtlCol="0">
              <a:spAutoFit/>
            </a:bodyPr>
            <a:lstStyle/>
            <a:p>
              <a:pPr algn="dist"/>
              <a:r>
                <a:rPr lang="zh-CN" altLang="en-US" sz="2000" smtClean="0">
                  <a:solidFill>
                    <a:schemeClr val="bg1"/>
                  </a:solidFill>
                  <a:latin typeface="汉仪大宋简" panose="02010600000101010101" pitchFamily="2" charset="-122"/>
                  <a:ea typeface="汉仪大宋简" panose="02010600000101010101" pitchFamily="2" charset="-122"/>
                </a:rPr>
                <a:t>汇报人：</a:t>
              </a:r>
              <a:r>
                <a:rPr lang="en-US" altLang="zh-CN" sz="2000" smtClean="0">
                  <a:solidFill>
                    <a:schemeClr val="bg1"/>
                  </a:solidFill>
                  <a:latin typeface="汉仪大宋简" panose="02010600000101010101" pitchFamily="2" charset="-122"/>
                  <a:ea typeface="汉仪大宋简" panose="02010600000101010101" pitchFamily="2" charset="-122"/>
                </a:rPr>
                <a:t>PPT818</a:t>
              </a:r>
              <a:endParaRPr lang="en-US" altLang="zh-CN" sz="2000" dirty="0">
                <a:solidFill>
                  <a:schemeClr val="bg1"/>
                </a:solidFill>
                <a:latin typeface="汉仪大宋简" panose="02010600000101010101" pitchFamily="2" charset="-122"/>
                <a:ea typeface="汉仪大宋简" panose="02010600000101010101" pitchFamily="2" charset="-122"/>
              </a:endParaRPr>
            </a:p>
          </p:txBody>
        </p:sp>
        <p:sp>
          <p:nvSpPr>
            <p:cNvPr id="27" name="文本框 26"/>
            <p:cNvSpPr txBox="1"/>
            <p:nvPr/>
          </p:nvSpPr>
          <p:spPr>
            <a:xfrm>
              <a:off x="6504919" y="4457994"/>
              <a:ext cx="2392093" cy="476364"/>
            </a:xfrm>
            <a:prstGeom prst="rect">
              <a:avLst/>
            </a:prstGeom>
            <a:noFill/>
          </p:spPr>
          <p:txBody>
            <a:bodyPr wrap="square" rtlCol="0">
              <a:spAutoFit/>
            </a:bodyPr>
            <a:lstStyle/>
            <a:p>
              <a:pPr algn="dist"/>
              <a:r>
                <a:rPr lang="zh-CN" altLang="en-US" sz="2000" dirty="0">
                  <a:solidFill>
                    <a:schemeClr val="bg1"/>
                  </a:solidFill>
                  <a:latin typeface="汉仪大宋简" panose="02010600000101010101" pitchFamily="2" charset="-122"/>
                  <a:ea typeface="汉仪大宋简" panose="02010600000101010101" pitchFamily="2" charset="-122"/>
                </a:rPr>
                <a:t>党支部的名称</a:t>
              </a:r>
            </a:p>
          </p:txBody>
        </p:sp>
      </p:grpSp>
      <p:pic>
        <p:nvPicPr>
          <p:cNvPr id="2" name="图片 1" descr="预览图_千图网_编号33858601"/>
          <p:cNvPicPr>
            <a:picLocks noChangeAspect="1"/>
          </p:cNvPicPr>
          <p:nvPr/>
        </p:nvPicPr>
        <p:blipFill>
          <a:blip r:embed="rId7"/>
          <a:stretch>
            <a:fillRect/>
          </a:stretch>
        </p:blipFill>
        <p:spPr>
          <a:xfrm>
            <a:off x="-439420" y="507365"/>
            <a:ext cx="6350635" cy="63506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screen"/>
          <a:srcRect/>
          <a:stretch>
            <a:fillRect/>
          </a:stretch>
        </p:blipFill>
        <p:spPr>
          <a:xfrm>
            <a:off x="0" y="0"/>
            <a:ext cx="2945765" cy="1600835"/>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grpSp>
        <p:nvGrpSpPr>
          <p:cNvPr id="4" name="组合 3"/>
          <p:cNvGrpSpPr/>
          <p:nvPr/>
        </p:nvGrpSpPr>
        <p:grpSpPr>
          <a:xfrm>
            <a:off x="1393825" y="2640013"/>
            <a:ext cx="9404350" cy="3106737"/>
            <a:chOff x="1393825" y="3008313"/>
            <a:chExt cx="9404350" cy="3106737"/>
          </a:xfrm>
        </p:grpSpPr>
        <p:cxnSp>
          <p:nvCxnSpPr>
            <p:cNvPr id="43" name="直接连接符 42"/>
            <p:cNvCxnSpPr/>
            <p:nvPr/>
          </p:nvCxnSpPr>
          <p:spPr>
            <a:xfrm>
              <a:off x="2983083" y="6115050"/>
              <a:ext cx="6225835" cy="0"/>
            </a:xfrm>
            <a:prstGeom prst="line">
              <a:avLst/>
            </a:prstGeom>
            <a:ln w="57150">
              <a:solidFill>
                <a:srgbClr val="E1E2E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393825" y="3465513"/>
              <a:ext cx="812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2327275" y="3008313"/>
              <a:ext cx="914400" cy="914400"/>
            </a:xfrm>
            <a:prstGeom prst="ellipse">
              <a:avLst/>
            </a:prstGeom>
            <a:solidFill>
              <a:srgbClr val="BF0C07"/>
            </a:solidFill>
            <a:ln>
              <a:solidFill>
                <a:srgbClr val="B61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1" name="图形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501106" y="3182144"/>
              <a:ext cx="566738" cy="566738"/>
            </a:xfrm>
            <a:prstGeom prst="rect">
              <a:avLst/>
            </a:prstGeom>
          </p:spPr>
        </p:pic>
        <p:cxnSp>
          <p:nvCxnSpPr>
            <p:cNvPr id="24" name="直接连接符 23"/>
            <p:cNvCxnSpPr/>
            <p:nvPr/>
          </p:nvCxnSpPr>
          <p:spPr>
            <a:xfrm>
              <a:off x="3514725" y="3465513"/>
              <a:ext cx="188595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5679621" y="3008313"/>
              <a:ext cx="914400" cy="914400"/>
            </a:xfrm>
            <a:prstGeom prst="ellipse">
              <a:avLst/>
            </a:prstGeom>
            <a:solidFill>
              <a:srgbClr val="BF0C07"/>
            </a:solidFill>
            <a:ln>
              <a:solidFill>
                <a:srgbClr val="B61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32" name="图形 3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781051" y="3095229"/>
              <a:ext cx="740569" cy="740569"/>
            </a:xfrm>
            <a:prstGeom prst="rect">
              <a:avLst/>
            </a:prstGeom>
          </p:spPr>
        </p:pic>
        <p:cxnSp>
          <p:nvCxnSpPr>
            <p:cNvPr id="33" name="直接连接符 32"/>
            <p:cNvCxnSpPr/>
            <p:nvPr/>
          </p:nvCxnSpPr>
          <p:spPr>
            <a:xfrm>
              <a:off x="6772275" y="3465513"/>
              <a:ext cx="188595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8836479" y="3008313"/>
              <a:ext cx="914400" cy="914400"/>
            </a:xfrm>
            <a:prstGeom prst="ellipse">
              <a:avLst/>
            </a:prstGeom>
            <a:solidFill>
              <a:srgbClr val="BF0C07"/>
            </a:solidFill>
            <a:ln>
              <a:solidFill>
                <a:srgbClr val="B61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40" name="图形 3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flipV="1">
              <a:off x="8995683" y="3167517"/>
              <a:ext cx="595992" cy="595992"/>
            </a:xfrm>
            <a:prstGeom prst="rect">
              <a:avLst/>
            </a:prstGeom>
          </p:spPr>
        </p:pic>
        <p:cxnSp>
          <p:nvCxnSpPr>
            <p:cNvPr id="41" name="直接连接符 40"/>
            <p:cNvCxnSpPr/>
            <p:nvPr/>
          </p:nvCxnSpPr>
          <p:spPr>
            <a:xfrm>
              <a:off x="9985375" y="3465513"/>
              <a:ext cx="812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1724660" y="4153853"/>
              <a:ext cx="211963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输入标题</a:t>
              </a:r>
            </a:p>
          </p:txBody>
        </p:sp>
        <p:sp>
          <p:nvSpPr>
            <p:cNvPr id="45" name="文本框 44"/>
            <p:cNvSpPr txBox="1"/>
            <p:nvPr/>
          </p:nvSpPr>
          <p:spPr>
            <a:xfrm>
              <a:off x="5073650" y="4153853"/>
              <a:ext cx="215519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输入标题</a:t>
              </a:r>
              <a:endParaRPr kumimoji="0" lang="zh-CN" altLang="en-US" sz="3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6" name="文本框 45"/>
            <p:cNvSpPr txBox="1"/>
            <p:nvPr/>
          </p:nvSpPr>
          <p:spPr>
            <a:xfrm>
              <a:off x="8353425" y="4153853"/>
              <a:ext cx="225171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输入标题</a:t>
              </a:r>
              <a:endParaRPr kumimoji="0" lang="zh-CN" altLang="en-US" sz="3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矩形: 剪去对角 46"/>
            <p:cNvSpPr/>
            <p:nvPr/>
          </p:nvSpPr>
          <p:spPr>
            <a:xfrm>
              <a:off x="5225257" y="5238750"/>
              <a:ext cx="1741487" cy="781050"/>
            </a:xfrm>
            <a:prstGeom prst="snip2DiagRect">
              <a:avLst/>
            </a:prstGeom>
            <a:solidFill>
              <a:srgbClr val="BF0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目录</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rcRect/>
          <a:stretch>
            <a:fillRect/>
          </a:stretch>
        </p:blipFill>
        <p:spPr>
          <a:xfrm>
            <a:off x="0" y="0"/>
            <a:ext cx="2543175" cy="1382443"/>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sp>
        <p:nvSpPr>
          <p:cNvPr id="45" name="文本框 44"/>
          <p:cNvSpPr txBox="1"/>
          <p:nvPr/>
        </p:nvSpPr>
        <p:spPr>
          <a:xfrm>
            <a:off x="5254739" y="2017174"/>
            <a:ext cx="2079511" cy="769441"/>
          </a:xfrm>
          <a:prstGeom prst="rect">
            <a:avLst/>
          </a:prstGeom>
          <a:noFill/>
        </p:spPr>
        <p:txBody>
          <a:bodyPr wrap="square" rtlCol="0">
            <a:spAutoFit/>
          </a:bodyPr>
          <a:lstStyle/>
          <a:p>
            <a:pPr algn="dist"/>
            <a:r>
              <a:rPr lang="zh-CN" altLang="en-US" sz="4400" dirty="0">
                <a:solidFill>
                  <a:srgbClr val="C00000"/>
                </a:solidFill>
                <a:latin typeface="汉仪大宋简" panose="02010600000101010101" pitchFamily="2" charset="-122"/>
                <a:ea typeface="汉仪大宋简" panose="02010600000101010101" pitchFamily="2" charset="-122"/>
              </a:rPr>
              <a:t>第一章</a:t>
            </a:r>
          </a:p>
        </p:txBody>
      </p:sp>
      <p:grpSp>
        <p:nvGrpSpPr>
          <p:cNvPr id="46" name="组合 45"/>
          <p:cNvGrpSpPr/>
          <p:nvPr/>
        </p:nvGrpSpPr>
        <p:grpSpPr>
          <a:xfrm>
            <a:off x="5146559" y="3073171"/>
            <a:ext cx="1792133" cy="369332"/>
            <a:chOff x="3071666" y="2973920"/>
            <a:chExt cx="6053284" cy="588548"/>
          </a:xfrm>
        </p:grpSpPr>
        <p:cxnSp>
          <p:nvCxnSpPr>
            <p:cNvPr id="47" name="直接连接符 46"/>
            <p:cNvCxnSpPr/>
            <p:nvPr/>
          </p:nvCxnSpPr>
          <p:spPr>
            <a:xfrm>
              <a:off x="3076575" y="3009900"/>
              <a:ext cx="60483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076575" y="3514725"/>
              <a:ext cx="60483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3071666" y="2973920"/>
              <a:ext cx="6015488" cy="588548"/>
            </a:xfrm>
            <a:prstGeom prst="rect">
              <a:avLst/>
            </a:prstGeom>
            <a:noFill/>
          </p:spPr>
          <p:txBody>
            <a:bodyPr wrap="square" rtlCol="0">
              <a:spAutoFit/>
            </a:bodyPr>
            <a:lstStyle/>
            <a:p>
              <a:pPr algn="dist"/>
              <a:r>
                <a:rPr lang="en-US" altLang="zh-CN" dirty="0">
                  <a:solidFill>
                    <a:srgbClr val="C00000"/>
                  </a:solidFill>
                  <a:latin typeface="汉仪大宋简" panose="02010600000101010101" pitchFamily="2" charset="-122"/>
                  <a:ea typeface="汉仪大宋简" panose="02010600000101010101" pitchFamily="2" charset="-122"/>
                </a:rPr>
                <a:t>PART.01</a:t>
              </a:r>
              <a:endParaRPr lang="zh-CN" altLang="en-US" dirty="0">
                <a:solidFill>
                  <a:srgbClr val="C00000"/>
                </a:solidFill>
                <a:latin typeface="汉仪大宋简" panose="02010600000101010101" pitchFamily="2" charset="-122"/>
                <a:ea typeface="汉仪大宋简" panose="02010600000101010101" pitchFamily="2" charset="-122"/>
              </a:endParaRPr>
            </a:p>
          </p:txBody>
        </p:sp>
      </p:grpSp>
      <p:sp>
        <p:nvSpPr>
          <p:cNvPr id="50" name="1"/>
          <p:cNvSpPr/>
          <p:nvPr/>
        </p:nvSpPr>
        <p:spPr bwMode="auto">
          <a:xfrm>
            <a:off x="4641733" y="2154458"/>
            <a:ext cx="533401" cy="527153"/>
          </a:xfrm>
          <a:custGeom>
            <a:avLst/>
            <a:gdLst>
              <a:gd name="T0" fmla="*/ 205 w 238"/>
              <a:gd name="T1" fmla="*/ 233 h 235"/>
              <a:gd name="T2" fmla="*/ 188 w 238"/>
              <a:gd name="T3" fmla="*/ 216 h 235"/>
              <a:gd name="T4" fmla="*/ 178 w 238"/>
              <a:gd name="T5" fmla="*/ 214 h 235"/>
              <a:gd name="T6" fmla="*/ 104 w 238"/>
              <a:gd name="T7" fmla="*/ 233 h 235"/>
              <a:gd name="T8" fmla="*/ 46 w 238"/>
              <a:gd name="T9" fmla="*/ 214 h 235"/>
              <a:gd name="T10" fmla="*/ 36 w 238"/>
              <a:gd name="T11" fmla="*/ 218 h 235"/>
              <a:gd name="T12" fmla="*/ 16 w 238"/>
              <a:gd name="T13" fmla="*/ 233 h 235"/>
              <a:gd name="T14" fmla="*/ 0 w 238"/>
              <a:gd name="T15" fmla="*/ 216 h 235"/>
              <a:gd name="T16" fmla="*/ 17 w 238"/>
              <a:gd name="T17" fmla="*/ 199 h 235"/>
              <a:gd name="T18" fmla="*/ 24 w 238"/>
              <a:gd name="T19" fmla="*/ 198 h 235"/>
              <a:gd name="T20" fmla="*/ 8 w 238"/>
              <a:gd name="T21" fmla="*/ 176 h 235"/>
              <a:gd name="T22" fmla="*/ 26 w 238"/>
              <a:gd name="T23" fmla="*/ 159 h 235"/>
              <a:gd name="T24" fmla="*/ 154 w 238"/>
              <a:gd name="T25" fmla="*/ 184 h 235"/>
              <a:gd name="T26" fmla="*/ 74 w 238"/>
              <a:gd name="T27" fmla="*/ 106 h 235"/>
              <a:gd name="T28" fmla="*/ 57 w 238"/>
              <a:gd name="T29" fmla="*/ 128 h 235"/>
              <a:gd name="T30" fmla="*/ 23 w 238"/>
              <a:gd name="T31" fmla="*/ 93 h 235"/>
              <a:gd name="T32" fmla="*/ 78 w 238"/>
              <a:gd name="T33" fmla="*/ 39 h 235"/>
              <a:gd name="T34" fmla="*/ 83 w 238"/>
              <a:gd name="T35" fmla="*/ 38 h 235"/>
              <a:gd name="T36" fmla="*/ 117 w 238"/>
              <a:gd name="T37" fmla="*/ 30 h 235"/>
              <a:gd name="T38" fmla="*/ 135 w 238"/>
              <a:gd name="T39" fmla="*/ 48 h 235"/>
              <a:gd name="T40" fmla="*/ 105 w 238"/>
              <a:gd name="T41" fmla="*/ 75 h 235"/>
              <a:gd name="T42" fmla="*/ 184 w 238"/>
              <a:gd name="T43" fmla="*/ 151 h 235"/>
              <a:gd name="T44" fmla="*/ 124 w 238"/>
              <a:gd name="T45" fmla="*/ 0 h 235"/>
              <a:gd name="T46" fmla="*/ 159 w 238"/>
              <a:gd name="T47" fmla="*/ 8 h 235"/>
              <a:gd name="T48" fmla="*/ 232 w 238"/>
              <a:gd name="T49" fmla="*/ 96 h 235"/>
              <a:gd name="T50" fmla="*/ 215 w 238"/>
              <a:gd name="T51" fmla="*/ 177 h 235"/>
              <a:gd name="T52" fmla="*/ 217 w 238"/>
              <a:gd name="T53" fmla="*/ 188 h 235"/>
              <a:gd name="T54" fmla="*/ 234 w 238"/>
              <a:gd name="T55" fmla="*/ 204 h 235"/>
              <a:gd name="T56" fmla="*/ 205 w 238"/>
              <a:gd name="T57" fmla="*/ 23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5">
                <a:moveTo>
                  <a:pt x="205" y="233"/>
                </a:moveTo>
                <a:cubicBezTo>
                  <a:pt x="199" y="227"/>
                  <a:pt x="193" y="222"/>
                  <a:pt x="188" y="216"/>
                </a:cubicBezTo>
                <a:cubicBezTo>
                  <a:pt x="185" y="212"/>
                  <a:pt x="182" y="212"/>
                  <a:pt x="178" y="214"/>
                </a:cubicBezTo>
                <a:cubicBezTo>
                  <a:pt x="155" y="228"/>
                  <a:pt x="131" y="235"/>
                  <a:pt x="104" y="233"/>
                </a:cubicBezTo>
                <a:cubicBezTo>
                  <a:pt x="83" y="232"/>
                  <a:pt x="63" y="225"/>
                  <a:pt x="46" y="214"/>
                </a:cubicBezTo>
                <a:cubicBezTo>
                  <a:pt x="37" y="208"/>
                  <a:pt x="37" y="208"/>
                  <a:pt x="36" y="218"/>
                </a:cubicBezTo>
                <a:cubicBezTo>
                  <a:pt x="34" y="228"/>
                  <a:pt x="26" y="234"/>
                  <a:pt x="16" y="233"/>
                </a:cubicBezTo>
                <a:cubicBezTo>
                  <a:pt x="8" y="233"/>
                  <a:pt x="0" y="225"/>
                  <a:pt x="0" y="216"/>
                </a:cubicBezTo>
                <a:cubicBezTo>
                  <a:pt x="1" y="207"/>
                  <a:pt x="8" y="199"/>
                  <a:pt x="17" y="199"/>
                </a:cubicBezTo>
                <a:cubicBezTo>
                  <a:pt x="19" y="198"/>
                  <a:pt x="21" y="198"/>
                  <a:pt x="24" y="198"/>
                </a:cubicBezTo>
                <a:cubicBezTo>
                  <a:pt x="18" y="190"/>
                  <a:pt x="13" y="183"/>
                  <a:pt x="8" y="176"/>
                </a:cubicBezTo>
                <a:cubicBezTo>
                  <a:pt x="15" y="170"/>
                  <a:pt x="20" y="165"/>
                  <a:pt x="26" y="159"/>
                </a:cubicBezTo>
                <a:cubicBezTo>
                  <a:pt x="63" y="193"/>
                  <a:pt x="105" y="206"/>
                  <a:pt x="154" y="184"/>
                </a:cubicBezTo>
                <a:cubicBezTo>
                  <a:pt x="128" y="158"/>
                  <a:pt x="102" y="133"/>
                  <a:pt x="74" y="106"/>
                </a:cubicBezTo>
                <a:cubicBezTo>
                  <a:pt x="69" y="112"/>
                  <a:pt x="63" y="120"/>
                  <a:pt x="57" y="128"/>
                </a:cubicBezTo>
                <a:cubicBezTo>
                  <a:pt x="45" y="115"/>
                  <a:pt x="34" y="105"/>
                  <a:pt x="23" y="93"/>
                </a:cubicBezTo>
                <a:cubicBezTo>
                  <a:pt x="41" y="75"/>
                  <a:pt x="60" y="57"/>
                  <a:pt x="78" y="39"/>
                </a:cubicBezTo>
                <a:cubicBezTo>
                  <a:pt x="79" y="38"/>
                  <a:pt x="81" y="37"/>
                  <a:pt x="83" y="38"/>
                </a:cubicBezTo>
                <a:cubicBezTo>
                  <a:pt x="95" y="41"/>
                  <a:pt x="107" y="38"/>
                  <a:pt x="117" y="30"/>
                </a:cubicBezTo>
                <a:cubicBezTo>
                  <a:pt x="123" y="36"/>
                  <a:pt x="128" y="41"/>
                  <a:pt x="135" y="48"/>
                </a:cubicBezTo>
                <a:cubicBezTo>
                  <a:pt x="125" y="57"/>
                  <a:pt x="115" y="66"/>
                  <a:pt x="105" y="75"/>
                </a:cubicBezTo>
                <a:cubicBezTo>
                  <a:pt x="132" y="101"/>
                  <a:pt x="158" y="126"/>
                  <a:pt x="184" y="151"/>
                </a:cubicBezTo>
                <a:cubicBezTo>
                  <a:pt x="210" y="117"/>
                  <a:pt x="196" y="35"/>
                  <a:pt x="124" y="0"/>
                </a:cubicBezTo>
                <a:cubicBezTo>
                  <a:pt x="137" y="0"/>
                  <a:pt x="149" y="3"/>
                  <a:pt x="159" y="8"/>
                </a:cubicBezTo>
                <a:cubicBezTo>
                  <a:pt x="198" y="25"/>
                  <a:pt x="224" y="54"/>
                  <a:pt x="232" y="96"/>
                </a:cubicBezTo>
                <a:cubicBezTo>
                  <a:pt x="238" y="125"/>
                  <a:pt x="231" y="152"/>
                  <a:pt x="215" y="177"/>
                </a:cubicBezTo>
                <a:cubicBezTo>
                  <a:pt x="213" y="182"/>
                  <a:pt x="213" y="184"/>
                  <a:pt x="217" y="188"/>
                </a:cubicBezTo>
                <a:cubicBezTo>
                  <a:pt x="223" y="193"/>
                  <a:pt x="228" y="198"/>
                  <a:pt x="234" y="204"/>
                </a:cubicBezTo>
                <a:cubicBezTo>
                  <a:pt x="224" y="214"/>
                  <a:pt x="214" y="223"/>
                  <a:pt x="205" y="233"/>
                </a:cubicBezTo>
                <a:close/>
              </a:path>
            </a:pathLst>
          </a:custGeom>
          <a:solidFill>
            <a:srgbClr val="C00000"/>
          </a:solidFill>
          <a:ln>
            <a:noFill/>
          </a:ln>
        </p:spPr>
        <p:txBody>
          <a:bodyPr anchor="ctr"/>
          <a:lstStyle/>
          <a:p>
            <a:pPr algn="ctr"/>
            <a:endParaRPr lang="en-US" dirty="0">
              <a:solidFill>
                <a:srgbClr val="C00000"/>
              </a:solidFill>
            </a:endParaRPr>
          </a:p>
        </p:txBody>
      </p:sp>
      <p:sp>
        <p:nvSpPr>
          <p:cNvPr id="52" name="文本框 51"/>
          <p:cNvSpPr txBox="1"/>
          <p:nvPr/>
        </p:nvSpPr>
        <p:spPr>
          <a:xfrm>
            <a:off x="2553104" y="3781423"/>
            <a:ext cx="7085792" cy="829945"/>
          </a:xfrm>
          <a:prstGeom prst="rect">
            <a:avLst/>
          </a:prstGeom>
          <a:noFill/>
        </p:spPr>
        <p:txBody>
          <a:bodyPr wrap="square" rtlCol="0">
            <a:spAutoFit/>
          </a:bodyPr>
          <a:lstStyle/>
          <a:p>
            <a:pPr algn="dist"/>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输入标题内容</a:t>
            </a:r>
          </a:p>
        </p:txBody>
      </p:sp>
      <p:pic>
        <p:nvPicPr>
          <p:cNvPr id="18" name="PA-102218" descr="图片包含 游戏机, 灯&#10;&#10;描述已自动生成"/>
          <p:cNvPicPr>
            <a:picLocks noChangeAspect="1"/>
          </p:cNvPicPr>
          <p:nvPr>
            <p:custDataLst>
              <p:tags r:id="rId1"/>
            </p:custDataLst>
          </p:nvPr>
        </p:nvPicPr>
        <p:blipFill>
          <a:blip r:embed="rId4" cstate="screen"/>
          <a:stretch>
            <a:fillRect/>
          </a:stretch>
        </p:blipFill>
        <p:spPr>
          <a:xfrm>
            <a:off x="10486219" y="5421098"/>
            <a:ext cx="1608161" cy="134280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rcRect/>
          <a:stretch>
            <a:fillRect/>
          </a:stretch>
        </p:blipFill>
        <p:spPr>
          <a:xfrm>
            <a:off x="0" y="0"/>
            <a:ext cx="1571625" cy="854319"/>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grpSp>
        <p:nvGrpSpPr>
          <p:cNvPr id="2" name="组合 1"/>
          <p:cNvGrpSpPr/>
          <p:nvPr/>
        </p:nvGrpSpPr>
        <p:grpSpPr>
          <a:xfrm>
            <a:off x="75" y="2506361"/>
            <a:ext cx="11485730" cy="4022058"/>
            <a:chOff x="31872" y="1475121"/>
            <a:chExt cx="11485730" cy="4022058"/>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2" y="1475121"/>
              <a:ext cx="3497441" cy="4022058"/>
            </a:xfrm>
            <a:prstGeom prst="rect">
              <a:avLst/>
            </a:prstGeom>
          </p:spPr>
        </p:pic>
        <p:grpSp>
          <p:nvGrpSpPr>
            <p:cNvPr id="6" name="组合 5"/>
            <p:cNvGrpSpPr/>
            <p:nvPr/>
          </p:nvGrpSpPr>
          <p:grpSpPr>
            <a:xfrm>
              <a:off x="3554794" y="2376488"/>
              <a:ext cx="7962808" cy="2219325"/>
              <a:chOff x="1466896" y="1571625"/>
              <a:chExt cx="7962808" cy="828675"/>
            </a:xfrm>
          </p:grpSpPr>
          <p:sp>
            <p:nvSpPr>
              <p:cNvPr id="7" name="矩形 6"/>
              <p:cNvSpPr/>
              <p:nvPr/>
            </p:nvSpPr>
            <p:spPr>
              <a:xfrm>
                <a:off x="1466896" y="1571625"/>
                <a:ext cx="7962808" cy="828675"/>
              </a:xfrm>
              <a:prstGeom prst="rect">
                <a:avLst/>
              </a:prstGeom>
              <a:solidFill>
                <a:srgbClr val="BF0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文本框 17"/>
              <p:cNvSpPr txBox="1"/>
              <p:nvPr/>
            </p:nvSpPr>
            <p:spPr>
              <a:xfrm>
                <a:off x="1492377" y="1735974"/>
                <a:ext cx="7911846" cy="4476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1" lang="zh-CN" altLang="en-US" sz="2400" dirty="0">
                    <a:solidFill>
                      <a:schemeClr val="bg1"/>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2400" dirty="0" smtClean="0">
                    <a:solidFill>
                      <a:schemeClr val="bg1"/>
                    </a:solidFill>
                    <a:latin typeface="微软雅黑" panose="020B0503020204020204" pitchFamily="34" charset="-122"/>
                    <a:ea typeface="微软雅黑" panose="020B0503020204020204" pitchFamily="34" charset="-122"/>
                    <a:cs typeface="+mn-ea"/>
                    <a:sym typeface="+mn-lt"/>
                  </a:rPr>
                  <a:t>。</a:t>
                </a:r>
                <a:r>
                  <a:rPr kumimoji="1" lang="zh-CN" altLang="en-US" sz="2400" dirty="0">
                    <a:solidFill>
                      <a:schemeClr val="bg1"/>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sz="2400" dirty="0" smtClean="0">
                    <a:solidFill>
                      <a:schemeClr val="bg1"/>
                    </a:solidFill>
                    <a:latin typeface="微软雅黑" panose="020B0503020204020204" pitchFamily="34" charset="-122"/>
                    <a:ea typeface="微软雅黑" panose="020B0503020204020204" pitchFamily="34" charset="-122"/>
                    <a:cs typeface="+mn-ea"/>
                    <a:sym typeface="+mn-lt"/>
                  </a:rPr>
                  <a:t>。</a:t>
                </a:r>
                <a:endParaRPr kumimoji="1" lang="zh-CN" altLang="en-US" sz="24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grpSp>
      </p:grpSp>
      <p:sp>
        <p:nvSpPr>
          <p:cNvPr id="19" name="文本框 18"/>
          <p:cNvSpPr txBox="1"/>
          <p:nvPr/>
        </p:nvSpPr>
        <p:spPr>
          <a:xfrm>
            <a:off x="1571625" y="1861185"/>
            <a:ext cx="10286365" cy="645160"/>
          </a:xfrm>
          <a:prstGeom prst="rect">
            <a:avLst/>
          </a:prstGeom>
          <a:noFill/>
        </p:spPr>
        <p:txBody>
          <a:bodyPr wrap="square" rtlCol="0" anchor="t">
            <a:spAutoFit/>
          </a:bodyPr>
          <a:lstStyle/>
          <a:p>
            <a:r>
              <a:rPr kumimoji="1"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kumimoji="1"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请替换文字内容添加相关标题修改文字内容也可以直接复制你的内容到此</a:t>
            </a:r>
            <a:r>
              <a:rPr kumimoji="1"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zh-CN" altLang="en-US"/>
          </a:p>
        </p:txBody>
      </p:sp>
      <p:sp>
        <p:nvSpPr>
          <p:cNvPr id="23" name="矩形 22"/>
          <p:cNvSpPr/>
          <p:nvPr/>
        </p:nvSpPr>
        <p:spPr>
          <a:xfrm>
            <a:off x="1484630" y="165735"/>
            <a:ext cx="2675255" cy="521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输入标题内容</a:t>
            </a: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水中的倒影&#10;&#10;描述已自动生成"/>
          <p:cNvPicPr>
            <a:picLocks noChangeAspect="1"/>
          </p:cNvPicPr>
          <p:nvPr/>
        </p:nvPicPr>
        <p:blipFill>
          <a:blip r:embed="rId3"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7" name="矩形 16"/>
          <p:cNvSpPr/>
          <p:nvPr/>
        </p:nvSpPr>
        <p:spPr>
          <a:xfrm>
            <a:off x="0" y="0"/>
            <a:ext cx="12192000" cy="6858000"/>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cstate="screen"/>
          <a:srcRect/>
          <a:stretch>
            <a:fillRect/>
          </a:stretch>
        </p:blipFill>
        <p:spPr>
          <a:xfrm>
            <a:off x="0" y="0"/>
            <a:ext cx="1571625" cy="854319"/>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sp>
        <p:nvSpPr>
          <p:cNvPr id="30" name="矩形 29"/>
          <p:cNvSpPr/>
          <p:nvPr/>
        </p:nvSpPr>
        <p:spPr>
          <a:xfrm>
            <a:off x="3489126" y="927782"/>
            <a:ext cx="5213748" cy="82994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3200" b="1" dirty="0">
                <a:solidFill>
                  <a:srgbClr val="C00000"/>
                </a:solidFill>
                <a:latin typeface="汉仪劲楷简" panose="00020600040101010101" pitchFamily="18" charset="-122"/>
                <a:ea typeface="汉仪劲楷简" panose="00020600040101010101" pitchFamily="18" charset="-122"/>
              </a:rPr>
              <a:t>2020-</a:t>
            </a:r>
            <a:r>
              <a:rPr lang="zh-CN" altLang="en-US" sz="3200" b="1" dirty="0">
                <a:solidFill>
                  <a:srgbClr val="C00000"/>
                </a:solidFill>
                <a:latin typeface="汉仪劲楷简" panose="00020600040101010101" pitchFamily="18" charset="-122"/>
                <a:ea typeface="汉仪劲楷简" panose="00020600040101010101" pitchFamily="18" charset="-122"/>
              </a:rPr>
              <a:t>发展不断增强</a:t>
            </a:r>
          </a:p>
        </p:txBody>
      </p:sp>
      <p:grpSp>
        <p:nvGrpSpPr>
          <p:cNvPr id="58" name="Group 1"/>
          <p:cNvGrpSpPr/>
          <p:nvPr/>
        </p:nvGrpSpPr>
        <p:grpSpPr>
          <a:xfrm>
            <a:off x="1771688" y="2209801"/>
            <a:ext cx="2388394" cy="3790950"/>
            <a:chOff x="1945482" y="1981201"/>
            <a:chExt cx="2388394" cy="3790950"/>
          </a:xfrm>
        </p:grpSpPr>
        <p:sp>
          <p:nvSpPr>
            <p:cNvPr id="60" name="矩形: 圆角 59"/>
            <p:cNvSpPr/>
            <p:nvPr/>
          </p:nvSpPr>
          <p:spPr>
            <a:xfrm>
              <a:off x="1945482" y="1981201"/>
              <a:ext cx="2388394" cy="3790950"/>
            </a:xfrm>
            <a:prstGeom prst="roundRect">
              <a:avLst>
                <a:gd name="adj" fmla="val 6089"/>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59" name="矩形 58"/>
            <p:cNvSpPr/>
            <p:nvPr/>
          </p:nvSpPr>
          <p:spPr>
            <a:xfrm>
              <a:off x="2230358" y="4035307"/>
              <a:ext cx="1828799" cy="1476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kumimoji="1" lang="zh-CN" altLang="en-US" sz="2000" dirty="0">
                  <a:solidFill>
                    <a:schemeClr val="bg1"/>
                  </a:solidFill>
                  <a:latin typeface="微软雅黑" panose="020B0503020204020204" pitchFamily="34" charset="-122"/>
                  <a:ea typeface="微软雅黑" panose="020B0503020204020204" pitchFamily="34" charset="-122"/>
                  <a:cs typeface="+mn-ea"/>
                  <a:sym typeface="+mn-lt"/>
                </a:rPr>
                <a:t>请替换文字内容添加相关标题</a:t>
              </a:r>
            </a:p>
          </p:txBody>
        </p:sp>
        <p:sp>
          <p:nvSpPr>
            <p:cNvPr id="61" name="progress-growth-with-rising-arrow_18288"/>
            <p:cNvSpPr>
              <a:spLocks noChangeAspect="1"/>
            </p:cNvSpPr>
            <p:nvPr/>
          </p:nvSpPr>
          <p:spPr bwMode="auto">
            <a:xfrm>
              <a:off x="2834725" y="2487508"/>
              <a:ext cx="609791" cy="703366"/>
            </a:xfrm>
            <a:custGeom>
              <a:avLst/>
              <a:gdLst>
                <a:gd name="connsiteX0" fmla="*/ 364969 w 525148"/>
                <a:gd name="connsiteY0" fmla="*/ 184232 h 605734"/>
                <a:gd name="connsiteX1" fmla="*/ 364969 w 525148"/>
                <a:gd name="connsiteY1" fmla="*/ 568383 h 605734"/>
                <a:gd name="connsiteX2" fmla="*/ 487745 w 525148"/>
                <a:gd name="connsiteY2" fmla="*/ 568383 h 605734"/>
                <a:gd name="connsiteX3" fmla="*/ 487745 w 525148"/>
                <a:gd name="connsiteY3" fmla="*/ 184232 h 605734"/>
                <a:gd name="connsiteX4" fmla="*/ 445105 w 525148"/>
                <a:gd name="connsiteY4" fmla="*/ 184232 h 605734"/>
                <a:gd name="connsiteX5" fmla="*/ 445105 w 525148"/>
                <a:gd name="connsiteY5" fmla="*/ 499845 h 605734"/>
                <a:gd name="connsiteX6" fmla="*/ 407702 w 525148"/>
                <a:gd name="connsiteY6" fmla="*/ 499845 h 605734"/>
                <a:gd name="connsiteX7" fmla="*/ 407702 w 525148"/>
                <a:gd name="connsiteY7" fmla="*/ 184232 h 605734"/>
                <a:gd name="connsiteX8" fmla="*/ 385166 w 525148"/>
                <a:gd name="connsiteY8" fmla="*/ 100473 h 605734"/>
                <a:gd name="connsiteX9" fmla="*/ 371327 w 525148"/>
                <a:gd name="connsiteY9" fmla="*/ 146881 h 605734"/>
                <a:gd name="connsiteX10" fmla="*/ 481386 w 525148"/>
                <a:gd name="connsiteY10" fmla="*/ 146881 h 605734"/>
                <a:gd name="connsiteX11" fmla="*/ 467641 w 525148"/>
                <a:gd name="connsiteY11" fmla="*/ 100473 h 605734"/>
                <a:gd name="connsiteX12" fmla="*/ 37407 w 525148"/>
                <a:gd name="connsiteY12" fmla="*/ 37351 h 605734"/>
                <a:gd name="connsiteX13" fmla="*/ 37407 w 525148"/>
                <a:gd name="connsiteY13" fmla="*/ 568383 h 605734"/>
                <a:gd name="connsiteX14" fmla="*/ 240339 w 525148"/>
                <a:gd name="connsiteY14" fmla="*/ 568383 h 605734"/>
                <a:gd name="connsiteX15" fmla="*/ 240339 w 525148"/>
                <a:gd name="connsiteY15" fmla="*/ 37351 h 605734"/>
                <a:gd name="connsiteX16" fmla="*/ 197602 w 525148"/>
                <a:gd name="connsiteY16" fmla="*/ 37351 h 605734"/>
                <a:gd name="connsiteX17" fmla="*/ 197602 w 525148"/>
                <a:gd name="connsiteY17" fmla="*/ 499845 h 605734"/>
                <a:gd name="connsiteX18" fmla="*/ 160195 w 525148"/>
                <a:gd name="connsiteY18" fmla="*/ 499845 h 605734"/>
                <a:gd name="connsiteX19" fmla="*/ 160195 w 525148"/>
                <a:gd name="connsiteY19" fmla="*/ 37351 h 605734"/>
                <a:gd name="connsiteX20" fmla="*/ 117551 w 525148"/>
                <a:gd name="connsiteY20" fmla="*/ 37351 h 605734"/>
                <a:gd name="connsiteX21" fmla="*/ 117551 w 525148"/>
                <a:gd name="connsiteY21" fmla="*/ 499845 h 605734"/>
                <a:gd name="connsiteX22" fmla="*/ 80144 w 525148"/>
                <a:gd name="connsiteY22" fmla="*/ 499845 h 605734"/>
                <a:gd name="connsiteX23" fmla="*/ 80144 w 525148"/>
                <a:gd name="connsiteY23" fmla="*/ 37351 h 605734"/>
                <a:gd name="connsiteX24" fmla="*/ 407702 w 525148"/>
                <a:gd name="connsiteY24" fmla="*/ 0 h 605734"/>
                <a:gd name="connsiteX25" fmla="*/ 445105 w 525148"/>
                <a:gd name="connsiteY25" fmla="*/ 0 h 605734"/>
                <a:gd name="connsiteX26" fmla="*/ 445105 w 525148"/>
                <a:gd name="connsiteY26" fmla="*/ 63123 h 605734"/>
                <a:gd name="connsiteX27" fmla="*/ 495506 w 525148"/>
                <a:gd name="connsiteY27" fmla="*/ 63123 h 605734"/>
                <a:gd name="connsiteX28" fmla="*/ 525148 w 525148"/>
                <a:gd name="connsiteY28" fmla="*/ 162849 h 605734"/>
                <a:gd name="connsiteX29" fmla="*/ 525148 w 525148"/>
                <a:gd name="connsiteY29" fmla="*/ 605734 h 605734"/>
                <a:gd name="connsiteX30" fmla="*/ 327565 w 525148"/>
                <a:gd name="connsiteY30" fmla="*/ 605734 h 605734"/>
                <a:gd name="connsiteX31" fmla="*/ 327565 w 525148"/>
                <a:gd name="connsiteY31" fmla="*/ 162849 h 605734"/>
                <a:gd name="connsiteX32" fmla="*/ 357301 w 525148"/>
                <a:gd name="connsiteY32" fmla="*/ 63123 h 605734"/>
                <a:gd name="connsiteX33" fmla="*/ 407702 w 525148"/>
                <a:gd name="connsiteY33" fmla="*/ 63123 h 605734"/>
                <a:gd name="connsiteX34" fmla="*/ 0 w 525148"/>
                <a:gd name="connsiteY34" fmla="*/ 0 h 605734"/>
                <a:gd name="connsiteX35" fmla="*/ 277746 w 525148"/>
                <a:gd name="connsiteY35" fmla="*/ 0 h 605734"/>
                <a:gd name="connsiteX36" fmla="*/ 277746 w 525148"/>
                <a:gd name="connsiteY36" fmla="*/ 605734 h 605734"/>
                <a:gd name="connsiteX37" fmla="*/ 0 w 525148"/>
                <a:gd name="connsiteY37" fmla="*/ 605734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25148" h="605734">
                  <a:moveTo>
                    <a:pt x="364969" y="184232"/>
                  </a:moveTo>
                  <a:lnTo>
                    <a:pt x="364969" y="568383"/>
                  </a:lnTo>
                  <a:lnTo>
                    <a:pt x="487745" y="568383"/>
                  </a:lnTo>
                  <a:lnTo>
                    <a:pt x="487745" y="184232"/>
                  </a:lnTo>
                  <a:lnTo>
                    <a:pt x="445105" y="184232"/>
                  </a:lnTo>
                  <a:lnTo>
                    <a:pt x="445105" y="499845"/>
                  </a:lnTo>
                  <a:lnTo>
                    <a:pt x="407702" y="499845"/>
                  </a:lnTo>
                  <a:lnTo>
                    <a:pt x="407702" y="184232"/>
                  </a:lnTo>
                  <a:close/>
                  <a:moveTo>
                    <a:pt x="385166" y="100473"/>
                  </a:moveTo>
                  <a:lnTo>
                    <a:pt x="371327" y="146881"/>
                  </a:lnTo>
                  <a:lnTo>
                    <a:pt x="481386" y="146881"/>
                  </a:lnTo>
                  <a:lnTo>
                    <a:pt x="467641" y="100473"/>
                  </a:lnTo>
                  <a:close/>
                  <a:moveTo>
                    <a:pt x="37407" y="37351"/>
                  </a:moveTo>
                  <a:lnTo>
                    <a:pt x="37407" y="568383"/>
                  </a:lnTo>
                  <a:lnTo>
                    <a:pt x="240339" y="568383"/>
                  </a:lnTo>
                  <a:lnTo>
                    <a:pt x="240339" y="37351"/>
                  </a:lnTo>
                  <a:lnTo>
                    <a:pt x="197602" y="37351"/>
                  </a:lnTo>
                  <a:lnTo>
                    <a:pt x="197602" y="499845"/>
                  </a:lnTo>
                  <a:lnTo>
                    <a:pt x="160195" y="499845"/>
                  </a:lnTo>
                  <a:lnTo>
                    <a:pt x="160195" y="37351"/>
                  </a:lnTo>
                  <a:lnTo>
                    <a:pt x="117551" y="37351"/>
                  </a:lnTo>
                  <a:lnTo>
                    <a:pt x="117551" y="499845"/>
                  </a:lnTo>
                  <a:lnTo>
                    <a:pt x="80144" y="499845"/>
                  </a:lnTo>
                  <a:lnTo>
                    <a:pt x="80144" y="37351"/>
                  </a:lnTo>
                  <a:close/>
                  <a:moveTo>
                    <a:pt x="407702" y="0"/>
                  </a:moveTo>
                  <a:lnTo>
                    <a:pt x="445105" y="0"/>
                  </a:lnTo>
                  <a:lnTo>
                    <a:pt x="445105" y="63123"/>
                  </a:lnTo>
                  <a:lnTo>
                    <a:pt x="495506" y="63123"/>
                  </a:lnTo>
                  <a:lnTo>
                    <a:pt x="525148" y="162849"/>
                  </a:lnTo>
                  <a:lnTo>
                    <a:pt x="525148" y="605734"/>
                  </a:lnTo>
                  <a:lnTo>
                    <a:pt x="327565" y="605734"/>
                  </a:lnTo>
                  <a:lnTo>
                    <a:pt x="327565" y="162849"/>
                  </a:lnTo>
                  <a:lnTo>
                    <a:pt x="357301" y="63123"/>
                  </a:lnTo>
                  <a:lnTo>
                    <a:pt x="407702" y="63123"/>
                  </a:lnTo>
                  <a:close/>
                  <a:moveTo>
                    <a:pt x="0" y="0"/>
                  </a:moveTo>
                  <a:lnTo>
                    <a:pt x="277746" y="0"/>
                  </a:lnTo>
                  <a:lnTo>
                    <a:pt x="277746" y="605734"/>
                  </a:lnTo>
                  <a:lnTo>
                    <a:pt x="0" y="605734"/>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7" name="Group 17"/>
          <p:cNvGrpSpPr/>
          <p:nvPr/>
        </p:nvGrpSpPr>
        <p:grpSpPr>
          <a:xfrm>
            <a:off x="4901803" y="2209801"/>
            <a:ext cx="2388394" cy="3790950"/>
            <a:chOff x="1945482" y="1981201"/>
            <a:chExt cx="2388394" cy="3790950"/>
          </a:xfrm>
        </p:grpSpPr>
        <p:sp>
          <p:nvSpPr>
            <p:cNvPr id="38" name="矩形 37"/>
            <p:cNvSpPr/>
            <p:nvPr/>
          </p:nvSpPr>
          <p:spPr>
            <a:xfrm>
              <a:off x="2291953" y="3804475"/>
              <a:ext cx="1828799" cy="1476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kumimoji="1"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矩形: 圆角 38"/>
            <p:cNvSpPr/>
            <p:nvPr/>
          </p:nvSpPr>
          <p:spPr>
            <a:xfrm>
              <a:off x="1945482" y="1981201"/>
              <a:ext cx="2388394" cy="3790950"/>
            </a:xfrm>
            <a:prstGeom prst="roundRect">
              <a:avLst>
                <a:gd name="adj" fmla="val 6089"/>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0" name="progress-growth-with-rising-arrow_18288"/>
            <p:cNvSpPr>
              <a:spLocks noChangeAspect="1"/>
            </p:cNvSpPr>
            <p:nvPr/>
          </p:nvSpPr>
          <p:spPr bwMode="auto">
            <a:xfrm>
              <a:off x="2793653" y="2495676"/>
              <a:ext cx="703366" cy="687029"/>
            </a:xfrm>
            <a:custGeom>
              <a:avLst/>
              <a:gdLst>
                <a:gd name="connsiteX0" fmla="*/ 435844 w 607639"/>
                <a:gd name="connsiteY0" fmla="*/ 435307 h 593526"/>
                <a:gd name="connsiteX1" fmla="*/ 435844 w 607639"/>
                <a:gd name="connsiteY1" fmla="*/ 474864 h 593526"/>
                <a:gd name="connsiteX2" fmla="*/ 475531 w 607639"/>
                <a:gd name="connsiteY2" fmla="*/ 474864 h 593526"/>
                <a:gd name="connsiteX3" fmla="*/ 475531 w 607639"/>
                <a:gd name="connsiteY3" fmla="*/ 435307 h 593526"/>
                <a:gd name="connsiteX4" fmla="*/ 356649 w 607639"/>
                <a:gd name="connsiteY4" fmla="*/ 435307 h 593526"/>
                <a:gd name="connsiteX5" fmla="*/ 356649 w 607639"/>
                <a:gd name="connsiteY5" fmla="*/ 474864 h 593526"/>
                <a:gd name="connsiteX6" fmla="*/ 396246 w 607639"/>
                <a:gd name="connsiteY6" fmla="*/ 474864 h 593526"/>
                <a:gd name="connsiteX7" fmla="*/ 396246 w 607639"/>
                <a:gd name="connsiteY7" fmla="*/ 435307 h 593526"/>
                <a:gd name="connsiteX8" fmla="*/ 198116 w 607639"/>
                <a:gd name="connsiteY8" fmla="*/ 435307 h 593526"/>
                <a:gd name="connsiteX9" fmla="*/ 198116 w 607639"/>
                <a:gd name="connsiteY9" fmla="*/ 474864 h 593526"/>
                <a:gd name="connsiteX10" fmla="*/ 237710 w 607639"/>
                <a:gd name="connsiteY10" fmla="*/ 474864 h 593526"/>
                <a:gd name="connsiteX11" fmla="*/ 237710 w 607639"/>
                <a:gd name="connsiteY11" fmla="*/ 435307 h 593526"/>
                <a:gd name="connsiteX12" fmla="*/ 118928 w 607639"/>
                <a:gd name="connsiteY12" fmla="*/ 435307 h 593526"/>
                <a:gd name="connsiteX13" fmla="*/ 118928 w 607639"/>
                <a:gd name="connsiteY13" fmla="*/ 474864 h 593526"/>
                <a:gd name="connsiteX14" fmla="*/ 158522 w 607639"/>
                <a:gd name="connsiteY14" fmla="*/ 474864 h 593526"/>
                <a:gd name="connsiteX15" fmla="*/ 158522 w 607639"/>
                <a:gd name="connsiteY15" fmla="*/ 435307 h 593526"/>
                <a:gd name="connsiteX16" fmla="*/ 336806 w 607639"/>
                <a:gd name="connsiteY16" fmla="*/ 395660 h 593526"/>
                <a:gd name="connsiteX17" fmla="*/ 495285 w 607639"/>
                <a:gd name="connsiteY17" fmla="*/ 395660 h 593526"/>
                <a:gd name="connsiteX18" fmla="*/ 515128 w 607639"/>
                <a:gd name="connsiteY18" fmla="*/ 415483 h 593526"/>
                <a:gd name="connsiteX19" fmla="*/ 515128 w 607639"/>
                <a:gd name="connsiteY19" fmla="*/ 494599 h 593526"/>
                <a:gd name="connsiteX20" fmla="*/ 495285 w 607639"/>
                <a:gd name="connsiteY20" fmla="*/ 514422 h 593526"/>
                <a:gd name="connsiteX21" fmla="*/ 336806 w 607639"/>
                <a:gd name="connsiteY21" fmla="*/ 514422 h 593526"/>
                <a:gd name="connsiteX22" fmla="*/ 317051 w 607639"/>
                <a:gd name="connsiteY22" fmla="*/ 494599 h 593526"/>
                <a:gd name="connsiteX23" fmla="*/ 317051 w 607639"/>
                <a:gd name="connsiteY23" fmla="*/ 415483 h 593526"/>
                <a:gd name="connsiteX24" fmla="*/ 336806 w 607639"/>
                <a:gd name="connsiteY24" fmla="*/ 395660 h 593526"/>
                <a:gd name="connsiteX25" fmla="*/ 99086 w 607639"/>
                <a:gd name="connsiteY25" fmla="*/ 395660 h 593526"/>
                <a:gd name="connsiteX26" fmla="*/ 257551 w 607639"/>
                <a:gd name="connsiteY26" fmla="*/ 395660 h 593526"/>
                <a:gd name="connsiteX27" fmla="*/ 277393 w 607639"/>
                <a:gd name="connsiteY27" fmla="*/ 415483 h 593526"/>
                <a:gd name="connsiteX28" fmla="*/ 277393 w 607639"/>
                <a:gd name="connsiteY28" fmla="*/ 494599 h 593526"/>
                <a:gd name="connsiteX29" fmla="*/ 257551 w 607639"/>
                <a:gd name="connsiteY29" fmla="*/ 514422 h 593526"/>
                <a:gd name="connsiteX30" fmla="*/ 99086 w 607639"/>
                <a:gd name="connsiteY30" fmla="*/ 514422 h 593526"/>
                <a:gd name="connsiteX31" fmla="*/ 79245 w 607639"/>
                <a:gd name="connsiteY31" fmla="*/ 494599 h 593526"/>
                <a:gd name="connsiteX32" fmla="*/ 79245 w 607639"/>
                <a:gd name="connsiteY32" fmla="*/ 415483 h 593526"/>
                <a:gd name="connsiteX33" fmla="*/ 99086 w 607639"/>
                <a:gd name="connsiteY33" fmla="*/ 395660 h 593526"/>
                <a:gd name="connsiteX34" fmla="*/ 493712 w 607639"/>
                <a:gd name="connsiteY34" fmla="*/ 277032 h 593526"/>
                <a:gd name="connsiteX35" fmla="*/ 490419 w 607639"/>
                <a:gd name="connsiteY35" fmla="*/ 316583 h 593526"/>
                <a:gd name="connsiteX36" fmla="*/ 566252 w 607639"/>
                <a:gd name="connsiteY36" fmla="*/ 316583 h 593526"/>
                <a:gd name="connsiteX37" fmla="*/ 562959 w 607639"/>
                <a:gd name="connsiteY37" fmla="*/ 277032 h 593526"/>
                <a:gd name="connsiteX38" fmla="*/ 178277 w 607639"/>
                <a:gd name="connsiteY38" fmla="*/ 254635 h 593526"/>
                <a:gd name="connsiteX39" fmla="*/ 39607 w 607639"/>
                <a:gd name="connsiteY39" fmla="*/ 346979 h 593526"/>
                <a:gd name="connsiteX40" fmla="*/ 39607 w 607639"/>
                <a:gd name="connsiteY40" fmla="*/ 553976 h 593526"/>
                <a:gd name="connsiteX41" fmla="*/ 567943 w 607639"/>
                <a:gd name="connsiteY41" fmla="*/ 553976 h 593526"/>
                <a:gd name="connsiteX42" fmla="*/ 567943 w 607639"/>
                <a:gd name="connsiteY42" fmla="*/ 356133 h 593526"/>
                <a:gd name="connsiteX43" fmla="*/ 376493 w 607639"/>
                <a:gd name="connsiteY43" fmla="*/ 356133 h 593526"/>
                <a:gd name="connsiteX44" fmla="*/ 356644 w 607639"/>
                <a:gd name="connsiteY44" fmla="*/ 336402 h 593526"/>
                <a:gd name="connsiteX45" fmla="*/ 356644 w 607639"/>
                <a:gd name="connsiteY45" fmla="*/ 254635 h 593526"/>
                <a:gd name="connsiteX46" fmla="*/ 209162 w 607639"/>
                <a:gd name="connsiteY46" fmla="*/ 352845 h 593526"/>
                <a:gd name="connsiteX47" fmla="*/ 178277 w 607639"/>
                <a:gd name="connsiteY47" fmla="*/ 336402 h 593526"/>
                <a:gd name="connsiteX48" fmla="*/ 500388 w 607639"/>
                <a:gd name="connsiteY48" fmla="*/ 197842 h 593526"/>
                <a:gd name="connsiteX49" fmla="*/ 497095 w 607639"/>
                <a:gd name="connsiteY49" fmla="*/ 237481 h 593526"/>
                <a:gd name="connsiteX50" fmla="*/ 559665 w 607639"/>
                <a:gd name="connsiteY50" fmla="*/ 237481 h 593526"/>
                <a:gd name="connsiteX51" fmla="*/ 556372 w 607639"/>
                <a:gd name="connsiteY51" fmla="*/ 197842 h 593526"/>
                <a:gd name="connsiteX52" fmla="*/ 506974 w 607639"/>
                <a:gd name="connsiteY52" fmla="*/ 118741 h 593526"/>
                <a:gd name="connsiteX53" fmla="*/ 503681 w 607639"/>
                <a:gd name="connsiteY53" fmla="*/ 158291 h 593526"/>
                <a:gd name="connsiteX54" fmla="*/ 553079 w 607639"/>
                <a:gd name="connsiteY54" fmla="*/ 158291 h 593526"/>
                <a:gd name="connsiteX55" fmla="*/ 549786 w 607639"/>
                <a:gd name="connsiteY55" fmla="*/ 118741 h 593526"/>
                <a:gd name="connsiteX56" fmla="*/ 350058 w 607639"/>
                <a:gd name="connsiteY56" fmla="*/ 39550 h 593526"/>
                <a:gd name="connsiteX57" fmla="*/ 330210 w 607639"/>
                <a:gd name="connsiteY57" fmla="*/ 59370 h 593526"/>
                <a:gd name="connsiteX58" fmla="*/ 310450 w 607639"/>
                <a:gd name="connsiteY58" fmla="*/ 79190 h 593526"/>
                <a:gd name="connsiteX59" fmla="*/ 231146 w 607639"/>
                <a:gd name="connsiteY59" fmla="*/ 79190 h 593526"/>
                <a:gd name="connsiteX60" fmla="*/ 211298 w 607639"/>
                <a:gd name="connsiteY60" fmla="*/ 98921 h 593526"/>
                <a:gd name="connsiteX61" fmla="*/ 231146 w 607639"/>
                <a:gd name="connsiteY61" fmla="*/ 118741 h 593526"/>
                <a:gd name="connsiteX62" fmla="*/ 350058 w 607639"/>
                <a:gd name="connsiteY62" fmla="*/ 118741 h 593526"/>
                <a:gd name="connsiteX63" fmla="*/ 369817 w 607639"/>
                <a:gd name="connsiteY63" fmla="*/ 98921 h 593526"/>
                <a:gd name="connsiteX64" fmla="*/ 389665 w 607639"/>
                <a:gd name="connsiteY64" fmla="*/ 79190 h 593526"/>
                <a:gd name="connsiteX65" fmla="*/ 488728 w 607639"/>
                <a:gd name="connsiteY65" fmla="*/ 79190 h 593526"/>
                <a:gd name="connsiteX66" fmla="*/ 548184 w 607639"/>
                <a:gd name="connsiteY66" fmla="*/ 79190 h 593526"/>
                <a:gd name="connsiteX67" fmla="*/ 548184 w 607639"/>
                <a:gd name="connsiteY67" fmla="*/ 59370 h 593526"/>
                <a:gd name="connsiteX68" fmla="*/ 528336 w 607639"/>
                <a:gd name="connsiteY68" fmla="*/ 39550 h 593526"/>
                <a:gd name="connsiteX69" fmla="*/ 350058 w 607639"/>
                <a:gd name="connsiteY69" fmla="*/ 0 h 593526"/>
                <a:gd name="connsiteX70" fmla="*/ 528336 w 607639"/>
                <a:gd name="connsiteY70" fmla="*/ 0 h 593526"/>
                <a:gd name="connsiteX71" fmla="*/ 587791 w 607639"/>
                <a:gd name="connsiteY71" fmla="*/ 59370 h 593526"/>
                <a:gd name="connsiteX72" fmla="*/ 587791 w 607639"/>
                <a:gd name="connsiteY72" fmla="*/ 98121 h 593526"/>
                <a:gd name="connsiteX73" fmla="*/ 607639 w 607639"/>
                <a:gd name="connsiteY73" fmla="*/ 336402 h 593526"/>
                <a:gd name="connsiteX74" fmla="*/ 607639 w 607639"/>
                <a:gd name="connsiteY74" fmla="*/ 573795 h 593526"/>
                <a:gd name="connsiteX75" fmla="*/ 587791 w 607639"/>
                <a:gd name="connsiteY75" fmla="*/ 593526 h 593526"/>
                <a:gd name="connsiteX76" fmla="*/ 19848 w 607639"/>
                <a:gd name="connsiteY76" fmla="*/ 593526 h 593526"/>
                <a:gd name="connsiteX77" fmla="*/ 0 w 607639"/>
                <a:gd name="connsiteY77" fmla="*/ 573795 h 593526"/>
                <a:gd name="connsiteX78" fmla="*/ 0 w 607639"/>
                <a:gd name="connsiteY78" fmla="*/ 336402 h 593526"/>
                <a:gd name="connsiteX79" fmla="*/ 8811 w 607639"/>
                <a:gd name="connsiteY79" fmla="*/ 319871 h 593526"/>
                <a:gd name="connsiteX80" fmla="*/ 187178 w 607639"/>
                <a:gd name="connsiteY80" fmla="*/ 201219 h 593526"/>
                <a:gd name="connsiteX81" fmla="*/ 217974 w 607639"/>
                <a:gd name="connsiteY81" fmla="*/ 217662 h 593526"/>
                <a:gd name="connsiteX82" fmla="*/ 217974 w 607639"/>
                <a:gd name="connsiteY82" fmla="*/ 299429 h 593526"/>
                <a:gd name="connsiteX83" fmla="*/ 365456 w 607639"/>
                <a:gd name="connsiteY83" fmla="*/ 201219 h 593526"/>
                <a:gd name="connsiteX84" fmla="*/ 396252 w 607639"/>
                <a:gd name="connsiteY84" fmla="*/ 217662 h 593526"/>
                <a:gd name="connsiteX85" fmla="*/ 396252 w 607639"/>
                <a:gd name="connsiteY85" fmla="*/ 316583 h 593526"/>
                <a:gd name="connsiteX86" fmla="*/ 450723 w 607639"/>
                <a:gd name="connsiteY86" fmla="*/ 316583 h 593526"/>
                <a:gd name="connsiteX87" fmla="*/ 467189 w 607639"/>
                <a:gd name="connsiteY87" fmla="*/ 118741 h 593526"/>
                <a:gd name="connsiteX88" fmla="*/ 406042 w 607639"/>
                <a:gd name="connsiteY88" fmla="*/ 118741 h 593526"/>
                <a:gd name="connsiteX89" fmla="*/ 350058 w 607639"/>
                <a:gd name="connsiteY89" fmla="*/ 158291 h 593526"/>
                <a:gd name="connsiteX90" fmla="*/ 231146 w 607639"/>
                <a:gd name="connsiteY90" fmla="*/ 158291 h 593526"/>
                <a:gd name="connsiteX91" fmla="*/ 171691 w 607639"/>
                <a:gd name="connsiteY91" fmla="*/ 98921 h 593526"/>
                <a:gd name="connsiteX92" fmla="*/ 231146 w 607639"/>
                <a:gd name="connsiteY92" fmla="*/ 39550 h 593526"/>
                <a:gd name="connsiteX93" fmla="*/ 293984 w 607639"/>
                <a:gd name="connsiteY93" fmla="*/ 39550 h 593526"/>
                <a:gd name="connsiteX94" fmla="*/ 350058 w 607639"/>
                <a:gd name="connsiteY94" fmla="*/ 0 h 59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7639" h="593526">
                  <a:moveTo>
                    <a:pt x="435844" y="435307"/>
                  </a:moveTo>
                  <a:lnTo>
                    <a:pt x="435844" y="474864"/>
                  </a:lnTo>
                  <a:lnTo>
                    <a:pt x="475531" y="474864"/>
                  </a:lnTo>
                  <a:lnTo>
                    <a:pt x="475531" y="435307"/>
                  </a:lnTo>
                  <a:close/>
                  <a:moveTo>
                    <a:pt x="356649" y="435307"/>
                  </a:moveTo>
                  <a:lnTo>
                    <a:pt x="356649" y="474864"/>
                  </a:lnTo>
                  <a:lnTo>
                    <a:pt x="396246" y="474864"/>
                  </a:lnTo>
                  <a:lnTo>
                    <a:pt x="396246" y="435307"/>
                  </a:lnTo>
                  <a:close/>
                  <a:moveTo>
                    <a:pt x="198116" y="435307"/>
                  </a:moveTo>
                  <a:lnTo>
                    <a:pt x="198116" y="474864"/>
                  </a:lnTo>
                  <a:lnTo>
                    <a:pt x="237710" y="474864"/>
                  </a:lnTo>
                  <a:lnTo>
                    <a:pt x="237710" y="435307"/>
                  </a:lnTo>
                  <a:close/>
                  <a:moveTo>
                    <a:pt x="118928" y="435307"/>
                  </a:moveTo>
                  <a:lnTo>
                    <a:pt x="118928" y="474864"/>
                  </a:lnTo>
                  <a:lnTo>
                    <a:pt x="158522" y="474864"/>
                  </a:lnTo>
                  <a:lnTo>
                    <a:pt x="158522" y="435307"/>
                  </a:lnTo>
                  <a:close/>
                  <a:moveTo>
                    <a:pt x="336806" y="395660"/>
                  </a:moveTo>
                  <a:lnTo>
                    <a:pt x="495285" y="395660"/>
                  </a:lnTo>
                  <a:cubicBezTo>
                    <a:pt x="506230" y="395660"/>
                    <a:pt x="515128" y="404549"/>
                    <a:pt x="515128" y="415483"/>
                  </a:cubicBezTo>
                  <a:lnTo>
                    <a:pt x="515128" y="494599"/>
                  </a:lnTo>
                  <a:cubicBezTo>
                    <a:pt x="515128" y="505533"/>
                    <a:pt x="506230" y="514422"/>
                    <a:pt x="495285" y="514422"/>
                  </a:cubicBezTo>
                  <a:lnTo>
                    <a:pt x="336806" y="514422"/>
                  </a:lnTo>
                  <a:cubicBezTo>
                    <a:pt x="325861" y="514422"/>
                    <a:pt x="317051" y="505533"/>
                    <a:pt x="317051" y="494599"/>
                  </a:cubicBezTo>
                  <a:lnTo>
                    <a:pt x="317051" y="415483"/>
                  </a:lnTo>
                  <a:cubicBezTo>
                    <a:pt x="317051" y="404549"/>
                    <a:pt x="325861" y="395660"/>
                    <a:pt x="336806" y="395660"/>
                  </a:cubicBezTo>
                  <a:close/>
                  <a:moveTo>
                    <a:pt x="99086" y="395660"/>
                  </a:moveTo>
                  <a:lnTo>
                    <a:pt x="257551" y="395660"/>
                  </a:lnTo>
                  <a:cubicBezTo>
                    <a:pt x="268495" y="395660"/>
                    <a:pt x="277393" y="404549"/>
                    <a:pt x="277393" y="415483"/>
                  </a:cubicBezTo>
                  <a:lnTo>
                    <a:pt x="277393" y="494599"/>
                  </a:lnTo>
                  <a:cubicBezTo>
                    <a:pt x="277393" y="505533"/>
                    <a:pt x="268495" y="514422"/>
                    <a:pt x="257551" y="514422"/>
                  </a:cubicBezTo>
                  <a:lnTo>
                    <a:pt x="99086" y="514422"/>
                  </a:lnTo>
                  <a:cubicBezTo>
                    <a:pt x="88142" y="514422"/>
                    <a:pt x="79245" y="505533"/>
                    <a:pt x="79245" y="494599"/>
                  </a:cubicBezTo>
                  <a:lnTo>
                    <a:pt x="79245" y="415483"/>
                  </a:lnTo>
                  <a:cubicBezTo>
                    <a:pt x="79245" y="404549"/>
                    <a:pt x="88142" y="395660"/>
                    <a:pt x="99086" y="395660"/>
                  </a:cubicBezTo>
                  <a:close/>
                  <a:moveTo>
                    <a:pt x="493712" y="277032"/>
                  </a:moveTo>
                  <a:lnTo>
                    <a:pt x="490419" y="316583"/>
                  </a:lnTo>
                  <a:lnTo>
                    <a:pt x="566252" y="316583"/>
                  </a:lnTo>
                  <a:lnTo>
                    <a:pt x="562959" y="277032"/>
                  </a:lnTo>
                  <a:close/>
                  <a:moveTo>
                    <a:pt x="178277" y="254635"/>
                  </a:moveTo>
                  <a:lnTo>
                    <a:pt x="39607" y="346979"/>
                  </a:lnTo>
                  <a:lnTo>
                    <a:pt x="39607" y="553976"/>
                  </a:lnTo>
                  <a:lnTo>
                    <a:pt x="567943" y="553976"/>
                  </a:lnTo>
                  <a:lnTo>
                    <a:pt x="567943" y="356133"/>
                  </a:lnTo>
                  <a:lnTo>
                    <a:pt x="376493" y="356133"/>
                  </a:lnTo>
                  <a:cubicBezTo>
                    <a:pt x="365545" y="356133"/>
                    <a:pt x="356644" y="347334"/>
                    <a:pt x="356644" y="336402"/>
                  </a:cubicBezTo>
                  <a:lnTo>
                    <a:pt x="356644" y="254635"/>
                  </a:lnTo>
                  <a:lnTo>
                    <a:pt x="209162" y="352845"/>
                  </a:lnTo>
                  <a:cubicBezTo>
                    <a:pt x="195989" y="361555"/>
                    <a:pt x="178277" y="352134"/>
                    <a:pt x="178277" y="336402"/>
                  </a:cubicBezTo>
                  <a:close/>
                  <a:moveTo>
                    <a:pt x="500388" y="197842"/>
                  </a:moveTo>
                  <a:lnTo>
                    <a:pt x="497095" y="237481"/>
                  </a:lnTo>
                  <a:lnTo>
                    <a:pt x="559665" y="237481"/>
                  </a:lnTo>
                  <a:lnTo>
                    <a:pt x="556372" y="197842"/>
                  </a:lnTo>
                  <a:close/>
                  <a:moveTo>
                    <a:pt x="506974" y="118741"/>
                  </a:moveTo>
                  <a:lnTo>
                    <a:pt x="503681" y="158291"/>
                  </a:lnTo>
                  <a:lnTo>
                    <a:pt x="553079" y="158291"/>
                  </a:lnTo>
                  <a:lnTo>
                    <a:pt x="549786" y="118741"/>
                  </a:lnTo>
                  <a:close/>
                  <a:moveTo>
                    <a:pt x="350058" y="39550"/>
                  </a:moveTo>
                  <a:cubicBezTo>
                    <a:pt x="339110" y="39550"/>
                    <a:pt x="330210" y="48438"/>
                    <a:pt x="330210" y="59370"/>
                  </a:cubicBezTo>
                  <a:cubicBezTo>
                    <a:pt x="330210" y="70302"/>
                    <a:pt x="321309" y="79190"/>
                    <a:pt x="310450" y="79190"/>
                  </a:cubicBezTo>
                  <a:lnTo>
                    <a:pt x="231146" y="79190"/>
                  </a:lnTo>
                  <a:cubicBezTo>
                    <a:pt x="220199" y="79190"/>
                    <a:pt x="211298" y="88078"/>
                    <a:pt x="211298" y="98921"/>
                  </a:cubicBezTo>
                  <a:cubicBezTo>
                    <a:pt x="211298" y="109853"/>
                    <a:pt x="220199" y="118741"/>
                    <a:pt x="231146" y="118741"/>
                  </a:cubicBezTo>
                  <a:lnTo>
                    <a:pt x="350058" y="118741"/>
                  </a:lnTo>
                  <a:cubicBezTo>
                    <a:pt x="360917" y="118741"/>
                    <a:pt x="369817" y="109853"/>
                    <a:pt x="369817" y="98921"/>
                  </a:cubicBezTo>
                  <a:cubicBezTo>
                    <a:pt x="369817" y="87989"/>
                    <a:pt x="378718" y="79190"/>
                    <a:pt x="389665" y="79190"/>
                  </a:cubicBezTo>
                  <a:lnTo>
                    <a:pt x="488728" y="79190"/>
                  </a:lnTo>
                  <a:lnTo>
                    <a:pt x="548184" y="79190"/>
                  </a:lnTo>
                  <a:lnTo>
                    <a:pt x="548184" y="59370"/>
                  </a:lnTo>
                  <a:cubicBezTo>
                    <a:pt x="548184" y="48438"/>
                    <a:pt x="539283" y="39550"/>
                    <a:pt x="528336" y="39550"/>
                  </a:cubicBezTo>
                  <a:close/>
                  <a:moveTo>
                    <a:pt x="350058" y="0"/>
                  </a:moveTo>
                  <a:lnTo>
                    <a:pt x="528336" y="0"/>
                  </a:lnTo>
                  <a:cubicBezTo>
                    <a:pt x="561089" y="0"/>
                    <a:pt x="587791" y="26663"/>
                    <a:pt x="587791" y="59370"/>
                  </a:cubicBezTo>
                  <a:lnTo>
                    <a:pt x="587791" y="98121"/>
                  </a:lnTo>
                  <a:cubicBezTo>
                    <a:pt x="595178" y="186466"/>
                    <a:pt x="607639" y="335069"/>
                    <a:pt x="607639" y="336402"/>
                  </a:cubicBezTo>
                  <a:lnTo>
                    <a:pt x="607639" y="573795"/>
                  </a:lnTo>
                  <a:cubicBezTo>
                    <a:pt x="607639" y="584727"/>
                    <a:pt x="598739" y="593526"/>
                    <a:pt x="587791" y="593526"/>
                  </a:cubicBezTo>
                  <a:lnTo>
                    <a:pt x="19848" y="593526"/>
                  </a:lnTo>
                  <a:cubicBezTo>
                    <a:pt x="8900" y="593526"/>
                    <a:pt x="0" y="584727"/>
                    <a:pt x="0" y="573795"/>
                  </a:cubicBezTo>
                  <a:lnTo>
                    <a:pt x="0" y="336402"/>
                  </a:lnTo>
                  <a:cubicBezTo>
                    <a:pt x="0" y="329737"/>
                    <a:pt x="3293" y="323604"/>
                    <a:pt x="8811" y="319871"/>
                  </a:cubicBezTo>
                  <a:lnTo>
                    <a:pt x="187178" y="201219"/>
                  </a:lnTo>
                  <a:cubicBezTo>
                    <a:pt x="200262" y="192420"/>
                    <a:pt x="217974" y="201841"/>
                    <a:pt x="217974" y="217662"/>
                  </a:cubicBezTo>
                  <a:lnTo>
                    <a:pt x="217974" y="299429"/>
                  </a:lnTo>
                  <a:lnTo>
                    <a:pt x="365456" y="201219"/>
                  </a:lnTo>
                  <a:cubicBezTo>
                    <a:pt x="378629" y="192420"/>
                    <a:pt x="396252" y="201841"/>
                    <a:pt x="396252" y="217662"/>
                  </a:cubicBezTo>
                  <a:lnTo>
                    <a:pt x="396252" y="316583"/>
                  </a:lnTo>
                  <a:lnTo>
                    <a:pt x="450723" y="316583"/>
                  </a:lnTo>
                  <a:lnTo>
                    <a:pt x="467189" y="118741"/>
                  </a:lnTo>
                  <a:lnTo>
                    <a:pt x="406042" y="118741"/>
                  </a:lnTo>
                  <a:cubicBezTo>
                    <a:pt x="397943" y="141760"/>
                    <a:pt x="375870" y="158291"/>
                    <a:pt x="350058" y="158291"/>
                  </a:cubicBezTo>
                  <a:lnTo>
                    <a:pt x="231146" y="158291"/>
                  </a:lnTo>
                  <a:cubicBezTo>
                    <a:pt x="198660" y="158291"/>
                    <a:pt x="171691" y="132072"/>
                    <a:pt x="171691" y="98921"/>
                  </a:cubicBezTo>
                  <a:cubicBezTo>
                    <a:pt x="171691" y="66214"/>
                    <a:pt x="198393" y="39550"/>
                    <a:pt x="231146" y="39550"/>
                  </a:cubicBezTo>
                  <a:lnTo>
                    <a:pt x="293984" y="39550"/>
                  </a:lnTo>
                  <a:cubicBezTo>
                    <a:pt x="302173" y="16531"/>
                    <a:pt x="324246" y="0"/>
                    <a:pt x="350058" y="0"/>
                  </a:cubicBez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9" name="Group 17"/>
          <p:cNvGrpSpPr/>
          <p:nvPr/>
        </p:nvGrpSpPr>
        <p:grpSpPr>
          <a:xfrm>
            <a:off x="8056683" y="2209800"/>
            <a:ext cx="2388394" cy="3790951"/>
            <a:chOff x="1945482" y="1981200"/>
            <a:chExt cx="2388394" cy="3790951"/>
          </a:xfrm>
        </p:grpSpPr>
        <p:sp>
          <p:nvSpPr>
            <p:cNvPr id="50" name="矩形 49"/>
            <p:cNvSpPr/>
            <p:nvPr/>
          </p:nvSpPr>
          <p:spPr>
            <a:xfrm>
              <a:off x="2230820" y="3891143"/>
              <a:ext cx="1828799" cy="1476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kumimoji="1"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请替换文字内容添加相关标题</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圆角 50"/>
            <p:cNvSpPr/>
            <p:nvPr/>
          </p:nvSpPr>
          <p:spPr>
            <a:xfrm>
              <a:off x="1945482" y="1981200"/>
              <a:ext cx="2388394" cy="3790951"/>
            </a:xfrm>
            <a:prstGeom prst="roundRect">
              <a:avLst>
                <a:gd name="adj" fmla="val 6089"/>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52" name="progress-growth-with-rising-arrow_18288"/>
            <p:cNvSpPr>
              <a:spLocks noChangeAspect="1"/>
            </p:cNvSpPr>
            <p:nvPr/>
          </p:nvSpPr>
          <p:spPr bwMode="auto">
            <a:xfrm>
              <a:off x="2793652" y="2487792"/>
              <a:ext cx="703365" cy="702795"/>
            </a:xfrm>
            <a:custGeom>
              <a:avLst/>
              <a:gdLst>
                <a:gd name="connsiteX0" fmla="*/ 411815 w 608768"/>
                <a:gd name="connsiteY0" fmla="*/ 363772 h 608274"/>
                <a:gd name="connsiteX1" fmla="*/ 407010 w 608768"/>
                <a:gd name="connsiteY1" fmla="*/ 416823 h 608274"/>
                <a:gd name="connsiteX2" fmla="*/ 424910 w 608768"/>
                <a:gd name="connsiteY2" fmla="*/ 416823 h 608274"/>
                <a:gd name="connsiteX3" fmla="*/ 451477 w 608768"/>
                <a:gd name="connsiteY3" fmla="*/ 390298 h 608274"/>
                <a:gd name="connsiteX4" fmla="*/ 424910 w 608768"/>
                <a:gd name="connsiteY4" fmla="*/ 363772 h 608274"/>
                <a:gd name="connsiteX5" fmla="*/ 310541 w 608768"/>
                <a:gd name="connsiteY5" fmla="*/ 339504 h 608274"/>
                <a:gd name="connsiteX6" fmla="*/ 319679 w 608768"/>
                <a:gd name="connsiteY6" fmla="*/ 441091 h 608274"/>
                <a:gd name="connsiteX7" fmla="*/ 366972 w 608768"/>
                <a:gd name="connsiteY7" fmla="*/ 441091 h 608274"/>
                <a:gd name="connsiteX8" fmla="*/ 376110 w 608768"/>
                <a:gd name="connsiteY8" fmla="*/ 339504 h 608274"/>
                <a:gd name="connsiteX9" fmla="*/ 68196 w 608768"/>
                <a:gd name="connsiteY9" fmla="*/ 337199 h 608274"/>
                <a:gd name="connsiteX10" fmla="*/ 68196 w 608768"/>
                <a:gd name="connsiteY10" fmla="*/ 570651 h 608274"/>
                <a:gd name="connsiteX11" fmla="*/ 182075 w 608768"/>
                <a:gd name="connsiteY11" fmla="*/ 570651 h 608274"/>
                <a:gd name="connsiteX12" fmla="*/ 182075 w 608768"/>
                <a:gd name="connsiteY12" fmla="*/ 337199 h 608274"/>
                <a:gd name="connsiteX13" fmla="*/ 269278 w 608768"/>
                <a:gd name="connsiteY13" fmla="*/ 301879 h 608274"/>
                <a:gd name="connsiteX14" fmla="*/ 417373 w 608768"/>
                <a:gd name="connsiteY14" fmla="*/ 301879 h 608274"/>
                <a:gd name="connsiteX15" fmla="*/ 415207 w 608768"/>
                <a:gd name="connsiteY15" fmla="*/ 326147 h 608274"/>
                <a:gd name="connsiteX16" fmla="*/ 424910 w 608768"/>
                <a:gd name="connsiteY16" fmla="*/ 326147 h 608274"/>
                <a:gd name="connsiteX17" fmla="*/ 489160 w 608768"/>
                <a:gd name="connsiteY17" fmla="*/ 390298 h 608274"/>
                <a:gd name="connsiteX18" fmla="*/ 424910 w 608768"/>
                <a:gd name="connsiteY18" fmla="*/ 454448 h 608274"/>
                <a:gd name="connsiteX19" fmla="*/ 403619 w 608768"/>
                <a:gd name="connsiteY19" fmla="*/ 454448 h 608274"/>
                <a:gd name="connsiteX20" fmla="*/ 401452 w 608768"/>
                <a:gd name="connsiteY20" fmla="*/ 478716 h 608274"/>
                <a:gd name="connsiteX21" fmla="*/ 285293 w 608768"/>
                <a:gd name="connsiteY21" fmla="*/ 478716 h 608274"/>
                <a:gd name="connsiteX22" fmla="*/ 219752 w 608768"/>
                <a:gd name="connsiteY22" fmla="*/ 209938 h 608274"/>
                <a:gd name="connsiteX23" fmla="*/ 219752 w 608768"/>
                <a:gd name="connsiteY23" fmla="*/ 570651 h 608274"/>
                <a:gd name="connsiteX24" fmla="*/ 540572 w 608768"/>
                <a:gd name="connsiteY24" fmla="*/ 570651 h 608274"/>
                <a:gd name="connsiteX25" fmla="*/ 540572 w 608768"/>
                <a:gd name="connsiteY25" fmla="*/ 209938 h 608274"/>
                <a:gd name="connsiteX26" fmla="*/ 68196 w 608768"/>
                <a:gd name="connsiteY26" fmla="*/ 209938 h 608274"/>
                <a:gd name="connsiteX27" fmla="*/ 68196 w 608768"/>
                <a:gd name="connsiteY27" fmla="*/ 299575 h 608274"/>
                <a:gd name="connsiteX28" fmla="*/ 182075 w 608768"/>
                <a:gd name="connsiteY28" fmla="*/ 299575 h 608274"/>
                <a:gd name="connsiteX29" fmla="*/ 182075 w 608768"/>
                <a:gd name="connsiteY29" fmla="*/ 209938 h 608274"/>
                <a:gd name="connsiteX30" fmla="*/ 37677 w 608768"/>
                <a:gd name="connsiteY30" fmla="*/ 134691 h 608274"/>
                <a:gd name="connsiteX31" fmla="*/ 37677 w 608768"/>
                <a:gd name="connsiteY31" fmla="*/ 172315 h 608274"/>
                <a:gd name="connsiteX32" fmla="*/ 571091 w 608768"/>
                <a:gd name="connsiteY32" fmla="*/ 172315 h 608274"/>
                <a:gd name="connsiteX33" fmla="*/ 571091 w 608768"/>
                <a:gd name="connsiteY33" fmla="*/ 134691 h 608274"/>
                <a:gd name="connsiteX34" fmla="*/ 73941 w 608768"/>
                <a:gd name="connsiteY34" fmla="*/ 37623 h 608274"/>
                <a:gd name="connsiteX35" fmla="*/ 47756 w 608768"/>
                <a:gd name="connsiteY35" fmla="*/ 97068 h 608274"/>
                <a:gd name="connsiteX36" fmla="*/ 561012 w 608768"/>
                <a:gd name="connsiteY36" fmla="*/ 97068 h 608274"/>
                <a:gd name="connsiteX37" fmla="*/ 534732 w 608768"/>
                <a:gd name="connsiteY37" fmla="*/ 37623 h 608274"/>
                <a:gd name="connsiteX38" fmla="*/ 49451 w 608768"/>
                <a:gd name="connsiteY38" fmla="*/ 0 h 608274"/>
                <a:gd name="connsiteX39" fmla="*/ 559317 w 608768"/>
                <a:gd name="connsiteY39" fmla="*/ 0 h 608274"/>
                <a:gd name="connsiteX40" fmla="*/ 608768 w 608768"/>
                <a:gd name="connsiteY40" fmla="*/ 111929 h 608274"/>
                <a:gd name="connsiteX41" fmla="*/ 608768 w 608768"/>
                <a:gd name="connsiteY41" fmla="*/ 209938 h 608274"/>
                <a:gd name="connsiteX42" fmla="*/ 578250 w 608768"/>
                <a:gd name="connsiteY42" fmla="*/ 209938 h 608274"/>
                <a:gd name="connsiteX43" fmla="*/ 578250 w 608768"/>
                <a:gd name="connsiteY43" fmla="*/ 608274 h 608274"/>
                <a:gd name="connsiteX44" fmla="*/ 30518 w 608768"/>
                <a:gd name="connsiteY44" fmla="*/ 608274 h 608274"/>
                <a:gd name="connsiteX45" fmla="*/ 30518 w 608768"/>
                <a:gd name="connsiteY45" fmla="*/ 209938 h 608274"/>
                <a:gd name="connsiteX46" fmla="*/ 0 w 608768"/>
                <a:gd name="connsiteY46" fmla="*/ 209938 h 608274"/>
                <a:gd name="connsiteX47" fmla="*/ 0 w 608768"/>
                <a:gd name="connsiteY47" fmla="*/ 111929 h 60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8768" h="608274">
                  <a:moveTo>
                    <a:pt x="411815" y="363772"/>
                  </a:moveTo>
                  <a:lnTo>
                    <a:pt x="407010" y="416823"/>
                  </a:lnTo>
                  <a:lnTo>
                    <a:pt x="424910" y="416823"/>
                  </a:lnTo>
                  <a:cubicBezTo>
                    <a:pt x="439606" y="416823"/>
                    <a:pt x="451477" y="404971"/>
                    <a:pt x="451477" y="390298"/>
                  </a:cubicBezTo>
                  <a:cubicBezTo>
                    <a:pt x="451477" y="375718"/>
                    <a:pt x="439606" y="363772"/>
                    <a:pt x="424910" y="363772"/>
                  </a:cubicBezTo>
                  <a:close/>
                  <a:moveTo>
                    <a:pt x="310541" y="339504"/>
                  </a:moveTo>
                  <a:lnTo>
                    <a:pt x="319679" y="441091"/>
                  </a:lnTo>
                  <a:lnTo>
                    <a:pt x="366972" y="441091"/>
                  </a:lnTo>
                  <a:lnTo>
                    <a:pt x="376110" y="339504"/>
                  </a:lnTo>
                  <a:close/>
                  <a:moveTo>
                    <a:pt x="68196" y="337199"/>
                  </a:moveTo>
                  <a:lnTo>
                    <a:pt x="68196" y="570651"/>
                  </a:lnTo>
                  <a:lnTo>
                    <a:pt x="182075" y="570651"/>
                  </a:lnTo>
                  <a:lnTo>
                    <a:pt x="182075" y="337199"/>
                  </a:lnTo>
                  <a:close/>
                  <a:moveTo>
                    <a:pt x="269278" y="301879"/>
                  </a:moveTo>
                  <a:lnTo>
                    <a:pt x="417373" y="301879"/>
                  </a:lnTo>
                  <a:lnTo>
                    <a:pt x="415207" y="326147"/>
                  </a:lnTo>
                  <a:lnTo>
                    <a:pt x="424910" y="326147"/>
                  </a:lnTo>
                  <a:cubicBezTo>
                    <a:pt x="460332" y="326147"/>
                    <a:pt x="489160" y="354930"/>
                    <a:pt x="489160" y="390298"/>
                  </a:cubicBezTo>
                  <a:cubicBezTo>
                    <a:pt x="489160" y="425665"/>
                    <a:pt x="460332" y="454448"/>
                    <a:pt x="424910" y="454448"/>
                  </a:cubicBezTo>
                  <a:lnTo>
                    <a:pt x="403619" y="454448"/>
                  </a:lnTo>
                  <a:lnTo>
                    <a:pt x="401452" y="478716"/>
                  </a:lnTo>
                  <a:lnTo>
                    <a:pt x="285293" y="478716"/>
                  </a:lnTo>
                  <a:close/>
                  <a:moveTo>
                    <a:pt x="219752" y="209938"/>
                  </a:moveTo>
                  <a:lnTo>
                    <a:pt x="219752" y="570651"/>
                  </a:lnTo>
                  <a:lnTo>
                    <a:pt x="540572" y="570651"/>
                  </a:lnTo>
                  <a:lnTo>
                    <a:pt x="540572" y="209938"/>
                  </a:lnTo>
                  <a:close/>
                  <a:moveTo>
                    <a:pt x="68196" y="209938"/>
                  </a:moveTo>
                  <a:lnTo>
                    <a:pt x="68196" y="299575"/>
                  </a:lnTo>
                  <a:lnTo>
                    <a:pt x="182075" y="299575"/>
                  </a:lnTo>
                  <a:lnTo>
                    <a:pt x="182075" y="209938"/>
                  </a:lnTo>
                  <a:close/>
                  <a:moveTo>
                    <a:pt x="37677" y="134691"/>
                  </a:moveTo>
                  <a:lnTo>
                    <a:pt x="37677" y="172315"/>
                  </a:lnTo>
                  <a:lnTo>
                    <a:pt x="571091" y="172315"/>
                  </a:lnTo>
                  <a:lnTo>
                    <a:pt x="571091" y="134691"/>
                  </a:lnTo>
                  <a:close/>
                  <a:moveTo>
                    <a:pt x="73941" y="37623"/>
                  </a:moveTo>
                  <a:lnTo>
                    <a:pt x="47756" y="97068"/>
                  </a:lnTo>
                  <a:lnTo>
                    <a:pt x="561012" y="97068"/>
                  </a:lnTo>
                  <a:lnTo>
                    <a:pt x="534732" y="37623"/>
                  </a:lnTo>
                  <a:close/>
                  <a:moveTo>
                    <a:pt x="49451" y="0"/>
                  </a:moveTo>
                  <a:lnTo>
                    <a:pt x="559317" y="0"/>
                  </a:lnTo>
                  <a:lnTo>
                    <a:pt x="608768" y="111929"/>
                  </a:lnTo>
                  <a:lnTo>
                    <a:pt x="608768" y="209938"/>
                  </a:lnTo>
                  <a:lnTo>
                    <a:pt x="578250" y="209938"/>
                  </a:lnTo>
                  <a:lnTo>
                    <a:pt x="578250" y="608274"/>
                  </a:lnTo>
                  <a:lnTo>
                    <a:pt x="30518" y="608274"/>
                  </a:lnTo>
                  <a:lnTo>
                    <a:pt x="30518" y="209938"/>
                  </a:lnTo>
                  <a:lnTo>
                    <a:pt x="0" y="209938"/>
                  </a:lnTo>
                  <a:lnTo>
                    <a:pt x="0" y="111929"/>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3" name="矩形 22"/>
          <p:cNvSpPr/>
          <p:nvPr/>
        </p:nvSpPr>
        <p:spPr>
          <a:xfrm>
            <a:off x="1484630" y="165735"/>
            <a:ext cx="2675255" cy="521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输入标题内容</a:t>
            </a: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rcRect/>
          <a:stretch>
            <a:fillRect/>
          </a:stretch>
        </p:blipFill>
        <p:spPr>
          <a:xfrm>
            <a:off x="0" y="0"/>
            <a:ext cx="1571625" cy="854319"/>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sp>
        <p:nvSpPr>
          <p:cNvPr id="23" name="矩形 22"/>
          <p:cNvSpPr/>
          <p:nvPr/>
        </p:nvSpPr>
        <p:spPr>
          <a:xfrm>
            <a:off x="1484630" y="165735"/>
            <a:ext cx="2675255" cy="521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输入标题内容</a:t>
            </a:r>
          </a:p>
        </p:txBody>
      </p:sp>
      <p:sp>
        <p:nvSpPr>
          <p:cNvPr id="5" name="Freeform 16"/>
          <p:cNvSpPr>
            <a:spLocks noEditPoints="1"/>
          </p:cNvSpPr>
          <p:nvPr/>
        </p:nvSpPr>
        <p:spPr bwMode="auto">
          <a:xfrm>
            <a:off x="8262764" y="2917002"/>
            <a:ext cx="2729781" cy="2572503"/>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rgbClr val="BF0C0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15162" tIns="57580" rIns="115162" bIns="57580" anchor="ctr"/>
          <a:lstStyle/>
          <a:p>
            <a:pPr defTabSz="1218565">
              <a:defRPr/>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Freeform 17"/>
          <p:cNvSpPr/>
          <p:nvPr/>
        </p:nvSpPr>
        <p:spPr bwMode="auto">
          <a:xfrm>
            <a:off x="6785876" y="3191203"/>
            <a:ext cx="2212872" cy="2206070"/>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BF0C0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15162" tIns="57580" rIns="115162" bIns="57580" anchor="ctr"/>
          <a:lstStyle/>
          <a:p>
            <a:pPr defTabSz="1218565">
              <a:defRPr/>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Freeform 18"/>
          <p:cNvSpPr/>
          <p:nvPr/>
        </p:nvSpPr>
        <p:spPr bwMode="auto">
          <a:xfrm>
            <a:off x="5412375" y="3393114"/>
            <a:ext cx="1934721" cy="1914421"/>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BF0C0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15162" tIns="57580" rIns="115162" bIns="57580" anchor="ctr"/>
          <a:lstStyle/>
          <a:p>
            <a:pPr defTabSz="1218565">
              <a:defRPr/>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Freeform 19"/>
          <p:cNvSpPr/>
          <p:nvPr/>
        </p:nvSpPr>
        <p:spPr bwMode="auto">
          <a:xfrm>
            <a:off x="4334244" y="3562620"/>
            <a:ext cx="1535963" cy="1575408"/>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BF0C0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15162" tIns="57580" rIns="115162" bIns="57580" anchor="ctr"/>
          <a:lstStyle/>
          <a:p>
            <a:pPr defTabSz="1218565">
              <a:defRPr/>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 name="组合 19"/>
          <p:cNvGrpSpPr/>
          <p:nvPr/>
        </p:nvGrpSpPr>
        <p:grpSpPr bwMode="auto">
          <a:xfrm flipH="1">
            <a:off x="6537497" y="4334093"/>
            <a:ext cx="3867730" cy="2008414"/>
            <a:chOff x="3951201" y="2629963"/>
            <a:chExt cx="2495617" cy="1278280"/>
          </a:xfrm>
        </p:grpSpPr>
        <p:sp>
          <p:nvSpPr>
            <p:cNvPr id="15" name="任意多边形 14"/>
            <p:cNvSpPr/>
            <p:nvPr/>
          </p:nvSpPr>
          <p:spPr>
            <a:xfrm flipV="1">
              <a:off x="3951201" y="2629963"/>
              <a:ext cx="2495617" cy="839100"/>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defTabSz="1218565">
                <a:defRPr/>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1"/>
            <p:cNvSpPr txBox="1">
              <a:spLocks noChangeArrowheads="1"/>
            </p:cNvSpPr>
            <p:nvPr/>
          </p:nvSpPr>
          <p:spPr bwMode="auto">
            <a:xfrm>
              <a:off x="4336908" y="3520384"/>
              <a:ext cx="2080368" cy="38785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20000"/>
                </a:lnSpc>
                <a:spcBef>
                  <a:spcPct val="0"/>
                </a:spcBef>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p>
          </p:txBody>
        </p:sp>
      </p:grpSp>
      <p:grpSp>
        <p:nvGrpSpPr>
          <p:cNvPr id="20" name="组合 29"/>
          <p:cNvGrpSpPr/>
          <p:nvPr/>
        </p:nvGrpSpPr>
        <p:grpSpPr bwMode="auto">
          <a:xfrm>
            <a:off x="939939" y="2917001"/>
            <a:ext cx="3811995" cy="1421125"/>
            <a:chOff x="1579813" y="1430744"/>
            <a:chExt cx="2458347" cy="904875"/>
          </a:xfrm>
        </p:grpSpPr>
        <p:sp>
          <p:nvSpPr>
            <p:cNvPr id="21" name="任意多边形 20"/>
            <p:cNvSpPr/>
            <p:nvPr/>
          </p:nvSpPr>
          <p:spPr>
            <a:xfrm flipH="1">
              <a:off x="1581098" y="2059652"/>
              <a:ext cx="2457062" cy="275967"/>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defTabSz="1218565">
                <a:defRPr/>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11"/>
            <p:cNvSpPr txBox="1">
              <a:spLocks noChangeArrowheads="1"/>
            </p:cNvSpPr>
            <p:nvPr/>
          </p:nvSpPr>
          <p:spPr bwMode="auto">
            <a:xfrm>
              <a:off x="1579813" y="1430744"/>
              <a:ext cx="1910743" cy="38693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ct val="0"/>
                </a:spcBef>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24" name="组合 16"/>
          <p:cNvGrpSpPr/>
          <p:nvPr/>
        </p:nvGrpSpPr>
        <p:grpSpPr bwMode="auto">
          <a:xfrm>
            <a:off x="7305864" y="1628800"/>
            <a:ext cx="2789624" cy="2265834"/>
            <a:chOff x="6068315" y="1783437"/>
            <a:chExt cx="2225374" cy="1784387"/>
          </a:xfrm>
        </p:grpSpPr>
        <p:sp>
          <p:nvSpPr>
            <p:cNvPr id="25" name="TextBox 19"/>
            <p:cNvSpPr txBox="1">
              <a:spLocks noChangeArrowheads="1"/>
            </p:cNvSpPr>
            <p:nvPr/>
          </p:nvSpPr>
          <p:spPr bwMode="auto">
            <a:xfrm flipH="1">
              <a:off x="6068315" y="1783437"/>
              <a:ext cx="2225374" cy="27504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ct val="0"/>
                </a:spcBef>
                <a:buNone/>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c</a:t>
              </a:r>
            </a:p>
          </p:txBody>
        </p:sp>
        <p:sp>
          <p:nvSpPr>
            <p:cNvPr id="35" name="任意多边形 34"/>
            <p:cNvSpPr/>
            <p:nvPr/>
          </p:nvSpPr>
          <p:spPr>
            <a:xfrm>
              <a:off x="6536766" y="2373995"/>
              <a:ext cx="801921" cy="1193829"/>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defTabSz="1218565">
                <a:defRPr/>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6" name="组合 21"/>
          <p:cNvGrpSpPr/>
          <p:nvPr/>
        </p:nvGrpSpPr>
        <p:grpSpPr bwMode="auto">
          <a:xfrm>
            <a:off x="2846932" y="1650967"/>
            <a:ext cx="3493497" cy="2233588"/>
            <a:chOff x="2512145" y="1801099"/>
            <a:chExt cx="2786876" cy="1758873"/>
          </a:xfrm>
        </p:grpSpPr>
        <p:sp>
          <p:nvSpPr>
            <p:cNvPr id="48" name="任意多边形 47"/>
            <p:cNvSpPr/>
            <p:nvPr/>
          </p:nvSpPr>
          <p:spPr>
            <a:xfrm flipH="1">
              <a:off x="4498687" y="2366224"/>
              <a:ext cx="800334" cy="1193748"/>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defTabSz="1218565">
                <a:defRPr/>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11"/>
            <p:cNvSpPr txBox="1">
              <a:spLocks noChangeArrowheads="1"/>
            </p:cNvSpPr>
            <p:nvPr/>
          </p:nvSpPr>
          <p:spPr bwMode="auto">
            <a:xfrm flipH="1">
              <a:off x="2512145" y="1801099"/>
              <a:ext cx="2053235" cy="6834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ct val="0"/>
                </a:spcBef>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rcRect/>
          <a:stretch>
            <a:fillRect/>
          </a:stretch>
        </p:blipFill>
        <p:spPr>
          <a:xfrm>
            <a:off x="0" y="0"/>
            <a:ext cx="2543175" cy="1382443"/>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sp>
        <p:nvSpPr>
          <p:cNvPr id="45" name="文本框 44"/>
          <p:cNvSpPr txBox="1"/>
          <p:nvPr/>
        </p:nvSpPr>
        <p:spPr>
          <a:xfrm>
            <a:off x="5254739" y="2017174"/>
            <a:ext cx="2079511" cy="768350"/>
          </a:xfrm>
          <a:prstGeom prst="rect">
            <a:avLst/>
          </a:prstGeom>
          <a:noFill/>
        </p:spPr>
        <p:txBody>
          <a:bodyPr wrap="square" rtlCol="0">
            <a:spAutoFit/>
          </a:bodyPr>
          <a:lstStyle/>
          <a:p>
            <a:pPr algn="dist"/>
            <a:r>
              <a:rPr lang="zh-CN" altLang="en-US" sz="4400" dirty="0">
                <a:solidFill>
                  <a:srgbClr val="C00000"/>
                </a:solidFill>
                <a:latin typeface="汉仪大宋简" panose="02010600000101010101" pitchFamily="2" charset="-122"/>
                <a:ea typeface="汉仪大宋简" panose="02010600000101010101" pitchFamily="2" charset="-122"/>
              </a:rPr>
              <a:t>第二章</a:t>
            </a:r>
          </a:p>
        </p:txBody>
      </p:sp>
      <p:grpSp>
        <p:nvGrpSpPr>
          <p:cNvPr id="46" name="组合 45"/>
          <p:cNvGrpSpPr/>
          <p:nvPr/>
        </p:nvGrpSpPr>
        <p:grpSpPr>
          <a:xfrm>
            <a:off x="5146559" y="3073171"/>
            <a:ext cx="1792133" cy="368300"/>
            <a:chOff x="3071666" y="2973920"/>
            <a:chExt cx="6053284" cy="586903"/>
          </a:xfrm>
        </p:grpSpPr>
        <p:cxnSp>
          <p:nvCxnSpPr>
            <p:cNvPr id="47" name="直接连接符 46"/>
            <p:cNvCxnSpPr/>
            <p:nvPr/>
          </p:nvCxnSpPr>
          <p:spPr>
            <a:xfrm>
              <a:off x="3076575" y="3009900"/>
              <a:ext cx="60483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076575" y="3514725"/>
              <a:ext cx="60483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3071666" y="2973920"/>
              <a:ext cx="6015488" cy="586903"/>
            </a:xfrm>
            <a:prstGeom prst="rect">
              <a:avLst/>
            </a:prstGeom>
            <a:noFill/>
          </p:spPr>
          <p:txBody>
            <a:bodyPr wrap="square" rtlCol="0">
              <a:spAutoFit/>
            </a:bodyPr>
            <a:lstStyle/>
            <a:p>
              <a:pPr algn="dist"/>
              <a:r>
                <a:rPr lang="en-US" altLang="zh-CN" dirty="0">
                  <a:solidFill>
                    <a:srgbClr val="C00000"/>
                  </a:solidFill>
                  <a:latin typeface="汉仪大宋简" panose="02010600000101010101" pitchFamily="2" charset="-122"/>
                  <a:ea typeface="汉仪大宋简" panose="02010600000101010101" pitchFamily="2" charset="-122"/>
                </a:rPr>
                <a:t>PART.0</a:t>
              </a:r>
              <a:r>
                <a:rPr lang="en-US" dirty="0">
                  <a:solidFill>
                    <a:srgbClr val="C00000"/>
                  </a:solidFill>
                  <a:latin typeface="汉仪大宋简" panose="02010600000101010101" pitchFamily="2" charset="-122"/>
                  <a:ea typeface="汉仪大宋简" panose="02010600000101010101" pitchFamily="2" charset="-122"/>
                </a:rPr>
                <a:t>2</a:t>
              </a:r>
            </a:p>
          </p:txBody>
        </p:sp>
      </p:grpSp>
      <p:sp>
        <p:nvSpPr>
          <p:cNvPr id="50" name="1"/>
          <p:cNvSpPr/>
          <p:nvPr/>
        </p:nvSpPr>
        <p:spPr bwMode="auto">
          <a:xfrm>
            <a:off x="4641733" y="2154458"/>
            <a:ext cx="533401" cy="527153"/>
          </a:xfrm>
          <a:custGeom>
            <a:avLst/>
            <a:gdLst>
              <a:gd name="T0" fmla="*/ 205 w 238"/>
              <a:gd name="T1" fmla="*/ 233 h 235"/>
              <a:gd name="T2" fmla="*/ 188 w 238"/>
              <a:gd name="T3" fmla="*/ 216 h 235"/>
              <a:gd name="T4" fmla="*/ 178 w 238"/>
              <a:gd name="T5" fmla="*/ 214 h 235"/>
              <a:gd name="T6" fmla="*/ 104 w 238"/>
              <a:gd name="T7" fmla="*/ 233 h 235"/>
              <a:gd name="T8" fmla="*/ 46 w 238"/>
              <a:gd name="T9" fmla="*/ 214 h 235"/>
              <a:gd name="T10" fmla="*/ 36 w 238"/>
              <a:gd name="T11" fmla="*/ 218 h 235"/>
              <a:gd name="T12" fmla="*/ 16 w 238"/>
              <a:gd name="T13" fmla="*/ 233 h 235"/>
              <a:gd name="T14" fmla="*/ 0 w 238"/>
              <a:gd name="T15" fmla="*/ 216 h 235"/>
              <a:gd name="T16" fmla="*/ 17 w 238"/>
              <a:gd name="T17" fmla="*/ 199 h 235"/>
              <a:gd name="T18" fmla="*/ 24 w 238"/>
              <a:gd name="T19" fmla="*/ 198 h 235"/>
              <a:gd name="T20" fmla="*/ 8 w 238"/>
              <a:gd name="T21" fmla="*/ 176 h 235"/>
              <a:gd name="T22" fmla="*/ 26 w 238"/>
              <a:gd name="T23" fmla="*/ 159 h 235"/>
              <a:gd name="T24" fmla="*/ 154 w 238"/>
              <a:gd name="T25" fmla="*/ 184 h 235"/>
              <a:gd name="T26" fmla="*/ 74 w 238"/>
              <a:gd name="T27" fmla="*/ 106 h 235"/>
              <a:gd name="T28" fmla="*/ 57 w 238"/>
              <a:gd name="T29" fmla="*/ 128 h 235"/>
              <a:gd name="T30" fmla="*/ 23 w 238"/>
              <a:gd name="T31" fmla="*/ 93 h 235"/>
              <a:gd name="T32" fmla="*/ 78 w 238"/>
              <a:gd name="T33" fmla="*/ 39 h 235"/>
              <a:gd name="T34" fmla="*/ 83 w 238"/>
              <a:gd name="T35" fmla="*/ 38 h 235"/>
              <a:gd name="T36" fmla="*/ 117 w 238"/>
              <a:gd name="T37" fmla="*/ 30 h 235"/>
              <a:gd name="T38" fmla="*/ 135 w 238"/>
              <a:gd name="T39" fmla="*/ 48 h 235"/>
              <a:gd name="T40" fmla="*/ 105 w 238"/>
              <a:gd name="T41" fmla="*/ 75 h 235"/>
              <a:gd name="T42" fmla="*/ 184 w 238"/>
              <a:gd name="T43" fmla="*/ 151 h 235"/>
              <a:gd name="T44" fmla="*/ 124 w 238"/>
              <a:gd name="T45" fmla="*/ 0 h 235"/>
              <a:gd name="T46" fmla="*/ 159 w 238"/>
              <a:gd name="T47" fmla="*/ 8 h 235"/>
              <a:gd name="T48" fmla="*/ 232 w 238"/>
              <a:gd name="T49" fmla="*/ 96 h 235"/>
              <a:gd name="T50" fmla="*/ 215 w 238"/>
              <a:gd name="T51" fmla="*/ 177 h 235"/>
              <a:gd name="T52" fmla="*/ 217 w 238"/>
              <a:gd name="T53" fmla="*/ 188 h 235"/>
              <a:gd name="T54" fmla="*/ 234 w 238"/>
              <a:gd name="T55" fmla="*/ 204 h 235"/>
              <a:gd name="T56" fmla="*/ 205 w 238"/>
              <a:gd name="T57" fmla="*/ 23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5">
                <a:moveTo>
                  <a:pt x="205" y="233"/>
                </a:moveTo>
                <a:cubicBezTo>
                  <a:pt x="199" y="227"/>
                  <a:pt x="193" y="222"/>
                  <a:pt x="188" y="216"/>
                </a:cubicBezTo>
                <a:cubicBezTo>
                  <a:pt x="185" y="212"/>
                  <a:pt x="182" y="212"/>
                  <a:pt x="178" y="214"/>
                </a:cubicBezTo>
                <a:cubicBezTo>
                  <a:pt x="155" y="228"/>
                  <a:pt x="131" y="235"/>
                  <a:pt x="104" y="233"/>
                </a:cubicBezTo>
                <a:cubicBezTo>
                  <a:pt x="83" y="232"/>
                  <a:pt x="63" y="225"/>
                  <a:pt x="46" y="214"/>
                </a:cubicBezTo>
                <a:cubicBezTo>
                  <a:pt x="37" y="208"/>
                  <a:pt x="37" y="208"/>
                  <a:pt x="36" y="218"/>
                </a:cubicBezTo>
                <a:cubicBezTo>
                  <a:pt x="34" y="228"/>
                  <a:pt x="26" y="234"/>
                  <a:pt x="16" y="233"/>
                </a:cubicBezTo>
                <a:cubicBezTo>
                  <a:pt x="8" y="233"/>
                  <a:pt x="0" y="225"/>
                  <a:pt x="0" y="216"/>
                </a:cubicBezTo>
                <a:cubicBezTo>
                  <a:pt x="1" y="207"/>
                  <a:pt x="8" y="199"/>
                  <a:pt x="17" y="199"/>
                </a:cubicBezTo>
                <a:cubicBezTo>
                  <a:pt x="19" y="198"/>
                  <a:pt x="21" y="198"/>
                  <a:pt x="24" y="198"/>
                </a:cubicBezTo>
                <a:cubicBezTo>
                  <a:pt x="18" y="190"/>
                  <a:pt x="13" y="183"/>
                  <a:pt x="8" y="176"/>
                </a:cubicBezTo>
                <a:cubicBezTo>
                  <a:pt x="15" y="170"/>
                  <a:pt x="20" y="165"/>
                  <a:pt x="26" y="159"/>
                </a:cubicBezTo>
                <a:cubicBezTo>
                  <a:pt x="63" y="193"/>
                  <a:pt x="105" y="206"/>
                  <a:pt x="154" y="184"/>
                </a:cubicBezTo>
                <a:cubicBezTo>
                  <a:pt x="128" y="158"/>
                  <a:pt x="102" y="133"/>
                  <a:pt x="74" y="106"/>
                </a:cubicBezTo>
                <a:cubicBezTo>
                  <a:pt x="69" y="112"/>
                  <a:pt x="63" y="120"/>
                  <a:pt x="57" y="128"/>
                </a:cubicBezTo>
                <a:cubicBezTo>
                  <a:pt x="45" y="115"/>
                  <a:pt x="34" y="105"/>
                  <a:pt x="23" y="93"/>
                </a:cubicBezTo>
                <a:cubicBezTo>
                  <a:pt x="41" y="75"/>
                  <a:pt x="60" y="57"/>
                  <a:pt x="78" y="39"/>
                </a:cubicBezTo>
                <a:cubicBezTo>
                  <a:pt x="79" y="38"/>
                  <a:pt x="81" y="37"/>
                  <a:pt x="83" y="38"/>
                </a:cubicBezTo>
                <a:cubicBezTo>
                  <a:pt x="95" y="41"/>
                  <a:pt x="107" y="38"/>
                  <a:pt x="117" y="30"/>
                </a:cubicBezTo>
                <a:cubicBezTo>
                  <a:pt x="123" y="36"/>
                  <a:pt x="128" y="41"/>
                  <a:pt x="135" y="48"/>
                </a:cubicBezTo>
                <a:cubicBezTo>
                  <a:pt x="125" y="57"/>
                  <a:pt x="115" y="66"/>
                  <a:pt x="105" y="75"/>
                </a:cubicBezTo>
                <a:cubicBezTo>
                  <a:pt x="132" y="101"/>
                  <a:pt x="158" y="126"/>
                  <a:pt x="184" y="151"/>
                </a:cubicBezTo>
                <a:cubicBezTo>
                  <a:pt x="210" y="117"/>
                  <a:pt x="196" y="35"/>
                  <a:pt x="124" y="0"/>
                </a:cubicBezTo>
                <a:cubicBezTo>
                  <a:pt x="137" y="0"/>
                  <a:pt x="149" y="3"/>
                  <a:pt x="159" y="8"/>
                </a:cubicBezTo>
                <a:cubicBezTo>
                  <a:pt x="198" y="25"/>
                  <a:pt x="224" y="54"/>
                  <a:pt x="232" y="96"/>
                </a:cubicBezTo>
                <a:cubicBezTo>
                  <a:pt x="238" y="125"/>
                  <a:pt x="231" y="152"/>
                  <a:pt x="215" y="177"/>
                </a:cubicBezTo>
                <a:cubicBezTo>
                  <a:pt x="213" y="182"/>
                  <a:pt x="213" y="184"/>
                  <a:pt x="217" y="188"/>
                </a:cubicBezTo>
                <a:cubicBezTo>
                  <a:pt x="223" y="193"/>
                  <a:pt x="228" y="198"/>
                  <a:pt x="234" y="204"/>
                </a:cubicBezTo>
                <a:cubicBezTo>
                  <a:pt x="224" y="214"/>
                  <a:pt x="214" y="223"/>
                  <a:pt x="205" y="233"/>
                </a:cubicBezTo>
                <a:close/>
              </a:path>
            </a:pathLst>
          </a:custGeom>
          <a:solidFill>
            <a:srgbClr val="C00000"/>
          </a:solidFill>
          <a:ln>
            <a:noFill/>
          </a:ln>
        </p:spPr>
        <p:txBody>
          <a:bodyPr anchor="ctr"/>
          <a:lstStyle/>
          <a:p>
            <a:pPr algn="ctr"/>
            <a:endParaRPr lang="en-US" dirty="0">
              <a:solidFill>
                <a:srgbClr val="C00000"/>
              </a:solidFill>
            </a:endParaRPr>
          </a:p>
        </p:txBody>
      </p:sp>
      <p:sp>
        <p:nvSpPr>
          <p:cNvPr id="52" name="文本框 51"/>
          <p:cNvSpPr txBox="1"/>
          <p:nvPr/>
        </p:nvSpPr>
        <p:spPr>
          <a:xfrm>
            <a:off x="2553104" y="3781423"/>
            <a:ext cx="7085792" cy="829945"/>
          </a:xfrm>
          <a:prstGeom prst="rect">
            <a:avLst/>
          </a:prstGeom>
          <a:noFill/>
        </p:spPr>
        <p:txBody>
          <a:bodyPr wrap="square" rtlCol="0">
            <a:spAutoFit/>
          </a:bodyPr>
          <a:lstStyle/>
          <a:p>
            <a:pPr algn="dist"/>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输入标题内容</a:t>
            </a:r>
          </a:p>
        </p:txBody>
      </p:sp>
      <p:pic>
        <p:nvPicPr>
          <p:cNvPr id="18" name="PA-102218" descr="图片包含 游戏机, 灯&#10;&#10;描述已自动生成"/>
          <p:cNvPicPr>
            <a:picLocks noChangeAspect="1"/>
          </p:cNvPicPr>
          <p:nvPr>
            <p:custDataLst>
              <p:tags r:id="rId1"/>
            </p:custDataLst>
          </p:nvPr>
        </p:nvPicPr>
        <p:blipFill>
          <a:blip r:embed="rId4" cstate="screen"/>
          <a:stretch>
            <a:fillRect/>
          </a:stretch>
        </p:blipFill>
        <p:spPr>
          <a:xfrm>
            <a:off x="10486219" y="5421098"/>
            <a:ext cx="1608161" cy="134280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rcRect/>
          <a:stretch>
            <a:fillRect/>
          </a:stretch>
        </p:blipFill>
        <p:spPr>
          <a:xfrm>
            <a:off x="0" y="0"/>
            <a:ext cx="1571625" cy="854319"/>
          </a:xfrm>
          <a:custGeom>
            <a:avLst/>
            <a:gdLst>
              <a:gd name="connsiteX0" fmla="*/ 0 w 3714750"/>
              <a:gd name="connsiteY0" fmla="*/ 0 h 2019300"/>
              <a:gd name="connsiteX1" fmla="*/ 3714750 w 3714750"/>
              <a:gd name="connsiteY1" fmla="*/ 0 h 2019300"/>
              <a:gd name="connsiteX2" fmla="*/ 3714750 w 3714750"/>
              <a:gd name="connsiteY2" fmla="*/ 2019300 h 2019300"/>
              <a:gd name="connsiteX3" fmla="*/ 0 w 371475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3714750" h="2019300">
                <a:moveTo>
                  <a:pt x="0" y="0"/>
                </a:moveTo>
                <a:lnTo>
                  <a:pt x="3714750" y="0"/>
                </a:lnTo>
                <a:lnTo>
                  <a:pt x="3714750" y="2019300"/>
                </a:lnTo>
                <a:lnTo>
                  <a:pt x="0" y="2019300"/>
                </a:lnTo>
                <a:close/>
              </a:path>
            </a:pathLst>
          </a:custGeom>
          <a:effectLst>
            <a:outerShdw blurRad="50800" dist="38100" dir="2700000" algn="tl" rotWithShape="0">
              <a:prstClr val="black">
                <a:alpha val="40000"/>
              </a:prstClr>
            </a:outerShdw>
          </a:effectLst>
        </p:spPr>
      </p:pic>
      <p:grpSp>
        <p:nvGrpSpPr>
          <p:cNvPr id="51" name="组合 50"/>
          <p:cNvGrpSpPr/>
          <p:nvPr/>
        </p:nvGrpSpPr>
        <p:grpSpPr>
          <a:xfrm>
            <a:off x="461010" y="1535430"/>
            <a:ext cx="11076799" cy="4515990"/>
            <a:chOff x="1226" y="1895"/>
            <a:chExt cx="12097" cy="4932"/>
          </a:xfrm>
        </p:grpSpPr>
        <p:sp>
          <p:nvSpPr>
            <p:cNvPr id="5" name="淘宝网Chenying0907出品 5"/>
            <p:cNvSpPr/>
            <p:nvPr/>
          </p:nvSpPr>
          <p:spPr bwMode="auto">
            <a:xfrm rot="5400000">
              <a:off x="1152" y="2762"/>
              <a:ext cx="1304" cy="1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p:spPr>
          <p:style>
            <a:lnRef idx="3">
              <a:schemeClr val="lt1"/>
            </a:lnRef>
            <a:fillRef idx="1">
              <a:schemeClr val="accent6"/>
            </a:fillRef>
            <a:effectRef idx="1">
              <a:schemeClr val="accent6"/>
            </a:effectRef>
            <a:fontRef idx="minor">
              <a:schemeClr val="lt1"/>
            </a:fontRef>
          </p:style>
          <p:txBody>
            <a:bodyPr vert="horz" wrap="square" lIns="68569" tIns="34284" rIns="68569" bIns="34284" numCol="1" anchor="t" anchorCtr="0" compatLnSpc="1"/>
            <a:lstStyle/>
            <a:p>
              <a:endParaRPr lang="zh-CN" altLang="en-US" sz="1015"/>
            </a:p>
          </p:txBody>
        </p:sp>
        <p:sp>
          <p:nvSpPr>
            <p:cNvPr id="6" name="淘宝网Chenying0907出品 5"/>
            <p:cNvSpPr/>
            <p:nvPr/>
          </p:nvSpPr>
          <p:spPr bwMode="auto">
            <a:xfrm rot="5400000">
              <a:off x="1493" y="1984"/>
              <a:ext cx="1559" cy="1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p:spPr>
          <p:style>
            <a:lnRef idx="3">
              <a:schemeClr val="lt1"/>
            </a:lnRef>
            <a:fillRef idx="1">
              <a:schemeClr val="accent2"/>
            </a:fillRef>
            <a:effectRef idx="1">
              <a:schemeClr val="accent2"/>
            </a:effectRef>
            <a:fontRef idx="minor">
              <a:schemeClr val="lt1"/>
            </a:fontRef>
          </p:style>
          <p:txBody>
            <a:bodyPr vert="horz" wrap="square" lIns="68569" tIns="34284" rIns="68569" bIns="34284" numCol="1" anchor="t" anchorCtr="0" compatLnSpc="1"/>
            <a:lstStyle/>
            <a:p>
              <a:endParaRPr lang="zh-CN" altLang="en-US" sz="1015"/>
            </a:p>
          </p:txBody>
        </p:sp>
        <p:pic>
          <p:nvPicPr>
            <p:cNvPr id="7" name="淘宝网Chenying0907出品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9" y="2251"/>
              <a:ext cx="3235" cy="4576"/>
            </a:xfrm>
            <a:prstGeom prst="rect">
              <a:avLst/>
            </a:prstGeom>
          </p:spPr>
        </p:pic>
        <p:pic>
          <p:nvPicPr>
            <p:cNvPr id="2" name="图片占位符 11" descr="C:\Users\Administrator\Desktop\爱国\QQ截图20161229160449.jpgQQ截图20161229160449"/>
            <p:cNvPicPr>
              <a:picLocks noChangeAspect="1"/>
            </p:cNvPicPr>
            <p:nvPr/>
          </p:nvPicPr>
          <p:blipFill>
            <a:blip r:embed="rId5"/>
            <a:srcRect/>
            <a:stretch>
              <a:fillRect/>
            </a:stretch>
          </p:blipFill>
          <p:spPr>
            <a:xfrm>
              <a:off x="1985" y="2722"/>
              <a:ext cx="2430" cy="3348"/>
            </a:xfrm>
            <a:prstGeom prst="rect">
              <a:avLst/>
            </a:prstGeom>
          </p:spPr>
        </p:pic>
        <p:sp>
          <p:nvSpPr>
            <p:cNvPr id="4" name="淘宝网Chenying0907出品 19"/>
            <p:cNvSpPr/>
            <p:nvPr/>
          </p:nvSpPr>
          <p:spPr bwMode="auto">
            <a:xfrm>
              <a:off x="7448" y="2382"/>
              <a:ext cx="5875" cy="1233"/>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ln>
              <a:solidFill>
                <a:srgbClr val="C00000"/>
              </a:solidFill>
            </a:ln>
          </p:spPr>
          <p:style>
            <a:lnRef idx="2">
              <a:schemeClr val="accent6"/>
            </a:lnRef>
            <a:fillRef idx="1">
              <a:schemeClr val="lt1"/>
            </a:fillRef>
            <a:effectRef idx="0">
              <a:schemeClr val="accent6"/>
            </a:effectRef>
            <a:fontRef idx="minor">
              <a:schemeClr val="dk1"/>
            </a:fontRef>
          </p:style>
          <p:txBody>
            <a:bodyPr vert="horz" wrap="square" lIns="68569" tIns="34284" rIns="68569" bIns="34284" numCol="1" anchor="t" anchorCtr="0" compatLnSpc="1"/>
            <a:lstStyle/>
            <a:p>
              <a:endParaRPr lang="zh-CN" altLang="en-US" sz="1400" b="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淘宝网Chenying0907出品 20"/>
            <p:cNvGrpSpPr/>
            <p:nvPr/>
          </p:nvGrpSpPr>
          <p:grpSpPr>
            <a:xfrm>
              <a:off x="5078" y="2507"/>
              <a:ext cx="3058" cy="983"/>
              <a:chOff x="2165343" y="1672805"/>
              <a:chExt cx="2589611" cy="832699"/>
            </a:xfrm>
          </p:grpSpPr>
          <p:sp>
            <p:nvSpPr>
              <p:cNvPr id="13" name="圆角淘宝网Chenying0907出品 21"/>
              <p:cNvSpPr/>
              <p:nvPr/>
            </p:nvSpPr>
            <p:spPr>
              <a:xfrm>
                <a:off x="2165343" y="1672805"/>
                <a:ext cx="2589611" cy="832699"/>
              </a:xfrm>
              <a:prstGeom prst="roundRect">
                <a:avLst>
                  <a:gd name="adj" fmla="val 50000"/>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68569" tIns="34284" rIns="68569" bIns="34284" numCol="1" anchor="t" anchorCtr="0" compatLnSpc="1"/>
              <a:lstStyle/>
              <a:p>
                <a:endParaRPr lang="zh-CN" altLang="en-US" sz="1015">
                  <a:solidFill>
                    <a:prstClr val="black"/>
                  </a:solidFill>
                  <a:latin typeface="Impact MT Std" pitchFamily="34" charset="0"/>
                </a:endParaRPr>
              </a:p>
            </p:txBody>
          </p:sp>
          <p:sp>
            <p:nvSpPr>
              <p:cNvPr id="14" name="淘宝网Chenying0907出品 5"/>
              <p:cNvSpPr/>
              <p:nvPr/>
            </p:nvSpPr>
            <p:spPr bwMode="auto">
              <a:xfrm>
                <a:off x="2272446" y="1709102"/>
                <a:ext cx="1008373" cy="766040"/>
              </a:xfrm>
              <a:custGeom>
                <a:avLst/>
                <a:gdLst>
                  <a:gd name="T0" fmla="*/ 206 w 524"/>
                  <a:gd name="T1" fmla="*/ 0 h 398"/>
                  <a:gd name="T2" fmla="*/ 199 w 524"/>
                  <a:gd name="T3" fmla="*/ 0 h 398"/>
                  <a:gd name="T4" fmla="*/ 195 w 524"/>
                  <a:gd name="T5" fmla="*/ 0 h 398"/>
                  <a:gd name="T6" fmla="*/ 190 w 524"/>
                  <a:gd name="T7" fmla="*/ 0 h 398"/>
                  <a:gd name="T8" fmla="*/ 0 w 524"/>
                  <a:gd name="T9" fmla="*/ 199 h 398"/>
                  <a:gd name="T10" fmla="*/ 190 w 524"/>
                  <a:gd name="T11" fmla="*/ 398 h 398"/>
                  <a:gd name="T12" fmla="*/ 195 w 524"/>
                  <a:gd name="T13" fmla="*/ 398 h 398"/>
                  <a:gd name="T14" fmla="*/ 199 w 524"/>
                  <a:gd name="T15" fmla="*/ 398 h 398"/>
                  <a:gd name="T16" fmla="*/ 206 w 524"/>
                  <a:gd name="T17" fmla="*/ 398 h 398"/>
                  <a:gd name="T18" fmla="*/ 524 w 524"/>
                  <a:gd name="T19" fmla="*/ 199 h 398"/>
                  <a:gd name="T20" fmla="*/ 206 w 524"/>
                  <a:gd name="T2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398">
                    <a:moveTo>
                      <a:pt x="206" y="0"/>
                    </a:moveTo>
                    <a:cubicBezTo>
                      <a:pt x="204" y="0"/>
                      <a:pt x="201" y="0"/>
                      <a:pt x="199" y="0"/>
                    </a:cubicBezTo>
                    <a:cubicBezTo>
                      <a:pt x="198" y="0"/>
                      <a:pt x="196" y="0"/>
                      <a:pt x="195" y="0"/>
                    </a:cubicBezTo>
                    <a:cubicBezTo>
                      <a:pt x="193" y="0"/>
                      <a:pt x="192" y="0"/>
                      <a:pt x="190" y="0"/>
                    </a:cubicBezTo>
                    <a:cubicBezTo>
                      <a:pt x="84" y="5"/>
                      <a:pt x="0" y="92"/>
                      <a:pt x="0" y="199"/>
                    </a:cubicBezTo>
                    <a:cubicBezTo>
                      <a:pt x="0" y="306"/>
                      <a:pt x="84" y="393"/>
                      <a:pt x="190" y="398"/>
                    </a:cubicBezTo>
                    <a:cubicBezTo>
                      <a:pt x="192" y="398"/>
                      <a:pt x="193" y="398"/>
                      <a:pt x="195" y="398"/>
                    </a:cubicBezTo>
                    <a:cubicBezTo>
                      <a:pt x="196" y="398"/>
                      <a:pt x="198" y="398"/>
                      <a:pt x="199" y="398"/>
                    </a:cubicBezTo>
                    <a:cubicBezTo>
                      <a:pt x="201" y="398"/>
                      <a:pt x="204" y="398"/>
                      <a:pt x="206" y="398"/>
                    </a:cubicBezTo>
                    <a:cubicBezTo>
                      <a:pt x="401" y="394"/>
                      <a:pt x="524" y="199"/>
                      <a:pt x="524" y="199"/>
                    </a:cubicBezTo>
                    <a:cubicBezTo>
                      <a:pt x="524" y="199"/>
                      <a:pt x="401" y="4"/>
                      <a:pt x="206" y="0"/>
                    </a:cubicBezTo>
                    <a:close/>
                  </a:path>
                </a:pathLst>
              </a:cu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vert="horz" wrap="square" lIns="68569" tIns="34284" rIns="68569" bIns="34284" numCol="1" anchor="t" anchorCtr="0" compatLnSpc="1"/>
              <a:lstStyle/>
              <a:p>
                <a:endParaRPr lang="zh-CN" altLang="en-US" sz="1015">
                  <a:solidFill>
                    <a:prstClr val="black"/>
                  </a:solidFill>
                  <a:latin typeface="Impact MT Std" pitchFamily="34" charset="0"/>
                </a:endParaRPr>
              </a:p>
            </p:txBody>
          </p:sp>
          <p:sp>
            <p:nvSpPr>
              <p:cNvPr id="15" name="淘宝网Chenying0907出品 23"/>
              <p:cNvSpPr/>
              <p:nvPr/>
            </p:nvSpPr>
            <p:spPr>
              <a:xfrm>
                <a:off x="2368263" y="1797613"/>
                <a:ext cx="589017" cy="589018"/>
              </a:xfrm>
              <a:prstGeom prst="ellipse">
                <a:avLst/>
              </a:prstGeom>
              <a:gradFill>
                <a:gsLst>
                  <a:gs pos="0">
                    <a:srgbClr val="E30000"/>
                  </a:gs>
                  <a:gs pos="100000">
                    <a:srgbClr val="760303"/>
                  </a:gs>
                </a:gsLst>
                <a:lin ang="27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Impact MT Std" pitchFamily="34" charset="0"/>
                  <a:ea typeface="方正兰亭黑简体" panose="02000000000000000000" pitchFamily="2" charset="-122"/>
                </a:endParaRPr>
              </a:p>
            </p:txBody>
          </p:sp>
          <p:sp>
            <p:nvSpPr>
              <p:cNvPr id="19" name="淘宝网Chenying0907出品 12"/>
              <p:cNvSpPr txBox="1"/>
              <p:nvPr/>
            </p:nvSpPr>
            <p:spPr>
              <a:xfrm>
                <a:off x="2353171" y="1839917"/>
                <a:ext cx="643870" cy="382879"/>
              </a:xfrm>
              <a:prstGeom prst="rect">
                <a:avLst/>
              </a:prstGeom>
              <a:noFill/>
            </p:spPr>
            <p:txBody>
              <a:bodyPr wrap="square" rtlCol="0">
                <a:spAutoFit/>
              </a:bodyPr>
              <a:lstStyle/>
              <a:p>
                <a:r>
                  <a:rPr lang="en-US" altLang="zh-CN" sz="2100" b="1" dirty="0">
                    <a:solidFill>
                      <a:schemeClr val="bg1"/>
                    </a:solidFill>
                    <a:latin typeface="Impact MT Std" pitchFamily="34" charset="0"/>
                    <a:ea typeface="方正兰亭黑简体" panose="02000000000000000000" pitchFamily="2" charset="-122"/>
                  </a:rPr>
                  <a:t>01</a:t>
                </a:r>
                <a:endParaRPr lang="zh-CN" altLang="en-US" sz="2100" b="1" dirty="0">
                  <a:solidFill>
                    <a:schemeClr val="bg1"/>
                  </a:solidFill>
                  <a:latin typeface="Impact MT Std" pitchFamily="34" charset="0"/>
                  <a:ea typeface="方正兰亭黑简体" panose="02000000000000000000" pitchFamily="2" charset="-122"/>
                </a:endParaRPr>
              </a:p>
            </p:txBody>
          </p:sp>
        </p:grpSp>
        <p:sp>
          <p:nvSpPr>
            <p:cNvPr id="20" name="淘宝网Chenying0907出品 3"/>
            <p:cNvSpPr>
              <a:spLocks noChangeArrowheads="1"/>
            </p:cNvSpPr>
            <p:nvPr/>
          </p:nvSpPr>
          <p:spPr bwMode="auto">
            <a:xfrm>
              <a:off x="6573" y="2722"/>
              <a:ext cx="1309"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sz="1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标题一</a:t>
              </a:r>
            </a:p>
          </p:txBody>
        </p:sp>
        <p:sp>
          <p:nvSpPr>
            <p:cNvPr id="24" name="TextBox 503"/>
            <p:cNvSpPr txBox="1"/>
            <p:nvPr/>
          </p:nvSpPr>
          <p:spPr>
            <a:xfrm>
              <a:off x="8156" y="2722"/>
              <a:ext cx="4997" cy="570"/>
            </a:xfrm>
            <a:prstGeom prst="rect">
              <a:avLst/>
            </a:prstGeom>
            <a:noFill/>
          </p:spPr>
          <p:txBody>
            <a:bodyPr wrap="square" rtlCol="0">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您的内容打在这里，或者通过复制您的文本后，在此框中选择粘贴，尽可能简介扼要，主题明确。</a:t>
              </a:r>
            </a:p>
          </p:txBody>
        </p:sp>
        <p:sp>
          <p:nvSpPr>
            <p:cNvPr id="26" name="淘宝网Chenying0907出品 19"/>
            <p:cNvSpPr/>
            <p:nvPr/>
          </p:nvSpPr>
          <p:spPr bwMode="auto">
            <a:xfrm>
              <a:off x="7445" y="3870"/>
              <a:ext cx="5875" cy="1233"/>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ln>
              <a:solidFill>
                <a:srgbClr val="C00000"/>
              </a:solidFill>
            </a:ln>
          </p:spPr>
          <p:style>
            <a:lnRef idx="2">
              <a:schemeClr val="accent5"/>
            </a:lnRef>
            <a:fillRef idx="1">
              <a:schemeClr val="lt1"/>
            </a:fillRef>
            <a:effectRef idx="0">
              <a:schemeClr val="accent5"/>
            </a:effectRef>
            <a:fontRef idx="minor">
              <a:schemeClr val="dk1"/>
            </a:fontRef>
          </p:style>
          <p:txBody>
            <a:bodyPr vert="horz" wrap="square" lIns="68569" tIns="34284" rIns="68569" bIns="34284" numCol="1" anchor="t" anchorCtr="0" compatLnSpc="1"/>
            <a:lstStyle/>
            <a:p>
              <a:endParaRPr lang="zh-CN" altLang="en-US" sz="1015" b="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淘宝网Chenying0907出品 28"/>
            <p:cNvGrpSpPr/>
            <p:nvPr/>
          </p:nvGrpSpPr>
          <p:grpSpPr>
            <a:xfrm>
              <a:off x="5075" y="3995"/>
              <a:ext cx="3061" cy="983"/>
              <a:chOff x="2165343" y="1672805"/>
              <a:chExt cx="2592288" cy="832699"/>
            </a:xfrm>
          </p:grpSpPr>
          <p:sp>
            <p:nvSpPr>
              <p:cNvPr id="36" name="圆角淘宝网Chenying0907出品 29"/>
              <p:cNvSpPr/>
              <p:nvPr/>
            </p:nvSpPr>
            <p:spPr>
              <a:xfrm>
                <a:off x="2165343" y="1672805"/>
                <a:ext cx="2592288" cy="832699"/>
              </a:xfrm>
              <a:prstGeom prst="roundRect">
                <a:avLst>
                  <a:gd name="adj" fmla="val 50000"/>
                </a:avLst>
              </a:prstGeom>
              <a:solidFill>
                <a:srgbClr val="C00000"/>
              </a:solidFill>
              <a:ln>
                <a:solidFill>
                  <a:srgbClr val="B61F13"/>
                </a:solidFill>
              </a:ln>
            </p:spPr>
            <p:style>
              <a:lnRef idx="2">
                <a:schemeClr val="dk1">
                  <a:shade val="50000"/>
                </a:schemeClr>
              </a:lnRef>
              <a:fillRef idx="1">
                <a:schemeClr val="dk1"/>
              </a:fillRef>
              <a:effectRef idx="0">
                <a:schemeClr val="dk1"/>
              </a:effectRef>
              <a:fontRef idx="minor">
                <a:schemeClr val="lt1"/>
              </a:fontRef>
            </p:style>
            <p:txBody>
              <a:bodyPr vert="horz" wrap="square" lIns="68569" tIns="34284" rIns="68569" bIns="34284" numCol="1" anchor="t" anchorCtr="0" compatLnSpc="1"/>
              <a:lstStyle/>
              <a:p>
                <a:endParaRPr lang="zh-CN" altLang="en-US" sz="1015">
                  <a:solidFill>
                    <a:prstClr val="black"/>
                  </a:solidFill>
                  <a:latin typeface="Impact MT Std" pitchFamily="34" charset="0"/>
                </a:endParaRPr>
              </a:p>
            </p:txBody>
          </p:sp>
          <p:sp>
            <p:nvSpPr>
              <p:cNvPr id="37" name="淘宝网Chenying0907出品 5"/>
              <p:cNvSpPr/>
              <p:nvPr/>
            </p:nvSpPr>
            <p:spPr bwMode="auto">
              <a:xfrm>
                <a:off x="2272446" y="1709102"/>
                <a:ext cx="1008373" cy="766040"/>
              </a:xfrm>
              <a:custGeom>
                <a:avLst/>
                <a:gdLst>
                  <a:gd name="T0" fmla="*/ 206 w 524"/>
                  <a:gd name="T1" fmla="*/ 0 h 398"/>
                  <a:gd name="T2" fmla="*/ 199 w 524"/>
                  <a:gd name="T3" fmla="*/ 0 h 398"/>
                  <a:gd name="T4" fmla="*/ 195 w 524"/>
                  <a:gd name="T5" fmla="*/ 0 h 398"/>
                  <a:gd name="T6" fmla="*/ 190 w 524"/>
                  <a:gd name="T7" fmla="*/ 0 h 398"/>
                  <a:gd name="T8" fmla="*/ 0 w 524"/>
                  <a:gd name="T9" fmla="*/ 199 h 398"/>
                  <a:gd name="T10" fmla="*/ 190 w 524"/>
                  <a:gd name="T11" fmla="*/ 398 h 398"/>
                  <a:gd name="T12" fmla="*/ 195 w 524"/>
                  <a:gd name="T13" fmla="*/ 398 h 398"/>
                  <a:gd name="T14" fmla="*/ 199 w 524"/>
                  <a:gd name="T15" fmla="*/ 398 h 398"/>
                  <a:gd name="T16" fmla="*/ 206 w 524"/>
                  <a:gd name="T17" fmla="*/ 398 h 398"/>
                  <a:gd name="T18" fmla="*/ 524 w 524"/>
                  <a:gd name="T19" fmla="*/ 199 h 398"/>
                  <a:gd name="T20" fmla="*/ 206 w 524"/>
                  <a:gd name="T2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398">
                    <a:moveTo>
                      <a:pt x="206" y="0"/>
                    </a:moveTo>
                    <a:cubicBezTo>
                      <a:pt x="204" y="0"/>
                      <a:pt x="201" y="0"/>
                      <a:pt x="199" y="0"/>
                    </a:cubicBezTo>
                    <a:cubicBezTo>
                      <a:pt x="198" y="0"/>
                      <a:pt x="196" y="0"/>
                      <a:pt x="195" y="0"/>
                    </a:cubicBezTo>
                    <a:cubicBezTo>
                      <a:pt x="193" y="0"/>
                      <a:pt x="192" y="0"/>
                      <a:pt x="190" y="0"/>
                    </a:cubicBezTo>
                    <a:cubicBezTo>
                      <a:pt x="84" y="5"/>
                      <a:pt x="0" y="92"/>
                      <a:pt x="0" y="199"/>
                    </a:cubicBezTo>
                    <a:cubicBezTo>
                      <a:pt x="0" y="306"/>
                      <a:pt x="84" y="393"/>
                      <a:pt x="190" y="398"/>
                    </a:cubicBezTo>
                    <a:cubicBezTo>
                      <a:pt x="192" y="398"/>
                      <a:pt x="193" y="398"/>
                      <a:pt x="195" y="398"/>
                    </a:cubicBezTo>
                    <a:cubicBezTo>
                      <a:pt x="196" y="398"/>
                      <a:pt x="198" y="398"/>
                      <a:pt x="199" y="398"/>
                    </a:cubicBezTo>
                    <a:cubicBezTo>
                      <a:pt x="201" y="398"/>
                      <a:pt x="204" y="398"/>
                      <a:pt x="206" y="398"/>
                    </a:cubicBezTo>
                    <a:cubicBezTo>
                      <a:pt x="401" y="394"/>
                      <a:pt x="524" y="199"/>
                      <a:pt x="524" y="199"/>
                    </a:cubicBezTo>
                    <a:cubicBezTo>
                      <a:pt x="524" y="199"/>
                      <a:pt x="401" y="4"/>
                      <a:pt x="206" y="0"/>
                    </a:cubicBezTo>
                    <a:close/>
                  </a:path>
                </a:pathLst>
              </a:cu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vert="horz" wrap="square" lIns="68569" tIns="34284" rIns="68569" bIns="34284" numCol="1" anchor="t" anchorCtr="0" compatLnSpc="1"/>
              <a:lstStyle/>
              <a:p>
                <a:endParaRPr lang="zh-CN" altLang="en-US" sz="1015">
                  <a:solidFill>
                    <a:prstClr val="black"/>
                  </a:solidFill>
                  <a:latin typeface="Impact MT Std" pitchFamily="34" charset="0"/>
                </a:endParaRPr>
              </a:p>
            </p:txBody>
          </p:sp>
          <p:sp>
            <p:nvSpPr>
              <p:cNvPr id="38" name="淘宝网Chenying0907出品 31"/>
              <p:cNvSpPr/>
              <p:nvPr/>
            </p:nvSpPr>
            <p:spPr>
              <a:xfrm>
                <a:off x="2368263" y="1797613"/>
                <a:ext cx="589017" cy="589018"/>
              </a:xfrm>
              <a:prstGeom prst="ellipse">
                <a:avLst/>
              </a:prstGeom>
              <a:gradFill>
                <a:gsLst>
                  <a:gs pos="0">
                    <a:srgbClr val="E30000"/>
                  </a:gs>
                  <a:gs pos="100000">
                    <a:srgbClr val="760303"/>
                  </a:gs>
                </a:gsLst>
                <a:lin ang="27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Impact MT Std" pitchFamily="34" charset="0"/>
                  <a:ea typeface="方正兰亭黑简体" panose="02000000000000000000" pitchFamily="2" charset="-122"/>
                </a:endParaRPr>
              </a:p>
            </p:txBody>
          </p:sp>
          <p:sp>
            <p:nvSpPr>
              <p:cNvPr id="39" name="淘宝网Chenying0907出品 12"/>
              <p:cNvSpPr txBox="1"/>
              <p:nvPr/>
            </p:nvSpPr>
            <p:spPr>
              <a:xfrm>
                <a:off x="2353171" y="1871969"/>
                <a:ext cx="643870" cy="382879"/>
              </a:xfrm>
              <a:prstGeom prst="rect">
                <a:avLst/>
              </a:prstGeom>
              <a:noFill/>
            </p:spPr>
            <p:txBody>
              <a:bodyPr wrap="square" rtlCol="0">
                <a:spAutoFit/>
              </a:bodyPr>
              <a:lstStyle/>
              <a:p>
                <a:r>
                  <a:rPr lang="en-US" altLang="zh-CN" sz="2100" b="1" dirty="0">
                    <a:solidFill>
                      <a:schemeClr val="bg1"/>
                    </a:solidFill>
                    <a:latin typeface="Impact MT Std" pitchFamily="34" charset="0"/>
                    <a:ea typeface="方正兰亭黑简体" panose="02000000000000000000" pitchFamily="2" charset="-122"/>
                  </a:rPr>
                  <a:t>02</a:t>
                </a:r>
                <a:endParaRPr lang="zh-CN" altLang="en-US" sz="2100" b="1" dirty="0">
                  <a:solidFill>
                    <a:schemeClr val="bg1"/>
                  </a:solidFill>
                  <a:latin typeface="Impact MT Std" pitchFamily="34" charset="0"/>
                  <a:ea typeface="方正兰亭黑简体" panose="02000000000000000000" pitchFamily="2" charset="-122"/>
                </a:endParaRPr>
              </a:p>
            </p:txBody>
          </p:sp>
        </p:grpSp>
        <p:sp>
          <p:nvSpPr>
            <p:cNvPr id="40" name="淘宝网Chenying0907出品 3"/>
            <p:cNvSpPr>
              <a:spLocks noChangeArrowheads="1"/>
            </p:cNvSpPr>
            <p:nvPr/>
          </p:nvSpPr>
          <p:spPr bwMode="auto">
            <a:xfrm>
              <a:off x="6569" y="4210"/>
              <a:ext cx="1309"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sz="1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标题二</a:t>
              </a:r>
            </a:p>
          </p:txBody>
        </p:sp>
        <p:sp>
          <p:nvSpPr>
            <p:cNvPr id="42" name="TextBox 503"/>
            <p:cNvSpPr txBox="1"/>
            <p:nvPr/>
          </p:nvSpPr>
          <p:spPr>
            <a:xfrm>
              <a:off x="8153" y="4210"/>
              <a:ext cx="4997" cy="570"/>
            </a:xfrm>
            <a:prstGeom prst="rect">
              <a:avLst/>
            </a:prstGeom>
            <a:noFill/>
          </p:spPr>
          <p:txBody>
            <a:bodyPr wrap="square" rtlCol="0">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您的内容打在这里，或者通过复制您的文本后，在此框中选择粘贴，尽可能简介扼要，主题明确。</a:t>
              </a:r>
            </a:p>
          </p:txBody>
        </p:sp>
        <p:sp>
          <p:nvSpPr>
            <p:cNvPr id="43" name="淘宝网Chenying0907出品 19"/>
            <p:cNvSpPr/>
            <p:nvPr/>
          </p:nvSpPr>
          <p:spPr bwMode="auto">
            <a:xfrm>
              <a:off x="7445" y="5315"/>
              <a:ext cx="5875" cy="1233"/>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ln>
              <a:solidFill>
                <a:srgbClr val="C00000"/>
              </a:solidFill>
            </a:ln>
          </p:spPr>
          <p:style>
            <a:lnRef idx="2">
              <a:schemeClr val="accent2"/>
            </a:lnRef>
            <a:fillRef idx="1">
              <a:schemeClr val="lt1"/>
            </a:fillRef>
            <a:effectRef idx="0">
              <a:schemeClr val="accent2"/>
            </a:effectRef>
            <a:fontRef idx="minor">
              <a:schemeClr val="dk1"/>
            </a:fontRef>
          </p:style>
          <p:txBody>
            <a:bodyPr vert="horz" wrap="square" lIns="68569" tIns="34284" rIns="68569" bIns="34284" numCol="1" anchor="t" anchorCtr="0" compatLnSpc="1"/>
            <a:lstStyle/>
            <a:p>
              <a:endParaRPr lang="zh-CN" altLang="en-US" sz="1015" b="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4" name="淘宝网Chenying0907出品 36"/>
            <p:cNvGrpSpPr/>
            <p:nvPr/>
          </p:nvGrpSpPr>
          <p:grpSpPr>
            <a:xfrm>
              <a:off x="5075" y="5440"/>
              <a:ext cx="3061" cy="983"/>
              <a:chOff x="2165343" y="1672805"/>
              <a:chExt cx="2592288" cy="832699"/>
            </a:xfrm>
          </p:grpSpPr>
          <p:sp>
            <p:nvSpPr>
              <p:cNvPr id="45" name="圆角淘宝网Chenying0907出品 37"/>
              <p:cNvSpPr/>
              <p:nvPr/>
            </p:nvSpPr>
            <p:spPr>
              <a:xfrm>
                <a:off x="2165343" y="1672805"/>
                <a:ext cx="2592288" cy="832699"/>
              </a:xfrm>
              <a:prstGeom prst="roundRect">
                <a:avLst>
                  <a:gd name="adj" fmla="val 50000"/>
                </a:avLst>
              </a:prstGeom>
              <a:solidFill>
                <a:srgbClr val="C00000"/>
              </a:solidFill>
              <a:ln>
                <a:solidFill>
                  <a:srgbClr val="B61F13"/>
                </a:solidFill>
              </a:ln>
            </p:spPr>
            <p:style>
              <a:lnRef idx="2">
                <a:schemeClr val="dk1">
                  <a:shade val="50000"/>
                </a:schemeClr>
              </a:lnRef>
              <a:fillRef idx="1">
                <a:schemeClr val="dk1"/>
              </a:fillRef>
              <a:effectRef idx="0">
                <a:schemeClr val="dk1"/>
              </a:effectRef>
              <a:fontRef idx="minor">
                <a:schemeClr val="lt1"/>
              </a:fontRef>
            </p:style>
            <p:txBody>
              <a:bodyPr vert="horz" wrap="square" lIns="68569" tIns="34284" rIns="68569" bIns="34284" numCol="1" anchor="t" anchorCtr="0" compatLnSpc="1"/>
              <a:lstStyle/>
              <a:p>
                <a:endParaRPr lang="zh-CN" altLang="en-US" sz="1015">
                  <a:solidFill>
                    <a:prstClr val="black"/>
                  </a:solidFill>
                  <a:latin typeface="Impact MT Std" pitchFamily="34" charset="0"/>
                </a:endParaRPr>
              </a:p>
            </p:txBody>
          </p:sp>
          <p:sp>
            <p:nvSpPr>
              <p:cNvPr id="46" name="淘宝网Chenying0907出品 5"/>
              <p:cNvSpPr/>
              <p:nvPr/>
            </p:nvSpPr>
            <p:spPr bwMode="auto">
              <a:xfrm>
                <a:off x="2272446" y="1709102"/>
                <a:ext cx="1008373" cy="766040"/>
              </a:xfrm>
              <a:custGeom>
                <a:avLst/>
                <a:gdLst>
                  <a:gd name="T0" fmla="*/ 206 w 524"/>
                  <a:gd name="T1" fmla="*/ 0 h 398"/>
                  <a:gd name="T2" fmla="*/ 199 w 524"/>
                  <a:gd name="T3" fmla="*/ 0 h 398"/>
                  <a:gd name="T4" fmla="*/ 195 w 524"/>
                  <a:gd name="T5" fmla="*/ 0 h 398"/>
                  <a:gd name="T6" fmla="*/ 190 w 524"/>
                  <a:gd name="T7" fmla="*/ 0 h 398"/>
                  <a:gd name="T8" fmla="*/ 0 w 524"/>
                  <a:gd name="T9" fmla="*/ 199 h 398"/>
                  <a:gd name="T10" fmla="*/ 190 w 524"/>
                  <a:gd name="T11" fmla="*/ 398 h 398"/>
                  <a:gd name="T12" fmla="*/ 195 w 524"/>
                  <a:gd name="T13" fmla="*/ 398 h 398"/>
                  <a:gd name="T14" fmla="*/ 199 w 524"/>
                  <a:gd name="T15" fmla="*/ 398 h 398"/>
                  <a:gd name="T16" fmla="*/ 206 w 524"/>
                  <a:gd name="T17" fmla="*/ 398 h 398"/>
                  <a:gd name="T18" fmla="*/ 524 w 524"/>
                  <a:gd name="T19" fmla="*/ 199 h 398"/>
                  <a:gd name="T20" fmla="*/ 206 w 524"/>
                  <a:gd name="T2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398">
                    <a:moveTo>
                      <a:pt x="206" y="0"/>
                    </a:moveTo>
                    <a:cubicBezTo>
                      <a:pt x="204" y="0"/>
                      <a:pt x="201" y="0"/>
                      <a:pt x="199" y="0"/>
                    </a:cubicBezTo>
                    <a:cubicBezTo>
                      <a:pt x="198" y="0"/>
                      <a:pt x="196" y="0"/>
                      <a:pt x="195" y="0"/>
                    </a:cubicBezTo>
                    <a:cubicBezTo>
                      <a:pt x="193" y="0"/>
                      <a:pt x="192" y="0"/>
                      <a:pt x="190" y="0"/>
                    </a:cubicBezTo>
                    <a:cubicBezTo>
                      <a:pt x="84" y="5"/>
                      <a:pt x="0" y="92"/>
                      <a:pt x="0" y="199"/>
                    </a:cubicBezTo>
                    <a:cubicBezTo>
                      <a:pt x="0" y="306"/>
                      <a:pt x="84" y="393"/>
                      <a:pt x="190" y="398"/>
                    </a:cubicBezTo>
                    <a:cubicBezTo>
                      <a:pt x="192" y="398"/>
                      <a:pt x="193" y="398"/>
                      <a:pt x="195" y="398"/>
                    </a:cubicBezTo>
                    <a:cubicBezTo>
                      <a:pt x="196" y="398"/>
                      <a:pt x="198" y="398"/>
                      <a:pt x="199" y="398"/>
                    </a:cubicBezTo>
                    <a:cubicBezTo>
                      <a:pt x="201" y="398"/>
                      <a:pt x="204" y="398"/>
                      <a:pt x="206" y="398"/>
                    </a:cubicBezTo>
                    <a:cubicBezTo>
                      <a:pt x="401" y="394"/>
                      <a:pt x="524" y="199"/>
                      <a:pt x="524" y="199"/>
                    </a:cubicBezTo>
                    <a:cubicBezTo>
                      <a:pt x="524" y="199"/>
                      <a:pt x="401" y="4"/>
                      <a:pt x="206" y="0"/>
                    </a:cubicBezTo>
                    <a:close/>
                  </a:path>
                </a:pathLst>
              </a:cu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vert="horz" wrap="square" lIns="68569" tIns="34284" rIns="68569" bIns="34284" numCol="1" anchor="t" anchorCtr="0" compatLnSpc="1"/>
              <a:lstStyle/>
              <a:p>
                <a:endParaRPr lang="zh-CN" altLang="en-US" sz="1015">
                  <a:solidFill>
                    <a:prstClr val="black"/>
                  </a:solidFill>
                  <a:latin typeface="Impact MT Std" pitchFamily="34" charset="0"/>
                </a:endParaRPr>
              </a:p>
            </p:txBody>
          </p:sp>
          <p:sp>
            <p:nvSpPr>
              <p:cNvPr id="47" name="淘宝网Chenying0907出品 39"/>
              <p:cNvSpPr/>
              <p:nvPr/>
            </p:nvSpPr>
            <p:spPr>
              <a:xfrm>
                <a:off x="2368263" y="1797613"/>
                <a:ext cx="589017" cy="589018"/>
              </a:xfrm>
              <a:prstGeom prst="ellipse">
                <a:avLst/>
              </a:prstGeom>
              <a:gradFill>
                <a:gsLst>
                  <a:gs pos="0">
                    <a:srgbClr val="E30000"/>
                  </a:gs>
                  <a:gs pos="100000">
                    <a:srgbClr val="760303"/>
                  </a:gs>
                </a:gsLst>
                <a:lin ang="27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Impact MT Std" pitchFamily="34" charset="0"/>
                  <a:ea typeface="方正兰亭黑简体" panose="02000000000000000000" pitchFamily="2" charset="-122"/>
                </a:endParaRPr>
              </a:p>
            </p:txBody>
          </p:sp>
          <p:sp>
            <p:nvSpPr>
              <p:cNvPr id="48" name="淘宝网Chenying0907出品 12"/>
              <p:cNvSpPr txBox="1"/>
              <p:nvPr/>
            </p:nvSpPr>
            <p:spPr>
              <a:xfrm>
                <a:off x="2353171" y="1871969"/>
                <a:ext cx="643870" cy="382879"/>
              </a:xfrm>
              <a:prstGeom prst="rect">
                <a:avLst/>
              </a:prstGeom>
              <a:noFill/>
            </p:spPr>
            <p:txBody>
              <a:bodyPr wrap="square" rtlCol="0">
                <a:spAutoFit/>
              </a:bodyPr>
              <a:lstStyle/>
              <a:p>
                <a:r>
                  <a:rPr lang="en-US" altLang="zh-CN" sz="2100" b="1" dirty="0">
                    <a:solidFill>
                      <a:schemeClr val="bg1"/>
                    </a:solidFill>
                    <a:latin typeface="Impact MT Std" pitchFamily="34" charset="0"/>
                    <a:ea typeface="方正兰亭黑简体" panose="02000000000000000000" pitchFamily="2" charset="-122"/>
                  </a:rPr>
                  <a:t>03</a:t>
                </a:r>
                <a:endParaRPr lang="zh-CN" altLang="en-US" sz="2100" b="1" dirty="0">
                  <a:solidFill>
                    <a:schemeClr val="bg1"/>
                  </a:solidFill>
                  <a:latin typeface="Impact MT Std" pitchFamily="34" charset="0"/>
                  <a:ea typeface="方正兰亭黑简体" panose="02000000000000000000" pitchFamily="2" charset="-122"/>
                </a:endParaRPr>
              </a:p>
            </p:txBody>
          </p:sp>
        </p:grpSp>
        <p:sp>
          <p:nvSpPr>
            <p:cNvPr id="49" name="淘宝网Chenying0907出品 3"/>
            <p:cNvSpPr>
              <a:spLocks noChangeArrowheads="1"/>
            </p:cNvSpPr>
            <p:nvPr/>
          </p:nvSpPr>
          <p:spPr bwMode="auto">
            <a:xfrm>
              <a:off x="6569" y="5656"/>
              <a:ext cx="1309"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sz="1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标题三</a:t>
              </a:r>
            </a:p>
          </p:txBody>
        </p:sp>
        <p:sp>
          <p:nvSpPr>
            <p:cNvPr id="50" name="TextBox 503"/>
            <p:cNvSpPr txBox="1"/>
            <p:nvPr/>
          </p:nvSpPr>
          <p:spPr>
            <a:xfrm>
              <a:off x="8153" y="5656"/>
              <a:ext cx="4997" cy="570"/>
            </a:xfrm>
            <a:prstGeom prst="rect">
              <a:avLst/>
            </a:prstGeom>
            <a:noFill/>
          </p:spPr>
          <p:txBody>
            <a:bodyPr wrap="square" rtlCol="0">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您的内容打在这里，或者通过复制您的文本后，在此框中选择粘贴，尽可能简介扼要，主题明确。</a:t>
              </a:r>
            </a:p>
          </p:txBody>
        </p:sp>
      </p:grpSp>
      <p:sp>
        <p:nvSpPr>
          <p:cNvPr id="79" name="矩形 78"/>
          <p:cNvSpPr/>
          <p:nvPr/>
        </p:nvSpPr>
        <p:spPr>
          <a:xfrm>
            <a:off x="1484630" y="165735"/>
            <a:ext cx="2675255" cy="521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输入标题内容</a:t>
            </a: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8"/>
</p:tagLst>
</file>

<file path=ppt/tags/tag10.xml><?xml version="1.0" encoding="utf-8"?>
<p:tagLst xmlns:a="http://schemas.openxmlformats.org/drawingml/2006/main" xmlns:r="http://schemas.openxmlformats.org/officeDocument/2006/relationships" xmlns:p="http://schemas.openxmlformats.org/presentationml/2006/main">
  <p:tag name="ISLIDE.ICON" val="#154538;#7184;#108302;#383174;#398660;"/>
</p:tagLst>
</file>

<file path=ppt/tags/tag11.xml><?xml version="1.0" encoding="utf-8"?>
<p:tagLst xmlns:a="http://schemas.openxmlformats.org/drawingml/2006/main" xmlns:r="http://schemas.openxmlformats.org/officeDocument/2006/relationships" xmlns:p="http://schemas.openxmlformats.org/presentationml/2006/main">
  <p:tag name="ISLIDE.ICON" val="#154538;#7184;#108302;#383174;#398660;#19201;#91231;#91010;#133587;#84488;#147907;#148239;"/>
</p:tagLst>
</file>

<file path=ppt/tags/tag12.xml><?xml version="1.0" encoding="utf-8"?>
<p:tagLst xmlns:a="http://schemas.openxmlformats.org/drawingml/2006/main" xmlns:r="http://schemas.openxmlformats.org/officeDocument/2006/relationships" xmlns:p="http://schemas.openxmlformats.org/presentationml/2006/main">
  <p:tag name="PA" val="v5.2.8"/>
</p:tagLst>
</file>

<file path=ppt/tags/tag13.xml><?xml version="1.0" encoding="utf-8"?>
<p:tagLst xmlns:a="http://schemas.openxmlformats.org/drawingml/2006/main" xmlns:r="http://schemas.openxmlformats.org/officeDocument/2006/relationships" xmlns:p="http://schemas.openxmlformats.org/presentationml/2006/main">
  <p:tag name="ISLIDE.ICON" val="#154538;#7184;#108302;#383174;#398660;#407144;#22298;"/>
</p:tagLst>
</file>

<file path=ppt/tags/tag14.xml><?xml version="1.0" encoding="utf-8"?>
<p:tagLst xmlns:a="http://schemas.openxmlformats.org/drawingml/2006/main" xmlns:r="http://schemas.openxmlformats.org/officeDocument/2006/relationships" xmlns:p="http://schemas.openxmlformats.org/presentationml/2006/main">
  <p:tag name="ISLIDE.ICON" val="#368816;#104864;"/>
</p:tagLst>
</file>

<file path=ppt/tags/tag15.xml><?xml version="1.0" encoding="utf-8"?>
<p:tagLst xmlns:a="http://schemas.openxmlformats.org/drawingml/2006/main" xmlns:r="http://schemas.openxmlformats.org/officeDocument/2006/relationships" xmlns:p="http://schemas.openxmlformats.org/presentationml/2006/main">
  <p:tag name="PA" val="v5.2.8"/>
</p:tagLst>
</file>

<file path=ppt/tags/tag16.xml><?xml version="1.0" encoding="utf-8"?>
<p:tagLst xmlns:a="http://schemas.openxmlformats.org/drawingml/2006/main" xmlns:r="http://schemas.openxmlformats.org/officeDocument/2006/relationships" xmlns:p="http://schemas.openxmlformats.org/presentationml/2006/main">
  <p:tag name="ISLIDE.ICON" val="#154538;#7184;#108302;#370938;"/>
</p:tagLst>
</file>

<file path=ppt/tags/tag17.xml><?xml version="1.0" encoding="utf-8"?>
<p:tagLst xmlns:a="http://schemas.openxmlformats.org/drawingml/2006/main" xmlns:r="http://schemas.openxmlformats.org/officeDocument/2006/relationships" xmlns:p="http://schemas.openxmlformats.org/presentationml/2006/main">
  <p:tag name="ISLIDE.ICON" val="#368816;#104864;#108509;#85803;#85030;#56054;"/>
</p:tagLst>
</file>

<file path=ppt/tags/tag18.xml><?xml version="1.0" encoding="utf-8"?>
<p:tagLst xmlns:a="http://schemas.openxmlformats.org/drawingml/2006/main" xmlns:r="http://schemas.openxmlformats.org/officeDocument/2006/relationships" xmlns:p="http://schemas.openxmlformats.org/presentationml/2006/main">
  <p:tag name="ISLIDE.ICON" val="#154538;#7184;#108302;#383174;#398660;#19201;#91231;#91010;#133587;#84488;#147907;#148239;"/>
</p:tagLst>
</file>

<file path=ppt/tags/tag19.xml><?xml version="1.0" encoding="utf-8"?>
<p:tagLst xmlns:a="http://schemas.openxmlformats.org/drawingml/2006/main" xmlns:r="http://schemas.openxmlformats.org/officeDocument/2006/relationships" xmlns:p="http://schemas.openxmlformats.org/presentationml/2006/main">
  <p:tag name="PA" val="v5.2.8"/>
</p:tagLst>
</file>

<file path=ppt/tags/tag2.xml><?xml version="1.0" encoding="utf-8"?>
<p:tagLst xmlns:a="http://schemas.openxmlformats.org/drawingml/2006/main" xmlns:r="http://schemas.openxmlformats.org/officeDocument/2006/relationships" xmlns:p="http://schemas.openxmlformats.org/presentationml/2006/main">
  <p:tag name="PA" val="v5.2.8"/>
</p:tagLst>
</file>

<file path=ppt/tags/tag20.xml><?xml version="1.0" encoding="utf-8"?>
<p:tagLst xmlns:a="http://schemas.openxmlformats.org/drawingml/2006/main" xmlns:r="http://schemas.openxmlformats.org/officeDocument/2006/relationships" xmlns:p="http://schemas.openxmlformats.org/presentationml/2006/main">
  <p:tag name="PA" val="v5.2.8"/>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8"/>
</p:tagLst>
</file>

<file path=ppt/tags/tag5.xml><?xml version="1.0" encoding="utf-8"?>
<p:tagLst xmlns:a="http://schemas.openxmlformats.org/drawingml/2006/main" xmlns:r="http://schemas.openxmlformats.org/officeDocument/2006/relationships" xmlns:p="http://schemas.openxmlformats.org/presentationml/2006/main">
  <p:tag name="ISLIDE.ICON" val="#154538;#7184;#108302;"/>
</p:tagLst>
</file>

<file path=ppt/tags/tag6.xml><?xml version="1.0" encoding="utf-8"?>
<p:tagLst xmlns:a="http://schemas.openxmlformats.org/drawingml/2006/main" xmlns:r="http://schemas.openxmlformats.org/officeDocument/2006/relationships" xmlns:p="http://schemas.openxmlformats.org/presentationml/2006/main">
  <p:tag name="ISLIDE.ICON" val="#154538;#7184;#108302;#383174;#398660;#19201;#91231;#91010;#133587;#84488;#147907;#148239;"/>
</p:tagLst>
</file>

<file path=ppt/tags/tag7.xml><?xml version="1.0" encoding="utf-8"?>
<p:tagLst xmlns:a="http://schemas.openxmlformats.org/drawingml/2006/main" xmlns:r="http://schemas.openxmlformats.org/officeDocument/2006/relationships" xmlns:p="http://schemas.openxmlformats.org/presentationml/2006/main">
  <p:tag name="ISLIDE.ICON" val="#154538;#7184;#108302;"/>
</p:tagLst>
</file>

<file path=ppt/tags/tag8.xml><?xml version="1.0" encoding="utf-8"?>
<p:tagLst xmlns:a="http://schemas.openxmlformats.org/drawingml/2006/main" xmlns:r="http://schemas.openxmlformats.org/officeDocument/2006/relationships" xmlns:p="http://schemas.openxmlformats.org/presentationml/2006/main">
  <p:tag name="PA" val="v5.2.8"/>
</p:tagLst>
</file>

<file path=ppt/tags/tag9.xml><?xml version="1.0" encoding="utf-8"?>
<p:tagLst xmlns:a="http://schemas.openxmlformats.org/drawingml/2006/main" xmlns:r="http://schemas.openxmlformats.org/officeDocument/2006/relationships" xmlns:p="http://schemas.openxmlformats.org/presentationml/2006/main">
  <p:tag name="ISLIDE.ICON" val="#154538;#7184;#108302;#383174;#398660;#19201;#91231;#91010;#133587;#84488;#147907;#148239;"/>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1131</Words>
  <Application>Microsoft Office PowerPoint</Application>
  <PresentationFormat>宽屏</PresentationFormat>
  <Paragraphs>112</Paragraphs>
  <Slides>20</Slides>
  <Notes>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20</vt:i4>
      </vt:variant>
    </vt:vector>
  </HeadingPairs>
  <TitlesOfParts>
    <vt:vector size="37" baseType="lpstr">
      <vt:lpstr>Times New Roman</vt:lpstr>
      <vt:lpstr>微软雅黑</vt:lpstr>
      <vt:lpstr>Calibri</vt:lpstr>
      <vt:lpstr>Clear Sans</vt:lpstr>
      <vt:lpstr>汉仪大宋简</vt:lpstr>
      <vt:lpstr>Arial</vt:lpstr>
      <vt:lpstr>等线</vt:lpstr>
      <vt:lpstr>汉仪劲楷简</vt:lpstr>
      <vt:lpstr>方正兰亭黑简体</vt:lpstr>
      <vt:lpstr>微软雅黑 Light</vt:lpstr>
      <vt:lpstr>Open Sans</vt:lpstr>
      <vt:lpstr>等线 Light</vt:lpstr>
      <vt:lpstr>宋体</vt:lpstr>
      <vt:lpstr>Impact MT Std</vt:lpstr>
      <vt:lpstr>Arial Rounded MT Bold</vt:lpstr>
      <vt:lpstr>www.2ppt.com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2020-07-30T03:13:00Z</dcterms:created>
  <dcterms:modified xsi:type="dcterms:W3CDTF">2023-01-10T11:37:26Z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3E2D1652E67A4DA89F1BA9306EC8105D</vt:lpwstr>
  </property>
  <property fmtid="{A09F084E-AD41-489F-8076-AA5BE3082BCA}" pid="100">
    <vt:ui4>5</vt:ui4>
  </property>
  <property fmtid="{64440492-4C8B-11D1-8B70-080036B11A03}" pid="11">
    <vt:lpwstr>www.2ppt.com-爱PPT提供资源下载</vt:lpwstr>
  </property>
</Properties>
</file>