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9" r:id="rId2"/>
    <p:sldId id="550" r:id="rId3"/>
    <p:sldId id="551" r:id="rId4"/>
    <p:sldId id="558" r:id="rId5"/>
    <p:sldId id="552" r:id="rId6"/>
    <p:sldId id="553" r:id="rId7"/>
    <p:sldId id="554" r:id="rId8"/>
    <p:sldId id="555" r:id="rId9"/>
    <p:sldId id="556" r:id="rId10"/>
    <p:sldId id="557" r:id="rId11"/>
    <p:sldId id="549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0000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299" autoAdjust="0"/>
  </p:normalViewPr>
  <p:slideViewPr>
    <p:cSldViewPr>
      <p:cViewPr varScale="1">
        <p:scale>
          <a:sx n="136" d="100"/>
          <a:sy n="136" d="100"/>
        </p:scale>
        <p:origin x="-78" y="-366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98782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264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以内的数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比较数的大小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.em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wmf"/><Relationship Id="rId3" Type="http://schemas.openxmlformats.org/officeDocument/2006/relationships/control" Target="../activeX/activeX12.xml"/><Relationship Id="rId7" Type="http://schemas.openxmlformats.org/officeDocument/2006/relationships/control" Target="../activeX/activeX16.xml"/><Relationship Id="rId12" Type="http://schemas.openxmlformats.org/officeDocument/2006/relationships/image" Target="../media/image22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5.xml"/><Relationship Id="rId11" Type="http://schemas.openxmlformats.org/officeDocument/2006/relationships/slide" Target="slide1.xml"/><Relationship Id="rId5" Type="http://schemas.openxmlformats.org/officeDocument/2006/relationships/control" Target="../activeX/activeX14.xml"/><Relationship Id="rId10" Type="http://schemas.openxmlformats.org/officeDocument/2006/relationships/image" Target="../media/image7.png"/><Relationship Id="rId4" Type="http://schemas.openxmlformats.org/officeDocument/2006/relationships/control" Target="../activeX/activeX13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slide" Target="slide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1.wmf"/><Relationship Id="rId2" Type="http://schemas.openxmlformats.org/officeDocument/2006/relationships/control" Target="../activeX/activeX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slide" Target="slide1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50849" y="1486838"/>
            <a:ext cx="3831818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比较数的大小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85105"/>
            <a:ext cx="28459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en-US" altLang="zh-CN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以内的数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6793" y="4277341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矩形 11"/>
          <p:cNvSpPr>
            <a:spLocks noChangeArrowheads="1"/>
          </p:cNvSpPr>
          <p:nvPr/>
        </p:nvSpPr>
        <p:spPr bwMode="auto">
          <a:xfrm>
            <a:off x="644079" y="555526"/>
            <a:ext cx="471537" cy="584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00188" y="1635646"/>
            <a:ext cx="666750" cy="5032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762250" y="1636465"/>
            <a:ext cx="666750" cy="5032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2267744" y="1626390"/>
            <a:ext cx="1143000" cy="513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28" tIns="40814" rIns="81628" bIns="40814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5724128" y="1707654"/>
            <a:ext cx="1143000" cy="513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28" tIns="40814" rIns="81628" bIns="40814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＜</a:t>
            </a:r>
          </a:p>
        </p:txBody>
      </p:sp>
      <p:sp>
        <p:nvSpPr>
          <p:cNvPr id="21" name="矩形 20"/>
          <p:cNvSpPr/>
          <p:nvPr/>
        </p:nvSpPr>
        <p:spPr>
          <a:xfrm>
            <a:off x="5004048" y="1708473"/>
            <a:ext cx="666750" cy="5032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00192" y="1707654"/>
            <a:ext cx="666750" cy="5032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65" name="TextBox 22"/>
          <p:cNvSpPr txBox="1">
            <a:spLocks noChangeArrowheads="1"/>
          </p:cNvSpPr>
          <p:nvPr/>
        </p:nvSpPr>
        <p:spPr bwMode="auto">
          <a:xfrm>
            <a:off x="3639889" y="2778518"/>
            <a:ext cx="1143000" cy="513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28" tIns="40814" rIns="81628" bIns="40814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24" name="矩形 23"/>
          <p:cNvSpPr/>
          <p:nvPr/>
        </p:nvSpPr>
        <p:spPr>
          <a:xfrm>
            <a:off x="2985690" y="2832100"/>
            <a:ext cx="666750" cy="504825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67" name="TextBox 24"/>
          <p:cNvSpPr txBox="1">
            <a:spLocks noChangeArrowheads="1"/>
          </p:cNvSpPr>
          <p:nvPr/>
        </p:nvSpPr>
        <p:spPr bwMode="auto">
          <a:xfrm>
            <a:off x="4081065" y="2787774"/>
            <a:ext cx="1143000" cy="513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28" tIns="40814" rIns="81628" bIns="40814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68" name="TextBox 25"/>
          <p:cNvSpPr txBox="1">
            <a:spLocks noChangeArrowheads="1"/>
          </p:cNvSpPr>
          <p:nvPr/>
        </p:nvSpPr>
        <p:spPr bwMode="auto">
          <a:xfrm>
            <a:off x="4509690" y="2850526"/>
            <a:ext cx="1143000" cy="513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628" tIns="40814" rIns="81628" bIns="40814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27" name="矩形 26"/>
          <p:cNvSpPr/>
          <p:nvPr/>
        </p:nvSpPr>
        <p:spPr>
          <a:xfrm>
            <a:off x="5057378" y="2786063"/>
            <a:ext cx="666750" cy="50323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3118" name="TextBox13" r:id="rId2" imgW="600120" imgH="438120"/>
        </mc:Choice>
        <mc:Fallback>
          <p:control name="TextBox13" r:id="rId2" imgW="600120" imgH="438120">
            <p:pic>
              <p:nvPicPr>
                <p:cNvPr id="2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7175" y="1635125"/>
                  <a:ext cx="596900" cy="433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9" name="TextBox1" r:id="rId3" imgW="600120" imgH="438120"/>
        </mc:Choice>
        <mc:Fallback>
          <p:control name="TextBox1" r:id="rId3" imgW="600120" imgH="43812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771775" y="1633538"/>
                  <a:ext cx="596900" cy="433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0" name="TextBox2" r:id="rId4" imgW="600120" imgH="581040"/>
        </mc:Choice>
        <mc:Fallback>
          <p:control name="TextBox2" r:id="rId4" imgW="600120" imgH="58104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35550" y="1704975"/>
                  <a:ext cx="596900" cy="434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1" name="TextBox3" r:id="rId5" imgW="600120" imgH="581040"/>
        </mc:Choice>
        <mc:Fallback>
          <p:control name="TextBox3" r:id="rId5" imgW="600120" imgH="581040">
            <p:pic>
              <p:nvPicPr>
                <p:cNvPr id="5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6300788" y="1708150"/>
                  <a:ext cx="596900" cy="433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2" name="TextBox4" r:id="rId6" imgW="600120" imgH="581040"/>
        </mc:Choice>
        <mc:Fallback>
          <p:control name="TextBox4" r:id="rId6" imgW="600120" imgH="581040">
            <p:pic>
              <p:nvPicPr>
                <p:cNvPr id="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3038475" y="2859088"/>
                  <a:ext cx="596900" cy="4333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23" name="TextBox5" r:id="rId7" imgW="600120" imgH="581040"/>
        </mc:Choice>
        <mc:Fallback>
          <p:control name="TextBox5" r:id="rId7" imgW="600120" imgH="581040">
            <p:pic>
              <p:nvPicPr>
                <p:cNvPr id="7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76825" y="2859088"/>
                  <a:ext cx="595313" cy="43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08845" y="1995686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比较数的大小的方法：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03648" y="2561725"/>
            <a:ext cx="266429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位数多的数大；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331640" y="3061862"/>
            <a:ext cx="6336704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位数相同，先比较十位上的数，如果十位上的数相同，再比较个位。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4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275856" y="1673245"/>
            <a:ext cx="288032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622747"/>
            <a:ext cx="5577420" cy="25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 bwMode="auto">
          <a:xfrm>
            <a:off x="2555776" y="445244"/>
            <a:ext cx="2016224" cy="1118394"/>
            <a:chOff x="6128820" y="360453"/>
            <a:chExt cx="2016224" cy="1491205"/>
          </a:xfrm>
        </p:grpSpPr>
        <p:sp>
          <p:nvSpPr>
            <p:cNvPr id="9" name="云形标注 8"/>
            <p:cNvSpPr/>
            <p:nvPr/>
          </p:nvSpPr>
          <p:spPr>
            <a:xfrm>
              <a:off x="6128820" y="360453"/>
              <a:ext cx="1943224" cy="1491205"/>
            </a:xfrm>
            <a:prstGeom prst="cloudCallout">
              <a:avLst>
                <a:gd name="adj1" fmla="val 10195"/>
                <a:gd name="adj2" fmla="val 65482"/>
              </a:avLst>
            </a:prstGeom>
            <a:no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52" name="TextBox 14"/>
            <p:cNvSpPr txBox="1">
              <a:spLocks noChangeArrowheads="1"/>
            </p:cNvSpPr>
            <p:nvPr/>
          </p:nvSpPr>
          <p:spPr bwMode="auto">
            <a:xfrm>
              <a:off x="6216231" y="441787"/>
              <a:ext cx="1928813" cy="12721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我拾了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46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个贝壳。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4716016" y="267494"/>
            <a:ext cx="1586879" cy="1018381"/>
            <a:chOff x="6428995" y="30208"/>
            <a:chExt cx="1946919" cy="1356898"/>
          </a:xfrm>
        </p:grpSpPr>
        <p:sp>
          <p:nvSpPr>
            <p:cNvPr id="12" name="云形标注 11"/>
            <p:cNvSpPr/>
            <p:nvPr/>
          </p:nvSpPr>
          <p:spPr>
            <a:xfrm>
              <a:off x="6428995" y="30208"/>
              <a:ext cx="1946919" cy="1356898"/>
            </a:xfrm>
            <a:prstGeom prst="cloudCallout">
              <a:avLst>
                <a:gd name="adj1" fmla="val 35043"/>
                <a:gd name="adj2" fmla="val 73283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50" name="TextBox 14"/>
            <p:cNvSpPr txBox="1">
              <a:spLocks noChangeArrowheads="1"/>
            </p:cNvSpPr>
            <p:nvPr/>
          </p:nvSpPr>
          <p:spPr bwMode="auto">
            <a:xfrm>
              <a:off x="6655907" y="30208"/>
              <a:ext cx="1628345" cy="12712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我拾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了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</a:t>
              </a:r>
              <a:r>
                <a:rPr lang="zh-CN" altLang="en-US" sz="2800" b="1" dirty="0">
                  <a:latin typeface="楷体_GB2312" panose="02010609030101010101" charset="-122"/>
                  <a:ea typeface="楷体_GB2312" panose="02010609030101010101" charset="-122"/>
                  <a:cs typeface="楷体_GB2312" panose="02010609030101010101" charset="-122"/>
                </a:rPr>
                <a:t>。</a:t>
              </a:r>
              <a:endParaRPr lang="zh-CN" altLang="zh-CN" sz="28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</p:grpSp>
      <p:sp>
        <p:nvSpPr>
          <p:cNvPr id="37" name="圆角矩形标注 36"/>
          <p:cNvSpPr/>
          <p:nvPr/>
        </p:nvSpPr>
        <p:spPr>
          <a:xfrm>
            <a:off x="3238860" y="3572415"/>
            <a:ext cx="4464496" cy="792088"/>
          </a:xfrm>
          <a:prstGeom prst="wedgeRoundRectCallout">
            <a:avLst>
              <a:gd name="adj1" fmla="val -62183"/>
              <a:gd name="adj2" fmla="val 8047"/>
              <a:gd name="adj3" fmla="val 16667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小松鼠和小兔子正在进行拾贝壳比赛！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"/>
          <p:cNvGrpSpPr/>
          <p:nvPr/>
        </p:nvGrpSpPr>
        <p:grpSpPr bwMode="auto">
          <a:xfrm>
            <a:off x="2843808" y="3511174"/>
            <a:ext cx="4320480" cy="1025546"/>
            <a:chOff x="5357818" y="2571750"/>
            <a:chExt cx="3668445" cy="1025552"/>
          </a:xfrm>
        </p:grpSpPr>
        <p:grpSp>
          <p:nvGrpSpPr>
            <p:cNvPr id="5" name="组合 13"/>
            <p:cNvGrpSpPr/>
            <p:nvPr/>
          </p:nvGrpSpPr>
          <p:grpSpPr bwMode="auto">
            <a:xfrm>
              <a:off x="5357818" y="2571750"/>
              <a:ext cx="3668445" cy="1025552"/>
              <a:chOff x="5424603" y="-2965841"/>
              <a:chExt cx="4871232" cy="1366462"/>
            </a:xfrm>
            <a:solidFill>
              <a:srgbClr val="FFFFCC"/>
            </a:solidFill>
            <a:effectLst/>
          </p:grpSpPr>
          <p:sp>
            <p:nvSpPr>
              <p:cNvPr id="17" name="圆角矩形标注 16"/>
              <p:cNvSpPr/>
              <p:nvPr/>
            </p:nvSpPr>
            <p:spPr>
              <a:xfrm>
                <a:off x="5424603" y="-2965841"/>
                <a:ext cx="4553310" cy="856665"/>
              </a:xfrm>
              <a:prstGeom prst="wedgeRoundRectCallout">
                <a:avLst>
                  <a:gd name="adj1" fmla="val 59420"/>
                  <a:gd name="adj2" fmla="val 12521"/>
                  <a:gd name="adj3" fmla="val 16667"/>
                </a:avLst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b="1" dirty="0">
                  <a:latin typeface="楷体_GB2312" panose="02010609030101010101" charset="-122"/>
                  <a:ea typeface="楷体_GB2312" panose="02010609030101010101" charset="-122"/>
                </a:endParaRPr>
              </a:p>
            </p:txBody>
          </p:sp>
          <p:sp>
            <p:nvSpPr>
              <p:cNvPr id="18" name="TextBox 14"/>
              <p:cNvSpPr txBox="1">
                <a:spLocks noChangeArrowheads="1"/>
              </p:cNvSpPr>
              <p:nvPr/>
            </p:nvSpPr>
            <p:spPr bwMode="auto">
              <a:xfrm>
                <a:off x="5898908" y="-2870655"/>
                <a:ext cx="4396927" cy="12712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和    比，谁拾得多？</a:t>
                </a:r>
                <a:endParaRPr lang="zh-CN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5147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4D5"/>
                </a:clrFrom>
                <a:clrTo>
                  <a:srgbClr val="FFF4D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6679" y="2643188"/>
              <a:ext cx="51356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47266" y="2643188"/>
              <a:ext cx="41061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组合 38"/>
          <p:cNvGrpSpPr/>
          <p:nvPr/>
        </p:nvGrpSpPr>
        <p:grpSpPr bwMode="auto">
          <a:xfrm>
            <a:off x="683572" y="3507854"/>
            <a:ext cx="1872204" cy="523222"/>
            <a:chOff x="5284666" y="1928281"/>
            <a:chExt cx="1872214" cy="522884"/>
          </a:xfrm>
        </p:grpSpPr>
        <p:sp>
          <p:nvSpPr>
            <p:cNvPr id="5137" name="矩形 35"/>
            <p:cNvSpPr>
              <a:spLocks noChangeArrowheads="1"/>
            </p:cNvSpPr>
            <p:nvPr/>
          </p:nvSpPr>
          <p:spPr bwMode="auto">
            <a:xfrm>
              <a:off x="5284666" y="1928281"/>
              <a:ext cx="546948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46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138" name="矩形 36"/>
            <p:cNvSpPr>
              <a:spLocks noChangeArrowheads="1"/>
            </p:cNvSpPr>
            <p:nvPr/>
          </p:nvSpPr>
          <p:spPr bwMode="auto">
            <a:xfrm>
              <a:off x="6609932" y="1928283"/>
              <a:ext cx="546948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622747"/>
            <a:ext cx="5577420" cy="25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组合 7"/>
          <p:cNvGrpSpPr/>
          <p:nvPr/>
        </p:nvGrpSpPr>
        <p:grpSpPr bwMode="auto">
          <a:xfrm>
            <a:off x="2555776" y="445244"/>
            <a:ext cx="2016224" cy="1118394"/>
            <a:chOff x="6128820" y="360453"/>
            <a:chExt cx="2016224" cy="1491205"/>
          </a:xfrm>
        </p:grpSpPr>
        <p:sp>
          <p:nvSpPr>
            <p:cNvPr id="29" name="云形标注 28"/>
            <p:cNvSpPr/>
            <p:nvPr/>
          </p:nvSpPr>
          <p:spPr>
            <a:xfrm>
              <a:off x="6128820" y="360453"/>
              <a:ext cx="1943224" cy="1491205"/>
            </a:xfrm>
            <a:prstGeom prst="cloudCallout">
              <a:avLst>
                <a:gd name="adj1" fmla="val 10195"/>
                <a:gd name="adj2" fmla="val 65482"/>
              </a:avLst>
            </a:prstGeom>
            <a:no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6216231" y="441787"/>
              <a:ext cx="1928813" cy="12721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我拾了</a:t>
              </a:r>
              <a:r>
                <a:rPr lang="en-US" altLang="zh-CN" sz="28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46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个贝壳。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grpSp>
        <p:nvGrpSpPr>
          <p:cNvPr id="31" name="组合 17"/>
          <p:cNvGrpSpPr/>
          <p:nvPr/>
        </p:nvGrpSpPr>
        <p:grpSpPr bwMode="auto">
          <a:xfrm>
            <a:off x="4716016" y="267494"/>
            <a:ext cx="1586879" cy="1018381"/>
            <a:chOff x="6428995" y="30208"/>
            <a:chExt cx="1946919" cy="1356898"/>
          </a:xfrm>
        </p:grpSpPr>
        <p:sp>
          <p:nvSpPr>
            <p:cNvPr id="32" name="云形标注 31"/>
            <p:cNvSpPr/>
            <p:nvPr/>
          </p:nvSpPr>
          <p:spPr>
            <a:xfrm>
              <a:off x="6428995" y="30208"/>
              <a:ext cx="1946919" cy="1356898"/>
            </a:xfrm>
            <a:prstGeom prst="cloudCallout">
              <a:avLst>
                <a:gd name="adj1" fmla="val 35043"/>
                <a:gd name="adj2" fmla="val 73283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6655907" y="30208"/>
              <a:ext cx="1628345" cy="12712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我拾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了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  <a:p>
              <a:pPr algn="ctr"/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</a:t>
              </a:r>
              <a:r>
                <a:rPr lang="zh-CN" altLang="en-US" sz="2800" b="1" dirty="0">
                  <a:latin typeface="楷体_GB2312" panose="02010609030101010101" charset="-122"/>
                  <a:ea typeface="楷体_GB2312" panose="02010609030101010101" charset="-122"/>
                  <a:cs typeface="楷体_GB2312" panose="02010609030101010101" charset="-122"/>
                </a:rPr>
                <a:t>。</a:t>
              </a:r>
              <a:endParaRPr lang="zh-CN" altLang="zh-CN" sz="28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012555" y="771550"/>
            <a:ext cx="1279525" cy="584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1923678"/>
            <a:ext cx="30480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24350" y="1926853"/>
            <a:ext cx="3462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33"/>
          <p:cNvGrpSpPr/>
          <p:nvPr/>
        </p:nvGrpSpPr>
        <p:grpSpPr bwMode="auto">
          <a:xfrm>
            <a:off x="2071688" y="2037978"/>
            <a:ext cx="2143125" cy="1246188"/>
            <a:chOff x="4429123" y="1756569"/>
            <a:chExt cx="2143141" cy="1246495"/>
          </a:xfrm>
        </p:grpSpPr>
        <p:grpSp>
          <p:nvGrpSpPr>
            <p:cNvPr id="7" name="组合 13"/>
            <p:cNvGrpSpPr/>
            <p:nvPr/>
          </p:nvGrpSpPr>
          <p:grpSpPr bwMode="auto">
            <a:xfrm>
              <a:off x="4429123" y="1756569"/>
              <a:ext cx="2143141" cy="1246495"/>
              <a:chOff x="6304544" y="-1764266"/>
              <a:chExt cx="2273423" cy="1448270"/>
            </a:xfrm>
            <a:solidFill>
              <a:srgbClr val="FFFFCC"/>
            </a:solidFill>
            <a:effectLst/>
          </p:grpSpPr>
          <p:sp>
            <p:nvSpPr>
              <p:cNvPr id="26" name="圆角矩形标注 25"/>
              <p:cNvSpPr/>
              <p:nvPr/>
            </p:nvSpPr>
            <p:spPr>
              <a:xfrm>
                <a:off x="6380325" y="-1752232"/>
                <a:ext cx="2197642" cy="1433115"/>
              </a:xfrm>
              <a:prstGeom prst="wedgeRoundRectCallout">
                <a:avLst>
                  <a:gd name="adj1" fmla="val -55593"/>
                  <a:gd name="adj2" fmla="val 34157"/>
                  <a:gd name="adj3" fmla="val 16667"/>
                </a:avLst>
              </a:prstGeom>
              <a:solidFill>
                <a:srgbClr val="E5F3D5"/>
              </a:solidFill>
              <a:ln w="12700">
                <a:solidFill>
                  <a:srgbClr val="00B050"/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TextBox 14"/>
              <p:cNvSpPr txBox="1">
                <a:spLocks noChangeArrowheads="1"/>
              </p:cNvSpPr>
              <p:nvPr/>
            </p:nvSpPr>
            <p:spPr bwMode="auto">
              <a:xfrm>
                <a:off x="6304544" y="-1764266"/>
                <a:ext cx="2197641" cy="144827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四十几个比三十几个多，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拾得多。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5145" name="Picture 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D8EDDD"/>
                </a:clrFrom>
                <a:clrTo>
                  <a:srgbClr val="D8EDD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2143122"/>
              <a:ext cx="428628" cy="46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34"/>
          <p:cNvGrpSpPr/>
          <p:nvPr/>
        </p:nvGrpSpPr>
        <p:grpSpPr bwMode="auto">
          <a:xfrm>
            <a:off x="4429125" y="2068141"/>
            <a:ext cx="2428875" cy="1616075"/>
            <a:chOff x="4929190" y="1785932"/>
            <a:chExt cx="2428892" cy="1615826"/>
          </a:xfrm>
        </p:grpSpPr>
        <p:grpSp>
          <p:nvGrpSpPr>
            <p:cNvPr id="10" name="组合 13"/>
            <p:cNvGrpSpPr/>
            <p:nvPr/>
          </p:nvGrpSpPr>
          <p:grpSpPr bwMode="auto">
            <a:xfrm>
              <a:off x="4929190" y="1785932"/>
              <a:ext cx="2428892" cy="1615826"/>
              <a:chOff x="-881599" y="649318"/>
              <a:chExt cx="2770234" cy="2153048"/>
            </a:xfrm>
          </p:grpSpPr>
          <p:sp>
            <p:nvSpPr>
              <p:cNvPr id="29" name="圆角矩形标注 28"/>
              <p:cNvSpPr/>
              <p:nvPr/>
            </p:nvSpPr>
            <p:spPr>
              <a:xfrm>
                <a:off x="-881599" y="649318"/>
                <a:ext cx="2770234" cy="1617958"/>
              </a:xfrm>
              <a:prstGeom prst="wedgeRoundRectCallout">
                <a:avLst>
                  <a:gd name="adj1" fmla="val 52997"/>
                  <a:gd name="adj2" fmla="val 44282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143" name="TextBox 29"/>
              <p:cNvSpPr txBox="1">
                <a:spLocks noChangeArrowheads="1"/>
              </p:cNvSpPr>
              <p:nvPr/>
            </p:nvSpPr>
            <p:spPr bwMode="auto">
              <a:xfrm>
                <a:off x="-881599" y="649318"/>
                <a:ext cx="2770234" cy="21530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从小到大数，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46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在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38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后面，    拾得多。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algn="ctr"/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141" name="Picture 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D4D2E9"/>
                </a:clrFrom>
                <a:clrTo>
                  <a:srgbClr val="D4D2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388" y="2157175"/>
              <a:ext cx="428628" cy="4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组合 38"/>
          <p:cNvGrpSpPr/>
          <p:nvPr/>
        </p:nvGrpSpPr>
        <p:grpSpPr bwMode="auto">
          <a:xfrm>
            <a:off x="3347865" y="771551"/>
            <a:ext cx="1923500" cy="584777"/>
            <a:chOff x="5284666" y="1928281"/>
            <a:chExt cx="1923510" cy="584399"/>
          </a:xfrm>
        </p:grpSpPr>
        <p:sp>
          <p:nvSpPr>
            <p:cNvPr id="44" name="矩形 35"/>
            <p:cNvSpPr>
              <a:spLocks noChangeArrowheads="1"/>
            </p:cNvSpPr>
            <p:nvPr/>
          </p:nvSpPr>
          <p:spPr bwMode="auto">
            <a:xfrm>
              <a:off x="5284666" y="1928281"/>
              <a:ext cx="598244" cy="584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46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5" name="矩形 36"/>
            <p:cNvSpPr>
              <a:spLocks noChangeArrowheads="1"/>
            </p:cNvSpPr>
            <p:nvPr/>
          </p:nvSpPr>
          <p:spPr bwMode="auto">
            <a:xfrm>
              <a:off x="6609932" y="1928283"/>
              <a:ext cx="598244" cy="5843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008112"/>
            <a:ext cx="7251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"/>
          <p:cNvGrpSpPr/>
          <p:nvPr/>
        </p:nvGrpSpPr>
        <p:grpSpPr bwMode="auto">
          <a:xfrm>
            <a:off x="2434381" y="2975026"/>
            <a:ext cx="1393487" cy="461665"/>
            <a:chOff x="5500694" y="2000246"/>
            <a:chExt cx="1393497" cy="461368"/>
          </a:xfrm>
        </p:grpSpPr>
        <p:sp>
          <p:nvSpPr>
            <p:cNvPr id="6160" name="矩形 5"/>
            <p:cNvSpPr>
              <a:spLocks noChangeArrowheads="1"/>
            </p:cNvSpPr>
            <p:nvPr/>
          </p:nvSpPr>
          <p:spPr bwMode="auto">
            <a:xfrm>
              <a:off x="5500694" y="2000246"/>
              <a:ext cx="492446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53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61" name="矩形 6"/>
            <p:cNvSpPr>
              <a:spLocks noChangeArrowheads="1"/>
            </p:cNvSpPr>
            <p:nvPr/>
          </p:nvSpPr>
          <p:spPr bwMode="auto">
            <a:xfrm>
              <a:off x="6401745" y="2000246"/>
              <a:ext cx="492446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56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000761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36482" y="2943275"/>
            <a:ext cx="1279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80470" y="2957562"/>
            <a:ext cx="12811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grpSp>
        <p:nvGrpSpPr>
          <p:cNvPr id="3" name="组合 10"/>
          <p:cNvGrpSpPr/>
          <p:nvPr/>
        </p:nvGrpSpPr>
        <p:grpSpPr bwMode="auto">
          <a:xfrm>
            <a:off x="5903069" y="2975026"/>
            <a:ext cx="1536362" cy="461665"/>
            <a:chOff x="5357818" y="2000246"/>
            <a:chExt cx="1536373" cy="461368"/>
          </a:xfrm>
        </p:grpSpPr>
        <p:sp>
          <p:nvSpPr>
            <p:cNvPr id="6157" name="矩形 11"/>
            <p:cNvSpPr>
              <a:spLocks noChangeArrowheads="1"/>
            </p:cNvSpPr>
            <p:nvPr/>
          </p:nvSpPr>
          <p:spPr bwMode="auto">
            <a:xfrm>
              <a:off x="5357818" y="2000246"/>
              <a:ext cx="646336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58" name="矩形 12"/>
            <p:cNvSpPr>
              <a:spLocks noChangeArrowheads="1"/>
            </p:cNvSpPr>
            <p:nvPr/>
          </p:nvSpPr>
          <p:spPr bwMode="auto">
            <a:xfrm>
              <a:off x="6401745" y="2000246"/>
              <a:ext cx="492446" cy="461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98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14"/>
          <p:cNvGrpSpPr/>
          <p:nvPr/>
        </p:nvGrpSpPr>
        <p:grpSpPr bwMode="auto">
          <a:xfrm>
            <a:off x="2771800" y="351535"/>
            <a:ext cx="2808871" cy="531111"/>
            <a:chOff x="6429387" y="720820"/>
            <a:chExt cx="2357454" cy="708926"/>
          </a:xfrm>
          <a:noFill/>
        </p:grpSpPr>
        <p:sp>
          <p:nvSpPr>
            <p:cNvPr id="16" name="圆角矩形标注 15"/>
            <p:cNvSpPr/>
            <p:nvPr/>
          </p:nvSpPr>
          <p:spPr>
            <a:xfrm>
              <a:off x="6429387" y="720820"/>
              <a:ext cx="2286016" cy="686554"/>
            </a:xfrm>
            <a:prstGeom prst="wedgeRoundRectCallout">
              <a:avLst>
                <a:gd name="adj1" fmla="val 57147"/>
                <a:gd name="adj2" fmla="val -2124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56" name="TextBox 14"/>
            <p:cNvSpPr txBox="1">
              <a:spLocks noChangeArrowheads="1"/>
            </p:cNvSpPr>
            <p:nvPr/>
          </p:nvSpPr>
          <p:spPr bwMode="auto">
            <a:xfrm>
              <a:off x="6487720" y="731352"/>
              <a:ext cx="2299121" cy="6983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你是怎样想的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？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1619672" y="3651870"/>
            <a:ext cx="295232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十位上的数相同，比较个位上的数的大小。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292080" y="3795886"/>
            <a:ext cx="29523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三位数比两位数大。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663010" y="915566"/>
            <a:ext cx="596622" cy="584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9632" y="1275606"/>
            <a:ext cx="14389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2500313" y="1308100"/>
            <a:ext cx="4987925" cy="500063"/>
            <a:chOff x="6428995" y="720820"/>
            <a:chExt cx="4987958" cy="666286"/>
          </a:xfrm>
          <a:noFill/>
        </p:grpSpPr>
        <p:sp>
          <p:nvSpPr>
            <p:cNvPr id="7" name="圆角矩形标注 6"/>
            <p:cNvSpPr/>
            <p:nvPr/>
          </p:nvSpPr>
          <p:spPr>
            <a:xfrm>
              <a:off x="6428995" y="720820"/>
              <a:ext cx="4987958" cy="666286"/>
            </a:xfrm>
            <a:prstGeom prst="wedgeRoundRectCallout">
              <a:avLst>
                <a:gd name="adj1" fmla="val -54637"/>
                <a:gd name="adj2" fmla="val 45096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76" name="TextBox 14"/>
            <p:cNvSpPr txBox="1">
              <a:spLocks noChangeArrowheads="1"/>
            </p:cNvSpPr>
            <p:nvPr/>
          </p:nvSpPr>
          <p:spPr bwMode="auto">
            <a:xfrm>
              <a:off x="6487733" y="720820"/>
              <a:ext cx="4929220" cy="61512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六十几比六十大还是小？比七十呢？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grpSp>
        <p:nvGrpSpPr>
          <p:cNvPr id="13" name="组合 17"/>
          <p:cNvGrpSpPr/>
          <p:nvPr/>
        </p:nvGrpSpPr>
        <p:grpSpPr bwMode="auto">
          <a:xfrm>
            <a:off x="3544515" y="2427734"/>
            <a:ext cx="3547765" cy="500063"/>
            <a:chOff x="7561757" y="528932"/>
            <a:chExt cx="3547788" cy="666286"/>
          </a:xfrm>
          <a:noFill/>
        </p:grpSpPr>
        <p:sp>
          <p:nvSpPr>
            <p:cNvPr id="14" name="圆角矩形标注 13"/>
            <p:cNvSpPr/>
            <p:nvPr/>
          </p:nvSpPr>
          <p:spPr>
            <a:xfrm>
              <a:off x="8013181" y="528932"/>
              <a:ext cx="2520296" cy="666286"/>
            </a:xfrm>
            <a:prstGeom prst="wedgeRoundRectCallout">
              <a:avLst>
                <a:gd name="adj1" fmla="val 58981"/>
                <a:gd name="adj2" fmla="val 39921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561757" y="528932"/>
              <a:ext cx="3547788" cy="61512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六十几比六十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大。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grpSp>
        <p:nvGrpSpPr>
          <p:cNvPr id="16" name="组合 17"/>
          <p:cNvGrpSpPr/>
          <p:nvPr/>
        </p:nvGrpSpPr>
        <p:grpSpPr bwMode="auto">
          <a:xfrm>
            <a:off x="3563888" y="3655863"/>
            <a:ext cx="3547765" cy="500063"/>
            <a:chOff x="7561757" y="528932"/>
            <a:chExt cx="3547788" cy="666286"/>
          </a:xfrm>
          <a:noFill/>
        </p:grpSpPr>
        <p:sp>
          <p:nvSpPr>
            <p:cNvPr id="17" name="圆角矩形标注 16"/>
            <p:cNvSpPr/>
            <p:nvPr/>
          </p:nvSpPr>
          <p:spPr>
            <a:xfrm>
              <a:off x="8013180" y="528932"/>
              <a:ext cx="2520296" cy="666286"/>
            </a:xfrm>
            <a:prstGeom prst="wedgeRoundRectCallout">
              <a:avLst>
                <a:gd name="adj1" fmla="val 58981"/>
                <a:gd name="adj2" fmla="val 33020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561757" y="528932"/>
              <a:ext cx="3547788" cy="61512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六十几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比七十小。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501650" y="411510"/>
            <a:ext cx="596622" cy="584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19" y="731242"/>
            <a:ext cx="80216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956" y="2555279"/>
            <a:ext cx="77025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40694" y="2093317"/>
            <a:ext cx="12811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＜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4394" y="2093317"/>
            <a:ext cx="8001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57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7944" y="2093317"/>
            <a:ext cx="8794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63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98444" y="2093317"/>
            <a:ext cx="1279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9756" y="2093317"/>
            <a:ext cx="8001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33469" y="2093317"/>
            <a:ext cx="8794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73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16894" y="3807817"/>
            <a:ext cx="12811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69156" y="3807817"/>
            <a:ext cx="8001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7944" y="3807817"/>
            <a:ext cx="8794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55569" y="3807817"/>
            <a:ext cx="1279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＞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12581" y="3793529"/>
            <a:ext cx="11144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19156" y="3807817"/>
            <a:ext cx="8794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2"/>
          <p:cNvSpPr>
            <a:spLocks noChangeArrowheads="1"/>
          </p:cNvSpPr>
          <p:nvPr/>
        </p:nvSpPr>
        <p:spPr bwMode="auto">
          <a:xfrm>
            <a:off x="500063" y="555526"/>
            <a:ext cx="598225" cy="584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1" name="矩形 11"/>
          <p:cNvSpPr>
            <a:spLocks noChangeArrowheads="1"/>
          </p:cNvSpPr>
          <p:nvPr/>
        </p:nvSpPr>
        <p:spPr bwMode="auto">
          <a:xfrm>
            <a:off x="857249" y="555526"/>
            <a:ext cx="5929313" cy="584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在   里填上“＞”或“＜”。</a:t>
            </a:r>
          </a:p>
        </p:txBody>
      </p:sp>
      <p:sp>
        <p:nvSpPr>
          <p:cNvPr id="7" name="椭圆 6"/>
          <p:cNvSpPr/>
          <p:nvPr/>
        </p:nvSpPr>
        <p:spPr>
          <a:xfrm>
            <a:off x="1479079" y="630957"/>
            <a:ext cx="428625" cy="4286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zh-CN" altLang="en-US" sz="3200" b="1"/>
          </a:p>
        </p:txBody>
      </p:sp>
      <p:grpSp>
        <p:nvGrpSpPr>
          <p:cNvPr id="2" name="组合 8"/>
          <p:cNvGrpSpPr/>
          <p:nvPr/>
        </p:nvGrpSpPr>
        <p:grpSpPr bwMode="auto">
          <a:xfrm>
            <a:off x="1259632" y="1683271"/>
            <a:ext cx="1444784" cy="523221"/>
            <a:chOff x="5500695" y="2000244"/>
            <a:chExt cx="1444794" cy="522883"/>
          </a:xfrm>
        </p:grpSpPr>
        <p:sp>
          <p:nvSpPr>
            <p:cNvPr id="9250" name="矩形 9"/>
            <p:cNvSpPr>
              <a:spLocks noChangeArrowheads="1"/>
            </p:cNvSpPr>
            <p:nvPr/>
          </p:nvSpPr>
          <p:spPr bwMode="auto">
            <a:xfrm>
              <a:off x="5500695" y="2000245"/>
              <a:ext cx="543743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47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51" name="矩形 10"/>
            <p:cNvSpPr>
              <a:spLocks noChangeArrowheads="1"/>
            </p:cNvSpPr>
            <p:nvPr/>
          </p:nvSpPr>
          <p:spPr bwMode="auto">
            <a:xfrm>
              <a:off x="6401746" y="2000244"/>
              <a:ext cx="543743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74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1259632" y="3027693"/>
            <a:ext cx="1444784" cy="523222"/>
            <a:chOff x="5500695" y="2000243"/>
            <a:chExt cx="1444794" cy="522885"/>
          </a:xfrm>
        </p:grpSpPr>
        <p:sp>
          <p:nvSpPr>
            <p:cNvPr id="9247" name="矩形 13"/>
            <p:cNvSpPr>
              <a:spLocks noChangeArrowheads="1"/>
            </p:cNvSpPr>
            <p:nvPr/>
          </p:nvSpPr>
          <p:spPr bwMode="auto">
            <a:xfrm>
              <a:off x="5500695" y="2000245"/>
              <a:ext cx="543743" cy="522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60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48" name="矩形 14"/>
            <p:cNvSpPr>
              <a:spLocks noChangeArrowheads="1"/>
            </p:cNvSpPr>
            <p:nvPr/>
          </p:nvSpPr>
          <p:spPr bwMode="auto">
            <a:xfrm>
              <a:off x="6401746" y="2000243"/>
              <a:ext cx="543743" cy="522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80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16"/>
          <p:cNvGrpSpPr/>
          <p:nvPr/>
        </p:nvGrpSpPr>
        <p:grpSpPr bwMode="auto">
          <a:xfrm>
            <a:off x="3831382" y="1683271"/>
            <a:ext cx="1444784" cy="523221"/>
            <a:chOff x="5500695" y="2000244"/>
            <a:chExt cx="1444794" cy="522883"/>
          </a:xfrm>
        </p:grpSpPr>
        <p:sp>
          <p:nvSpPr>
            <p:cNvPr id="9244" name="矩形 17"/>
            <p:cNvSpPr>
              <a:spLocks noChangeArrowheads="1"/>
            </p:cNvSpPr>
            <p:nvPr/>
          </p:nvSpPr>
          <p:spPr bwMode="auto">
            <a:xfrm>
              <a:off x="5500695" y="2000245"/>
              <a:ext cx="543743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59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45" name="矩形 18"/>
            <p:cNvSpPr>
              <a:spLocks noChangeArrowheads="1"/>
            </p:cNvSpPr>
            <p:nvPr/>
          </p:nvSpPr>
          <p:spPr bwMode="auto">
            <a:xfrm>
              <a:off x="6401746" y="2000244"/>
              <a:ext cx="543743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55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20"/>
          <p:cNvGrpSpPr/>
          <p:nvPr/>
        </p:nvGrpSpPr>
        <p:grpSpPr bwMode="auto">
          <a:xfrm>
            <a:off x="3831382" y="3027693"/>
            <a:ext cx="1444784" cy="523222"/>
            <a:chOff x="5500695" y="2000243"/>
            <a:chExt cx="1444794" cy="522885"/>
          </a:xfrm>
        </p:grpSpPr>
        <p:sp>
          <p:nvSpPr>
            <p:cNvPr id="9241" name="矩形 21"/>
            <p:cNvSpPr>
              <a:spLocks noChangeArrowheads="1"/>
            </p:cNvSpPr>
            <p:nvPr/>
          </p:nvSpPr>
          <p:spPr bwMode="auto">
            <a:xfrm>
              <a:off x="5500695" y="2000245"/>
              <a:ext cx="543743" cy="522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70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42" name="矩形 22"/>
            <p:cNvSpPr>
              <a:spLocks noChangeArrowheads="1"/>
            </p:cNvSpPr>
            <p:nvPr/>
          </p:nvSpPr>
          <p:spPr bwMode="auto">
            <a:xfrm>
              <a:off x="6401746" y="2000243"/>
              <a:ext cx="543743" cy="522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69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24"/>
          <p:cNvGrpSpPr/>
          <p:nvPr/>
        </p:nvGrpSpPr>
        <p:grpSpPr bwMode="auto">
          <a:xfrm>
            <a:off x="6117382" y="1683271"/>
            <a:ext cx="1587659" cy="523221"/>
            <a:chOff x="5357819" y="2000244"/>
            <a:chExt cx="1587670" cy="522883"/>
          </a:xfrm>
        </p:grpSpPr>
        <p:sp>
          <p:nvSpPr>
            <p:cNvPr id="9238" name="矩形 25"/>
            <p:cNvSpPr>
              <a:spLocks noChangeArrowheads="1"/>
            </p:cNvSpPr>
            <p:nvPr/>
          </p:nvSpPr>
          <p:spPr bwMode="auto">
            <a:xfrm>
              <a:off x="5357819" y="2000245"/>
              <a:ext cx="723280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100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39" name="矩形 26"/>
            <p:cNvSpPr>
              <a:spLocks noChangeArrowheads="1"/>
            </p:cNvSpPr>
            <p:nvPr/>
          </p:nvSpPr>
          <p:spPr bwMode="auto">
            <a:xfrm>
              <a:off x="6401746" y="2000244"/>
              <a:ext cx="543743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97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28"/>
          <p:cNvGrpSpPr/>
          <p:nvPr/>
        </p:nvGrpSpPr>
        <p:grpSpPr bwMode="auto">
          <a:xfrm>
            <a:off x="6260257" y="3027693"/>
            <a:ext cx="1444784" cy="523222"/>
            <a:chOff x="5500695" y="2000243"/>
            <a:chExt cx="1444794" cy="522885"/>
          </a:xfrm>
        </p:grpSpPr>
        <p:sp>
          <p:nvSpPr>
            <p:cNvPr id="9235" name="矩形 29"/>
            <p:cNvSpPr>
              <a:spLocks noChangeArrowheads="1"/>
            </p:cNvSpPr>
            <p:nvPr/>
          </p:nvSpPr>
          <p:spPr bwMode="auto">
            <a:xfrm>
              <a:off x="5500695" y="2000245"/>
              <a:ext cx="543743" cy="522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48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236" name="矩形 30"/>
            <p:cNvSpPr>
              <a:spLocks noChangeArrowheads="1"/>
            </p:cNvSpPr>
            <p:nvPr/>
          </p:nvSpPr>
          <p:spPr bwMode="auto">
            <a:xfrm>
              <a:off x="6401746" y="2000243"/>
              <a:ext cx="543743" cy="5228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58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6000759" y="2000246"/>
              <a:ext cx="428628" cy="42834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688256" y="1649934"/>
            <a:ext cx="127952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694606" y="2989593"/>
            <a:ext cx="127952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31443" y="1649934"/>
            <a:ext cx="1281113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31443" y="2989593"/>
            <a:ext cx="127952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736506" y="1635646"/>
            <a:ext cx="1281112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88881" y="2989593"/>
            <a:ext cx="1281112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5" name="图片 4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矩形 11"/>
          <p:cNvSpPr>
            <a:spLocks noChangeArrowheads="1"/>
          </p:cNvSpPr>
          <p:nvPr/>
        </p:nvSpPr>
        <p:spPr bwMode="auto">
          <a:xfrm>
            <a:off x="500063" y="555526"/>
            <a:ext cx="8501062" cy="954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4.(1)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写出三个不同的两位数，个位上都是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。比一比哪个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最大，哪个最小。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1" name="矩形 11"/>
          <p:cNvSpPr>
            <a:spLocks noChangeArrowheads="1"/>
          </p:cNvSpPr>
          <p:nvPr/>
        </p:nvSpPr>
        <p:spPr bwMode="auto">
          <a:xfrm>
            <a:off x="611560" y="2427734"/>
            <a:ext cx="8501062" cy="954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(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写出三个不同的两位数，个位上都是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。比一比哪个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最大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，哪个最小。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2657475" y="1640780"/>
            <a:ext cx="3627438" cy="642938"/>
            <a:chOff x="2309782" y="2462208"/>
            <a:chExt cx="3976730" cy="795344"/>
          </a:xfrm>
        </p:grpSpPr>
        <p:sp>
          <p:nvSpPr>
            <p:cNvPr id="10" name="矩形 9"/>
            <p:cNvSpPr/>
            <p:nvPr/>
          </p:nvSpPr>
          <p:spPr>
            <a:xfrm>
              <a:off x="2309782" y="2542725"/>
              <a:ext cx="666560" cy="671623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619952" y="2542725"/>
              <a:ext cx="666560" cy="671623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905695" y="2542725"/>
              <a:ext cx="666558" cy="671623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72061" y="2462208"/>
              <a:ext cx="694405" cy="74232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4709743" y="2515232"/>
              <a:ext cx="694404" cy="74232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</p:grpSp>
      <p:grpSp>
        <p:nvGrpSpPr>
          <p:cNvPr id="3" name="组合 19"/>
          <p:cNvGrpSpPr/>
          <p:nvPr/>
        </p:nvGrpSpPr>
        <p:grpSpPr bwMode="auto">
          <a:xfrm>
            <a:off x="2643188" y="3507854"/>
            <a:ext cx="3627437" cy="642937"/>
            <a:chOff x="2309782" y="2462208"/>
            <a:chExt cx="3976730" cy="795344"/>
          </a:xfrm>
        </p:grpSpPr>
        <p:sp>
          <p:nvSpPr>
            <p:cNvPr id="22" name="矩形 21"/>
            <p:cNvSpPr/>
            <p:nvPr/>
          </p:nvSpPr>
          <p:spPr>
            <a:xfrm>
              <a:off x="2309782" y="2542724"/>
              <a:ext cx="666559" cy="671624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5619953" y="2542724"/>
              <a:ext cx="666559" cy="671624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905695" y="2542724"/>
              <a:ext cx="666560" cy="671624"/>
            </a:xfrm>
            <a:prstGeom prst="rect">
              <a:avLst/>
            </a:pr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3072061" y="2462208"/>
              <a:ext cx="694404" cy="74232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4709743" y="2515230"/>
              <a:ext cx="694406" cy="74232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1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050" name="Group 9"/>
          <p:cNvGrpSpPr/>
          <p:nvPr/>
        </p:nvGrpSpPr>
        <p:grpSpPr bwMode="auto">
          <a:xfrm>
            <a:off x="2700338" y="1708150"/>
            <a:ext cx="3600450" cy="508000"/>
            <a:chOff x="1681" y="1302"/>
            <a:chExt cx="2268" cy="320"/>
          </a:xfrm>
        </p:grpSpPr>
      </p:grpSp>
      <p:grpSp>
        <p:nvGrpSpPr>
          <p:cNvPr id="2056" name="Group 10"/>
          <p:cNvGrpSpPr/>
          <p:nvPr/>
        </p:nvGrpSpPr>
        <p:grpSpPr bwMode="auto">
          <a:xfrm>
            <a:off x="2700338" y="3579813"/>
            <a:ext cx="3600450" cy="508000"/>
            <a:chOff x="1681" y="1302"/>
            <a:chExt cx="2268" cy="320"/>
          </a:xfrm>
        </p:grpSpPr>
      </p:grpSp>
    </p:spTree>
    <p:controls>
      <mc:AlternateContent xmlns:mc="http://schemas.openxmlformats.org/markup-compatibility/2006">
        <mc:Choice xmlns:v="urn:schemas-microsoft-com:vml" Requires="v">
          <p:control spid="2124" name="TextBox1" r:id="rId2" imgW="561960" imgH="504720"/>
        </mc:Choice>
        <mc:Fallback>
          <p:control name="TextBox1" r:id="rId2" imgW="561960" imgH="504720">
            <p:pic>
              <p:nvPicPr>
                <p:cNvPr id="4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700338" y="1708150"/>
                  <a:ext cx="566737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5" name="TextBox2" r:id="rId3" imgW="371520" imgH="438120"/>
        </mc:Choice>
        <mc:Fallback>
          <p:control name="TextBox2" r:id="rId3" imgW="371520" imgH="438120">
            <p:pic>
              <p:nvPicPr>
                <p:cNvPr id="5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3502025" y="1730375"/>
                  <a:ext cx="374650" cy="442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6" name="TextBox3" r:id="rId4" imgW="561960" imgH="504720"/>
        </mc:Choice>
        <mc:Fallback>
          <p:control name="TextBox3" r:id="rId4" imgW="561960" imgH="504720">
            <p:pic>
              <p:nvPicPr>
                <p:cNvPr id="6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149725" y="1711325"/>
                  <a:ext cx="566738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7" name="TextBox31" r:id="rId5" imgW="561960" imgH="504720"/>
        </mc:Choice>
        <mc:Fallback>
          <p:control name="TextBox31" r:id="rId5" imgW="561960" imgH="504720">
            <p:pic>
              <p:nvPicPr>
                <p:cNvPr id="7" name="TextBox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734050" y="1711325"/>
                  <a:ext cx="566738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8" name="TextBox4" r:id="rId6" imgW="371520" imgH="438120"/>
        </mc:Choice>
        <mc:Fallback>
          <p:control name="TextBox4" r:id="rId6" imgW="371520" imgH="438120">
            <p:pic>
              <p:nvPicPr>
                <p:cNvPr id="8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5005388" y="1755775"/>
                  <a:ext cx="374650" cy="4429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9" name="TextBox5" r:id="rId7" imgW="561960" imgH="504720"/>
        </mc:Choice>
        <mc:Fallback>
          <p:control name="TextBox5" r:id="rId7" imgW="561960" imgH="504720">
            <p:pic>
              <p:nvPicPr>
                <p:cNvPr id="9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2700338" y="3579813"/>
                  <a:ext cx="566737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0" name="TextBox6" r:id="rId8" imgW="371520" imgH="438120"/>
        </mc:Choice>
        <mc:Fallback>
          <p:control name="TextBox6" r:id="rId8" imgW="371520" imgH="438120">
            <p:pic>
              <p:nvPicPr>
                <p:cNvPr id="15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3502025" y="3602038"/>
                  <a:ext cx="374650" cy="442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1" name="TextBox7" r:id="rId9" imgW="561960" imgH="504720"/>
        </mc:Choice>
        <mc:Fallback>
          <p:control name="TextBox7" r:id="rId9" imgW="561960" imgH="504720">
            <p:pic>
              <p:nvPicPr>
                <p:cNvPr id="16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4149725" y="3582988"/>
                  <a:ext cx="566738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2" name="TextBox8" r:id="rId10" imgW="561960" imgH="504720"/>
        </mc:Choice>
        <mc:Fallback>
          <p:control name="TextBox8" r:id="rId10" imgW="561960" imgH="504720">
            <p:pic>
              <p:nvPicPr>
                <p:cNvPr id="17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734050" y="3582988"/>
                  <a:ext cx="566738" cy="504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33" name="TextBox9" r:id="rId11" imgW="371520" imgH="438120"/>
        </mc:Choice>
        <mc:Fallback>
          <p:control name="TextBox9" r:id="rId11" imgW="371520" imgH="438120">
            <p:pic>
              <p:nvPicPr>
                <p:cNvPr id="18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5005388" y="3627438"/>
                  <a:ext cx="374650" cy="4429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全屏显示(16:9)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黑体</vt:lpstr>
      <vt:lpstr>楷体</vt:lpstr>
      <vt:lpstr>宋体</vt:lpstr>
      <vt:lpstr>Arial</vt:lpstr>
      <vt:lpstr>楷体_GB2312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2023-01-16T20:26:13Z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12F04389CA3E43EB86192CC2CD22F823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