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62.xml" ContentType="application/vnd.openxmlformats-officedocument.presentationml.tags+xml"/>
  <Override PartName="/ppt/notesSlides/notesSlide2.xml" ContentType="application/vnd.openxmlformats-officedocument.presentationml.notesSlide+xml"/>
  <Override PartName="/ppt/tags/tag63.xml" ContentType="application/vnd.openxmlformats-officedocument.presentationml.tags+xml"/>
  <Override PartName="/ppt/notesSlides/notesSlide3.xml" ContentType="application/vnd.openxmlformats-officedocument.presentationml.notesSlide+xml"/>
  <Override PartName="/ppt/tags/tag64.xml" ContentType="application/vnd.openxmlformats-officedocument.presentationml.tags+xml"/>
  <Override PartName="/ppt/notesSlides/notesSlide4.xml" ContentType="application/vnd.openxmlformats-officedocument.presentationml.notesSlide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notesSlides/notesSlide5.xml" ContentType="application/vnd.openxmlformats-officedocument.presentationml.notesSlide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notesSlides/notesSlide6.xml" ContentType="application/vnd.openxmlformats-officedocument.presentationml.notesSlide+xml"/>
  <Override PartName="/ppt/tags/tag71.xml" ContentType="application/vnd.openxmlformats-officedocument.presentationml.tags+xml"/>
  <Override PartName="/ppt/notesSlides/notesSlide7.xml" ContentType="application/vnd.openxmlformats-officedocument.presentationml.notesSlide+xml"/>
  <Override PartName="/ppt/tags/tag72.xml" ContentType="application/vnd.openxmlformats-officedocument.presentationml.tags+xml"/>
  <Override PartName="/ppt/notesSlides/notesSlide8.xml" ContentType="application/vnd.openxmlformats-officedocument.presentationml.notesSlide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notesSlides/notesSlide9.xml" ContentType="application/vnd.openxmlformats-officedocument.presentationml.notesSlide+xml"/>
  <Override PartName="/ppt/tags/tag76.xml" ContentType="application/vnd.openxmlformats-officedocument.presentationml.tags+xml"/>
  <Override PartName="/ppt/notesSlides/notesSlide10.xml" ContentType="application/vnd.openxmlformats-officedocument.presentationml.notesSlide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495" r:id="rId2"/>
    <p:sldId id="480" r:id="rId3"/>
    <p:sldId id="343" r:id="rId4"/>
    <p:sldId id="481" r:id="rId5"/>
    <p:sldId id="487" r:id="rId6"/>
    <p:sldId id="496" r:id="rId7"/>
    <p:sldId id="497" r:id="rId8"/>
    <p:sldId id="498" r:id="rId9"/>
    <p:sldId id="488" r:id="rId10"/>
    <p:sldId id="489" r:id="rId11"/>
    <p:sldId id="492" r:id="rId12"/>
  </p:sldIdLst>
  <p:sldSz cx="9144000" cy="5143500" type="screen16x9"/>
  <p:notesSz cx="6858000" cy="9144000"/>
  <p:custDataLst>
    <p:tags r:id="rId15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86">
          <p15:clr>
            <a:srgbClr val="A4A3A4"/>
          </p15:clr>
        </p15:guide>
        <p15:guide id="2" pos="278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3784" autoAdjust="0"/>
  </p:normalViewPr>
  <p:slideViewPr>
    <p:cSldViewPr snapToGrid="0">
      <p:cViewPr>
        <p:scale>
          <a:sx n="120" d="100"/>
          <a:sy n="120" d="100"/>
        </p:scale>
        <p:origin x="-1374" y="-234"/>
      </p:cViewPr>
      <p:guideLst>
        <p:guide orient="horz" pos="1686"/>
        <p:guide pos="2784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05C6F0-B5B9-4E5B-BE48-682C293DE264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6280" y="1143000"/>
            <a:ext cx="548544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BF86D4-CD65-4638-B5DE-85256906A7D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BF86D4-CD65-4638-B5DE-85256906A7D1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BF86D4-CD65-4638-B5DE-85256906A7D1}" type="slidenum">
              <a:rPr lang="zh-CN" altLang="en-US" smtClean="0"/>
              <a:t>10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BF86D4-CD65-4638-B5DE-85256906A7D1}" type="slidenum">
              <a:rPr lang="zh-CN" altLang="en-US" smtClean="0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BF86D4-CD65-4638-B5DE-85256906A7D1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BF86D4-CD65-4638-B5DE-85256906A7D1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BF86D4-CD65-4638-B5DE-85256906A7D1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BF86D4-CD65-4638-B5DE-85256906A7D1}" type="slidenum">
              <a:rPr lang="zh-CN" altLang="en-US" smtClean="0"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BF86D4-CD65-4638-B5DE-85256906A7D1}" type="slidenum">
              <a:rPr lang="zh-CN" altLang="en-US" smtClean="0"/>
              <a:t>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BF86D4-CD65-4638-B5DE-85256906A7D1}" type="slidenum">
              <a:rPr lang="zh-CN" altLang="en-US" smtClean="0"/>
              <a:t>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BF86D4-CD65-4638-B5DE-85256906A7D1}" type="slidenum">
              <a:rPr lang="zh-CN" altLang="en-US" smtClean="0"/>
              <a:t>9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tags" Target="../tags/tag10.xml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5" Type="http://schemas.openxmlformats.org/officeDocument/2006/relationships/image" Target="../media/image1.png"/><Relationship Id="rId4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tags" Target="../tags/tag55.xml"/><Relationship Id="rId2" Type="http://schemas.openxmlformats.org/officeDocument/2006/relationships/tags" Target="../tags/tag54.xml"/><Relationship Id="rId1" Type="http://schemas.openxmlformats.org/officeDocument/2006/relationships/tags" Target="../tags/tag53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56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tags" Target="../tags/tag59.xml"/><Relationship Id="rId2" Type="http://schemas.openxmlformats.org/officeDocument/2006/relationships/tags" Target="../tags/tag58.xml"/><Relationship Id="rId1" Type="http://schemas.openxmlformats.org/officeDocument/2006/relationships/tags" Target="../tags/tag57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61.xml"/><Relationship Id="rId4" Type="http://schemas.openxmlformats.org/officeDocument/2006/relationships/tags" Target="../tags/tag60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tags" Target="../tags/tag13.xml"/><Relationship Id="rId2" Type="http://schemas.openxmlformats.org/officeDocument/2006/relationships/tags" Target="../tags/tag12.xml"/><Relationship Id="rId1" Type="http://schemas.openxmlformats.org/officeDocument/2006/relationships/tags" Target="../tags/tag11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5.xml"/><Relationship Id="rId4" Type="http://schemas.openxmlformats.org/officeDocument/2006/relationships/tags" Target="../tags/tag14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tags" Target="../tags/tag18.xml"/><Relationship Id="rId2" Type="http://schemas.openxmlformats.org/officeDocument/2006/relationships/tags" Target="../tags/tag17.xml"/><Relationship Id="rId1" Type="http://schemas.openxmlformats.org/officeDocument/2006/relationships/tags" Target="../tags/tag16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20.xml"/><Relationship Id="rId4" Type="http://schemas.openxmlformats.org/officeDocument/2006/relationships/tags" Target="../tags/tag19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tags" Target="../tags/tag23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22.xml"/><Relationship Id="rId1" Type="http://schemas.openxmlformats.org/officeDocument/2006/relationships/tags" Target="../tags/tag21.xml"/><Relationship Id="rId6" Type="http://schemas.openxmlformats.org/officeDocument/2006/relationships/tags" Target="../tags/tag26.xml"/><Relationship Id="rId5" Type="http://schemas.openxmlformats.org/officeDocument/2006/relationships/tags" Target="../tags/tag25.xml"/><Relationship Id="rId4" Type="http://schemas.openxmlformats.org/officeDocument/2006/relationships/tags" Target="../tags/tag24.xml"/></Relationships>
</file>

<file path=ppt/slideLayouts/_rels/slideLayout5.xml.rels><?xml version="1.0" encoding="UTF-8" standalone="yes"?>
<Relationships xmlns="http://schemas.openxmlformats.org/package/2006/relationships"><Relationship Id="rId8" Type="http://schemas.openxmlformats.org/officeDocument/2006/relationships/tags" Target="../tags/tag34.xml"/><Relationship Id="rId3" Type="http://schemas.openxmlformats.org/officeDocument/2006/relationships/tags" Target="../tags/tag29.xml"/><Relationship Id="rId7" Type="http://schemas.openxmlformats.org/officeDocument/2006/relationships/tags" Target="../tags/tag33.xml"/><Relationship Id="rId2" Type="http://schemas.openxmlformats.org/officeDocument/2006/relationships/tags" Target="../tags/tag28.xml"/><Relationship Id="rId1" Type="http://schemas.openxmlformats.org/officeDocument/2006/relationships/tags" Target="../tags/tag27.xml"/><Relationship Id="rId6" Type="http://schemas.openxmlformats.org/officeDocument/2006/relationships/tags" Target="../tags/tag32.xml"/><Relationship Id="rId5" Type="http://schemas.openxmlformats.org/officeDocument/2006/relationships/tags" Target="../tags/tag31.xml"/><Relationship Id="rId4" Type="http://schemas.openxmlformats.org/officeDocument/2006/relationships/tags" Target="../tags/tag30.xml"/><Relationship Id="rId9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tags" Target="../tags/tag37.xml"/><Relationship Id="rId2" Type="http://schemas.openxmlformats.org/officeDocument/2006/relationships/tags" Target="../tags/tag36.xml"/><Relationship Id="rId1" Type="http://schemas.openxmlformats.org/officeDocument/2006/relationships/tags" Target="../tags/tag35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38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tags" Target="../tags/tag41.xml"/><Relationship Id="rId2" Type="http://schemas.openxmlformats.org/officeDocument/2006/relationships/tags" Target="../tags/tag40.xml"/><Relationship Id="rId1" Type="http://schemas.openxmlformats.org/officeDocument/2006/relationships/tags" Target="../tags/tag39.xml"/><Relationship Id="rId4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tags" Target="../tags/tag44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43.xml"/><Relationship Id="rId1" Type="http://schemas.openxmlformats.org/officeDocument/2006/relationships/tags" Target="../tags/tag42.xml"/><Relationship Id="rId6" Type="http://schemas.openxmlformats.org/officeDocument/2006/relationships/tags" Target="../tags/tag47.xml"/><Relationship Id="rId5" Type="http://schemas.openxmlformats.org/officeDocument/2006/relationships/tags" Target="../tags/tag46.xml"/><Relationship Id="rId4" Type="http://schemas.openxmlformats.org/officeDocument/2006/relationships/tags" Target="../tags/tag45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tags" Target="../tags/tag50.xml"/><Relationship Id="rId2" Type="http://schemas.openxmlformats.org/officeDocument/2006/relationships/tags" Target="../tags/tag49.xml"/><Relationship Id="rId1" Type="http://schemas.openxmlformats.org/officeDocument/2006/relationships/tags" Target="../tags/tag48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52.xml"/><Relationship Id="rId4" Type="http://schemas.openxmlformats.org/officeDocument/2006/relationships/tags" Target="../tags/tag5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rotWithShape="1">
          <a:blip r:embed="rId5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4"/>
            </p:custDataLst>
          </p:nvPr>
        </p:nvSpPr>
        <p:spPr>
          <a:xfrm>
            <a:off x="456300" y="580500"/>
            <a:ext cx="8229600" cy="4112100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4"/>
            </p:custDataLst>
          </p:nvPr>
        </p:nvSpPr>
        <p:spPr>
          <a:xfrm>
            <a:off x="899100" y="1863000"/>
            <a:ext cx="7349400" cy="764100"/>
          </a:xfrm>
        </p:spPr>
        <p:txBody>
          <a:bodyPr vert="horz" lIns="90000" tIns="46800" rIns="90000" bIns="46800" rtlCol="0" anchor="t" anchorCtr="0">
            <a:normAutofit/>
          </a:bodyPr>
          <a:lstStyle>
            <a:lvl1pPr algn="ctr">
              <a:defRPr sz="4500"/>
            </a:lvl1pPr>
          </a:lstStyle>
          <a:p>
            <a:pPr lvl="0"/>
            <a:r>
              <a:rPr>
                <a:sym typeface="+mn-ea"/>
              </a:rPr>
              <a:t>单击此处编辑标题</a:t>
            </a:r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5"/>
            </p:custDataLst>
          </p:nvPr>
        </p:nvSpPr>
        <p:spPr>
          <a:xfrm>
            <a:off x="899100" y="2670300"/>
            <a:ext cx="7349400" cy="353700"/>
          </a:xfrm>
        </p:spPr>
        <p:txBody>
          <a:bodyPr lIns="90000" tIns="46800" rIns="90000" bIns="46800">
            <a:normAutofit/>
          </a:bodyPr>
          <a:lstStyle>
            <a:lvl1pPr algn="ctr">
              <a:lnSpc>
                <a:spcPct val="110000"/>
              </a:lnSpc>
              <a:buNone/>
              <a:defRPr sz="1800" spc="200"/>
            </a:lvl1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6300" y="456300"/>
            <a:ext cx="8226900" cy="5292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>
                <a:sym typeface="+mn-ea"/>
              </a:rPr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6300" y="1117800"/>
            <a:ext cx="8226900" cy="35694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>
                <a:sym typeface="+mn-ea"/>
              </a:rPr>
              <a:t>单击此处编辑母版文本样式</a:t>
            </a:r>
          </a:p>
          <a:p>
            <a:pPr lvl="1"/>
            <a:r>
              <a:rPr>
                <a:sym typeface="+mn-ea"/>
              </a:rPr>
              <a:t>第二级</a:t>
            </a:r>
          </a:p>
          <a:p>
            <a:pPr lvl="2"/>
            <a:r>
              <a:rPr>
                <a:sym typeface="+mn-ea"/>
              </a:rPr>
              <a:t>第三级</a:t>
            </a:r>
          </a:p>
          <a:p>
            <a:pPr lvl="3"/>
            <a:r>
              <a:rPr>
                <a:sym typeface="+mn-ea"/>
              </a:rPr>
              <a:t>第四级</a:t>
            </a:r>
          </a:p>
          <a:p>
            <a:pPr lvl="4"/>
            <a:r>
              <a:rPr>
                <a:sym typeface="+mn-ea"/>
              </a:rPr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1"/>
            </p:custDataLst>
          </p:nvPr>
        </p:nvSpPr>
        <p:spPr>
          <a:xfrm>
            <a:off x="1493100" y="2886300"/>
            <a:ext cx="5826600" cy="575100"/>
          </a:xfrm>
        </p:spPr>
        <p:txBody>
          <a:bodyPr lIns="90000" tIns="46800" rIns="90000" bIns="46800" anchor="b" anchorCtr="0">
            <a:normAutofit/>
          </a:bodyPr>
          <a:lstStyle>
            <a:lvl1pPr>
              <a:defRPr sz="3300"/>
            </a:lvl1pPr>
          </a:lstStyle>
          <a:p>
            <a:r>
              <a:rPr lang="zh-CN" altLang="en-US"/>
              <a:t>单击此处编辑标题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2"/>
            </p:custDataLst>
          </p:nvPr>
        </p:nvSpPr>
        <p:spPr>
          <a:xfrm>
            <a:off x="1493100" y="3461400"/>
            <a:ext cx="5826600" cy="650700"/>
          </a:xfrm>
        </p:spPr>
        <p:txBody>
          <a:bodyPr lIns="90000" tIns="46800" rIns="90000" bIns="46800">
            <a:normAutofit/>
          </a:bodyPr>
          <a:lstStyle>
            <a:lvl1pPr marL="0" indent="0">
              <a:buNone/>
              <a:defRPr sz="135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单击此处编辑文本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6300" y="456300"/>
            <a:ext cx="8226900" cy="5292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>
                <a:sym typeface="+mn-ea"/>
              </a:rPr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>
          <a:xfrm>
            <a:off x="456300" y="1125900"/>
            <a:ext cx="3882600" cy="35613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>
                <a:sym typeface="+mn-ea"/>
              </a:rPr>
              <a:t>单击此处编辑母版文本样式</a:t>
            </a:r>
          </a:p>
          <a:p>
            <a:pPr lvl="1"/>
            <a:r>
              <a:rPr>
                <a:sym typeface="+mn-ea"/>
              </a:rPr>
              <a:t>第二级</a:t>
            </a:r>
          </a:p>
          <a:p>
            <a:pPr lvl="2"/>
            <a:r>
              <a:rPr>
                <a:sym typeface="+mn-ea"/>
              </a:rPr>
              <a:t>第三级</a:t>
            </a:r>
          </a:p>
          <a:p>
            <a:pPr lvl="3"/>
            <a:r>
              <a:rPr>
                <a:sym typeface="+mn-ea"/>
              </a:rPr>
              <a:t>第四级</a:t>
            </a:r>
          </a:p>
          <a:p>
            <a:pPr lvl="4"/>
            <a:r>
              <a:rPr>
                <a:sym typeface="+mn-ea"/>
              </a:rPr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4808700" y="1125900"/>
            <a:ext cx="3882600" cy="3561300"/>
          </a:xfrm>
        </p:spPr>
        <p:txBody>
          <a:bodyPr lIns="90000" tIns="46800" rIns="90000" bIns="4680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6300" y="456300"/>
            <a:ext cx="8226900" cy="5292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>
                <a:sym typeface="+mn-ea"/>
              </a:rPr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2"/>
            </p:custDataLst>
          </p:nvPr>
        </p:nvSpPr>
        <p:spPr>
          <a:xfrm>
            <a:off x="456300" y="1071900"/>
            <a:ext cx="4006800" cy="286200"/>
          </a:xfrm>
        </p:spPr>
        <p:txBody>
          <a:bodyPr lIns="101600" tIns="38100" rIns="76200" bIns="3810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15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/>
              <a:t>单击此处编辑文本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456300" y="1390500"/>
            <a:ext cx="4006800" cy="32967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>
                <a:sym typeface="+mn-ea"/>
              </a:rPr>
              <a:t>单击此处编辑母版文本样式</a:t>
            </a:r>
          </a:p>
          <a:p>
            <a:pPr lvl="1"/>
            <a:r>
              <a:rPr>
                <a:sym typeface="+mn-ea"/>
              </a:rPr>
              <a:t>第二级</a:t>
            </a:r>
          </a:p>
          <a:p>
            <a:pPr lvl="2"/>
            <a:r>
              <a:rPr>
                <a:sym typeface="+mn-ea"/>
              </a:rPr>
              <a:t>第三级</a:t>
            </a:r>
          </a:p>
          <a:p>
            <a:pPr lvl="3"/>
            <a:r>
              <a:rPr>
                <a:sym typeface="+mn-ea"/>
              </a:rPr>
              <a:t>第四级</a:t>
            </a:r>
          </a:p>
          <a:p>
            <a:pPr lvl="4"/>
            <a:r>
              <a:rPr>
                <a:sym typeface="+mn-ea"/>
              </a:rPr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4"/>
            </p:custDataLst>
          </p:nvPr>
        </p:nvSpPr>
        <p:spPr>
          <a:xfrm>
            <a:off x="4676813" y="1066297"/>
            <a:ext cx="4006800" cy="2862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15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5"/>
            </p:custDataLst>
          </p:nvPr>
        </p:nvSpPr>
        <p:spPr>
          <a:xfrm>
            <a:off x="4676813" y="1390500"/>
            <a:ext cx="4006800" cy="32967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>
                <a:sym typeface="+mn-ea"/>
              </a:rPr>
              <a:t>单击此处编辑母版文本样式</a:t>
            </a:r>
          </a:p>
          <a:p>
            <a:pPr lvl="1"/>
            <a:r>
              <a:rPr>
                <a:sym typeface="+mn-ea"/>
              </a:rPr>
              <a:t>第二级</a:t>
            </a:r>
          </a:p>
          <a:p>
            <a:pPr lvl="2"/>
            <a:r>
              <a:rPr>
                <a:sym typeface="+mn-ea"/>
              </a:rPr>
              <a:t>第三级</a:t>
            </a:r>
          </a:p>
          <a:p>
            <a:pPr lvl="3"/>
            <a:r>
              <a:rPr>
                <a:sym typeface="+mn-ea"/>
              </a:rPr>
              <a:t>第四级</a:t>
            </a:r>
          </a:p>
          <a:p>
            <a:pPr lvl="4"/>
            <a:r>
              <a:rPr>
                <a:sym typeface="+mn-ea"/>
              </a:rPr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6300" y="456300"/>
            <a:ext cx="8226900" cy="5292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>
                <a:sym typeface="+mn-ea"/>
              </a:rPr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1"/>
            </p:custDataLst>
          </p:nvPr>
        </p:nvSpPr>
        <p:spPr>
          <a:xfrm>
            <a:off x="456300" y="1166400"/>
            <a:ext cx="3924808" cy="3456000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200"/>
            </a:lvl1pPr>
          </a:lstStyle>
          <a:p>
            <a:pPr lvl="0"/>
            <a:endParaRPr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2"/>
            </p:custDataLst>
          </p:nvPr>
        </p:nvSpPr>
        <p:spPr>
          <a:xfrm>
            <a:off x="4762800" y="1166400"/>
            <a:ext cx="3920400" cy="3456000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200"/>
            </a:lvl1pPr>
          </a:lstStyle>
          <a:p>
            <a:pPr lvl="0"/>
            <a:r>
              <a:rPr>
                <a:sym typeface="+mn-ea"/>
              </a:rPr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6"/>
            </p:custDataLst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  <p:custDataLst>
              <p:tags r:id="rId1"/>
            </p:custDataLst>
          </p:nvPr>
        </p:nvSpPr>
        <p:spPr>
          <a:xfrm>
            <a:off x="7676100" y="685800"/>
            <a:ext cx="783000" cy="3771900"/>
          </a:xfrm>
        </p:spPr>
        <p:txBody>
          <a:bodyPr vert="eaVert" lIns="90000" tIns="46800" rIns="90000" bIns="46800" rtlCol="0" anchor="ctr" anchorCtr="0">
            <a:normAutofit/>
          </a:bodyPr>
          <a:lstStyle>
            <a:lvl1pPr>
              <a:buNone/>
              <a:defRPr sz="2100"/>
            </a:lvl1pPr>
          </a:lstStyle>
          <a:p>
            <a:pPr lvl="0"/>
            <a:r>
              <a:rPr>
                <a:sym typeface="+mn-ea"/>
              </a:rPr>
              <a:t>单击此处编辑标题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2"/>
            </p:custDataLst>
          </p:nvPr>
        </p:nvSpPr>
        <p:spPr>
          <a:xfrm>
            <a:off x="685800" y="685800"/>
            <a:ext cx="6876900" cy="3771900"/>
          </a:xfrm>
        </p:spPr>
        <p:txBody>
          <a:bodyPr vert="eaVert" lIns="46800" tIns="46800" rIns="46800" bIns="46800"/>
          <a:lstStyle>
            <a:lvl1pPr marL="171450" indent="-171450">
              <a:spcAft>
                <a:spcPts val="1000"/>
              </a:spcAft>
              <a:defRPr spc="300"/>
            </a:lvl1pPr>
            <a:lvl2pPr marL="514350" indent="-171450">
              <a:defRPr spc="300"/>
            </a:lvl2pPr>
            <a:lvl3pPr marL="857250" indent="-171450">
              <a:defRPr spc="300"/>
            </a:lvl3pPr>
            <a:lvl4pPr marL="1200150" indent="-171450">
              <a:defRPr spc="300"/>
            </a:lvl4pPr>
            <a:lvl5pPr marL="1543050" indent="-171450">
              <a:defRPr spc="300"/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tags" Target="../tags/tag4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tags" Target="../tags/tag3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tags" Target="../tags/tag7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tags" Target="../tags/tag2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heme" Target="../theme/theme1.xml"/><Relationship Id="rId28" Type="http://schemas.openxmlformats.org/officeDocument/2006/relationships/tags" Target="../tags/tag6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tags" Target="../tags/tag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25"/>
            </p:custDataLst>
          </p:nvPr>
        </p:nvSpPr>
        <p:spPr>
          <a:xfrm>
            <a:off x="456300" y="456300"/>
            <a:ext cx="8226900" cy="529200"/>
          </a:xfrm>
          <a:prstGeom prst="rect">
            <a:avLst/>
          </a:prstGeom>
        </p:spPr>
        <p:txBody>
          <a:bodyPr vert="horz" lIns="90170" tIns="46990" rIns="90170" bIns="46990" rtlCol="0" anchor="ctr" anchorCtr="0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26"/>
            </p:custDataLst>
          </p:nvPr>
        </p:nvSpPr>
        <p:spPr>
          <a:xfrm>
            <a:off x="456300" y="1117800"/>
            <a:ext cx="8226900" cy="3569400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27"/>
            </p:custDataLst>
          </p:nvPr>
        </p:nvSpPr>
        <p:spPr>
          <a:xfrm>
            <a:off x="459000" y="4735800"/>
            <a:ext cx="2025000" cy="237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75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28"/>
            </p:custDataLst>
          </p:nvPr>
        </p:nvSpPr>
        <p:spPr>
          <a:xfrm>
            <a:off x="3087000" y="4735800"/>
            <a:ext cx="2970000" cy="237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75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29"/>
            </p:custDataLst>
          </p:nvPr>
        </p:nvSpPr>
        <p:spPr>
          <a:xfrm>
            <a:off x="6658200" y="4735800"/>
            <a:ext cx="2025000" cy="237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75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  <p:custDataLst>
      <p:tags r:id="rId24"/>
    </p:custData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</p:sldLayoutIdLst>
  <p:transition/>
  <p:txStyles>
    <p:titleStyle>
      <a:lvl1pPr algn="l" defTabSz="685800" rtl="0" eaLnBrk="1" fontAlgn="auto" latinLnBrk="0" hangingPunct="1">
        <a:lnSpc>
          <a:spcPct val="100000"/>
        </a:lnSpc>
        <a:spcBef>
          <a:spcPct val="0"/>
        </a:spcBef>
        <a:buNone/>
        <a:defRPr sz="2700" b="1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j-cs"/>
        </a:defRPr>
      </a:lvl1pPr>
    </p:titleStyle>
    <p:bodyStyle>
      <a:lvl1pPr marL="171450" indent="-171450" algn="l" defTabSz="685800" rtl="0" eaLnBrk="1" fontAlgn="auto" latinLnBrk="0" hangingPunct="1">
        <a:lnSpc>
          <a:spcPct val="130000"/>
        </a:lnSpc>
        <a:spcBef>
          <a:spcPct val="0"/>
        </a:spcBef>
        <a:spcAft>
          <a:spcPts val="1000"/>
        </a:spcAft>
        <a:buFont typeface="Arial" panose="020B0604020202020204" pitchFamily="34" charset="0"/>
        <a:buChar char="●"/>
        <a:defRPr sz="135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1pPr>
      <a:lvl2pPr marL="514350" indent="-171450" algn="l" defTabSz="685800" rtl="0" eaLnBrk="1" fontAlgn="auto" latinLnBrk="0" hangingPunct="1">
        <a:lnSpc>
          <a:spcPct val="120000"/>
        </a:lnSpc>
        <a:spcBef>
          <a:spcPct val="0"/>
        </a:spcBef>
        <a:spcAft>
          <a:spcPts val="600"/>
        </a:spcAft>
        <a:buFont typeface="Arial" panose="020B0604020202020204" pitchFamily="34" charset="0"/>
        <a:buChar char="●"/>
        <a:tabLst>
          <a:tab pos="1207135" algn="l"/>
        </a:tabLst>
        <a:defRPr sz="12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2pPr>
      <a:lvl3pPr marL="857250" indent="-171450" algn="l" defTabSz="685800" rtl="0" eaLnBrk="1" fontAlgn="auto" latinLnBrk="0" hangingPunct="1">
        <a:lnSpc>
          <a:spcPct val="120000"/>
        </a:lnSpc>
        <a:spcBef>
          <a:spcPct val="0"/>
        </a:spcBef>
        <a:spcAft>
          <a:spcPts val="600"/>
        </a:spcAft>
        <a:buFont typeface="Arial" panose="020B0604020202020204" pitchFamily="34" charset="0"/>
        <a:buChar char="●"/>
        <a:defRPr sz="12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3pPr>
      <a:lvl4pPr marL="1200150" indent="-171450" algn="l" defTabSz="685800" rtl="0" eaLnBrk="1" fontAlgn="auto" latinLnBrk="0" hangingPunct="1">
        <a:lnSpc>
          <a:spcPct val="120000"/>
        </a:lnSpc>
        <a:spcBef>
          <a:spcPct val="0"/>
        </a:spcBef>
        <a:spcAft>
          <a:spcPts val="300"/>
        </a:spcAft>
        <a:buFont typeface="Wingdings" panose="05000000000000000000" charset="0"/>
        <a:buChar char=""/>
        <a:defRPr sz="105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4pPr>
      <a:lvl5pPr marL="1543050" indent="-171450" algn="l" defTabSz="685800" rtl="0" eaLnBrk="1" fontAlgn="auto" latinLnBrk="0" hangingPunct="1">
        <a:lnSpc>
          <a:spcPct val="120000"/>
        </a:lnSpc>
        <a:spcBef>
          <a:spcPct val="0"/>
        </a:spcBef>
        <a:spcAft>
          <a:spcPts val="300"/>
        </a:spcAft>
        <a:buFont typeface="Arial" panose="020B0604020202020204" pitchFamily="34" charset="0"/>
        <a:buChar char="•"/>
        <a:defRPr sz="105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1.xml"/><Relationship Id="rId1" Type="http://schemas.openxmlformats.org/officeDocument/2006/relationships/tags" Target="../tags/tag76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78.xml"/><Relationship Id="rId1" Type="http://schemas.openxmlformats.org/officeDocument/2006/relationships/tags" Target="../tags/tag77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6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4.xml"/><Relationship Id="rId1" Type="http://schemas.openxmlformats.org/officeDocument/2006/relationships/tags" Target="../tags/tag63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5.xml"/><Relationship Id="rId1" Type="http://schemas.openxmlformats.org/officeDocument/2006/relationships/tags" Target="../tags/tag64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67.xml"/><Relationship Id="rId2" Type="http://schemas.openxmlformats.org/officeDocument/2006/relationships/tags" Target="../tags/tag66.xml"/><Relationship Id="rId1" Type="http://schemas.openxmlformats.org/officeDocument/2006/relationships/tags" Target="../tags/tag65.xml"/><Relationship Id="rId6" Type="http://schemas.openxmlformats.org/officeDocument/2006/relationships/image" Target="../media/image2.png"/><Relationship Id="rId5" Type="http://schemas.openxmlformats.org/officeDocument/2006/relationships/notesSlide" Target="../notesSlides/notesSlide5.xml"/><Relationship Id="rId4" Type="http://schemas.openxmlformats.org/officeDocument/2006/relationships/slideLayout" Target="../slideLayouts/slideLayout1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70.xml"/><Relationship Id="rId2" Type="http://schemas.openxmlformats.org/officeDocument/2006/relationships/tags" Target="../tags/tag69.xml"/><Relationship Id="rId1" Type="http://schemas.openxmlformats.org/officeDocument/2006/relationships/tags" Target="../tags/tag68.xml"/><Relationship Id="rId6" Type="http://schemas.openxmlformats.org/officeDocument/2006/relationships/image" Target="../media/image2.png"/><Relationship Id="rId5" Type="http://schemas.openxmlformats.org/officeDocument/2006/relationships/notesSlide" Target="../notesSlides/notesSlide6.xml"/><Relationship Id="rId4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18.xml"/><Relationship Id="rId1" Type="http://schemas.openxmlformats.org/officeDocument/2006/relationships/tags" Target="../tags/tag71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19.xml"/><Relationship Id="rId1" Type="http://schemas.openxmlformats.org/officeDocument/2006/relationships/tags" Target="../tags/tag72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75.xml"/><Relationship Id="rId2" Type="http://schemas.openxmlformats.org/officeDocument/2006/relationships/tags" Target="../tags/tag74.xml"/><Relationship Id="rId1" Type="http://schemas.openxmlformats.org/officeDocument/2006/relationships/tags" Target="../tags/tag73.xml"/><Relationship Id="rId6" Type="http://schemas.openxmlformats.org/officeDocument/2006/relationships/image" Target="../media/image2.png"/><Relationship Id="rId5" Type="http://schemas.openxmlformats.org/officeDocument/2006/relationships/notesSlide" Target="../notesSlides/notesSlide9.xml"/><Relationship Id="rId4" Type="http://schemas.openxmlformats.org/officeDocument/2006/relationships/slideLayout" Target="../slideLayouts/slideLayout2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-12793" y="1687457"/>
            <a:ext cx="9156794" cy="1835677"/>
          </a:xfrm>
          <a:prstGeom prst="rect">
            <a:avLst/>
          </a:prstGeom>
          <a:solidFill>
            <a:srgbClr val="22BFD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vertOverflow="overflow" horzOverflow="overflow" vert="horz" wrap="square" lIns="68567" tIns="34283" rIns="68567" bIns="34283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+mn-lt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-12793" y="1744597"/>
            <a:ext cx="9156794" cy="17032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vertOverflow="overflow" horzOverflow="overflow" vert="horz" wrap="square" lIns="68567" tIns="34283" rIns="68567" bIns="34283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+mn-lt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240619" y="1990240"/>
            <a:ext cx="8649970" cy="10025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lnSpc>
                <a:spcPct val="120000"/>
              </a:lnSpc>
            </a:pPr>
            <a:r>
              <a:rPr lang="en-US" altLang="zh-CN" sz="5400" b="1" dirty="0" smtClean="0">
                <a:solidFill>
                  <a:srgbClr val="1EBED4"/>
                </a:solidFill>
                <a:effectLst/>
                <a:latin typeface="Times New Roman" panose="02020603050405020304" pitchFamily="18" charset="0"/>
                <a:ea typeface="方正粗黑宋简体" panose="02000000000000000000" charset="-122"/>
                <a:cs typeface="Times New Roman" panose="02020603050405020304" pitchFamily="18" charset="0"/>
                <a:sym typeface="+mn-ea"/>
              </a:rPr>
              <a:t>Unit2 It's a long trip</a:t>
            </a:r>
            <a:endParaRPr lang="zh-CN" altLang="en-US" sz="5400" b="1" dirty="0" smtClean="0">
              <a:solidFill>
                <a:srgbClr val="1EBED4"/>
              </a:solidFill>
              <a:effectLst/>
              <a:latin typeface="Times New Roman" panose="02020603050405020304" pitchFamily="18" charset="0"/>
              <a:ea typeface="方正粗黑宋简体" panose="02000000000000000000" charset="-122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-12793" y="4401602"/>
            <a:ext cx="9156794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图片 11" hidden="1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4" cstate="email"/>
          <a:srcRect t="38033" b="24201"/>
          <a:stretch>
            <a:fillRect/>
          </a:stretch>
        </p:blipFill>
        <p:spPr>
          <a:xfrm>
            <a:off x="1887113" y="-1232"/>
            <a:ext cx="4717073" cy="5145048"/>
          </a:xfrm>
          <a:prstGeom prst="rect">
            <a:avLst/>
          </a:prstGeom>
        </p:spPr>
      </p:pic>
      <p:sp>
        <p:nvSpPr>
          <p:cNvPr id="11" name="圆角矩形 10"/>
          <p:cNvSpPr/>
          <p:nvPr/>
        </p:nvSpPr>
        <p:spPr>
          <a:xfrm>
            <a:off x="438150" y="592455"/>
            <a:ext cx="8438515" cy="4050665"/>
          </a:xfrm>
          <a:prstGeom prst="roundRect">
            <a:avLst/>
          </a:prstGeom>
          <a:solidFill>
            <a:srgbClr val="FFFFFF"/>
          </a:solidFill>
          <a:ln w="25400">
            <a:noFill/>
          </a:ln>
        </p:spPr>
        <p:style>
          <a:lnRef idx="2">
            <a:srgbClr val="FFC000"/>
          </a:lnRef>
          <a:fillRef idx="1">
            <a:srgbClr val="FFFFFF"/>
          </a:fillRef>
          <a:effectRef idx="0">
            <a:srgbClr val="FFC000"/>
          </a:effectRef>
          <a:fontRef idx="minor">
            <a:srgbClr val="000000"/>
          </a:fontRef>
        </p:style>
        <p:txBody>
          <a:bodyPr rtlCol="0" anchor="ctr"/>
          <a:lstStyle/>
          <a:p>
            <a:pPr algn="l" fontAlgn="base">
              <a:lnSpc>
                <a:spcPct val="130000"/>
              </a:lnSpc>
            </a:pPr>
            <a:r>
              <a:rPr lang="en-US" altLang="zh-CN" sz="2800">
                <a:latin typeface="Times New Roman" panose="02020603050405020304" pitchFamily="18" charset="0"/>
                <a:sym typeface="+mn-ea"/>
              </a:rPr>
              <a:t>very important. So I helped the manager to stop uncivilised behaviours, for example, telling the tourists not to throw litter here and there. There were many tourists today. A couple put their hearts into the beautiful scenery so that their child was lost. At last, I helped the lost child to find his parents.</a:t>
            </a:r>
          </a:p>
          <a:p>
            <a:pPr algn="l" fontAlgn="base">
              <a:lnSpc>
                <a:spcPct val="130000"/>
              </a:lnSpc>
            </a:pPr>
            <a:r>
              <a:rPr lang="en-US" altLang="zh-CN" sz="2800">
                <a:latin typeface="Times New Roman" panose="02020603050405020304" pitchFamily="18" charset="0"/>
                <a:sym typeface="+mn-ea"/>
              </a:rPr>
              <a:t>    It was a busy and tiring day but I was very happy.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512445" y="273050"/>
            <a:ext cx="1826895" cy="529590"/>
            <a:chOff x="4353204" y="1914082"/>
            <a:chExt cx="2224876" cy="2689640"/>
          </a:xfrm>
        </p:grpSpPr>
        <p:sp>
          <p:nvSpPr>
            <p:cNvPr id="6" name="MH_Other_5"/>
            <p:cNvSpPr/>
            <p:nvPr>
              <p:custDataLst>
                <p:tags r:id="rId1"/>
              </p:custDataLst>
            </p:nvPr>
          </p:nvSpPr>
          <p:spPr>
            <a:xfrm>
              <a:off x="4410044" y="2121415"/>
              <a:ext cx="2168036" cy="2482307"/>
            </a:xfrm>
            <a:custGeom>
              <a:avLst/>
              <a:gdLst>
                <a:gd name="connsiteX0" fmla="*/ 0 w 1400175"/>
                <a:gd name="connsiteY0" fmla="*/ 0 h 2671762"/>
                <a:gd name="connsiteX1" fmla="*/ 0 w 1400175"/>
                <a:gd name="connsiteY1" fmla="*/ 2400300 h 2671762"/>
                <a:gd name="connsiteX2" fmla="*/ 142875 w 1400175"/>
                <a:gd name="connsiteY2" fmla="*/ 2328862 h 2671762"/>
                <a:gd name="connsiteX3" fmla="*/ 209550 w 1400175"/>
                <a:gd name="connsiteY3" fmla="*/ 2366962 h 2671762"/>
                <a:gd name="connsiteX4" fmla="*/ 271463 w 1400175"/>
                <a:gd name="connsiteY4" fmla="*/ 2509837 h 2671762"/>
                <a:gd name="connsiteX5" fmla="*/ 338138 w 1400175"/>
                <a:gd name="connsiteY5" fmla="*/ 2586037 h 2671762"/>
                <a:gd name="connsiteX6" fmla="*/ 495300 w 1400175"/>
                <a:gd name="connsiteY6" fmla="*/ 2671762 h 2671762"/>
                <a:gd name="connsiteX7" fmla="*/ 547688 w 1400175"/>
                <a:gd name="connsiteY7" fmla="*/ 2571750 h 2671762"/>
                <a:gd name="connsiteX8" fmla="*/ 600075 w 1400175"/>
                <a:gd name="connsiteY8" fmla="*/ 2524125 h 2671762"/>
                <a:gd name="connsiteX9" fmla="*/ 695325 w 1400175"/>
                <a:gd name="connsiteY9" fmla="*/ 2457450 h 2671762"/>
                <a:gd name="connsiteX10" fmla="*/ 752475 w 1400175"/>
                <a:gd name="connsiteY10" fmla="*/ 2400300 h 2671762"/>
                <a:gd name="connsiteX11" fmla="*/ 866775 w 1400175"/>
                <a:gd name="connsiteY11" fmla="*/ 2362200 h 2671762"/>
                <a:gd name="connsiteX12" fmla="*/ 933450 w 1400175"/>
                <a:gd name="connsiteY12" fmla="*/ 2481262 h 2671762"/>
                <a:gd name="connsiteX13" fmla="*/ 1085850 w 1400175"/>
                <a:gd name="connsiteY13" fmla="*/ 2533650 h 2671762"/>
                <a:gd name="connsiteX14" fmla="*/ 1176338 w 1400175"/>
                <a:gd name="connsiteY14" fmla="*/ 2552700 h 2671762"/>
                <a:gd name="connsiteX15" fmla="*/ 1223963 w 1400175"/>
                <a:gd name="connsiteY15" fmla="*/ 2514600 h 2671762"/>
                <a:gd name="connsiteX16" fmla="*/ 1281113 w 1400175"/>
                <a:gd name="connsiteY16" fmla="*/ 2476500 h 2671762"/>
                <a:gd name="connsiteX17" fmla="*/ 1323975 w 1400175"/>
                <a:gd name="connsiteY17" fmla="*/ 2447925 h 2671762"/>
                <a:gd name="connsiteX18" fmla="*/ 1366838 w 1400175"/>
                <a:gd name="connsiteY18" fmla="*/ 2428875 h 2671762"/>
                <a:gd name="connsiteX19" fmla="*/ 1400175 w 1400175"/>
                <a:gd name="connsiteY19" fmla="*/ 2457450 h 2671762"/>
                <a:gd name="connsiteX20" fmla="*/ 1400175 w 1400175"/>
                <a:gd name="connsiteY20" fmla="*/ 9525 h 2671762"/>
                <a:gd name="connsiteX21" fmla="*/ 0 w 1400175"/>
                <a:gd name="connsiteY21" fmla="*/ 0 h 2671762"/>
                <a:gd name="connsiteX0-1" fmla="*/ 0 w 1400175"/>
                <a:gd name="connsiteY0-2" fmla="*/ 0 h 2671762"/>
                <a:gd name="connsiteX1-3" fmla="*/ 0 w 1400175"/>
                <a:gd name="connsiteY1-4" fmla="*/ 2400300 h 2671762"/>
                <a:gd name="connsiteX2-5" fmla="*/ 142875 w 1400175"/>
                <a:gd name="connsiteY2-6" fmla="*/ 2328862 h 2671762"/>
                <a:gd name="connsiteX3-7" fmla="*/ 271463 w 1400175"/>
                <a:gd name="connsiteY3-8" fmla="*/ 2509837 h 2671762"/>
                <a:gd name="connsiteX4-9" fmla="*/ 338138 w 1400175"/>
                <a:gd name="connsiteY4-10" fmla="*/ 2586037 h 2671762"/>
                <a:gd name="connsiteX5-11" fmla="*/ 495300 w 1400175"/>
                <a:gd name="connsiteY5-12" fmla="*/ 2671762 h 2671762"/>
                <a:gd name="connsiteX6-13" fmla="*/ 547688 w 1400175"/>
                <a:gd name="connsiteY6-14" fmla="*/ 2571750 h 2671762"/>
                <a:gd name="connsiteX7-15" fmla="*/ 600075 w 1400175"/>
                <a:gd name="connsiteY7-16" fmla="*/ 2524125 h 2671762"/>
                <a:gd name="connsiteX8-17" fmla="*/ 695325 w 1400175"/>
                <a:gd name="connsiteY8-18" fmla="*/ 2457450 h 2671762"/>
                <a:gd name="connsiteX9-19" fmla="*/ 752475 w 1400175"/>
                <a:gd name="connsiteY9-20" fmla="*/ 2400300 h 2671762"/>
                <a:gd name="connsiteX10-21" fmla="*/ 866775 w 1400175"/>
                <a:gd name="connsiteY10-22" fmla="*/ 2362200 h 2671762"/>
                <a:gd name="connsiteX11-23" fmla="*/ 933450 w 1400175"/>
                <a:gd name="connsiteY11-24" fmla="*/ 2481262 h 2671762"/>
                <a:gd name="connsiteX12-25" fmla="*/ 1085850 w 1400175"/>
                <a:gd name="connsiteY12-26" fmla="*/ 2533650 h 2671762"/>
                <a:gd name="connsiteX13-27" fmla="*/ 1176338 w 1400175"/>
                <a:gd name="connsiteY13-28" fmla="*/ 2552700 h 2671762"/>
                <a:gd name="connsiteX14-29" fmla="*/ 1223963 w 1400175"/>
                <a:gd name="connsiteY14-30" fmla="*/ 2514600 h 2671762"/>
                <a:gd name="connsiteX15-31" fmla="*/ 1281113 w 1400175"/>
                <a:gd name="connsiteY15-32" fmla="*/ 2476500 h 2671762"/>
                <a:gd name="connsiteX16-33" fmla="*/ 1323975 w 1400175"/>
                <a:gd name="connsiteY16-34" fmla="*/ 2447925 h 2671762"/>
                <a:gd name="connsiteX17-35" fmla="*/ 1366838 w 1400175"/>
                <a:gd name="connsiteY17-36" fmla="*/ 2428875 h 2671762"/>
                <a:gd name="connsiteX18-37" fmla="*/ 1400175 w 1400175"/>
                <a:gd name="connsiteY18-38" fmla="*/ 2457450 h 2671762"/>
                <a:gd name="connsiteX19-39" fmla="*/ 1400175 w 1400175"/>
                <a:gd name="connsiteY19-40" fmla="*/ 9525 h 2671762"/>
                <a:gd name="connsiteX20-41" fmla="*/ 0 w 1400175"/>
                <a:gd name="connsiteY20-42" fmla="*/ 0 h 2671762"/>
                <a:gd name="connsiteX0-43" fmla="*/ 0 w 1400175"/>
                <a:gd name="connsiteY0-44" fmla="*/ 0 h 2671762"/>
                <a:gd name="connsiteX1-45" fmla="*/ 0 w 1400175"/>
                <a:gd name="connsiteY1-46" fmla="*/ 2400300 h 2671762"/>
                <a:gd name="connsiteX2-47" fmla="*/ 142875 w 1400175"/>
                <a:gd name="connsiteY2-48" fmla="*/ 2328862 h 2671762"/>
                <a:gd name="connsiteX3-49" fmla="*/ 271463 w 1400175"/>
                <a:gd name="connsiteY3-50" fmla="*/ 2509837 h 2671762"/>
                <a:gd name="connsiteX4-51" fmla="*/ 338138 w 1400175"/>
                <a:gd name="connsiteY4-52" fmla="*/ 2586037 h 2671762"/>
                <a:gd name="connsiteX5-53" fmla="*/ 495300 w 1400175"/>
                <a:gd name="connsiteY5-54" fmla="*/ 2671762 h 2671762"/>
                <a:gd name="connsiteX6-55" fmla="*/ 547688 w 1400175"/>
                <a:gd name="connsiteY6-56" fmla="*/ 2571750 h 2671762"/>
                <a:gd name="connsiteX7-57" fmla="*/ 600075 w 1400175"/>
                <a:gd name="connsiteY7-58" fmla="*/ 2524125 h 2671762"/>
                <a:gd name="connsiteX8-59" fmla="*/ 695325 w 1400175"/>
                <a:gd name="connsiteY8-60" fmla="*/ 2457450 h 2671762"/>
                <a:gd name="connsiteX9-61" fmla="*/ 752475 w 1400175"/>
                <a:gd name="connsiteY9-62" fmla="*/ 2400300 h 2671762"/>
                <a:gd name="connsiteX10-63" fmla="*/ 866775 w 1400175"/>
                <a:gd name="connsiteY10-64" fmla="*/ 2362200 h 2671762"/>
                <a:gd name="connsiteX11-65" fmla="*/ 933450 w 1400175"/>
                <a:gd name="connsiteY11-66" fmla="*/ 2481262 h 2671762"/>
                <a:gd name="connsiteX12-67" fmla="*/ 1085850 w 1400175"/>
                <a:gd name="connsiteY12-68" fmla="*/ 2533650 h 2671762"/>
                <a:gd name="connsiteX13-69" fmla="*/ 1176338 w 1400175"/>
                <a:gd name="connsiteY13-70" fmla="*/ 2552700 h 2671762"/>
                <a:gd name="connsiteX14-71" fmla="*/ 1223963 w 1400175"/>
                <a:gd name="connsiteY14-72" fmla="*/ 2514600 h 2671762"/>
                <a:gd name="connsiteX15-73" fmla="*/ 1281113 w 1400175"/>
                <a:gd name="connsiteY15-74" fmla="*/ 2476500 h 2671762"/>
                <a:gd name="connsiteX16-75" fmla="*/ 1323975 w 1400175"/>
                <a:gd name="connsiteY16-76" fmla="*/ 2447925 h 2671762"/>
                <a:gd name="connsiteX17-77" fmla="*/ 1366838 w 1400175"/>
                <a:gd name="connsiteY17-78" fmla="*/ 2428875 h 2671762"/>
                <a:gd name="connsiteX18-79" fmla="*/ 1400175 w 1400175"/>
                <a:gd name="connsiteY18-80" fmla="*/ 2457450 h 2671762"/>
                <a:gd name="connsiteX19-81" fmla="*/ 1400175 w 1400175"/>
                <a:gd name="connsiteY19-82" fmla="*/ 9525 h 2671762"/>
                <a:gd name="connsiteX20-83" fmla="*/ 0 w 1400175"/>
                <a:gd name="connsiteY20-84" fmla="*/ 0 h 2671762"/>
                <a:gd name="connsiteX0-85" fmla="*/ 0 w 1400175"/>
                <a:gd name="connsiteY0-86" fmla="*/ 0 h 2671762"/>
                <a:gd name="connsiteX1-87" fmla="*/ 0 w 1400175"/>
                <a:gd name="connsiteY1-88" fmla="*/ 2400300 h 2671762"/>
                <a:gd name="connsiteX2-89" fmla="*/ 157163 w 1400175"/>
                <a:gd name="connsiteY2-90" fmla="*/ 2328862 h 2671762"/>
                <a:gd name="connsiteX3-91" fmla="*/ 271463 w 1400175"/>
                <a:gd name="connsiteY3-92" fmla="*/ 2509837 h 2671762"/>
                <a:gd name="connsiteX4-93" fmla="*/ 338138 w 1400175"/>
                <a:gd name="connsiteY4-94" fmla="*/ 2586037 h 2671762"/>
                <a:gd name="connsiteX5-95" fmla="*/ 495300 w 1400175"/>
                <a:gd name="connsiteY5-96" fmla="*/ 2671762 h 2671762"/>
                <a:gd name="connsiteX6-97" fmla="*/ 547688 w 1400175"/>
                <a:gd name="connsiteY6-98" fmla="*/ 2571750 h 2671762"/>
                <a:gd name="connsiteX7-99" fmla="*/ 600075 w 1400175"/>
                <a:gd name="connsiteY7-100" fmla="*/ 2524125 h 2671762"/>
                <a:gd name="connsiteX8-101" fmla="*/ 695325 w 1400175"/>
                <a:gd name="connsiteY8-102" fmla="*/ 2457450 h 2671762"/>
                <a:gd name="connsiteX9-103" fmla="*/ 752475 w 1400175"/>
                <a:gd name="connsiteY9-104" fmla="*/ 2400300 h 2671762"/>
                <a:gd name="connsiteX10-105" fmla="*/ 866775 w 1400175"/>
                <a:gd name="connsiteY10-106" fmla="*/ 2362200 h 2671762"/>
                <a:gd name="connsiteX11-107" fmla="*/ 933450 w 1400175"/>
                <a:gd name="connsiteY11-108" fmla="*/ 2481262 h 2671762"/>
                <a:gd name="connsiteX12-109" fmla="*/ 1085850 w 1400175"/>
                <a:gd name="connsiteY12-110" fmla="*/ 2533650 h 2671762"/>
                <a:gd name="connsiteX13-111" fmla="*/ 1176338 w 1400175"/>
                <a:gd name="connsiteY13-112" fmla="*/ 2552700 h 2671762"/>
                <a:gd name="connsiteX14-113" fmla="*/ 1223963 w 1400175"/>
                <a:gd name="connsiteY14-114" fmla="*/ 2514600 h 2671762"/>
                <a:gd name="connsiteX15-115" fmla="*/ 1281113 w 1400175"/>
                <a:gd name="connsiteY15-116" fmla="*/ 2476500 h 2671762"/>
                <a:gd name="connsiteX16-117" fmla="*/ 1323975 w 1400175"/>
                <a:gd name="connsiteY16-118" fmla="*/ 2447925 h 2671762"/>
                <a:gd name="connsiteX17-119" fmla="*/ 1366838 w 1400175"/>
                <a:gd name="connsiteY17-120" fmla="*/ 2428875 h 2671762"/>
                <a:gd name="connsiteX18-121" fmla="*/ 1400175 w 1400175"/>
                <a:gd name="connsiteY18-122" fmla="*/ 2457450 h 2671762"/>
                <a:gd name="connsiteX19-123" fmla="*/ 1400175 w 1400175"/>
                <a:gd name="connsiteY19-124" fmla="*/ 9525 h 2671762"/>
                <a:gd name="connsiteX20-125" fmla="*/ 0 w 1400175"/>
                <a:gd name="connsiteY20-126" fmla="*/ 0 h 2671762"/>
                <a:gd name="connsiteX0-127" fmla="*/ 0 w 1400175"/>
                <a:gd name="connsiteY0-128" fmla="*/ 0 h 2671762"/>
                <a:gd name="connsiteX1-129" fmla="*/ 0 w 1400175"/>
                <a:gd name="connsiteY1-130" fmla="*/ 2400300 h 2671762"/>
                <a:gd name="connsiteX2-131" fmla="*/ 157163 w 1400175"/>
                <a:gd name="connsiteY2-132" fmla="*/ 2328862 h 2671762"/>
                <a:gd name="connsiteX3-133" fmla="*/ 271463 w 1400175"/>
                <a:gd name="connsiteY3-134" fmla="*/ 2509837 h 2671762"/>
                <a:gd name="connsiteX4-135" fmla="*/ 338138 w 1400175"/>
                <a:gd name="connsiteY4-136" fmla="*/ 2586037 h 2671762"/>
                <a:gd name="connsiteX5-137" fmla="*/ 495300 w 1400175"/>
                <a:gd name="connsiteY5-138" fmla="*/ 2671762 h 2671762"/>
                <a:gd name="connsiteX6-139" fmla="*/ 547688 w 1400175"/>
                <a:gd name="connsiteY6-140" fmla="*/ 2571750 h 2671762"/>
                <a:gd name="connsiteX7-141" fmla="*/ 600075 w 1400175"/>
                <a:gd name="connsiteY7-142" fmla="*/ 2524125 h 2671762"/>
                <a:gd name="connsiteX8-143" fmla="*/ 695325 w 1400175"/>
                <a:gd name="connsiteY8-144" fmla="*/ 2457450 h 2671762"/>
                <a:gd name="connsiteX9-145" fmla="*/ 752475 w 1400175"/>
                <a:gd name="connsiteY9-146" fmla="*/ 2400300 h 2671762"/>
                <a:gd name="connsiteX10-147" fmla="*/ 866775 w 1400175"/>
                <a:gd name="connsiteY10-148" fmla="*/ 2362200 h 2671762"/>
                <a:gd name="connsiteX11-149" fmla="*/ 933450 w 1400175"/>
                <a:gd name="connsiteY11-150" fmla="*/ 2481262 h 2671762"/>
                <a:gd name="connsiteX12-151" fmla="*/ 1085850 w 1400175"/>
                <a:gd name="connsiteY12-152" fmla="*/ 2533650 h 2671762"/>
                <a:gd name="connsiteX13-153" fmla="*/ 1176338 w 1400175"/>
                <a:gd name="connsiteY13-154" fmla="*/ 2552700 h 2671762"/>
                <a:gd name="connsiteX14-155" fmla="*/ 1223963 w 1400175"/>
                <a:gd name="connsiteY14-156" fmla="*/ 2514600 h 2671762"/>
                <a:gd name="connsiteX15-157" fmla="*/ 1281113 w 1400175"/>
                <a:gd name="connsiteY15-158" fmla="*/ 2476500 h 2671762"/>
                <a:gd name="connsiteX16-159" fmla="*/ 1323975 w 1400175"/>
                <a:gd name="connsiteY16-160" fmla="*/ 2447925 h 2671762"/>
                <a:gd name="connsiteX17-161" fmla="*/ 1366838 w 1400175"/>
                <a:gd name="connsiteY17-162" fmla="*/ 2428875 h 2671762"/>
                <a:gd name="connsiteX18-163" fmla="*/ 1400175 w 1400175"/>
                <a:gd name="connsiteY18-164" fmla="*/ 2457450 h 2671762"/>
                <a:gd name="connsiteX19-165" fmla="*/ 1400175 w 1400175"/>
                <a:gd name="connsiteY19-166" fmla="*/ 9525 h 2671762"/>
                <a:gd name="connsiteX20-167" fmla="*/ 0 w 1400175"/>
                <a:gd name="connsiteY20-168" fmla="*/ 0 h 2671762"/>
                <a:gd name="connsiteX0-169" fmla="*/ 0 w 1400175"/>
                <a:gd name="connsiteY0-170" fmla="*/ 0 h 2671762"/>
                <a:gd name="connsiteX1-171" fmla="*/ 0 w 1400175"/>
                <a:gd name="connsiteY1-172" fmla="*/ 2400300 h 2671762"/>
                <a:gd name="connsiteX2-173" fmla="*/ 157163 w 1400175"/>
                <a:gd name="connsiteY2-174" fmla="*/ 2328862 h 2671762"/>
                <a:gd name="connsiteX3-175" fmla="*/ 271463 w 1400175"/>
                <a:gd name="connsiteY3-176" fmla="*/ 2509837 h 2671762"/>
                <a:gd name="connsiteX4-177" fmla="*/ 338138 w 1400175"/>
                <a:gd name="connsiteY4-178" fmla="*/ 2586037 h 2671762"/>
                <a:gd name="connsiteX5-179" fmla="*/ 495300 w 1400175"/>
                <a:gd name="connsiteY5-180" fmla="*/ 2671762 h 2671762"/>
                <a:gd name="connsiteX6-181" fmla="*/ 547688 w 1400175"/>
                <a:gd name="connsiteY6-182" fmla="*/ 2571750 h 2671762"/>
                <a:gd name="connsiteX7-183" fmla="*/ 600075 w 1400175"/>
                <a:gd name="connsiteY7-184" fmla="*/ 2524125 h 2671762"/>
                <a:gd name="connsiteX8-185" fmla="*/ 695325 w 1400175"/>
                <a:gd name="connsiteY8-186" fmla="*/ 2457450 h 2671762"/>
                <a:gd name="connsiteX9-187" fmla="*/ 752475 w 1400175"/>
                <a:gd name="connsiteY9-188" fmla="*/ 2400300 h 2671762"/>
                <a:gd name="connsiteX10-189" fmla="*/ 866775 w 1400175"/>
                <a:gd name="connsiteY10-190" fmla="*/ 2362200 h 2671762"/>
                <a:gd name="connsiteX11-191" fmla="*/ 933450 w 1400175"/>
                <a:gd name="connsiteY11-192" fmla="*/ 2481262 h 2671762"/>
                <a:gd name="connsiteX12-193" fmla="*/ 1085850 w 1400175"/>
                <a:gd name="connsiteY12-194" fmla="*/ 2533650 h 2671762"/>
                <a:gd name="connsiteX13-195" fmla="*/ 1176338 w 1400175"/>
                <a:gd name="connsiteY13-196" fmla="*/ 2552700 h 2671762"/>
                <a:gd name="connsiteX14-197" fmla="*/ 1223963 w 1400175"/>
                <a:gd name="connsiteY14-198" fmla="*/ 2514600 h 2671762"/>
                <a:gd name="connsiteX15-199" fmla="*/ 1281113 w 1400175"/>
                <a:gd name="connsiteY15-200" fmla="*/ 2476500 h 2671762"/>
                <a:gd name="connsiteX16-201" fmla="*/ 1323975 w 1400175"/>
                <a:gd name="connsiteY16-202" fmla="*/ 2447925 h 2671762"/>
                <a:gd name="connsiteX17-203" fmla="*/ 1366838 w 1400175"/>
                <a:gd name="connsiteY17-204" fmla="*/ 2428875 h 2671762"/>
                <a:gd name="connsiteX18-205" fmla="*/ 1400175 w 1400175"/>
                <a:gd name="connsiteY18-206" fmla="*/ 2457450 h 2671762"/>
                <a:gd name="connsiteX19-207" fmla="*/ 1400175 w 1400175"/>
                <a:gd name="connsiteY19-208" fmla="*/ 9525 h 2671762"/>
                <a:gd name="connsiteX20-209" fmla="*/ 0 w 1400175"/>
                <a:gd name="connsiteY20-210" fmla="*/ 0 h 2671762"/>
                <a:gd name="connsiteX0-211" fmla="*/ 0 w 1400175"/>
                <a:gd name="connsiteY0-212" fmla="*/ 0 h 2671762"/>
                <a:gd name="connsiteX1-213" fmla="*/ 0 w 1400175"/>
                <a:gd name="connsiteY1-214" fmla="*/ 2400300 h 2671762"/>
                <a:gd name="connsiteX2-215" fmla="*/ 157163 w 1400175"/>
                <a:gd name="connsiteY2-216" fmla="*/ 2328862 h 2671762"/>
                <a:gd name="connsiteX3-217" fmla="*/ 271463 w 1400175"/>
                <a:gd name="connsiteY3-218" fmla="*/ 2509837 h 2671762"/>
                <a:gd name="connsiteX4-219" fmla="*/ 338138 w 1400175"/>
                <a:gd name="connsiteY4-220" fmla="*/ 2586037 h 2671762"/>
                <a:gd name="connsiteX5-221" fmla="*/ 495300 w 1400175"/>
                <a:gd name="connsiteY5-222" fmla="*/ 2671762 h 2671762"/>
                <a:gd name="connsiteX6-223" fmla="*/ 547688 w 1400175"/>
                <a:gd name="connsiteY6-224" fmla="*/ 2571750 h 2671762"/>
                <a:gd name="connsiteX7-225" fmla="*/ 600075 w 1400175"/>
                <a:gd name="connsiteY7-226" fmla="*/ 2524125 h 2671762"/>
                <a:gd name="connsiteX8-227" fmla="*/ 695325 w 1400175"/>
                <a:gd name="connsiteY8-228" fmla="*/ 2457450 h 2671762"/>
                <a:gd name="connsiteX9-229" fmla="*/ 752475 w 1400175"/>
                <a:gd name="connsiteY9-230" fmla="*/ 2400300 h 2671762"/>
                <a:gd name="connsiteX10-231" fmla="*/ 866775 w 1400175"/>
                <a:gd name="connsiteY10-232" fmla="*/ 2362200 h 2671762"/>
                <a:gd name="connsiteX11-233" fmla="*/ 933450 w 1400175"/>
                <a:gd name="connsiteY11-234" fmla="*/ 2481262 h 2671762"/>
                <a:gd name="connsiteX12-235" fmla="*/ 1085850 w 1400175"/>
                <a:gd name="connsiteY12-236" fmla="*/ 2533650 h 2671762"/>
                <a:gd name="connsiteX13-237" fmla="*/ 1176338 w 1400175"/>
                <a:gd name="connsiteY13-238" fmla="*/ 2552700 h 2671762"/>
                <a:gd name="connsiteX14-239" fmla="*/ 1223963 w 1400175"/>
                <a:gd name="connsiteY14-240" fmla="*/ 2514600 h 2671762"/>
                <a:gd name="connsiteX15-241" fmla="*/ 1281113 w 1400175"/>
                <a:gd name="connsiteY15-242" fmla="*/ 2476500 h 2671762"/>
                <a:gd name="connsiteX16-243" fmla="*/ 1323975 w 1400175"/>
                <a:gd name="connsiteY16-244" fmla="*/ 2447925 h 2671762"/>
                <a:gd name="connsiteX17-245" fmla="*/ 1366838 w 1400175"/>
                <a:gd name="connsiteY17-246" fmla="*/ 2428875 h 2671762"/>
                <a:gd name="connsiteX18-247" fmla="*/ 1400175 w 1400175"/>
                <a:gd name="connsiteY18-248" fmla="*/ 2457450 h 2671762"/>
                <a:gd name="connsiteX19-249" fmla="*/ 1400175 w 1400175"/>
                <a:gd name="connsiteY19-250" fmla="*/ 9525 h 2671762"/>
                <a:gd name="connsiteX20-251" fmla="*/ 0 w 1400175"/>
                <a:gd name="connsiteY20-252" fmla="*/ 0 h 2671762"/>
                <a:gd name="connsiteX0-253" fmla="*/ 0 w 1400175"/>
                <a:gd name="connsiteY0-254" fmla="*/ 0 h 2671762"/>
                <a:gd name="connsiteX1-255" fmla="*/ 0 w 1400175"/>
                <a:gd name="connsiteY1-256" fmla="*/ 2400300 h 2671762"/>
                <a:gd name="connsiteX2-257" fmla="*/ 157163 w 1400175"/>
                <a:gd name="connsiteY2-258" fmla="*/ 2328862 h 2671762"/>
                <a:gd name="connsiteX3-259" fmla="*/ 271463 w 1400175"/>
                <a:gd name="connsiteY3-260" fmla="*/ 2509837 h 2671762"/>
                <a:gd name="connsiteX4-261" fmla="*/ 338138 w 1400175"/>
                <a:gd name="connsiteY4-262" fmla="*/ 2586037 h 2671762"/>
                <a:gd name="connsiteX5-263" fmla="*/ 495300 w 1400175"/>
                <a:gd name="connsiteY5-264" fmla="*/ 2671762 h 2671762"/>
                <a:gd name="connsiteX6-265" fmla="*/ 547688 w 1400175"/>
                <a:gd name="connsiteY6-266" fmla="*/ 2571750 h 2671762"/>
                <a:gd name="connsiteX7-267" fmla="*/ 600075 w 1400175"/>
                <a:gd name="connsiteY7-268" fmla="*/ 2524125 h 2671762"/>
                <a:gd name="connsiteX8-269" fmla="*/ 695325 w 1400175"/>
                <a:gd name="connsiteY8-270" fmla="*/ 2457450 h 2671762"/>
                <a:gd name="connsiteX9-271" fmla="*/ 752475 w 1400175"/>
                <a:gd name="connsiteY9-272" fmla="*/ 2400300 h 2671762"/>
                <a:gd name="connsiteX10-273" fmla="*/ 866775 w 1400175"/>
                <a:gd name="connsiteY10-274" fmla="*/ 2362200 h 2671762"/>
                <a:gd name="connsiteX11-275" fmla="*/ 933450 w 1400175"/>
                <a:gd name="connsiteY11-276" fmla="*/ 2481262 h 2671762"/>
                <a:gd name="connsiteX12-277" fmla="*/ 1085850 w 1400175"/>
                <a:gd name="connsiteY12-278" fmla="*/ 2533650 h 2671762"/>
                <a:gd name="connsiteX13-279" fmla="*/ 1176338 w 1400175"/>
                <a:gd name="connsiteY13-280" fmla="*/ 2552700 h 2671762"/>
                <a:gd name="connsiteX14-281" fmla="*/ 1223963 w 1400175"/>
                <a:gd name="connsiteY14-282" fmla="*/ 2514600 h 2671762"/>
                <a:gd name="connsiteX15-283" fmla="*/ 1281113 w 1400175"/>
                <a:gd name="connsiteY15-284" fmla="*/ 2476500 h 2671762"/>
                <a:gd name="connsiteX16-285" fmla="*/ 1323975 w 1400175"/>
                <a:gd name="connsiteY16-286" fmla="*/ 2447925 h 2671762"/>
                <a:gd name="connsiteX17-287" fmla="*/ 1366838 w 1400175"/>
                <a:gd name="connsiteY17-288" fmla="*/ 2428875 h 2671762"/>
                <a:gd name="connsiteX18-289" fmla="*/ 1400175 w 1400175"/>
                <a:gd name="connsiteY18-290" fmla="*/ 2457450 h 2671762"/>
                <a:gd name="connsiteX19-291" fmla="*/ 1400175 w 1400175"/>
                <a:gd name="connsiteY19-292" fmla="*/ 9525 h 2671762"/>
                <a:gd name="connsiteX20-293" fmla="*/ 0 w 1400175"/>
                <a:gd name="connsiteY20-294" fmla="*/ 0 h 2671762"/>
                <a:gd name="connsiteX0-295" fmla="*/ 0 w 1400175"/>
                <a:gd name="connsiteY0-296" fmla="*/ 0 h 2671762"/>
                <a:gd name="connsiteX1-297" fmla="*/ 0 w 1400175"/>
                <a:gd name="connsiteY1-298" fmla="*/ 2400300 h 2671762"/>
                <a:gd name="connsiteX2-299" fmla="*/ 157163 w 1400175"/>
                <a:gd name="connsiteY2-300" fmla="*/ 2328862 h 2671762"/>
                <a:gd name="connsiteX3-301" fmla="*/ 271463 w 1400175"/>
                <a:gd name="connsiteY3-302" fmla="*/ 2509837 h 2671762"/>
                <a:gd name="connsiteX4-303" fmla="*/ 338138 w 1400175"/>
                <a:gd name="connsiteY4-304" fmla="*/ 2586037 h 2671762"/>
                <a:gd name="connsiteX5-305" fmla="*/ 495300 w 1400175"/>
                <a:gd name="connsiteY5-306" fmla="*/ 2671762 h 2671762"/>
                <a:gd name="connsiteX6-307" fmla="*/ 547688 w 1400175"/>
                <a:gd name="connsiteY6-308" fmla="*/ 2571750 h 2671762"/>
                <a:gd name="connsiteX7-309" fmla="*/ 600075 w 1400175"/>
                <a:gd name="connsiteY7-310" fmla="*/ 2524125 h 2671762"/>
                <a:gd name="connsiteX8-311" fmla="*/ 695325 w 1400175"/>
                <a:gd name="connsiteY8-312" fmla="*/ 2457450 h 2671762"/>
                <a:gd name="connsiteX9-313" fmla="*/ 752475 w 1400175"/>
                <a:gd name="connsiteY9-314" fmla="*/ 2400300 h 2671762"/>
                <a:gd name="connsiteX10-315" fmla="*/ 866775 w 1400175"/>
                <a:gd name="connsiteY10-316" fmla="*/ 2362200 h 2671762"/>
                <a:gd name="connsiteX11-317" fmla="*/ 933450 w 1400175"/>
                <a:gd name="connsiteY11-318" fmla="*/ 2481262 h 2671762"/>
                <a:gd name="connsiteX12-319" fmla="*/ 1085850 w 1400175"/>
                <a:gd name="connsiteY12-320" fmla="*/ 2533650 h 2671762"/>
                <a:gd name="connsiteX13-321" fmla="*/ 1176338 w 1400175"/>
                <a:gd name="connsiteY13-322" fmla="*/ 2552700 h 2671762"/>
                <a:gd name="connsiteX14-323" fmla="*/ 1223963 w 1400175"/>
                <a:gd name="connsiteY14-324" fmla="*/ 2514600 h 2671762"/>
                <a:gd name="connsiteX15-325" fmla="*/ 1281113 w 1400175"/>
                <a:gd name="connsiteY15-326" fmla="*/ 2476500 h 2671762"/>
                <a:gd name="connsiteX16-327" fmla="*/ 1323975 w 1400175"/>
                <a:gd name="connsiteY16-328" fmla="*/ 2447925 h 2671762"/>
                <a:gd name="connsiteX17-329" fmla="*/ 1366838 w 1400175"/>
                <a:gd name="connsiteY17-330" fmla="*/ 2428875 h 2671762"/>
                <a:gd name="connsiteX18-331" fmla="*/ 1400175 w 1400175"/>
                <a:gd name="connsiteY18-332" fmla="*/ 2457450 h 2671762"/>
                <a:gd name="connsiteX19-333" fmla="*/ 1400175 w 1400175"/>
                <a:gd name="connsiteY19-334" fmla="*/ 9525 h 2671762"/>
                <a:gd name="connsiteX20-335" fmla="*/ 0 w 1400175"/>
                <a:gd name="connsiteY20-336" fmla="*/ 0 h 2671762"/>
                <a:gd name="connsiteX0-337" fmla="*/ 0 w 1400175"/>
                <a:gd name="connsiteY0-338" fmla="*/ 0 h 2671762"/>
                <a:gd name="connsiteX1-339" fmla="*/ 0 w 1400175"/>
                <a:gd name="connsiteY1-340" fmla="*/ 2400300 h 2671762"/>
                <a:gd name="connsiteX2-341" fmla="*/ 157163 w 1400175"/>
                <a:gd name="connsiteY2-342" fmla="*/ 2328862 h 2671762"/>
                <a:gd name="connsiteX3-343" fmla="*/ 271463 w 1400175"/>
                <a:gd name="connsiteY3-344" fmla="*/ 2509837 h 2671762"/>
                <a:gd name="connsiteX4-345" fmla="*/ 338138 w 1400175"/>
                <a:gd name="connsiteY4-346" fmla="*/ 2586037 h 2671762"/>
                <a:gd name="connsiteX5-347" fmla="*/ 495300 w 1400175"/>
                <a:gd name="connsiteY5-348" fmla="*/ 2671762 h 2671762"/>
                <a:gd name="connsiteX6-349" fmla="*/ 547688 w 1400175"/>
                <a:gd name="connsiteY6-350" fmla="*/ 2571750 h 2671762"/>
                <a:gd name="connsiteX7-351" fmla="*/ 600075 w 1400175"/>
                <a:gd name="connsiteY7-352" fmla="*/ 2524125 h 2671762"/>
                <a:gd name="connsiteX8-353" fmla="*/ 695325 w 1400175"/>
                <a:gd name="connsiteY8-354" fmla="*/ 2457450 h 2671762"/>
                <a:gd name="connsiteX9-355" fmla="*/ 752475 w 1400175"/>
                <a:gd name="connsiteY9-356" fmla="*/ 2400300 h 2671762"/>
                <a:gd name="connsiteX10-357" fmla="*/ 866775 w 1400175"/>
                <a:gd name="connsiteY10-358" fmla="*/ 2362200 h 2671762"/>
                <a:gd name="connsiteX11-359" fmla="*/ 933450 w 1400175"/>
                <a:gd name="connsiteY11-360" fmla="*/ 2481262 h 2671762"/>
                <a:gd name="connsiteX12-361" fmla="*/ 1085850 w 1400175"/>
                <a:gd name="connsiteY12-362" fmla="*/ 2533650 h 2671762"/>
                <a:gd name="connsiteX13-363" fmla="*/ 1176338 w 1400175"/>
                <a:gd name="connsiteY13-364" fmla="*/ 2552700 h 2671762"/>
                <a:gd name="connsiteX14-365" fmla="*/ 1223963 w 1400175"/>
                <a:gd name="connsiteY14-366" fmla="*/ 2514600 h 2671762"/>
                <a:gd name="connsiteX15-367" fmla="*/ 1281113 w 1400175"/>
                <a:gd name="connsiteY15-368" fmla="*/ 2476500 h 2671762"/>
                <a:gd name="connsiteX16-369" fmla="*/ 1323975 w 1400175"/>
                <a:gd name="connsiteY16-370" fmla="*/ 2447925 h 2671762"/>
                <a:gd name="connsiteX17-371" fmla="*/ 1366838 w 1400175"/>
                <a:gd name="connsiteY17-372" fmla="*/ 2428875 h 2671762"/>
                <a:gd name="connsiteX18-373" fmla="*/ 1385888 w 1400175"/>
                <a:gd name="connsiteY18-374" fmla="*/ 2443163 h 2671762"/>
                <a:gd name="connsiteX19-375" fmla="*/ 1400175 w 1400175"/>
                <a:gd name="connsiteY19-376" fmla="*/ 9525 h 2671762"/>
                <a:gd name="connsiteX20-377" fmla="*/ 0 w 1400175"/>
                <a:gd name="connsiteY20-378" fmla="*/ 0 h 2671762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  <a:cxn ang="0">
                  <a:pos x="connsiteX8-17" y="connsiteY8-18"/>
                </a:cxn>
                <a:cxn ang="0">
                  <a:pos x="connsiteX9-19" y="connsiteY9-20"/>
                </a:cxn>
                <a:cxn ang="0">
                  <a:pos x="connsiteX10-21" y="connsiteY10-22"/>
                </a:cxn>
                <a:cxn ang="0">
                  <a:pos x="connsiteX11-23" y="connsiteY11-24"/>
                </a:cxn>
                <a:cxn ang="0">
                  <a:pos x="connsiteX12-25" y="connsiteY12-26"/>
                </a:cxn>
                <a:cxn ang="0">
                  <a:pos x="connsiteX13-27" y="connsiteY13-28"/>
                </a:cxn>
                <a:cxn ang="0">
                  <a:pos x="connsiteX14-29" y="connsiteY14-30"/>
                </a:cxn>
                <a:cxn ang="0">
                  <a:pos x="connsiteX15-31" y="connsiteY15-32"/>
                </a:cxn>
                <a:cxn ang="0">
                  <a:pos x="connsiteX16-33" y="connsiteY16-34"/>
                </a:cxn>
                <a:cxn ang="0">
                  <a:pos x="connsiteX17-35" y="connsiteY17-36"/>
                </a:cxn>
                <a:cxn ang="0">
                  <a:pos x="connsiteX18-37" y="connsiteY18-38"/>
                </a:cxn>
                <a:cxn ang="0">
                  <a:pos x="connsiteX19-39" y="connsiteY19-40"/>
                </a:cxn>
                <a:cxn ang="0">
                  <a:pos x="connsiteX20-41" y="connsiteY20-42"/>
                </a:cxn>
              </a:cxnLst>
              <a:rect l="l" t="t" r="r" b="b"/>
              <a:pathLst>
                <a:path w="1400175" h="2671762">
                  <a:moveTo>
                    <a:pt x="0" y="0"/>
                  </a:moveTo>
                  <a:lnTo>
                    <a:pt x="0" y="2400300"/>
                  </a:lnTo>
                  <a:lnTo>
                    <a:pt x="157163" y="2328862"/>
                  </a:lnTo>
                  <a:cubicBezTo>
                    <a:pt x="261938" y="2370137"/>
                    <a:pt x="228600" y="2449512"/>
                    <a:pt x="271463" y="2509837"/>
                  </a:cubicBezTo>
                  <a:lnTo>
                    <a:pt x="338138" y="2586037"/>
                  </a:lnTo>
                  <a:lnTo>
                    <a:pt x="495300" y="2671762"/>
                  </a:lnTo>
                  <a:cubicBezTo>
                    <a:pt x="530225" y="2669381"/>
                    <a:pt x="530226" y="2596356"/>
                    <a:pt x="547688" y="2571750"/>
                  </a:cubicBezTo>
                  <a:cubicBezTo>
                    <a:pt x="565150" y="2547144"/>
                    <a:pt x="575469" y="2543175"/>
                    <a:pt x="600075" y="2524125"/>
                  </a:cubicBezTo>
                  <a:lnTo>
                    <a:pt x="695325" y="2457450"/>
                  </a:lnTo>
                  <a:lnTo>
                    <a:pt x="752475" y="2400300"/>
                  </a:lnTo>
                  <a:lnTo>
                    <a:pt x="866775" y="2362200"/>
                  </a:lnTo>
                  <a:cubicBezTo>
                    <a:pt x="896937" y="2375694"/>
                    <a:pt x="896938" y="2452687"/>
                    <a:pt x="933450" y="2481262"/>
                  </a:cubicBezTo>
                  <a:cubicBezTo>
                    <a:pt x="969962" y="2509837"/>
                    <a:pt x="1055687" y="2527300"/>
                    <a:pt x="1085850" y="2533650"/>
                  </a:cubicBezTo>
                  <a:lnTo>
                    <a:pt x="1176338" y="2552700"/>
                  </a:lnTo>
                  <a:cubicBezTo>
                    <a:pt x="1199357" y="2549525"/>
                    <a:pt x="1206501" y="2527300"/>
                    <a:pt x="1223963" y="2514600"/>
                  </a:cubicBezTo>
                  <a:cubicBezTo>
                    <a:pt x="1241426" y="2501900"/>
                    <a:pt x="1264444" y="2487612"/>
                    <a:pt x="1281113" y="2476500"/>
                  </a:cubicBezTo>
                  <a:lnTo>
                    <a:pt x="1323975" y="2447925"/>
                  </a:lnTo>
                  <a:cubicBezTo>
                    <a:pt x="1338262" y="2438400"/>
                    <a:pt x="1354138" y="2427288"/>
                    <a:pt x="1366838" y="2428875"/>
                  </a:cubicBezTo>
                  <a:lnTo>
                    <a:pt x="1385888" y="2443163"/>
                  </a:lnTo>
                  <a:cubicBezTo>
                    <a:pt x="1390650" y="1631950"/>
                    <a:pt x="1395413" y="820738"/>
                    <a:pt x="1400175" y="9525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ysClr val="window" lastClr="FFFFFF"/>
            </a:solidFill>
            <a:ln>
              <a:noFill/>
            </a:ln>
            <a:effectLst>
              <a:outerShdw blurRad="50800" dist="25400" dir="2700000" algn="tl" rotWithShape="0">
                <a:prstClr val="black">
                  <a:alpha val="50000"/>
                </a:prstClr>
              </a:outerShdw>
            </a:effectLst>
          </p:spPr>
          <p:style>
            <a:lnRef idx="2">
              <a:srgbClr val="FFE469">
                <a:shade val="50000"/>
              </a:srgbClr>
            </a:lnRef>
            <a:fillRef idx="1">
              <a:srgbClr val="FFE469"/>
            </a:fillRef>
            <a:effectRef idx="0">
              <a:srgbClr val="FFE469"/>
            </a:effectRef>
            <a:fontRef idx="minor">
              <a:sysClr val="window" lastClr="FFFFFF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1350">
                <a:solidFill>
                  <a:srgbClr val="FFFFFF"/>
                </a:solidFill>
              </a:endParaRPr>
            </a:p>
          </p:txBody>
        </p:sp>
        <p:sp>
          <p:nvSpPr>
            <p:cNvPr id="7" name="MH_SubTitle_3"/>
            <p:cNvSpPr/>
            <p:nvPr>
              <p:custDataLst>
                <p:tags r:id="rId2"/>
              </p:custDataLst>
            </p:nvPr>
          </p:nvSpPr>
          <p:spPr>
            <a:xfrm>
              <a:off x="4353204" y="1914082"/>
              <a:ext cx="2160496" cy="2495514"/>
            </a:xfrm>
            <a:custGeom>
              <a:avLst/>
              <a:gdLst>
                <a:gd name="connsiteX0" fmla="*/ 0 w 1400175"/>
                <a:gd name="connsiteY0" fmla="*/ 0 h 2671762"/>
                <a:gd name="connsiteX1" fmla="*/ 0 w 1400175"/>
                <a:gd name="connsiteY1" fmla="*/ 2400300 h 2671762"/>
                <a:gd name="connsiteX2" fmla="*/ 142875 w 1400175"/>
                <a:gd name="connsiteY2" fmla="*/ 2328862 h 2671762"/>
                <a:gd name="connsiteX3" fmla="*/ 209550 w 1400175"/>
                <a:gd name="connsiteY3" fmla="*/ 2366962 h 2671762"/>
                <a:gd name="connsiteX4" fmla="*/ 271463 w 1400175"/>
                <a:gd name="connsiteY4" fmla="*/ 2509837 h 2671762"/>
                <a:gd name="connsiteX5" fmla="*/ 338138 w 1400175"/>
                <a:gd name="connsiteY5" fmla="*/ 2586037 h 2671762"/>
                <a:gd name="connsiteX6" fmla="*/ 495300 w 1400175"/>
                <a:gd name="connsiteY6" fmla="*/ 2671762 h 2671762"/>
                <a:gd name="connsiteX7" fmla="*/ 547688 w 1400175"/>
                <a:gd name="connsiteY7" fmla="*/ 2571750 h 2671762"/>
                <a:gd name="connsiteX8" fmla="*/ 600075 w 1400175"/>
                <a:gd name="connsiteY8" fmla="*/ 2524125 h 2671762"/>
                <a:gd name="connsiteX9" fmla="*/ 695325 w 1400175"/>
                <a:gd name="connsiteY9" fmla="*/ 2457450 h 2671762"/>
                <a:gd name="connsiteX10" fmla="*/ 752475 w 1400175"/>
                <a:gd name="connsiteY10" fmla="*/ 2400300 h 2671762"/>
                <a:gd name="connsiteX11" fmla="*/ 866775 w 1400175"/>
                <a:gd name="connsiteY11" fmla="*/ 2362200 h 2671762"/>
                <a:gd name="connsiteX12" fmla="*/ 933450 w 1400175"/>
                <a:gd name="connsiteY12" fmla="*/ 2481262 h 2671762"/>
                <a:gd name="connsiteX13" fmla="*/ 1085850 w 1400175"/>
                <a:gd name="connsiteY13" fmla="*/ 2533650 h 2671762"/>
                <a:gd name="connsiteX14" fmla="*/ 1176338 w 1400175"/>
                <a:gd name="connsiteY14" fmla="*/ 2552700 h 2671762"/>
                <a:gd name="connsiteX15" fmla="*/ 1223963 w 1400175"/>
                <a:gd name="connsiteY15" fmla="*/ 2514600 h 2671762"/>
                <a:gd name="connsiteX16" fmla="*/ 1281113 w 1400175"/>
                <a:gd name="connsiteY16" fmla="*/ 2476500 h 2671762"/>
                <a:gd name="connsiteX17" fmla="*/ 1323975 w 1400175"/>
                <a:gd name="connsiteY17" fmla="*/ 2447925 h 2671762"/>
                <a:gd name="connsiteX18" fmla="*/ 1366838 w 1400175"/>
                <a:gd name="connsiteY18" fmla="*/ 2428875 h 2671762"/>
                <a:gd name="connsiteX19" fmla="*/ 1400175 w 1400175"/>
                <a:gd name="connsiteY19" fmla="*/ 2457450 h 2671762"/>
                <a:gd name="connsiteX20" fmla="*/ 1400175 w 1400175"/>
                <a:gd name="connsiteY20" fmla="*/ 9525 h 2671762"/>
                <a:gd name="connsiteX21" fmla="*/ 0 w 1400175"/>
                <a:gd name="connsiteY21" fmla="*/ 0 h 2671762"/>
                <a:gd name="connsiteX0-1" fmla="*/ 0 w 1400175"/>
                <a:gd name="connsiteY0-2" fmla="*/ 0 h 2671762"/>
                <a:gd name="connsiteX1-3" fmla="*/ 0 w 1400175"/>
                <a:gd name="connsiteY1-4" fmla="*/ 2400300 h 2671762"/>
                <a:gd name="connsiteX2-5" fmla="*/ 142875 w 1400175"/>
                <a:gd name="connsiteY2-6" fmla="*/ 2328862 h 2671762"/>
                <a:gd name="connsiteX3-7" fmla="*/ 271463 w 1400175"/>
                <a:gd name="connsiteY3-8" fmla="*/ 2509837 h 2671762"/>
                <a:gd name="connsiteX4-9" fmla="*/ 338138 w 1400175"/>
                <a:gd name="connsiteY4-10" fmla="*/ 2586037 h 2671762"/>
                <a:gd name="connsiteX5-11" fmla="*/ 495300 w 1400175"/>
                <a:gd name="connsiteY5-12" fmla="*/ 2671762 h 2671762"/>
                <a:gd name="connsiteX6-13" fmla="*/ 547688 w 1400175"/>
                <a:gd name="connsiteY6-14" fmla="*/ 2571750 h 2671762"/>
                <a:gd name="connsiteX7-15" fmla="*/ 600075 w 1400175"/>
                <a:gd name="connsiteY7-16" fmla="*/ 2524125 h 2671762"/>
                <a:gd name="connsiteX8-17" fmla="*/ 695325 w 1400175"/>
                <a:gd name="connsiteY8-18" fmla="*/ 2457450 h 2671762"/>
                <a:gd name="connsiteX9-19" fmla="*/ 752475 w 1400175"/>
                <a:gd name="connsiteY9-20" fmla="*/ 2400300 h 2671762"/>
                <a:gd name="connsiteX10-21" fmla="*/ 866775 w 1400175"/>
                <a:gd name="connsiteY10-22" fmla="*/ 2362200 h 2671762"/>
                <a:gd name="connsiteX11-23" fmla="*/ 933450 w 1400175"/>
                <a:gd name="connsiteY11-24" fmla="*/ 2481262 h 2671762"/>
                <a:gd name="connsiteX12-25" fmla="*/ 1085850 w 1400175"/>
                <a:gd name="connsiteY12-26" fmla="*/ 2533650 h 2671762"/>
                <a:gd name="connsiteX13-27" fmla="*/ 1176338 w 1400175"/>
                <a:gd name="connsiteY13-28" fmla="*/ 2552700 h 2671762"/>
                <a:gd name="connsiteX14-29" fmla="*/ 1223963 w 1400175"/>
                <a:gd name="connsiteY14-30" fmla="*/ 2514600 h 2671762"/>
                <a:gd name="connsiteX15-31" fmla="*/ 1281113 w 1400175"/>
                <a:gd name="connsiteY15-32" fmla="*/ 2476500 h 2671762"/>
                <a:gd name="connsiteX16-33" fmla="*/ 1323975 w 1400175"/>
                <a:gd name="connsiteY16-34" fmla="*/ 2447925 h 2671762"/>
                <a:gd name="connsiteX17-35" fmla="*/ 1366838 w 1400175"/>
                <a:gd name="connsiteY17-36" fmla="*/ 2428875 h 2671762"/>
                <a:gd name="connsiteX18-37" fmla="*/ 1400175 w 1400175"/>
                <a:gd name="connsiteY18-38" fmla="*/ 2457450 h 2671762"/>
                <a:gd name="connsiteX19-39" fmla="*/ 1400175 w 1400175"/>
                <a:gd name="connsiteY19-40" fmla="*/ 9525 h 2671762"/>
                <a:gd name="connsiteX20-41" fmla="*/ 0 w 1400175"/>
                <a:gd name="connsiteY20-42" fmla="*/ 0 h 2671762"/>
                <a:gd name="connsiteX0-43" fmla="*/ 0 w 1400175"/>
                <a:gd name="connsiteY0-44" fmla="*/ 0 h 2671762"/>
                <a:gd name="connsiteX1-45" fmla="*/ 0 w 1400175"/>
                <a:gd name="connsiteY1-46" fmla="*/ 2400300 h 2671762"/>
                <a:gd name="connsiteX2-47" fmla="*/ 142875 w 1400175"/>
                <a:gd name="connsiteY2-48" fmla="*/ 2328862 h 2671762"/>
                <a:gd name="connsiteX3-49" fmla="*/ 271463 w 1400175"/>
                <a:gd name="connsiteY3-50" fmla="*/ 2509837 h 2671762"/>
                <a:gd name="connsiteX4-51" fmla="*/ 338138 w 1400175"/>
                <a:gd name="connsiteY4-52" fmla="*/ 2586037 h 2671762"/>
                <a:gd name="connsiteX5-53" fmla="*/ 495300 w 1400175"/>
                <a:gd name="connsiteY5-54" fmla="*/ 2671762 h 2671762"/>
                <a:gd name="connsiteX6-55" fmla="*/ 547688 w 1400175"/>
                <a:gd name="connsiteY6-56" fmla="*/ 2571750 h 2671762"/>
                <a:gd name="connsiteX7-57" fmla="*/ 600075 w 1400175"/>
                <a:gd name="connsiteY7-58" fmla="*/ 2524125 h 2671762"/>
                <a:gd name="connsiteX8-59" fmla="*/ 695325 w 1400175"/>
                <a:gd name="connsiteY8-60" fmla="*/ 2457450 h 2671762"/>
                <a:gd name="connsiteX9-61" fmla="*/ 752475 w 1400175"/>
                <a:gd name="connsiteY9-62" fmla="*/ 2400300 h 2671762"/>
                <a:gd name="connsiteX10-63" fmla="*/ 866775 w 1400175"/>
                <a:gd name="connsiteY10-64" fmla="*/ 2362200 h 2671762"/>
                <a:gd name="connsiteX11-65" fmla="*/ 933450 w 1400175"/>
                <a:gd name="connsiteY11-66" fmla="*/ 2481262 h 2671762"/>
                <a:gd name="connsiteX12-67" fmla="*/ 1085850 w 1400175"/>
                <a:gd name="connsiteY12-68" fmla="*/ 2533650 h 2671762"/>
                <a:gd name="connsiteX13-69" fmla="*/ 1176338 w 1400175"/>
                <a:gd name="connsiteY13-70" fmla="*/ 2552700 h 2671762"/>
                <a:gd name="connsiteX14-71" fmla="*/ 1223963 w 1400175"/>
                <a:gd name="connsiteY14-72" fmla="*/ 2514600 h 2671762"/>
                <a:gd name="connsiteX15-73" fmla="*/ 1281113 w 1400175"/>
                <a:gd name="connsiteY15-74" fmla="*/ 2476500 h 2671762"/>
                <a:gd name="connsiteX16-75" fmla="*/ 1323975 w 1400175"/>
                <a:gd name="connsiteY16-76" fmla="*/ 2447925 h 2671762"/>
                <a:gd name="connsiteX17-77" fmla="*/ 1366838 w 1400175"/>
                <a:gd name="connsiteY17-78" fmla="*/ 2428875 h 2671762"/>
                <a:gd name="connsiteX18-79" fmla="*/ 1400175 w 1400175"/>
                <a:gd name="connsiteY18-80" fmla="*/ 2457450 h 2671762"/>
                <a:gd name="connsiteX19-81" fmla="*/ 1400175 w 1400175"/>
                <a:gd name="connsiteY19-82" fmla="*/ 9525 h 2671762"/>
                <a:gd name="connsiteX20-83" fmla="*/ 0 w 1400175"/>
                <a:gd name="connsiteY20-84" fmla="*/ 0 h 2671762"/>
                <a:gd name="connsiteX0-85" fmla="*/ 0 w 1400175"/>
                <a:gd name="connsiteY0-86" fmla="*/ 0 h 2671762"/>
                <a:gd name="connsiteX1-87" fmla="*/ 0 w 1400175"/>
                <a:gd name="connsiteY1-88" fmla="*/ 2400300 h 2671762"/>
                <a:gd name="connsiteX2-89" fmla="*/ 157163 w 1400175"/>
                <a:gd name="connsiteY2-90" fmla="*/ 2328862 h 2671762"/>
                <a:gd name="connsiteX3-91" fmla="*/ 271463 w 1400175"/>
                <a:gd name="connsiteY3-92" fmla="*/ 2509837 h 2671762"/>
                <a:gd name="connsiteX4-93" fmla="*/ 338138 w 1400175"/>
                <a:gd name="connsiteY4-94" fmla="*/ 2586037 h 2671762"/>
                <a:gd name="connsiteX5-95" fmla="*/ 495300 w 1400175"/>
                <a:gd name="connsiteY5-96" fmla="*/ 2671762 h 2671762"/>
                <a:gd name="connsiteX6-97" fmla="*/ 547688 w 1400175"/>
                <a:gd name="connsiteY6-98" fmla="*/ 2571750 h 2671762"/>
                <a:gd name="connsiteX7-99" fmla="*/ 600075 w 1400175"/>
                <a:gd name="connsiteY7-100" fmla="*/ 2524125 h 2671762"/>
                <a:gd name="connsiteX8-101" fmla="*/ 695325 w 1400175"/>
                <a:gd name="connsiteY8-102" fmla="*/ 2457450 h 2671762"/>
                <a:gd name="connsiteX9-103" fmla="*/ 752475 w 1400175"/>
                <a:gd name="connsiteY9-104" fmla="*/ 2400300 h 2671762"/>
                <a:gd name="connsiteX10-105" fmla="*/ 866775 w 1400175"/>
                <a:gd name="connsiteY10-106" fmla="*/ 2362200 h 2671762"/>
                <a:gd name="connsiteX11-107" fmla="*/ 933450 w 1400175"/>
                <a:gd name="connsiteY11-108" fmla="*/ 2481262 h 2671762"/>
                <a:gd name="connsiteX12-109" fmla="*/ 1085850 w 1400175"/>
                <a:gd name="connsiteY12-110" fmla="*/ 2533650 h 2671762"/>
                <a:gd name="connsiteX13-111" fmla="*/ 1176338 w 1400175"/>
                <a:gd name="connsiteY13-112" fmla="*/ 2552700 h 2671762"/>
                <a:gd name="connsiteX14-113" fmla="*/ 1223963 w 1400175"/>
                <a:gd name="connsiteY14-114" fmla="*/ 2514600 h 2671762"/>
                <a:gd name="connsiteX15-115" fmla="*/ 1281113 w 1400175"/>
                <a:gd name="connsiteY15-116" fmla="*/ 2476500 h 2671762"/>
                <a:gd name="connsiteX16-117" fmla="*/ 1323975 w 1400175"/>
                <a:gd name="connsiteY16-118" fmla="*/ 2447925 h 2671762"/>
                <a:gd name="connsiteX17-119" fmla="*/ 1366838 w 1400175"/>
                <a:gd name="connsiteY17-120" fmla="*/ 2428875 h 2671762"/>
                <a:gd name="connsiteX18-121" fmla="*/ 1400175 w 1400175"/>
                <a:gd name="connsiteY18-122" fmla="*/ 2457450 h 2671762"/>
                <a:gd name="connsiteX19-123" fmla="*/ 1400175 w 1400175"/>
                <a:gd name="connsiteY19-124" fmla="*/ 9525 h 2671762"/>
                <a:gd name="connsiteX20-125" fmla="*/ 0 w 1400175"/>
                <a:gd name="connsiteY20-126" fmla="*/ 0 h 2671762"/>
                <a:gd name="connsiteX0-127" fmla="*/ 0 w 1400175"/>
                <a:gd name="connsiteY0-128" fmla="*/ 0 h 2671762"/>
                <a:gd name="connsiteX1-129" fmla="*/ 0 w 1400175"/>
                <a:gd name="connsiteY1-130" fmla="*/ 2400300 h 2671762"/>
                <a:gd name="connsiteX2-131" fmla="*/ 157163 w 1400175"/>
                <a:gd name="connsiteY2-132" fmla="*/ 2328862 h 2671762"/>
                <a:gd name="connsiteX3-133" fmla="*/ 271463 w 1400175"/>
                <a:gd name="connsiteY3-134" fmla="*/ 2509837 h 2671762"/>
                <a:gd name="connsiteX4-135" fmla="*/ 338138 w 1400175"/>
                <a:gd name="connsiteY4-136" fmla="*/ 2586037 h 2671762"/>
                <a:gd name="connsiteX5-137" fmla="*/ 495300 w 1400175"/>
                <a:gd name="connsiteY5-138" fmla="*/ 2671762 h 2671762"/>
                <a:gd name="connsiteX6-139" fmla="*/ 547688 w 1400175"/>
                <a:gd name="connsiteY6-140" fmla="*/ 2571750 h 2671762"/>
                <a:gd name="connsiteX7-141" fmla="*/ 600075 w 1400175"/>
                <a:gd name="connsiteY7-142" fmla="*/ 2524125 h 2671762"/>
                <a:gd name="connsiteX8-143" fmla="*/ 695325 w 1400175"/>
                <a:gd name="connsiteY8-144" fmla="*/ 2457450 h 2671762"/>
                <a:gd name="connsiteX9-145" fmla="*/ 752475 w 1400175"/>
                <a:gd name="connsiteY9-146" fmla="*/ 2400300 h 2671762"/>
                <a:gd name="connsiteX10-147" fmla="*/ 866775 w 1400175"/>
                <a:gd name="connsiteY10-148" fmla="*/ 2362200 h 2671762"/>
                <a:gd name="connsiteX11-149" fmla="*/ 933450 w 1400175"/>
                <a:gd name="connsiteY11-150" fmla="*/ 2481262 h 2671762"/>
                <a:gd name="connsiteX12-151" fmla="*/ 1085850 w 1400175"/>
                <a:gd name="connsiteY12-152" fmla="*/ 2533650 h 2671762"/>
                <a:gd name="connsiteX13-153" fmla="*/ 1176338 w 1400175"/>
                <a:gd name="connsiteY13-154" fmla="*/ 2552700 h 2671762"/>
                <a:gd name="connsiteX14-155" fmla="*/ 1223963 w 1400175"/>
                <a:gd name="connsiteY14-156" fmla="*/ 2514600 h 2671762"/>
                <a:gd name="connsiteX15-157" fmla="*/ 1281113 w 1400175"/>
                <a:gd name="connsiteY15-158" fmla="*/ 2476500 h 2671762"/>
                <a:gd name="connsiteX16-159" fmla="*/ 1323975 w 1400175"/>
                <a:gd name="connsiteY16-160" fmla="*/ 2447925 h 2671762"/>
                <a:gd name="connsiteX17-161" fmla="*/ 1366838 w 1400175"/>
                <a:gd name="connsiteY17-162" fmla="*/ 2428875 h 2671762"/>
                <a:gd name="connsiteX18-163" fmla="*/ 1400175 w 1400175"/>
                <a:gd name="connsiteY18-164" fmla="*/ 2457450 h 2671762"/>
                <a:gd name="connsiteX19-165" fmla="*/ 1400175 w 1400175"/>
                <a:gd name="connsiteY19-166" fmla="*/ 9525 h 2671762"/>
                <a:gd name="connsiteX20-167" fmla="*/ 0 w 1400175"/>
                <a:gd name="connsiteY20-168" fmla="*/ 0 h 2671762"/>
                <a:gd name="connsiteX0-169" fmla="*/ 0 w 1400175"/>
                <a:gd name="connsiteY0-170" fmla="*/ 0 h 2671762"/>
                <a:gd name="connsiteX1-171" fmla="*/ 0 w 1400175"/>
                <a:gd name="connsiteY1-172" fmla="*/ 2400300 h 2671762"/>
                <a:gd name="connsiteX2-173" fmla="*/ 157163 w 1400175"/>
                <a:gd name="connsiteY2-174" fmla="*/ 2328862 h 2671762"/>
                <a:gd name="connsiteX3-175" fmla="*/ 271463 w 1400175"/>
                <a:gd name="connsiteY3-176" fmla="*/ 2509837 h 2671762"/>
                <a:gd name="connsiteX4-177" fmla="*/ 338138 w 1400175"/>
                <a:gd name="connsiteY4-178" fmla="*/ 2586037 h 2671762"/>
                <a:gd name="connsiteX5-179" fmla="*/ 495300 w 1400175"/>
                <a:gd name="connsiteY5-180" fmla="*/ 2671762 h 2671762"/>
                <a:gd name="connsiteX6-181" fmla="*/ 547688 w 1400175"/>
                <a:gd name="connsiteY6-182" fmla="*/ 2571750 h 2671762"/>
                <a:gd name="connsiteX7-183" fmla="*/ 600075 w 1400175"/>
                <a:gd name="connsiteY7-184" fmla="*/ 2524125 h 2671762"/>
                <a:gd name="connsiteX8-185" fmla="*/ 695325 w 1400175"/>
                <a:gd name="connsiteY8-186" fmla="*/ 2457450 h 2671762"/>
                <a:gd name="connsiteX9-187" fmla="*/ 752475 w 1400175"/>
                <a:gd name="connsiteY9-188" fmla="*/ 2400300 h 2671762"/>
                <a:gd name="connsiteX10-189" fmla="*/ 866775 w 1400175"/>
                <a:gd name="connsiteY10-190" fmla="*/ 2362200 h 2671762"/>
                <a:gd name="connsiteX11-191" fmla="*/ 933450 w 1400175"/>
                <a:gd name="connsiteY11-192" fmla="*/ 2481262 h 2671762"/>
                <a:gd name="connsiteX12-193" fmla="*/ 1085850 w 1400175"/>
                <a:gd name="connsiteY12-194" fmla="*/ 2533650 h 2671762"/>
                <a:gd name="connsiteX13-195" fmla="*/ 1176338 w 1400175"/>
                <a:gd name="connsiteY13-196" fmla="*/ 2552700 h 2671762"/>
                <a:gd name="connsiteX14-197" fmla="*/ 1223963 w 1400175"/>
                <a:gd name="connsiteY14-198" fmla="*/ 2514600 h 2671762"/>
                <a:gd name="connsiteX15-199" fmla="*/ 1281113 w 1400175"/>
                <a:gd name="connsiteY15-200" fmla="*/ 2476500 h 2671762"/>
                <a:gd name="connsiteX16-201" fmla="*/ 1323975 w 1400175"/>
                <a:gd name="connsiteY16-202" fmla="*/ 2447925 h 2671762"/>
                <a:gd name="connsiteX17-203" fmla="*/ 1366838 w 1400175"/>
                <a:gd name="connsiteY17-204" fmla="*/ 2428875 h 2671762"/>
                <a:gd name="connsiteX18-205" fmla="*/ 1400175 w 1400175"/>
                <a:gd name="connsiteY18-206" fmla="*/ 2457450 h 2671762"/>
                <a:gd name="connsiteX19-207" fmla="*/ 1400175 w 1400175"/>
                <a:gd name="connsiteY19-208" fmla="*/ 9525 h 2671762"/>
                <a:gd name="connsiteX20-209" fmla="*/ 0 w 1400175"/>
                <a:gd name="connsiteY20-210" fmla="*/ 0 h 2671762"/>
                <a:gd name="connsiteX0-211" fmla="*/ 0 w 1400175"/>
                <a:gd name="connsiteY0-212" fmla="*/ 0 h 2671762"/>
                <a:gd name="connsiteX1-213" fmla="*/ 0 w 1400175"/>
                <a:gd name="connsiteY1-214" fmla="*/ 2400300 h 2671762"/>
                <a:gd name="connsiteX2-215" fmla="*/ 157163 w 1400175"/>
                <a:gd name="connsiteY2-216" fmla="*/ 2328862 h 2671762"/>
                <a:gd name="connsiteX3-217" fmla="*/ 271463 w 1400175"/>
                <a:gd name="connsiteY3-218" fmla="*/ 2509837 h 2671762"/>
                <a:gd name="connsiteX4-219" fmla="*/ 338138 w 1400175"/>
                <a:gd name="connsiteY4-220" fmla="*/ 2586037 h 2671762"/>
                <a:gd name="connsiteX5-221" fmla="*/ 495300 w 1400175"/>
                <a:gd name="connsiteY5-222" fmla="*/ 2671762 h 2671762"/>
                <a:gd name="connsiteX6-223" fmla="*/ 547688 w 1400175"/>
                <a:gd name="connsiteY6-224" fmla="*/ 2571750 h 2671762"/>
                <a:gd name="connsiteX7-225" fmla="*/ 600075 w 1400175"/>
                <a:gd name="connsiteY7-226" fmla="*/ 2524125 h 2671762"/>
                <a:gd name="connsiteX8-227" fmla="*/ 695325 w 1400175"/>
                <a:gd name="connsiteY8-228" fmla="*/ 2457450 h 2671762"/>
                <a:gd name="connsiteX9-229" fmla="*/ 752475 w 1400175"/>
                <a:gd name="connsiteY9-230" fmla="*/ 2400300 h 2671762"/>
                <a:gd name="connsiteX10-231" fmla="*/ 866775 w 1400175"/>
                <a:gd name="connsiteY10-232" fmla="*/ 2362200 h 2671762"/>
                <a:gd name="connsiteX11-233" fmla="*/ 933450 w 1400175"/>
                <a:gd name="connsiteY11-234" fmla="*/ 2481262 h 2671762"/>
                <a:gd name="connsiteX12-235" fmla="*/ 1085850 w 1400175"/>
                <a:gd name="connsiteY12-236" fmla="*/ 2533650 h 2671762"/>
                <a:gd name="connsiteX13-237" fmla="*/ 1176338 w 1400175"/>
                <a:gd name="connsiteY13-238" fmla="*/ 2552700 h 2671762"/>
                <a:gd name="connsiteX14-239" fmla="*/ 1223963 w 1400175"/>
                <a:gd name="connsiteY14-240" fmla="*/ 2514600 h 2671762"/>
                <a:gd name="connsiteX15-241" fmla="*/ 1281113 w 1400175"/>
                <a:gd name="connsiteY15-242" fmla="*/ 2476500 h 2671762"/>
                <a:gd name="connsiteX16-243" fmla="*/ 1323975 w 1400175"/>
                <a:gd name="connsiteY16-244" fmla="*/ 2447925 h 2671762"/>
                <a:gd name="connsiteX17-245" fmla="*/ 1366838 w 1400175"/>
                <a:gd name="connsiteY17-246" fmla="*/ 2428875 h 2671762"/>
                <a:gd name="connsiteX18-247" fmla="*/ 1400175 w 1400175"/>
                <a:gd name="connsiteY18-248" fmla="*/ 2457450 h 2671762"/>
                <a:gd name="connsiteX19-249" fmla="*/ 1400175 w 1400175"/>
                <a:gd name="connsiteY19-250" fmla="*/ 9525 h 2671762"/>
                <a:gd name="connsiteX20-251" fmla="*/ 0 w 1400175"/>
                <a:gd name="connsiteY20-252" fmla="*/ 0 h 2671762"/>
                <a:gd name="connsiteX0-253" fmla="*/ 0 w 1400175"/>
                <a:gd name="connsiteY0-254" fmla="*/ 0 h 2671762"/>
                <a:gd name="connsiteX1-255" fmla="*/ 0 w 1400175"/>
                <a:gd name="connsiteY1-256" fmla="*/ 2400300 h 2671762"/>
                <a:gd name="connsiteX2-257" fmla="*/ 157163 w 1400175"/>
                <a:gd name="connsiteY2-258" fmla="*/ 2328862 h 2671762"/>
                <a:gd name="connsiteX3-259" fmla="*/ 271463 w 1400175"/>
                <a:gd name="connsiteY3-260" fmla="*/ 2509837 h 2671762"/>
                <a:gd name="connsiteX4-261" fmla="*/ 338138 w 1400175"/>
                <a:gd name="connsiteY4-262" fmla="*/ 2586037 h 2671762"/>
                <a:gd name="connsiteX5-263" fmla="*/ 495300 w 1400175"/>
                <a:gd name="connsiteY5-264" fmla="*/ 2671762 h 2671762"/>
                <a:gd name="connsiteX6-265" fmla="*/ 547688 w 1400175"/>
                <a:gd name="connsiteY6-266" fmla="*/ 2571750 h 2671762"/>
                <a:gd name="connsiteX7-267" fmla="*/ 600075 w 1400175"/>
                <a:gd name="connsiteY7-268" fmla="*/ 2524125 h 2671762"/>
                <a:gd name="connsiteX8-269" fmla="*/ 695325 w 1400175"/>
                <a:gd name="connsiteY8-270" fmla="*/ 2457450 h 2671762"/>
                <a:gd name="connsiteX9-271" fmla="*/ 752475 w 1400175"/>
                <a:gd name="connsiteY9-272" fmla="*/ 2400300 h 2671762"/>
                <a:gd name="connsiteX10-273" fmla="*/ 866775 w 1400175"/>
                <a:gd name="connsiteY10-274" fmla="*/ 2362200 h 2671762"/>
                <a:gd name="connsiteX11-275" fmla="*/ 933450 w 1400175"/>
                <a:gd name="connsiteY11-276" fmla="*/ 2481262 h 2671762"/>
                <a:gd name="connsiteX12-277" fmla="*/ 1085850 w 1400175"/>
                <a:gd name="connsiteY12-278" fmla="*/ 2533650 h 2671762"/>
                <a:gd name="connsiteX13-279" fmla="*/ 1176338 w 1400175"/>
                <a:gd name="connsiteY13-280" fmla="*/ 2552700 h 2671762"/>
                <a:gd name="connsiteX14-281" fmla="*/ 1223963 w 1400175"/>
                <a:gd name="connsiteY14-282" fmla="*/ 2514600 h 2671762"/>
                <a:gd name="connsiteX15-283" fmla="*/ 1281113 w 1400175"/>
                <a:gd name="connsiteY15-284" fmla="*/ 2476500 h 2671762"/>
                <a:gd name="connsiteX16-285" fmla="*/ 1323975 w 1400175"/>
                <a:gd name="connsiteY16-286" fmla="*/ 2447925 h 2671762"/>
                <a:gd name="connsiteX17-287" fmla="*/ 1366838 w 1400175"/>
                <a:gd name="connsiteY17-288" fmla="*/ 2428875 h 2671762"/>
                <a:gd name="connsiteX18-289" fmla="*/ 1400175 w 1400175"/>
                <a:gd name="connsiteY18-290" fmla="*/ 2457450 h 2671762"/>
                <a:gd name="connsiteX19-291" fmla="*/ 1400175 w 1400175"/>
                <a:gd name="connsiteY19-292" fmla="*/ 9525 h 2671762"/>
                <a:gd name="connsiteX20-293" fmla="*/ 0 w 1400175"/>
                <a:gd name="connsiteY20-294" fmla="*/ 0 h 2671762"/>
                <a:gd name="connsiteX0-295" fmla="*/ 0 w 1400175"/>
                <a:gd name="connsiteY0-296" fmla="*/ 0 h 2671762"/>
                <a:gd name="connsiteX1-297" fmla="*/ 0 w 1400175"/>
                <a:gd name="connsiteY1-298" fmla="*/ 2400300 h 2671762"/>
                <a:gd name="connsiteX2-299" fmla="*/ 157163 w 1400175"/>
                <a:gd name="connsiteY2-300" fmla="*/ 2328862 h 2671762"/>
                <a:gd name="connsiteX3-301" fmla="*/ 271463 w 1400175"/>
                <a:gd name="connsiteY3-302" fmla="*/ 2509837 h 2671762"/>
                <a:gd name="connsiteX4-303" fmla="*/ 338138 w 1400175"/>
                <a:gd name="connsiteY4-304" fmla="*/ 2586037 h 2671762"/>
                <a:gd name="connsiteX5-305" fmla="*/ 495300 w 1400175"/>
                <a:gd name="connsiteY5-306" fmla="*/ 2671762 h 2671762"/>
                <a:gd name="connsiteX6-307" fmla="*/ 547688 w 1400175"/>
                <a:gd name="connsiteY6-308" fmla="*/ 2571750 h 2671762"/>
                <a:gd name="connsiteX7-309" fmla="*/ 600075 w 1400175"/>
                <a:gd name="connsiteY7-310" fmla="*/ 2524125 h 2671762"/>
                <a:gd name="connsiteX8-311" fmla="*/ 695325 w 1400175"/>
                <a:gd name="connsiteY8-312" fmla="*/ 2457450 h 2671762"/>
                <a:gd name="connsiteX9-313" fmla="*/ 752475 w 1400175"/>
                <a:gd name="connsiteY9-314" fmla="*/ 2400300 h 2671762"/>
                <a:gd name="connsiteX10-315" fmla="*/ 866775 w 1400175"/>
                <a:gd name="connsiteY10-316" fmla="*/ 2362200 h 2671762"/>
                <a:gd name="connsiteX11-317" fmla="*/ 933450 w 1400175"/>
                <a:gd name="connsiteY11-318" fmla="*/ 2481262 h 2671762"/>
                <a:gd name="connsiteX12-319" fmla="*/ 1085850 w 1400175"/>
                <a:gd name="connsiteY12-320" fmla="*/ 2533650 h 2671762"/>
                <a:gd name="connsiteX13-321" fmla="*/ 1176338 w 1400175"/>
                <a:gd name="connsiteY13-322" fmla="*/ 2552700 h 2671762"/>
                <a:gd name="connsiteX14-323" fmla="*/ 1223963 w 1400175"/>
                <a:gd name="connsiteY14-324" fmla="*/ 2514600 h 2671762"/>
                <a:gd name="connsiteX15-325" fmla="*/ 1281113 w 1400175"/>
                <a:gd name="connsiteY15-326" fmla="*/ 2476500 h 2671762"/>
                <a:gd name="connsiteX16-327" fmla="*/ 1323975 w 1400175"/>
                <a:gd name="connsiteY16-328" fmla="*/ 2447925 h 2671762"/>
                <a:gd name="connsiteX17-329" fmla="*/ 1366838 w 1400175"/>
                <a:gd name="connsiteY17-330" fmla="*/ 2428875 h 2671762"/>
                <a:gd name="connsiteX18-331" fmla="*/ 1400175 w 1400175"/>
                <a:gd name="connsiteY18-332" fmla="*/ 2457450 h 2671762"/>
                <a:gd name="connsiteX19-333" fmla="*/ 1400175 w 1400175"/>
                <a:gd name="connsiteY19-334" fmla="*/ 9525 h 2671762"/>
                <a:gd name="connsiteX20-335" fmla="*/ 0 w 1400175"/>
                <a:gd name="connsiteY20-336" fmla="*/ 0 h 2671762"/>
                <a:gd name="connsiteX0-337" fmla="*/ 0 w 1400175"/>
                <a:gd name="connsiteY0-338" fmla="*/ 0 h 2671762"/>
                <a:gd name="connsiteX1-339" fmla="*/ 0 w 1400175"/>
                <a:gd name="connsiteY1-340" fmla="*/ 2400300 h 2671762"/>
                <a:gd name="connsiteX2-341" fmla="*/ 157163 w 1400175"/>
                <a:gd name="connsiteY2-342" fmla="*/ 2328862 h 2671762"/>
                <a:gd name="connsiteX3-343" fmla="*/ 271463 w 1400175"/>
                <a:gd name="connsiteY3-344" fmla="*/ 2509837 h 2671762"/>
                <a:gd name="connsiteX4-345" fmla="*/ 338138 w 1400175"/>
                <a:gd name="connsiteY4-346" fmla="*/ 2586037 h 2671762"/>
                <a:gd name="connsiteX5-347" fmla="*/ 495300 w 1400175"/>
                <a:gd name="connsiteY5-348" fmla="*/ 2671762 h 2671762"/>
                <a:gd name="connsiteX6-349" fmla="*/ 547688 w 1400175"/>
                <a:gd name="connsiteY6-350" fmla="*/ 2571750 h 2671762"/>
                <a:gd name="connsiteX7-351" fmla="*/ 600075 w 1400175"/>
                <a:gd name="connsiteY7-352" fmla="*/ 2524125 h 2671762"/>
                <a:gd name="connsiteX8-353" fmla="*/ 695325 w 1400175"/>
                <a:gd name="connsiteY8-354" fmla="*/ 2457450 h 2671762"/>
                <a:gd name="connsiteX9-355" fmla="*/ 752475 w 1400175"/>
                <a:gd name="connsiteY9-356" fmla="*/ 2400300 h 2671762"/>
                <a:gd name="connsiteX10-357" fmla="*/ 866775 w 1400175"/>
                <a:gd name="connsiteY10-358" fmla="*/ 2362200 h 2671762"/>
                <a:gd name="connsiteX11-359" fmla="*/ 933450 w 1400175"/>
                <a:gd name="connsiteY11-360" fmla="*/ 2481262 h 2671762"/>
                <a:gd name="connsiteX12-361" fmla="*/ 1085850 w 1400175"/>
                <a:gd name="connsiteY12-362" fmla="*/ 2533650 h 2671762"/>
                <a:gd name="connsiteX13-363" fmla="*/ 1176338 w 1400175"/>
                <a:gd name="connsiteY13-364" fmla="*/ 2552700 h 2671762"/>
                <a:gd name="connsiteX14-365" fmla="*/ 1223963 w 1400175"/>
                <a:gd name="connsiteY14-366" fmla="*/ 2514600 h 2671762"/>
                <a:gd name="connsiteX15-367" fmla="*/ 1281113 w 1400175"/>
                <a:gd name="connsiteY15-368" fmla="*/ 2476500 h 2671762"/>
                <a:gd name="connsiteX16-369" fmla="*/ 1323975 w 1400175"/>
                <a:gd name="connsiteY16-370" fmla="*/ 2447925 h 2671762"/>
                <a:gd name="connsiteX17-371" fmla="*/ 1366838 w 1400175"/>
                <a:gd name="connsiteY17-372" fmla="*/ 2428875 h 2671762"/>
                <a:gd name="connsiteX18-373" fmla="*/ 1385888 w 1400175"/>
                <a:gd name="connsiteY18-374" fmla="*/ 2443163 h 2671762"/>
                <a:gd name="connsiteX19-375" fmla="*/ 1400175 w 1400175"/>
                <a:gd name="connsiteY19-376" fmla="*/ 9525 h 2671762"/>
                <a:gd name="connsiteX20-377" fmla="*/ 0 w 1400175"/>
                <a:gd name="connsiteY20-378" fmla="*/ 0 h 2671762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  <a:cxn ang="0">
                  <a:pos x="connsiteX8-17" y="connsiteY8-18"/>
                </a:cxn>
                <a:cxn ang="0">
                  <a:pos x="connsiteX9-19" y="connsiteY9-20"/>
                </a:cxn>
                <a:cxn ang="0">
                  <a:pos x="connsiteX10-21" y="connsiteY10-22"/>
                </a:cxn>
                <a:cxn ang="0">
                  <a:pos x="connsiteX11-23" y="connsiteY11-24"/>
                </a:cxn>
                <a:cxn ang="0">
                  <a:pos x="connsiteX12-25" y="connsiteY12-26"/>
                </a:cxn>
                <a:cxn ang="0">
                  <a:pos x="connsiteX13-27" y="connsiteY13-28"/>
                </a:cxn>
                <a:cxn ang="0">
                  <a:pos x="connsiteX14-29" y="connsiteY14-30"/>
                </a:cxn>
                <a:cxn ang="0">
                  <a:pos x="connsiteX15-31" y="connsiteY15-32"/>
                </a:cxn>
                <a:cxn ang="0">
                  <a:pos x="connsiteX16-33" y="connsiteY16-34"/>
                </a:cxn>
                <a:cxn ang="0">
                  <a:pos x="connsiteX17-35" y="connsiteY17-36"/>
                </a:cxn>
                <a:cxn ang="0">
                  <a:pos x="connsiteX18-37" y="connsiteY18-38"/>
                </a:cxn>
                <a:cxn ang="0">
                  <a:pos x="connsiteX19-39" y="connsiteY19-40"/>
                </a:cxn>
                <a:cxn ang="0">
                  <a:pos x="connsiteX20-41" y="connsiteY20-42"/>
                </a:cxn>
              </a:cxnLst>
              <a:rect l="l" t="t" r="r" b="b"/>
              <a:pathLst>
                <a:path w="1400175" h="2671762">
                  <a:moveTo>
                    <a:pt x="0" y="0"/>
                  </a:moveTo>
                  <a:lnTo>
                    <a:pt x="0" y="2400300"/>
                  </a:lnTo>
                  <a:lnTo>
                    <a:pt x="157163" y="2328862"/>
                  </a:lnTo>
                  <a:cubicBezTo>
                    <a:pt x="261938" y="2370137"/>
                    <a:pt x="228600" y="2449512"/>
                    <a:pt x="271463" y="2509837"/>
                  </a:cubicBezTo>
                  <a:lnTo>
                    <a:pt x="338138" y="2586037"/>
                  </a:lnTo>
                  <a:lnTo>
                    <a:pt x="495300" y="2671762"/>
                  </a:lnTo>
                  <a:cubicBezTo>
                    <a:pt x="530225" y="2669381"/>
                    <a:pt x="530226" y="2596356"/>
                    <a:pt x="547688" y="2571750"/>
                  </a:cubicBezTo>
                  <a:cubicBezTo>
                    <a:pt x="565150" y="2547144"/>
                    <a:pt x="575469" y="2543175"/>
                    <a:pt x="600075" y="2524125"/>
                  </a:cubicBezTo>
                  <a:lnTo>
                    <a:pt x="695325" y="2457450"/>
                  </a:lnTo>
                  <a:lnTo>
                    <a:pt x="752475" y="2400300"/>
                  </a:lnTo>
                  <a:lnTo>
                    <a:pt x="866775" y="2362200"/>
                  </a:lnTo>
                  <a:cubicBezTo>
                    <a:pt x="896937" y="2375694"/>
                    <a:pt x="896938" y="2452687"/>
                    <a:pt x="933450" y="2481262"/>
                  </a:cubicBezTo>
                  <a:cubicBezTo>
                    <a:pt x="969962" y="2509837"/>
                    <a:pt x="1055687" y="2527300"/>
                    <a:pt x="1085850" y="2533650"/>
                  </a:cubicBezTo>
                  <a:lnTo>
                    <a:pt x="1176338" y="2552700"/>
                  </a:lnTo>
                  <a:cubicBezTo>
                    <a:pt x="1199357" y="2549525"/>
                    <a:pt x="1206501" y="2527300"/>
                    <a:pt x="1223963" y="2514600"/>
                  </a:cubicBezTo>
                  <a:cubicBezTo>
                    <a:pt x="1241426" y="2501900"/>
                    <a:pt x="1264444" y="2487612"/>
                    <a:pt x="1281113" y="2476500"/>
                  </a:cubicBezTo>
                  <a:lnTo>
                    <a:pt x="1323975" y="2447925"/>
                  </a:lnTo>
                  <a:cubicBezTo>
                    <a:pt x="1338262" y="2438400"/>
                    <a:pt x="1354138" y="2427288"/>
                    <a:pt x="1366838" y="2428875"/>
                  </a:cubicBezTo>
                  <a:lnTo>
                    <a:pt x="1385888" y="2443163"/>
                  </a:lnTo>
                  <a:cubicBezTo>
                    <a:pt x="1390650" y="1631950"/>
                    <a:pt x="1395413" y="820738"/>
                    <a:pt x="1400175" y="9525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81D4DE"/>
            </a:solidFill>
            <a:ln>
              <a:noFill/>
            </a:ln>
          </p:spPr>
          <p:style>
            <a:lnRef idx="2">
              <a:srgbClr val="FFE469">
                <a:shade val="50000"/>
              </a:srgbClr>
            </a:lnRef>
            <a:fillRef idx="1">
              <a:srgbClr val="FFE469"/>
            </a:fillRef>
            <a:effectRef idx="0">
              <a:srgbClr val="FFE469"/>
            </a:effectRef>
            <a:fontRef idx="minor">
              <a:sysClr val="window" lastClr="FFFFFF"/>
            </a:fontRef>
          </p:style>
          <p:txBody>
            <a:bodyPr lIns="53997" tIns="35098" rIns="53997" bIns="80995" anchor="ctr">
              <a:normAutofit/>
            </a:bodyPr>
            <a:lstStyle/>
            <a:p>
              <a:pPr algn="ctr">
                <a:lnSpc>
                  <a:spcPct val="110000"/>
                </a:lnSpc>
                <a:defRPr/>
              </a:pPr>
              <a:endParaRPr lang="zh-CN" altLang="en-US" sz="1350">
                <a:solidFill>
                  <a:srgbClr val="FFFFFF"/>
                </a:solidFill>
              </a:endParaRPr>
            </a:p>
          </p:txBody>
        </p:sp>
      </p:grpSp>
      <p:sp>
        <p:nvSpPr>
          <p:cNvPr id="8" name="Rectangle 9"/>
          <p:cNvSpPr/>
          <p:nvPr/>
        </p:nvSpPr>
        <p:spPr>
          <a:xfrm>
            <a:off x="705247" y="138907"/>
            <a:ext cx="1325880" cy="61023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zh-CN" sz="2250" b="1" dirty="0" smtClean="0">
                <a:solidFill>
                  <a:srgbClr val="164D7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作文讲评</a:t>
            </a:r>
          </a:p>
        </p:txBody>
      </p:sp>
      <p:sp>
        <p:nvSpPr>
          <p:cNvPr id="11" name="矩形 10"/>
          <p:cNvSpPr/>
          <p:nvPr/>
        </p:nvSpPr>
        <p:spPr>
          <a:xfrm>
            <a:off x="-73660" y="2519680"/>
            <a:ext cx="9291320" cy="2366010"/>
          </a:xfrm>
          <a:prstGeom prst="rect">
            <a:avLst/>
          </a:prstGeom>
          <a:solidFill>
            <a:srgbClr val="EEA7E8">
              <a:alpha val="8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182880" y="2697480"/>
            <a:ext cx="8669655" cy="2009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2400" dirty="0">
                <a:latin typeface="+mj-ea"/>
                <a:ea typeface="+mj-ea"/>
              </a:rPr>
              <a:t>第一步：让学生先在小组内分享各自的作文，小组成员相互纠错，润色，修改。</a:t>
            </a:r>
          </a:p>
          <a:p>
            <a:pPr>
              <a:lnSpc>
                <a:spcPct val="130000"/>
              </a:lnSpc>
            </a:pPr>
            <a:r>
              <a:rPr lang="zh-CN" altLang="en-US" sz="2400" dirty="0">
                <a:latin typeface="+mj-ea"/>
                <a:ea typeface="+mj-ea"/>
              </a:rPr>
              <a:t>第二步：请部分同学朗读自己的作文。</a:t>
            </a:r>
          </a:p>
          <a:p>
            <a:pPr>
              <a:lnSpc>
                <a:spcPct val="130000"/>
              </a:lnSpc>
            </a:pPr>
            <a:r>
              <a:rPr lang="zh-CN" altLang="en-US" sz="2400" dirty="0">
                <a:latin typeface="+mj-ea"/>
                <a:ea typeface="+mj-ea"/>
              </a:rPr>
              <a:t>第三步：组内选出一些优秀的作品张贴于墙报上。</a:t>
            </a:r>
          </a:p>
        </p:txBody>
      </p:sp>
      <p:pic>
        <p:nvPicPr>
          <p:cNvPr id="2" name="图片 1" descr="F:\1.ppt\pictures\writing.pngwritin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5375910" y="273050"/>
            <a:ext cx="2635250" cy="241744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图片 11" hidden="1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4" cstate="email"/>
          <a:srcRect t="38033" b="24201"/>
          <a:stretch>
            <a:fillRect/>
          </a:stretch>
        </p:blipFill>
        <p:spPr>
          <a:xfrm>
            <a:off x="1887113" y="-1232"/>
            <a:ext cx="4717073" cy="5145048"/>
          </a:xfrm>
          <a:prstGeom prst="rect">
            <a:avLst/>
          </a:prstGeom>
        </p:spPr>
      </p:pic>
      <p:grpSp>
        <p:nvGrpSpPr>
          <p:cNvPr id="11" name="组合 10"/>
          <p:cNvGrpSpPr/>
          <p:nvPr/>
        </p:nvGrpSpPr>
        <p:grpSpPr>
          <a:xfrm>
            <a:off x="568960" y="257175"/>
            <a:ext cx="5115560" cy="657860"/>
            <a:chOff x="1177" y="555"/>
            <a:chExt cx="11032" cy="1812"/>
          </a:xfrm>
        </p:grpSpPr>
        <p:grpSp>
          <p:nvGrpSpPr>
            <p:cNvPr id="14" name="组合 13"/>
            <p:cNvGrpSpPr/>
            <p:nvPr/>
          </p:nvGrpSpPr>
          <p:grpSpPr>
            <a:xfrm>
              <a:off x="1177" y="555"/>
              <a:ext cx="10454" cy="1812"/>
              <a:chOff x="2003" y="739"/>
              <a:chExt cx="9202" cy="2014"/>
            </a:xfrm>
          </p:grpSpPr>
          <p:sp>
            <p:nvSpPr>
              <p:cNvPr id="15" name="矩形 14"/>
              <p:cNvSpPr/>
              <p:nvPr/>
            </p:nvSpPr>
            <p:spPr>
              <a:xfrm>
                <a:off x="2046" y="829"/>
                <a:ext cx="9159" cy="1924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vertOverflow="overflow" horzOverflow="overflow" vert="horz" wrap="square" lIns="68576" tIns="34288" rIns="68576" bIns="34288" numCol="1" spcCol="0" rtlCol="0" fromWordArt="0" anchor="ctr" anchorCtr="0" forceAA="0" compatLnSpc="1">
                <a:noAutofit/>
              </a:bodyPr>
              <a:lstStyle/>
              <a:p>
                <a:pPr algn="ctr"/>
                <a:endParaRPr lang="zh-CN" altLang="en-US" sz="135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6" name="矩形 15"/>
              <p:cNvSpPr/>
              <p:nvPr/>
            </p:nvSpPr>
            <p:spPr>
              <a:xfrm>
                <a:off x="2003" y="739"/>
                <a:ext cx="9159" cy="1924"/>
              </a:xfrm>
              <a:prstGeom prst="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vertOverflow="overflow" horzOverflow="overflow" vert="horz" wrap="square" lIns="68576" tIns="34288" rIns="68576" bIns="34288" numCol="1" spcCol="0" rtlCol="0" fromWordArt="0" anchor="ctr" anchorCtr="0" forceAA="0" compatLnSpc="1">
                <a:noAutofit/>
              </a:bodyPr>
              <a:lstStyle/>
              <a:p>
                <a:pPr algn="ctr"/>
                <a:endParaRPr lang="zh-CN" altLang="en-US" sz="135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endParaRPr>
              </a:p>
            </p:txBody>
          </p:sp>
        </p:grpSp>
        <p:sp>
          <p:nvSpPr>
            <p:cNvPr id="17" name="矩形 16"/>
            <p:cNvSpPr/>
            <p:nvPr/>
          </p:nvSpPr>
          <p:spPr>
            <a:xfrm>
              <a:off x="1770" y="726"/>
              <a:ext cx="10439" cy="13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>
                <a:buClr>
                  <a:srgbClr val="000000"/>
                </a:buClr>
                <a:buSzTx/>
                <a:defRPr/>
              </a:pPr>
              <a:r>
                <a:rPr lang="zh-CN" altLang="en-US" sz="2600" b="1" dirty="0">
                  <a:solidFill>
                    <a:schemeClr val="bg1"/>
                  </a:solidFill>
                  <a:latin typeface="+mn-ea"/>
                  <a:sym typeface="+mn-ea"/>
                </a:rPr>
                <a:t>根据汉语意思完成句子</a:t>
              </a:r>
            </a:p>
          </p:txBody>
        </p:sp>
      </p:grpSp>
      <p:pic>
        <p:nvPicPr>
          <p:cNvPr id="38" name="Picture 2" descr="F:\文件\png（数学）\feather.png"/>
          <p:cNvPicPr>
            <a:picLocks noChangeAspect="1" noChangeArrowheads="1"/>
          </p:cNvPicPr>
          <p:nvPr/>
        </p:nvPicPr>
        <p:blipFill>
          <a:blip r:embed="rId5" cstate="email"/>
          <a:stretch>
            <a:fillRect/>
          </a:stretch>
        </p:blipFill>
        <p:spPr bwMode="auto">
          <a:xfrm>
            <a:off x="410845" y="124460"/>
            <a:ext cx="591820" cy="591820"/>
          </a:xfrm>
          <a:prstGeom prst="rect">
            <a:avLst/>
          </a:prstGeom>
          <a:noFill/>
        </p:spPr>
      </p:pic>
      <p:sp>
        <p:nvSpPr>
          <p:cNvPr id="3" name="文本框 2"/>
          <p:cNvSpPr txBox="1"/>
          <p:nvPr/>
        </p:nvSpPr>
        <p:spPr>
          <a:xfrm>
            <a:off x="410845" y="915035"/>
            <a:ext cx="8066405" cy="3928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.We toured the city 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_______</a:t>
            </a:r>
            <a:r>
              <a:rPr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_______.</a:t>
            </a:r>
          </a:p>
          <a:p>
            <a:pPr>
              <a:lnSpc>
                <a:spcPct val="120000"/>
              </a:lnSpc>
            </a:pPr>
            <a:r>
              <a:rPr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我们乘坐公交车和出租车游览了这座城市</a:t>
            </a:r>
            <a:r>
              <a:rPr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</a:p>
          <a:p>
            <a:pPr>
              <a:lnSpc>
                <a:spcPct val="120000"/>
              </a:lnSpc>
            </a:pP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.Winter is the busiest season in China 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</a:t>
            </a:r>
            <a:r>
              <a:rPr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the Spring Festival.</a:t>
            </a:r>
          </a:p>
          <a:p>
            <a:pPr>
              <a:lnSpc>
                <a:spcPct val="120000"/>
              </a:lnSpc>
            </a:pPr>
            <a:r>
              <a:rPr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由于春节,冬季成了中国最忙碌的季节</a:t>
            </a:r>
            <a:r>
              <a:rPr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</a:p>
          <a:p>
            <a:pPr>
              <a:lnSpc>
                <a:spcPct val="120000"/>
              </a:lnSpc>
            </a:pP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.The train 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</a:t>
            </a:r>
            <a:r>
              <a:rPr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people, and I had to stand for over three hours!</a:t>
            </a:r>
          </a:p>
          <a:p>
            <a:pPr>
              <a:lnSpc>
                <a:spcPct val="120000"/>
              </a:lnSpc>
            </a:pPr>
            <a:r>
              <a:rPr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火车上挤满了人,我不得不站了3个多小时!</a:t>
            </a:r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3165683" y="915316"/>
            <a:ext cx="1388110" cy="52197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800" smtClean="0">
                <a:solidFill>
                  <a:srgbClr val="C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buy bus</a:t>
            </a:r>
            <a:endParaRPr kumimoji="0" lang="en-US" altLang="zh-CN" sz="2800" i="0" u="none" strike="noStrike" cap="none" normalizeH="0" baseline="0" smtClean="0">
              <a:ln>
                <a:noFill/>
              </a:ln>
              <a:solidFill>
                <a:srgbClr val="C00000"/>
              </a:solidFill>
              <a:effectLst/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4993213" y="915316"/>
            <a:ext cx="1250315" cy="52197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800" smtClean="0">
                <a:solidFill>
                  <a:srgbClr val="C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by taxi</a:t>
            </a:r>
            <a:endParaRPr kumimoji="0" lang="en-US" altLang="zh-CN" sz="2800" i="0" u="none" strike="noStrike" cap="none" normalizeH="0" baseline="0" smtClean="0">
              <a:ln>
                <a:noFill/>
              </a:ln>
              <a:solidFill>
                <a:srgbClr val="C00000"/>
              </a:solidFill>
              <a:effectLst/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5505658" y="1888136"/>
            <a:ext cx="1783080" cy="52197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800" smtClean="0">
                <a:solidFill>
                  <a:srgbClr val="C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because of</a:t>
            </a:r>
            <a:endParaRPr kumimoji="0" lang="en-US" altLang="zh-CN" sz="2800" i="0" u="none" strike="noStrike" cap="none" normalizeH="0" baseline="0" smtClean="0">
              <a:ln>
                <a:noFill/>
              </a:ln>
              <a:solidFill>
                <a:srgbClr val="C00000"/>
              </a:solidFill>
              <a:effectLst/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2084913" y="3312441"/>
            <a:ext cx="1792605" cy="52197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800" smtClean="0">
                <a:solidFill>
                  <a:srgbClr val="C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was full of</a:t>
            </a:r>
            <a:endParaRPr kumimoji="0" lang="en-US" altLang="zh-CN" sz="2800" i="0" u="none" strike="noStrike" cap="none" normalizeH="0" baseline="0" smtClean="0">
              <a:ln>
                <a:noFill/>
              </a:ln>
              <a:solidFill>
                <a:srgbClr val="C00000"/>
              </a:solidFill>
              <a:effectLst/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2" grpId="0"/>
      <p:bldP spid="4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图片 11" hidden="1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4" cstate="email"/>
          <a:srcRect t="38033" b="24201"/>
          <a:stretch>
            <a:fillRect/>
          </a:stretch>
        </p:blipFill>
        <p:spPr>
          <a:xfrm>
            <a:off x="1887113" y="-1232"/>
            <a:ext cx="4717073" cy="5145048"/>
          </a:xfrm>
          <a:prstGeom prst="rect">
            <a:avLst/>
          </a:prstGeom>
        </p:spPr>
      </p:pic>
      <p:grpSp>
        <p:nvGrpSpPr>
          <p:cNvPr id="11" name="组合 10"/>
          <p:cNvGrpSpPr/>
          <p:nvPr/>
        </p:nvGrpSpPr>
        <p:grpSpPr>
          <a:xfrm>
            <a:off x="568960" y="257175"/>
            <a:ext cx="5115560" cy="657860"/>
            <a:chOff x="1177" y="555"/>
            <a:chExt cx="11032" cy="1812"/>
          </a:xfrm>
        </p:grpSpPr>
        <p:grpSp>
          <p:nvGrpSpPr>
            <p:cNvPr id="14" name="组合 13"/>
            <p:cNvGrpSpPr/>
            <p:nvPr/>
          </p:nvGrpSpPr>
          <p:grpSpPr>
            <a:xfrm>
              <a:off x="1177" y="555"/>
              <a:ext cx="10454" cy="1812"/>
              <a:chOff x="2003" y="739"/>
              <a:chExt cx="9202" cy="2014"/>
            </a:xfrm>
          </p:grpSpPr>
          <p:sp>
            <p:nvSpPr>
              <p:cNvPr id="15" name="矩形 14"/>
              <p:cNvSpPr/>
              <p:nvPr/>
            </p:nvSpPr>
            <p:spPr>
              <a:xfrm>
                <a:off x="2046" y="829"/>
                <a:ext cx="9159" cy="1924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vertOverflow="overflow" horzOverflow="overflow" vert="horz" wrap="square" lIns="68576" tIns="34288" rIns="68576" bIns="34288" numCol="1" spcCol="0" rtlCol="0" fromWordArt="0" anchor="ctr" anchorCtr="0" forceAA="0" compatLnSpc="1">
                <a:noAutofit/>
              </a:bodyPr>
              <a:lstStyle/>
              <a:p>
                <a:pPr algn="ctr"/>
                <a:endParaRPr lang="zh-CN" altLang="en-US" sz="135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6" name="矩形 15"/>
              <p:cNvSpPr/>
              <p:nvPr/>
            </p:nvSpPr>
            <p:spPr>
              <a:xfrm>
                <a:off x="2003" y="739"/>
                <a:ext cx="9159" cy="1924"/>
              </a:xfrm>
              <a:prstGeom prst="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vertOverflow="overflow" horzOverflow="overflow" vert="horz" wrap="square" lIns="68576" tIns="34288" rIns="68576" bIns="34288" numCol="1" spcCol="0" rtlCol="0" fromWordArt="0" anchor="ctr" anchorCtr="0" forceAA="0" compatLnSpc="1">
                <a:noAutofit/>
              </a:bodyPr>
              <a:lstStyle/>
              <a:p>
                <a:pPr algn="ctr"/>
                <a:endParaRPr lang="zh-CN" altLang="en-US" sz="135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endParaRPr>
              </a:p>
            </p:txBody>
          </p:sp>
        </p:grpSp>
        <p:sp>
          <p:nvSpPr>
            <p:cNvPr id="17" name="矩形 16"/>
            <p:cNvSpPr/>
            <p:nvPr/>
          </p:nvSpPr>
          <p:spPr>
            <a:xfrm>
              <a:off x="1770" y="726"/>
              <a:ext cx="10439" cy="13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>
                <a:buClr>
                  <a:srgbClr val="000000"/>
                </a:buClr>
                <a:buSzTx/>
                <a:defRPr/>
              </a:pPr>
              <a:r>
                <a:rPr lang="zh-CN" altLang="en-US" sz="2600" b="1">
                  <a:solidFill>
                    <a:schemeClr val="bg1"/>
                  </a:solidFill>
                  <a:latin typeface="+mn-ea"/>
                  <a:sym typeface="+mn-ea"/>
                </a:rPr>
                <a:t>根据汉语意思完成句子</a:t>
              </a:r>
            </a:p>
          </p:txBody>
        </p:sp>
      </p:grpSp>
      <p:pic>
        <p:nvPicPr>
          <p:cNvPr id="38" name="Picture 2" descr="F:\文件\png（数学）\feather.png"/>
          <p:cNvPicPr>
            <a:picLocks noChangeAspect="1" noChangeArrowheads="1"/>
          </p:cNvPicPr>
          <p:nvPr/>
        </p:nvPicPr>
        <p:blipFill>
          <a:blip r:embed="rId5" cstate="email"/>
          <a:stretch>
            <a:fillRect/>
          </a:stretch>
        </p:blipFill>
        <p:spPr bwMode="auto">
          <a:xfrm>
            <a:off x="410845" y="124460"/>
            <a:ext cx="591820" cy="591820"/>
          </a:xfrm>
          <a:prstGeom prst="rect">
            <a:avLst/>
          </a:prstGeom>
          <a:noFill/>
        </p:spPr>
      </p:pic>
      <p:sp>
        <p:nvSpPr>
          <p:cNvPr id="3" name="文本框 2"/>
          <p:cNvSpPr txBox="1"/>
          <p:nvPr/>
        </p:nvSpPr>
        <p:spPr>
          <a:xfrm>
            <a:off x="359410" y="1066800"/>
            <a:ext cx="8579485" cy="34499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40000"/>
              </a:lnSpc>
            </a:pP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.We flew 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_______</a:t>
            </a:r>
            <a:r>
              <a:rPr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 Shanghai.</a:t>
            </a:r>
          </a:p>
          <a:p>
            <a:pPr>
              <a:lnSpc>
                <a:spcPct val="140000"/>
              </a:lnSpc>
            </a:pPr>
            <a:r>
              <a:rPr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我们直飞上海</a:t>
            </a:r>
            <a:r>
              <a:rPr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</a:p>
          <a:p>
            <a:pPr>
              <a:lnSpc>
                <a:spcPct val="140000"/>
              </a:lnSpc>
            </a:pP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________</a:t>
            </a:r>
            <a:r>
              <a:rPr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wonderful experience we had!</a:t>
            </a:r>
          </a:p>
          <a:p>
            <a:pPr>
              <a:lnSpc>
                <a:spcPct val="140000"/>
              </a:lnSpc>
            </a:pPr>
            <a:r>
              <a:rPr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多么令人愉快的一次经历啊</a:t>
            </a:r>
            <a:r>
              <a:rPr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</a:p>
          <a:p>
            <a:pPr>
              <a:lnSpc>
                <a:spcPct val="140000"/>
              </a:lnSpc>
            </a:pP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.We had quite a 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</a:t>
            </a:r>
            <a:r>
              <a:rPr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Beijing.</a:t>
            </a:r>
          </a:p>
          <a:p>
            <a:pPr>
              <a:lnSpc>
                <a:spcPct val="140000"/>
              </a:lnSpc>
            </a:pPr>
            <a:r>
              <a:rPr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我们在北京玩得很开心</a:t>
            </a:r>
            <a:r>
              <a:rPr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2010618" y="1161061"/>
            <a:ext cx="1082040" cy="52197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800" smtClean="0">
                <a:solidFill>
                  <a:srgbClr val="C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direct</a:t>
            </a:r>
            <a:endParaRPr kumimoji="0" lang="en-US" altLang="zh-CN" sz="2800" i="0" u="none" strike="noStrike" cap="none" normalizeH="0" baseline="0" smtClean="0">
              <a:ln>
                <a:noFill/>
              </a:ln>
              <a:solidFill>
                <a:srgbClr val="C00000"/>
              </a:solidFill>
              <a:effectLst/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727918" y="2254531"/>
            <a:ext cx="1282700" cy="52197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800" smtClean="0">
                <a:solidFill>
                  <a:srgbClr val="C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What a </a:t>
            </a:r>
            <a:endParaRPr kumimoji="0" lang="en-US" altLang="zh-CN" sz="2800" i="0" u="none" strike="noStrike" cap="none" normalizeH="0" baseline="0" smtClean="0">
              <a:ln>
                <a:noFill/>
              </a:ln>
              <a:solidFill>
                <a:srgbClr val="C00000"/>
              </a:solidFill>
              <a:effectLst/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2634823" y="3419121"/>
            <a:ext cx="1704975" cy="52197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800" smtClean="0">
                <a:solidFill>
                  <a:srgbClr val="C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good time</a:t>
            </a:r>
            <a:endParaRPr kumimoji="0" lang="en-US" altLang="zh-CN" sz="2800" i="0" u="none" strike="noStrike" cap="none" normalizeH="0" baseline="0" smtClean="0">
              <a:ln>
                <a:noFill/>
              </a:ln>
              <a:solidFill>
                <a:srgbClr val="C00000"/>
              </a:solidFill>
              <a:effectLst/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9" grpId="0"/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图片 11" hidden="1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4" cstate="email"/>
          <a:srcRect t="38033" b="24201"/>
          <a:stretch>
            <a:fillRect/>
          </a:stretch>
        </p:blipFill>
        <p:spPr>
          <a:xfrm>
            <a:off x="1887113" y="-1232"/>
            <a:ext cx="4717073" cy="5145048"/>
          </a:xfrm>
          <a:prstGeom prst="rect">
            <a:avLst/>
          </a:prstGeom>
        </p:spPr>
      </p:pic>
      <p:sp>
        <p:nvSpPr>
          <p:cNvPr id="2" name="AutoShape 5"/>
          <p:cNvSpPr>
            <a:spLocks noChangeArrowheads="1"/>
          </p:cNvSpPr>
          <p:nvPr/>
        </p:nvSpPr>
        <p:spPr bwMode="gray">
          <a:xfrm>
            <a:off x="896620" y="252095"/>
            <a:ext cx="7836535" cy="95440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9050" algn="ctr">
            <a:solidFill>
              <a:srgbClr val="373545"/>
            </a:solidFill>
            <a:rou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zh-CN" altLang="en-US" sz="1350"/>
          </a:p>
        </p:txBody>
      </p:sp>
      <p:grpSp>
        <p:nvGrpSpPr>
          <p:cNvPr id="21" name="组合 20"/>
          <p:cNvGrpSpPr/>
          <p:nvPr/>
        </p:nvGrpSpPr>
        <p:grpSpPr>
          <a:xfrm>
            <a:off x="335063" y="352051"/>
            <a:ext cx="746245" cy="703385"/>
            <a:chOff x="581" y="3015"/>
            <a:chExt cx="1567" cy="1477"/>
          </a:xfrm>
        </p:grpSpPr>
        <p:sp>
          <p:nvSpPr>
            <p:cNvPr id="19" name="圆角矩形 18"/>
            <p:cNvSpPr/>
            <p:nvPr/>
          </p:nvSpPr>
          <p:spPr>
            <a:xfrm>
              <a:off x="583" y="3153"/>
              <a:ext cx="1411" cy="1204"/>
            </a:xfrm>
            <a:prstGeom prst="roundRect">
              <a:avLst/>
            </a:prstGeom>
            <a:solidFill>
              <a:srgbClr val="33CCCC"/>
            </a:solidFill>
            <a:ln w="19050">
              <a:solidFill>
                <a:srgbClr val="373545"/>
              </a:solidFill>
            </a:ln>
            <a:effectLst>
              <a:outerShdw blurRad="673100" dist="38100" dir="2700000" sx="104000" sy="104000" algn="tl" rotWithShape="0">
                <a:schemeClr val="bg2">
                  <a:alpha val="2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vertOverflow="overflow" horzOverflow="overflow" vert="horz" wrap="square" lIns="68576" tIns="34288" rIns="68576" bIns="34288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 sz="135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0" name="Text Box 8"/>
            <p:cNvSpPr txBox="1">
              <a:spLocks noChangeArrowheads="1"/>
            </p:cNvSpPr>
            <p:nvPr/>
          </p:nvSpPr>
          <p:spPr bwMode="gray">
            <a:xfrm>
              <a:off x="581" y="3015"/>
              <a:ext cx="1567" cy="1477"/>
            </a:xfrm>
            <a:prstGeom prst="rect">
              <a:avLst/>
            </a:prstGeom>
            <a:noFill/>
            <a:ln w="9525" algn="ctr">
              <a:noFill/>
              <a:miter lim="800000"/>
            </a:ln>
          </p:spPr>
          <p:txBody>
            <a:bodyPr wrap="square">
              <a:spAutoFit/>
            </a:bodyPr>
            <a:lstStyle/>
            <a:p>
              <a:pPr algn="ctr" eaLnBrk="0" hangingPunct="0"/>
              <a:r>
                <a:rPr lang="en-US" altLang="zh-CN" sz="3975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5</a:t>
              </a:r>
            </a:p>
          </p:txBody>
        </p:sp>
      </p:grpSp>
      <p:sp>
        <p:nvSpPr>
          <p:cNvPr id="4" name="矩形 3"/>
          <p:cNvSpPr/>
          <p:nvPr/>
        </p:nvSpPr>
        <p:spPr>
          <a:xfrm>
            <a:off x="1081405" y="252730"/>
            <a:ext cx="7652385" cy="9531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Clr>
                <a:srgbClr val="000000"/>
              </a:buClr>
              <a:buSzTx/>
              <a:defRPr/>
            </a:pPr>
            <a:r>
              <a:rPr lang="en-US" altLang="zh-CN" sz="2800" b="1">
                <a:solidFill>
                  <a:srgbClr val="403152"/>
                </a:solidFill>
                <a:latin typeface="Times New Roman" panose="02020603050405020304" pitchFamily="18" charset="0"/>
                <a:sym typeface="+mn-ea"/>
              </a:rPr>
              <a:t>Write a short play/passage about a trip you have made. Think about:</a:t>
            </a:r>
          </a:p>
        </p:txBody>
      </p:sp>
      <p:sp>
        <p:nvSpPr>
          <p:cNvPr id="5" name="Text Box 3"/>
          <p:cNvSpPr txBox="1"/>
          <p:nvPr/>
        </p:nvSpPr>
        <p:spPr>
          <a:xfrm>
            <a:off x="655955" y="1538288"/>
            <a:ext cx="7996238" cy="2889885"/>
          </a:xfrm>
          <a:prstGeom prst="rect">
            <a:avLst/>
          </a:prstGeom>
          <a:noFill/>
          <a:ln w="76200" cap="rnd" cmpd="sng">
            <a:noFill/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lstStyle/>
          <a:p>
            <a:pPr eaLnBrk="1" hangingPunct="1">
              <a:lnSpc>
                <a:spcPct val="130000"/>
              </a:lnSpc>
            </a:pPr>
            <a:r>
              <a:rPr lang="zh-CN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● when and where you went</a:t>
            </a:r>
          </a:p>
          <a:p>
            <a:pPr eaLnBrk="1" hangingPunct="1">
              <a:lnSpc>
                <a:spcPct val="130000"/>
              </a:lnSpc>
            </a:pPr>
            <a:r>
              <a:rPr lang="zh-CN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● how you travelled</a:t>
            </a:r>
          </a:p>
          <a:p>
            <a:pPr eaLnBrk="1" hangingPunct="1">
              <a:lnSpc>
                <a:spcPct val="130000"/>
              </a:lnSpc>
            </a:pPr>
            <a:r>
              <a:rPr lang="zh-CN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● who travelled with you</a:t>
            </a:r>
          </a:p>
          <a:p>
            <a:pPr eaLnBrk="1" hangingPunct="1">
              <a:lnSpc>
                <a:spcPct val="130000"/>
              </a:lnSpc>
            </a:pPr>
            <a:r>
              <a:rPr lang="zh-CN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● what happened during the trip</a:t>
            </a:r>
          </a:p>
          <a:p>
            <a:pPr eaLnBrk="1" hangingPunct="1">
              <a:lnSpc>
                <a:spcPct val="130000"/>
              </a:lnSpc>
            </a:pPr>
            <a:r>
              <a:rPr lang="zh-CN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● how the story ended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图片 11" hidden="1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6" cstate="email"/>
          <a:srcRect t="38033" b="24201"/>
          <a:stretch>
            <a:fillRect/>
          </a:stretch>
        </p:blipFill>
        <p:spPr>
          <a:xfrm>
            <a:off x="1887113" y="-1232"/>
            <a:ext cx="4717073" cy="5145048"/>
          </a:xfrm>
          <a:prstGeom prst="rect">
            <a:avLst/>
          </a:prstGeom>
        </p:spPr>
      </p:pic>
      <p:grpSp>
        <p:nvGrpSpPr>
          <p:cNvPr id="2" name="组合 1"/>
          <p:cNvGrpSpPr/>
          <p:nvPr/>
        </p:nvGrpSpPr>
        <p:grpSpPr>
          <a:xfrm>
            <a:off x="512445" y="273050"/>
            <a:ext cx="1826895" cy="529590"/>
            <a:chOff x="4353204" y="1914082"/>
            <a:chExt cx="2224876" cy="2689640"/>
          </a:xfrm>
        </p:grpSpPr>
        <p:sp>
          <p:nvSpPr>
            <p:cNvPr id="3" name="MH_Other_5"/>
            <p:cNvSpPr/>
            <p:nvPr>
              <p:custDataLst>
                <p:tags r:id="rId2"/>
              </p:custDataLst>
            </p:nvPr>
          </p:nvSpPr>
          <p:spPr>
            <a:xfrm>
              <a:off x="4410044" y="2121415"/>
              <a:ext cx="2168036" cy="2482307"/>
            </a:xfrm>
            <a:custGeom>
              <a:avLst/>
              <a:gdLst>
                <a:gd name="connsiteX0" fmla="*/ 0 w 1400175"/>
                <a:gd name="connsiteY0" fmla="*/ 0 h 2671762"/>
                <a:gd name="connsiteX1" fmla="*/ 0 w 1400175"/>
                <a:gd name="connsiteY1" fmla="*/ 2400300 h 2671762"/>
                <a:gd name="connsiteX2" fmla="*/ 142875 w 1400175"/>
                <a:gd name="connsiteY2" fmla="*/ 2328862 h 2671762"/>
                <a:gd name="connsiteX3" fmla="*/ 209550 w 1400175"/>
                <a:gd name="connsiteY3" fmla="*/ 2366962 h 2671762"/>
                <a:gd name="connsiteX4" fmla="*/ 271463 w 1400175"/>
                <a:gd name="connsiteY4" fmla="*/ 2509837 h 2671762"/>
                <a:gd name="connsiteX5" fmla="*/ 338138 w 1400175"/>
                <a:gd name="connsiteY5" fmla="*/ 2586037 h 2671762"/>
                <a:gd name="connsiteX6" fmla="*/ 495300 w 1400175"/>
                <a:gd name="connsiteY6" fmla="*/ 2671762 h 2671762"/>
                <a:gd name="connsiteX7" fmla="*/ 547688 w 1400175"/>
                <a:gd name="connsiteY7" fmla="*/ 2571750 h 2671762"/>
                <a:gd name="connsiteX8" fmla="*/ 600075 w 1400175"/>
                <a:gd name="connsiteY8" fmla="*/ 2524125 h 2671762"/>
                <a:gd name="connsiteX9" fmla="*/ 695325 w 1400175"/>
                <a:gd name="connsiteY9" fmla="*/ 2457450 h 2671762"/>
                <a:gd name="connsiteX10" fmla="*/ 752475 w 1400175"/>
                <a:gd name="connsiteY10" fmla="*/ 2400300 h 2671762"/>
                <a:gd name="connsiteX11" fmla="*/ 866775 w 1400175"/>
                <a:gd name="connsiteY11" fmla="*/ 2362200 h 2671762"/>
                <a:gd name="connsiteX12" fmla="*/ 933450 w 1400175"/>
                <a:gd name="connsiteY12" fmla="*/ 2481262 h 2671762"/>
                <a:gd name="connsiteX13" fmla="*/ 1085850 w 1400175"/>
                <a:gd name="connsiteY13" fmla="*/ 2533650 h 2671762"/>
                <a:gd name="connsiteX14" fmla="*/ 1176338 w 1400175"/>
                <a:gd name="connsiteY14" fmla="*/ 2552700 h 2671762"/>
                <a:gd name="connsiteX15" fmla="*/ 1223963 w 1400175"/>
                <a:gd name="connsiteY15" fmla="*/ 2514600 h 2671762"/>
                <a:gd name="connsiteX16" fmla="*/ 1281113 w 1400175"/>
                <a:gd name="connsiteY16" fmla="*/ 2476500 h 2671762"/>
                <a:gd name="connsiteX17" fmla="*/ 1323975 w 1400175"/>
                <a:gd name="connsiteY17" fmla="*/ 2447925 h 2671762"/>
                <a:gd name="connsiteX18" fmla="*/ 1366838 w 1400175"/>
                <a:gd name="connsiteY18" fmla="*/ 2428875 h 2671762"/>
                <a:gd name="connsiteX19" fmla="*/ 1400175 w 1400175"/>
                <a:gd name="connsiteY19" fmla="*/ 2457450 h 2671762"/>
                <a:gd name="connsiteX20" fmla="*/ 1400175 w 1400175"/>
                <a:gd name="connsiteY20" fmla="*/ 9525 h 2671762"/>
                <a:gd name="connsiteX21" fmla="*/ 0 w 1400175"/>
                <a:gd name="connsiteY21" fmla="*/ 0 h 2671762"/>
                <a:gd name="connsiteX0-1" fmla="*/ 0 w 1400175"/>
                <a:gd name="connsiteY0-2" fmla="*/ 0 h 2671762"/>
                <a:gd name="connsiteX1-3" fmla="*/ 0 w 1400175"/>
                <a:gd name="connsiteY1-4" fmla="*/ 2400300 h 2671762"/>
                <a:gd name="connsiteX2-5" fmla="*/ 142875 w 1400175"/>
                <a:gd name="connsiteY2-6" fmla="*/ 2328862 h 2671762"/>
                <a:gd name="connsiteX3-7" fmla="*/ 271463 w 1400175"/>
                <a:gd name="connsiteY3-8" fmla="*/ 2509837 h 2671762"/>
                <a:gd name="connsiteX4-9" fmla="*/ 338138 w 1400175"/>
                <a:gd name="connsiteY4-10" fmla="*/ 2586037 h 2671762"/>
                <a:gd name="connsiteX5-11" fmla="*/ 495300 w 1400175"/>
                <a:gd name="connsiteY5-12" fmla="*/ 2671762 h 2671762"/>
                <a:gd name="connsiteX6-13" fmla="*/ 547688 w 1400175"/>
                <a:gd name="connsiteY6-14" fmla="*/ 2571750 h 2671762"/>
                <a:gd name="connsiteX7-15" fmla="*/ 600075 w 1400175"/>
                <a:gd name="connsiteY7-16" fmla="*/ 2524125 h 2671762"/>
                <a:gd name="connsiteX8-17" fmla="*/ 695325 w 1400175"/>
                <a:gd name="connsiteY8-18" fmla="*/ 2457450 h 2671762"/>
                <a:gd name="connsiteX9-19" fmla="*/ 752475 w 1400175"/>
                <a:gd name="connsiteY9-20" fmla="*/ 2400300 h 2671762"/>
                <a:gd name="connsiteX10-21" fmla="*/ 866775 w 1400175"/>
                <a:gd name="connsiteY10-22" fmla="*/ 2362200 h 2671762"/>
                <a:gd name="connsiteX11-23" fmla="*/ 933450 w 1400175"/>
                <a:gd name="connsiteY11-24" fmla="*/ 2481262 h 2671762"/>
                <a:gd name="connsiteX12-25" fmla="*/ 1085850 w 1400175"/>
                <a:gd name="connsiteY12-26" fmla="*/ 2533650 h 2671762"/>
                <a:gd name="connsiteX13-27" fmla="*/ 1176338 w 1400175"/>
                <a:gd name="connsiteY13-28" fmla="*/ 2552700 h 2671762"/>
                <a:gd name="connsiteX14-29" fmla="*/ 1223963 w 1400175"/>
                <a:gd name="connsiteY14-30" fmla="*/ 2514600 h 2671762"/>
                <a:gd name="connsiteX15-31" fmla="*/ 1281113 w 1400175"/>
                <a:gd name="connsiteY15-32" fmla="*/ 2476500 h 2671762"/>
                <a:gd name="connsiteX16-33" fmla="*/ 1323975 w 1400175"/>
                <a:gd name="connsiteY16-34" fmla="*/ 2447925 h 2671762"/>
                <a:gd name="connsiteX17-35" fmla="*/ 1366838 w 1400175"/>
                <a:gd name="connsiteY17-36" fmla="*/ 2428875 h 2671762"/>
                <a:gd name="connsiteX18-37" fmla="*/ 1400175 w 1400175"/>
                <a:gd name="connsiteY18-38" fmla="*/ 2457450 h 2671762"/>
                <a:gd name="connsiteX19-39" fmla="*/ 1400175 w 1400175"/>
                <a:gd name="connsiteY19-40" fmla="*/ 9525 h 2671762"/>
                <a:gd name="connsiteX20-41" fmla="*/ 0 w 1400175"/>
                <a:gd name="connsiteY20-42" fmla="*/ 0 h 2671762"/>
                <a:gd name="connsiteX0-43" fmla="*/ 0 w 1400175"/>
                <a:gd name="connsiteY0-44" fmla="*/ 0 h 2671762"/>
                <a:gd name="connsiteX1-45" fmla="*/ 0 w 1400175"/>
                <a:gd name="connsiteY1-46" fmla="*/ 2400300 h 2671762"/>
                <a:gd name="connsiteX2-47" fmla="*/ 142875 w 1400175"/>
                <a:gd name="connsiteY2-48" fmla="*/ 2328862 h 2671762"/>
                <a:gd name="connsiteX3-49" fmla="*/ 271463 w 1400175"/>
                <a:gd name="connsiteY3-50" fmla="*/ 2509837 h 2671762"/>
                <a:gd name="connsiteX4-51" fmla="*/ 338138 w 1400175"/>
                <a:gd name="connsiteY4-52" fmla="*/ 2586037 h 2671762"/>
                <a:gd name="connsiteX5-53" fmla="*/ 495300 w 1400175"/>
                <a:gd name="connsiteY5-54" fmla="*/ 2671762 h 2671762"/>
                <a:gd name="connsiteX6-55" fmla="*/ 547688 w 1400175"/>
                <a:gd name="connsiteY6-56" fmla="*/ 2571750 h 2671762"/>
                <a:gd name="connsiteX7-57" fmla="*/ 600075 w 1400175"/>
                <a:gd name="connsiteY7-58" fmla="*/ 2524125 h 2671762"/>
                <a:gd name="connsiteX8-59" fmla="*/ 695325 w 1400175"/>
                <a:gd name="connsiteY8-60" fmla="*/ 2457450 h 2671762"/>
                <a:gd name="connsiteX9-61" fmla="*/ 752475 w 1400175"/>
                <a:gd name="connsiteY9-62" fmla="*/ 2400300 h 2671762"/>
                <a:gd name="connsiteX10-63" fmla="*/ 866775 w 1400175"/>
                <a:gd name="connsiteY10-64" fmla="*/ 2362200 h 2671762"/>
                <a:gd name="connsiteX11-65" fmla="*/ 933450 w 1400175"/>
                <a:gd name="connsiteY11-66" fmla="*/ 2481262 h 2671762"/>
                <a:gd name="connsiteX12-67" fmla="*/ 1085850 w 1400175"/>
                <a:gd name="connsiteY12-68" fmla="*/ 2533650 h 2671762"/>
                <a:gd name="connsiteX13-69" fmla="*/ 1176338 w 1400175"/>
                <a:gd name="connsiteY13-70" fmla="*/ 2552700 h 2671762"/>
                <a:gd name="connsiteX14-71" fmla="*/ 1223963 w 1400175"/>
                <a:gd name="connsiteY14-72" fmla="*/ 2514600 h 2671762"/>
                <a:gd name="connsiteX15-73" fmla="*/ 1281113 w 1400175"/>
                <a:gd name="connsiteY15-74" fmla="*/ 2476500 h 2671762"/>
                <a:gd name="connsiteX16-75" fmla="*/ 1323975 w 1400175"/>
                <a:gd name="connsiteY16-76" fmla="*/ 2447925 h 2671762"/>
                <a:gd name="connsiteX17-77" fmla="*/ 1366838 w 1400175"/>
                <a:gd name="connsiteY17-78" fmla="*/ 2428875 h 2671762"/>
                <a:gd name="connsiteX18-79" fmla="*/ 1400175 w 1400175"/>
                <a:gd name="connsiteY18-80" fmla="*/ 2457450 h 2671762"/>
                <a:gd name="connsiteX19-81" fmla="*/ 1400175 w 1400175"/>
                <a:gd name="connsiteY19-82" fmla="*/ 9525 h 2671762"/>
                <a:gd name="connsiteX20-83" fmla="*/ 0 w 1400175"/>
                <a:gd name="connsiteY20-84" fmla="*/ 0 h 2671762"/>
                <a:gd name="connsiteX0-85" fmla="*/ 0 w 1400175"/>
                <a:gd name="connsiteY0-86" fmla="*/ 0 h 2671762"/>
                <a:gd name="connsiteX1-87" fmla="*/ 0 w 1400175"/>
                <a:gd name="connsiteY1-88" fmla="*/ 2400300 h 2671762"/>
                <a:gd name="connsiteX2-89" fmla="*/ 157163 w 1400175"/>
                <a:gd name="connsiteY2-90" fmla="*/ 2328862 h 2671762"/>
                <a:gd name="connsiteX3-91" fmla="*/ 271463 w 1400175"/>
                <a:gd name="connsiteY3-92" fmla="*/ 2509837 h 2671762"/>
                <a:gd name="connsiteX4-93" fmla="*/ 338138 w 1400175"/>
                <a:gd name="connsiteY4-94" fmla="*/ 2586037 h 2671762"/>
                <a:gd name="connsiteX5-95" fmla="*/ 495300 w 1400175"/>
                <a:gd name="connsiteY5-96" fmla="*/ 2671762 h 2671762"/>
                <a:gd name="connsiteX6-97" fmla="*/ 547688 w 1400175"/>
                <a:gd name="connsiteY6-98" fmla="*/ 2571750 h 2671762"/>
                <a:gd name="connsiteX7-99" fmla="*/ 600075 w 1400175"/>
                <a:gd name="connsiteY7-100" fmla="*/ 2524125 h 2671762"/>
                <a:gd name="connsiteX8-101" fmla="*/ 695325 w 1400175"/>
                <a:gd name="connsiteY8-102" fmla="*/ 2457450 h 2671762"/>
                <a:gd name="connsiteX9-103" fmla="*/ 752475 w 1400175"/>
                <a:gd name="connsiteY9-104" fmla="*/ 2400300 h 2671762"/>
                <a:gd name="connsiteX10-105" fmla="*/ 866775 w 1400175"/>
                <a:gd name="connsiteY10-106" fmla="*/ 2362200 h 2671762"/>
                <a:gd name="connsiteX11-107" fmla="*/ 933450 w 1400175"/>
                <a:gd name="connsiteY11-108" fmla="*/ 2481262 h 2671762"/>
                <a:gd name="connsiteX12-109" fmla="*/ 1085850 w 1400175"/>
                <a:gd name="connsiteY12-110" fmla="*/ 2533650 h 2671762"/>
                <a:gd name="connsiteX13-111" fmla="*/ 1176338 w 1400175"/>
                <a:gd name="connsiteY13-112" fmla="*/ 2552700 h 2671762"/>
                <a:gd name="connsiteX14-113" fmla="*/ 1223963 w 1400175"/>
                <a:gd name="connsiteY14-114" fmla="*/ 2514600 h 2671762"/>
                <a:gd name="connsiteX15-115" fmla="*/ 1281113 w 1400175"/>
                <a:gd name="connsiteY15-116" fmla="*/ 2476500 h 2671762"/>
                <a:gd name="connsiteX16-117" fmla="*/ 1323975 w 1400175"/>
                <a:gd name="connsiteY16-118" fmla="*/ 2447925 h 2671762"/>
                <a:gd name="connsiteX17-119" fmla="*/ 1366838 w 1400175"/>
                <a:gd name="connsiteY17-120" fmla="*/ 2428875 h 2671762"/>
                <a:gd name="connsiteX18-121" fmla="*/ 1400175 w 1400175"/>
                <a:gd name="connsiteY18-122" fmla="*/ 2457450 h 2671762"/>
                <a:gd name="connsiteX19-123" fmla="*/ 1400175 w 1400175"/>
                <a:gd name="connsiteY19-124" fmla="*/ 9525 h 2671762"/>
                <a:gd name="connsiteX20-125" fmla="*/ 0 w 1400175"/>
                <a:gd name="connsiteY20-126" fmla="*/ 0 h 2671762"/>
                <a:gd name="connsiteX0-127" fmla="*/ 0 w 1400175"/>
                <a:gd name="connsiteY0-128" fmla="*/ 0 h 2671762"/>
                <a:gd name="connsiteX1-129" fmla="*/ 0 w 1400175"/>
                <a:gd name="connsiteY1-130" fmla="*/ 2400300 h 2671762"/>
                <a:gd name="connsiteX2-131" fmla="*/ 157163 w 1400175"/>
                <a:gd name="connsiteY2-132" fmla="*/ 2328862 h 2671762"/>
                <a:gd name="connsiteX3-133" fmla="*/ 271463 w 1400175"/>
                <a:gd name="connsiteY3-134" fmla="*/ 2509837 h 2671762"/>
                <a:gd name="connsiteX4-135" fmla="*/ 338138 w 1400175"/>
                <a:gd name="connsiteY4-136" fmla="*/ 2586037 h 2671762"/>
                <a:gd name="connsiteX5-137" fmla="*/ 495300 w 1400175"/>
                <a:gd name="connsiteY5-138" fmla="*/ 2671762 h 2671762"/>
                <a:gd name="connsiteX6-139" fmla="*/ 547688 w 1400175"/>
                <a:gd name="connsiteY6-140" fmla="*/ 2571750 h 2671762"/>
                <a:gd name="connsiteX7-141" fmla="*/ 600075 w 1400175"/>
                <a:gd name="connsiteY7-142" fmla="*/ 2524125 h 2671762"/>
                <a:gd name="connsiteX8-143" fmla="*/ 695325 w 1400175"/>
                <a:gd name="connsiteY8-144" fmla="*/ 2457450 h 2671762"/>
                <a:gd name="connsiteX9-145" fmla="*/ 752475 w 1400175"/>
                <a:gd name="connsiteY9-146" fmla="*/ 2400300 h 2671762"/>
                <a:gd name="connsiteX10-147" fmla="*/ 866775 w 1400175"/>
                <a:gd name="connsiteY10-148" fmla="*/ 2362200 h 2671762"/>
                <a:gd name="connsiteX11-149" fmla="*/ 933450 w 1400175"/>
                <a:gd name="connsiteY11-150" fmla="*/ 2481262 h 2671762"/>
                <a:gd name="connsiteX12-151" fmla="*/ 1085850 w 1400175"/>
                <a:gd name="connsiteY12-152" fmla="*/ 2533650 h 2671762"/>
                <a:gd name="connsiteX13-153" fmla="*/ 1176338 w 1400175"/>
                <a:gd name="connsiteY13-154" fmla="*/ 2552700 h 2671762"/>
                <a:gd name="connsiteX14-155" fmla="*/ 1223963 w 1400175"/>
                <a:gd name="connsiteY14-156" fmla="*/ 2514600 h 2671762"/>
                <a:gd name="connsiteX15-157" fmla="*/ 1281113 w 1400175"/>
                <a:gd name="connsiteY15-158" fmla="*/ 2476500 h 2671762"/>
                <a:gd name="connsiteX16-159" fmla="*/ 1323975 w 1400175"/>
                <a:gd name="connsiteY16-160" fmla="*/ 2447925 h 2671762"/>
                <a:gd name="connsiteX17-161" fmla="*/ 1366838 w 1400175"/>
                <a:gd name="connsiteY17-162" fmla="*/ 2428875 h 2671762"/>
                <a:gd name="connsiteX18-163" fmla="*/ 1400175 w 1400175"/>
                <a:gd name="connsiteY18-164" fmla="*/ 2457450 h 2671762"/>
                <a:gd name="connsiteX19-165" fmla="*/ 1400175 w 1400175"/>
                <a:gd name="connsiteY19-166" fmla="*/ 9525 h 2671762"/>
                <a:gd name="connsiteX20-167" fmla="*/ 0 w 1400175"/>
                <a:gd name="connsiteY20-168" fmla="*/ 0 h 2671762"/>
                <a:gd name="connsiteX0-169" fmla="*/ 0 w 1400175"/>
                <a:gd name="connsiteY0-170" fmla="*/ 0 h 2671762"/>
                <a:gd name="connsiteX1-171" fmla="*/ 0 w 1400175"/>
                <a:gd name="connsiteY1-172" fmla="*/ 2400300 h 2671762"/>
                <a:gd name="connsiteX2-173" fmla="*/ 157163 w 1400175"/>
                <a:gd name="connsiteY2-174" fmla="*/ 2328862 h 2671762"/>
                <a:gd name="connsiteX3-175" fmla="*/ 271463 w 1400175"/>
                <a:gd name="connsiteY3-176" fmla="*/ 2509837 h 2671762"/>
                <a:gd name="connsiteX4-177" fmla="*/ 338138 w 1400175"/>
                <a:gd name="connsiteY4-178" fmla="*/ 2586037 h 2671762"/>
                <a:gd name="connsiteX5-179" fmla="*/ 495300 w 1400175"/>
                <a:gd name="connsiteY5-180" fmla="*/ 2671762 h 2671762"/>
                <a:gd name="connsiteX6-181" fmla="*/ 547688 w 1400175"/>
                <a:gd name="connsiteY6-182" fmla="*/ 2571750 h 2671762"/>
                <a:gd name="connsiteX7-183" fmla="*/ 600075 w 1400175"/>
                <a:gd name="connsiteY7-184" fmla="*/ 2524125 h 2671762"/>
                <a:gd name="connsiteX8-185" fmla="*/ 695325 w 1400175"/>
                <a:gd name="connsiteY8-186" fmla="*/ 2457450 h 2671762"/>
                <a:gd name="connsiteX9-187" fmla="*/ 752475 w 1400175"/>
                <a:gd name="connsiteY9-188" fmla="*/ 2400300 h 2671762"/>
                <a:gd name="connsiteX10-189" fmla="*/ 866775 w 1400175"/>
                <a:gd name="connsiteY10-190" fmla="*/ 2362200 h 2671762"/>
                <a:gd name="connsiteX11-191" fmla="*/ 933450 w 1400175"/>
                <a:gd name="connsiteY11-192" fmla="*/ 2481262 h 2671762"/>
                <a:gd name="connsiteX12-193" fmla="*/ 1085850 w 1400175"/>
                <a:gd name="connsiteY12-194" fmla="*/ 2533650 h 2671762"/>
                <a:gd name="connsiteX13-195" fmla="*/ 1176338 w 1400175"/>
                <a:gd name="connsiteY13-196" fmla="*/ 2552700 h 2671762"/>
                <a:gd name="connsiteX14-197" fmla="*/ 1223963 w 1400175"/>
                <a:gd name="connsiteY14-198" fmla="*/ 2514600 h 2671762"/>
                <a:gd name="connsiteX15-199" fmla="*/ 1281113 w 1400175"/>
                <a:gd name="connsiteY15-200" fmla="*/ 2476500 h 2671762"/>
                <a:gd name="connsiteX16-201" fmla="*/ 1323975 w 1400175"/>
                <a:gd name="connsiteY16-202" fmla="*/ 2447925 h 2671762"/>
                <a:gd name="connsiteX17-203" fmla="*/ 1366838 w 1400175"/>
                <a:gd name="connsiteY17-204" fmla="*/ 2428875 h 2671762"/>
                <a:gd name="connsiteX18-205" fmla="*/ 1400175 w 1400175"/>
                <a:gd name="connsiteY18-206" fmla="*/ 2457450 h 2671762"/>
                <a:gd name="connsiteX19-207" fmla="*/ 1400175 w 1400175"/>
                <a:gd name="connsiteY19-208" fmla="*/ 9525 h 2671762"/>
                <a:gd name="connsiteX20-209" fmla="*/ 0 w 1400175"/>
                <a:gd name="connsiteY20-210" fmla="*/ 0 h 2671762"/>
                <a:gd name="connsiteX0-211" fmla="*/ 0 w 1400175"/>
                <a:gd name="connsiteY0-212" fmla="*/ 0 h 2671762"/>
                <a:gd name="connsiteX1-213" fmla="*/ 0 w 1400175"/>
                <a:gd name="connsiteY1-214" fmla="*/ 2400300 h 2671762"/>
                <a:gd name="connsiteX2-215" fmla="*/ 157163 w 1400175"/>
                <a:gd name="connsiteY2-216" fmla="*/ 2328862 h 2671762"/>
                <a:gd name="connsiteX3-217" fmla="*/ 271463 w 1400175"/>
                <a:gd name="connsiteY3-218" fmla="*/ 2509837 h 2671762"/>
                <a:gd name="connsiteX4-219" fmla="*/ 338138 w 1400175"/>
                <a:gd name="connsiteY4-220" fmla="*/ 2586037 h 2671762"/>
                <a:gd name="connsiteX5-221" fmla="*/ 495300 w 1400175"/>
                <a:gd name="connsiteY5-222" fmla="*/ 2671762 h 2671762"/>
                <a:gd name="connsiteX6-223" fmla="*/ 547688 w 1400175"/>
                <a:gd name="connsiteY6-224" fmla="*/ 2571750 h 2671762"/>
                <a:gd name="connsiteX7-225" fmla="*/ 600075 w 1400175"/>
                <a:gd name="connsiteY7-226" fmla="*/ 2524125 h 2671762"/>
                <a:gd name="connsiteX8-227" fmla="*/ 695325 w 1400175"/>
                <a:gd name="connsiteY8-228" fmla="*/ 2457450 h 2671762"/>
                <a:gd name="connsiteX9-229" fmla="*/ 752475 w 1400175"/>
                <a:gd name="connsiteY9-230" fmla="*/ 2400300 h 2671762"/>
                <a:gd name="connsiteX10-231" fmla="*/ 866775 w 1400175"/>
                <a:gd name="connsiteY10-232" fmla="*/ 2362200 h 2671762"/>
                <a:gd name="connsiteX11-233" fmla="*/ 933450 w 1400175"/>
                <a:gd name="connsiteY11-234" fmla="*/ 2481262 h 2671762"/>
                <a:gd name="connsiteX12-235" fmla="*/ 1085850 w 1400175"/>
                <a:gd name="connsiteY12-236" fmla="*/ 2533650 h 2671762"/>
                <a:gd name="connsiteX13-237" fmla="*/ 1176338 w 1400175"/>
                <a:gd name="connsiteY13-238" fmla="*/ 2552700 h 2671762"/>
                <a:gd name="connsiteX14-239" fmla="*/ 1223963 w 1400175"/>
                <a:gd name="connsiteY14-240" fmla="*/ 2514600 h 2671762"/>
                <a:gd name="connsiteX15-241" fmla="*/ 1281113 w 1400175"/>
                <a:gd name="connsiteY15-242" fmla="*/ 2476500 h 2671762"/>
                <a:gd name="connsiteX16-243" fmla="*/ 1323975 w 1400175"/>
                <a:gd name="connsiteY16-244" fmla="*/ 2447925 h 2671762"/>
                <a:gd name="connsiteX17-245" fmla="*/ 1366838 w 1400175"/>
                <a:gd name="connsiteY17-246" fmla="*/ 2428875 h 2671762"/>
                <a:gd name="connsiteX18-247" fmla="*/ 1400175 w 1400175"/>
                <a:gd name="connsiteY18-248" fmla="*/ 2457450 h 2671762"/>
                <a:gd name="connsiteX19-249" fmla="*/ 1400175 w 1400175"/>
                <a:gd name="connsiteY19-250" fmla="*/ 9525 h 2671762"/>
                <a:gd name="connsiteX20-251" fmla="*/ 0 w 1400175"/>
                <a:gd name="connsiteY20-252" fmla="*/ 0 h 2671762"/>
                <a:gd name="connsiteX0-253" fmla="*/ 0 w 1400175"/>
                <a:gd name="connsiteY0-254" fmla="*/ 0 h 2671762"/>
                <a:gd name="connsiteX1-255" fmla="*/ 0 w 1400175"/>
                <a:gd name="connsiteY1-256" fmla="*/ 2400300 h 2671762"/>
                <a:gd name="connsiteX2-257" fmla="*/ 157163 w 1400175"/>
                <a:gd name="connsiteY2-258" fmla="*/ 2328862 h 2671762"/>
                <a:gd name="connsiteX3-259" fmla="*/ 271463 w 1400175"/>
                <a:gd name="connsiteY3-260" fmla="*/ 2509837 h 2671762"/>
                <a:gd name="connsiteX4-261" fmla="*/ 338138 w 1400175"/>
                <a:gd name="connsiteY4-262" fmla="*/ 2586037 h 2671762"/>
                <a:gd name="connsiteX5-263" fmla="*/ 495300 w 1400175"/>
                <a:gd name="connsiteY5-264" fmla="*/ 2671762 h 2671762"/>
                <a:gd name="connsiteX6-265" fmla="*/ 547688 w 1400175"/>
                <a:gd name="connsiteY6-266" fmla="*/ 2571750 h 2671762"/>
                <a:gd name="connsiteX7-267" fmla="*/ 600075 w 1400175"/>
                <a:gd name="connsiteY7-268" fmla="*/ 2524125 h 2671762"/>
                <a:gd name="connsiteX8-269" fmla="*/ 695325 w 1400175"/>
                <a:gd name="connsiteY8-270" fmla="*/ 2457450 h 2671762"/>
                <a:gd name="connsiteX9-271" fmla="*/ 752475 w 1400175"/>
                <a:gd name="connsiteY9-272" fmla="*/ 2400300 h 2671762"/>
                <a:gd name="connsiteX10-273" fmla="*/ 866775 w 1400175"/>
                <a:gd name="connsiteY10-274" fmla="*/ 2362200 h 2671762"/>
                <a:gd name="connsiteX11-275" fmla="*/ 933450 w 1400175"/>
                <a:gd name="connsiteY11-276" fmla="*/ 2481262 h 2671762"/>
                <a:gd name="connsiteX12-277" fmla="*/ 1085850 w 1400175"/>
                <a:gd name="connsiteY12-278" fmla="*/ 2533650 h 2671762"/>
                <a:gd name="connsiteX13-279" fmla="*/ 1176338 w 1400175"/>
                <a:gd name="connsiteY13-280" fmla="*/ 2552700 h 2671762"/>
                <a:gd name="connsiteX14-281" fmla="*/ 1223963 w 1400175"/>
                <a:gd name="connsiteY14-282" fmla="*/ 2514600 h 2671762"/>
                <a:gd name="connsiteX15-283" fmla="*/ 1281113 w 1400175"/>
                <a:gd name="connsiteY15-284" fmla="*/ 2476500 h 2671762"/>
                <a:gd name="connsiteX16-285" fmla="*/ 1323975 w 1400175"/>
                <a:gd name="connsiteY16-286" fmla="*/ 2447925 h 2671762"/>
                <a:gd name="connsiteX17-287" fmla="*/ 1366838 w 1400175"/>
                <a:gd name="connsiteY17-288" fmla="*/ 2428875 h 2671762"/>
                <a:gd name="connsiteX18-289" fmla="*/ 1400175 w 1400175"/>
                <a:gd name="connsiteY18-290" fmla="*/ 2457450 h 2671762"/>
                <a:gd name="connsiteX19-291" fmla="*/ 1400175 w 1400175"/>
                <a:gd name="connsiteY19-292" fmla="*/ 9525 h 2671762"/>
                <a:gd name="connsiteX20-293" fmla="*/ 0 w 1400175"/>
                <a:gd name="connsiteY20-294" fmla="*/ 0 h 2671762"/>
                <a:gd name="connsiteX0-295" fmla="*/ 0 w 1400175"/>
                <a:gd name="connsiteY0-296" fmla="*/ 0 h 2671762"/>
                <a:gd name="connsiteX1-297" fmla="*/ 0 w 1400175"/>
                <a:gd name="connsiteY1-298" fmla="*/ 2400300 h 2671762"/>
                <a:gd name="connsiteX2-299" fmla="*/ 157163 w 1400175"/>
                <a:gd name="connsiteY2-300" fmla="*/ 2328862 h 2671762"/>
                <a:gd name="connsiteX3-301" fmla="*/ 271463 w 1400175"/>
                <a:gd name="connsiteY3-302" fmla="*/ 2509837 h 2671762"/>
                <a:gd name="connsiteX4-303" fmla="*/ 338138 w 1400175"/>
                <a:gd name="connsiteY4-304" fmla="*/ 2586037 h 2671762"/>
                <a:gd name="connsiteX5-305" fmla="*/ 495300 w 1400175"/>
                <a:gd name="connsiteY5-306" fmla="*/ 2671762 h 2671762"/>
                <a:gd name="connsiteX6-307" fmla="*/ 547688 w 1400175"/>
                <a:gd name="connsiteY6-308" fmla="*/ 2571750 h 2671762"/>
                <a:gd name="connsiteX7-309" fmla="*/ 600075 w 1400175"/>
                <a:gd name="connsiteY7-310" fmla="*/ 2524125 h 2671762"/>
                <a:gd name="connsiteX8-311" fmla="*/ 695325 w 1400175"/>
                <a:gd name="connsiteY8-312" fmla="*/ 2457450 h 2671762"/>
                <a:gd name="connsiteX9-313" fmla="*/ 752475 w 1400175"/>
                <a:gd name="connsiteY9-314" fmla="*/ 2400300 h 2671762"/>
                <a:gd name="connsiteX10-315" fmla="*/ 866775 w 1400175"/>
                <a:gd name="connsiteY10-316" fmla="*/ 2362200 h 2671762"/>
                <a:gd name="connsiteX11-317" fmla="*/ 933450 w 1400175"/>
                <a:gd name="connsiteY11-318" fmla="*/ 2481262 h 2671762"/>
                <a:gd name="connsiteX12-319" fmla="*/ 1085850 w 1400175"/>
                <a:gd name="connsiteY12-320" fmla="*/ 2533650 h 2671762"/>
                <a:gd name="connsiteX13-321" fmla="*/ 1176338 w 1400175"/>
                <a:gd name="connsiteY13-322" fmla="*/ 2552700 h 2671762"/>
                <a:gd name="connsiteX14-323" fmla="*/ 1223963 w 1400175"/>
                <a:gd name="connsiteY14-324" fmla="*/ 2514600 h 2671762"/>
                <a:gd name="connsiteX15-325" fmla="*/ 1281113 w 1400175"/>
                <a:gd name="connsiteY15-326" fmla="*/ 2476500 h 2671762"/>
                <a:gd name="connsiteX16-327" fmla="*/ 1323975 w 1400175"/>
                <a:gd name="connsiteY16-328" fmla="*/ 2447925 h 2671762"/>
                <a:gd name="connsiteX17-329" fmla="*/ 1366838 w 1400175"/>
                <a:gd name="connsiteY17-330" fmla="*/ 2428875 h 2671762"/>
                <a:gd name="connsiteX18-331" fmla="*/ 1400175 w 1400175"/>
                <a:gd name="connsiteY18-332" fmla="*/ 2457450 h 2671762"/>
                <a:gd name="connsiteX19-333" fmla="*/ 1400175 w 1400175"/>
                <a:gd name="connsiteY19-334" fmla="*/ 9525 h 2671762"/>
                <a:gd name="connsiteX20-335" fmla="*/ 0 w 1400175"/>
                <a:gd name="connsiteY20-336" fmla="*/ 0 h 2671762"/>
                <a:gd name="connsiteX0-337" fmla="*/ 0 w 1400175"/>
                <a:gd name="connsiteY0-338" fmla="*/ 0 h 2671762"/>
                <a:gd name="connsiteX1-339" fmla="*/ 0 w 1400175"/>
                <a:gd name="connsiteY1-340" fmla="*/ 2400300 h 2671762"/>
                <a:gd name="connsiteX2-341" fmla="*/ 157163 w 1400175"/>
                <a:gd name="connsiteY2-342" fmla="*/ 2328862 h 2671762"/>
                <a:gd name="connsiteX3-343" fmla="*/ 271463 w 1400175"/>
                <a:gd name="connsiteY3-344" fmla="*/ 2509837 h 2671762"/>
                <a:gd name="connsiteX4-345" fmla="*/ 338138 w 1400175"/>
                <a:gd name="connsiteY4-346" fmla="*/ 2586037 h 2671762"/>
                <a:gd name="connsiteX5-347" fmla="*/ 495300 w 1400175"/>
                <a:gd name="connsiteY5-348" fmla="*/ 2671762 h 2671762"/>
                <a:gd name="connsiteX6-349" fmla="*/ 547688 w 1400175"/>
                <a:gd name="connsiteY6-350" fmla="*/ 2571750 h 2671762"/>
                <a:gd name="connsiteX7-351" fmla="*/ 600075 w 1400175"/>
                <a:gd name="connsiteY7-352" fmla="*/ 2524125 h 2671762"/>
                <a:gd name="connsiteX8-353" fmla="*/ 695325 w 1400175"/>
                <a:gd name="connsiteY8-354" fmla="*/ 2457450 h 2671762"/>
                <a:gd name="connsiteX9-355" fmla="*/ 752475 w 1400175"/>
                <a:gd name="connsiteY9-356" fmla="*/ 2400300 h 2671762"/>
                <a:gd name="connsiteX10-357" fmla="*/ 866775 w 1400175"/>
                <a:gd name="connsiteY10-358" fmla="*/ 2362200 h 2671762"/>
                <a:gd name="connsiteX11-359" fmla="*/ 933450 w 1400175"/>
                <a:gd name="connsiteY11-360" fmla="*/ 2481262 h 2671762"/>
                <a:gd name="connsiteX12-361" fmla="*/ 1085850 w 1400175"/>
                <a:gd name="connsiteY12-362" fmla="*/ 2533650 h 2671762"/>
                <a:gd name="connsiteX13-363" fmla="*/ 1176338 w 1400175"/>
                <a:gd name="connsiteY13-364" fmla="*/ 2552700 h 2671762"/>
                <a:gd name="connsiteX14-365" fmla="*/ 1223963 w 1400175"/>
                <a:gd name="connsiteY14-366" fmla="*/ 2514600 h 2671762"/>
                <a:gd name="connsiteX15-367" fmla="*/ 1281113 w 1400175"/>
                <a:gd name="connsiteY15-368" fmla="*/ 2476500 h 2671762"/>
                <a:gd name="connsiteX16-369" fmla="*/ 1323975 w 1400175"/>
                <a:gd name="connsiteY16-370" fmla="*/ 2447925 h 2671762"/>
                <a:gd name="connsiteX17-371" fmla="*/ 1366838 w 1400175"/>
                <a:gd name="connsiteY17-372" fmla="*/ 2428875 h 2671762"/>
                <a:gd name="connsiteX18-373" fmla="*/ 1385888 w 1400175"/>
                <a:gd name="connsiteY18-374" fmla="*/ 2443163 h 2671762"/>
                <a:gd name="connsiteX19-375" fmla="*/ 1400175 w 1400175"/>
                <a:gd name="connsiteY19-376" fmla="*/ 9525 h 2671762"/>
                <a:gd name="connsiteX20-377" fmla="*/ 0 w 1400175"/>
                <a:gd name="connsiteY20-378" fmla="*/ 0 h 2671762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  <a:cxn ang="0">
                  <a:pos x="connsiteX8-17" y="connsiteY8-18"/>
                </a:cxn>
                <a:cxn ang="0">
                  <a:pos x="connsiteX9-19" y="connsiteY9-20"/>
                </a:cxn>
                <a:cxn ang="0">
                  <a:pos x="connsiteX10-21" y="connsiteY10-22"/>
                </a:cxn>
                <a:cxn ang="0">
                  <a:pos x="connsiteX11-23" y="connsiteY11-24"/>
                </a:cxn>
                <a:cxn ang="0">
                  <a:pos x="connsiteX12-25" y="connsiteY12-26"/>
                </a:cxn>
                <a:cxn ang="0">
                  <a:pos x="connsiteX13-27" y="connsiteY13-28"/>
                </a:cxn>
                <a:cxn ang="0">
                  <a:pos x="connsiteX14-29" y="connsiteY14-30"/>
                </a:cxn>
                <a:cxn ang="0">
                  <a:pos x="connsiteX15-31" y="connsiteY15-32"/>
                </a:cxn>
                <a:cxn ang="0">
                  <a:pos x="connsiteX16-33" y="connsiteY16-34"/>
                </a:cxn>
                <a:cxn ang="0">
                  <a:pos x="connsiteX17-35" y="connsiteY17-36"/>
                </a:cxn>
                <a:cxn ang="0">
                  <a:pos x="connsiteX18-37" y="connsiteY18-38"/>
                </a:cxn>
                <a:cxn ang="0">
                  <a:pos x="connsiteX19-39" y="connsiteY19-40"/>
                </a:cxn>
                <a:cxn ang="0">
                  <a:pos x="connsiteX20-41" y="connsiteY20-42"/>
                </a:cxn>
              </a:cxnLst>
              <a:rect l="l" t="t" r="r" b="b"/>
              <a:pathLst>
                <a:path w="1400175" h="2671762">
                  <a:moveTo>
                    <a:pt x="0" y="0"/>
                  </a:moveTo>
                  <a:lnTo>
                    <a:pt x="0" y="2400300"/>
                  </a:lnTo>
                  <a:lnTo>
                    <a:pt x="157163" y="2328862"/>
                  </a:lnTo>
                  <a:cubicBezTo>
                    <a:pt x="261938" y="2370137"/>
                    <a:pt x="228600" y="2449512"/>
                    <a:pt x="271463" y="2509837"/>
                  </a:cubicBezTo>
                  <a:lnTo>
                    <a:pt x="338138" y="2586037"/>
                  </a:lnTo>
                  <a:lnTo>
                    <a:pt x="495300" y="2671762"/>
                  </a:lnTo>
                  <a:cubicBezTo>
                    <a:pt x="530225" y="2669381"/>
                    <a:pt x="530226" y="2596356"/>
                    <a:pt x="547688" y="2571750"/>
                  </a:cubicBezTo>
                  <a:cubicBezTo>
                    <a:pt x="565150" y="2547144"/>
                    <a:pt x="575469" y="2543175"/>
                    <a:pt x="600075" y="2524125"/>
                  </a:cubicBezTo>
                  <a:lnTo>
                    <a:pt x="695325" y="2457450"/>
                  </a:lnTo>
                  <a:lnTo>
                    <a:pt x="752475" y="2400300"/>
                  </a:lnTo>
                  <a:lnTo>
                    <a:pt x="866775" y="2362200"/>
                  </a:lnTo>
                  <a:cubicBezTo>
                    <a:pt x="896937" y="2375694"/>
                    <a:pt x="896938" y="2452687"/>
                    <a:pt x="933450" y="2481262"/>
                  </a:cubicBezTo>
                  <a:cubicBezTo>
                    <a:pt x="969962" y="2509837"/>
                    <a:pt x="1055687" y="2527300"/>
                    <a:pt x="1085850" y="2533650"/>
                  </a:cubicBezTo>
                  <a:lnTo>
                    <a:pt x="1176338" y="2552700"/>
                  </a:lnTo>
                  <a:cubicBezTo>
                    <a:pt x="1199357" y="2549525"/>
                    <a:pt x="1206501" y="2527300"/>
                    <a:pt x="1223963" y="2514600"/>
                  </a:cubicBezTo>
                  <a:cubicBezTo>
                    <a:pt x="1241426" y="2501900"/>
                    <a:pt x="1264444" y="2487612"/>
                    <a:pt x="1281113" y="2476500"/>
                  </a:cubicBezTo>
                  <a:lnTo>
                    <a:pt x="1323975" y="2447925"/>
                  </a:lnTo>
                  <a:cubicBezTo>
                    <a:pt x="1338262" y="2438400"/>
                    <a:pt x="1354138" y="2427288"/>
                    <a:pt x="1366838" y="2428875"/>
                  </a:cubicBezTo>
                  <a:lnTo>
                    <a:pt x="1385888" y="2443163"/>
                  </a:lnTo>
                  <a:cubicBezTo>
                    <a:pt x="1390650" y="1631950"/>
                    <a:pt x="1395413" y="820738"/>
                    <a:pt x="1400175" y="9525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ysClr val="window" lastClr="FFFFFF"/>
            </a:solidFill>
            <a:ln>
              <a:noFill/>
            </a:ln>
            <a:effectLst>
              <a:outerShdw blurRad="50800" dist="25400" dir="2700000" algn="tl" rotWithShape="0">
                <a:prstClr val="black">
                  <a:alpha val="50000"/>
                </a:prstClr>
              </a:outerShdw>
            </a:effectLst>
          </p:spPr>
          <p:style>
            <a:lnRef idx="2">
              <a:srgbClr val="FFE469">
                <a:shade val="50000"/>
              </a:srgbClr>
            </a:lnRef>
            <a:fillRef idx="1">
              <a:srgbClr val="FFE469"/>
            </a:fillRef>
            <a:effectRef idx="0">
              <a:srgbClr val="FFE469"/>
            </a:effectRef>
            <a:fontRef idx="minor">
              <a:sysClr val="window" lastClr="FFFFFF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1350">
                <a:solidFill>
                  <a:srgbClr val="FFFFFF"/>
                </a:solidFill>
              </a:endParaRPr>
            </a:p>
          </p:txBody>
        </p:sp>
        <p:sp>
          <p:nvSpPr>
            <p:cNvPr id="29" name="MH_SubTitle_3"/>
            <p:cNvSpPr/>
            <p:nvPr>
              <p:custDataLst>
                <p:tags r:id="rId3"/>
              </p:custDataLst>
            </p:nvPr>
          </p:nvSpPr>
          <p:spPr>
            <a:xfrm>
              <a:off x="4353204" y="1914082"/>
              <a:ext cx="2160496" cy="2495514"/>
            </a:xfrm>
            <a:custGeom>
              <a:avLst/>
              <a:gdLst>
                <a:gd name="connsiteX0" fmla="*/ 0 w 1400175"/>
                <a:gd name="connsiteY0" fmla="*/ 0 h 2671762"/>
                <a:gd name="connsiteX1" fmla="*/ 0 w 1400175"/>
                <a:gd name="connsiteY1" fmla="*/ 2400300 h 2671762"/>
                <a:gd name="connsiteX2" fmla="*/ 142875 w 1400175"/>
                <a:gd name="connsiteY2" fmla="*/ 2328862 h 2671762"/>
                <a:gd name="connsiteX3" fmla="*/ 209550 w 1400175"/>
                <a:gd name="connsiteY3" fmla="*/ 2366962 h 2671762"/>
                <a:gd name="connsiteX4" fmla="*/ 271463 w 1400175"/>
                <a:gd name="connsiteY4" fmla="*/ 2509837 h 2671762"/>
                <a:gd name="connsiteX5" fmla="*/ 338138 w 1400175"/>
                <a:gd name="connsiteY5" fmla="*/ 2586037 h 2671762"/>
                <a:gd name="connsiteX6" fmla="*/ 495300 w 1400175"/>
                <a:gd name="connsiteY6" fmla="*/ 2671762 h 2671762"/>
                <a:gd name="connsiteX7" fmla="*/ 547688 w 1400175"/>
                <a:gd name="connsiteY7" fmla="*/ 2571750 h 2671762"/>
                <a:gd name="connsiteX8" fmla="*/ 600075 w 1400175"/>
                <a:gd name="connsiteY8" fmla="*/ 2524125 h 2671762"/>
                <a:gd name="connsiteX9" fmla="*/ 695325 w 1400175"/>
                <a:gd name="connsiteY9" fmla="*/ 2457450 h 2671762"/>
                <a:gd name="connsiteX10" fmla="*/ 752475 w 1400175"/>
                <a:gd name="connsiteY10" fmla="*/ 2400300 h 2671762"/>
                <a:gd name="connsiteX11" fmla="*/ 866775 w 1400175"/>
                <a:gd name="connsiteY11" fmla="*/ 2362200 h 2671762"/>
                <a:gd name="connsiteX12" fmla="*/ 933450 w 1400175"/>
                <a:gd name="connsiteY12" fmla="*/ 2481262 h 2671762"/>
                <a:gd name="connsiteX13" fmla="*/ 1085850 w 1400175"/>
                <a:gd name="connsiteY13" fmla="*/ 2533650 h 2671762"/>
                <a:gd name="connsiteX14" fmla="*/ 1176338 w 1400175"/>
                <a:gd name="connsiteY14" fmla="*/ 2552700 h 2671762"/>
                <a:gd name="connsiteX15" fmla="*/ 1223963 w 1400175"/>
                <a:gd name="connsiteY15" fmla="*/ 2514600 h 2671762"/>
                <a:gd name="connsiteX16" fmla="*/ 1281113 w 1400175"/>
                <a:gd name="connsiteY16" fmla="*/ 2476500 h 2671762"/>
                <a:gd name="connsiteX17" fmla="*/ 1323975 w 1400175"/>
                <a:gd name="connsiteY17" fmla="*/ 2447925 h 2671762"/>
                <a:gd name="connsiteX18" fmla="*/ 1366838 w 1400175"/>
                <a:gd name="connsiteY18" fmla="*/ 2428875 h 2671762"/>
                <a:gd name="connsiteX19" fmla="*/ 1400175 w 1400175"/>
                <a:gd name="connsiteY19" fmla="*/ 2457450 h 2671762"/>
                <a:gd name="connsiteX20" fmla="*/ 1400175 w 1400175"/>
                <a:gd name="connsiteY20" fmla="*/ 9525 h 2671762"/>
                <a:gd name="connsiteX21" fmla="*/ 0 w 1400175"/>
                <a:gd name="connsiteY21" fmla="*/ 0 h 2671762"/>
                <a:gd name="connsiteX0-1" fmla="*/ 0 w 1400175"/>
                <a:gd name="connsiteY0-2" fmla="*/ 0 h 2671762"/>
                <a:gd name="connsiteX1-3" fmla="*/ 0 w 1400175"/>
                <a:gd name="connsiteY1-4" fmla="*/ 2400300 h 2671762"/>
                <a:gd name="connsiteX2-5" fmla="*/ 142875 w 1400175"/>
                <a:gd name="connsiteY2-6" fmla="*/ 2328862 h 2671762"/>
                <a:gd name="connsiteX3-7" fmla="*/ 271463 w 1400175"/>
                <a:gd name="connsiteY3-8" fmla="*/ 2509837 h 2671762"/>
                <a:gd name="connsiteX4-9" fmla="*/ 338138 w 1400175"/>
                <a:gd name="connsiteY4-10" fmla="*/ 2586037 h 2671762"/>
                <a:gd name="connsiteX5-11" fmla="*/ 495300 w 1400175"/>
                <a:gd name="connsiteY5-12" fmla="*/ 2671762 h 2671762"/>
                <a:gd name="connsiteX6-13" fmla="*/ 547688 w 1400175"/>
                <a:gd name="connsiteY6-14" fmla="*/ 2571750 h 2671762"/>
                <a:gd name="connsiteX7-15" fmla="*/ 600075 w 1400175"/>
                <a:gd name="connsiteY7-16" fmla="*/ 2524125 h 2671762"/>
                <a:gd name="connsiteX8-17" fmla="*/ 695325 w 1400175"/>
                <a:gd name="connsiteY8-18" fmla="*/ 2457450 h 2671762"/>
                <a:gd name="connsiteX9-19" fmla="*/ 752475 w 1400175"/>
                <a:gd name="connsiteY9-20" fmla="*/ 2400300 h 2671762"/>
                <a:gd name="connsiteX10-21" fmla="*/ 866775 w 1400175"/>
                <a:gd name="connsiteY10-22" fmla="*/ 2362200 h 2671762"/>
                <a:gd name="connsiteX11-23" fmla="*/ 933450 w 1400175"/>
                <a:gd name="connsiteY11-24" fmla="*/ 2481262 h 2671762"/>
                <a:gd name="connsiteX12-25" fmla="*/ 1085850 w 1400175"/>
                <a:gd name="connsiteY12-26" fmla="*/ 2533650 h 2671762"/>
                <a:gd name="connsiteX13-27" fmla="*/ 1176338 w 1400175"/>
                <a:gd name="connsiteY13-28" fmla="*/ 2552700 h 2671762"/>
                <a:gd name="connsiteX14-29" fmla="*/ 1223963 w 1400175"/>
                <a:gd name="connsiteY14-30" fmla="*/ 2514600 h 2671762"/>
                <a:gd name="connsiteX15-31" fmla="*/ 1281113 w 1400175"/>
                <a:gd name="connsiteY15-32" fmla="*/ 2476500 h 2671762"/>
                <a:gd name="connsiteX16-33" fmla="*/ 1323975 w 1400175"/>
                <a:gd name="connsiteY16-34" fmla="*/ 2447925 h 2671762"/>
                <a:gd name="connsiteX17-35" fmla="*/ 1366838 w 1400175"/>
                <a:gd name="connsiteY17-36" fmla="*/ 2428875 h 2671762"/>
                <a:gd name="connsiteX18-37" fmla="*/ 1400175 w 1400175"/>
                <a:gd name="connsiteY18-38" fmla="*/ 2457450 h 2671762"/>
                <a:gd name="connsiteX19-39" fmla="*/ 1400175 w 1400175"/>
                <a:gd name="connsiteY19-40" fmla="*/ 9525 h 2671762"/>
                <a:gd name="connsiteX20-41" fmla="*/ 0 w 1400175"/>
                <a:gd name="connsiteY20-42" fmla="*/ 0 h 2671762"/>
                <a:gd name="connsiteX0-43" fmla="*/ 0 w 1400175"/>
                <a:gd name="connsiteY0-44" fmla="*/ 0 h 2671762"/>
                <a:gd name="connsiteX1-45" fmla="*/ 0 w 1400175"/>
                <a:gd name="connsiteY1-46" fmla="*/ 2400300 h 2671762"/>
                <a:gd name="connsiteX2-47" fmla="*/ 142875 w 1400175"/>
                <a:gd name="connsiteY2-48" fmla="*/ 2328862 h 2671762"/>
                <a:gd name="connsiteX3-49" fmla="*/ 271463 w 1400175"/>
                <a:gd name="connsiteY3-50" fmla="*/ 2509837 h 2671762"/>
                <a:gd name="connsiteX4-51" fmla="*/ 338138 w 1400175"/>
                <a:gd name="connsiteY4-52" fmla="*/ 2586037 h 2671762"/>
                <a:gd name="connsiteX5-53" fmla="*/ 495300 w 1400175"/>
                <a:gd name="connsiteY5-54" fmla="*/ 2671762 h 2671762"/>
                <a:gd name="connsiteX6-55" fmla="*/ 547688 w 1400175"/>
                <a:gd name="connsiteY6-56" fmla="*/ 2571750 h 2671762"/>
                <a:gd name="connsiteX7-57" fmla="*/ 600075 w 1400175"/>
                <a:gd name="connsiteY7-58" fmla="*/ 2524125 h 2671762"/>
                <a:gd name="connsiteX8-59" fmla="*/ 695325 w 1400175"/>
                <a:gd name="connsiteY8-60" fmla="*/ 2457450 h 2671762"/>
                <a:gd name="connsiteX9-61" fmla="*/ 752475 w 1400175"/>
                <a:gd name="connsiteY9-62" fmla="*/ 2400300 h 2671762"/>
                <a:gd name="connsiteX10-63" fmla="*/ 866775 w 1400175"/>
                <a:gd name="connsiteY10-64" fmla="*/ 2362200 h 2671762"/>
                <a:gd name="connsiteX11-65" fmla="*/ 933450 w 1400175"/>
                <a:gd name="connsiteY11-66" fmla="*/ 2481262 h 2671762"/>
                <a:gd name="connsiteX12-67" fmla="*/ 1085850 w 1400175"/>
                <a:gd name="connsiteY12-68" fmla="*/ 2533650 h 2671762"/>
                <a:gd name="connsiteX13-69" fmla="*/ 1176338 w 1400175"/>
                <a:gd name="connsiteY13-70" fmla="*/ 2552700 h 2671762"/>
                <a:gd name="connsiteX14-71" fmla="*/ 1223963 w 1400175"/>
                <a:gd name="connsiteY14-72" fmla="*/ 2514600 h 2671762"/>
                <a:gd name="connsiteX15-73" fmla="*/ 1281113 w 1400175"/>
                <a:gd name="connsiteY15-74" fmla="*/ 2476500 h 2671762"/>
                <a:gd name="connsiteX16-75" fmla="*/ 1323975 w 1400175"/>
                <a:gd name="connsiteY16-76" fmla="*/ 2447925 h 2671762"/>
                <a:gd name="connsiteX17-77" fmla="*/ 1366838 w 1400175"/>
                <a:gd name="connsiteY17-78" fmla="*/ 2428875 h 2671762"/>
                <a:gd name="connsiteX18-79" fmla="*/ 1400175 w 1400175"/>
                <a:gd name="connsiteY18-80" fmla="*/ 2457450 h 2671762"/>
                <a:gd name="connsiteX19-81" fmla="*/ 1400175 w 1400175"/>
                <a:gd name="connsiteY19-82" fmla="*/ 9525 h 2671762"/>
                <a:gd name="connsiteX20-83" fmla="*/ 0 w 1400175"/>
                <a:gd name="connsiteY20-84" fmla="*/ 0 h 2671762"/>
                <a:gd name="connsiteX0-85" fmla="*/ 0 w 1400175"/>
                <a:gd name="connsiteY0-86" fmla="*/ 0 h 2671762"/>
                <a:gd name="connsiteX1-87" fmla="*/ 0 w 1400175"/>
                <a:gd name="connsiteY1-88" fmla="*/ 2400300 h 2671762"/>
                <a:gd name="connsiteX2-89" fmla="*/ 157163 w 1400175"/>
                <a:gd name="connsiteY2-90" fmla="*/ 2328862 h 2671762"/>
                <a:gd name="connsiteX3-91" fmla="*/ 271463 w 1400175"/>
                <a:gd name="connsiteY3-92" fmla="*/ 2509837 h 2671762"/>
                <a:gd name="connsiteX4-93" fmla="*/ 338138 w 1400175"/>
                <a:gd name="connsiteY4-94" fmla="*/ 2586037 h 2671762"/>
                <a:gd name="connsiteX5-95" fmla="*/ 495300 w 1400175"/>
                <a:gd name="connsiteY5-96" fmla="*/ 2671762 h 2671762"/>
                <a:gd name="connsiteX6-97" fmla="*/ 547688 w 1400175"/>
                <a:gd name="connsiteY6-98" fmla="*/ 2571750 h 2671762"/>
                <a:gd name="connsiteX7-99" fmla="*/ 600075 w 1400175"/>
                <a:gd name="connsiteY7-100" fmla="*/ 2524125 h 2671762"/>
                <a:gd name="connsiteX8-101" fmla="*/ 695325 w 1400175"/>
                <a:gd name="connsiteY8-102" fmla="*/ 2457450 h 2671762"/>
                <a:gd name="connsiteX9-103" fmla="*/ 752475 w 1400175"/>
                <a:gd name="connsiteY9-104" fmla="*/ 2400300 h 2671762"/>
                <a:gd name="connsiteX10-105" fmla="*/ 866775 w 1400175"/>
                <a:gd name="connsiteY10-106" fmla="*/ 2362200 h 2671762"/>
                <a:gd name="connsiteX11-107" fmla="*/ 933450 w 1400175"/>
                <a:gd name="connsiteY11-108" fmla="*/ 2481262 h 2671762"/>
                <a:gd name="connsiteX12-109" fmla="*/ 1085850 w 1400175"/>
                <a:gd name="connsiteY12-110" fmla="*/ 2533650 h 2671762"/>
                <a:gd name="connsiteX13-111" fmla="*/ 1176338 w 1400175"/>
                <a:gd name="connsiteY13-112" fmla="*/ 2552700 h 2671762"/>
                <a:gd name="connsiteX14-113" fmla="*/ 1223963 w 1400175"/>
                <a:gd name="connsiteY14-114" fmla="*/ 2514600 h 2671762"/>
                <a:gd name="connsiteX15-115" fmla="*/ 1281113 w 1400175"/>
                <a:gd name="connsiteY15-116" fmla="*/ 2476500 h 2671762"/>
                <a:gd name="connsiteX16-117" fmla="*/ 1323975 w 1400175"/>
                <a:gd name="connsiteY16-118" fmla="*/ 2447925 h 2671762"/>
                <a:gd name="connsiteX17-119" fmla="*/ 1366838 w 1400175"/>
                <a:gd name="connsiteY17-120" fmla="*/ 2428875 h 2671762"/>
                <a:gd name="connsiteX18-121" fmla="*/ 1400175 w 1400175"/>
                <a:gd name="connsiteY18-122" fmla="*/ 2457450 h 2671762"/>
                <a:gd name="connsiteX19-123" fmla="*/ 1400175 w 1400175"/>
                <a:gd name="connsiteY19-124" fmla="*/ 9525 h 2671762"/>
                <a:gd name="connsiteX20-125" fmla="*/ 0 w 1400175"/>
                <a:gd name="connsiteY20-126" fmla="*/ 0 h 2671762"/>
                <a:gd name="connsiteX0-127" fmla="*/ 0 w 1400175"/>
                <a:gd name="connsiteY0-128" fmla="*/ 0 h 2671762"/>
                <a:gd name="connsiteX1-129" fmla="*/ 0 w 1400175"/>
                <a:gd name="connsiteY1-130" fmla="*/ 2400300 h 2671762"/>
                <a:gd name="connsiteX2-131" fmla="*/ 157163 w 1400175"/>
                <a:gd name="connsiteY2-132" fmla="*/ 2328862 h 2671762"/>
                <a:gd name="connsiteX3-133" fmla="*/ 271463 w 1400175"/>
                <a:gd name="connsiteY3-134" fmla="*/ 2509837 h 2671762"/>
                <a:gd name="connsiteX4-135" fmla="*/ 338138 w 1400175"/>
                <a:gd name="connsiteY4-136" fmla="*/ 2586037 h 2671762"/>
                <a:gd name="connsiteX5-137" fmla="*/ 495300 w 1400175"/>
                <a:gd name="connsiteY5-138" fmla="*/ 2671762 h 2671762"/>
                <a:gd name="connsiteX6-139" fmla="*/ 547688 w 1400175"/>
                <a:gd name="connsiteY6-140" fmla="*/ 2571750 h 2671762"/>
                <a:gd name="connsiteX7-141" fmla="*/ 600075 w 1400175"/>
                <a:gd name="connsiteY7-142" fmla="*/ 2524125 h 2671762"/>
                <a:gd name="connsiteX8-143" fmla="*/ 695325 w 1400175"/>
                <a:gd name="connsiteY8-144" fmla="*/ 2457450 h 2671762"/>
                <a:gd name="connsiteX9-145" fmla="*/ 752475 w 1400175"/>
                <a:gd name="connsiteY9-146" fmla="*/ 2400300 h 2671762"/>
                <a:gd name="connsiteX10-147" fmla="*/ 866775 w 1400175"/>
                <a:gd name="connsiteY10-148" fmla="*/ 2362200 h 2671762"/>
                <a:gd name="connsiteX11-149" fmla="*/ 933450 w 1400175"/>
                <a:gd name="connsiteY11-150" fmla="*/ 2481262 h 2671762"/>
                <a:gd name="connsiteX12-151" fmla="*/ 1085850 w 1400175"/>
                <a:gd name="connsiteY12-152" fmla="*/ 2533650 h 2671762"/>
                <a:gd name="connsiteX13-153" fmla="*/ 1176338 w 1400175"/>
                <a:gd name="connsiteY13-154" fmla="*/ 2552700 h 2671762"/>
                <a:gd name="connsiteX14-155" fmla="*/ 1223963 w 1400175"/>
                <a:gd name="connsiteY14-156" fmla="*/ 2514600 h 2671762"/>
                <a:gd name="connsiteX15-157" fmla="*/ 1281113 w 1400175"/>
                <a:gd name="connsiteY15-158" fmla="*/ 2476500 h 2671762"/>
                <a:gd name="connsiteX16-159" fmla="*/ 1323975 w 1400175"/>
                <a:gd name="connsiteY16-160" fmla="*/ 2447925 h 2671762"/>
                <a:gd name="connsiteX17-161" fmla="*/ 1366838 w 1400175"/>
                <a:gd name="connsiteY17-162" fmla="*/ 2428875 h 2671762"/>
                <a:gd name="connsiteX18-163" fmla="*/ 1400175 w 1400175"/>
                <a:gd name="connsiteY18-164" fmla="*/ 2457450 h 2671762"/>
                <a:gd name="connsiteX19-165" fmla="*/ 1400175 w 1400175"/>
                <a:gd name="connsiteY19-166" fmla="*/ 9525 h 2671762"/>
                <a:gd name="connsiteX20-167" fmla="*/ 0 w 1400175"/>
                <a:gd name="connsiteY20-168" fmla="*/ 0 h 2671762"/>
                <a:gd name="connsiteX0-169" fmla="*/ 0 w 1400175"/>
                <a:gd name="connsiteY0-170" fmla="*/ 0 h 2671762"/>
                <a:gd name="connsiteX1-171" fmla="*/ 0 w 1400175"/>
                <a:gd name="connsiteY1-172" fmla="*/ 2400300 h 2671762"/>
                <a:gd name="connsiteX2-173" fmla="*/ 157163 w 1400175"/>
                <a:gd name="connsiteY2-174" fmla="*/ 2328862 h 2671762"/>
                <a:gd name="connsiteX3-175" fmla="*/ 271463 w 1400175"/>
                <a:gd name="connsiteY3-176" fmla="*/ 2509837 h 2671762"/>
                <a:gd name="connsiteX4-177" fmla="*/ 338138 w 1400175"/>
                <a:gd name="connsiteY4-178" fmla="*/ 2586037 h 2671762"/>
                <a:gd name="connsiteX5-179" fmla="*/ 495300 w 1400175"/>
                <a:gd name="connsiteY5-180" fmla="*/ 2671762 h 2671762"/>
                <a:gd name="connsiteX6-181" fmla="*/ 547688 w 1400175"/>
                <a:gd name="connsiteY6-182" fmla="*/ 2571750 h 2671762"/>
                <a:gd name="connsiteX7-183" fmla="*/ 600075 w 1400175"/>
                <a:gd name="connsiteY7-184" fmla="*/ 2524125 h 2671762"/>
                <a:gd name="connsiteX8-185" fmla="*/ 695325 w 1400175"/>
                <a:gd name="connsiteY8-186" fmla="*/ 2457450 h 2671762"/>
                <a:gd name="connsiteX9-187" fmla="*/ 752475 w 1400175"/>
                <a:gd name="connsiteY9-188" fmla="*/ 2400300 h 2671762"/>
                <a:gd name="connsiteX10-189" fmla="*/ 866775 w 1400175"/>
                <a:gd name="connsiteY10-190" fmla="*/ 2362200 h 2671762"/>
                <a:gd name="connsiteX11-191" fmla="*/ 933450 w 1400175"/>
                <a:gd name="connsiteY11-192" fmla="*/ 2481262 h 2671762"/>
                <a:gd name="connsiteX12-193" fmla="*/ 1085850 w 1400175"/>
                <a:gd name="connsiteY12-194" fmla="*/ 2533650 h 2671762"/>
                <a:gd name="connsiteX13-195" fmla="*/ 1176338 w 1400175"/>
                <a:gd name="connsiteY13-196" fmla="*/ 2552700 h 2671762"/>
                <a:gd name="connsiteX14-197" fmla="*/ 1223963 w 1400175"/>
                <a:gd name="connsiteY14-198" fmla="*/ 2514600 h 2671762"/>
                <a:gd name="connsiteX15-199" fmla="*/ 1281113 w 1400175"/>
                <a:gd name="connsiteY15-200" fmla="*/ 2476500 h 2671762"/>
                <a:gd name="connsiteX16-201" fmla="*/ 1323975 w 1400175"/>
                <a:gd name="connsiteY16-202" fmla="*/ 2447925 h 2671762"/>
                <a:gd name="connsiteX17-203" fmla="*/ 1366838 w 1400175"/>
                <a:gd name="connsiteY17-204" fmla="*/ 2428875 h 2671762"/>
                <a:gd name="connsiteX18-205" fmla="*/ 1400175 w 1400175"/>
                <a:gd name="connsiteY18-206" fmla="*/ 2457450 h 2671762"/>
                <a:gd name="connsiteX19-207" fmla="*/ 1400175 w 1400175"/>
                <a:gd name="connsiteY19-208" fmla="*/ 9525 h 2671762"/>
                <a:gd name="connsiteX20-209" fmla="*/ 0 w 1400175"/>
                <a:gd name="connsiteY20-210" fmla="*/ 0 h 2671762"/>
                <a:gd name="connsiteX0-211" fmla="*/ 0 w 1400175"/>
                <a:gd name="connsiteY0-212" fmla="*/ 0 h 2671762"/>
                <a:gd name="connsiteX1-213" fmla="*/ 0 w 1400175"/>
                <a:gd name="connsiteY1-214" fmla="*/ 2400300 h 2671762"/>
                <a:gd name="connsiteX2-215" fmla="*/ 157163 w 1400175"/>
                <a:gd name="connsiteY2-216" fmla="*/ 2328862 h 2671762"/>
                <a:gd name="connsiteX3-217" fmla="*/ 271463 w 1400175"/>
                <a:gd name="connsiteY3-218" fmla="*/ 2509837 h 2671762"/>
                <a:gd name="connsiteX4-219" fmla="*/ 338138 w 1400175"/>
                <a:gd name="connsiteY4-220" fmla="*/ 2586037 h 2671762"/>
                <a:gd name="connsiteX5-221" fmla="*/ 495300 w 1400175"/>
                <a:gd name="connsiteY5-222" fmla="*/ 2671762 h 2671762"/>
                <a:gd name="connsiteX6-223" fmla="*/ 547688 w 1400175"/>
                <a:gd name="connsiteY6-224" fmla="*/ 2571750 h 2671762"/>
                <a:gd name="connsiteX7-225" fmla="*/ 600075 w 1400175"/>
                <a:gd name="connsiteY7-226" fmla="*/ 2524125 h 2671762"/>
                <a:gd name="connsiteX8-227" fmla="*/ 695325 w 1400175"/>
                <a:gd name="connsiteY8-228" fmla="*/ 2457450 h 2671762"/>
                <a:gd name="connsiteX9-229" fmla="*/ 752475 w 1400175"/>
                <a:gd name="connsiteY9-230" fmla="*/ 2400300 h 2671762"/>
                <a:gd name="connsiteX10-231" fmla="*/ 866775 w 1400175"/>
                <a:gd name="connsiteY10-232" fmla="*/ 2362200 h 2671762"/>
                <a:gd name="connsiteX11-233" fmla="*/ 933450 w 1400175"/>
                <a:gd name="connsiteY11-234" fmla="*/ 2481262 h 2671762"/>
                <a:gd name="connsiteX12-235" fmla="*/ 1085850 w 1400175"/>
                <a:gd name="connsiteY12-236" fmla="*/ 2533650 h 2671762"/>
                <a:gd name="connsiteX13-237" fmla="*/ 1176338 w 1400175"/>
                <a:gd name="connsiteY13-238" fmla="*/ 2552700 h 2671762"/>
                <a:gd name="connsiteX14-239" fmla="*/ 1223963 w 1400175"/>
                <a:gd name="connsiteY14-240" fmla="*/ 2514600 h 2671762"/>
                <a:gd name="connsiteX15-241" fmla="*/ 1281113 w 1400175"/>
                <a:gd name="connsiteY15-242" fmla="*/ 2476500 h 2671762"/>
                <a:gd name="connsiteX16-243" fmla="*/ 1323975 w 1400175"/>
                <a:gd name="connsiteY16-244" fmla="*/ 2447925 h 2671762"/>
                <a:gd name="connsiteX17-245" fmla="*/ 1366838 w 1400175"/>
                <a:gd name="connsiteY17-246" fmla="*/ 2428875 h 2671762"/>
                <a:gd name="connsiteX18-247" fmla="*/ 1400175 w 1400175"/>
                <a:gd name="connsiteY18-248" fmla="*/ 2457450 h 2671762"/>
                <a:gd name="connsiteX19-249" fmla="*/ 1400175 w 1400175"/>
                <a:gd name="connsiteY19-250" fmla="*/ 9525 h 2671762"/>
                <a:gd name="connsiteX20-251" fmla="*/ 0 w 1400175"/>
                <a:gd name="connsiteY20-252" fmla="*/ 0 h 2671762"/>
                <a:gd name="connsiteX0-253" fmla="*/ 0 w 1400175"/>
                <a:gd name="connsiteY0-254" fmla="*/ 0 h 2671762"/>
                <a:gd name="connsiteX1-255" fmla="*/ 0 w 1400175"/>
                <a:gd name="connsiteY1-256" fmla="*/ 2400300 h 2671762"/>
                <a:gd name="connsiteX2-257" fmla="*/ 157163 w 1400175"/>
                <a:gd name="connsiteY2-258" fmla="*/ 2328862 h 2671762"/>
                <a:gd name="connsiteX3-259" fmla="*/ 271463 w 1400175"/>
                <a:gd name="connsiteY3-260" fmla="*/ 2509837 h 2671762"/>
                <a:gd name="connsiteX4-261" fmla="*/ 338138 w 1400175"/>
                <a:gd name="connsiteY4-262" fmla="*/ 2586037 h 2671762"/>
                <a:gd name="connsiteX5-263" fmla="*/ 495300 w 1400175"/>
                <a:gd name="connsiteY5-264" fmla="*/ 2671762 h 2671762"/>
                <a:gd name="connsiteX6-265" fmla="*/ 547688 w 1400175"/>
                <a:gd name="connsiteY6-266" fmla="*/ 2571750 h 2671762"/>
                <a:gd name="connsiteX7-267" fmla="*/ 600075 w 1400175"/>
                <a:gd name="connsiteY7-268" fmla="*/ 2524125 h 2671762"/>
                <a:gd name="connsiteX8-269" fmla="*/ 695325 w 1400175"/>
                <a:gd name="connsiteY8-270" fmla="*/ 2457450 h 2671762"/>
                <a:gd name="connsiteX9-271" fmla="*/ 752475 w 1400175"/>
                <a:gd name="connsiteY9-272" fmla="*/ 2400300 h 2671762"/>
                <a:gd name="connsiteX10-273" fmla="*/ 866775 w 1400175"/>
                <a:gd name="connsiteY10-274" fmla="*/ 2362200 h 2671762"/>
                <a:gd name="connsiteX11-275" fmla="*/ 933450 w 1400175"/>
                <a:gd name="connsiteY11-276" fmla="*/ 2481262 h 2671762"/>
                <a:gd name="connsiteX12-277" fmla="*/ 1085850 w 1400175"/>
                <a:gd name="connsiteY12-278" fmla="*/ 2533650 h 2671762"/>
                <a:gd name="connsiteX13-279" fmla="*/ 1176338 w 1400175"/>
                <a:gd name="connsiteY13-280" fmla="*/ 2552700 h 2671762"/>
                <a:gd name="connsiteX14-281" fmla="*/ 1223963 w 1400175"/>
                <a:gd name="connsiteY14-282" fmla="*/ 2514600 h 2671762"/>
                <a:gd name="connsiteX15-283" fmla="*/ 1281113 w 1400175"/>
                <a:gd name="connsiteY15-284" fmla="*/ 2476500 h 2671762"/>
                <a:gd name="connsiteX16-285" fmla="*/ 1323975 w 1400175"/>
                <a:gd name="connsiteY16-286" fmla="*/ 2447925 h 2671762"/>
                <a:gd name="connsiteX17-287" fmla="*/ 1366838 w 1400175"/>
                <a:gd name="connsiteY17-288" fmla="*/ 2428875 h 2671762"/>
                <a:gd name="connsiteX18-289" fmla="*/ 1400175 w 1400175"/>
                <a:gd name="connsiteY18-290" fmla="*/ 2457450 h 2671762"/>
                <a:gd name="connsiteX19-291" fmla="*/ 1400175 w 1400175"/>
                <a:gd name="connsiteY19-292" fmla="*/ 9525 h 2671762"/>
                <a:gd name="connsiteX20-293" fmla="*/ 0 w 1400175"/>
                <a:gd name="connsiteY20-294" fmla="*/ 0 h 2671762"/>
                <a:gd name="connsiteX0-295" fmla="*/ 0 w 1400175"/>
                <a:gd name="connsiteY0-296" fmla="*/ 0 h 2671762"/>
                <a:gd name="connsiteX1-297" fmla="*/ 0 w 1400175"/>
                <a:gd name="connsiteY1-298" fmla="*/ 2400300 h 2671762"/>
                <a:gd name="connsiteX2-299" fmla="*/ 157163 w 1400175"/>
                <a:gd name="connsiteY2-300" fmla="*/ 2328862 h 2671762"/>
                <a:gd name="connsiteX3-301" fmla="*/ 271463 w 1400175"/>
                <a:gd name="connsiteY3-302" fmla="*/ 2509837 h 2671762"/>
                <a:gd name="connsiteX4-303" fmla="*/ 338138 w 1400175"/>
                <a:gd name="connsiteY4-304" fmla="*/ 2586037 h 2671762"/>
                <a:gd name="connsiteX5-305" fmla="*/ 495300 w 1400175"/>
                <a:gd name="connsiteY5-306" fmla="*/ 2671762 h 2671762"/>
                <a:gd name="connsiteX6-307" fmla="*/ 547688 w 1400175"/>
                <a:gd name="connsiteY6-308" fmla="*/ 2571750 h 2671762"/>
                <a:gd name="connsiteX7-309" fmla="*/ 600075 w 1400175"/>
                <a:gd name="connsiteY7-310" fmla="*/ 2524125 h 2671762"/>
                <a:gd name="connsiteX8-311" fmla="*/ 695325 w 1400175"/>
                <a:gd name="connsiteY8-312" fmla="*/ 2457450 h 2671762"/>
                <a:gd name="connsiteX9-313" fmla="*/ 752475 w 1400175"/>
                <a:gd name="connsiteY9-314" fmla="*/ 2400300 h 2671762"/>
                <a:gd name="connsiteX10-315" fmla="*/ 866775 w 1400175"/>
                <a:gd name="connsiteY10-316" fmla="*/ 2362200 h 2671762"/>
                <a:gd name="connsiteX11-317" fmla="*/ 933450 w 1400175"/>
                <a:gd name="connsiteY11-318" fmla="*/ 2481262 h 2671762"/>
                <a:gd name="connsiteX12-319" fmla="*/ 1085850 w 1400175"/>
                <a:gd name="connsiteY12-320" fmla="*/ 2533650 h 2671762"/>
                <a:gd name="connsiteX13-321" fmla="*/ 1176338 w 1400175"/>
                <a:gd name="connsiteY13-322" fmla="*/ 2552700 h 2671762"/>
                <a:gd name="connsiteX14-323" fmla="*/ 1223963 w 1400175"/>
                <a:gd name="connsiteY14-324" fmla="*/ 2514600 h 2671762"/>
                <a:gd name="connsiteX15-325" fmla="*/ 1281113 w 1400175"/>
                <a:gd name="connsiteY15-326" fmla="*/ 2476500 h 2671762"/>
                <a:gd name="connsiteX16-327" fmla="*/ 1323975 w 1400175"/>
                <a:gd name="connsiteY16-328" fmla="*/ 2447925 h 2671762"/>
                <a:gd name="connsiteX17-329" fmla="*/ 1366838 w 1400175"/>
                <a:gd name="connsiteY17-330" fmla="*/ 2428875 h 2671762"/>
                <a:gd name="connsiteX18-331" fmla="*/ 1400175 w 1400175"/>
                <a:gd name="connsiteY18-332" fmla="*/ 2457450 h 2671762"/>
                <a:gd name="connsiteX19-333" fmla="*/ 1400175 w 1400175"/>
                <a:gd name="connsiteY19-334" fmla="*/ 9525 h 2671762"/>
                <a:gd name="connsiteX20-335" fmla="*/ 0 w 1400175"/>
                <a:gd name="connsiteY20-336" fmla="*/ 0 h 2671762"/>
                <a:gd name="connsiteX0-337" fmla="*/ 0 w 1400175"/>
                <a:gd name="connsiteY0-338" fmla="*/ 0 h 2671762"/>
                <a:gd name="connsiteX1-339" fmla="*/ 0 w 1400175"/>
                <a:gd name="connsiteY1-340" fmla="*/ 2400300 h 2671762"/>
                <a:gd name="connsiteX2-341" fmla="*/ 157163 w 1400175"/>
                <a:gd name="connsiteY2-342" fmla="*/ 2328862 h 2671762"/>
                <a:gd name="connsiteX3-343" fmla="*/ 271463 w 1400175"/>
                <a:gd name="connsiteY3-344" fmla="*/ 2509837 h 2671762"/>
                <a:gd name="connsiteX4-345" fmla="*/ 338138 w 1400175"/>
                <a:gd name="connsiteY4-346" fmla="*/ 2586037 h 2671762"/>
                <a:gd name="connsiteX5-347" fmla="*/ 495300 w 1400175"/>
                <a:gd name="connsiteY5-348" fmla="*/ 2671762 h 2671762"/>
                <a:gd name="connsiteX6-349" fmla="*/ 547688 w 1400175"/>
                <a:gd name="connsiteY6-350" fmla="*/ 2571750 h 2671762"/>
                <a:gd name="connsiteX7-351" fmla="*/ 600075 w 1400175"/>
                <a:gd name="connsiteY7-352" fmla="*/ 2524125 h 2671762"/>
                <a:gd name="connsiteX8-353" fmla="*/ 695325 w 1400175"/>
                <a:gd name="connsiteY8-354" fmla="*/ 2457450 h 2671762"/>
                <a:gd name="connsiteX9-355" fmla="*/ 752475 w 1400175"/>
                <a:gd name="connsiteY9-356" fmla="*/ 2400300 h 2671762"/>
                <a:gd name="connsiteX10-357" fmla="*/ 866775 w 1400175"/>
                <a:gd name="connsiteY10-358" fmla="*/ 2362200 h 2671762"/>
                <a:gd name="connsiteX11-359" fmla="*/ 933450 w 1400175"/>
                <a:gd name="connsiteY11-360" fmla="*/ 2481262 h 2671762"/>
                <a:gd name="connsiteX12-361" fmla="*/ 1085850 w 1400175"/>
                <a:gd name="connsiteY12-362" fmla="*/ 2533650 h 2671762"/>
                <a:gd name="connsiteX13-363" fmla="*/ 1176338 w 1400175"/>
                <a:gd name="connsiteY13-364" fmla="*/ 2552700 h 2671762"/>
                <a:gd name="connsiteX14-365" fmla="*/ 1223963 w 1400175"/>
                <a:gd name="connsiteY14-366" fmla="*/ 2514600 h 2671762"/>
                <a:gd name="connsiteX15-367" fmla="*/ 1281113 w 1400175"/>
                <a:gd name="connsiteY15-368" fmla="*/ 2476500 h 2671762"/>
                <a:gd name="connsiteX16-369" fmla="*/ 1323975 w 1400175"/>
                <a:gd name="connsiteY16-370" fmla="*/ 2447925 h 2671762"/>
                <a:gd name="connsiteX17-371" fmla="*/ 1366838 w 1400175"/>
                <a:gd name="connsiteY17-372" fmla="*/ 2428875 h 2671762"/>
                <a:gd name="connsiteX18-373" fmla="*/ 1385888 w 1400175"/>
                <a:gd name="connsiteY18-374" fmla="*/ 2443163 h 2671762"/>
                <a:gd name="connsiteX19-375" fmla="*/ 1400175 w 1400175"/>
                <a:gd name="connsiteY19-376" fmla="*/ 9525 h 2671762"/>
                <a:gd name="connsiteX20-377" fmla="*/ 0 w 1400175"/>
                <a:gd name="connsiteY20-378" fmla="*/ 0 h 2671762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  <a:cxn ang="0">
                  <a:pos x="connsiteX8-17" y="connsiteY8-18"/>
                </a:cxn>
                <a:cxn ang="0">
                  <a:pos x="connsiteX9-19" y="connsiteY9-20"/>
                </a:cxn>
                <a:cxn ang="0">
                  <a:pos x="connsiteX10-21" y="connsiteY10-22"/>
                </a:cxn>
                <a:cxn ang="0">
                  <a:pos x="connsiteX11-23" y="connsiteY11-24"/>
                </a:cxn>
                <a:cxn ang="0">
                  <a:pos x="connsiteX12-25" y="connsiteY12-26"/>
                </a:cxn>
                <a:cxn ang="0">
                  <a:pos x="connsiteX13-27" y="connsiteY13-28"/>
                </a:cxn>
                <a:cxn ang="0">
                  <a:pos x="connsiteX14-29" y="connsiteY14-30"/>
                </a:cxn>
                <a:cxn ang="0">
                  <a:pos x="connsiteX15-31" y="connsiteY15-32"/>
                </a:cxn>
                <a:cxn ang="0">
                  <a:pos x="connsiteX16-33" y="connsiteY16-34"/>
                </a:cxn>
                <a:cxn ang="0">
                  <a:pos x="connsiteX17-35" y="connsiteY17-36"/>
                </a:cxn>
                <a:cxn ang="0">
                  <a:pos x="connsiteX18-37" y="connsiteY18-38"/>
                </a:cxn>
                <a:cxn ang="0">
                  <a:pos x="connsiteX19-39" y="connsiteY19-40"/>
                </a:cxn>
                <a:cxn ang="0">
                  <a:pos x="connsiteX20-41" y="connsiteY20-42"/>
                </a:cxn>
              </a:cxnLst>
              <a:rect l="l" t="t" r="r" b="b"/>
              <a:pathLst>
                <a:path w="1400175" h="2671762">
                  <a:moveTo>
                    <a:pt x="0" y="0"/>
                  </a:moveTo>
                  <a:lnTo>
                    <a:pt x="0" y="2400300"/>
                  </a:lnTo>
                  <a:lnTo>
                    <a:pt x="157163" y="2328862"/>
                  </a:lnTo>
                  <a:cubicBezTo>
                    <a:pt x="261938" y="2370137"/>
                    <a:pt x="228600" y="2449512"/>
                    <a:pt x="271463" y="2509837"/>
                  </a:cubicBezTo>
                  <a:lnTo>
                    <a:pt x="338138" y="2586037"/>
                  </a:lnTo>
                  <a:lnTo>
                    <a:pt x="495300" y="2671762"/>
                  </a:lnTo>
                  <a:cubicBezTo>
                    <a:pt x="530225" y="2669381"/>
                    <a:pt x="530226" y="2596356"/>
                    <a:pt x="547688" y="2571750"/>
                  </a:cubicBezTo>
                  <a:cubicBezTo>
                    <a:pt x="565150" y="2547144"/>
                    <a:pt x="575469" y="2543175"/>
                    <a:pt x="600075" y="2524125"/>
                  </a:cubicBezTo>
                  <a:lnTo>
                    <a:pt x="695325" y="2457450"/>
                  </a:lnTo>
                  <a:lnTo>
                    <a:pt x="752475" y="2400300"/>
                  </a:lnTo>
                  <a:lnTo>
                    <a:pt x="866775" y="2362200"/>
                  </a:lnTo>
                  <a:cubicBezTo>
                    <a:pt x="896937" y="2375694"/>
                    <a:pt x="896938" y="2452687"/>
                    <a:pt x="933450" y="2481262"/>
                  </a:cubicBezTo>
                  <a:cubicBezTo>
                    <a:pt x="969962" y="2509837"/>
                    <a:pt x="1055687" y="2527300"/>
                    <a:pt x="1085850" y="2533650"/>
                  </a:cubicBezTo>
                  <a:lnTo>
                    <a:pt x="1176338" y="2552700"/>
                  </a:lnTo>
                  <a:cubicBezTo>
                    <a:pt x="1199357" y="2549525"/>
                    <a:pt x="1206501" y="2527300"/>
                    <a:pt x="1223963" y="2514600"/>
                  </a:cubicBezTo>
                  <a:cubicBezTo>
                    <a:pt x="1241426" y="2501900"/>
                    <a:pt x="1264444" y="2487612"/>
                    <a:pt x="1281113" y="2476500"/>
                  </a:cubicBezTo>
                  <a:lnTo>
                    <a:pt x="1323975" y="2447925"/>
                  </a:lnTo>
                  <a:cubicBezTo>
                    <a:pt x="1338262" y="2438400"/>
                    <a:pt x="1354138" y="2427288"/>
                    <a:pt x="1366838" y="2428875"/>
                  </a:cubicBezTo>
                  <a:lnTo>
                    <a:pt x="1385888" y="2443163"/>
                  </a:lnTo>
                  <a:cubicBezTo>
                    <a:pt x="1390650" y="1631950"/>
                    <a:pt x="1395413" y="820738"/>
                    <a:pt x="1400175" y="9525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81D4DE"/>
            </a:solidFill>
            <a:ln>
              <a:noFill/>
            </a:ln>
          </p:spPr>
          <p:style>
            <a:lnRef idx="2">
              <a:srgbClr val="FFE469">
                <a:shade val="50000"/>
              </a:srgbClr>
            </a:lnRef>
            <a:fillRef idx="1">
              <a:srgbClr val="FFE469"/>
            </a:fillRef>
            <a:effectRef idx="0">
              <a:srgbClr val="FFE469"/>
            </a:effectRef>
            <a:fontRef idx="minor">
              <a:sysClr val="window" lastClr="FFFFFF"/>
            </a:fontRef>
          </p:style>
          <p:txBody>
            <a:bodyPr lIns="53997" tIns="35098" rIns="53997" bIns="80995" anchor="ctr">
              <a:normAutofit/>
            </a:bodyPr>
            <a:lstStyle/>
            <a:p>
              <a:pPr algn="ctr">
                <a:lnSpc>
                  <a:spcPct val="110000"/>
                </a:lnSpc>
                <a:defRPr/>
              </a:pPr>
              <a:endParaRPr lang="zh-CN" altLang="en-US" sz="1350">
                <a:solidFill>
                  <a:srgbClr val="FFFFFF"/>
                </a:solidFill>
              </a:endParaRPr>
            </a:p>
          </p:txBody>
        </p:sp>
      </p:grpSp>
      <p:sp>
        <p:nvSpPr>
          <p:cNvPr id="5" name="Rectangle 9"/>
          <p:cNvSpPr/>
          <p:nvPr/>
        </p:nvSpPr>
        <p:spPr>
          <a:xfrm>
            <a:off x="705247" y="138907"/>
            <a:ext cx="1325880" cy="61023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zh-CN" sz="2250" b="1" dirty="0" smtClean="0">
                <a:solidFill>
                  <a:srgbClr val="164D7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写作指导</a:t>
            </a:r>
          </a:p>
        </p:txBody>
      </p:sp>
      <p:sp>
        <p:nvSpPr>
          <p:cNvPr id="48" name="圆角矩形 11"/>
          <p:cNvSpPr>
            <a:spLocks noChangeArrowheads="1"/>
          </p:cNvSpPr>
          <p:nvPr/>
        </p:nvSpPr>
        <p:spPr bwMode="auto">
          <a:xfrm>
            <a:off x="208915" y="994410"/>
            <a:ext cx="8602345" cy="3941678"/>
          </a:xfrm>
          <a:prstGeom prst="roundRect">
            <a:avLst>
              <a:gd name="adj" fmla="val 9113"/>
            </a:avLst>
          </a:prstGeom>
          <a:solidFill>
            <a:srgbClr val="9FE6FF"/>
          </a:solidFill>
          <a:ln w="9525">
            <a:noFill/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eaLnBrk="1" hangingPunct="1">
              <a:lnSpc>
                <a:spcPct val="130000"/>
              </a:lnSpc>
            </a:pPr>
            <a:r>
              <a:rPr lang="en-US" altLang="zh-CN" sz="2600" dirty="0">
                <a:latin typeface="Times New Roman" panose="02020603050405020304" pitchFamily="18" charset="0"/>
                <a:ea typeface="黑体" panose="02010609060101010101" charset="-122"/>
                <a:sym typeface="+mn-ea"/>
              </a:rPr>
              <a:t>        本模块的话题是“旅游和休假”,这是中考最常见的作文话题之一。此类话题旨在要求学生能用表述事实或观点的形容词描述景物,不仅描述看到的景观,并对其进行简单评价。</a:t>
            </a:r>
          </a:p>
          <a:p>
            <a:pPr eaLnBrk="1" hangingPunct="1">
              <a:lnSpc>
                <a:spcPct val="130000"/>
              </a:lnSpc>
            </a:pPr>
            <a:r>
              <a:rPr lang="en-US" altLang="zh-CN" sz="2600" dirty="0">
                <a:latin typeface="Times New Roman" panose="02020603050405020304" pitchFamily="18" charset="0"/>
                <a:ea typeface="黑体" panose="02010609060101010101" charset="-122"/>
                <a:sym typeface="+mn-ea"/>
              </a:rPr>
              <a:t>        </a:t>
            </a:r>
            <a:r>
              <a:rPr sz="2600" dirty="0" err="1">
                <a:latin typeface="Times New Roman" panose="02020603050405020304" pitchFamily="18" charset="0"/>
                <a:ea typeface="黑体" panose="02010609060101010101" charset="-122"/>
                <a:sym typeface="+mn-ea"/>
              </a:rPr>
              <a:t>在写这类短文时，要写明旅行的时间、地点、人物以及旅行的方式。文中应主要谈论旅行的经过，让自己难忘的是什么、对这次旅行的感想等</a:t>
            </a:r>
            <a:r>
              <a:rPr sz="2600" dirty="0">
                <a:latin typeface="Times New Roman" panose="02020603050405020304" pitchFamily="18" charset="0"/>
                <a:ea typeface="黑体" panose="02010609060101010101" charset="-122"/>
                <a:sym typeface="+mn-ea"/>
              </a:rPr>
              <a:t>。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图片 11" hidden="1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6" cstate="email"/>
          <a:srcRect t="38033" b="24201"/>
          <a:stretch>
            <a:fillRect/>
          </a:stretch>
        </p:blipFill>
        <p:spPr>
          <a:xfrm>
            <a:off x="1887113" y="-1232"/>
            <a:ext cx="4717073" cy="5145048"/>
          </a:xfrm>
          <a:prstGeom prst="rect">
            <a:avLst/>
          </a:prstGeom>
        </p:spPr>
      </p:pic>
      <p:grpSp>
        <p:nvGrpSpPr>
          <p:cNvPr id="4" name="组合 3"/>
          <p:cNvGrpSpPr/>
          <p:nvPr/>
        </p:nvGrpSpPr>
        <p:grpSpPr>
          <a:xfrm>
            <a:off x="512445" y="273050"/>
            <a:ext cx="1826895" cy="529590"/>
            <a:chOff x="4353204" y="1914082"/>
            <a:chExt cx="2224876" cy="2689640"/>
          </a:xfrm>
        </p:grpSpPr>
        <p:sp>
          <p:nvSpPr>
            <p:cNvPr id="7" name="MH_Other_5"/>
            <p:cNvSpPr/>
            <p:nvPr>
              <p:custDataLst>
                <p:tags r:id="rId2"/>
              </p:custDataLst>
            </p:nvPr>
          </p:nvSpPr>
          <p:spPr>
            <a:xfrm>
              <a:off x="4410044" y="2121415"/>
              <a:ext cx="2168036" cy="2482307"/>
            </a:xfrm>
            <a:custGeom>
              <a:avLst/>
              <a:gdLst>
                <a:gd name="connsiteX0" fmla="*/ 0 w 1400175"/>
                <a:gd name="connsiteY0" fmla="*/ 0 h 2671762"/>
                <a:gd name="connsiteX1" fmla="*/ 0 w 1400175"/>
                <a:gd name="connsiteY1" fmla="*/ 2400300 h 2671762"/>
                <a:gd name="connsiteX2" fmla="*/ 142875 w 1400175"/>
                <a:gd name="connsiteY2" fmla="*/ 2328862 h 2671762"/>
                <a:gd name="connsiteX3" fmla="*/ 209550 w 1400175"/>
                <a:gd name="connsiteY3" fmla="*/ 2366962 h 2671762"/>
                <a:gd name="connsiteX4" fmla="*/ 271463 w 1400175"/>
                <a:gd name="connsiteY4" fmla="*/ 2509837 h 2671762"/>
                <a:gd name="connsiteX5" fmla="*/ 338138 w 1400175"/>
                <a:gd name="connsiteY5" fmla="*/ 2586037 h 2671762"/>
                <a:gd name="connsiteX6" fmla="*/ 495300 w 1400175"/>
                <a:gd name="connsiteY6" fmla="*/ 2671762 h 2671762"/>
                <a:gd name="connsiteX7" fmla="*/ 547688 w 1400175"/>
                <a:gd name="connsiteY7" fmla="*/ 2571750 h 2671762"/>
                <a:gd name="connsiteX8" fmla="*/ 600075 w 1400175"/>
                <a:gd name="connsiteY8" fmla="*/ 2524125 h 2671762"/>
                <a:gd name="connsiteX9" fmla="*/ 695325 w 1400175"/>
                <a:gd name="connsiteY9" fmla="*/ 2457450 h 2671762"/>
                <a:gd name="connsiteX10" fmla="*/ 752475 w 1400175"/>
                <a:gd name="connsiteY10" fmla="*/ 2400300 h 2671762"/>
                <a:gd name="connsiteX11" fmla="*/ 866775 w 1400175"/>
                <a:gd name="connsiteY11" fmla="*/ 2362200 h 2671762"/>
                <a:gd name="connsiteX12" fmla="*/ 933450 w 1400175"/>
                <a:gd name="connsiteY12" fmla="*/ 2481262 h 2671762"/>
                <a:gd name="connsiteX13" fmla="*/ 1085850 w 1400175"/>
                <a:gd name="connsiteY13" fmla="*/ 2533650 h 2671762"/>
                <a:gd name="connsiteX14" fmla="*/ 1176338 w 1400175"/>
                <a:gd name="connsiteY14" fmla="*/ 2552700 h 2671762"/>
                <a:gd name="connsiteX15" fmla="*/ 1223963 w 1400175"/>
                <a:gd name="connsiteY15" fmla="*/ 2514600 h 2671762"/>
                <a:gd name="connsiteX16" fmla="*/ 1281113 w 1400175"/>
                <a:gd name="connsiteY16" fmla="*/ 2476500 h 2671762"/>
                <a:gd name="connsiteX17" fmla="*/ 1323975 w 1400175"/>
                <a:gd name="connsiteY17" fmla="*/ 2447925 h 2671762"/>
                <a:gd name="connsiteX18" fmla="*/ 1366838 w 1400175"/>
                <a:gd name="connsiteY18" fmla="*/ 2428875 h 2671762"/>
                <a:gd name="connsiteX19" fmla="*/ 1400175 w 1400175"/>
                <a:gd name="connsiteY19" fmla="*/ 2457450 h 2671762"/>
                <a:gd name="connsiteX20" fmla="*/ 1400175 w 1400175"/>
                <a:gd name="connsiteY20" fmla="*/ 9525 h 2671762"/>
                <a:gd name="connsiteX21" fmla="*/ 0 w 1400175"/>
                <a:gd name="connsiteY21" fmla="*/ 0 h 2671762"/>
                <a:gd name="connsiteX0-1" fmla="*/ 0 w 1400175"/>
                <a:gd name="connsiteY0-2" fmla="*/ 0 h 2671762"/>
                <a:gd name="connsiteX1-3" fmla="*/ 0 w 1400175"/>
                <a:gd name="connsiteY1-4" fmla="*/ 2400300 h 2671762"/>
                <a:gd name="connsiteX2-5" fmla="*/ 142875 w 1400175"/>
                <a:gd name="connsiteY2-6" fmla="*/ 2328862 h 2671762"/>
                <a:gd name="connsiteX3-7" fmla="*/ 271463 w 1400175"/>
                <a:gd name="connsiteY3-8" fmla="*/ 2509837 h 2671762"/>
                <a:gd name="connsiteX4-9" fmla="*/ 338138 w 1400175"/>
                <a:gd name="connsiteY4-10" fmla="*/ 2586037 h 2671762"/>
                <a:gd name="connsiteX5-11" fmla="*/ 495300 w 1400175"/>
                <a:gd name="connsiteY5-12" fmla="*/ 2671762 h 2671762"/>
                <a:gd name="connsiteX6-13" fmla="*/ 547688 w 1400175"/>
                <a:gd name="connsiteY6-14" fmla="*/ 2571750 h 2671762"/>
                <a:gd name="connsiteX7-15" fmla="*/ 600075 w 1400175"/>
                <a:gd name="connsiteY7-16" fmla="*/ 2524125 h 2671762"/>
                <a:gd name="connsiteX8-17" fmla="*/ 695325 w 1400175"/>
                <a:gd name="connsiteY8-18" fmla="*/ 2457450 h 2671762"/>
                <a:gd name="connsiteX9-19" fmla="*/ 752475 w 1400175"/>
                <a:gd name="connsiteY9-20" fmla="*/ 2400300 h 2671762"/>
                <a:gd name="connsiteX10-21" fmla="*/ 866775 w 1400175"/>
                <a:gd name="connsiteY10-22" fmla="*/ 2362200 h 2671762"/>
                <a:gd name="connsiteX11-23" fmla="*/ 933450 w 1400175"/>
                <a:gd name="connsiteY11-24" fmla="*/ 2481262 h 2671762"/>
                <a:gd name="connsiteX12-25" fmla="*/ 1085850 w 1400175"/>
                <a:gd name="connsiteY12-26" fmla="*/ 2533650 h 2671762"/>
                <a:gd name="connsiteX13-27" fmla="*/ 1176338 w 1400175"/>
                <a:gd name="connsiteY13-28" fmla="*/ 2552700 h 2671762"/>
                <a:gd name="connsiteX14-29" fmla="*/ 1223963 w 1400175"/>
                <a:gd name="connsiteY14-30" fmla="*/ 2514600 h 2671762"/>
                <a:gd name="connsiteX15-31" fmla="*/ 1281113 w 1400175"/>
                <a:gd name="connsiteY15-32" fmla="*/ 2476500 h 2671762"/>
                <a:gd name="connsiteX16-33" fmla="*/ 1323975 w 1400175"/>
                <a:gd name="connsiteY16-34" fmla="*/ 2447925 h 2671762"/>
                <a:gd name="connsiteX17-35" fmla="*/ 1366838 w 1400175"/>
                <a:gd name="connsiteY17-36" fmla="*/ 2428875 h 2671762"/>
                <a:gd name="connsiteX18-37" fmla="*/ 1400175 w 1400175"/>
                <a:gd name="connsiteY18-38" fmla="*/ 2457450 h 2671762"/>
                <a:gd name="connsiteX19-39" fmla="*/ 1400175 w 1400175"/>
                <a:gd name="connsiteY19-40" fmla="*/ 9525 h 2671762"/>
                <a:gd name="connsiteX20-41" fmla="*/ 0 w 1400175"/>
                <a:gd name="connsiteY20-42" fmla="*/ 0 h 2671762"/>
                <a:gd name="connsiteX0-43" fmla="*/ 0 w 1400175"/>
                <a:gd name="connsiteY0-44" fmla="*/ 0 h 2671762"/>
                <a:gd name="connsiteX1-45" fmla="*/ 0 w 1400175"/>
                <a:gd name="connsiteY1-46" fmla="*/ 2400300 h 2671762"/>
                <a:gd name="connsiteX2-47" fmla="*/ 142875 w 1400175"/>
                <a:gd name="connsiteY2-48" fmla="*/ 2328862 h 2671762"/>
                <a:gd name="connsiteX3-49" fmla="*/ 271463 w 1400175"/>
                <a:gd name="connsiteY3-50" fmla="*/ 2509837 h 2671762"/>
                <a:gd name="connsiteX4-51" fmla="*/ 338138 w 1400175"/>
                <a:gd name="connsiteY4-52" fmla="*/ 2586037 h 2671762"/>
                <a:gd name="connsiteX5-53" fmla="*/ 495300 w 1400175"/>
                <a:gd name="connsiteY5-54" fmla="*/ 2671762 h 2671762"/>
                <a:gd name="connsiteX6-55" fmla="*/ 547688 w 1400175"/>
                <a:gd name="connsiteY6-56" fmla="*/ 2571750 h 2671762"/>
                <a:gd name="connsiteX7-57" fmla="*/ 600075 w 1400175"/>
                <a:gd name="connsiteY7-58" fmla="*/ 2524125 h 2671762"/>
                <a:gd name="connsiteX8-59" fmla="*/ 695325 w 1400175"/>
                <a:gd name="connsiteY8-60" fmla="*/ 2457450 h 2671762"/>
                <a:gd name="connsiteX9-61" fmla="*/ 752475 w 1400175"/>
                <a:gd name="connsiteY9-62" fmla="*/ 2400300 h 2671762"/>
                <a:gd name="connsiteX10-63" fmla="*/ 866775 w 1400175"/>
                <a:gd name="connsiteY10-64" fmla="*/ 2362200 h 2671762"/>
                <a:gd name="connsiteX11-65" fmla="*/ 933450 w 1400175"/>
                <a:gd name="connsiteY11-66" fmla="*/ 2481262 h 2671762"/>
                <a:gd name="connsiteX12-67" fmla="*/ 1085850 w 1400175"/>
                <a:gd name="connsiteY12-68" fmla="*/ 2533650 h 2671762"/>
                <a:gd name="connsiteX13-69" fmla="*/ 1176338 w 1400175"/>
                <a:gd name="connsiteY13-70" fmla="*/ 2552700 h 2671762"/>
                <a:gd name="connsiteX14-71" fmla="*/ 1223963 w 1400175"/>
                <a:gd name="connsiteY14-72" fmla="*/ 2514600 h 2671762"/>
                <a:gd name="connsiteX15-73" fmla="*/ 1281113 w 1400175"/>
                <a:gd name="connsiteY15-74" fmla="*/ 2476500 h 2671762"/>
                <a:gd name="connsiteX16-75" fmla="*/ 1323975 w 1400175"/>
                <a:gd name="connsiteY16-76" fmla="*/ 2447925 h 2671762"/>
                <a:gd name="connsiteX17-77" fmla="*/ 1366838 w 1400175"/>
                <a:gd name="connsiteY17-78" fmla="*/ 2428875 h 2671762"/>
                <a:gd name="connsiteX18-79" fmla="*/ 1400175 w 1400175"/>
                <a:gd name="connsiteY18-80" fmla="*/ 2457450 h 2671762"/>
                <a:gd name="connsiteX19-81" fmla="*/ 1400175 w 1400175"/>
                <a:gd name="connsiteY19-82" fmla="*/ 9525 h 2671762"/>
                <a:gd name="connsiteX20-83" fmla="*/ 0 w 1400175"/>
                <a:gd name="connsiteY20-84" fmla="*/ 0 h 2671762"/>
                <a:gd name="connsiteX0-85" fmla="*/ 0 w 1400175"/>
                <a:gd name="connsiteY0-86" fmla="*/ 0 h 2671762"/>
                <a:gd name="connsiteX1-87" fmla="*/ 0 w 1400175"/>
                <a:gd name="connsiteY1-88" fmla="*/ 2400300 h 2671762"/>
                <a:gd name="connsiteX2-89" fmla="*/ 157163 w 1400175"/>
                <a:gd name="connsiteY2-90" fmla="*/ 2328862 h 2671762"/>
                <a:gd name="connsiteX3-91" fmla="*/ 271463 w 1400175"/>
                <a:gd name="connsiteY3-92" fmla="*/ 2509837 h 2671762"/>
                <a:gd name="connsiteX4-93" fmla="*/ 338138 w 1400175"/>
                <a:gd name="connsiteY4-94" fmla="*/ 2586037 h 2671762"/>
                <a:gd name="connsiteX5-95" fmla="*/ 495300 w 1400175"/>
                <a:gd name="connsiteY5-96" fmla="*/ 2671762 h 2671762"/>
                <a:gd name="connsiteX6-97" fmla="*/ 547688 w 1400175"/>
                <a:gd name="connsiteY6-98" fmla="*/ 2571750 h 2671762"/>
                <a:gd name="connsiteX7-99" fmla="*/ 600075 w 1400175"/>
                <a:gd name="connsiteY7-100" fmla="*/ 2524125 h 2671762"/>
                <a:gd name="connsiteX8-101" fmla="*/ 695325 w 1400175"/>
                <a:gd name="connsiteY8-102" fmla="*/ 2457450 h 2671762"/>
                <a:gd name="connsiteX9-103" fmla="*/ 752475 w 1400175"/>
                <a:gd name="connsiteY9-104" fmla="*/ 2400300 h 2671762"/>
                <a:gd name="connsiteX10-105" fmla="*/ 866775 w 1400175"/>
                <a:gd name="connsiteY10-106" fmla="*/ 2362200 h 2671762"/>
                <a:gd name="connsiteX11-107" fmla="*/ 933450 w 1400175"/>
                <a:gd name="connsiteY11-108" fmla="*/ 2481262 h 2671762"/>
                <a:gd name="connsiteX12-109" fmla="*/ 1085850 w 1400175"/>
                <a:gd name="connsiteY12-110" fmla="*/ 2533650 h 2671762"/>
                <a:gd name="connsiteX13-111" fmla="*/ 1176338 w 1400175"/>
                <a:gd name="connsiteY13-112" fmla="*/ 2552700 h 2671762"/>
                <a:gd name="connsiteX14-113" fmla="*/ 1223963 w 1400175"/>
                <a:gd name="connsiteY14-114" fmla="*/ 2514600 h 2671762"/>
                <a:gd name="connsiteX15-115" fmla="*/ 1281113 w 1400175"/>
                <a:gd name="connsiteY15-116" fmla="*/ 2476500 h 2671762"/>
                <a:gd name="connsiteX16-117" fmla="*/ 1323975 w 1400175"/>
                <a:gd name="connsiteY16-118" fmla="*/ 2447925 h 2671762"/>
                <a:gd name="connsiteX17-119" fmla="*/ 1366838 w 1400175"/>
                <a:gd name="connsiteY17-120" fmla="*/ 2428875 h 2671762"/>
                <a:gd name="connsiteX18-121" fmla="*/ 1400175 w 1400175"/>
                <a:gd name="connsiteY18-122" fmla="*/ 2457450 h 2671762"/>
                <a:gd name="connsiteX19-123" fmla="*/ 1400175 w 1400175"/>
                <a:gd name="connsiteY19-124" fmla="*/ 9525 h 2671762"/>
                <a:gd name="connsiteX20-125" fmla="*/ 0 w 1400175"/>
                <a:gd name="connsiteY20-126" fmla="*/ 0 h 2671762"/>
                <a:gd name="connsiteX0-127" fmla="*/ 0 w 1400175"/>
                <a:gd name="connsiteY0-128" fmla="*/ 0 h 2671762"/>
                <a:gd name="connsiteX1-129" fmla="*/ 0 w 1400175"/>
                <a:gd name="connsiteY1-130" fmla="*/ 2400300 h 2671762"/>
                <a:gd name="connsiteX2-131" fmla="*/ 157163 w 1400175"/>
                <a:gd name="connsiteY2-132" fmla="*/ 2328862 h 2671762"/>
                <a:gd name="connsiteX3-133" fmla="*/ 271463 w 1400175"/>
                <a:gd name="connsiteY3-134" fmla="*/ 2509837 h 2671762"/>
                <a:gd name="connsiteX4-135" fmla="*/ 338138 w 1400175"/>
                <a:gd name="connsiteY4-136" fmla="*/ 2586037 h 2671762"/>
                <a:gd name="connsiteX5-137" fmla="*/ 495300 w 1400175"/>
                <a:gd name="connsiteY5-138" fmla="*/ 2671762 h 2671762"/>
                <a:gd name="connsiteX6-139" fmla="*/ 547688 w 1400175"/>
                <a:gd name="connsiteY6-140" fmla="*/ 2571750 h 2671762"/>
                <a:gd name="connsiteX7-141" fmla="*/ 600075 w 1400175"/>
                <a:gd name="connsiteY7-142" fmla="*/ 2524125 h 2671762"/>
                <a:gd name="connsiteX8-143" fmla="*/ 695325 w 1400175"/>
                <a:gd name="connsiteY8-144" fmla="*/ 2457450 h 2671762"/>
                <a:gd name="connsiteX9-145" fmla="*/ 752475 w 1400175"/>
                <a:gd name="connsiteY9-146" fmla="*/ 2400300 h 2671762"/>
                <a:gd name="connsiteX10-147" fmla="*/ 866775 w 1400175"/>
                <a:gd name="connsiteY10-148" fmla="*/ 2362200 h 2671762"/>
                <a:gd name="connsiteX11-149" fmla="*/ 933450 w 1400175"/>
                <a:gd name="connsiteY11-150" fmla="*/ 2481262 h 2671762"/>
                <a:gd name="connsiteX12-151" fmla="*/ 1085850 w 1400175"/>
                <a:gd name="connsiteY12-152" fmla="*/ 2533650 h 2671762"/>
                <a:gd name="connsiteX13-153" fmla="*/ 1176338 w 1400175"/>
                <a:gd name="connsiteY13-154" fmla="*/ 2552700 h 2671762"/>
                <a:gd name="connsiteX14-155" fmla="*/ 1223963 w 1400175"/>
                <a:gd name="connsiteY14-156" fmla="*/ 2514600 h 2671762"/>
                <a:gd name="connsiteX15-157" fmla="*/ 1281113 w 1400175"/>
                <a:gd name="connsiteY15-158" fmla="*/ 2476500 h 2671762"/>
                <a:gd name="connsiteX16-159" fmla="*/ 1323975 w 1400175"/>
                <a:gd name="connsiteY16-160" fmla="*/ 2447925 h 2671762"/>
                <a:gd name="connsiteX17-161" fmla="*/ 1366838 w 1400175"/>
                <a:gd name="connsiteY17-162" fmla="*/ 2428875 h 2671762"/>
                <a:gd name="connsiteX18-163" fmla="*/ 1400175 w 1400175"/>
                <a:gd name="connsiteY18-164" fmla="*/ 2457450 h 2671762"/>
                <a:gd name="connsiteX19-165" fmla="*/ 1400175 w 1400175"/>
                <a:gd name="connsiteY19-166" fmla="*/ 9525 h 2671762"/>
                <a:gd name="connsiteX20-167" fmla="*/ 0 w 1400175"/>
                <a:gd name="connsiteY20-168" fmla="*/ 0 h 2671762"/>
                <a:gd name="connsiteX0-169" fmla="*/ 0 w 1400175"/>
                <a:gd name="connsiteY0-170" fmla="*/ 0 h 2671762"/>
                <a:gd name="connsiteX1-171" fmla="*/ 0 w 1400175"/>
                <a:gd name="connsiteY1-172" fmla="*/ 2400300 h 2671762"/>
                <a:gd name="connsiteX2-173" fmla="*/ 157163 w 1400175"/>
                <a:gd name="connsiteY2-174" fmla="*/ 2328862 h 2671762"/>
                <a:gd name="connsiteX3-175" fmla="*/ 271463 w 1400175"/>
                <a:gd name="connsiteY3-176" fmla="*/ 2509837 h 2671762"/>
                <a:gd name="connsiteX4-177" fmla="*/ 338138 w 1400175"/>
                <a:gd name="connsiteY4-178" fmla="*/ 2586037 h 2671762"/>
                <a:gd name="connsiteX5-179" fmla="*/ 495300 w 1400175"/>
                <a:gd name="connsiteY5-180" fmla="*/ 2671762 h 2671762"/>
                <a:gd name="connsiteX6-181" fmla="*/ 547688 w 1400175"/>
                <a:gd name="connsiteY6-182" fmla="*/ 2571750 h 2671762"/>
                <a:gd name="connsiteX7-183" fmla="*/ 600075 w 1400175"/>
                <a:gd name="connsiteY7-184" fmla="*/ 2524125 h 2671762"/>
                <a:gd name="connsiteX8-185" fmla="*/ 695325 w 1400175"/>
                <a:gd name="connsiteY8-186" fmla="*/ 2457450 h 2671762"/>
                <a:gd name="connsiteX9-187" fmla="*/ 752475 w 1400175"/>
                <a:gd name="connsiteY9-188" fmla="*/ 2400300 h 2671762"/>
                <a:gd name="connsiteX10-189" fmla="*/ 866775 w 1400175"/>
                <a:gd name="connsiteY10-190" fmla="*/ 2362200 h 2671762"/>
                <a:gd name="connsiteX11-191" fmla="*/ 933450 w 1400175"/>
                <a:gd name="connsiteY11-192" fmla="*/ 2481262 h 2671762"/>
                <a:gd name="connsiteX12-193" fmla="*/ 1085850 w 1400175"/>
                <a:gd name="connsiteY12-194" fmla="*/ 2533650 h 2671762"/>
                <a:gd name="connsiteX13-195" fmla="*/ 1176338 w 1400175"/>
                <a:gd name="connsiteY13-196" fmla="*/ 2552700 h 2671762"/>
                <a:gd name="connsiteX14-197" fmla="*/ 1223963 w 1400175"/>
                <a:gd name="connsiteY14-198" fmla="*/ 2514600 h 2671762"/>
                <a:gd name="connsiteX15-199" fmla="*/ 1281113 w 1400175"/>
                <a:gd name="connsiteY15-200" fmla="*/ 2476500 h 2671762"/>
                <a:gd name="connsiteX16-201" fmla="*/ 1323975 w 1400175"/>
                <a:gd name="connsiteY16-202" fmla="*/ 2447925 h 2671762"/>
                <a:gd name="connsiteX17-203" fmla="*/ 1366838 w 1400175"/>
                <a:gd name="connsiteY17-204" fmla="*/ 2428875 h 2671762"/>
                <a:gd name="connsiteX18-205" fmla="*/ 1400175 w 1400175"/>
                <a:gd name="connsiteY18-206" fmla="*/ 2457450 h 2671762"/>
                <a:gd name="connsiteX19-207" fmla="*/ 1400175 w 1400175"/>
                <a:gd name="connsiteY19-208" fmla="*/ 9525 h 2671762"/>
                <a:gd name="connsiteX20-209" fmla="*/ 0 w 1400175"/>
                <a:gd name="connsiteY20-210" fmla="*/ 0 h 2671762"/>
                <a:gd name="connsiteX0-211" fmla="*/ 0 w 1400175"/>
                <a:gd name="connsiteY0-212" fmla="*/ 0 h 2671762"/>
                <a:gd name="connsiteX1-213" fmla="*/ 0 w 1400175"/>
                <a:gd name="connsiteY1-214" fmla="*/ 2400300 h 2671762"/>
                <a:gd name="connsiteX2-215" fmla="*/ 157163 w 1400175"/>
                <a:gd name="connsiteY2-216" fmla="*/ 2328862 h 2671762"/>
                <a:gd name="connsiteX3-217" fmla="*/ 271463 w 1400175"/>
                <a:gd name="connsiteY3-218" fmla="*/ 2509837 h 2671762"/>
                <a:gd name="connsiteX4-219" fmla="*/ 338138 w 1400175"/>
                <a:gd name="connsiteY4-220" fmla="*/ 2586037 h 2671762"/>
                <a:gd name="connsiteX5-221" fmla="*/ 495300 w 1400175"/>
                <a:gd name="connsiteY5-222" fmla="*/ 2671762 h 2671762"/>
                <a:gd name="connsiteX6-223" fmla="*/ 547688 w 1400175"/>
                <a:gd name="connsiteY6-224" fmla="*/ 2571750 h 2671762"/>
                <a:gd name="connsiteX7-225" fmla="*/ 600075 w 1400175"/>
                <a:gd name="connsiteY7-226" fmla="*/ 2524125 h 2671762"/>
                <a:gd name="connsiteX8-227" fmla="*/ 695325 w 1400175"/>
                <a:gd name="connsiteY8-228" fmla="*/ 2457450 h 2671762"/>
                <a:gd name="connsiteX9-229" fmla="*/ 752475 w 1400175"/>
                <a:gd name="connsiteY9-230" fmla="*/ 2400300 h 2671762"/>
                <a:gd name="connsiteX10-231" fmla="*/ 866775 w 1400175"/>
                <a:gd name="connsiteY10-232" fmla="*/ 2362200 h 2671762"/>
                <a:gd name="connsiteX11-233" fmla="*/ 933450 w 1400175"/>
                <a:gd name="connsiteY11-234" fmla="*/ 2481262 h 2671762"/>
                <a:gd name="connsiteX12-235" fmla="*/ 1085850 w 1400175"/>
                <a:gd name="connsiteY12-236" fmla="*/ 2533650 h 2671762"/>
                <a:gd name="connsiteX13-237" fmla="*/ 1176338 w 1400175"/>
                <a:gd name="connsiteY13-238" fmla="*/ 2552700 h 2671762"/>
                <a:gd name="connsiteX14-239" fmla="*/ 1223963 w 1400175"/>
                <a:gd name="connsiteY14-240" fmla="*/ 2514600 h 2671762"/>
                <a:gd name="connsiteX15-241" fmla="*/ 1281113 w 1400175"/>
                <a:gd name="connsiteY15-242" fmla="*/ 2476500 h 2671762"/>
                <a:gd name="connsiteX16-243" fmla="*/ 1323975 w 1400175"/>
                <a:gd name="connsiteY16-244" fmla="*/ 2447925 h 2671762"/>
                <a:gd name="connsiteX17-245" fmla="*/ 1366838 w 1400175"/>
                <a:gd name="connsiteY17-246" fmla="*/ 2428875 h 2671762"/>
                <a:gd name="connsiteX18-247" fmla="*/ 1400175 w 1400175"/>
                <a:gd name="connsiteY18-248" fmla="*/ 2457450 h 2671762"/>
                <a:gd name="connsiteX19-249" fmla="*/ 1400175 w 1400175"/>
                <a:gd name="connsiteY19-250" fmla="*/ 9525 h 2671762"/>
                <a:gd name="connsiteX20-251" fmla="*/ 0 w 1400175"/>
                <a:gd name="connsiteY20-252" fmla="*/ 0 h 2671762"/>
                <a:gd name="connsiteX0-253" fmla="*/ 0 w 1400175"/>
                <a:gd name="connsiteY0-254" fmla="*/ 0 h 2671762"/>
                <a:gd name="connsiteX1-255" fmla="*/ 0 w 1400175"/>
                <a:gd name="connsiteY1-256" fmla="*/ 2400300 h 2671762"/>
                <a:gd name="connsiteX2-257" fmla="*/ 157163 w 1400175"/>
                <a:gd name="connsiteY2-258" fmla="*/ 2328862 h 2671762"/>
                <a:gd name="connsiteX3-259" fmla="*/ 271463 w 1400175"/>
                <a:gd name="connsiteY3-260" fmla="*/ 2509837 h 2671762"/>
                <a:gd name="connsiteX4-261" fmla="*/ 338138 w 1400175"/>
                <a:gd name="connsiteY4-262" fmla="*/ 2586037 h 2671762"/>
                <a:gd name="connsiteX5-263" fmla="*/ 495300 w 1400175"/>
                <a:gd name="connsiteY5-264" fmla="*/ 2671762 h 2671762"/>
                <a:gd name="connsiteX6-265" fmla="*/ 547688 w 1400175"/>
                <a:gd name="connsiteY6-266" fmla="*/ 2571750 h 2671762"/>
                <a:gd name="connsiteX7-267" fmla="*/ 600075 w 1400175"/>
                <a:gd name="connsiteY7-268" fmla="*/ 2524125 h 2671762"/>
                <a:gd name="connsiteX8-269" fmla="*/ 695325 w 1400175"/>
                <a:gd name="connsiteY8-270" fmla="*/ 2457450 h 2671762"/>
                <a:gd name="connsiteX9-271" fmla="*/ 752475 w 1400175"/>
                <a:gd name="connsiteY9-272" fmla="*/ 2400300 h 2671762"/>
                <a:gd name="connsiteX10-273" fmla="*/ 866775 w 1400175"/>
                <a:gd name="connsiteY10-274" fmla="*/ 2362200 h 2671762"/>
                <a:gd name="connsiteX11-275" fmla="*/ 933450 w 1400175"/>
                <a:gd name="connsiteY11-276" fmla="*/ 2481262 h 2671762"/>
                <a:gd name="connsiteX12-277" fmla="*/ 1085850 w 1400175"/>
                <a:gd name="connsiteY12-278" fmla="*/ 2533650 h 2671762"/>
                <a:gd name="connsiteX13-279" fmla="*/ 1176338 w 1400175"/>
                <a:gd name="connsiteY13-280" fmla="*/ 2552700 h 2671762"/>
                <a:gd name="connsiteX14-281" fmla="*/ 1223963 w 1400175"/>
                <a:gd name="connsiteY14-282" fmla="*/ 2514600 h 2671762"/>
                <a:gd name="connsiteX15-283" fmla="*/ 1281113 w 1400175"/>
                <a:gd name="connsiteY15-284" fmla="*/ 2476500 h 2671762"/>
                <a:gd name="connsiteX16-285" fmla="*/ 1323975 w 1400175"/>
                <a:gd name="connsiteY16-286" fmla="*/ 2447925 h 2671762"/>
                <a:gd name="connsiteX17-287" fmla="*/ 1366838 w 1400175"/>
                <a:gd name="connsiteY17-288" fmla="*/ 2428875 h 2671762"/>
                <a:gd name="connsiteX18-289" fmla="*/ 1400175 w 1400175"/>
                <a:gd name="connsiteY18-290" fmla="*/ 2457450 h 2671762"/>
                <a:gd name="connsiteX19-291" fmla="*/ 1400175 w 1400175"/>
                <a:gd name="connsiteY19-292" fmla="*/ 9525 h 2671762"/>
                <a:gd name="connsiteX20-293" fmla="*/ 0 w 1400175"/>
                <a:gd name="connsiteY20-294" fmla="*/ 0 h 2671762"/>
                <a:gd name="connsiteX0-295" fmla="*/ 0 w 1400175"/>
                <a:gd name="connsiteY0-296" fmla="*/ 0 h 2671762"/>
                <a:gd name="connsiteX1-297" fmla="*/ 0 w 1400175"/>
                <a:gd name="connsiteY1-298" fmla="*/ 2400300 h 2671762"/>
                <a:gd name="connsiteX2-299" fmla="*/ 157163 w 1400175"/>
                <a:gd name="connsiteY2-300" fmla="*/ 2328862 h 2671762"/>
                <a:gd name="connsiteX3-301" fmla="*/ 271463 w 1400175"/>
                <a:gd name="connsiteY3-302" fmla="*/ 2509837 h 2671762"/>
                <a:gd name="connsiteX4-303" fmla="*/ 338138 w 1400175"/>
                <a:gd name="connsiteY4-304" fmla="*/ 2586037 h 2671762"/>
                <a:gd name="connsiteX5-305" fmla="*/ 495300 w 1400175"/>
                <a:gd name="connsiteY5-306" fmla="*/ 2671762 h 2671762"/>
                <a:gd name="connsiteX6-307" fmla="*/ 547688 w 1400175"/>
                <a:gd name="connsiteY6-308" fmla="*/ 2571750 h 2671762"/>
                <a:gd name="connsiteX7-309" fmla="*/ 600075 w 1400175"/>
                <a:gd name="connsiteY7-310" fmla="*/ 2524125 h 2671762"/>
                <a:gd name="connsiteX8-311" fmla="*/ 695325 w 1400175"/>
                <a:gd name="connsiteY8-312" fmla="*/ 2457450 h 2671762"/>
                <a:gd name="connsiteX9-313" fmla="*/ 752475 w 1400175"/>
                <a:gd name="connsiteY9-314" fmla="*/ 2400300 h 2671762"/>
                <a:gd name="connsiteX10-315" fmla="*/ 866775 w 1400175"/>
                <a:gd name="connsiteY10-316" fmla="*/ 2362200 h 2671762"/>
                <a:gd name="connsiteX11-317" fmla="*/ 933450 w 1400175"/>
                <a:gd name="connsiteY11-318" fmla="*/ 2481262 h 2671762"/>
                <a:gd name="connsiteX12-319" fmla="*/ 1085850 w 1400175"/>
                <a:gd name="connsiteY12-320" fmla="*/ 2533650 h 2671762"/>
                <a:gd name="connsiteX13-321" fmla="*/ 1176338 w 1400175"/>
                <a:gd name="connsiteY13-322" fmla="*/ 2552700 h 2671762"/>
                <a:gd name="connsiteX14-323" fmla="*/ 1223963 w 1400175"/>
                <a:gd name="connsiteY14-324" fmla="*/ 2514600 h 2671762"/>
                <a:gd name="connsiteX15-325" fmla="*/ 1281113 w 1400175"/>
                <a:gd name="connsiteY15-326" fmla="*/ 2476500 h 2671762"/>
                <a:gd name="connsiteX16-327" fmla="*/ 1323975 w 1400175"/>
                <a:gd name="connsiteY16-328" fmla="*/ 2447925 h 2671762"/>
                <a:gd name="connsiteX17-329" fmla="*/ 1366838 w 1400175"/>
                <a:gd name="connsiteY17-330" fmla="*/ 2428875 h 2671762"/>
                <a:gd name="connsiteX18-331" fmla="*/ 1400175 w 1400175"/>
                <a:gd name="connsiteY18-332" fmla="*/ 2457450 h 2671762"/>
                <a:gd name="connsiteX19-333" fmla="*/ 1400175 w 1400175"/>
                <a:gd name="connsiteY19-334" fmla="*/ 9525 h 2671762"/>
                <a:gd name="connsiteX20-335" fmla="*/ 0 w 1400175"/>
                <a:gd name="connsiteY20-336" fmla="*/ 0 h 2671762"/>
                <a:gd name="connsiteX0-337" fmla="*/ 0 w 1400175"/>
                <a:gd name="connsiteY0-338" fmla="*/ 0 h 2671762"/>
                <a:gd name="connsiteX1-339" fmla="*/ 0 w 1400175"/>
                <a:gd name="connsiteY1-340" fmla="*/ 2400300 h 2671762"/>
                <a:gd name="connsiteX2-341" fmla="*/ 157163 w 1400175"/>
                <a:gd name="connsiteY2-342" fmla="*/ 2328862 h 2671762"/>
                <a:gd name="connsiteX3-343" fmla="*/ 271463 w 1400175"/>
                <a:gd name="connsiteY3-344" fmla="*/ 2509837 h 2671762"/>
                <a:gd name="connsiteX4-345" fmla="*/ 338138 w 1400175"/>
                <a:gd name="connsiteY4-346" fmla="*/ 2586037 h 2671762"/>
                <a:gd name="connsiteX5-347" fmla="*/ 495300 w 1400175"/>
                <a:gd name="connsiteY5-348" fmla="*/ 2671762 h 2671762"/>
                <a:gd name="connsiteX6-349" fmla="*/ 547688 w 1400175"/>
                <a:gd name="connsiteY6-350" fmla="*/ 2571750 h 2671762"/>
                <a:gd name="connsiteX7-351" fmla="*/ 600075 w 1400175"/>
                <a:gd name="connsiteY7-352" fmla="*/ 2524125 h 2671762"/>
                <a:gd name="connsiteX8-353" fmla="*/ 695325 w 1400175"/>
                <a:gd name="connsiteY8-354" fmla="*/ 2457450 h 2671762"/>
                <a:gd name="connsiteX9-355" fmla="*/ 752475 w 1400175"/>
                <a:gd name="connsiteY9-356" fmla="*/ 2400300 h 2671762"/>
                <a:gd name="connsiteX10-357" fmla="*/ 866775 w 1400175"/>
                <a:gd name="connsiteY10-358" fmla="*/ 2362200 h 2671762"/>
                <a:gd name="connsiteX11-359" fmla="*/ 933450 w 1400175"/>
                <a:gd name="connsiteY11-360" fmla="*/ 2481262 h 2671762"/>
                <a:gd name="connsiteX12-361" fmla="*/ 1085850 w 1400175"/>
                <a:gd name="connsiteY12-362" fmla="*/ 2533650 h 2671762"/>
                <a:gd name="connsiteX13-363" fmla="*/ 1176338 w 1400175"/>
                <a:gd name="connsiteY13-364" fmla="*/ 2552700 h 2671762"/>
                <a:gd name="connsiteX14-365" fmla="*/ 1223963 w 1400175"/>
                <a:gd name="connsiteY14-366" fmla="*/ 2514600 h 2671762"/>
                <a:gd name="connsiteX15-367" fmla="*/ 1281113 w 1400175"/>
                <a:gd name="connsiteY15-368" fmla="*/ 2476500 h 2671762"/>
                <a:gd name="connsiteX16-369" fmla="*/ 1323975 w 1400175"/>
                <a:gd name="connsiteY16-370" fmla="*/ 2447925 h 2671762"/>
                <a:gd name="connsiteX17-371" fmla="*/ 1366838 w 1400175"/>
                <a:gd name="connsiteY17-372" fmla="*/ 2428875 h 2671762"/>
                <a:gd name="connsiteX18-373" fmla="*/ 1385888 w 1400175"/>
                <a:gd name="connsiteY18-374" fmla="*/ 2443163 h 2671762"/>
                <a:gd name="connsiteX19-375" fmla="*/ 1400175 w 1400175"/>
                <a:gd name="connsiteY19-376" fmla="*/ 9525 h 2671762"/>
                <a:gd name="connsiteX20-377" fmla="*/ 0 w 1400175"/>
                <a:gd name="connsiteY20-378" fmla="*/ 0 h 2671762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  <a:cxn ang="0">
                  <a:pos x="connsiteX8-17" y="connsiteY8-18"/>
                </a:cxn>
                <a:cxn ang="0">
                  <a:pos x="connsiteX9-19" y="connsiteY9-20"/>
                </a:cxn>
                <a:cxn ang="0">
                  <a:pos x="connsiteX10-21" y="connsiteY10-22"/>
                </a:cxn>
                <a:cxn ang="0">
                  <a:pos x="connsiteX11-23" y="connsiteY11-24"/>
                </a:cxn>
                <a:cxn ang="0">
                  <a:pos x="connsiteX12-25" y="connsiteY12-26"/>
                </a:cxn>
                <a:cxn ang="0">
                  <a:pos x="connsiteX13-27" y="connsiteY13-28"/>
                </a:cxn>
                <a:cxn ang="0">
                  <a:pos x="connsiteX14-29" y="connsiteY14-30"/>
                </a:cxn>
                <a:cxn ang="0">
                  <a:pos x="connsiteX15-31" y="connsiteY15-32"/>
                </a:cxn>
                <a:cxn ang="0">
                  <a:pos x="connsiteX16-33" y="connsiteY16-34"/>
                </a:cxn>
                <a:cxn ang="0">
                  <a:pos x="connsiteX17-35" y="connsiteY17-36"/>
                </a:cxn>
                <a:cxn ang="0">
                  <a:pos x="connsiteX18-37" y="connsiteY18-38"/>
                </a:cxn>
                <a:cxn ang="0">
                  <a:pos x="connsiteX19-39" y="connsiteY19-40"/>
                </a:cxn>
                <a:cxn ang="0">
                  <a:pos x="connsiteX20-41" y="connsiteY20-42"/>
                </a:cxn>
              </a:cxnLst>
              <a:rect l="l" t="t" r="r" b="b"/>
              <a:pathLst>
                <a:path w="1400175" h="2671762">
                  <a:moveTo>
                    <a:pt x="0" y="0"/>
                  </a:moveTo>
                  <a:lnTo>
                    <a:pt x="0" y="2400300"/>
                  </a:lnTo>
                  <a:lnTo>
                    <a:pt x="157163" y="2328862"/>
                  </a:lnTo>
                  <a:cubicBezTo>
                    <a:pt x="261938" y="2370137"/>
                    <a:pt x="228600" y="2449512"/>
                    <a:pt x="271463" y="2509837"/>
                  </a:cubicBezTo>
                  <a:lnTo>
                    <a:pt x="338138" y="2586037"/>
                  </a:lnTo>
                  <a:lnTo>
                    <a:pt x="495300" y="2671762"/>
                  </a:lnTo>
                  <a:cubicBezTo>
                    <a:pt x="530225" y="2669381"/>
                    <a:pt x="530226" y="2596356"/>
                    <a:pt x="547688" y="2571750"/>
                  </a:cubicBezTo>
                  <a:cubicBezTo>
                    <a:pt x="565150" y="2547144"/>
                    <a:pt x="575469" y="2543175"/>
                    <a:pt x="600075" y="2524125"/>
                  </a:cubicBezTo>
                  <a:lnTo>
                    <a:pt x="695325" y="2457450"/>
                  </a:lnTo>
                  <a:lnTo>
                    <a:pt x="752475" y="2400300"/>
                  </a:lnTo>
                  <a:lnTo>
                    <a:pt x="866775" y="2362200"/>
                  </a:lnTo>
                  <a:cubicBezTo>
                    <a:pt x="896937" y="2375694"/>
                    <a:pt x="896938" y="2452687"/>
                    <a:pt x="933450" y="2481262"/>
                  </a:cubicBezTo>
                  <a:cubicBezTo>
                    <a:pt x="969962" y="2509837"/>
                    <a:pt x="1055687" y="2527300"/>
                    <a:pt x="1085850" y="2533650"/>
                  </a:cubicBezTo>
                  <a:lnTo>
                    <a:pt x="1176338" y="2552700"/>
                  </a:lnTo>
                  <a:cubicBezTo>
                    <a:pt x="1199357" y="2549525"/>
                    <a:pt x="1206501" y="2527300"/>
                    <a:pt x="1223963" y="2514600"/>
                  </a:cubicBezTo>
                  <a:cubicBezTo>
                    <a:pt x="1241426" y="2501900"/>
                    <a:pt x="1264444" y="2487612"/>
                    <a:pt x="1281113" y="2476500"/>
                  </a:cubicBezTo>
                  <a:lnTo>
                    <a:pt x="1323975" y="2447925"/>
                  </a:lnTo>
                  <a:cubicBezTo>
                    <a:pt x="1338262" y="2438400"/>
                    <a:pt x="1354138" y="2427288"/>
                    <a:pt x="1366838" y="2428875"/>
                  </a:cubicBezTo>
                  <a:lnTo>
                    <a:pt x="1385888" y="2443163"/>
                  </a:lnTo>
                  <a:cubicBezTo>
                    <a:pt x="1390650" y="1631950"/>
                    <a:pt x="1395413" y="820738"/>
                    <a:pt x="1400175" y="9525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ysClr val="window" lastClr="FFFFFF"/>
            </a:solidFill>
            <a:ln>
              <a:noFill/>
            </a:ln>
            <a:effectLst>
              <a:outerShdw blurRad="50800" dist="25400" dir="2700000" algn="tl" rotWithShape="0">
                <a:prstClr val="black">
                  <a:alpha val="50000"/>
                </a:prstClr>
              </a:outerShdw>
            </a:effectLst>
          </p:spPr>
          <p:style>
            <a:lnRef idx="2">
              <a:srgbClr val="FFE469">
                <a:shade val="50000"/>
              </a:srgbClr>
            </a:lnRef>
            <a:fillRef idx="1">
              <a:srgbClr val="FFE469"/>
            </a:fillRef>
            <a:effectRef idx="0">
              <a:srgbClr val="FFE469"/>
            </a:effectRef>
            <a:fontRef idx="minor">
              <a:sysClr val="window" lastClr="FFFFFF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1350">
                <a:solidFill>
                  <a:srgbClr val="FFFFFF"/>
                </a:solidFill>
              </a:endParaRPr>
            </a:p>
          </p:txBody>
        </p:sp>
        <p:sp>
          <p:nvSpPr>
            <p:cNvPr id="8" name="MH_SubTitle_3"/>
            <p:cNvSpPr/>
            <p:nvPr>
              <p:custDataLst>
                <p:tags r:id="rId3"/>
              </p:custDataLst>
            </p:nvPr>
          </p:nvSpPr>
          <p:spPr>
            <a:xfrm>
              <a:off x="4353204" y="1914082"/>
              <a:ext cx="2160496" cy="2495514"/>
            </a:xfrm>
            <a:custGeom>
              <a:avLst/>
              <a:gdLst>
                <a:gd name="connsiteX0" fmla="*/ 0 w 1400175"/>
                <a:gd name="connsiteY0" fmla="*/ 0 h 2671762"/>
                <a:gd name="connsiteX1" fmla="*/ 0 w 1400175"/>
                <a:gd name="connsiteY1" fmla="*/ 2400300 h 2671762"/>
                <a:gd name="connsiteX2" fmla="*/ 142875 w 1400175"/>
                <a:gd name="connsiteY2" fmla="*/ 2328862 h 2671762"/>
                <a:gd name="connsiteX3" fmla="*/ 209550 w 1400175"/>
                <a:gd name="connsiteY3" fmla="*/ 2366962 h 2671762"/>
                <a:gd name="connsiteX4" fmla="*/ 271463 w 1400175"/>
                <a:gd name="connsiteY4" fmla="*/ 2509837 h 2671762"/>
                <a:gd name="connsiteX5" fmla="*/ 338138 w 1400175"/>
                <a:gd name="connsiteY5" fmla="*/ 2586037 h 2671762"/>
                <a:gd name="connsiteX6" fmla="*/ 495300 w 1400175"/>
                <a:gd name="connsiteY6" fmla="*/ 2671762 h 2671762"/>
                <a:gd name="connsiteX7" fmla="*/ 547688 w 1400175"/>
                <a:gd name="connsiteY7" fmla="*/ 2571750 h 2671762"/>
                <a:gd name="connsiteX8" fmla="*/ 600075 w 1400175"/>
                <a:gd name="connsiteY8" fmla="*/ 2524125 h 2671762"/>
                <a:gd name="connsiteX9" fmla="*/ 695325 w 1400175"/>
                <a:gd name="connsiteY9" fmla="*/ 2457450 h 2671762"/>
                <a:gd name="connsiteX10" fmla="*/ 752475 w 1400175"/>
                <a:gd name="connsiteY10" fmla="*/ 2400300 h 2671762"/>
                <a:gd name="connsiteX11" fmla="*/ 866775 w 1400175"/>
                <a:gd name="connsiteY11" fmla="*/ 2362200 h 2671762"/>
                <a:gd name="connsiteX12" fmla="*/ 933450 w 1400175"/>
                <a:gd name="connsiteY12" fmla="*/ 2481262 h 2671762"/>
                <a:gd name="connsiteX13" fmla="*/ 1085850 w 1400175"/>
                <a:gd name="connsiteY13" fmla="*/ 2533650 h 2671762"/>
                <a:gd name="connsiteX14" fmla="*/ 1176338 w 1400175"/>
                <a:gd name="connsiteY14" fmla="*/ 2552700 h 2671762"/>
                <a:gd name="connsiteX15" fmla="*/ 1223963 w 1400175"/>
                <a:gd name="connsiteY15" fmla="*/ 2514600 h 2671762"/>
                <a:gd name="connsiteX16" fmla="*/ 1281113 w 1400175"/>
                <a:gd name="connsiteY16" fmla="*/ 2476500 h 2671762"/>
                <a:gd name="connsiteX17" fmla="*/ 1323975 w 1400175"/>
                <a:gd name="connsiteY17" fmla="*/ 2447925 h 2671762"/>
                <a:gd name="connsiteX18" fmla="*/ 1366838 w 1400175"/>
                <a:gd name="connsiteY18" fmla="*/ 2428875 h 2671762"/>
                <a:gd name="connsiteX19" fmla="*/ 1400175 w 1400175"/>
                <a:gd name="connsiteY19" fmla="*/ 2457450 h 2671762"/>
                <a:gd name="connsiteX20" fmla="*/ 1400175 w 1400175"/>
                <a:gd name="connsiteY20" fmla="*/ 9525 h 2671762"/>
                <a:gd name="connsiteX21" fmla="*/ 0 w 1400175"/>
                <a:gd name="connsiteY21" fmla="*/ 0 h 2671762"/>
                <a:gd name="connsiteX0-1" fmla="*/ 0 w 1400175"/>
                <a:gd name="connsiteY0-2" fmla="*/ 0 h 2671762"/>
                <a:gd name="connsiteX1-3" fmla="*/ 0 w 1400175"/>
                <a:gd name="connsiteY1-4" fmla="*/ 2400300 h 2671762"/>
                <a:gd name="connsiteX2-5" fmla="*/ 142875 w 1400175"/>
                <a:gd name="connsiteY2-6" fmla="*/ 2328862 h 2671762"/>
                <a:gd name="connsiteX3-7" fmla="*/ 271463 w 1400175"/>
                <a:gd name="connsiteY3-8" fmla="*/ 2509837 h 2671762"/>
                <a:gd name="connsiteX4-9" fmla="*/ 338138 w 1400175"/>
                <a:gd name="connsiteY4-10" fmla="*/ 2586037 h 2671762"/>
                <a:gd name="connsiteX5-11" fmla="*/ 495300 w 1400175"/>
                <a:gd name="connsiteY5-12" fmla="*/ 2671762 h 2671762"/>
                <a:gd name="connsiteX6-13" fmla="*/ 547688 w 1400175"/>
                <a:gd name="connsiteY6-14" fmla="*/ 2571750 h 2671762"/>
                <a:gd name="connsiteX7-15" fmla="*/ 600075 w 1400175"/>
                <a:gd name="connsiteY7-16" fmla="*/ 2524125 h 2671762"/>
                <a:gd name="connsiteX8-17" fmla="*/ 695325 w 1400175"/>
                <a:gd name="connsiteY8-18" fmla="*/ 2457450 h 2671762"/>
                <a:gd name="connsiteX9-19" fmla="*/ 752475 w 1400175"/>
                <a:gd name="connsiteY9-20" fmla="*/ 2400300 h 2671762"/>
                <a:gd name="connsiteX10-21" fmla="*/ 866775 w 1400175"/>
                <a:gd name="connsiteY10-22" fmla="*/ 2362200 h 2671762"/>
                <a:gd name="connsiteX11-23" fmla="*/ 933450 w 1400175"/>
                <a:gd name="connsiteY11-24" fmla="*/ 2481262 h 2671762"/>
                <a:gd name="connsiteX12-25" fmla="*/ 1085850 w 1400175"/>
                <a:gd name="connsiteY12-26" fmla="*/ 2533650 h 2671762"/>
                <a:gd name="connsiteX13-27" fmla="*/ 1176338 w 1400175"/>
                <a:gd name="connsiteY13-28" fmla="*/ 2552700 h 2671762"/>
                <a:gd name="connsiteX14-29" fmla="*/ 1223963 w 1400175"/>
                <a:gd name="connsiteY14-30" fmla="*/ 2514600 h 2671762"/>
                <a:gd name="connsiteX15-31" fmla="*/ 1281113 w 1400175"/>
                <a:gd name="connsiteY15-32" fmla="*/ 2476500 h 2671762"/>
                <a:gd name="connsiteX16-33" fmla="*/ 1323975 w 1400175"/>
                <a:gd name="connsiteY16-34" fmla="*/ 2447925 h 2671762"/>
                <a:gd name="connsiteX17-35" fmla="*/ 1366838 w 1400175"/>
                <a:gd name="connsiteY17-36" fmla="*/ 2428875 h 2671762"/>
                <a:gd name="connsiteX18-37" fmla="*/ 1400175 w 1400175"/>
                <a:gd name="connsiteY18-38" fmla="*/ 2457450 h 2671762"/>
                <a:gd name="connsiteX19-39" fmla="*/ 1400175 w 1400175"/>
                <a:gd name="connsiteY19-40" fmla="*/ 9525 h 2671762"/>
                <a:gd name="connsiteX20-41" fmla="*/ 0 w 1400175"/>
                <a:gd name="connsiteY20-42" fmla="*/ 0 h 2671762"/>
                <a:gd name="connsiteX0-43" fmla="*/ 0 w 1400175"/>
                <a:gd name="connsiteY0-44" fmla="*/ 0 h 2671762"/>
                <a:gd name="connsiteX1-45" fmla="*/ 0 w 1400175"/>
                <a:gd name="connsiteY1-46" fmla="*/ 2400300 h 2671762"/>
                <a:gd name="connsiteX2-47" fmla="*/ 142875 w 1400175"/>
                <a:gd name="connsiteY2-48" fmla="*/ 2328862 h 2671762"/>
                <a:gd name="connsiteX3-49" fmla="*/ 271463 w 1400175"/>
                <a:gd name="connsiteY3-50" fmla="*/ 2509837 h 2671762"/>
                <a:gd name="connsiteX4-51" fmla="*/ 338138 w 1400175"/>
                <a:gd name="connsiteY4-52" fmla="*/ 2586037 h 2671762"/>
                <a:gd name="connsiteX5-53" fmla="*/ 495300 w 1400175"/>
                <a:gd name="connsiteY5-54" fmla="*/ 2671762 h 2671762"/>
                <a:gd name="connsiteX6-55" fmla="*/ 547688 w 1400175"/>
                <a:gd name="connsiteY6-56" fmla="*/ 2571750 h 2671762"/>
                <a:gd name="connsiteX7-57" fmla="*/ 600075 w 1400175"/>
                <a:gd name="connsiteY7-58" fmla="*/ 2524125 h 2671762"/>
                <a:gd name="connsiteX8-59" fmla="*/ 695325 w 1400175"/>
                <a:gd name="connsiteY8-60" fmla="*/ 2457450 h 2671762"/>
                <a:gd name="connsiteX9-61" fmla="*/ 752475 w 1400175"/>
                <a:gd name="connsiteY9-62" fmla="*/ 2400300 h 2671762"/>
                <a:gd name="connsiteX10-63" fmla="*/ 866775 w 1400175"/>
                <a:gd name="connsiteY10-64" fmla="*/ 2362200 h 2671762"/>
                <a:gd name="connsiteX11-65" fmla="*/ 933450 w 1400175"/>
                <a:gd name="connsiteY11-66" fmla="*/ 2481262 h 2671762"/>
                <a:gd name="connsiteX12-67" fmla="*/ 1085850 w 1400175"/>
                <a:gd name="connsiteY12-68" fmla="*/ 2533650 h 2671762"/>
                <a:gd name="connsiteX13-69" fmla="*/ 1176338 w 1400175"/>
                <a:gd name="connsiteY13-70" fmla="*/ 2552700 h 2671762"/>
                <a:gd name="connsiteX14-71" fmla="*/ 1223963 w 1400175"/>
                <a:gd name="connsiteY14-72" fmla="*/ 2514600 h 2671762"/>
                <a:gd name="connsiteX15-73" fmla="*/ 1281113 w 1400175"/>
                <a:gd name="connsiteY15-74" fmla="*/ 2476500 h 2671762"/>
                <a:gd name="connsiteX16-75" fmla="*/ 1323975 w 1400175"/>
                <a:gd name="connsiteY16-76" fmla="*/ 2447925 h 2671762"/>
                <a:gd name="connsiteX17-77" fmla="*/ 1366838 w 1400175"/>
                <a:gd name="connsiteY17-78" fmla="*/ 2428875 h 2671762"/>
                <a:gd name="connsiteX18-79" fmla="*/ 1400175 w 1400175"/>
                <a:gd name="connsiteY18-80" fmla="*/ 2457450 h 2671762"/>
                <a:gd name="connsiteX19-81" fmla="*/ 1400175 w 1400175"/>
                <a:gd name="connsiteY19-82" fmla="*/ 9525 h 2671762"/>
                <a:gd name="connsiteX20-83" fmla="*/ 0 w 1400175"/>
                <a:gd name="connsiteY20-84" fmla="*/ 0 h 2671762"/>
                <a:gd name="connsiteX0-85" fmla="*/ 0 w 1400175"/>
                <a:gd name="connsiteY0-86" fmla="*/ 0 h 2671762"/>
                <a:gd name="connsiteX1-87" fmla="*/ 0 w 1400175"/>
                <a:gd name="connsiteY1-88" fmla="*/ 2400300 h 2671762"/>
                <a:gd name="connsiteX2-89" fmla="*/ 157163 w 1400175"/>
                <a:gd name="connsiteY2-90" fmla="*/ 2328862 h 2671762"/>
                <a:gd name="connsiteX3-91" fmla="*/ 271463 w 1400175"/>
                <a:gd name="connsiteY3-92" fmla="*/ 2509837 h 2671762"/>
                <a:gd name="connsiteX4-93" fmla="*/ 338138 w 1400175"/>
                <a:gd name="connsiteY4-94" fmla="*/ 2586037 h 2671762"/>
                <a:gd name="connsiteX5-95" fmla="*/ 495300 w 1400175"/>
                <a:gd name="connsiteY5-96" fmla="*/ 2671762 h 2671762"/>
                <a:gd name="connsiteX6-97" fmla="*/ 547688 w 1400175"/>
                <a:gd name="connsiteY6-98" fmla="*/ 2571750 h 2671762"/>
                <a:gd name="connsiteX7-99" fmla="*/ 600075 w 1400175"/>
                <a:gd name="connsiteY7-100" fmla="*/ 2524125 h 2671762"/>
                <a:gd name="connsiteX8-101" fmla="*/ 695325 w 1400175"/>
                <a:gd name="connsiteY8-102" fmla="*/ 2457450 h 2671762"/>
                <a:gd name="connsiteX9-103" fmla="*/ 752475 w 1400175"/>
                <a:gd name="connsiteY9-104" fmla="*/ 2400300 h 2671762"/>
                <a:gd name="connsiteX10-105" fmla="*/ 866775 w 1400175"/>
                <a:gd name="connsiteY10-106" fmla="*/ 2362200 h 2671762"/>
                <a:gd name="connsiteX11-107" fmla="*/ 933450 w 1400175"/>
                <a:gd name="connsiteY11-108" fmla="*/ 2481262 h 2671762"/>
                <a:gd name="connsiteX12-109" fmla="*/ 1085850 w 1400175"/>
                <a:gd name="connsiteY12-110" fmla="*/ 2533650 h 2671762"/>
                <a:gd name="connsiteX13-111" fmla="*/ 1176338 w 1400175"/>
                <a:gd name="connsiteY13-112" fmla="*/ 2552700 h 2671762"/>
                <a:gd name="connsiteX14-113" fmla="*/ 1223963 w 1400175"/>
                <a:gd name="connsiteY14-114" fmla="*/ 2514600 h 2671762"/>
                <a:gd name="connsiteX15-115" fmla="*/ 1281113 w 1400175"/>
                <a:gd name="connsiteY15-116" fmla="*/ 2476500 h 2671762"/>
                <a:gd name="connsiteX16-117" fmla="*/ 1323975 w 1400175"/>
                <a:gd name="connsiteY16-118" fmla="*/ 2447925 h 2671762"/>
                <a:gd name="connsiteX17-119" fmla="*/ 1366838 w 1400175"/>
                <a:gd name="connsiteY17-120" fmla="*/ 2428875 h 2671762"/>
                <a:gd name="connsiteX18-121" fmla="*/ 1400175 w 1400175"/>
                <a:gd name="connsiteY18-122" fmla="*/ 2457450 h 2671762"/>
                <a:gd name="connsiteX19-123" fmla="*/ 1400175 w 1400175"/>
                <a:gd name="connsiteY19-124" fmla="*/ 9525 h 2671762"/>
                <a:gd name="connsiteX20-125" fmla="*/ 0 w 1400175"/>
                <a:gd name="connsiteY20-126" fmla="*/ 0 h 2671762"/>
                <a:gd name="connsiteX0-127" fmla="*/ 0 w 1400175"/>
                <a:gd name="connsiteY0-128" fmla="*/ 0 h 2671762"/>
                <a:gd name="connsiteX1-129" fmla="*/ 0 w 1400175"/>
                <a:gd name="connsiteY1-130" fmla="*/ 2400300 h 2671762"/>
                <a:gd name="connsiteX2-131" fmla="*/ 157163 w 1400175"/>
                <a:gd name="connsiteY2-132" fmla="*/ 2328862 h 2671762"/>
                <a:gd name="connsiteX3-133" fmla="*/ 271463 w 1400175"/>
                <a:gd name="connsiteY3-134" fmla="*/ 2509837 h 2671762"/>
                <a:gd name="connsiteX4-135" fmla="*/ 338138 w 1400175"/>
                <a:gd name="connsiteY4-136" fmla="*/ 2586037 h 2671762"/>
                <a:gd name="connsiteX5-137" fmla="*/ 495300 w 1400175"/>
                <a:gd name="connsiteY5-138" fmla="*/ 2671762 h 2671762"/>
                <a:gd name="connsiteX6-139" fmla="*/ 547688 w 1400175"/>
                <a:gd name="connsiteY6-140" fmla="*/ 2571750 h 2671762"/>
                <a:gd name="connsiteX7-141" fmla="*/ 600075 w 1400175"/>
                <a:gd name="connsiteY7-142" fmla="*/ 2524125 h 2671762"/>
                <a:gd name="connsiteX8-143" fmla="*/ 695325 w 1400175"/>
                <a:gd name="connsiteY8-144" fmla="*/ 2457450 h 2671762"/>
                <a:gd name="connsiteX9-145" fmla="*/ 752475 w 1400175"/>
                <a:gd name="connsiteY9-146" fmla="*/ 2400300 h 2671762"/>
                <a:gd name="connsiteX10-147" fmla="*/ 866775 w 1400175"/>
                <a:gd name="connsiteY10-148" fmla="*/ 2362200 h 2671762"/>
                <a:gd name="connsiteX11-149" fmla="*/ 933450 w 1400175"/>
                <a:gd name="connsiteY11-150" fmla="*/ 2481262 h 2671762"/>
                <a:gd name="connsiteX12-151" fmla="*/ 1085850 w 1400175"/>
                <a:gd name="connsiteY12-152" fmla="*/ 2533650 h 2671762"/>
                <a:gd name="connsiteX13-153" fmla="*/ 1176338 w 1400175"/>
                <a:gd name="connsiteY13-154" fmla="*/ 2552700 h 2671762"/>
                <a:gd name="connsiteX14-155" fmla="*/ 1223963 w 1400175"/>
                <a:gd name="connsiteY14-156" fmla="*/ 2514600 h 2671762"/>
                <a:gd name="connsiteX15-157" fmla="*/ 1281113 w 1400175"/>
                <a:gd name="connsiteY15-158" fmla="*/ 2476500 h 2671762"/>
                <a:gd name="connsiteX16-159" fmla="*/ 1323975 w 1400175"/>
                <a:gd name="connsiteY16-160" fmla="*/ 2447925 h 2671762"/>
                <a:gd name="connsiteX17-161" fmla="*/ 1366838 w 1400175"/>
                <a:gd name="connsiteY17-162" fmla="*/ 2428875 h 2671762"/>
                <a:gd name="connsiteX18-163" fmla="*/ 1400175 w 1400175"/>
                <a:gd name="connsiteY18-164" fmla="*/ 2457450 h 2671762"/>
                <a:gd name="connsiteX19-165" fmla="*/ 1400175 w 1400175"/>
                <a:gd name="connsiteY19-166" fmla="*/ 9525 h 2671762"/>
                <a:gd name="connsiteX20-167" fmla="*/ 0 w 1400175"/>
                <a:gd name="connsiteY20-168" fmla="*/ 0 h 2671762"/>
                <a:gd name="connsiteX0-169" fmla="*/ 0 w 1400175"/>
                <a:gd name="connsiteY0-170" fmla="*/ 0 h 2671762"/>
                <a:gd name="connsiteX1-171" fmla="*/ 0 w 1400175"/>
                <a:gd name="connsiteY1-172" fmla="*/ 2400300 h 2671762"/>
                <a:gd name="connsiteX2-173" fmla="*/ 157163 w 1400175"/>
                <a:gd name="connsiteY2-174" fmla="*/ 2328862 h 2671762"/>
                <a:gd name="connsiteX3-175" fmla="*/ 271463 w 1400175"/>
                <a:gd name="connsiteY3-176" fmla="*/ 2509837 h 2671762"/>
                <a:gd name="connsiteX4-177" fmla="*/ 338138 w 1400175"/>
                <a:gd name="connsiteY4-178" fmla="*/ 2586037 h 2671762"/>
                <a:gd name="connsiteX5-179" fmla="*/ 495300 w 1400175"/>
                <a:gd name="connsiteY5-180" fmla="*/ 2671762 h 2671762"/>
                <a:gd name="connsiteX6-181" fmla="*/ 547688 w 1400175"/>
                <a:gd name="connsiteY6-182" fmla="*/ 2571750 h 2671762"/>
                <a:gd name="connsiteX7-183" fmla="*/ 600075 w 1400175"/>
                <a:gd name="connsiteY7-184" fmla="*/ 2524125 h 2671762"/>
                <a:gd name="connsiteX8-185" fmla="*/ 695325 w 1400175"/>
                <a:gd name="connsiteY8-186" fmla="*/ 2457450 h 2671762"/>
                <a:gd name="connsiteX9-187" fmla="*/ 752475 w 1400175"/>
                <a:gd name="connsiteY9-188" fmla="*/ 2400300 h 2671762"/>
                <a:gd name="connsiteX10-189" fmla="*/ 866775 w 1400175"/>
                <a:gd name="connsiteY10-190" fmla="*/ 2362200 h 2671762"/>
                <a:gd name="connsiteX11-191" fmla="*/ 933450 w 1400175"/>
                <a:gd name="connsiteY11-192" fmla="*/ 2481262 h 2671762"/>
                <a:gd name="connsiteX12-193" fmla="*/ 1085850 w 1400175"/>
                <a:gd name="connsiteY12-194" fmla="*/ 2533650 h 2671762"/>
                <a:gd name="connsiteX13-195" fmla="*/ 1176338 w 1400175"/>
                <a:gd name="connsiteY13-196" fmla="*/ 2552700 h 2671762"/>
                <a:gd name="connsiteX14-197" fmla="*/ 1223963 w 1400175"/>
                <a:gd name="connsiteY14-198" fmla="*/ 2514600 h 2671762"/>
                <a:gd name="connsiteX15-199" fmla="*/ 1281113 w 1400175"/>
                <a:gd name="connsiteY15-200" fmla="*/ 2476500 h 2671762"/>
                <a:gd name="connsiteX16-201" fmla="*/ 1323975 w 1400175"/>
                <a:gd name="connsiteY16-202" fmla="*/ 2447925 h 2671762"/>
                <a:gd name="connsiteX17-203" fmla="*/ 1366838 w 1400175"/>
                <a:gd name="connsiteY17-204" fmla="*/ 2428875 h 2671762"/>
                <a:gd name="connsiteX18-205" fmla="*/ 1400175 w 1400175"/>
                <a:gd name="connsiteY18-206" fmla="*/ 2457450 h 2671762"/>
                <a:gd name="connsiteX19-207" fmla="*/ 1400175 w 1400175"/>
                <a:gd name="connsiteY19-208" fmla="*/ 9525 h 2671762"/>
                <a:gd name="connsiteX20-209" fmla="*/ 0 w 1400175"/>
                <a:gd name="connsiteY20-210" fmla="*/ 0 h 2671762"/>
                <a:gd name="connsiteX0-211" fmla="*/ 0 w 1400175"/>
                <a:gd name="connsiteY0-212" fmla="*/ 0 h 2671762"/>
                <a:gd name="connsiteX1-213" fmla="*/ 0 w 1400175"/>
                <a:gd name="connsiteY1-214" fmla="*/ 2400300 h 2671762"/>
                <a:gd name="connsiteX2-215" fmla="*/ 157163 w 1400175"/>
                <a:gd name="connsiteY2-216" fmla="*/ 2328862 h 2671762"/>
                <a:gd name="connsiteX3-217" fmla="*/ 271463 w 1400175"/>
                <a:gd name="connsiteY3-218" fmla="*/ 2509837 h 2671762"/>
                <a:gd name="connsiteX4-219" fmla="*/ 338138 w 1400175"/>
                <a:gd name="connsiteY4-220" fmla="*/ 2586037 h 2671762"/>
                <a:gd name="connsiteX5-221" fmla="*/ 495300 w 1400175"/>
                <a:gd name="connsiteY5-222" fmla="*/ 2671762 h 2671762"/>
                <a:gd name="connsiteX6-223" fmla="*/ 547688 w 1400175"/>
                <a:gd name="connsiteY6-224" fmla="*/ 2571750 h 2671762"/>
                <a:gd name="connsiteX7-225" fmla="*/ 600075 w 1400175"/>
                <a:gd name="connsiteY7-226" fmla="*/ 2524125 h 2671762"/>
                <a:gd name="connsiteX8-227" fmla="*/ 695325 w 1400175"/>
                <a:gd name="connsiteY8-228" fmla="*/ 2457450 h 2671762"/>
                <a:gd name="connsiteX9-229" fmla="*/ 752475 w 1400175"/>
                <a:gd name="connsiteY9-230" fmla="*/ 2400300 h 2671762"/>
                <a:gd name="connsiteX10-231" fmla="*/ 866775 w 1400175"/>
                <a:gd name="connsiteY10-232" fmla="*/ 2362200 h 2671762"/>
                <a:gd name="connsiteX11-233" fmla="*/ 933450 w 1400175"/>
                <a:gd name="connsiteY11-234" fmla="*/ 2481262 h 2671762"/>
                <a:gd name="connsiteX12-235" fmla="*/ 1085850 w 1400175"/>
                <a:gd name="connsiteY12-236" fmla="*/ 2533650 h 2671762"/>
                <a:gd name="connsiteX13-237" fmla="*/ 1176338 w 1400175"/>
                <a:gd name="connsiteY13-238" fmla="*/ 2552700 h 2671762"/>
                <a:gd name="connsiteX14-239" fmla="*/ 1223963 w 1400175"/>
                <a:gd name="connsiteY14-240" fmla="*/ 2514600 h 2671762"/>
                <a:gd name="connsiteX15-241" fmla="*/ 1281113 w 1400175"/>
                <a:gd name="connsiteY15-242" fmla="*/ 2476500 h 2671762"/>
                <a:gd name="connsiteX16-243" fmla="*/ 1323975 w 1400175"/>
                <a:gd name="connsiteY16-244" fmla="*/ 2447925 h 2671762"/>
                <a:gd name="connsiteX17-245" fmla="*/ 1366838 w 1400175"/>
                <a:gd name="connsiteY17-246" fmla="*/ 2428875 h 2671762"/>
                <a:gd name="connsiteX18-247" fmla="*/ 1400175 w 1400175"/>
                <a:gd name="connsiteY18-248" fmla="*/ 2457450 h 2671762"/>
                <a:gd name="connsiteX19-249" fmla="*/ 1400175 w 1400175"/>
                <a:gd name="connsiteY19-250" fmla="*/ 9525 h 2671762"/>
                <a:gd name="connsiteX20-251" fmla="*/ 0 w 1400175"/>
                <a:gd name="connsiteY20-252" fmla="*/ 0 h 2671762"/>
                <a:gd name="connsiteX0-253" fmla="*/ 0 w 1400175"/>
                <a:gd name="connsiteY0-254" fmla="*/ 0 h 2671762"/>
                <a:gd name="connsiteX1-255" fmla="*/ 0 w 1400175"/>
                <a:gd name="connsiteY1-256" fmla="*/ 2400300 h 2671762"/>
                <a:gd name="connsiteX2-257" fmla="*/ 157163 w 1400175"/>
                <a:gd name="connsiteY2-258" fmla="*/ 2328862 h 2671762"/>
                <a:gd name="connsiteX3-259" fmla="*/ 271463 w 1400175"/>
                <a:gd name="connsiteY3-260" fmla="*/ 2509837 h 2671762"/>
                <a:gd name="connsiteX4-261" fmla="*/ 338138 w 1400175"/>
                <a:gd name="connsiteY4-262" fmla="*/ 2586037 h 2671762"/>
                <a:gd name="connsiteX5-263" fmla="*/ 495300 w 1400175"/>
                <a:gd name="connsiteY5-264" fmla="*/ 2671762 h 2671762"/>
                <a:gd name="connsiteX6-265" fmla="*/ 547688 w 1400175"/>
                <a:gd name="connsiteY6-266" fmla="*/ 2571750 h 2671762"/>
                <a:gd name="connsiteX7-267" fmla="*/ 600075 w 1400175"/>
                <a:gd name="connsiteY7-268" fmla="*/ 2524125 h 2671762"/>
                <a:gd name="connsiteX8-269" fmla="*/ 695325 w 1400175"/>
                <a:gd name="connsiteY8-270" fmla="*/ 2457450 h 2671762"/>
                <a:gd name="connsiteX9-271" fmla="*/ 752475 w 1400175"/>
                <a:gd name="connsiteY9-272" fmla="*/ 2400300 h 2671762"/>
                <a:gd name="connsiteX10-273" fmla="*/ 866775 w 1400175"/>
                <a:gd name="connsiteY10-274" fmla="*/ 2362200 h 2671762"/>
                <a:gd name="connsiteX11-275" fmla="*/ 933450 w 1400175"/>
                <a:gd name="connsiteY11-276" fmla="*/ 2481262 h 2671762"/>
                <a:gd name="connsiteX12-277" fmla="*/ 1085850 w 1400175"/>
                <a:gd name="connsiteY12-278" fmla="*/ 2533650 h 2671762"/>
                <a:gd name="connsiteX13-279" fmla="*/ 1176338 w 1400175"/>
                <a:gd name="connsiteY13-280" fmla="*/ 2552700 h 2671762"/>
                <a:gd name="connsiteX14-281" fmla="*/ 1223963 w 1400175"/>
                <a:gd name="connsiteY14-282" fmla="*/ 2514600 h 2671762"/>
                <a:gd name="connsiteX15-283" fmla="*/ 1281113 w 1400175"/>
                <a:gd name="connsiteY15-284" fmla="*/ 2476500 h 2671762"/>
                <a:gd name="connsiteX16-285" fmla="*/ 1323975 w 1400175"/>
                <a:gd name="connsiteY16-286" fmla="*/ 2447925 h 2671762"/>
                <a:gd name="connsiteX17-287" fmla="*/ 1366838 w 1400175"/>
                <a:gd name="connsiteY17-288" fmla="*/ 2428875 h 2671762"/>
                <a:gd name="connsiteX18-289" fmla="*/ 1400175 w 1400175"/>
                <a:gd name="connsiteY18-290" fmla="*/ 2457450 h 2671762"/>
                <a:gd name="connsiteX19-291" fmla="*/ 1400175 w 1400175"/>
                <a:gd name="connsiteY19-292" fmla="*/ 9525 h 2671762"/>
                <a:gd name="connsiteX20-293" fmla="*/ 0 w 1400175"/>
                <a:gd name="connsiteY20-294" fmla="*/ 0 h 2671762"/>
                <a:gd name="connsiteX0-295" fmla="*/ 0 w 1400175"/>
                <a:gd name="connsiteY0-296" fmla="*/ 0 h 2671762"/>
                <a:gd name="connsiteX1-297" fmla="*/ 0 w 1400175"/>
                <a:gd name="connsiteY1-298" fmla="*/ 2400300 h 2671762"/>
                <a:gd name="connsiteX2-299" fmla="*/ 157163 w 1400175"/>
                <a:gd name="connsiteY2-300" fmla="*/ 2328862 h 2671762"/>
                <a:gd name="connsiteX3-301" fmla="*/ 271463 w 1400175"/>
                <a:gd name="connsiteY3-302" fmla="*/ 2509837 h 2671762"/>
                <a:gd name="connsiteX4-303" fmla="*/ 338138 w 1400175"/>
                <a:gd name="connsiteY4-304" fmla="*/ 2586037 h 2671762"/>
                <a:gd name="connsiteX5-305" fmla="*/ 495300 w 1400175"/>
                <a:gd name="connsiteY5-306" fmla="*/ 2671762 h 2671762"/>
                <a:gd name="connsiteX6-307" fmla="*/ 547688 w 1400175"/>
                <a:gd name="connsiteY6-308" fmla="*/ 2571750 h 2671762"/>
                <a:gd name="connsiteX7-309" fmla="*/ 600075 w 1400175"/>
                <a:gd name="connsiteY7-310" fmla="*/ 2524125 h 2671762"/>
                <a:gd name="connsiteX8-311" fmla="*/ 695325 w 1400175"/>
                <a:gd name="connsiteY8-312" fmla="*/ 2457450 h 2671762"/>
                <a:gd name="connsiteX9-313" fmla="*/ 752475 w 1400175"/>
                <a:gd name="connsiteY9-314" fmla="*/ 2400300 h 2671762"/>
                <a:gd name="connsiteX10-315" fmla="*/ 866775 w 1400175"/>
                <a:gd name="connsiteY10-316" fmla="*/ 2362200 h 2671762"/>
                <a:gd name="connsiteX11-317" fmla="*/ 933450 w 1400175"/>
                <a:gd name="connsiteY11-318" fmla="*/ 2481262 h 2671762"/>
                <a:gd name="connsiteX12-319" fmla="*/ 1085850 w 1400175"/>
                <a:gd name="connsiteY12-320" fmla="*/ 2533650 h 2671762"/>
                <a:gd name="connsiteX13-321" fmla="*/ 1176338 w 1400175"/>
                <a:gd name="connsiteY13-322" fmla="*/ 2552700 h 2671762"/>
                <a:gd name="connsiteX14-323" fmla="*/ 1223963 w 1400175"/>
                <a:gd name="connsiteY14-324" fmla="*/ 2514600 h 2671762"/>
                <a:gd name="connsiteX15-325" fmla="*/ 1281113 w 1400175"/>
                <a:gd name="connsiteY15-326" fmla="*/ 2476500 h 2671762"/>
                <a:gd name="connsiteX16-327" fmla="*/ 1323975 w 1400175"/>
                <a:gd name="connsiteY16-328" fmla="*/ 2447925 h 2671762"/>
                <a:gd name="connsiteX17-329" fmla="*/ 1366838 w 1400175"/>
                <a:gd name="connsiteY17-330" fmla="*/ 2428875 h 2671762"/>
                <a:gd name="connsiteX18-331" fmla="*/ 1400175 w 1400175"/>
                <a:gd name="connsiteY18-332" fmla="*/ 2457450 h 2671762"/>
                <a:gd name="connsiteX19-333" fmla="*/ 1400175 w 1400175"/>
                <a:gd name="connsiteY19-334" fmla="*/ 9525 h 2671762"/>
                <a:gd name="connsiteX20-335" fmla="*/ 0 w 1400175"/>
                <a:gd name="connsiteY20-336" fmla="*/ 0 h 2671762"/>
                <a:gd name="connsiteX0-337" fmla="*/ 0 w 1400175"/>
                <a:gd name="connsiteY0-338" fmla="*/ 0 h 2671762"/>
                <a:gd name="connsiteX1-339" fmla="*/ 0 w 1400175"/>
                <a:gd name="connsiteY1-340" fmla="*/ 2400300 h 2671762"/>
                <a:gd name="connsiteX2-341" fmla="*/ 157163 w 1400175"/>
                <a:gd name="connsiteY2-342" fmla="*/ 2328862 h 2671762"/>
                <a:gd name="connsiteX3-343" fmla="*/ 271463 w 1400175"/>
                <a:gd name="connsiteY3-344" fmla="*/ 2509837 h 2671762"/>
                <a:gd name="connsiteX4-345" fmla="*/ 338138 w 1400175"/>
                <a:gd name="connsiteY4-346" fmla="*/ 2586037 h 2671762"/>
                <a:gd name="connsiteX5-347" fmla="*/ 495300 w 1400175"/>
                <a:gd name="connsiteY5-348" fmla="*/ 2671762 h 2671762"/>
                <a:gd name="connsiteX6-349" fmla="*/ 547688 w 1400175"/>
                <a:gd name="connsiteY6-350" fmla="*/ 2571750 h 2671762"/>
                <a:gd name="connsiteX7-351" fmla="*/ 600075 w 1400175"/>
                <a:gd name="connsiteY7-352" fmla="*/ 2524125 h 2671762"/>
                <a:gd name="connsiteX8-353" fmla="*/ 695325 w 1400175"/>
                <a:gd name="connsiteY8-354" fmla="*/ 2457450 h 2671762"/>
                <a:gd name="connsiteX9-355" fmla="*/ 752475 w 1400175"/>
                <a:gd name="connsiteY9-356" fmla="*/ 2400300 h 2671762"/>
                <a:gd name="connsiteX10-357" fmla="*/ 866775 w 1400175"/>
                <a:gd name="connsiteY10-358" fmla="*/ 2362200 h 2671762"/>
                <a:gd name="connsiteX11-359" fmla="*/ 933450 w 1400175"/>
                <a:gd name="connsiteY11-360" fmla="*/ 2481262 h 2671762"/>
                <a:gd name="connsiteX12-361" fmla="*/ 1085850 w 1400175"/>
                <a:gd name="connsiteY12-362" fmla="*/ 2533650 h 2671762"/>
                <a:gd name="connsiteX13-363" fmla="*/ 1176338 w 1400175"/>
                <a:gd name="connsiteY13-364" fmla="*/ 2552700 h 2671762"/>
                <a:gd name="connsiteX14-365" fmla="*/ 1223963 w 1400175"/>
                <a:gd name="connsiteY14-366" fmla="*/ 2514600 h 2671762"/>
                <a:gd name="connsiteX15-367" fmla="*/ 1281113 w 1400175"/>
                <a:gd name="connsiteY15-368" fmla="*/ 2476500 h 2671762"/>
                <a:gd name="connsiteX16-369" fmla="*/ 1323975 w 1400175"/>
                <a:gd name="connsiteY16-370" fmla="*/ 2447925 h 2671762"/>
                <a:gd name="connsiteX17-371" fmla="*/ 1366838 w 1400175"/>
                <a:gd name="connsiteY17-372" fmla="*/ 2428875 h 2671762"/>
                <a:gd name="connsiteX18-373" fmla="*/ 1385888 w 1400175"/>
                <a:gd name="connsiteY18-374" fmla="*/ 2443163 h 2671762"/>
                <a:gd name="connsiteX19-375" fmla="*/ 1400175 w 1400175"/>
                <a:gd name="connsiteY19-376" fmla="*/ 9525 h 2671762"/>
                <a:gd name="connsiteX20-377" fmla="*/ 0 w 1400175"/>
                <a:gd name="connsiteY20-378" fmla="*/ 0 h 2671762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  <a:cxn ang="0">
                  <a:pos x="connsiteX8-17" y="connsiteY8-18"/>
                </a:cxn>
                <a:cxn ang="0">
                  <a:pos x="connsiteX9-19" y="connsiteY9-20"/>
                </a:cxn>
                <a:cxn ang="0">
                  <a:pos x="connsiteX10-21" y="connsiteY10-22"/>
                </a:cxn>
                <a:cxn ang="0">
                  <a:pos x="connsiteX11-23" y="connsiteY11-24"/>
                </a:cxn>
                <a:cxn ang="0">
                  <a:pos x="connsiteX12-25" y="connsiteY12-26"/>
                </a:cxn>
                <a:cxn ang="0">
                  <a:pos x="connsiteX13-27" y="connsiteY13-28"/>
                </a:cxn>
                <a:cxn ang="0">
                  <a:pos x="connsiteX14-29" y="connsiteY14-30"/>
                </a:cxn>
                <a:cxn ang="0">
                  <a:pos x="connsiteX15-31" y="connsiteY15-32"/>
                </a:cxn>
                <a:cxn ang="0">
                  <a:pos x="connsiteX16-33" y="connsiteY16-34"/>
                </a:cxn>
                <a:cxn ang="0">
                  <a:pos x="connsiteX17-35" y="connsiteY17-36"/>
                </a:cxn>
                <a:cxn ang="0">
                  <a:pos x="connsiteX18-37" y="connsiteY18-38"/>
                </a:cxn>
                <a:cxn ang="0">
                  <a:pos x="connsiteX19-39" y="connsiteY19-40"/>
                </a:cxn>
                <a:cxn ang="0">
                  <a:pos x="connsiteX20-41" y="connsiteY20-42"/>
                </a:cxn>
              </a:cxnLst>
              <a:rect l="l" t="t" r="r" b="b"/>
              <a:pathLst>
                <a:path w="1400175" h="2671762">
                  <a:moveTo>
                    <a:pt x="0" y="0"/>
                  </a:moveTo>
                  <a:lnTo>
                    <a:pt x="0" y="2400300"/>
                  </a:lnTo>
                  <a:lnTo>
                    <a:pt x="157163" y="2328862"/>
                  </a:lnTo>
                  <a:cubicBezTo>
                    <a:pt x="261938" y="2370137"/>
                    <a:pt x="228600" y="2449512"/>
                    <a:pt x="271463" y="2509837"/>
                  </a:cubicBezTo>
                  <a:lnTo>
                    <a:pt x="338138" y="2586037"/>
                  </a:lnTo>
                  <a:lnTo>
                    <a:pt x="495300" y="2671762"/>
                  </a:lnTo>
                  <a:cubicBezTo>
                    <a:pt x="530225" y="2669381"/>
                    <a:pt x="530226" y="2596356"/>
                    <a:pt x="547688" y="2571750"/>
                  </a:cubicBezTo>
                  <a:cubicBezTo>
                    <a:pt x="565150" y="2547144"/>
                    <a:pt x="575469" y="2543175"/>
                    <a:pt x="600075" y="2524125"/>
                  </a:cubicBezTo>
                  <a:lnTo>
                    <a:pt x="695325" y="2457450"/>
                  </a:lnTo>
                  <a:lnTo>
                    <a:pt x="752475" y="2400300"/>
                  </a:lnTo>
                  <a:lnTo>
                    <a:pt x="866775" y="2362200"/>
                  </a:lnTo>
                  <a:cubicBezTo>
                    <a:pt x="896937" y="2375694"/>
                    <a:pt x="896938" y="2452687"/>
                    <a:pt x="933450" y="2481262"/>
                  </a:cubicBezTo>
                  <a:cubicBezTo>
                    <a:pt x="969962" y="2509837"/>
                    <a:pt x="1055687" y="2527300"/>
                    <a:pt x="1085850" y="2533650"/>
                  </a:cubicBezTo>
                  <a:lnTo>
                    <a:pt x="1176338" y="2552700"/>
                  </a:lnTo>
                  <a:cubicBezTo>
                    <a:pt x="1199357" y="2549525"/>
                    <a:pt x="1206501" y="2527300"/>
                    <a:pt x="1223963" y="2514600"/>
                  </a:cubicBezTo>
                  <a:cubicBezTo>
                    <a:pt x="1241426" y="2501900"/>
                    <a:pt x="1264444" y="2487612"/>
                    <a:pt x="1281113" y="2476500"/>
                  </a:cubicBezTo>
                  <a:lnTo>
                    <a:pt x="1323975" y="2447925"/>
                  </a:lnTo>
                  <a:cubicBezTo>
                    <a:pt x="1338262" y="2438400"/>
                    <a:pt x="1354138" y="2427288"/>
                    <a:pt x="1366838" y="2428875"/>
                  </a:cubicBezTo>
                  <a:lnTo>
                    <a:pt x="1385888" y="2443163"/>
                  </a:lnTo>
                  <a:cubicBezTo>
                    <a:pt x="1390650" y="1631950"/>
                    <a:pt x="1395413" y="820738"/>
                    <a:pt x="1400175" y="9525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81D4DE"/>
            </a:solidFill>
            <a:ln>
              <a:noFill/>
            </a:ln>
          </p:spPr>
          <p:style>
            <a:lnRef idx="2">
              <a:srgbClr val="FFE469">
                <a:shade val="50000"/>
              </a:srgbClr>
            </a:lnRef>
            <a:fillRef idx="1">
              <a:srgbClr val="FFE469"/>
            </a:fillRef>
            <a:effectRef idx="0">
              <a:srgbClr val="FFE469"/>
            </a:effectRef>
            <a:fontRef idx="minor">
              <a:sysClr val="window" lastClr="FFFFFF"/>
            </a:fontRef>
          </p:style>
          <p:txBody>
            <a:bodyPr lIns="53997" tIns="35098" rIns="53997" bIns="80995" anchor="ctr">
              <a:normAutofit/>
            </a:bodyPr>
            <a:lstStyle/>
            <a:p>
              <a:pPr algn="ctr">
                <a:lnSpc>
                  <a:spcPct val="110000"/>
                </a:lnSpc>
                <a:defRPr/>
              </a:pPr>
              <a:endParaRPr lang="zh-CN" altLang="en-US" sz="1350">
                <a:solidFill>
                  <a:srgbClr val="FFFFFF"/>
                </a:solidFill>
              </a:endParaRPr>
            </a:p>
          </p:txBody>
        </p:sp>
      </p:grpSp>
      <p:sp>
        <p:nvSpPr>
          <p:cNvPr id="9" name="Rectangle 9"/>
          <p:cNvSpPr/>
          <p:nvPr/>
        </p:nvSpPr>
        <p:spPr>
          <a:xfrm>
            <a:off x="705247" y="138907"/>
            <a:ext cx="1325880" cy="61023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250" b="1" smtClean="0">
                <a:solidFill>
                  <a:srgbClr val="164D7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思路点拨</a:t>
            </a:r>
          </a:p>
        </p:txBody>
      </p:sp>
      <p:sp>
        <p:nvSpPr>
          <p:cNvPr id="2" name="圆角矩形 1"/>
          <p:cNvSpPr/>
          <p:nvPr/>
        </p:nvSpPr>
        <p:spPr>
          <a:xfrm>
            <a:off x="401320" y="1466215"/>
            <a:ext cx="2921000" cy="1327150"/>
          </a:xfrm>
          <a:prstGeom prst="roundRect">
            <a:avLst/>
          </a:prstGeom>
          <a:solidFill>
            <a:srgbClr val="80D4D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vertOverflow="overflow" horzOverflow="overflow" vert="horz" wrap="square" lIns="91440" tIns="36195" rIns="91440" bIns="144145" numCol="1" spcCol="0" rtlCol="0" fromWordArt="0" anchor="ctr" anchorCtr="0" forceAA="0" compatLnSpc="1">
            <a:noAutofit/>
          </a:bodyPr>
          <a:lstStyle/>
          <a:p>
            <a:pPr algn="ctr">
              <a:lnSpc>
                <a:spcPct val="130000"/>
              </a:lnSpc>
            </a:pPr>
            <a:r>
              <a:rPr lang="en-US" altLang="zh-CN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Step 1</a:t>
            </a:r>
            <a:endParaRPr lang="zh-CN" sz="2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  <a:p>
            <a:pPr algn="ctr">
              <a:lnSpc>
                <a:spcPct val="130000"/>
              </a:lnSpc>
            </a:pPr>
            <a:r>
              <a:rPr lang="zh-CN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总结，引出话题</a:t>
            </a:r>
          </a:p>
        </p:txBody>
      </p:sp>
      <p:sp>
        <p:nvSpPr>
          <p:cNvPr id="3" name="右箭头 2"/>
          <p:cNvSpPr/>
          <p:nvPr/>
        </p:nvSpPr>
        <p:spPr>
          <a:xfrm>
            <a:off x="3509010" y="1933575"/>
            <a:ext cx="963930" cy="570865"/>
          </a:xfrm>
          <a:prstGeom prst="rightArrow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5" name="圆角矩形 4"/>
          <p:cNvSpPr/>
          <p:nvPr/>
        </p:nvSpPr>
        <p:spPr>
          <a:xfrm>
            <a:off x="4570095" y="1028700"/>
            <a:ext cx="4229735" cy="2076450"/>
          </a:xfrm>
          <a:prstGeom prst="roundRect">
            <a:avLst/>
          </a:prstGeom>
          <a:solidFill>
            <a:srgbClr val="80D4D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vertOverflow="overflow" horzOverflow="overflow" vert="horz" wrap="square" lIns="91440" tIns="36195" rIns="91440" bIns="144145" numCol="1" spcCol="0" rtlCol="0" fromWordArt="0" anchor="ctr" anchorCtr="0" forceAA="0" compatLnSpc="1">
            <a:noAutofit/>
          </a:bodyPr>
          <a:lstStyle/>
          <a:p>
            <a:pPr algn="l">
              <a:lnSpc>
                <a:spcPct val="140000"/>
              </a:lnSpc>
              <a:buClrTx/>
              <a:buSzTx/>
              <a:buNone/>
            </a:pPr>
            <a:r>
              <a:rPr lang="en-US" altLang="zh-CN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When and where you went</a:t>
            </a:r>
          </a:p>
          <a:p>
            <a:pPr algn="l">
              <a:lnSpc>
                <a:spcPct val="140000"/>
              </a:lnSpc>
              <a:buClrTx/>
              <a:buSzTx/>
              <a:buNone/>
            </a:pPr>
            <a:r>
              <a:rPr lang="en-US" altLang="zh-CN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How you travelled</a:t>
            </a:r>
          </a:p>
          <a:p>
            <a:pPr algn="l">
              <a:lnSpc>
                <a:spcPct val="140000"/>
              </a:lnSpc>
              <a:buClrTx/>
              <a:buSzTx/>
              <a:buNone/>
            </a:pPr>
            <a:r>
              <a:rPr lang="en-US" altLang="zh-CN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Who travelled with you </a:t>
            </a:r>
          </a:p>
        </p:txBody>
      </p:sp>
      <p:grpSp>
        <p:nvGrpSpPr>
          <p:cNvPr id="13" name="组合 12"/>
          <p:cNvGrpSpPr/>
          <p:nvPr/>
        </p:nvGrpSpPr>
        <p:grpSpPr>
          <a:xfrm>
            <a:off x="-157480" y="3582035"/>
            <a:ext cx="9555480" cy="1149985"/>
            <a:chOff x="3052" y="3957"/>
            <a:chExt cx="3942" cy="2345"/>
          </a:xfrm>
        </p:grpSpPr>
        <p:sp>
          <p:nvSpPr>
            <p:cNvPr id="6" name="矩形 5"/>
            <p:cNvSpPr/>
            <p:nvPr/>
          </p:nvSpPr>
          <p:spPr>
            <a:xfrm>
              <a:off x="3052" y="3957"/>
              <a:ext cx="3942" cy="2345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8" name="TextBox 6"/>
            <p:cNvSpPr txBox="1"/>
            <p:nvPr/>
          </p:nvSpPr>
          <p:spPr>
            <a:xfrm>
              <a:off x="3363" y="4094"/>
              <a:ext cx="3321" cy="20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>
                <a:buClrTx/>
                <a:buSzTx/>
                <a:buFontTx/>
              </a:pPr>
              <a:r>
                <a:rPr lang="zh-CN" altLang="en-US" sz="3000" b="1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I went to Beijing by train with my family last summer vacation. 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图片 11" hidden="1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4" cstate="email"/>
          <a:srcRect t="38033" b="24201"/>
          <a:stretch>
            <a:fillRect/>
          </a:stretch>
        </p:blipFill>
        <p:spPr>
          <a:xfrm>
            <a:off x="1887113" y="-1232"/>
            <a:ext cx="4717073" cy="5145048"/>
          </a:xfrm>
          <a:prstGeom prst="rect">
            <a:avLst/>
          </a:prstGeom>
        </p:spPr>
      </p:pic>
      <p:sp>
        <p:nvSpPr>
          <p:cNvPr id="2" name="圆角矩形 1"/>
          <p:cNvSpPr/>
          <p:nvPr/>
        </p:nvSpPr>
        <p:spPr>
          <a:xfrm>
            <a:off x="231140" y="1443355"/>
            <a:ext cx="2921000" cy="1327150"/>
          </a:xfrm>
          <a:prstGeom prst="roundRect">
            <a:avLst/>
          </a:prstGeom>
          <a:solidFill>
            <a:srgbClr val="80D4D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vertOverflow="overflow" horzOverflow="overflow" vert="horz" wrap="square" lIns="91440" tIns="36195" rIns="91440" bIns="144145" numCol="1" spcCol="0" rtlCol="0" fromWordArt="0" anchor="ctr" anchorCtr="0" forceAA="0" compatLnSpc="1">
            <a:noAutofit/>
          </a:bodyPr>
          <a:lstStyle/>
          <a:p>
            <a:pPr algn="ctr">
              <a:lnSpc>
                <a:spcPct val="130000"/>
              </a:lnSpc>
            </a:pPr>
            <a:r>
              <a:rPr lang="en-US" altLang="zh-CN" sz="28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Step 2</a:t>
            </a:r>
            <a:endParaRPr lang="zh-CN" sz="280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  <a:p>
            <a:pPr algn="ctr">
              <a:lnSpc>
                <a:spcPct val="130000"/>
              </a:lnSpc>
            </a:pPr>
            <a:r>
              <a:rPr lang="zh-CN" altLang="zh-CN" sz="28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详细描写过程</a:t>
            </a:r>
          </a:p>
        </p:txBody>
      </p:sp>
      <p:sp>
        <p:nvSpPr>
          <p:cNvPr id="3" name="右箭头 2"/>
          <p:cNvSpPr/>
          <p:nvPr/>
        </p:nvSpPr>
        <p:spPr>
          <a:xfrm>
            <a:off x="3322955" y="1884680"/>
            <a:ext cx="822960" cy="570865"/>
          </a:xfrm>
          <a:prstGeom prst="rightArrow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5" name="圆角矩形 4"/>
          <p:cNvSpPr/>
          <p:nvPr/>
        </p:nvSpPr>
        <p:spPr>
          <a:xfrm>
            <a:off x="4190365" y="1124585"/>
            <a:ext cx="4812665" cy="1802765"/>
          </a:xfrm>
          <a:prstGeom prst="roundRect">
            <a:avLst/>
          </a:prstGeom>
          <a:solidFill>
            <a:srgbClr val="80D4D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vertOverflow="overflow" horzOverflow="overflow" vert="horz" wrap="square" lIns="91440" tIns="36195" rIns="91440" bIns="144145" numCol="1" spcCol="0" rtlCol="0" fromWordArt="0" anchor="ctr" anchorCtr="0" forceAA="0" compatLnSpc="1">
            <a:noAutofit/>
          </a:bodyPr>
          <a:lstStyle/>
          <a:p>
            <a:pPr algn="l">
              <a:lnSpc>
                <a:spcPct val="120000"/>
              </a:lnSpc>
              <a:buClrTx/>
              <a:buSzTx/>
              <a:buNone/>
            </a:pPr>
            <a:r>
              <a:rPr lang="en-US" altLang="zh-CN"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What happened during the trip?</a:t>
            </a:r>
          </a:p>
          <a:p>
            <a:pPr algn="l">
              <a:lnSpc>
                <a:spcPct val="120000"/>
              </a:lnSpc>
              <a:buClrTx/>
              <a:buSzTx/>
              <a:buNone/>
            </a:pPr>
            <a:r>
              <a:rPr lang="en-US" altLang="zh-CN"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How the story ended?</a:t>
            </a:r>
          </a:p>
        </p:txBody>
      </p:sp>
      <p:grpSp>
        <p:nvGrpSpPr>
          <p:cNvPr id="13" name="组合 12"/>
          <p:cNvGrpSpPr/>
          <p:nvPr/>
        </p:nvGrpSpPr>
        <p:grpSpPr>
          <a:xfrm>
            <a:off x="-157480" y="3582035"/>
            <a:ext cx="9555480" cy="1149985"/>
            <a:chOff x="3052" y="3957"/>
            <a:chExt cx="3942" cy="2345"/>
          </a:xfrm>
        </p:grpSpPr>
        <p:sp>
          <p:nvSpPr>
            <p:cNvPr id="6" name="矩形 5"/>
            <p:cNvSpPr/>
            <p:nvPr/>
          </p:nvSpPr>
          <p:spPr>
            <a:xfrm>
              <a:off x="3052" y="3957"/>
              <a:ext cx="3942" cy="2345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8" name="TextBox 6"/>
            <p:cNvSpPr txBox="1"/>
            <p:nvPr/>
          </p:nvSpPr>
          <p:spPr>
            <a:xfrm>
              <a:off x="3400" y="4094"/>
              <a:ext cx="3284" cy="20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>
                <a:buClrTx/>
                <a:buSzTx/>
                <a:buFontTx/>
              </a:pPr>
              <a:r>
                <a:rPr lang="zh-CN" altLang="en-US" sz="3000" b="1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I visited many places of interest, such as</a:t>
              </a:r>
              <a:r>
                <a:rPr lang="en-US" altLang="zh-CN" sz="3000" b="1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...</a:t>
              </a:r>
            </a:p>
            <a:p>
              <a:pPr algn="l">
                <a:buClrTx/>
                <a:buSzTx/>
                <a:buFontTx/>
              </a:pPr>
              <a:r>
                <a:rPr lang="en-US" altLang="zh-CN" sz="3000" b="1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At last, ....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图片 11" hidden="1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4" cstate="email"/>
          <a:srcRect t="38033" b="24201"/>
          <a:stretch>
            <a:fillRect/>
          </a:stretch>
        </p:blipFill>
        <p:spPr>
          <a:xfrm>
            <a:off x="1887113" y="-1232"/>
            <a:ext cx="4717073" cy="5145048"/>
          </a:xfrm>
          <a:prstGeom prst="rect">
            <a:avLst/>
          </a:prstGeom>
        </p:spPr>
      </p:pic>
      <p:sp>
        <p:nvSpPr>
          <p:cNvPr id="2" name="圆角矩形 1"/>
          <p:cNvSpPr/>
          <p:nvPr/>
        </p:nvSpPr>
        <p:spPr>
          <a:xfrm>
            <a:off x="186690" y="1487805"/>
            <a:ext cx="2921000" cy="1327150"/>
          </a:xfrm>
          <a:prstGeom prst="roundRect">
            <a:avLst/>
          </a:prstGeom>
          <a:solidFill>
            <a:srgbClr val="80D4D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vertOverflow="overflow" horzOverflow="overflow" vert="horz" wrap="square" lIns="91440" tIns="36195" rIns="91440" bIns="144145" numCol="1" spcCol="0" rtlCol="0" fromWordArt="0" anchor="ctr" anchorCtr="0" forceAA="0" compatLnSpc="1">
            <a:noAutofit/>
          </a:bodyPr>
          <a:lstStyle/>
          <a:p>
            <a:pPr algn="ctr">
              <a:lnSpc>
                <a:spcPct val="130000"/>
              </a:lnSpc>
            </a:pPr>
            <a:r>
              <a:rPr lang="en-US" altLang="zh-CN" sz="28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Step 3</a:t>
            </a:r>
            <a:endParaRPr lang="zh-CN" sz="280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  <a:p>
            <a:pPr algn="ctr">
              <a:lnSpc>
                <a:spcPct val="130000"/>
              </a:lnSpc>
            </a:pPr>
            <a:r>
              <a:rPr lang="zh-CN" altLang="zh-CN" sz="28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总结感慨</a:t>
            </a:r>
          </a:p>
        </p:txBody>
      </p:sp>
      <p:sp>
        <p:nvSpPr>
          <p:cNvPr id="3" name="右箭头 2"/>
          <p:cNvSpPr/>
          <p:nvPr/>
        </p:nvSpPr>
        <p:spPr>
          <a:xfrm>
            <a:off x="3310890" y="1865630"/>
            <a:ext cx="963930" cy="570865"/>
          </a:xfrm>
          <a:prstGeom prst="rightArrow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5" name="圆角矩形 4"/>
          <p:cNvSpPr/>
          <p:nvPr/>
        </p:nvSpPr>
        <p:spPr>
          <a:xfrm>
            <a:off x="4471670" y="1379220"/>
            <a:ext cx="4088765" cy="1543050"/>
          </a:xfrm>
          <a:prstGeom prst="roundRect">
            <a:avLst/>
          </a:prstGeom>
          <a:solidFill>
            <a:srgbClr val="80D4D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vertOverflow="overflow" horzOverflow="overflow" vert="horz" wrap="square" lIns="91440" tIns="36195" rIns="91440" bIns="144145" numCol="1" spcCol="0" rtlCol="0" fromWordArt="0" anchor="ctr" anchorCtr="0" forceAA="0" compatLnSpc="1">
            <a:noAutofit/>
          </a:bodyPr>
          <a:lstStyle/>
          <a:p>
            <a:pPr algn="l">
              <a:lnSpc>
                <a:spcPct val="100000"/>
              </a:lnSpc>
              <a:buClrTx/>
              <a:buSzTx/>
              <a:buNone/>
            </a:pPr>
            <a:r>
              <a:rPr lang="en-US" altLang="zh-CN"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How do you feel about this trip?</a:t>
            </a:r>
          </a:p>
        </p:txBody>
      </p:sp>
      <p:sp>
        <p:nvSpPr>
          <p:cNvPr id="6" name="矩形 5"/>
          <p:cNvSpPr/>
          <p:nvPr/>
        </p:nvSpPr>
        <p:spPr>
          <a:xfrm>
            <a:off x="-111760" y="3514090"/>
            <a:ext cx="9555480" cy="114998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8" name="TextBox 6"/>
          <p:cNvSpPr txBox="1"/>
          <p:nvPr/>
        </p:nvSpPr>
        <p:spPr>
          <a:xfrm>
            <a:off x="686078" y="3812415"/>
            <a:ext cx="7960476" cy="553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buClrTx/>
              <a:buSzTx/>
              <a:buFontTx/>
            </a:pPr>
            <a:r>
              <a:rPr sz="3000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 felt a little tired but I was happy.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图片 11" hidden="1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6" cstate="email"/>
          <a:srcRect t="38033" b="24201"/>
          <a:stretch>
            <a:fillRect/>
          </a:stretch>
        </p:blipFill>
        <p:spPr>
          <a:xfrm>
            <a:off x="1887113" y="-1232"/>
            <a:ext cx="4717073" cy="5145048"/>
          </a:xfrm>
          <a:prstGeom prst="rect">
            <a:avLst/>
          </a:prstGeom>
        </p:spPr>
      </p:pic>
      <p:grpSp>
        <p:nvGrpSpPr>
          <p:cNvPr id="4" name="组合 3"/>
          <p:cNvGrpSpPr/>
          <p:nvPr/>
        </p:nvGrpSpPr>
        <p:grpSpPr>
          <a:xfrm>
            <a:off x="512445" y="273050"/>
            <a:ext cx="1826895" cy="529590"/>
            <a:chOff x="4353204" y="1914082"/>
            <a:chExt cx="2224876" cy="2689640"/>
          </a:xfrm>
        </p:grpSpPr>
        <p:sp>
          <p:nvSpPr>
            <p:cNvPr id="7" name="MH_Other_5"/>
            <p:cNvSpPr/>
            <p:nvPr>
              <p:custDataLst>
                <p:tags r:id="rId2"/>
              </p:custDataLst>
            </p:nvPr>
          </p:nvSpPr>
          <p:spPr>
            <a:xfrm>
              <a:off x="4410044" y="2121415"/>
              <a:ext cx="2168036" cy="2482307"/>
            </a:xfrm>
            <a:custGeom>
              <a:avLst/>
              <a:gdLst>
                <a:gd name="connsiteX0" fmla="*/ 0 w 1400175"/>
                <a:gd name="connsiteY0" fmla="*/ 0 h 2671762"/>
                <a:gd name="connsiteX1" fmla="*/ 0 w 1400175"/>
                <a:gd name="connsiteY1" fmla="*/ 2400300 h 2671762"/>
                <a:gd name="connsiteX2" fmla="*/ 142875 w 1400175"/>
                <a:gd name="connsiteY2" fmla="*/ 2328862 h 2671762"/>
                <a:gd name="connsiteX3" fmla="*/ 209550 w 1400175"/>
                <a:gd name="connsiteY3" fmla="*/ 2366962 h 2671762"/>
                <a:gd name="connsiteX4" fmla="*/ 271463 w 1400175"/>
                <a:gd name="connsiteY4" fmla="*/ 2509837 h 2671762"/>
                <a:gd name="connsiteX5" fmla="*/ 338138 w 1400175"/>
                <a:gd name="connsiteY5" fmla="*/ 2586037 h 2671762"/>
                <a:gd name="connsiteX6" fmla="*/ 495300 w 1400175"/>
                <a:gd name="connsiteY6" fmla="*/ 2671762 h 2671762"/>
                <a:gd name="connsiteX7" fmla="*/ 547688 w 1400175"/>
                <a:gd name="connsiteY7" fmla="*/ 2571750 h 2671762"/>
                <a:gd name="connsiteX8" fmla="*/ 600075 w 1400175"/>
                <a:gd name="connsiteY8" fmla="*/ 2524125 h 2671762"/>
                <a:gd name="connsiteX9" fmla="*/ 695325 w 1400175"/>
                <a:gd name="connsiteY9" fmla="*/ 2457450 h 2671762"/>
                <a:gd name="connsiteX10" fmla="*/ 752475 w 1400175"/>
                <a:gd name="connsiteY10" fmla="*/ 2400300 h 2671762"/>
                <a:gd name="connsiteX11" fmla="*/ 866775 w 1400175"/>
                <a:gd name="connsiteY11" fmla="*/ 2362200 h 2671762"/>
                <a:gd name="connsiteX12" fmla="*/ 933450 w 1400175"/>
                <a:gd name="connsiteY12" fmla="*/ 2481262 h 2671762"/>
                <a:gd name="connsiteX13" fmla="*/ 1085850 w 1400175"/>
                <a:gd name="connsiteY13" fmla="*/ 2533650 h 2671762"/>
                <a:gd name="connsiteX14" fmla="*/ 1176338 w 1400175"/>
                <a:gd name="connsiteY14" fmla="*/ 2552700 h 2671762"/>
                <a:gd name="connsiteX15" fmla="*/ 1223963 w 1400175"/>
                <a:gd name="connsiteY15" fmla="*/ 2514600 h 2671762"/>
                <a:gd name="connsiteX16" fmla="*/ 1281113 w 1400175"/>
                <a:gd name="connsiteY16" fmla="*/ 2476500 h 2671762"/>
                <a:gd name="connsiteX17" fmla="*/ 1323975 w 1400175"/>
                <a:gd name="connsiteY17" fmla="*/ 2447925 h 2671762"/>
                <a:gd name="connsiteX18" fmla="*/ 1366838 w 1400175"/>
                <a:gd name="connsiteY18" fmla="*/ 2428875 h 2671762"/>
                <a:gd name="connsiteX19" fmla="*/ 1400175 w 1400175"/>
                <a:gd name="connsiteY19" fmla="*/ 2457450 h 2671762"/>
                <a:gd name="connsiteX20" fmla="*/ 1400175 w 1400175"/>
                <a:gd name="connsiteY20" fmla="*/ 9525 h 2671762"/>
                <a:gd name="connsiteX21" fmla="*/ 0 w 1400175"/>
                <a:gd name="connsiteY21" fmla="*/ 0 h 2671762"/>
                <a:gd name="connsiteX0-1" fmla="*/ 0 w 1400175"/>
                <a:gd name="connsiteY0-2" fmla="*/ 0 h 2671762"/>
                <a:gd name="connsiteX1-3" fmla="*/ 0 w 1400175"/>
                <a:gd name="connsiteY1-4" fmla="*/ 2400300 h 2671762"/>
                <a:gd name="connsiteX2-5" fmla="*/ 142875 w 1400175"/>
                <a:gd name="connsiteY2-6" fmla="*/ 2328862 h 2671762"/>
                <a:gd name="connsiteX3-7" fmla="*/ 271463 w 1400175"/>
                <a:gd name="connsiteY3-8" fmla="*/ 2509837 h 2671762"/>
                <a:gd name="connsiteX4-9" fmla="*/ 338138 w 1400175"/>
                <a:gd name="connsiteY4-10" fmla="*/ 2586037 h 2671762"/>
                <a:gd name="connsiteX5-11" fmla="*/ 495300 w 1400175"/>
                <a:gd name="connsiteY5-12" fmla="*/ 2671762 h 2671762"/>
                <a:gd name="connsiteX6-13" fmla="*/ 547688 w 1400175"/>
                <a:gd name="connsiteY6-14" fmla="*/ 2571750 h 2671762"/>
                <a:gd name="connsiteX7-15" fmla="*/ 600075 w 1400175"/>
                <a:gd name="connsiteY7-16" fmla="*/ 2524125 h 2671762"/>
                <a:gd name="connsiteX8-17" fmla="*/ 695325 w 1400175"/>
                <a:gd name="connsiteY8-18" fmla="*/ 2457450 h 2671762"/>
                <a:gd name="connsiteX9-19" fmla="*/ 752475 w 1400175"/>
                <a:gd name="connsiteY9-20" fmla="*/ 2400300 h 2671762"/>
                <a:gd name="connsiteX10-21" fmla="*/ 866775 w 1400175"/>
                <a:gd name="connsiteY10-22" fmla="*/ 2362200 h 2671762"/>
                <a:gd name="connsiteX11-23" fmla="*/ 933450 w 1400175"/>
                <a:gd name="connsiteY11-24" fmla="*/ 2481262 h 2671762"/>
                <a:gd name="connsiteX12-25" fmla="*/ 1085850 w 1400175"/>
                <a:gd name="connsiteY12-26" fmla="*/ 2533650 h 2671762"/>
                <a:gd name="connsiteX13-27" fmla="*/ 1176338 w 1400175"/>
                <a:gd name="connsiteY13-28" fmla="*/ 2552700 h 2671762"/>
                <a:gd name="connsiteX14-29" fmla="*/ 1223963 w 1400175"/>
                <a:gd name="connsiteY14-30" fmla="*/ 2514600 h 2671762"/>
                <a:gd name="connsiteX15-31" fmla="*/ 1281113 w 1400175"/>
                <a:gd name="connsiteY15-32" fmla="*/ 2476500 h 2671762"/>
                <a:gd name="connsiteX16-33" fmla="*/ 1323975 w 1400175"/>
                <a:gd name="connsiteY16-34" fmla="*/ 2447925 h 2671762"/>
                <a:gd name="connsiteX17-35" fmla="*/ 1366838 w 1400175"/>
                <a:gd name="connsiteY17-36" fmla="*/ 2428875 h 2671762"/>
                <a:gd name="connsiteX18-37" fmla="*/ 1400175 w 1400175"/>
                <a:gd name="connsiteY18-38" fmla="*/ 2457450 h 2671762"/>
                <a:gd name="connsiteX19-39" fmla="*/ 1400175 w 1400175"/>
                <a:gd name="connsiteY19-40" fmla="*/ 9525 h 2671762"/>
                <a:gd name="connsiteX20-41" fmla="*/ 0 w 1400175"/>
                <a:gd name="connsiteY20-42" fmla="*/ 0 h 2671762"/>
                <a:gd name="connsiteX0-43" fmla="*/ 0 w 1400175"/>
                <a:gd name="connsiteY0-44" fmla="*/ 0 h 2671762"/>
                <a:gd name="connsiteX1-45" fmla="*/ 0 w 1400175"/>
                <a:gd name="connsiteY1-46" fmla="*/ 2400300 h 2671762"/>
                <a:gd name="connsiteX2-47" fmla="*/ 142875 w 1400175"/>
                <a:gd name="connsiteY2-48" fmla="*/ 2328862 h 2671762"/>
                <a:gd name="connsiteX3-49" fmla="*/ 271463 w 1400175"/>
                <a:gd name="connsiteY3-50" fmla="*/ 2509837 h 2671762"/>
                <a:gd name="connsiteX4-51" fmla="*/ 338138 w 1400175"/>
                <a:gd name="connsiteY4-52" fmla="*/ 2586037 h 2671762"/>
                <a:gd name="connsiteX5-53" fmla="*/ 495300 w 1400175"/>
                <a:gd name="connsiteY5-54" fmla="*/ 2671762 h 2671762"/>
                <a:gd name="connsiteX6-55" fmla="*/ 547688 w 1400175"/>
                <a:gd name="connsiteY6-56" fmla="*/ 2571750 h 2671762"/>
                <a:gd name="connsiteX7-57" fmla="*/ 600075 w 1400175"/>
                <a:gd name="connsiteY7-58" fmla="*/ 2524125 h 2671762"/>
                <a:gd name="connsiteX8-59" fmla="*/ 695325 w 1400175"/>
                <a:gd name="connsiteY8-60" fmla="*/ 2457450 h 2671762"/>
                <a:gd name="connsiteX9-61" fmla="*/ 752475 w 1400175"/>
                <a:gd name="connsiteY9-62" fmla="*/ 2400300 h 2671762"/>
                <a:gd name="connsiteX10-63" fmla="*/ 866775 w 1400175"/>
                <a:gd name="connsiteY10-64" fmla="*/ 2362200 h 2671762"/>
                <a:gd name="connsiteX11-65" fmla="*/ 933450 w 1400175"/>
                <a:gd name="connsiteY11-66" fmla="*/ 2481262 h 2671762"/>
                <a:gd name="connsiteX12-67" fmla="*/ 1085850 w 1400175"/>
                <a:gd name="connsiteY12-68" fmla="*/ 2533650 h 2671762"/>
                <a:gd name="connsiteX13-69" fmla="*/ 1176338 w 1400175"/>
                <a:gd name="connsiteY13-70" fmla="*/ 2552700 h 2671762"/>
                <a:gd name="connsiteX14-71" fmla="*/ 1223963 w 1400175"/>
                <a:gd name="connsiteY14-72" fmla="*/ 2514600 h 2671762"/>
                <a:gd name="connsiteX15-73" fmla="*/ 1281113 w 1400175"/>
                <a:gd name="connsiteY15-74" fmla="*/ 2476500 h 2671762"/>
                <a:gd name="connsiteX16-75" fmla="*/ 1323975 w 1400175"/>
                <a:gd name="connsiteY16-76" fmla="*/ 2447925 h 2671762"/>
                <a:gd name="connsiteX17-77" fmla="*/ 1366838 w 1400175"/>
                <a:gd name="connsiteY17-78" fmla="*/ 2428875 h 2671762"/>
                <a:gd name="connsiteX18-79" fmla="*/ 1400175 w 1400175"/>
                <a:gd name="connsiteY18-80" fmla="*/ 2457450 h 2671762"/>
                <a:gd name="connsiteX19-81" fmla="*/ 1400175 w 1400175"/>
                <a:gd name="connsiteY19-82" fmla="*/ 9525 h 2671762"/>
                <a:gd name="connsiteX20-83" fmla="*/ 0 w 1400175"/>
                <a:gd name="connsiteY20-84" fmla="*/ 0 h 2671762"/>
                <a:gd name="connsiteX0-85" fmla="*/ 0 w 1400175"/>
                <a:gd name="connsiteY0-86" fmla="*/ 0 h 2671762"/>
                <a:gd name="connsiteX1-87" fmla="*/ 0 w 1400175"/>
                <a:gd name="connsiteY1-88" fmla="*/ 2400300 h 2671762"/>
                <a:gd name="connsiteX2-89" fmla="*/ 157163 w 1400175"/>
                <a:gd name="connsiteY2-90" fmla="*/ 2328862 h 2671762"/>
                <a:gd name="connsiteX3-91" fmla="*/ 271463 w 1400175"/>
                <a:gd name="connsiteY3-92" fmla="*/ 2509837 h 2671762"/>
                <a:gd name="connsiteX4-93" fmla="*/ 338138 w 1400175"/>
                <a:gd name="connsiteY4-94" fmla="*/ 2586037 h 2671762"/>
                <a:gd name="connsiteX5-95" fmla="*/ 495300 w 1400175"/>
                <a:gd name="connsiteY5-96" fmla="*/ 2671762 h 2671762"/>
                <a:gd name="connsiteX6-97" fmla="*/ 547688 w 1400175"/>
                <a:gd name="connsiteY6-98" fmla="*/ 2571750 h 2671762"/>
                <a:gd name="connsiteX7-99" fmla="*/ 600075 w 1400175"/>
                <a:gd name="connsiteY7-100" fmla="*/ 2524125 h 2671762"/>
                <a:gd name="connsiteX8-101" fmla="*/ 695325 w 1400175"/>
                <a:gd name="connsiteY8-102" fmla="*/ 2457450 h 2671762"/>
                <a:gd name="connsiteX9-103" fmla="*/ 752475 w 1400175"/>
                <a:gd name="connsiteY9-104" fmla="*/ 2400300 h 2671762"/>
                <a:gd name="connsiteX10-105" fmla="*/ 866775 w 1400175"/>
                <a:gd name="connsiteY10-106" fmla="*/ 2362200 h 2671762"/>
                <a:gd name="connsiteX11-107" fmla="*/ 933450 w 1400175"/>
                <a:gd name="connsiteY11-108" fmla="*/ 2481262 h 2671762"/>
                <a:gd name="connsiteX12-109" fmla="*/ 1085850 w 1400175"/>
                <a:gd name="connsiteY12-110" fmla="*/ 2533650 h 2671762"/>
                <a:gd name="connsiteX13-111" fmla="*/ 1176338 w 1400175"/>
                <a:gd name="connsiteY13-112" fmla="*/ 2552700 h 2671762"/>
                <a:gd name="connsiteX14-113" fmla="*/ 1223963 w 1400175"/>
                <a:gd name="connsiteY14-114" fmla="*/ 2514600 h 2671762"/>
                <a:gd name="connsiteX15-115" fmla="*/ 1281113 w 1400175"/>
                <a:gd name="connsiteY15-116" fmla="*/ 2476500 h 2671762"/>
                <a:gd name="connsiteX16-117" fmla="*/ 1323975 w 1400175"/>
                <a:gd name="connsiteY16-118" fmla="*/ 2447925 h 2671762"/>
                <a:gd name="connsiteX17-119" fmla="*/ 1366838 w 1400175"/>
                <a:gd name="connsiteY17-120" fmla="*/ 2428875 h 2671762"/>
                <a:gd name="connsiteX18-121" fmla="*/ 1400175 w 1400175"/>
                <a:gd name="connsiteY18-122" fmla="*/ 2457450 h 2671762"/>
                <a:gd name="connsiteX19-123" fmla="*/ 1400175 w 1400175"/>
                <a:gd name="connsiteY19-124" fmla="*/ 9525 h 2671762"/>
                <a:gd name="connsiteX20-125" fmla="*/ 0 w 1400175"/>
                <a:gd name="connsiteY20-126" fmla="*/ 0 h 2671762"/>
                <a:gd name="connsiteX0-127" fmla="*/ 0 w 1400175"/>
                <a:gd name="connsiteY0-128" fmla="*/ 0 h 2671762"/>
                <a:gd name="connsiteX1-129" fmla="*/ 0 w 1400175"/>
                <a:gd name="connsiteY1-130" fmla="*/ 2400300 h 2671762"/>
                <a:gd name="connsiteX2-131" fmla="*/ 157163 w 1400175"/>
                <a:gd name="connsiteY2-132" fmla="*/ 2328862 h 2671762"/>
                <a:gd name="connsiteX3-133" fmla="*/ 271463 w 1400175"/>
                <a:gd name="connsiteY3-134" fmla="*/ 2509837 h 2671762"/>
                <a:gd name="connsiteX4-135" fmla="*/ 338138 w 1400175"/>
                <a:gd name="connsiteY4-136" fmla="*/ 2586037 h 2671762"/>
                <a:gd name="connsiteX5-137" fmla="*/ 495300 w 1400175"/>
                <a:gd name="connsiteY5-138" fmla="*/ 2671762 h 2671762"/>
                <a:gd name="connsiteX6-139" fmla="*/ 547688 w 1400175"/>
                <a:gd name="connsiteY6-140" fmla="*/ 2571750 h 2671762"/>
                <a:gd name="connsiteX7-141" fmla="*/ 600075 w 1400175"/>
                <a:gd name="connsiteY7-142" fmla="*/ 2524125 h 2671762"/>
                <a:gd name="connsiteX8-143" fmla="*/ 695325 w 1400175"/>
                <a:gd name="connsiteY8-144" fmla="*/ 2457450 h 2671762"/>
                <a:gd name="connsiteX9-145" fmla="*/ 752475 w 1400175"/>
                <a:gd name="connsiteY9-146" fmla="*/ 2400300 h 2671762"/>
                <a:gd name="connsiteX10-147" fmla="*/ 866775 w 1400175"/>
                <a:gd name="connsiteY10-148" fmla="*/ 2362200 h 2671762"/>
                <a:gd name="connsiteX11-149" fmla="*/ 933450 w 1400175"/>
                <a:gd name="connsiteY11-150" fmla="*/ 2481262 h 2671762"/>
                <a:gd name="connsiteX12-151" fmla="*/ 1085850 w 1400175"/>
                <a:gd name="connsiteY12-152" fmla="*/ 2533650 h 2671762"/>
                <a:gd name="connsiteX13-153" fmla="*/ 1176338 w 1400175"/>
                <a:gd name="connsiteY13-154" fmla="*/ 2552700 h 2671762"/>
                <a:gd name="connsiteX14-155" fmla="*/ 1223963 w 1400175"/>
                <a:gd name="connsiteY14-156" fmla="*/ 2514600 h 2671762"/>
                <a:gd name="connsiteX15-157" fmla="*/ 1281113 w 1400175"/>
                <a:gd name="connsiteY15-158" fmla="*/ 2476500 h 2671762"/>
                <a:gd name="connsiteX16-159" fmla="*/ 1323975 w 1400175"/>
                <a:gd name="connsiteY16-160" fmla="*/ 2447925 h 2671762"/>
                <a:gd name="connsiteX17-161" fmla="*/ 1366838 w 1400175"/>
                <a:gd name="connsiteY17-162" fmla="*/ 2428875 h 2671762"/>
                <a:gd name="connsiteX18-163" fmla="*/ 1400175 w 1400175"/>
                <a:gd name="connsiteY18-164" fmla="*/ 2457450 h 2671762"/>
                <a:gd name="connsiteX19-165" fmla="*/ 1400175 w 1400175"/>
                <a:gd name="connsiteY19-166" fmla="*/ 9525 h 2671762"/>
                <a:gd name="connsiteX20-167" fmla="*/ 0 w 1400175"/>
                <a:gd name="connsiteY20-168" fmla="*/ 0 h 2671762"/>
                <a:gd name="connsiteX0-169" fmla="*/ 0 w 1400175"/>
                <a:gd name="connsiteY0-170" fmla="*/ 0 h 2671762"/>
                <a:gd name="connsiteX1-171" fmla="*/ 0 w 1400175"/>
                <a:gd name="connsiteY1-172" fmla="*/ 2400300 h 2671762"/>
                <a:gd name="connsiteX2-173" fmla="*/ 157163 w 1400175"/>
                <a:gd name="connsiteY2-174" fmla="*/ 2328862 h 2671762"/>
                <a:gd name="connsiteX3-175" fmla="*/ 271463 w 1400175"/>
                <a:gd name="connsiteY3-176" fmla="*/ 2509837 h 2671762"/>
                <a:gd name="connsiteX4-177" fmla="*/ 338138 w 1400175"/>
                <a:gd name="connsiteY4-178" fmla="*/ 2586037 h 2671762"/>
                <a:gd name="connsiteX5-179" fmla="*/ 495300 w 1400175"/>
                <a:gd name="connsiteY5-180" fmla="*/ 2671762 h 2671762"/>
                <a:gd name="connsiteX6-181" fmla="*/ 547688 w 1400175"/>
                <a:gd name="connsiteY6-182" fmla="*/ 2571750 h 2671762"/>
                <a:gd name="connsiteX7-183" fmla="*/ 600075 w 1400175"/>
                <a:gd name="connsiteY7-184" fmla="*/ 2524125 h 2671762"/>
                <a:gd name="connsiteX8-185" fmla="*/ 695325 w 1400175"/>
                <a:gd name="connsiteY8-186" fmla="*/ 2457450 h 2671762"/>
                <a:gd name="connsiteX9-187" fmla="*/ 752475 w 1400175"/>
                <a:gd name="connsiteY9-188" fmla="*/ 2400300 h 2671762"/>
                <a:gd name="connsiteX10-189" fmla="*/ 866775 w 1400175"/>
                <a:gd name="connsiteY10-190" fmla="*/ 2362200 h 2671762"/>
                <a:gd name="connsiteX11-191" fmla="*/ 933450 w 1400175"/>
                <a:gd name="connsiteY11-192" fmla="*/ 2481262 h 2671762"/>
                <a:gd name="connsiteX12-193" fmla="*/ 1085850 w 1400175"/>
                <a:gd name="connsiteY12-194" fmla="*/ 2533650 h 2671762"/>
                <a:gd name="connsiteX13-195" fmla="*/ 1176338 w 1400175"/>
                <a:gd name="connsiteY13-196" fmla="*/ 2552700 h 2671762"/>
                <a:gd name="connsiteX14-197" fmla="*/ 1223963 w 1400175"/>
                <a:gd name="connsiteY14-198" fmla="*/ 2514600 h 2671762"/>
                <a:gd name="connsiteX15-199" fmla="*/ 1281113 w 1400175"/>
                <a:gd name="connsiteY15-200" fmla="*/ 2476500 h 2671762"/>
                <a:gd name="connsiteX16-201" fmla="*/ 1323975 w 1400175"/>
                <a:gd name="connsiteY16-202" fmla="*/ 2447925 h 2671762"/>
                <a:gd name="connsiteX17-203" fmla="*/ 1366838 w 1400175"/>
                <a:gd name="connsiteY17-204" fmla="*/ 2428875 h 2671762"/>
                <a:gd name="connsiteX18-205" fmla="*/ 1400175 w 1400175"/>
                <a:gd name="connsiteY18-206" fmla="*/ 2457450 h 2671762"/>
                <a:gd name="connsiteX19-207" fmla="*/ 1400175 w 1400175"/>
                <a:gd name="connsiteY19-208" fmla="*/ 9525 h 2671762"/>
                <a:gd name="connsiteX20-209" fmla="*/ 0 w 1400175"/>
                <a:gd name="connsiteY20-210" fmla="*/ 0 h 2671762"/>
                <a:gd name="connsiteX0-211" fmla="*/ 0 w 1400175"/>
                <a:gd name="connsiteY0-212" fmla="*/ 0 h 2671762"/>
                <a:gd name="connsiteX1-213" fmla="*/ 0 w 1400175"/>
                <a:gd name="connsiteY1-214" fmla="*/ 2400300 h 2671762"/>
                <a:gd name="connsiteX2-215" fmla="*/ 157163 w 1400175"/>
                <a:gd name="connsiteY2-216" fmla="*/ 2328862 h 2671762"/>
                <a:gd name="connsiteX3-217" fmla="*/ 271463 w 1400175"/>
                <a:gd name="connsiteY3-218" fmla="*/ 2509837 h 2671762"/>
                <a:gd name="connsiteX4-219" fmla="*/ 338138 w 1400175"/>
                <a:gd name="connsiteY4-220" fmla="*/ 2586037 h 2671762"/>
                <a:gd name="connsiteX5-221" fmla="*/ 495300 w 1400175"/>
                <a:gd name="connsiteY5-222" fmla="*/ 2671762 h 2671762"/>
                <a:gd name="connsiteX6-223" fmla="*/ 547688 w 1400175"/>
                <a:gd name="connsiteY6-224" fmla="*/ 2571750 h 2671762"/>
                <a:gd name="connsiteX7-225" fmla="*/ 600075 w 1400175"/>
                <a:gd name="connsiteY7-226" fmla="*/ 2524125 h 2671762"/>
                <a:gd name="connsiteX8-227" fmla="*/ 695325 w 1400175"/>
                <a:gd name="connsiteY8-228" fmla="*/ 2457450 h 2671762"/>
                <a:gd name="connsiteX9-229" fmla="*/ 752475 w 1400175"/>
                <a:gd name="connsiteY9-230" fmla="*/ 2400300 h 2671762"/>
                <a:gd name="connsiteX10-231" fmla="*/ 866775 w 1400175"/>
                <a:gd name="connsiteY10-232" fmla="*/ 2362200 h 2671762"/>
                <a:gd name="connsiteX11-233" fmla="*/ 933450 w 1400175"/>
                <a:gd name="connsiteY11-234" fmla="*/ 2481262 h 2671762"/>
                <a:gd name="connsiteX12-235" fmla="*/ 1085850 w 1400175"/>
                <a:gd name="connsiteY12-236" fmla="*/ 2533650 h 2671762"/>
                <a:gd name="connsiteX13-237" fmla="*/ 1176338 w 1400175"/>
                <a:gd name="connsiteY13-238" fmla="*/ 2552700 h 2671762"/>
                <a:gd name="connsiteX14-239" fmla="*/ 1223963 w 1400175"/>
                <a:gd name="connsiteY14-240" fmla="*/ 2514600 h 2671762"/>
                <a:gd name="connsiteX15-241" fmla="*/ 1281113 w 1400175"/>
                <a:gd name="connsiteY15-242" fmla="*/ 2476500 h 2671762"/>
                <a:gd name="connsiteX16-243" fmla="*/ 1323975 w 1400175"/>
                <a:gd name="connsiteY16-244" fmla="*/ 2447925 h 2671762"/>
                <a:gd name="connsiteX17-245" fmla="*/ 1366838 w 1400175"/>
                <a:gd name="connsiteY17-246" fmla="*/ 2428875 h 2671762"/>
                <a:gd name="connsiteX18-247" fmla="*/ 1400175 w 1400175"/>
                <a:gd name="connsiteY18-248" fmla="*/ 2457450 h 2671762"/>
                <a:gd name="connsiteX19-249" fmla="*/ 1400175 w 1400175"/>
                <a:gd name="connsiteY19-250" fmla="*/ 9525 h 2671762"/>
                <a:gd name="connsiteX20-251" fmla="*/ 0 w 1400175"/>
                <a:gd name="connsiteY20-252" fmla="*/ 0 h 2671762"/>
                <a:gd name="connsiteX0-253" fmla="*/ 0 w 1400175"/>
                <a:gd name="connsiteY0-254" fmla="*/ 0 h 2671762"/>
                <a:gd name="connsiteX1-255" fmla="*/ 0 w 1400175"/>
                <a:gd name="connsiteY1-256" fmla="*/ 2400300 h 2671762"/>
                <a:gd name="connsiteX2-257" fmla="*/ 157163 w 1400175"/>
                <a:gd name="connsiteY2-258" fmla="*/ 2328862 h 2671762"/>
                <a:gd name="connsiteX3-259" fmla="*/ 271463 w 1400175"/>
                <a:gd name="connsiteY3-260" fmla="*/ 2509837 h 2671762"/>
                <a:gd name="connsiteX4-261" fmla="*/ 338138 w 1400175"/>
                <a:gd name="connsiteY4-262" fmla="*/ 2586037 h 2671762"/>
                <a:gd name="connsiteX5-263" fmla="*/ 495300 w 1400175"/>
                <a:gd name="connsiteY5-264" fmla="*/ 2671762 h 2671762"/>
                <a:gd name="connsiteX6-265" fmla="*/ 547688 w 1400175"/>
                <a:gd name="connsiteY6-266" fmla="*/ 2571750 h 2671762"/>
                <a:gd name="connsiteX7-267" fmla="*/ 600075 w 1400175"/>
                <a:gd name="connsiteY7-268" fmla="*/ 2524125 h 2671762"/>
                <a:gd name="connsiteX8-269" fmla="*/ 695325 w 1400175"/>
                <a:gd name="connsiteY8-270" fmla="*/ 2457450 h 2671762"/>
                <a:gd name="connsiteX9-271" fmla="*/ 752475 w 1400175"/>
                <a:gd name="connsiteY9-272" fmla="*/ 2400300 h 2671762"/>
                <a:gd name="connsiteX10-273" fmla="*/ 866775 w 1400175"/>
                <a:gd name="connsiteY10-274" fmla="*/ 2362200 h 2671762"/>
                <a:gd name="connsiteX11-275" fmla="*/ 933450 w 1400175"/>
                <a:gd name="connsiteY11-276" fmla="*/ 2481262 h 2671762"/>
                <a:gd name="connsiteX12-277" fmla="*/ 1085850 w 1400175"/>
                <a:gd name="connsiteY12-278" fmla="*/ 2533650 h 2671762"/>
                <a:gd name="connsiteX13-279" fmla="*/ 1176338 w 1400175"/>
                <a:gd name="connsiteY13-280" fmla="*/ 2552700 h 2671762"/>
                <a:gd name="connsiteX14-281" fmla="*/ 1223963 w 1400175"/>
                <a:gd name="connsiteY14-282" fmla="*/ 2514600 h 2671762"/>
                <a:gd name="connsiteX15-283" fmla="*/ 1281113 w 1400175"/>
                <a:gd name="connsiteY15-284" fmla="*/ 2476500 h 2671762"/>
                <a:gd name="connsiteX16-285" fmla="*/ 1323975 w 1400175"/>
                <a:gd name="connsiteY16-286" fmla="*/ 2447925 h 2671762"/>
                <a:gd name="connsiteX17-287" fmla="*/ 1366838 w 1400175"/>
                <a:gd name="connsiteY17-288" fmla="*/ 2428875 h 2671762"/>
                <a:gd name="connsiteX18-289" fmla="*/ 1400175 w 1400175"/>
                <a:gd name="connsiteY18-290" fmla="*/ 2457450 h 2671762"/>
                <a:gd name="connsiteX19-291" fmla="*/ 1400175 w 1400175"/>
                <a:gd name="connsiteY19-292" fmla="*/ 9525 h 2671762"/>
                <a:gd name="connsiteX20-293" fmla="*/ 0 w 1400175"/>
                <a:gd name="connsiteY20-294" fmla="*/ 0 h 2671762"/>
                <a:gd name="connsiteX0-295" fmla="*/ 0 w 1400175"/>
                <a:gd name="connsiteY0-296" fmla="*/ 0 h 2671762"/>
                <a:gd name="connsiteX1-297" fmla="*/ 0 w 1400175"/>
                <a:gd name="connsiteY1-298" fmla="*/ 2400300 h 2671762"/>
                <a:gd name="connsiteX2-299" fmla="*/ 157163 w 1400175"/>
                <a:gd name="connsiteY2-300" fmla="*/ 2328862 h 2671762"/>
                <a:gd name="connsiteX3-301" fmla="*/ 271463 w 1400175"/>
                <a:gd name="connsiteY3-302" fmla="*/ 2509837 h 2671762"/>
                <a:gd name="connsiteX4-303" fmla="*/ 338138 w 1400175"/>
                <a:gd name="connsiteY4-304" fmla="*/ 2586037 h 2671762"/>
                <a:gd name="connsiteX5-305" fmla="*/ 495300 w 1400175"/>
                <a:gd name="connsiteY5-306" fmla="*/ 2671762 h 2671762"/>
                <a:gd name="connsiteX6-307" fmla="*/ 547688 w 1400175"/>
                <a:gd name="connsiteY6-308" fmla="*/ 2571750 h 2671762"/>
                <a:gd name="connsiteX7-309" fmla="*/ 600075 w 1400175"/>
                <a:gd name="connsiteY7-310" fmla="*/ 2524125 h 2671762"/>
                <a:gd name="connsiteX8-311" fmla="*/ 695325 w 1400175"/>
                <a:gd name="connsiteY8-312" fmla="*/ 2457450 h 2671762"/>
                <a:gd name="connsiteX9-313" fmla="*/ 752475 w 1400175"/>
                <a:gd name="connsiteY9-314" fmla="*/ 2400300 h 2671762"/>
                <a:gd name="connsiteX10-315" fmla="*/ 866775 w 1400175"/>
                <a:gd name="connsiteY10-316" fmla="*/ 2362200 h 2671762"/>
                <a:gd name="connsiteX11-317" fmla="*/ 933450 w 1400175"/>
                <a:gd name="connsiteY11-318" fmla="*/ 2481262 h 2671762"/>
                <a:gd name="connsiteX12-319" fmla="*/ 1085850 w 1400175"/>
                <a:gd name="connsiteY12-320" fmla="*/ 2533650 h 2671762"/>
                <a:gd name="connsiteX13-321" fmla="*/ 1176338 w 1400175"/>
                <a:gd name="connsiteY13-322" fmla="*/ 2552700 h 2671762"/>
                <a:gd name="connsiteX14-323" fmla="*/ 1223963 w 1400175"/>
                <a:gd name="connsiteY14-324" fmla="*/ 2514600 h 2671762"/>
                <a:gd name="connsiteX15-325" fmla="*/ 1281113 w 1400175"/>
                <a:gd name="connsiteY15-326" fmla="*/ 2476500 h 2671762"/>
                <a:gd name="connsiteX16-327" fmla="*/ 1323975 w 1400175"/>
                <a:gd name="connsiteY16-328" fmla="*/ 2447925 h 2671762"/>
                <a:gd name="connsiteX17-329" fmla="*/ 1366838 w 1400175"/>
                <a:gd name="connsiteY17-330" fmla="*/ 2428875 h 2671762"/>
                <a:gd name="connsiteX18-331" fmla="*/ 1400175 w 1400175"/>
                <a:gd name="connsiteY18-332" fmla="*/ 2457450 h 2671762"/>
                <a:gd name="connsiteX19-333" fmla="*/ 1400175 w 1400175"/>
                <a:gd name="connsiteY19-334" fmla="*/ 9525 h 2671762"/>
                <a:gd name="connsiteX20-335" fmla="*/ 0 w 1400175"/>
                <a:gd name="connsiteY20-336" fmla="*/ 0 h 2671762"/>
                <a:gd name="connsiteX0-337" fmla="*/ 0 w 1400175"/>
                <a:gd name="connsiteY0-338" fmla="*/ 0 h 2671762"/>
                <a:gd name="connsiteX1-339" fmla="*/ 0 w 1400175"/>
                <a:gd name="connsiteY1-340" fmla="*/ 2400300 h 2671762"/>
                <a:gd name="connsiteX2-341" fmla="*/ 157163 w 1400175"/>
                <a:gd name="connsiteY2-342" fmla="*/ 2328862 h 2671762"/>
                <a:gd name="connsiteX3-343" fmla="*/ 271463 w 1400175"/>
                <a:gd name="connsiteY3-344" fmla="*/ 2509837 h 2671762"/>
                <a:gd name="connsiteX4-345" fmla="*/ 338138 w 1400175"/>
                <a:gd name="connsiteY4-346" fmla="*/ 2586037 h 2671762"/>
                <a:gd name="connsiteX5-347" fmla="*/ 495300 w 1400175"/>
                <a:gd name="connsiteY5-348" fmla="*/ 2671762 h 2671762"/>
                <a:gd name="connsiteX6-349" fmla="*/ 547688 w 1400175"/>
                <a:gd name="connsiteY6-350" fmla="*/ 2571750 h 2671762"/>
                <a:gd name="connsiteX7-351" fmla="*/ 600075 w 1400175"/>
                <a:gd name="connsiteY7-352" fmla="*/ 2524125 h 2671762"/>
                <a:gd name="connsiteX8-353" fmla="*/ 695325 w 1400175"/>
                <a:gd name="connsiteY8-354" fmla="*/ 2457450 h 2671762"/>
                <a:gd name="connsiteX9-355" fmla="*/ 752475 w 1400175"/>
                <a:gd name="connsiteY9-356" fmla="*/ 2400300 h 2671762"/>
                <a:gd name="connsiteX10-357" fmla="*/ 866775 w 1400175"/>
                <a:gd name="connsiteY10-358" fmla="*/ 2362200 h 2671762"/>
                <a:gd name="connsiteX11-359" fmla="*/ 933450 w 1400175"/>
                <a:gd name="connsiteY11-360" fmla="*/ 2481262 h 2671762"/>
                <a:gd name="connsiteX12-361" fmla="*/ 1085850 w 1400175"/>
                <a:gd name="connsiteY12-362" fmla="*/ 2533650 h 2671762"/>
                <a:gd name="connsiteX13-363" fmla="*/ 1176338 w 1400175"/>
                <a:gd name="connsiteY13-364" fmla="*/ 2552700 h 2671762"/>
                <a:gd name="connsiteX14-365" fmla="*/ 1223963 w 1400175"/>
                <a:gd name="connsiteY14-366" fmla="*/ 2514600 h 2671762"/>
                <a:gd name="connsiteX15-367" fmla="*/ 1281113 w 1400175"/>
                <a:gd name="connsiteY15-368" fmla="*/ 2476500 h 2671762"/>
                <a:gd name="connsiteX16-369" fmla="*/ 1323975 w 1400175"/>
                <a:gd name="connsiteY16-370" fmla="*/ 2447925 h 2671762"/>
                <a:gd name="connsiteX17-371" fmla="*/ 1366838 w 1400175"/>
                <a:gd name="connsiteY17-372" fmla="*/ 2428875 h 2671762"/>
                <a:gd name="connsiteX18-373" fmla="*/ 1385888 w 1400175"/>
                <a:gd name="connsiteY18-374" fmla="*/ 2443163 h 2671762"/>
                <a:gd name="connsiteX19-375" fmla="*/ 1400175 w 1400175"/>
                <a:gd name="connsiteY19-376" fmla="*/ 9525 h 2671762"/>
                <a:gd name="connsiteX20-377" fmla="*/ 0 w 1400175"/>
                <a:gd name="connsiteY20-378" fmla="*/ 0 h 2671762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  <a:cxn ang="0">
                  <a:pos x="connsiteX8-17" y="connsiteY8-18"/>
                </a:cxn>
                <a:cxn ang="0">
                  <a:pos x="connsiteX9-19" y="connsiteY9-20"/>
                </a:cxn>
                <a:cxn ang="0">
                  <a:pos x="connsiteX10-21" y="connsiteY10-22"/>
                </a:cxn>
                <a:cxn ang="0">
                  <a:pos x="connsiteX11-23" y="connsiteY11-24"/>
                </a:cxn>
                <a:cxn ang="0">
                  <a:pos x="connsiteX12-25" y="connsiteY12-26"/>
                </a:cxn>
                <a:cxn ang="0">
                  <a:pos x="connsiteX13-27" y="connsiteY13-28"/>
                </a:cxn>
                <a:cxn ang="0">
                  <a:pos x="connsiteX14-29" y="connsiteY14-30"/>
                </a:cxn>
                <a:cxn ang="0">
                  <a:pos x="connsiteX15-31" y="connsiteY15-32"/>
                </a:cxn>
                <a:cxn ang="0">
                  <a:pos x="connsiteX16-33" y="connsiteY16-34"/>
                </a:cxn>
                <a:cxn ang="0">
                  <a:pos x="connsiteX17-35" y="connsiteY17-36"/>
                </a:cxn>
                <a:cxn ang="0">
                  <a:pos x="connsiteX18-37" y="connsiteY18-38"/>
                </a:cxn>
                <a:cxn ang="0">
                  <a:pos x="connsiteX19-39" y="connsiteY19-40"/>
                </a:cxn>
                <a:cxn ang="0">
                  <a:pos x="connsiteX20-41" y="connsiteY20-42"/>
                </a:cxn>
              </a:cxnLst>
              <a:rect l="l" t="t" r="r" b="b"/>
              <a:pathLst>
                <a:path w="1400175" h="2671762">
                  <a:moveTo>
                    <a:pt x="0" y="0"/>
                  </a:moveTo>
                  <a:lnTo>
                    <a:pt x="0" y="2400300"/>
                  </a:lnTo>
                  <a:lnTo>
                    <a:pt x="157163" y="2328862"/>
                  </a:lnTo>
                  <a:cubicBezTo>
                    <a:pt x="261938" y="2370137"/>
                    <a:pt x="228600" y="2449512"/>
                    <a:pt x="271463" y="2509837"/>
                  </a:cubicBezTo>
                  <a:lnTo>
                    <a:pt x="338138" y="2586037"/>
                  </a:lnTo>
                  <a:lnTo>
                    <a:pt x="495300" y="2671762"/>
                  </a:lnTo>
                  <a:cubicBezTo>
                    <a:pt x="530225" y="2669381"/>
                    <a:pt x="530226" y="2596356"/>
                    <a:pt x="547688" y="2571750"/>
                  </a:cubicBezTo>
                  <a:cubicBezTo>
                    <a:pt x="565150" y="2547144"/>
                    <a:pt x="575469" y="2543175"/>
                    <a:pt x="600075" y="2524125"/>
                  </a:cubicBezTo>
                  <a:lnTo>
                    <a:pt x="695325" y="2457450"/>
                  </a:lnTo>
                  <a:lnTo>
                    <a:pt x="752475" y="2400300"/>
                  </a:lnTo>
                  <a:lnTo>
                    <a:pt x="866775" y="2362200"/>
                  </a:lnTo>
                  <a:cubicBezTo>
                    <a:pt x="896937" y="2375694"/>
                    <a:pt x="896938" y="2452687"/>
                    <a:pt x="933450" y="2481262"/>
                  </a:cubicBezTo>
                  <a:cubicBezTo>
                    <a:pt x="969962" y="2509837"/>
                    <a:pt x="1055687" y="2527300"/>
                    <a:pt x="1085850" y="2533650"/>
                  </a:cubicBezTo>
                  <a:lnTo>
                    <a:pt x="1176338" y="2552700"/>
                  </a:lnTo>
                  <a:cubicBezTo>
                    <a:pt x="1199357" y="2549525"/>
                    <a:pt x="1206501" y="2527300"/>
                    <a:pt x="1223963" y="2514600"/>
                  </a:cubicBezTo>
                  <a:cubicBezTo>
                    <a:pt x="1241426" y="2501900"/>
                    <a:pt x="1264444" y="2487612"/>
                    <a:pt x="1281113" y="2476500"/>
                  </a:cubicBezTo>
                  <a:lnTo>
                    <a:pt x="1323975" y="2447925"/>
                  </a:lnTo>
                  <a:cubicBezTo>
                    <a:pt x="1338262" y="2438400"/>
                    <a:pt x="1354138" y="2427288"/>
                    <a:pt x="1366838" y="2428875"/>
                  </a:cubicBezTo>
                  <a:lnTo>
                    <a:pt x="1385888" y="2443163"/>
                  </a:lnTo>
                  <a:cubicBezTo>
                    <a:pt x="1390650" y="1631950"/>
                    <a:pt x="1395413" y="820738"/>
                    <a:pt x="1400175" y="9525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ysClr val="window" lastClr="FFFFFF"/>
            </a:solidFill>
            <a:ln>
              <a:noFill/>
            </a:ln>
            <a:effectLst>
              <a:outerShdw blurRad="50800" dist="25400" dir="2700000" algn="tl" rotWithShape="0">
                <a:prstClr val="black">
                  <a:alpha val="50000"/>
                </a:prstClr>
              </a:outerShdw>
            </a:effectLst>
          </p:spPr>
          <p:style>
            <a:lnRef idx="2">
              <a:srgbClr val="FFE469">
                <a:shade val="50000"/>
              </a:srgbClr>
            </a:lnRef>
            <a:fillRef idx="1">
              <a:srgbClr val="FFE469"/>
            </a:fillRef>
            <a:effectRef idx="0">
              <a:srgbClr val="FFE469"/>
            </a:effectRef>
            <a:fontRef idx="minor">
              <a:sysClr val="window" lastClr="FFFFFF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1350">
                <a:solidFill>
                  <a:srgbClr val="FFFFFF"/>
                </a:solidFill>
              </a:endParaRPr>
            </a:p>
          </p:txBody>
        </p:sp>
        <p:sp>
          <p:nvSpPr>
            <p:cNvPr id="8" name="MH_SubTitle_3"/>
            <p:cNvSpPr/>
            <p:nvPr>
              <p:custDataLst>
                <p:tags r:id="rId3"/>
              </p:custDataLst>
            </p:nvPr>
          </p:nvSpPr>
          <p:spPr>
            <a:xfrm>
              <a:off x="4353204" y="1914082"/>
              <a:ext cx="2160496" cy="2495514"/>
            </a:xfrm>
            <a:custGeom>
              <a:avLst/>
              <a:gdLst>
                <a:gd name="connsiteX0" fmla="*/ 0 w 1400175"/>
                <a:gd name="connsiteY0" fmla="*/ 0 h 2671762"/>
                <a:gd name="connsiteX1" fmla="*/ 0 w 1400175"/>
                <a:gd name="connsiteY1" fmla="*/ 2400300 h 2671762"/>
                <a:gd name="connsiteX2" fmla="*/ 142875 w 1400175"/>
                <a:gd name="connsiteY2" fmla="*/ 2328862 h 2671762"/>
                <a:gd name="connsiteX3" fmla="*/ 209550 w 1400175"/>
                <a:gd name="connsiteY3" fmla="*/ 2366962 h 2671762"/>
                <a:gd name="connsiteX4" fmla="*/ 271463 w 1400175"/>
                <a:gd name="connsiteY4" fmla="*/ 2509837 h 2671762"/>
                <a:gd name="connsiteX5" fmla="*/ 338138 w 1400175"/>
                <a:gd name="connsiteY5" fmla="*/ 2586037 h 2671762"/>
                <a:gd name="connsiteX6" fmla="*/ 495300 w 1400175"/>
                <a:gd name="connsiteY6" fmla="*/ 2671762 h 2671762"/>
                <a:gd name="connsiteX7" fmla="*/ 547688 w 1400175"/>
                <a:gd name="connsiteY7" fmla="*/ 2571750 h 2671762"/>
                <a:gd name="connsiteX8" fmla="*/ 600075 w 1400175"/>
                <a:gd name="connsiteY8" fmla="*/ 2524125 h 2671762"/>
                <a:gd name="connsiteX9" fmla="*/ 695325 w 1400175"/>
                <a:gd name="connsiteY9" fmla="*/ 2457450 h 2671762"/>
                <a:gd name="connsiteX10" fmla="*/ 752475 w 1400175"/>
                <a:gd name="connsiteY10" fmla="*/ 2400300 h 2671762"/>
                <a:gd name="connsiteX11" fmla="*/ 866775 w 1400175"/>
                <a:gd name="connsiteY11" fmla="*/ 2362200 h 2671762"/>
                <a:gd name="connsiteX12" fmla="*/ 933450 w 1400175"/>
                <a:gd name="connsiteY12" fmla="*/ 2481262 h 2671762"/>
                <a:gd name="connsiteX13" fmla="*/ 1085850 w 1400175"/>
                <a:gd name="connsiteY13" fmla="*/ 2533650 h 2671762"/>
                <a:gd name="connsiteX14" fmla="*/ 1176338 w 1400175"/>
                <a:gd name="connsiteY14" fmla="*/ 2552700 h 2671762"/>
                <a:gd name="connsiteX15" fmla="*/ 1223963 w 1400175"/>
                <a:gd name="connsiteY15" fmla="*/ 2514600 h 2671762"/>
                <a:gd name="connsiteX16" fmla="*/ 1281113 w 1400175"/>
                <a:gd name="connsiteY16" fmla="*/ 2476500 h 2671762"/>
                <a:gd name="connsiteX17" fmla="*/ 1323975 w 1400175"/>
                <a:gd name="connsiteY17" fmla="*/ 2447925 h 2671762"/>
                <a:gd name="connsiteX18" fmla="*/ 1366838 w 1400175"/>
                <a:gd name="connsiteY18" fmla="*/ 2428875 h 2671762"/>
                <a:gd name="connsiteX19" fmla="*/ 1400175 w 1400175"/>
                <a:gd name="connsiteY19" fmla="*/ 2457450 h 2671762"/>
                <a:gd name="connsiteX20" fmla="*/ 1400175 w 1400175"/>
                <a:gd name="connsiteY20" fmla="*/ 9525 h 2671762"/>
                <a:gd name="connsiteX21" fmla="*/ 0 w 1400175"/>
                <a:gd name="connsiteY21" fmla="*/ 0 h 2671762"/>
                <a:gd name="connsiteX0-1" fmla="*/ 0 w 1400175"/>
                <a:gd name="connsiteY0-2" fmla="*/ 0 h 2671762"/>
                <a:gd name="connsiteX1-3" fmla="*/ 0 w 1400175"/>
                <a:gd name="connsiteY1-4" fmla="*/ 2400300 h 2671762"/>
                <a:gd name="connsiteX2-5" fmla="*/ 142875 w 1400175"/>
                <a:gd name="connsiteY2-6" fmla="*/ 2328862 h 2671762"/>
                <a:gd name="connsiteX3-7" fmla="*/ 271463 w 1400175"/>
                <a:gd name="connsiteY3-8" fmla="*/ 2509837 h 2671762"/>
                <a:gd name="connsiteX4-9" fmla="*/ 338138 w 1400175"/>
                <a:gd name="connsiteY4-10" fmla="*/ 2586037 h 2671762"/>
                <a:gd name="connsiteX5-11" fmla="*/ 495300 w 1400175"/>
                <a:gd name="connsiteY5-12" fmla="*/ 2671762 h 2671762"/>
                <a:gd name="connsiteX6-13" fmla="*/ 547688 w 1400175"/>
                <a:gd name="connsiteY6-14" fmla="*/ 2571750 h 2671762"/>
                <a:gd name="connsiteX7-15" fmla="*/ 600075 w 1400175"/>
                <a:gd name="connsiteY7-16" fmla="*/ 2524125 h 2671762"/>
                <a:gd name="connsiteX8-17" fmla="*/ 695325 w 1400175"/>
                <a:gd name="connsiteY8-18" fmla="*/ 2457450 h 2671762"/>
                <a:gd name="connsiteX9-19" fmla="*/ 752475 w 1400175"/>
                <a:gd name="connsiteY9-20" fmla="*/ 2400300 h 2671762"/>
                <a:gd name="connsiteX10-21" fmla="*/ 866775 w 1400175"/>
                <a:gd name="connsiteY10-22" fmla="*/ 2362200 h 2671762"/>
                <a:gd name="connsiteX11-23" fmla="*/ 933450 w 1400175"/>
                <a:gd name="connsiteY11-24" fmla="*/ 2481262 h 2671762"/>
                <a:gd name="connsiteX12-25" fmla="*/ 1085850 w 1400175"/>
                <a:gd name="connsiteY12-26" fmla="*/ 2533650 h 2671762"/>
                <a:gd name="connsiteX13-27" fmla="*/ 1176338 w 1400175"/>
                <a:gd name="connsiteY13-28" fmla="*/ 2552700 h 2671762"/>
                <a:gd name="connsiteX14-29" fmla="*/ 1223963 w 1400175"/>
                <a:gd name="connsiteY14-30" fmla="*/ 2514600 h 2671762"/>
                <a:gd name="connsiteX15-31" fmla="*/ 1281113 w 1400175"/>
                <a:gd name="connsiteY15-32" fmla="*/ 2476500 h 2671762"/>
                <a:gd name="connsiteX16-33" fmla="*/ 1323975 w 1400175"/>
                <a:gd name="connsiteY16-34" fmla="*/ 2447925 h 2671762"/>
                <a:gd name="connsiteX17-35" fmla="*/ 1366838 w 1400175"/>
                <a:gd name="connsiteY17-36" fmla="*/ 2428875 h 2671762"/>
                <a:gd name="connsiteX18-37" fmla="*/ 1400175 w 1400175"/>
                <a:gd name="connsiteY18-38" fmla="*/ 2457450 h 2671762"/>
                <a:gd name="connsiteX19-39" fmla="*/ 1400175 w 1400175"/>
                <a:gd name="connsiteY19-40" fmla="*/ 9525 h 2671762"/>
                <a:gd name="connsiteX20-41" fmla="*/ 0 w 1400175"/>
                <a:gd name="connsiteY20-42" fmla="*/ 0 h 2671762"/>
                <a:gd name="connsiteX0-43" fmla="*/ 0 w 1400175"/>
                <a:gd name="connsiteY0-44" fmla="*/ 0 h 2671762"/>
                <a:gd name="connsiteX1-45" fmla="*/ 0 w 1400175"/>
                <a:gd name="connsiteY1-46" fmla="*/ 2400300 h 2671762"/>
                <a:gd name="connsiteX2-47" fmla="*/ 142875 w 1400175"/>
                <a:gd name="connsiteY2-48" fmla="*/ 2328862 h 2671762"/>
                <a:gd name="connsiteX3-49" fmla="*/ 271463 w 1400175"/>
                <a:gd name="connsiteY3-50" fmla="*/ 2509837 h 2671762"/>
                <a:gd name="connsiteX4-51" fmla="*/ 338138 w 1400175"/>
                <a:gd name="connsiteY4-52" fmla="*/ 2586037 h 2671762"/>
                <a:gd name="connsiteX5-53" fmla="*/ 495300 w 1400175"/>
                <a:gd name="connsiteY5-54" fmla="*/ 2671762 h 2671762"/>
                <a:gd name="connsiteX6-55" fmla="*/ 547688 w 1400175"/>
                <a:gd name="connsiteY6-56" fmla="*/ 2571750 h 2671762"/>
                <a:gd name="connsiteX7-57" fmla="*/ 600075 w 1400175"/>
                <a:gd name="connsiteY7-58" fmla="*/ 2524125 h 2671762"/>
                <a:gd name="connsiteX8-59" fmla="*/ 695325 w 1400175"/>
                <a:gd name="connsiteY8-60" fmla="*/ 2457450 h 2671762"/>
                <a:gd name="connsiteX9-61" fmla="*/ 752475 w 1400175"/>
                <a:gd name="connsiteY9-62" fmla="*/ 2400300 h 2671762"/>
                <a:gd name="connsiteX10-63" fmla="*/ 866775 w 1400175"/>
                <a:gd name="connsiteY10-64" fmla="*/ 2362200 h 2671762"/>
                <a:gd name="connsiteX11-65" fmla="*/ 933450 w 1400175"/>
                <a:gd name="connsiteY11-66" fmla="*/ 2481262 h 2671762"/>
                <a:gd name="connsiteX12-67" fmla="*/ 1085850 w 1400175"/>
                <a:gd name="connsiteY12-68" fmla="*/ 2533650 h 2671762"/>
                <a:gd name="connsiteX13-69" fmla="*/ 1176338 w 1400175"/>
                <a:gd name="connsiteY13-70" fmla="*/ 2552700 h 2671762"/>
                <a:gd name="connsiteX14-71" fmla="*/ 1223963 w 1400175"/>
                <a:gd name="connsiteY14-72" fmla="*/ 2514600 h 2671762"/>
                <a:gd name="connsiteX15-73" fmla="*/ 1281113 w 1400175"/>
                <a:gd name="connsiteY15-74" fmla="*/ 2476500 h 2671762"/>
                <a:gd name="connsiteX16-75" fmla="*/ 1323975 w 1400175"/>
                <a:gd name="connsiteY16-76" fmla="*/ 2447925 h 2671762"/>
                <a:gd name="connsiteX17-77" fmla="*/ 1366838 w 1400175"/>
                <a:gd name="connsiteY17-78" fmla="*/ 2428875 h 2671762"/>
                <a:gd name="connsiteX18-79" fmla="*/ 1400175 w 1400175"/>
                <a:gd name="connsiteY18-80" fmla="*/ 2457450 h 2671762"/>
                <a:gd name="connsiteX19-81" fmla="*/ 1400175 w 1400175"/>
                <a:gd name="connsiteY19-82" fmla="*/ 9525 h 2671762"/>
                <a:gd name="connsiteX20-83" fmla="*/ 0 w 1400175"/>
                <a:gd name="connsiteY20-84" fmla="*/ 0 h 2671762"/>
                <a:gd name="connsiteX0-85" fmla="*/ 0 w 1400175"/>
                <a:gd name="connsiteY0-86" fmla="*/ 0 h 2671762"/>
                <a:gd name="connsiteX1-87" fmla="*/ 0 w 1400175"/>
                <a:gd name="connsiteY1-88" fmla="*/ 2400300 h 2671762"/>
                <a:gd name="connsiteX2-89" fmla="*/ 157163 w 1400175"/>
                <a:gd name="connsiteY2-90" fmla="*/ 2328862 h 2671762"/>
                <a:gd name="connsiteX3-91" fmla="*/ 271463 w 1400175"/>
                <a:gd name="connsiteY3-92" fmla="*/ 2509837 h 2671762"/>
                <a:gd name="connsiteX4-93" fmla="*/ 338138 w 1400175"/>
                <a:gd name="connsiteY4-94" fmla="*/ 2586037 h 2671762"/>
                <a:gd name="connsiteX5-95" fmla="*/ 495300 w 1400175"/>
                <a:gd name="connsiteY5-96" fmla="*/ 2671762 h 2671762"/>
                <a:gd name="connsiteX6-97" fmla="*/ 547688 w 1400175"/>
                <a:gd name="connsiteY6-98" fmla="*/ 2571750 h 2671762"/>
                <a:gd name="connsiteX7-99" fmla="*/ 600075 w 1400175"/>
                <a:gd name="connsiteY7-100" fmla="*/ 2524125 h 2671762"/>
                <a:gd name="connsiteX8-101" fmla="*/ 695325 w 1400175"/>
                <a:gd name="connsiteY8-102" fmla="*/ 2457450 h 2671762"/>
                <a:gd name="connsiteX9-103" fmla="*/ 752475 w 1400175"/>
                <a:gd name="connsiteY9-104" fmla="*/ 2400300 h 2671762"/>
                <a:gd name="connsiteX10-105" fmla="*/ 866775 w 1400175"/>
                <a:gd name="connsiteY10-106" fmla="*/ 2362200 h 2671762"/>
                <a:gd name="connsiteX11-107" fmla="*/ 933450 w 1400175"/>
                <a:gd name="connsiteY11-108" fmla="*/ 2481262 h 2671762"/>
                <a:gd name="connsiteX12-109" fmla="*/ 1085850 w 1400175"/>
                <a:gd name="connsiteY12-110" fmla="*/ 2533650 h 2671762"/>
                <a:gd name="connsiteX13-111" fmla="*/ 1176338 w 1400175"/>
                <a:gd name="connsiteY13-112" fmla="*/ 2552700 h 2671762"/>
                <a:gd name="connsiteX14-113" fmla="*/ 1223963 w 1400175"/>
                <a:gd name="connsiteY14-114" fmla="*/ 2514600 h 2671762"/>
                <a:gd name="connsiteX15-115" fmla="*/ 1281113 w 1400175"/>
                <a:gd name="connsiteY15-116" fmla="*/ 2476500 h 2671762"/>
                <a:gd name="connsiteX16-117" fmla="*/ 1323975 w 1400175"/>
                <a:gd name="connsiteY16-118" fmla="*/ 2447925 h 2671762"/>
                <a:gd name="connsiteX17-119" fmla="*/ 1366838 w 1400175"/>
                <a:gd name="connsiteY17-120" fmla="*/ 2428875 h 2671762"/>
                <a:gd name="connsiteX18-121" fmla="*/ 1400175 w 1400175"/>
                <a:gd name="connsiteY18-122" fmla="*/ 2457450 h 2671762"/>
                <a:gd name="connsiteX19-123" fmla="*/ 1400175 w 1400175"/>
                <a:gd name="connsiteY19-124" fmla="*/ 9525 h 2671762"/>
                <a:gd name="connsiteX20-125" fmla="*/ 0 w 1400175"/>
                <a:gd name="connsiteY20-126" fmla="*/ 0 h 2671762"/>
                <a:gd name="connsiteX0-127" fmla="*/ 0 w 1400175"/>
                <a:gd name="connsiteY0-128" fmla="*/ 0 h 2671762"/>
                <a:gd name="connsiteX1-129" fmla="*/ 0 w 1400175"/>
                <a:gd name="connsiteY1-130" fmla="*/ 2400300 h 2671762"/>
                <a:gd name="connsiteX2-131" fmla="*/ 157163 w 1400175"/>
                <a:gd name="connsiteY2-132" fmla="*/ 2328862 h 2671762"/>
                <a:gd name="connsiteX3-133" fmla="*/ 271463 w 1400175"/>
                <a:gd name="connsiteY3-134" fmla="*/ 2509837 h 2671762"/>
                <a:gd name="connsiteX4-135" fmla="*/ 338138 w 1400175"/>
                <a:gd name="connsiteY4-136" fmla="*/ 2586037 h 2671762"/>
                <a:gd name="connsiteX5-137" fmla="*/ 495300 w 1400175"/>
                <a:gd name="connsiteY5-138" fmla="*/ 2671762 h 2671762"/>
                <a:gd name="connsiteX6-139" fmla="*/ 547688 w 1400175"/>
                <a:gd name="connsiteY6-140" fmla="*/ 2571750 h 2671762"/>
                <a:gd name="connsiteX7-141" fmla="*/ 600075 w 1400175"/>
                <a:gd name="connsiteY7-142" fmla="*/ 2524125 h 2671762"/>
                <a:gd name="connsiteX8-143" fmla="*/ 695325 w 1400175"/>
                <a:gd name="connsiteY8-144" fmla="*/ 2457450 h 2671762"/>
                <a:gd name="connsiteX9-145" fmla="*/ 752475 w 1400175"/>
                <a:gd name="connsiteY9-146" fmla="*/ 2400300 h 2671762"/>
                <a:gd name="connsiteX10-147" fmla="*/ 866775 w 1400175"/>
                <a:gd name="connsiteY10-148" fmla="*/ 2362200 h 2671762"/>
                <a:gd name="connsiteX11-149" fmla="*/ 933450 w 1400175"/>
                <a:gd name="connsiteY11-150" fmla="*/ 2481262 h 2671762"/>
                <a:gd name="connsiteX12-151" fmla="*/ 1085850 w 1400175"/>
                <a:gd name="connsiteY12-152" fmla="*/ 2533650 h 2671762"/>
                <a:gd name="connsiteX13-153" fmla="*/ 1176338 w 1400175"/>
                <a:gd name="connsiteY13-154" fmla="*/ 2552700 h 2671762"/>
                <a:gd name="connsiteX14-155" fmla="*/ 1223963 w 1400175"/>
                <a:gd name="connsiteY14-156" fmla="*/ 2514600 h 2671762"/>
                <a:gd name="connsiteX15-157" fmla="*/ 1281113 w 1400175"/>
                <a:gd name="connsiteY15-158" fmla="*/ 2476500 h 2671762"/>
                <a:gd name="connsiteX16-159" fmla="*/ 1323975 w 1400175"/>
                <a:gd name="connsiteY16-160" fmla="*/ 2447925 h 2671762"/>
                <a:gd name="connsiteX17-161" fmla="*/ 1366838 w 1400175"/>
                <a:gd name="connsiteY17-162" fmla="*/ 2428875 h 2671762"/>
                <a:gd name="connsiteX18-163" fmla="*/ 1400175 w 1400175"/>
                <a:gd name="connsiteY18-164" fmla="*/ 2457450 h 2671762"/>
                <a:gd name="connsiteX19-165" fmla="*/ 1400175 w 1400175"/>
                <a:gd name="connsiteY19-166" fmla="*/ 9525 h 2671762"/>
                <a:gd name="connsiteX20-167" fmla="*/ 0 w 1400175"/>
                <a:gd name="connsiteY20-168" fmla="*/ 0 h 2671762"/>
                <a:gd name="connsiteX0-169" fmla="*/ 0 w 1400175"/>
                <a:gd name="connsiteY0-170" fmla="*/ 0 h 2671762"/>
                <a:gd name="connsiteX1-171" fmla="*/ 0 w 1400175"/>
                <a:gd name="connsiteY1-172" fmla="*/ 2400300 h 2671762"/>
                <a:gd name="connsiteX2-173" fmla="*/ 157163 w 1400175"/>
                <a:gd name="connsiteY2-174" fmla="*/ 2328862 h 2671762"/>
                <a:gd name="connsiteX3-175" fmla="*/ 271463 w 1400175"/>
                <a:gd name="connsiteY3-176" fmla="*/ 2509837 h 2671762"/>
                <a:gd name="connsiteX4-177" fmla="*/ 338138 w 1400175"/>
                <a:gd name="connsiteY4-178" fmla="*/ 2586037 h 2671762"/>
                <a:gd name="connsiteX5-179" fmla="*/ 495300 w 1400175"/>
                <a:gd name="connsiteY5-180" fmla="*/ 2671762 h 2671762"/>
                <a:gd name="connsiteX6-181" fmla="*/ 547688 w 1400175"/>
                <a:gd name="connsiteY6-182" fmla="*/ 2571750 h 2671762"/>
                <a:gd name="connsiteX7-183" fmla="*/ 600075 w 1400175"/>
                <a:gd name="connsiteY7-184" fmla="*/ 2524125 h 2671762"/>
                <a:gd name="connsiteX8-185" fmla="*/ 695325 w 1400175"/>
                <a:gd name="connsiteY8-186" fmla="*/ 2457450 h 2671762"/>
                <a:gd name="connsiteX9-187" fmla="*/ 752475 w 1400175"/>
                <a:gd name="connsiteY9-188" fmla="*/ 2400300 h 2671762"/>
                <a:gd name="connsiteX10-189" fmla="*/ 866775 w 1400175"/>
                <a:gd name="connsiteY10-190" fmla="*/ 2362200 h 2671762"/>
                <a:gd name="connsiteX11-191" fmla="*/ 933450 w 1400175"/>
                <a:gd name="connsiteY11-192" fmla="*/ 2481262 h 2671762"/>
                <a:gd name="connsiteX12-193" fmla="*/ 1085850 w 1400175"/>
                <a:gd name="connsiteY12-194" fmla="*/ 2533650 h 2671762"/>
                <a:gd name="connsiteX13-195" fmla="*/ 1176338 w 1400175"/>
                <a:gd name="connsiteY13-196" fmla="*/ 2552700 h 2671762"/>
                <a:gd name="connsiteX14-197" fmla="*/ 1223963 w 1400175"/>
                <a:gd name="connsiteY14-198" fmla="*/ 2514600 h 2671762"/>
                <a:gd name="connsiteX15-199" fmla="*/ 1281113 w 1400175"/>
                <a:gd name="connsiteY15-200" fmla="*/ 2476500 h 2671762"/>
                <a:gd name="connsiteX16-201" fmla="*/ 1323975 w 1400175"/>
                <a:gd name="connsiteY16-202" fmla="*/ 2447925 h 2671762"/>
                <a:gd name="connsiteX17-203" fmla="*/ 1366838 w 1400175"/>
                <a:gd name="connsiteY17-204" fmla="*/ 2428875 h 2671762"/>
                <a:gd name="connsiteX18-205" fmla="*/ 1400175 w 1400175"/>
                <a:gd name="connsiteY18-206" fmla="*/ 2457450 h 2671762"/>
                <a:gd name="connsiteX19-207" fmla="*/ 1400175 w 1400175"/>
                <a:gd name="connsiteY19-208" fmla="*/ 9525 h 2671762"/>
                <a:gd name="connsiteX20-209" fmla="*/ 0 w 1400175"/>
                <a:gd name="connsiteY20-210" fmla="*/ 0 h 2671762"/>
                <a:gd name="connsiteX0-211" fmla="*/ 0 w 1400175"/>
                <a:gd name="connsiteY0-212" fmla="*/ 0 h 2671762"/>
                <a:gd name="connsiteX1-213" fmla="*/ 0 w 1400175"/>
                <a:gd name="connsiteY1-214" fmla="*/ 2400300 h 2671762"/>
                <a:gd name="connsiteX2-215" fmla="*/ 157163 w 1400175"/>
                <a:gd name="connsiteY2-216" fmla="*/ 2328862 h 2671762"/>
                <a:gd name="connsiteX3-217" fmla="*/ 271463 w 1400175"/>
                <a:gd name="connsiteY3-218" fmla="*/ 2509837 h 2671762"/>
                <a:gd name="connsiteX4-219" fmla="*/ 338138 w 1400175"/>
                <a:gd name="connsiteY4-220" fmla="*/ 2586037 h 2671762"/>
                <a:gd name="connsiteX5-221" fmla="*/ 495300 w 1400175"/>
                <a:gd name="connsiteY5-222" fmla="*/ 2671762 h 2671762"/>
                <a:gd name="connsiteX6-223" fmla="*/ 547688 w 1400175"/>
                <a:gd name="connsiteY6-224" fmla="*/ 2571750 h 2671762"/>
                <a:gd name="connsiteX7-225" fmla="*/ 600075 w 1400175"/>
                <a:gd name="connsiteY7-226" fmla="*/ 2524125 h 2671762"/>
                <a:gd name="connsiteX8-227" fmla="*/ 695325 w 1400175"/>
                <a:gd name="connsiteY8-228" fmla="*/ 2457450 h 2671762"/>
                <a:gd name="connsiteX9-229" fmla="*/ 752475 w 1400175"/>
                <a:gd name="connsiteY9-230" fmla="*/ 2400300 h 2671762"/>
                <a:gd name="connsiteX10-231" fmla="*/ 866775 w 1400175"/>
                <a:gd name="connsiteY10-232" fmla="*/ 2362200 h 2671762"/>
                <a:gd name="connsiteX11-233" fmla="*/ 933450 w 1400175"/>
                <a:gd name="connsiteY11-234" fmla="*/ 2481262 h 2671762"/>
                <a:gd name="connsiteX12-235" fmla="*/ 1085850 w 1400175"/>
                <a:gd name="connsiteY12-236" fmla="*/ 2533650 h 2671762"/>
                <a:gd name="connsiteX13-237" fmla="*/ 1176338 w 1400175"/>
                <a:gd name="connsiteY13-238" fmla="*/ 2552700 h 2671762"/>
                <a:gd name="connsiteX14-239" fmla="*/ 1223963 w 1400175"/>
                <a:gd name="connsiteY14-240" fmla="*/ 2514600 h 2671762"/>
                <a:gd name="connsiteX15-241" fmla="*/ 1281113 w 1400175"/>
                <a:gd name="connsiteY15-242" fmla="*/ 2476500 h 2671762"/>
                <a:gd name="connsiteX16-243" fmla="*/ 1323975 w 1400175"/>
                <a:gd name="connsiteY16-244" fmla="*/ 2447925 h 2671762"/>
                <a:gd name="connsiteX17-245" fmla="*/ 1366838 w 1400175"/>
                <a:gd name="connsiteY17-246" fmla="*/ 2428875 h 2671762"/>
                <a:gd name="connsiteX18-247" fmla="*/ 1400175 w 1400175"/>
                <a:gd name="connsiteY18-248" fmla="*/ 2457450 h 2671762"/>
                <a:gd name="connsiteX19-249" fmla="*/ 1400175 w 1400175"/>
                <a:gd name="connsiteY19-250" fmla="*/ 9525 h 2671762"/>
                <a:gd name="connsiteX20-251" fmla="*/ 0 w 1400175"/>
                <a:gd name="connsiteY20-252" fmla="*/ 0 h 2671762"/>
                <a:gd name="connsiteX0-253" fmla="*/ 0 w 1400175"/>
                <a:gd name="connsiteY0-254" fmla="*/ 0 h 2671762"/>
                <a:gd name="connsiteX1-255" fmla="*/ 0 w 1400175"/>
                <a:gd name="connsiteY1-256" fmla="*/ 2400300 h 2671762"/>
                <a:gd name="connsiteX2-257" fmla="*/ 157163 w 1400175"/>
                <a:gd name="connsiteY2-258" fmla="*/ 2328862 h 2671762"/>
                <a:gd name="connsiteX3-259" fmla="*/ 271463 w 1400175"/>
                <a:gd name="connsiteY3-260" fmla="*/ 2509837 h 2671762"/>
                <a:gd name="connsiteX4-261" fmla="*/ 338138 w 1400175"/>
                <a:gd name="connsiteY4-262" fmla="*/ 2586037 h 2671762"/>
                <a:gd name="connsiteX5-263" fmla="*/ 495300 w 1400175"/>
                <a:gd name="connsiteY5-264" fmla="*/ 2671762 h 2671762"/>
                <a:gd name="connsiteX6-265" fmla="*/ 547688 w 1400175"/>
                <a:gd name="connsiteY6-266" fmla="*/ 2571750 h 2671762"/>
                <a:gd name="connsiteX7-267" fmla="*/ 600075 w 1400175"/>
                <a:gd name="connsiteY7-268" fmla="*/ 2524125 h 2671762"/>
                <a:gd name="connsiteX8-269" fmla="*/ 695325 w 1400175"/>
                <a:gd name="connsiteY8-270" fmla="*/ 2457450 h 2671762"/>
                <a:gd name="connsiteX9-271" fmla="*/ 752475 w 1400175"/>
                <a:gd name="connsiteY9-272" fmla="*/ 2400300 h 2671762"/>
                <a:gd name="connsiteX10-273" fmla="*/ 866775 w 1400175"/>
                <a:gd name="connsiteY10-274" fmla="*/ 2362200 h 2671762"/>
                <a:gd name="connsiteX11-275" fmla="*/ 933450 w 1400175"/>
                <a:gd name="connsiteY11-276" fmla="*/ 2481262 h 2671762"/>
                <a:gd name="connsiteX12-277" fmla="*/ 1085850 w 1400175"/>
                <a:gd name="connsiteY12-278" fmla="*/ 2533650 h 2671762"/>
                <a:gd name="connsiteX13-279" fmla="*/ 1176338 w 1400175"/>
                <a:gd name="connsiteY13-280" fmla="*/ 2552700 h 2671762"/>
                <a:gd name="connsiteX14-281" fmla="*/ 1223963 w 1400175"/>
                <a:gd name="connsiteY14-282" fmla="*/ 2514600 h 2671762"/>
                <a:gd name="connsiteX15-283" fmla="*/ 1281113 w 1400175"/>
                <a:gd name="connsiteY15-284" fmla="*/ 2476500 h 2671762"/>
                <a:gd name="connsiteX16-285" fmla="*/ 1323975 w 1400175"/>
                <a:gd name="connsiteY16-286" fmla="*/ 2447925 h 2671762"/>
                <a:gd name="connsiteX17-287" fmla="*/ 1366838 w 1400175"/>
                <a:gd name="connsiteY17-288" fmla="*/ 2428875 h 2671762"/>
                <a:gd name="connsiteX18-289" fmla="*/ 1400175 w 1400175"/>
                <a:gd name="connsiteY18-290" fmla="*/ 2457450 h 2671762"/>
                <a:gd name="connsiteX19-291" fmla="*/ 1400175 w 1400175"/>
                <a:gd name="connsiteY19-292" fmla="*/ 9525 h 2671762"/>
                <a:gd name="connsiteX20-293" fmla="*/ 0 w 1400175"/>
                <a:gd name="connsiteY20-294" fmla="*/ 0 h 2671762"/>
                <a:gd name="connsiteX0-295" fmla="*/ 0 w 1400175"/>
                <a:gd name="connsiteY0-296" fmla="*/ 0 h 2671762"/>
                <a:gd name="connsiteX1-297" fmla="*/ 0 w 1400175"/>
                <a:gd name="connsiteY1-298" fmla="*/ 2400300 h 2671762"/>
                <a:gd name="connsiteX2-299" fmla="*/ 157163 w 1400175"/>
                <a:gd name="connsiteY2-300" fmla="*/ 2328862 h 2671762"/>
                <a:gd name="connsiteX3-301" fmla="*/ 271463 w 1400175"/>
                <a:gd name="connsiteY3-302" fmla="*/ 2509837 h 2671762"/>
                <a:gd name="connsiteX4-303" fmla="*/ 338138 w 1400175"/>
                <a:gd name="connsiteY4-304" fmla="*/ 2586037 h 2671762"/>
                <a:gd name="connsiteX5-305" fmla="*/ 495300 w 1400175"/>
                <a:gd name="connsiteY5-306" fmla="*/ 2671762 h 2671762"/>
                <a:gd name="connsiteX6-307" fmla="*/ 547688 w 1400175"/>
                <a:gd name="connsiteY6-308" fmla="*/ 2571750 h 2671762"/>
                <a:gd name="connsiteX7-309" fmla="*/ 600075 w 1400175"/>
                <a:gd name="connsiteY7-310" fmla="*/ 2524125 h 2671762"/>
                <a:gd name="connsiteX8-311" fmla="*/ 695325 w 1400175"/>
                <a:gd name="connsiteY8-312" fmla="*/ 2457450 h 2671762"/>
                <a:gd name="connsiteX9-313" fmla="*/ 752475 w 1400175"/>
                <a:gd name="connsiteY9-314" fmla="*/ 2400300 h 2671762"/>
                <a:gd name="connsiteX10-315" fmla="*/ 866775 w 1400175"/>
                <a:gd name="connsiteY10-316" fmla="*/ 2362200 h 2671762"/>
                <a:gd name="connsiteX11-317" fmla="*/ 933450 w 1400175"/>
                <a:gd name="connsiteY11-318" fmla="*/ 2481262 h 2671762"/>
                <a:gd name="connsiteX12-319" fmla="*/ 1085850 w 1400175"/>
                <a:gd name="connsiteY12-320" fmla="*/ 2533650 h 2671762"/>
                <a:gd name="connsiteX13-321" fmla="*/ 1176338 w 1400175"/>
                <a:gd name="connsiteY13-322" fmla="*/ 2552700 h 2671762"/>
                <a:gd name="connsiteX14-323" fmla="*/ 1223963 w 1400175"/>
                <a:gd name="connsiteY14-324" fmla="*/ 2514600 h 2671762"/>
                <a:gd name="connsiteX15-325" fmla="*/ 1281113 w 1400175"/>
                <a:gd name="connsiteY15-326" fmla="*/ 2476500 h 2671762"/>
                <a:gd name="connsiteX16-327" fmla="*/ 1323975 w 1400175"/>
                <a:gd name="connsiteY16-328" fmla="*/ 2447925 h 2671762"/>
                <a:gd name="connsiteX17-329" fmla="*/ 1366838 w 1400175"/>
                <a:gd name="connsiteY17-330" fmla="*/ 2428875 h 2671762"/>
                <a:gd name="connsiteX18-331" fmla="*/ 1400175 w 1400175"/>
                <a:gd name="connsiteY18-332" fmla="*/ 2457450 h 2671762"/>
                <a:gd name="connsiteX19-333" fmla="*/ 1400175 w 1400175"/>
                <a:gd name="connsiteY19-334" fmla="*/ 9525 h 2671762"/>
                <a:gd name="connsiteX20-335" fmla="*/ 0 w 1400175"/>
                <a:gd name="connsiteY20-336" fmla="*/ 0 h 2671762"/>
                <a:gd name="connsiteX0-337" fmla="*/ 0 w 1400175"/>
                <a:gd name="connsiteY0-338" fmla="*/ 0 h 2671762"/>
                <a:gd name="connsiteX1-339" fmla="*/ 0 w 1400175"/>
                <a:gd name="connsiteY1-340" fmla="*/ 2400300 h 2671762"/>
                <a:gd name="connsiteX2-341" fmla="*/ 157163 w 1400175"/>
                <a:gd name="connsiteY2-342" fmla="*/ 2328862 h 2671762"/>
                <a:gd name="connsiteX3-343" fmla="*/ 271463 w 1400175"/>
                <a:gd name="connsiteY3-344" fmla="*/ 2509837 h 2671762"/>
                <a:gd name="connsiteX4-345" fmla="*/ 338138 w 1400175"/>
                <a:gd name="connsiteY4-346" fmla="*/ 2586037 h 2671762"/>
                <a:gd name="connsiteX5-347" fmla="*/ 495300 w 1400175"/>
                <a:gd name="connsiteY5-348" fmla="*/ 2671762 h 2671762"/>
                <a:gd name="connsiteX6-349" fmla="*/ 547688 w 1400175"/>
                <a:gd name="connsiteY6-350" fmla="*/ 2571750 h 2671762"/>
                <a:gd name="connsiteX7-351" fmla="*/ 600075 w 1400175"/>
                <a:gd name="connsiteY7-352" fmla="*/ 2524125 h 2671762"/>
                <a:gd name="connsiteX8-353" fmla="*/ 695325 w 1400175"/>
                <a:gd name="connsiteY8-354" fmla="*/ 2457450 h 2671762"/>
                <a:gd name="connsiteX9-355" fmla="*/ 752475 w 1400175"/>
                <a:gd name="connsiteY9-356" fmla="*/ 2400300 h 2671762"/>
                <a:gd name="connsiteX10-357" fmla="*/ 866775 w 1400175"/>
                <a:gd name="connsiteY10-358" fmla="*/ 2362200 h 2671762"/>
                <a:gd name="connsiteX11-359" fmla="*/ 933450 w 1400175"/>
                <a:gd name="connsiteY11-360" fmla="*/ 2481262 h 2671762"/>
                <a:gd name="connsiteX12-361" fmla="*/ 1085850 w 1400175"/>
                <a:gd name="connsiteY12-362" fmla="*/ 2533650 h 2671762"/>
                <a:gd name="connsiteX13-363" fmla="*/ 1176338 w 1400175"/>
                <a:gd name="connsiteY13-364" fmla="*/ 2552700 h 2671762"/>
                <a:gd name="connsiteX14-365" fmla="*/ 1223963 w 1400175"/>
                <a:gd name="connsiteY14-366" fmla="*/ 2514600 h 2671762"/>
                <a:gd name="connsiteX15-367" fmla="*/ 1281113 w 1400175"/>
                <a:gd name="connsiteY15-368" fmla="*/ 2476500 h 2671762"/>
                <a:gd name="connsiteX16-369" fmla="*/ 1323975 w 1400175"/>
                <a:gd name="connsiteY16-370" fmla="*/ 2447925 h 2671762"/>
                <a:gd name="connsiteX17-371" fmla="*/ 1366838 w 1400175"/>
                <a:gd name="connsiteY17-372" fmla="*/ 2428875 h 2671762"/>
                <a:gd name="connsiteX18-373" fmla="*/ 1385888 w 1400175"/>
                <a:gd name="connsiteY18-374" fmla="*/ 2443163 h 2671762"/>
                <a:gd name="connsiteX19-375" fmla="*/ 1400175 w 1400175"/>
                <a:gd name="connsiteY19-376" fmla="*/ 9525 h 2671762"/>
                <a:gd name="connsiteX20-377" fmla="*/ 0 w 1400175"/>
                <a:gd name="connsiteY20-378" fmla="*/ 0 h 2671762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  <a:cxn ang="0">
                  <a:pos x="connsiteX8-17" y="connsiteY8-18"/>
                </a:cxn>
                <a:cxn ang="0">
                  <a:pos x="connsiteX9-19" y="connsiteY9-20"/>
                </a:cxn>
                <a:cxn ang="0">
                  <a:pos x="connsiteX10-21" y="connsiteY10-22"/>
                </a:cxn>
                <a:cxn ang="0">
                  <a:pos x="connsiteX11-23" y="connsiteY11-24"/>
                </a:cxn>
                <a:cxn ang="0">
                  <a:pos x="connsiteX12-25" y="connsiteY12-26"/>
                </a:cxn>
                <a:cxn ang="0">
                  <a:pos x="connsiteX13-27" y="connsiteY13-28"/>
                </a:cxn>
                <a:cxn ang="0">
                  <a:pos x="connsiteX14-29" y="connsiteY14-30"/>
                </a:cxn>
                <a:cxn ang="0">
                  <a:pos x="connsiteX15-31" y="connsiteY15-32"/>
                </a:cxn>
                <a:cxn ang="0">
                  <a:pos x="connsiteX16-33" y="connsiteY16-34"/>
                </a:cxn>
                <a:cxn ang="0">
                  <a:pos x="connsiteX17-35" y="connsiteY17-36"/>
                </a:cxn>
                <a:cxn ang="0">
                  <a:pos x="connsiteX18-37" y="connsiteY18-38"/>
                </a:cxn>
                <a:cxn ang="0">
                  <a:pos x="connsiteX19-39" y="connsiteY19-40"/>
                </a:cxn>
                <a:cxn ang="0">
                  <a:pos x="connsiteX20-41" y="connsiteY20-42"/>
                </a:cxn>
              </a:cxnLst>
              <a:rect l="l" t="t" r="r" b="b"/>
              <a:pathLst>
                <a:path w="1400175" h="2671762">
                  <a:moveTo>
                    <a:pt x="0" y="0"/>
                  </a:moveTo>
                  <a:lnTo>
                    <a:pt x="0" y="2400300"/>
                  </a:lnTo>
                  <a:lnTo>
                    <a:pt x="157163" y="2328862"/>
                  </a:lnTo>
                  <a:cubicBezTo>
                    <a:pt x="261938" y="2370137"/>
                    <a:pt x="228600" y="2449512"/>
                    <a:pt x="271463" y="2509837"/>
                  </a:cubicBezTo>
                  <a:lnTo>
                    <a:pt x="338138" y="2586037"/>
                  </a:lnTo>
                  <a:lnTo>
                    <a:pt x="495300" y="2671762"/>
                  </a:lnTo>
                  <a:cubicBezTo>
                    <a:pt x="530225" y="2669381"/>
                    <a:pt x="530226" y="2596356"/>
                    <a:pt x="547688" y="2571750"/>
                  </a:cubicBezTo>
                  <a:cubicBezTo>
                    <a:pt x="565150" y="2547144"/>
                    <a:pt x="575469" y="2543175"/>
                    <a:pt x="600075" y="2524125"/>
                  </a:cubicBezTo>
                  <a:lnTo>
                    <a:pt x="695325" y="2457450"/>
                  </a:lnTo>
                  <a:lnTo>
                    <a:pt x="752475" y="2400300"/>
                  </a:lnTo>
                  <a:lnTo>
                    <a:pt x="866775" y="2362200"/>
                  </a:lnTo>
                  <a:cubicBezTo>
                    <a:pt x="896937" y="2375694"/>
                    <a:pt x="896938" y="2452687"/>
                    <a:pt x="933450" y="2481262"/>
                  </a:cubicBezTo>
                  <a:cubicBezTo>
                    <a:pt x="969962" y="2509837"/>
                    <a:pt x="1055687" y="2527300"/>
                    <a:pt x="1085850" y="2533650"/>
                  </a:cubicBezTo>
                  <a:lnTo>
                    <a:pt x="1176338" y="2552700"/>
                  </a:lnTo>
                  <a:cubicBezTo>
                    <a:pt x="1199357" y="2549525"/>
                    <a:pt x="1206501" y="2527300"/>
                    <a:pt x="1223963" y="2514600"/>
                  </a:cubicBezTo>
                  <a:cubicBezTo>
                    <a:pt x="1241426" y="2501900"/>
                    <a:pt x="1264444" y="2487612"/>
                    <a:pt x="1281113" y="2476500"/>
                  </a:cubicBezTo>
                  <a:lnTo>
                    <a:pt x="1323975" y="2447925"/>
                  </a:lnTo>
                  <a:cubicBezTo>
                    <a:pt x="1338262" y="2438400"/>
                    <a:pt x="1354138" y="2427288"/>
                    <a:pt x="1366838" y="2428875"/>
                  </a:cubicBezTo>
                  <a:lnTo>
                    <a:pt x="1385888" y="2443163"/>
                  </a:lnTo>
                  <a:cubicBezTo>
                    <a:pt x="1390650" y="1631950"/>
                    <a:pt x="1395413" y="820738"/>
                    <a:pt x="1400175" y="9525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81D4DE"/>
            </a:solidFill>
            <a:ln>
              <a:noFill/>
            </a:ln>
          </p:spPr>
          <p:style>
            <a:lnRef idx="2">
              <a:srgbClr val="FFE469">
                <a:shade val="50000"/>
              </a:srgbClr>
            </a:lnRef>
            <a:fillRef idx="1">
              <a:srgbClr val="FFE469"/>
            </a:fillRef>
            <a:effectRef idx="0">
              <a:srgbClr val="FFE469"/>
            </a:effectRef>
            <a:fontRef idx="minor">
              <a:sysClr val="window" lastClr="FFFFFF"/>
            </a:fontRef>
          </p:style>
          <p:txBody>
            <a:bodyPr lIns="53997" tIns="35098" rIns="53997" bIns="80995" anchor="ctr">
              <a:normAutofit/>
            </a:bodyPr>
            <a:lstStyle/>
            <a:p>
              <a:pPr algn="ctr">
                <a:lnSpc>
                  <a:spcPct val="110000"/>
                </a:lnSpc>
                <a:defRPr/>
              </a:pPr>
              <a:endParaRPr lang="zh-CN" altLang="en-US" sz="1350">
                <a:solidFill>
                  <a:srgbClr val="FFFFFF"/>
                </a:solidFill>
              </a:endParaRPr>
            </a:p>
          </p:txBody>
        </p:sp>
      </p:grpSp>
      <p:sp>
        <p:nvSpPr>
          <p:cNvPr id="9" name="Rectangle 9"/>
          <p:cNvSpPr/>
          <p:nvPr/>
        </p:nvSpPr>
        <p:spPr>
          <a:xfrm>
            <a:off x="705247" y="138907"/>
            <a:ext cx="1325880" cy="61023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250" b="1" smtClean="0">
                <a:solidFill>
                  <a:srgbClr val="164D7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范文示例</a:t>
            </a:r>
          </a:p>
        </p:txBody>
      </p:sp>
      <p:sp>
        <p:nvSpPr>
          <p:cNvPr id="11" name="圆角矩形 10"/>
          <p:cNvSpPr/>
          <p:nvPr/>
        </p:nvSpPr>
        <p:spPr>
          <a:xfrm>
            <a:off x="264795" y="868680"/>
            <a:ext cx="8615045" cy="3980815"/>
          </a:xfrm>
          <a:prstGeom prst="roundRect">
            <a:avLst/>
          </a:prstGeom>
          <a:solidFill>
            <a:srgbClr val="FFFFFF"/>
          </a:solidFill>
          <a:ln w="25400">
            <a:noFill/>
          </a:ln>
        </p:spPr>
        <p:style>
          <a:lnRef idx="2">
            <a:srgbClr val="FFC000"/>
          </a:lnRef>
          <a:fillRef idx="1">
            <a:srgbClr val="FFFFFF"/>
          </a:fillRef>
          <a:effectRef idx="0">
            <a:srgbClr val="FFC000"/>
          </a:effectRef>
          <a:fontRef idx="minor">
            <a:srgbClr val="000000"/>
          </a:fontRef>
        </p:style>
        <p:txBody>
          <a:bodyPr rtlCol="0" anchor="ctr"/>
          <a:lstStyle/>
          <a:p>
            <a:pPr algn="ctr" fontAlgn="base">
              <a:lnSpc>
                <a:spcPct val="120000"/>
              </a:lnSpc>
            </a:pPr>
            <a:r>
              <a:rPr lang="en-US" altLang="zh-CN" sz="2600" b="1">
                <a:latin typeface="Times New Roman" panose="02020603050405020304" pitchFamily="18" charset="0"/>
                <a:sym typeface="+mn-ea"/>
              </a:rPr>
              <a:t>My Day in Shuihu Town</a:t>
            </a:r>
          </a:p>
          <a:p>
            <a:pPr algn="l" fontAlgn="base">
              <a:lnSpc>
                <a:spcPct val="120000"/>
              </a:lnSpc>
            </a:pPr>
            <a:r>
              <a:rPr lang="en-US" altLang="zh-CN" sz="2600">
                <a:latin typeface="Times New Roman" panose="02020603050405020304" pitchFamily="18" charset="0"/>
                <a:sym typeface="+mn-ea"/>
              </a:rPr>
              <a:t>    Today is April 15th. My classmates and I took part in the tour to Shuihu Town by train. It was organised by our school. </a:t>
            </a:r>
          </a:p>
          <a:p>
            <a:pPr algn="l" fontAlgn="base">
              <a:lnSpc>
                <a:spcPct val="120000"/>
              </a:lnSpc>
            </a:pPr>
            <a:r>
              <a:rPr lang="en-US" altLang="zh-CN" sz="2600">
                <a:latin typeface="Times New Roman" panose="02020603050405020304" pitchFamily="18" charset="0"/>
                <a:sym typeface="+mn-ea"/>
              </a:rPr>
              <a:t>    Shuihu Town is one of the most beautiful scenery spots. It attracts a lot of tourists to come every year, including many foreign tourists from different countries. I volunteered as a guide to introduce Shuihu culture to some foreigners. They were very happy. I think protecting its environment is also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OS" val="Unix 3.10 unknown"/>
  <p:tag name="AS_RELEASE_DATE" val="2020.11.30"/>
  <p:tag name="AS_TITLE" val="Aspose.Slides for Java"/>
  <p:tag name="AS_VERSION" val="20.11"/>
  <p:tag name="ISPRING_PRESENTATION_TITLE" val="PowerPoint 演示文稿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2**"/>
  <p:tag name="KSO_WM_UNIT_LAYERLEVEL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2**"/>
  <p:tag name="KSO_WM_UNIT_LAYERLEVEL" val="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2**"/>
  <p:tag name="KSO_WM_UNIT_LAYERLEVEL" val="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2**"/>
  <p:tag name="KSO_WM_UNIT_LAYERLEVEL" val="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2**"/>
  <p:tag name="KSO_WM_UNIT_LAYERLEVEL" val="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3**"/>
  <p:tag name="KSO_WM_UNIT_LAYERLEVEL" val="1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3**"/>
  <p:tag name="KSO_WM_UNIT_LAYERLEVEL" val="1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3**"/>
  <p:tag name="KSO_WM_UNIT_LAYERLEVEL" val="1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3**"/>
  <p:tag name="KSO_WM_UNIT_LAYERLEVEL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TEMPLATE_CATEGORY" val="custom"/>
  <p:tag name="KSO_WM_TEMPLATE_COLOR_TYPE" val="1"/>
  <p:tag name="KSO_WM_TEMPLATE_INDEX" val="20205081"/>
  <p:tag name="KSO_WM_TEMPLATE_MASTER_TYPE" val="0"/>
  <p:tag name="KSO_WM_TEMPLATE_SUBCATEGORY" val="19"/>
  <p:tag name="KSO_WM_TEMPLATE_THUMBS_INDEX" val="1、4、7、12、13、14、15、16、17、18、20、24、25、28、33、36、40、43、44"/>
  <p:tag name="KSO_WM_UNIT_SHOW_EDIT_AREA_INDICATION" val="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3**"/>
  <p:tag name="KSO_WM_UNIT_LAYERLEVEL" val="1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*"/>
  <p:tag name="KSO_WM_UNIT_LAYERLEVEL" val="1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*"/>
  <p:tag name="KSO_WM_UNIT_LAYERLEVEL" val="1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*"/>
  <p:tag name="KSO_WM_UNIT_LAYERLEVEL" val="1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*"/>
  <p:tag name="KSO_WM_UNIT_LAYERLEVEL" val="1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*"/>
  <p:tag name="KSO_WM_UNIT_LAYERLEVEL" val="1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*"/>
  <p:tag name="KSO_WM_UNIT_LAYERLEVEL" val="1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TEMPLATE_CATEGORY" val="custom"/>
  <p:tag name="KSO_WM_TEMPLATE_INDEX" val="20205081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6**"/>
  <p:tag name="KSO_WM_UNIT_LAYERLEVEL" val="1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6**"/>
  <p:tag name="KSO_WM_UNIT_LAYERLEVEL" val="1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6**"/>
  <p:tag name="KSO_WM_UNIT_LAYERLEVEL" val="1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6**"/>
  <p:tag name="KSO_WM_UNIT_LAYERLEVEL" val="1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7**"/>
  <p:tag name="KSO_WM_UNIT_LAYERLEVEL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TEMPLATE_CATEGORY" val="custom"/>
  <p:tag name="KSO_WM_TEMPLATE_INDEX" val="20205081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7**"/>
  <p:tag name="KSO_WM_UNIT_LAYERLEVEL" val="1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7**"/>
  <p:tag name="KSO_WM_UNIT_LAYERLEVEL" val="1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9**"/>
  <p:tag name="KSO_WM_UNIT_LAYERLEVEL" val="1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9**"/>
  <p:tag name="KSO_WM_UNIT_LAYERLEVEL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9**"/>
  <p:tag name="KSO_WM_UNIT_LAYERLEVEL" val="1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9**"/>
  <p:tag name="KSO_WM_UNIT_LAYERLEVEL" val="1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9**"/>
  <p:tag name="KSO_WM_UNIT_LAYERLEVEL" val="1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0**"/>
  <p:tag name="KSO_WM_UNIT_LAYERLEVEL" val="1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0**"/>
  <p:tag name="KSO_WM_UNIT_LAYERLEVEL" val="1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0**"/>
  <p:tag name="KSO_WM_UNIT_LAYERLEVEL" val="1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0**"/>
  <p:tag name="KSO_WM_UNIT_LAYERLEVEL" val="1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PLACING_PICTURE_USER_VIEWPORT" val="{&quot;height&quot;:8102.4377952755904,&quot;width&quot;:7428.4614173228347}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PLACING_PICTURE_USER_VIEWPORT" val="{&quot;height&quot;:8102.4377952755904,&quot;width&quot;:7428.4614173228347}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PLACING_PICTURE_USER_VIEWPORT" val="{&quot;height&quot;:8102.4377952755904,&quot;width&quot;:7428.4614173228347}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PLACING_PICTURE_USER_VIEWPORT" val="{&quot;height&quot;:8102.4377952755904,&quot;width&quot;:7428.4614173228347}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704213547"/>
  <p:tag name="MH_LIBRARY" val="GRAPHIC"/>
  <p:tag name="MH_ORDER" val="5"/>
  <p:tag name="MH_TYPE" val="Other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704213547"/>
  <p:tag name="MH_LIBRARY" val="GRAPHIC"/>
  <p:tag name="MH_ORDER" val="3"/>
  <p:tag name="MH_TYPE" val="SubTitle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PLACING_PICTURE_USER_VIEWPORT" val="{&quot;height&quot;:8102.4377952755904,&quot;width&quot;:7428.4614173228347}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704213547"/>
  <p:tag name="MH_LIBRARY" val="GRAPHIC"/>
  <p:tag name="MH_ORDER" val="5"/>
  <p:tag name="MH_TYPE" val="Other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704213547"/>
  <p:tag name="MH_LIBRARY" val="GRAPHIC"/>
  <p:tag name="MH_ORDER" val="3"/>
  <p:tag name="MH_TYPE" val="SubTitle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PLACING_PICTURE_USER_VIEWPORT" val="{&quot;height&quot;:8102.4377952755904,&quot;width&quot;:7428.4614173228347}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PLACING_PICTURE_USER_VIEWPORT" val="{&quot;height&quot;:8102.4377952755904,&quot;width&quot;:7428.4614173228347}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PLACING_PICTURE_USER_VIEWPORT" val="{&quot;height&quot;:8102.4377952755904,&quot;width&quot;:7428.4614173228347}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704213547"/>
  <p:tag name="MH_LIBRARY" val="GRAPHIC"/>
  <p:tag name="MH_ORDER" val="5"/>
  <p:tag name="MH_TYPE" val="Other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704213547"/>
  <p:tag name="MH_LIBRARY" val="GRAPHIC"/>
  <p:tag name="MH_ORDER" val="3"/>
  <p:tag name="MH_TYPE" val="SubTitle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PLACING_PICTURE_USER_VIEWPORT" val="{&quot;height&quot;:8102.4377952755904,&quot;width&quot;:7428.4614173228347}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704213547"/>
  <p:tag name="MH_LIBRARY" val="GRAPHIC"/>
  <p:tag name="MH_ORDER" val="5"/>
  <p:tag name="MH_TYPE" val="Other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704213547"/>
  <p:tag name="MH_LIBRARY" val="GRAPHIC"/>
  <p:tag name="MH_ORDER" val="3"/>
  <p:tag name="MH_TYPE" val="SubTitl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heme/theme1.xml><?xml version="1.0" encoding="utf-8"?>
<a:theme xmlns:a="http://schemas.openxmlformats.org/drawingml/2006/main" name="WWW.2PPT.COM&#10;">
  <a:themeElements>
    <a:clrScheme name="新版空白演示配色">
      <a:dk1>
        <a:srgbClr val="000000"/>
      </a:dk1>
      <a:lt1>
        <a:srgbClr val="FFFFFF"/>
      </a:lt1>
      <a:dk2>
        <a:srgbClr val="0F1423"/>
      </a:dk2>
      <a:lt2>
        <a:srgbClr val="FFFFFF"/>
      </a:lt2>
      <a:accent1>
        <a:srgbClr val="6096E6"/>
      </a:accent1>
      <a:accent2>
        <a:srgbClr val="58B6E5"/>
      </a:accent2>
      <a:accent3>
        <a:srgbClr val="56CA95"/>
      </a:accent3>
      <a:accent4>
        <a:srgbClr val="FFBA55"/>
      </a:accent4>
      <a:accent5>
        <a:srgbClr val="F18870"/>
      </a:accent5>
      <a:accent6>
        <a:srgbClr val="EC5F74"/>
      </a:accent6>
      <a:hlink>
        <a:srgbClr val="0563C1"/>
      </a:hlink>
      <a:folHlink>
        <a:srgbClr val="954D72"/>
      </a:folHlink>
    </a:clrScheme>
    <a:fontScheme name="自定义 9">
      <a:majorFont>
        <a:latin typeface="Arial"/>
        <a:ea typeface="微软雅黑"/>
        <a:cs typeface="Arial"/>
      </a:majorFont>
      <a:minorFont>
        <a:latin typeface="Arial"/>
        <a:ea typeface="微软雅黑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500</Words>
  <Application>Microsoft Office PowerPoint</Application>
  <PresentationFormat>全屏显示(16:9)</PresentationFormat>
  <Paragraphs>70</Paragraphs>
  <Slides>11</Slides>
  <Notes>10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21" baseType="lpstr">
      <vt:lpstr>等线</vt:lpstr>
      <vt:lpstr>方正粗黑宋简体</vt:lpstr>
      <vt:lpstr>黑体</vt:lpstr>
      <vt:lpstr>宋体</vt:lpstr>
      <vt:lpstr>微软雅黑</vt:lpstr>
      <vt:lpstr>Arial</vt:lpstr>
      <vt:lpstr>Calibri</vt:lpstr>
      <vt:lpstr>Times New Roman</vt:lpstr>
      <vt:lpstr>Wingdings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cp:lastPrinted>2021-01-24T11:02:00Z</cp:lastPrinted>
  <dcterms:created xsi:type="dcterms:W3CDTF">2021-01-24T11:02:00Z</dcterms:created>
  <dcterms:modified xsi:type="dcterms:W3CDTF">2023-01-16T20:26:18Z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lbum">
    <vt:lpwstr>rbm.xkw.com</vt:lpwstr>
  </property>
  <property fmtid="{D5CDD505-2E9C-101B-9397-08002B2CF9AE}" pid="3" name="author">
    <vt:lpwstr>rbm.xkw.com</vt:lpwstr>
  </property>
  <property fmtid="{D5CDD505-2E9C-101B-9397-08002B2CF9AE}" pid="4" name="company">
    <vt:lpwstr>学科网</vt:lpwstr>
  </property>
  <property fmtid="{D5CDD505-2E9C-101B-9397-08002B2CF9AE}" pid="5" name="copyright">
    <vt:lpwstr>学科网版权所有</vt:lpwstr>
  </property>
  <property fmtid="{D5CDD505-2E9C-101B-9397-08002B2CF9AE}" pid="6" name="ICV">
    <vt:lpwstr>8D7F237E2A954DFDBD8B2E787B2F5E25</vt:lpwstr>
  </property>
  <property fmtid="{D5CDD505-2E9C-101B-9397-08002B2CF9AE}" pid="7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