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882" r:id="rId2"/>
    <p:sldId id="664" r:id="rId3"/>
    <p:sldId id="912" r:id="rId4"/>
    <p:sldId id="928" r:id="rId5"/>
    <p:sldId id="929" r:id="rId6"/>
    <p:sldId id="930" r:id="rId7"/>
    <p:sldId id="931" r:id="rId8"/>
    <p:sldId id="932" r:id="rId9"/>
    <p:sldId id="933" r:id="rId10"/>
    <p:sldId id="934" r:id="rId11"/>
    <p:sldId id="935" r:id="rId12"/>
    <p:sldId id="936" r:id="rId13"/>
    <p:sldId id="937" r:id="rId14"/>
    <p:sldId id="938" r:id="rId15"/>
    <p:sldId id="939" r:id="rId16"/>
    <p:sldId id="940" r:id="rId17"/>
    <p:sldId id="941" r:id="rId18"/>
    <p:sldId id="927" r:id="rId19"/>
    <p:sldId id="772" r:id="rId20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35" autoAdjust="0"/>
    <p:restoredTop sz="99846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925B176-83BB-451D-ACB2-F624EC4BAB58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82DDD25-6880-4E8F-8C3F-EC1E19BA71A4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6FC31B58-B88F-4B23-81B5-CA99A2DFBA5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7BE5ED9-E07A-44B6-BBA4-EC760D11C4A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5004048" y="1675543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个人简历：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www.1ppt.com/jianli/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手抄报：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www.1ppt.com/shouchaobao/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slide" Target="../slides/slid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15"/>
          <p:cNvGrpSpPr/>
          <p:nvPr userDrawn="1"/>
        </p:nvGrpSpPr>
        <p:grpSpPr bwMode="auto">
          <a:xfrm>
            <a:off x="-2333625" y="6330950"/>
            <a:ext cx="2309812" cy="501650"/>
            <a:chOff x="-2334201" y="6331600"/>
            <a:chExt cx="2310389" cy="501595"/>
          </a:xfrm>
        </p:grpSpPr>
        <p:sp>
          <p:nvSpPr>
            <p:cNvPr id="17" name="五边形 16">
              <a:hlinkClick r:id="rId4" action="ppaction://hlinksldjump"/>
            </p:cNvPr>
            <p:cNvSpPr/>
            <p:nvPr userDrawn="1"/>
          </p:nvSpPr>
          <p:spPr bwMode="auto">
            <a:xfrm>
              <a:off x="-2334201" y="6331600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语法精讲专项突破</a:t>
              </a:r>
            </a:p>
          </p:txBody>
        </p:sp>
        <p:sp>
          <p:nvSpPr>
            <p:cNvPr id="11" name="五边形 10">
              <a:hlinkClick r:id="" action="ppaction://noaction"/>
            </p:cNvPr>
            <p:cNvSpPr/>
            <p:nvPr userDrawn="1"/>
          </p:nvSpPr>
          <p:spPr bwMode="auto">
            <a:xfrm>
              <a:off x="-1168685" y="6334775"/>
              <a:ext cx="1144873" cy="498420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知能演练轻松闯关</a:t>
              </a:r>
            </a:p>
          </p:txBody>
        </p:sp>
      </p:grpSp>
      <p:sp>
        <p:nvSpPr>
          <p:cNvPr id="10" name="燕尾形 9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3" name="五边形 12"/>
          <p:cNvSpPr/>
          <p:nvPr userDrawn="1"/>
        </p:nvSpPr>
        <p:spPr>
          <a:xfrm>
            <a:off x="5003800" y="25400"/>
            <a:ext cx="38798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2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TRAVELLING AROUND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0.62882 -2.22222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2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package" Target="../embeddings/Microsoft_Word___10.docx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7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8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package" Target="../embeddings/Microsoft_Word___.docx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6.emf"/><Relationship Id="rId4" Type="http://schemas.openxmlformats.org/officeDocument/2006/relationships/image" Target="../media/image3.emf"/><Relationship Id="rId9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2.docx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package" Target="../embeddings/Microsoft_Word___4.docx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package" Target="../embeddings/Microsoft_Word___6.docx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__8.docx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 descr="E:\2019优化方案英语人教必修1教参6.28(最新教材)（1-198）\图片（变好颜色）\Unit2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9525" y="1412776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9524" y="3844499"/>
            <a:ext cx="9134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3200" b="1" dirty="0"/>
              <a:t>Section </a:t>
            </a:r>
            <a:r>
              <a:rPr lang="en-US" altLang="zh-CN" sz="3200" b="1" dirty="0" smtClean="0"/>
              <a:t>Ⅲ  Discovering </a:t>
            </a:r>
            <a:r>
              <a:rPr lang="en-US" altLang="zh-CN" sz="3200" b="1" dirty="0"/>
              <a:t>Useful Structures</a:t>
            </a:r>
            <a:endParaRPr lang="zh-CN" altLang="zh-CN" sz="3200" dirty="0"/>
          </a:p>
        </p:txBody>
      </p:sp>
      <p:sp>
        <p:nvSpPr>
          <p:cNvPr id="9" name="矩形 8"/>
          <p:cNvSpPr/>
          <p:nvPr/>
        </p:nvSpPr>
        <p:spPr>
          <a:xfrm>
            <a:off x="9525" y="5589240"/>
            <a:ext cx="9134474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3" name="Object 1"/>
          <p:cNvGraphicFramePr>
            <a:graphicFrameLocks noChangeAspect="1"/>
          </p:cNvGraphicFramePr>
          <p:nvPr/>
        </p:nvGraphicFramePr>
        <p:xfrm>
          <a:off x="4859338" y="24558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24558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1619250" y="42211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2211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1"/>
          <p:cNvGraphicFramePr>
            <a:graphicFrameLocks noChangeAspect="1"/>
          </p:cNvGraphicFramePr>
          <p:nvPr/>
        </p:nvGraphicFramePr>
        <p:xfrm>
          <a:off x="214313" y="1354138"/>
          <a:ext cx="8715375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54138"/>
                        <a:ext cx="8715375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5" name="Object 1"/>
          <p:cNvGraphicFramePr>
            <a:graphicFrameLocks noChangeAspect="1"/>
          </p:cNvGraphicFramePr>
          <p:nvPr/>
        </p:nvGraphicFramePr>
        <p:xfrm>
          <a:off x="811213" y="36083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36083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586" name="Object 2"/>
          <p:cNvGraphicFramePr>
            <a:graphicFrameLocks noChangeAspect="1"/>
          </p:cNvGraphicFramePr>
          <p:nvPr/>
        </p:nvGraphicFramePr>
        <p:xfrm>
          <a:off x="1979613" y="42211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2211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214313" y="1946275"/>
          <a:ext cx="8715375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46275"/>
                        <a:ext cx="8715375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7" name="Object 1"/>
          <p:cNvGraphicFramePr>
            <a:graphicFrameLocks noChangeAspect="1"/>
          </p:cNvGraphicFramePr>
          <p:nvPr/>
        </p:nvGraphicFramePr>
        <p:xfrm>
          <a:off x="2843213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38" name="Object 2"/>
          <p:cNvGraphicFramePr>
            <a:graphicFrameLocks noChangeAspect="1"/>
          </p:cNvGraphicFramePr>
          <p:nvPr/>
        </p:nvGraphicFramePr>
        <p:xfrm>
          <a:off x="2124075" y="42211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42211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4313" y="901700"/>
          <a:ext cx="8715375" cy="533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11633200" imgH="7124700" progId="Word.Document.12">
                  <p:embed/>
                </p:oleObj>
              </mc:Choice>
              <mc:Fallback>
                <p:oleObj name="文档" r:id="rId3" imgW="11633200" imgH="71247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901700"/>
                        <a:ext cx="8715375" cy="5335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3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0" name="文档" r:id="rId3" imgW="11633200" imgH="3962400" progId="Word.Document.12">
                  <p:embed/>
                </p:oleObj>
              </mc:Choice>
              <mc:Fallback>
                <p:oleObj name="文档" r:id="rId3" imgW="11633200" imgH="39624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684213" y="30321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30321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490" name="Object 2"/>
          <p:cNvGraphicFramePr>
            <a:graphicFrameLocks noChangeAspect="1"/>
          </p:cNvGraphicFramePr>
          <p:nvPr/>
        </p:nvGraphicFramePr>
        <p:xfrm>
          <a:off x="684213" y="42211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42211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1"/>
          <p:cNvGraphicFramePr>
            <a:graphicFrameLocks noChangeAspect="1"/>
          </p:cNvGraphicFramePr>
          <p:nvPr/>
        </p:nvGraphicFramePr>
        <p:xfrm>
          <a:off x="214313" y="1816100"/>
          <a:ext cx="8715375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name="文档" r:id="rId3" imgW="11633200" imgH="4749800" progId="Word.Document.12">
                  <p:embed/>
                </p:oleObj>
              </mc:Choice>
              <mc:Fallback>
                <p:oleObj name="文档" r:id="rId3" imgW="11633200" imgH="47498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816100"/>
                        <a:ext cx="8715375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215900" y="2540000"/>
          <a:ext cx="8713788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文档" r:id="rId3" imgW="11633200" imgH="2387600" progId="Word.Document.12">
                  <p:embed/>
                </p:oleObj>
              </mc:Choice>
              <mc:Fallback>
                <p:oleObj name="文档" r:id="rId3" imgW="11633200" imgH="23876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540000"/>
                        <a:ext cx="8713788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2268538" y="29972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9972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4427538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132856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215900" y="1587500"/>
          <a:ext cx="8713788" cy="464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文档" r:id="rId3" imgW="8716010" imgH="4651375" progId="Word.Document.12">
                  <p:embed/>
                </p:oleObj>
              </mc:Choice>
              <mc:Fallback>
                <p:oleObj name="文档" r:id="rId3" imgW="8716010" imgH="4651375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7500"/>
                        <a:ext cx="8713788" cy="464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203575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3870325" y="41116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41116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2411413" y="50847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0847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11" descr="E:\2019优化方案英语人教必修5教参3.15（1-190）\图片（变好颜色）\语法精讲专项突破.tif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4288" y="909638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1"/>
          <p:cNvGraphicFramePr>
            <a:graphicFrameLocks noChangeAspect="1"/>
          </p:cNvGraphicFramePr>
          <p:nvPr/>
        </p:nvGraphicFramePr>
        <p:xfrm>
          <a:off x="215900" y="1587500"/>
          <a:ext cx="8712200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文档" r:id="rId3" imgW="8716010" imgH="3689350" progId="Word.Document.12">
                  <p:embed/>
                </p:oleObj>
              </mc:Choice>
              <mc:Fallback>
                <p:oleObj name="文档" r:id="rId3" imgW="8716010" imgH="36893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7500"/>
                        <a:ext cx="8712200" cy="368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547813" y="2205038"/>
          <a:ext cx="527367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文档" r:id="rId5" imgW="5273040" imgH="594360" progId="Word.Document.12">
                  <p:embed/>
                </p:oleObj>
              </mc:Choice>
              <mc:Fallback>
                <p:oleObj name="文档" r:id="rId5" imgW="5273040" imgH="5943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2205038"/>
                        <a:ext cx="5273675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4"/>
          <p:cNvGraphicFramePr>
            <a:graphicFrameLocks noChangeAspect="1"/>
          </p:cNvGraphicFramePr>
          <p:nvPr/>
        </p:nvGraphicFramePr>
        <p:xfrm>
          <a:off x="215900" y="896938"/>
          <a:ext cx="8713788" cy="5268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文档" r:id="rId3" imgW="8716010" imgH="5269865" progId="Word.Document.12">
                  <p:embed/>
                </p:oleObj>
              </mc:Choice>
              <mc:Fallback>
                <p:oleObj name="文档" r:id="rId3" imgW="8716010" imgH="526986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896938"/>
                        <a:ext cx="8713788" cy="5268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1258888" y="19891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891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1187450" y="3141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141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1979613" y="48688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8688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1"/>
          <p:cNvGraphicFramePr>
            <a:graphicFrameLocks noChangeAspect="1"/>
          </p:cNvGraphicFramePr>
          <p:nvPr/>
        </p:nvGraphicFramePr>
        <p:xfrm>
          <a:off x="215900" y="1054100"/>
          <a:ext cx="8712200" cy="473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8716010" imgH="4744085" progId="Word.Document.12">
                  <p:embed/>
                </p:oleObj>
              </mc:Choice>
              <mc:Fallback>
                <p:oleObj name="文档" r:id="rId3" imgW="8716010" imgH="474408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54100"/>
                        <a:ext cx="8712200" cy="473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215900" y="1433513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433513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1331913" y="25273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5273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979613" y="36449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6449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900113" y="47974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974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169988"/>
          <a:ext cx="87122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文档" r:id="rId3" imgW="8716010" imgH="4862830" progId="Word.Document.12">
                  <p:embed/>
                </p:oleObj>
              </mc:Choice>
              <mc:Fallback>
                <p:oleObj name="文档" r:id="rId3" imgW="8716010" imgH="486283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169988"/>
                        <a:ext cx="87122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900113" y="1196975"/>
          <a:ext cx="52736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文档" r:id="rId5" imgW="5273040" imgH="595630" progId="Word.Document.12">
                  <p:embed/>
                </p:oleObj>
              </mc:Choice>
              <mc:Fallback>
                <p:oleObj name="文档" r:id="rId5" imgW="5273040" imgH="5956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52736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646238"/>
          <a:ext cx="8713788" cy="3563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716010" imgH="3566160" progId="Word.Document.12">
                  <p:embed/>
                </p:oleObj>
              </mc:Choice>
              <mc:Fallback>
                <p:oleObj name="文档" r:id="rId3" imgW="8716010" imgH="356616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6238"/>
                        <a:ext cx="8713788" cy="3563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全屏显示(4:3)</PresentationFormat>
  <Paragraphs>3</Paragraphs>
  <Slides>19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2022-02-11T06:16:11Z</dcterms:created>
  <dcterms:modified xsi:type="dcterms:W3CDTF">2023-01-16T20:26:22Z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0EDA6AB9A0CD451A94FC789258A2E1F9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