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handoutMasterIdLst>
    <p:handoutMasterId r:id="rId26"/>
  </p:handoutMasterIdLst>
  <p:sldIdLst>
    <p:sldId id="256" r:id="rId2"/>
    <p:sldId id="257" r:id="rId3"/>
    <p:sldId id="281" r:id="rId4"/>
    <p:sldId id="286" r:id="rId5"/>
    <p:sldId id="287" r:id="rId6"/>
    <p:sldId id="288" r:id="rId7"/>
    <p:sldId id="289" r:id="rId8"/>
    <p:sldId id="282" r:id="rId9"/>
    <p:sldId id="290" r:id="rId10"/>
    <p:sldId id="291" r:id="rId11"/>
    <p:sldId id="292" r:id="rId12"/>
    <p:sldId id="293" r:id="rId13"/>
    <p:sldId id="283" r:id="rId14"/>
    <p:sldId id="295" r:id="rId15"/>
    <p:sldId id="296" r:id="rId16"/>
    <p:sldId id="297" r:id="rId17"/>
    <p:sldId id="303" r:id="rId18"/>
    <p:sldId id="304" r:id="rId19"/>
    <p:sldId id="284" r:id="rId20"/>
    <p:sldId id="298" r:id="rId21"/>
    <p:sldId id="299" r:id="rId22"/>
    <p:sldId id="300" r:id="rId23"/>
    <p:sldId id="285"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2448"/>
    <a:srgbClr val="382448"/>
    <a:srgbClr val="C22D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3083" autoAdjust="0"/>
  </p:normalViewPr>
  <p:slideViewPr>
    <p:cSldViewPr snapToGrid="0" showGuides="1">
      <p:cViewPr>
        <p:scale>
          <a:sx n="50" d="100"/>
          <a:sy n="50" d="100"/>
        </p:scale>
        <p:origin x="-420" y="-1560"/>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F601F60-B3B0-41C9-B6D0-70E8F49D6E98}"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30CEE9B1-F04A-4BB7-8395-AF87DB2177A2}"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F601F60-B3B0-41C9-B6D0-70E8F49D6E98}"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30CEE9B1-F04A-4BB7-8395-AF87DB2177A2}"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F601F60-B3B0-41C9-B6D0-70E8F49D6E98}"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30CEE9B1-F04A-4BB7-8395-AF87DB2177A2}"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F601F60-B3B0-41C9-B6D0-70E8F49D6E98}"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30CEE9B1-F04A-4BB7-8395-AF87DB2177A2}"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F601F60-B3B0-41C9-B6D0-70E8F49D6E98}"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30CEE9B1-F04A-4BB7-8395-AF87DB2177A2}"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F601F60-B3B0-41C9-B6D0-70E8F49D6E98}"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30CEE9B1-F04A-4BB7-8395-AF87DB2177A2}"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8F601F60-B3B0-41C9-B6D0-70E8F49D6E98}" type="datetimeFigureOut">
              <a:rPr lang="zh-CN" altLang="en-US" smtClean="0"/>
              <a:t>2023-01-10</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30CEE9B1-F04A-4BB7-8395-AF87DB2177A2}"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F601F60-B3B0-41C9-B6D0-70E8F49D6E98}"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30CEE9B1-F04A-4BB7-8395-AF87DB2177A2}" type="slidenum">
              <a:rPr lang="zh-CN" altLang="en-US" smtClean="0"/>
              <a:t>‹#›</a:t>
            </a:fld>
            <a:endParaRPr lang="zh-CN" altLang="en-US"/>
          </a:p>
        </p:txBody>
      </p:sp>
      <p:sp>
        <p:nvSpPr>
          <p:cNvPr id="9" name="矩形 8"/>
          <p:cNvSpPr/>
          <p:nvPr userDrawn="1"/>
        </p:nvSpPr>
        <p:spPr>
          <a:xfrm>
            <a:off x="8734947" y="6416477"/>
            <a:ext cx="775136" cy="229870"/>
          </a:xfrm>
          <a:prstGeom prst="rect">
            <a:avLst/>
          </a:prstGeom>
        </p:spPr>
        <p:txBody>
          <a:bodyPr wrap="square">
            <a:spAutoFit/>
          </a:bodyPr>
          <a:lstStyle/>
          <a:p>
            <a:r>
              <a:rPr lang="en-US" altLang="zh-CN" sz="100" dirty="0">
                <a:solidFill>
                  <a:prstClr val="black"/>
                </a:solidFill>
                <a:latin typeface="Calibri" panose="020F0502020204030204"/>
                <a:ea typeface="宋体" panose="02010600030101010101" pitchFamily="2" charset="-122"/>
              </a:rPr>
              <a:t>PPT</a:t>
            </a:r>
            <a:r>
              <a:rPr lang="zh-CN" altLang="en-US" sz="100" dirty="0">
                <a:solidFill>
                  <a:prstClr val="black"/>
                </a:solidFill>
                <a:latin typeface="Calibri" panose="020F0502020204030204"/>
                <a:ea typeface="宋体" panose="02010600030101010101" pitchFamily="2" charset="-122"/>
              </a:rPr>
              <a:t>模板下载：</a:t>
            </a:r>
            <a:r>
              <a:rPr lang="en-US" altLang="zh-CN" sz="100" dirty="0">
                <a:solidFill>
                  <a:prstClr val="black"/>
                </a:solidFill>
                <a:latin typeface="Calibri" panose="020F0502020204030204"/>
                <a:ea typeface="宋体" panose="02010600030101010101" pitchFamily="2" charset="-122"/>
              </a:rPr>
              <a:t> www.2ppt.com/moban/          </a:t>
            </a:r>
            <a:r>
              <a:rPr lang="zh-CN" altLang="en-US" sz="100" dirty="0">
                <a:solidFill>
                  <a:prstClr val="black"/>
                </a:solidFill>
                <a:latin typeface="Calibri" panose="020F0502020204030204"/>
                <a:ea typeface="宋体" panose="02010600030101010101" pitchFamily="2" charset="-122"/>
              </a:rPr>
              <a:t>行业</a:t>
            </a:r>
            <a:r>
              <a:rPr lang="en-US" altLang="zh-CN" sz="100" dirty="0">
                <a:solidFill>
                  <a:prstClr val="black"/>
                </a:solidFill>
                <a:latin typeface="Calibri" panose="020F0502020204030204"/>
                <a:ea typeface="宋体" panose="02010600030101010101" pitchFamily="2" charset="-122"/>
              </a:rPr>
              <a:t>PPT</a:t>
            </a:r>
            <a:r>
              <a:rPr lang="zh-CN" altLang="en-US" sz="100" dirty="0">
                <a:solidFill>
                  <a:prstClr val="black"/>
                </a:solidFill>
                <a:latin typeface="Calibri" panose="020F0502020204030204"/>
                <a:ea typeface="宋体" panose="02010600030101010101" pitchFamily="2" charset="-122"/>
              </a:rPr>
              <a:t>模板：</a:t>
            </a:r>
            <a:r>
              <a:rPr lang="en-US" altLang="zh-CN" sz="100" dirty="0">
                <a:solidFill>
                  <a:prstClr val="black"/>
                </a:solidFill>
                <a:latin typeface="Calibri" panose="020F0502020204030204"/>
                <a:ea typeface="宋体" panose="02010600030101010101" pitchFamily="2" charset="-122"/>
              </a:rPr>
              <a:t> www.2ppt.com/hangye/ </a:t>
            </a:r>
          </a:p>
          <a:p>
            <a:r>
              <a:rPr lang="zh-CN" altLang="en-US" sz="100" dirty="0">
                <a:solidFill>
                  <a:prstClr val="black"/>
                </a:solidFill>
                <a:latin typeface="Calibri" panose="020F0502020204030204"/>
                <a:ea typeface="宋体" panose="02010600030101010101" pitchFamily="2" charset="-122"/>
              </a:rPr>
              <a:t>节日</a:t>
            </a:r>
            <a:r>
              <a:rPr lang="en-US" altLang="zh-CN" sz="100" dirty="0">
                <a:solidFill>
                  <a:prstClr val="black"/>
                </a:solidFill>
                <a:latin typeface="Calibri" panose="020F0502020204030204"/>
                <a:ea typeface="宋体" panose="02010600030101010101" pitchFamily="2" charset="-122"/>
              </a:rPr>
              <a:t>PPT</a:t>
            </a:r>
            <a:r>
              <a:rPr lang="zh-CN" altLang="en-US" sz="100" dirty="0">
                <a:solidFill>
                  <a:prstClr val="black"/>
                </a:solidFill>
                <a:latin typeface="Calibri" panose="020F0502020204030204"/>
                <a:ea typeface="宋体" panose="02010600030101010101" pitchFamily="2" charset="-122"/>
              </a:rPr>
              <a:t>模板：</a:t>
            </a:r>
            <a:r>
              <a:rPr lang="en-US" altLang="zh-CN" sz="100" dirty="0">
                <a:solidFill>
                  <a:prstClr val="black"/>
                </a:solidFill>
                <a:latin typeface="Calibri" panose="020F0502020204030204"/>
                <a:ea typeface="宋体" panose="02010600030101010101" pitchFamily="2" charset="-122"/>
              </a:rPr>
              <a:t> www.2ppt.com/jieri/          PPT</a:t>
            </a:r>
            <a:r>
              <a:rPr lang="zh-CN" altLang="en-US" sz="100" dirty="0">
                <a:solidFill>
                  <a:prstClr val="black"/>
                </a:solidFill>
                <a:latin typeface="Calibri" panose="020F0502020204030204"/>
                <a:ea typeface="宋体" panose="02010600030101010101" pitchFamily="2" charset="-122"/>
              </a:rPr>
              <a:t>素材：</a:t>
            </a:r>
            <a:r>
              <a:rPr lang="en-US" altLang="zh-CN" sz="100" dirty="0">
                <a:solidFill>
                  <a:prstClr val="black"/>
                </a:solidFill>
                <a:latin typeface="Calibri" panose="020F0502020204030204"/>
                <a:ea typeface="宋体" panose="02010600030101010101" pitchFamily="2" charset="-122"/>
              </a:rPr>
              <a:t> www.2ppt.com/sucai/</a:t>
            </a:r>
          </a:p>
          <a:p>
            <a:r>
              <a:rPr lang="en-US" altLang="zh-CN" sz="100" dirty="0">
                <a:solidFill>
                  <a:prstClr val="black"/>
                </a:solidFill>
                <a:latin typeface="Calibri" panose="020F0502020204030204"/>
                <a:ea typeface="宋体" panose="02010600030101010101" pitchFamily="2" charset="-122"/>
              </a:rPr>
              <a:t>PPT</a:t>
            </a:r>
            <a:r>
              <a:rPr lang="zh-CN" altLang="en-US" sz="100" dirty="0">
                <a:solidFill>
                  <a:prstClr val="black"/>
                </a:solidFill>
                <a:latin typeface="Calibri" panose="020F0502020204030204"/>
                <a:ea typeface="宋体" panose="02010600030101010101" pitchFamily="2" charset="-122"/>
              </a:rPr>
              <a:t>背景图片：</a:t>
            </a:r>
            <a:r>
              <a:rPr lang="en-US" altLang="zh-CN" sz="100" dirty="0">
                <a:solidFill>
                  <a:prstClr val="black"/>
                </a:solidFill>
                <a:latin typeface="Calibri" panose="020F0502020204030204"/>
                <a:ea typeface="宋体" panose="02010600030101010101" pitchFamily="2" charset="-122"/>
              </a:rPr>
              <a:t> www.2ppt.com/beijing/        PPT</a:t>
            </a:r>
            <a:r>
              <a:rPr lang="zh-CN" altLang="en-US" sz="100" dirty="0">
                <a:solidFill>
                  <a:prstClr val="black"/>
                </a:solidFill>
                <a:latin typeface="Calibri" panose="020F0502020204030204"/>
                <a:ea typeface="宋体" panose="02010600030101010101" pitchFamily="2" charset="-122"/>
              </a:rPr>
              <a:t>图表：</a:t>
            </a:r>
            <a:r>
              <a:rPr lang="en-US" altLang="zh-CN" sz="100" dirty="0">
                <a:solidFill>
                  <a:prstClr val="black"/>
                </a:solidFill>
                <a:latin typeface="Calibri" panose="020F0502020204030204"/>
                <a:ea typeface="宋体" panose="02010600030101010101" pitchFamily="2" charset="-122"/>
              </a:rPr>
              <a:t> www.2ppt.com/tubiao/      </a:t>
            </a:r>
          </a:p>
          <a:p>
            <a:r>
              <a:rPr lang="zh-CN" altLang="en-US" sz="100" dirty="0">
                <a:solidFill>
                  <a:prstClr val="black"/>
                </a:solidFill>
                <a:latin typeface="Calibri" panose="020F0502020204030204"/>
                <a:ea typeface="宋体" panose="02010600030101010101" pitchFamily="2" charset="-122"/>
              </a:rPr>
              <a:t>精美</a:t>
            </a:r>
            <a:r>
              <a:rPr lang="en-US" altLang="zh-CN" sz="100" dirty="0">
                <a:solidFill>
                  <a:prstClr val="black"/>
                </a:solidFill>
                <a:latin typeface="Calibri" panose="020F0502020204030204"/>
                <a:ea typeface="宋体" panose="02010600030101010101" pitchFamily="2" charset="-122"/>
              </a:rPr>
              <a:t>PPT</a:t>
            </a:r>
            <a:r>
              <a:rPr lang="zh-CN" altLang="en-US" sz="100" dirty="0">
                <a:solidFill>
                  <a:prstClr val="black"/>
                </a:solidFill>
                <a:latin typeface="Calibri" panose="020F0502020204030204"/>
                <a:ea typeface="宋体" panose="02010600030101010101" pitchFamily="2" charset="-122"/>
              </a:rPr>
              <a:t>下载：</a:t>
            </a:r>
            <a:r>
              <a:rPr lang="en-US" altLang="zh-CN" sz="100" dirty="0">
                <a:solidFill>
                  <a:prstClr val="black"/>
                </a:solidFill>
                <a:latin typeface="Calibri" panose="020F0502020204030204"/>
                <a:ea typeface="宋体" panose="02010600030101010101" pitchFamily="2" charset="-122"/>
              </a:rPr>
              <a:t> www.2ppt.com/xiazai/         PPT</a:t>
            </a:r>
            <a:r>
              <a:rPr lang="zh-CN" altLang="en-US" sz="100" dirty="0">
                <a:solidFill>
                  <a:prstClr val="black"/>
                </a:solidFill>
                <a:latin typeface="Calibri" panose="020F0502020204030204"/>
                <a:ea typeface="宋体" panose="02010600030101010101" pitchFamily="2" charset="-122"/>
              </a:rPr>
              <a:t>教程： </a:t>
            </a:r>
            <a:r>
              <a:rPr lang="en-US" altLang="zh-CN" sz="100" dirty="0">
                <a:solidFill>
                  <a:prstClr val="black"/>
                </a:solidFill>
                <a:latin typeface="Calibri" panose="020F0502020204030204"/>
                <a:ea typeface="宋体" panose="02010600030101010101" pitchFamily="2" charset="-122"/>
              </a:rPr>
              <a:t> www.2ppt.com/powerpoint/      </a:t>
            </a:r>
          </a:p>
          <a:p>
            <a:r>
              <a:rPr lang="en-US" altLang="zh-CN" sz="100" dirty="0">
                <a:solidFill>
                  <a:prstClr val="black"/>
                </a:solidFill>
                <a:latin typeface="Calibri" panose="020F0502020204030204"/>
                <a:ea typeface="宋体" panose="02010600030101010101" pitchFamily="2" charset="-122"/>
              </a:rPr>
              <a:t>PPT</a:t>
            </a:r>
            <a:r>
              <a:rPr lang="zh-CN" altLang="en-US" sz="100" dirty="0">
                <a:solidFill>
                  <a:prstClr val="black"/>
                </a:solidFill>
                <a:latin typeface="Calibri" panose="020F0502020204030204"/>
                <a:ea typeface="宋体" panose="02010600030101010101" pitchFamily="2" charset="-122"/>
              </a:rPr>
              <a:t>课件：</a:t>
            </a:r>
            <a:r>
              <a:rPr lang="en-US" altLang="zh-CN" sz="100" dirty="0">
                <a:solidFill>
                  <a:prstClr val="black"/>
                </a:solidFill>
                <a:latin typeface="Calibri" panose="020F0502020204030204"/>
                <a:ea typeface="宋体" panose="02010600030101010101" pitchFamily="2" charset="-122"/>
              </a:rPr>
              <a:t> www.2ppt.com/kejian/             </a:t>
            </a:r>
            <a:r>
              <a:rPr lang="zh-CN" altLang="en-US" sz="100" dirty="0">
                <a:solidFill>
                  <a:prstClr val="black"/>
                </a:solidFill>
                <a:latin typeface="Calibri" panose="020F0502020204030204"/>
                <a:ea typeface="宋体" panose="02010600030101010101" pitchFamily="2" charset="-122"/>
              </a:rPr>
              <a:t>字体下载：</a:t>
            </a:r>
            <a:r>
              <a:rPr lang="en-US" altLang="zh-CN" sz="100" dirty="0">
                <a:solidFill>
                  <a:prstClr val="black"/>
                </a:solidFill>
                <a:latin typeface="Calibri" panose="020F0502020204030204"/>
                <a:ea typeface="宋体" panose="02010600030101010101" pitchFamily="2" charset="-122"/>
              </a:rPr>
              <a:t> www.2ppt.com/ziti/</a:t>
            </a:r>
          </a:p>
          <a:p>
            <a:r>
              <a:rPr lang="zh-CN" altLang="en-US" sz="100" dirty="0">
                <a:solidFill>
                  <a:prstClr val="black"/>
                </a:solidFill>
                <a:latin typeface="Calibri" panose="020F0502020204030204"/>
                <a:ea typeface="宋体" panose="02010600030101010101" pitchFamily="2" charset="-122"/>
              </a:rPr>
              <a:t>工作总结</a:t>
            </a:r>
            <a:r>
              <a:rPr lang="en-US" altLang="zh-CN" sz="100" dirty="0">
                <a:solidFill>
                  <a:prstClr val="black"/>
                </a:solidFill>
                <a:latin typeface="Calibri" panose="020F0502020204030204"/>
                <a:ea typeface="宋体" panose="02010600030101010101" pitchFamily="2" charset="-122"/>
              </a:rPr>
              <a:t>PPT</a:t>
            </a:r>
            <a:r>
              <a:rPr lang="zh-CN" altLang="en-US" sz="100" dirty="0">
                <a:solidFill>
                  <a:prstClr val="black"/>
                </a:solidFill>
                <a:latin typeface="Calibri" panose="020F0502020204030204"/>
                <a:ea typeface="宋体" panose="02010600030101010101" pitchFamily="2" charset="-122"/>
              </a:rPr>
              <a:t>：</a:t>
            </a:r>
            <a:r>
              <a:rPr lang="en-US" altLang="zh-CN" sz="100" dirty="0">
                <a:solidFill>
                  <a:prstClr val="black"/>
                </a:solidFill>
                <a:latin typeface="Calibri" panose="020F0502020204030204"/>
                <a:ea typeface="宋体" panose="02010600030101010101" pitchFamily="2" charset="-122"/>
              </a:rPr>
              <a:t> www.2ppt.com/xiazai/zongjie/ </a:t>
            </a:r>
            <a:r>
              <a:rPr lang="zh-CN" altLang="en-US" sz="100" dirty="0">
                <a:solidFill>
                  <a:prstClr val="black"/>
                </a:solidFill>
                <a:latin typeface="Calibri" panose="020F0502020204030204"/>
                <a:ea typeface="宋体" panose="02010600030101010101" pitchFamily="2" charset="-122"/>
              </a:rPr>
              <a:t>工作计划：</a:t>
            </a:r>
            <a:r>
              <a:rPr lang="en-US" altLang="zh-CN" sz="100" dirty="0">
                <a:solidFill>
                  <a:prstClr val="black"/>
                </a:solidFill>
                <a:latin typeface="Calibri" panose="020F0502020204030204"/>
                <a:ea typeface="宋体" panose="02010600030101010101" pitchFamily="2" charset="-122"/>
              </a:rPr>
              <a:t> www.2ppt.com/xiazai/jihua/</a:t>
            </a:r>
          </a:p>
          <a:p>
            <a:r>
              <a:rPr lang="zh-CN" altLang="en-US" sz="100" dirty="0">
                <a:solidFill>
                  <a:prstClr val="black"/>
                </a:solidFill>
                <a:latin typeface="Calibri" panose="020F0502020204030204"/>
                <a:ea typeface="宋体" panose="02010600030101010101" pitchFamily="2" charset="-122"/>
              </a:rPr>
              <a:t>商务</a:t>
            </a:r>
            <a:r>
              <a:rPr lang="en-US" altLang="zh-CN" sz="100" dirty="0">
                <a:solidFill>
                  <a:prstClr val="black"/>
                </a:solidFill>
                <a:latin typeface="Calibri" panose="020F0502020204030204"/>
                <a:ea typeface="宋体" panose="02010600030101010101" pitchFamily="2" charset="-122"/>
              </a:rPr>
              <a:t>PPT</a:t>
            </a:r>
            <a:r>
              <a:rPr lang="zh-CN" altLang="en-US" sz="100" dirty="0">
                <a:solidFill>
                  <a:prstClr val="black"/>
                </a:solidFill>
                <a:latin typeface="Calibri" panose="020F0502020204030204"/>
                <a:ea typeface="宋体" panose="02010600030101010101" pitchFamily="2" charset="-122"/>
              </a:rPr>
              <a:t>模板：</a:t>
            </a:r>
            <a:r>
              <a:rPr lang="en-US" altLang="zh-CN" sz="100" dirty="0">
                <a:solidFill>
                  <a:prstClr val="black"/>
                </a:solidFill>
                <a:latin typeface="Calibri" panose="020F0502020204030204"/>
                <a:ea typeface="宋体" panose="02010600030101010101" pitchFamily="2" charset="-122"/>
              </a:rPr>
              <a:t> www.2ppt.com/moban/shangwu/  </a:t>
            </a:r>
            <a:r>
              <a:rPr lang="zh-CN" altLang="en-US" sz="100" dirty="0">
                <a:solidFill>
                  <a:prstClr val="black"/>
                </a:solidFill>
                <a:latin typeface="Calibri" panose="020F0502020204030204"/>
                <a:ea typeface="宋体" panose="02010600030101010101" pitchFamily="2" charset="-122"/>
              </a:rPr>
              <a:t>个人简历</a:t>
            </a:r>
            <a:r>
              <a:rPr lang="en-US" altLang="zh-CN" sz="100" dirty="0">
                <a:solidFill>
                  <a:prstClr val="black"/>
                </a:solidFill>
                <a:latin typeface="Calibri" panose="020F0502020204030204"/>
                <a:ea typeface="宋体" panose="02010600030101010101" pitchFamily="2" charset="-122"/>
              </a:rPr>
              <a:t>PPT</a:t>
            </a:r>
            <a:r>
              <a:rPr lang="zh-CN" altLang="en-US" sz="100" dirty="0">
                <a:solidFill>
                  <a:prstClr val="black"/>
                </a:solidFill>
                <a:latin typeface="Calibri" panose="020F0502020204030204"/>
                <a:ea typeface="宋体" panose="02010600030101010101" pitchFamily="2" charset="-122"/>
              </a:rPr>
              <a:t>：</a:t>
            </a:r>
            <a:r>
              <a:rPr lang="en-US" altLang="zh-CN" sz="100" dirty="0">
                <a:solidFill>
                  <a:prstClr val="black"/>
                </a:solidFill>
                <a:latin typeface="Calibri" panose="020F0502020204030204"/>
                <a:ea typeface="宋体" panose="02010600030101010101" pitchFamily="2" charset="-122"/>
              </a:rPr>
              <a:t> www.2ppt.com/xiazai/jianli/  </a:t>
            </a:r>
          </a:p>
          <a:p>
            <a:r>
              <a:rPr lang="zh-CN" altLang="en-US" sz="100" dirty="0">
                <a:solidFill>
                  <a:prstClr val="black"/>
                </a:solidFill>
                <a:latin typeface="Calibri" panose="020F0502020204030204"/>
                <a:ea typeface="宋体" panose="02010600030101010101" pitchFamily="2" charset="-122"/>
              </a:rPr>
              <a:t>毕业答辩</a:t>
            </a:r>
            <a:r>
              <a:rPr lang="en-US" altLang="zh-CN" sz="100" dirty="0">
                <a:solidFill>
                  <a:prstClr val="black"/>
                </a:solidFill>
                <a:latin typeface="Calibri" panose="020F0502020204030204"/>
                <a:ea typeface="宋体" panose="02010600030101010101" pitchFamily="2" charset="-122"/>
              </a:rPr>
              <a:t>PPT</a:t>
            </a:r>
            <a:r>
              <a:rPr lang="zh-CN" altLang="en-US" sz="100" dirty="0">
                <a:solidFill>
                  <a:prstClr val="black"/>
                </a:solidFill>
                <a:latin typeface="Calibri" panose="020F0502020204030204"/>
                <a:ea typeface="宋体" panose="02010600030101010101" pitchFamily="2" charset="-122"/>
              </a:rPr>
              <a:t>：</a:t>
            </a:r>
            <a:r>
              <a:rPr lang="en-US" altLang="zh-CN" sz="100" dirty="0">
                <a:solidFill>
                  <a:prstClr val="black"/>
                </a:solidFill>
                <a:latin typeface="Calibri" panose="020F0502020204030204"/>
                <a:ea typeface="宋体" panose="02010600030101010101" pitchFamily="2" charset="-122"/>
              </a:rPr>
              <a:t> www.2ppt.com/xiazai/dabian/  </a:t>
            </a:r>
            <a:r>
              <a:rPr lang="zh-CN" altLang="en-US" sz="100" dirty="0">
                <a:solidFill>
                  <a:prstClr val="black"/>
                </a:solidFill>
                <a:latin typeface="Calibri" panose="020F0502020204030204"/>
                <a:ea typeface="宋体" panose="02010600030101010101" pitchFamily="2" charset="-122"/>
              </a:rPr>
              <a:t>工作汇报</a:t>
            </a:r>
            <a:r>
              <a:rPr lang="en-US" altLang="zh-CN" sz="100" dirty="0">
                <a:solidFill>
                  <a:prstClr val="black"/>
                </a:solidFill>
                <a:latin typeface="Calibri" panose="020F0502020204030204"/>
                <a:ea typeface="宋体" panose="02010600030101010101" pitchFamily="2" charset="-122"/>
              </a:rPr>
              <a:t>PPT</a:t>
            </a:r>
            <a:r>
              <a:rPr lang="zh-CN" altLang="en-US" sz="100" dirty="0">
                <a:solidFill>
                  <a:prstClr val="black"/>
                </a:solidFill>
                <a:latin typeface="Calibri" panose="020F0502020204030204"/>
                <a:ea typeface="宋体" panose="02010600030101010101" pitchFamily="2" charset="-122"/>
              </a:rPr>
              <a:t>：</a:t>
            </a:r>
            <a:r>
              <a:rPr lang="en-US" altLang="zh-CN" sz="100" dirty="0">
                <a:solidFill>
                  <a:prstClr val="black"/>
                </a:solidFill>
                <a:latin typeface="Calibri" panose="020F0502020204030204"/>
                <a:ea typeface="宋体" panose="02010600030101010101" pitchFamily="2" charset="-122"/>
              </a:rPr>
              <a:t> www.2ppt.com/xiazai/huibao/    </a:t>
            </a:r>
          </a:p>
          <a:p>
            <a:r>
              <a:rPr lang="en-US" altLang="zh-CN" sz="100" dirty="0">
                <a:solidFill>
                  <a:prstClr val="black"/>
                </a:solidFill>
                <a:latin typeface="Calibri" panose="020F0502020204030204"/>
                <a:ea typeface="宋体" panose="02010600030101010101" pitchFamily="2" charset="-122"/>
              </a:rPr>
              <a:t> </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8F601F60-B3B0-41C9-B6D0-70E8F49D6E98}" type="datetimeFigureOut">
              <a:rPr lang="zh-CN" altLang="en-US" smtClean="0"/>
              <a:t>2023-01-10</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30CEE9B1-F04A-4BB7-8395-AF87DB2177A2}"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8F601F60-B3B0-41C9-B6D0-70E8F49D6E98}" type="datetimeFigureOut">
              <a:rPr lang="zh-CN" altLang="en-US" smtClean="0"/>
              <a:t>2023-01-10</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30CEE9B1-F04A-4BB7-8395-AF87DB2177A2}"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8F601F60-B3B0-41C9-B6D0-70E8F49D6E98}"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30CEE9B1-F04A-4BB7-8395-AF87DB2177A2}"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8F601F60-B3B0-41C9-B6D0-70E8F49D6E98}" type="datetimeFigureOut">
              <a:rPr lang="zh-CN" altLang="en-US" smtClean="0"/>
              <a:t>2023-01-10</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30CEE9B1-F04A-4BB7-8395-AF87DB2177A2}"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14" cstate="email"/>
          <a:stretch>
            <a:fillRect/>
          </a:stretch>
        </p:blipFill>
        <p:spPr>
          <a:xfrm>
            <a:off x="0" y="0"/>
            <a:ext cx="12192000" cy="6858000"/>
          </a:xfrm>
          <a:prstGeom prst="rect">
            <a:avLst/>
          </a:prstGeom>
        </p:spPr>
      </p:pic>
      <p:pic>
        <p:nvPicPr>
          <p:cNvPr id="8" name="图片 7"/>
          <p:cNvPicPr>
            <a:picLocks noChangeAspect="1"/>
          </p:cNvPicPr>
          <p:nvPr userDrawn="1"/>
        </p:nvPicPr>
        <p:blipFill rotWithShape="1">
          <a:blip r:embed="rId15" cstate="email">
            <a:biLevel thresh="75000"/>
          </a:blip>
          <a:srcRect/>
          <a:stretch>
            <a:fillRect/>
          </a:stretch>
        </p:blipFill>
        <p:spPr>
          <a:xfrm>
            <a:off x="-768532" y="4752810"/>
            <a:ext cx="13424263" cy="210519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xml"/><Relationship Id="rId7" Type="http://schemas.openxmlformats.org/officeDocument/2006/relationships/image" Target="../media/image6.png"/><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xml"/><Relationship Id="rId7" Type="http://schemas.openxmlformats.org/officeDocument/2006/relationships/image" Target="../media/image6.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8.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10.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9.png"/><Relationship Id="rId5" Type="http://schemas.openxmlformats.org/officeDocument/2006/relationships/tags" Target="../tags/tag5.xml"/><Relationship Id="rId15" Type="http://schemas.openxmlformats.org/officeDocument/2006/relationships/image" Target="../media/image12.png"/><Relationship Id="rId10" Type="http://schemas.openxmlformats.org/officeDocument/2006/relationships/slideLayout" Target="../slideLayouts/slideLayout3.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xml"/><Relationship Id="rId7" Type="http://schemas.openxmlformats.org/officeDocument/2006/relationships/image" Target="../media/image6.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8.xml"/><Relationship Id="rId1" Type="http://schemas.openxmlformats.org/officeDocument/2006/relationships/tags" Target="../tags/tag12.xml"/></Relationships>
</file>

<file path=ppt/slides/_rels/slide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1.xml"/><Relationship Id="rId7" Type="http://schemas.openxmlformats.org/officeDocument/2006/relationships/image" Target="../media/image6.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email"/>
          <a:stretch>
            <a:fillRect/>
          </a:stretch>
        </p:blipFill>
        <p:spPr>
          <a:xfrm>
            <a:off x="0" y="0"/>
            <a:ext cx="12192000" cy="6858000"/>
          </a:xfrm>
          <a:prstGeom prst="rect">
            <a:avLst/>
          </a:prstGeom>
        </p:spPr>
      </p:pic>
      <p:pic>
        <p:nvPicPr>
          <p:cNvPr id="8" name="图片 7"/>
          <p:cNvPicPr>
            <a:picLocks noChangeAspect="1"/>
          </p:cNvPicPr>
          <p:nvPr/>
        </p:nvPicPr>
        <p:blipFill>
          <a:blip r:embed="rId3" cstate="email"/>
          <a:stretch>
            <a:fillRect/>
          </a:stretch>
        </p:blipFill>
        <p:spPr>
          <a:xfrm>
            <a:off x="2484850" y="0"/>
            <a:ext cx="7222299" cy="6858000"/>
          </a:xfrm>
          <a:prstGeom prst="rect">
            <a:avLst/>
          </a:prstGeom>
        </p:spPr>
      </p:pic>
      <p:pic>
        <p:nvPicPr>
          <p:cNvPr id="9" name="图片 8"/>
          <p:cNvPicPr>
            <a:picLocks noChangeAspect="1"/>
          </p:cNvPicPr>
          <p:nvPr/>
        </p:nvPicPr>
        <p:blipFill>
          <a:blip r:embed="rId4" cstate="email"/>
          <a:stretch>
            <a:fillRect/>
          </a:stretch>
        </p:blipFill>
        <p:spPr>
          <a:xfrm>
            <a:off x="5524942" y="119066"/>
            <a:ext cx="3877407" cy="2262062"/>
          </a:xfrm>
          <a:prstGeom prst="rect">
            <a:avLst/>
          </a:prstGeom>
        </p:spPr>
      </p:pic>
      <p:pic>
        <p:nvPicPr>
          <p:cNvPr id="11" name="图片 10"/>
          <p:cNvPicPr>
            <a:picLocks noChangeAspect="1"/>
          </p:cNvPicPr>
          <p:nvPr/>
        </p:nvPicPr>
        <p:blipFill>
          <a:blip r:embed="rId5" cstate="email"/>
          <a:stretch>
            <a:fillRect/>
          </a:stretch>
        </p:blipFill>
        <p:spPr>
          <a:xfrm>
            <a:off x="-31202" y="0"/>
            <a:ext cx="3109393" cy="6858000"/>
          </a:xfrm>
          <a:prstGeom prst="rect">
            <a:avLst/>
          </a:prstGeom>
        </p:spPr>
      </p:pic>
      <p:pic>
        <p:nvPicPr>
          <p:cNvPr id="7" name="图片 6"/>
          <p:cNvPicPr>
            <a:picLocks noChangeAspect="1"/>
          </p:cNvPicPr>
          <p:nvPr/>
        </p:nvPicPr>
        <p:blipFill rotWithShape="1">
          <a:blip r:embed="rId6" cstate="email"/>
          <a:srcRect/>
          <a:stretch>
            <a:fillRect/>
          </a:stretch>
        </p:blipFill>
        <p:spPr>
          <a:xfrm>
            <a:off x="-10509" y="558176"/>
            <a:ext cx="12240609" cy="6299824"/>
          </a:xfrm>
          <a:prstGeom prst="rect">
            <a:avLst/>
          </a:prstGeom>
        </p:spPr>
      </p:pic>
      <p:pic>
        <p:nvPicPr>
          <p:cNvPr id="5" name="图片 4"/>
          <p:cNvPicPr>
            <a:picLocks noChangeAspect="1"/>
          </p:cNvPicPr>
          <p:nvPr/>
        </p:nvPicPr>
        <p:blipFill rotWithShape="1">
          <a:blip r:embed="rId7" cstate="email">
            <a:biLevel thresh="75000"/>
          </a:blip>
          <a:srcRect/>
          <a:stretch>
            <a:fillRect/>
          </a:stretch>
        </p:blipFill>
        <p:spPr>
          <a:xfrm>
            <a:off x="-768532" y="4752810"/>
            <a:ext cx="13424263" cy="2105190"/>
          </a:xfrm>
          <a:prstGeom prst="rect">
            <a:avLst/>
          </a:prstGeom>
        </p:spPr>
      </p:pic>
      <p:pic>
        <p:nvPicPr>
          <p:cNvPr id="10" name="图片 9"/>
          <p:cNvPicPr>
            <a:picLocks noChangeAspect="1"/>
          </p:cNvPicPr>
          <p:nvPr/>
        </p:nvPicPr>
        <p:blipFill>
          <a:blip r:embed="rId8" cstate="email"/>
          <a:stretch>
            <a:fillRect/>
          </a:stretch>
        </p:blipFill>
        <p:spPr>
          <a:xfrm>
            <a:off x="3123834" y="348017"/>
            <a:ext cx="1762125" cy="702942"/>
          </a:xfrm>
          <a:prstGeom prst="rect">
            <a:avLst/>
          </a:prstGeom>
        </p:spPr>
      </p:pic>
      <p:sp>
        <p:nvSpPr>
          <p:cNvPr id="15" name="文本框 14"/>
          <p:cNvSpPr txBox="1"/>
          <p:nvPr/>
        </p:nvSpPr>
        <p:spPr>
          <a:xfrm>
            <a:off x="2918893" y="2947397"/>
            <a:ext cx="6375463" cy="923330"/>
          </a:xfrm>
          <a:prstGeom prst="rect">
            <a:avLst/>
          </a:prstGeom>
          <a:noFill/>
        </p:spPr>
        <p:txBody>
          <a:bodyPr wrap="none" rtlCol="0">
            <a:spAutoFit/>
          </a:bodyPr>
          <a:lstStyle/>
          <a:p>
            <a:r>
              <a:rPr lang="zh-CN" altLang="en-US" sz="5400" b="1" dirty="0">
                <a:solidFill>
                  <a:schemeClr val="bg1"/>
                </a:solidFill>
                <a:effectLst>
                  <a:outerShdw blurRad="38100" dist="38100" dir="2700000" algn="tl">
                    <a:srgbClr val="000000">
                      <a:alpha val="43137"/>
                    </a:srgbClr>
                  </a:outerShdw>
                </a:effectLst>
                <a:cs typeface="+mn-ea"/>
                <a:sym typeface="+mn-lt"/>
              </a:rPr>
              <a:t>恐怖万圣节</a:t>
            </a:r>
            <a:r>
              <a:rPr lang="en-US" altLang="zh-CN" sz="5400" b="1" dirty="0">
                <a:solidFill>
                  <a:schemeClr val="bg1"/>
                </a:solidFill>
                <a:effectLst>
                  <a:outerShdw blurRad="38100" dist="38100" dir="2700000" algn="tl">
                    <a:srgbClr val="000000">
                      <a:alpha val="43137"/>
                    </a:srgbClr>
                  </a:outerShdw>
                </a:effectLst>
                <a:cs typeface="+mn-ea"/>
                <a:sym typeface="+mn-lt"/>
              </a:rPr>
              <a:t>PPT</a:t>
            </a:r>
            <a:r>
              <a:rPr lang="zh-CN" altLang="en-US" sz="5400" b="1" dirty="0">
                <a:solidFill>
                  <a:schemeClr val="bg1"/>
                </a:solidFill>
                <a:effectLst>
                  <a:outerShdw blurRad="38100" dist="38100" dir="2700000" algn="tl">
                    <a:srgbClr val="000000">
                      <a:alpha val="43137"/>
                    </a:srgbClr>
                  </a:outerShdw>
                </a:effectLst>
                <a:cs typeface="+mn-ea"/>
                <a:sym typeface="+mn-lt"/>
              </a:rPr>
              <a:t>模版</a:t>
            </a:r>
          </a:p>
        </p:txBody>
      </p:sp>
      <p:sp>
        <p:nvSpPr>
          <p:cNvPr id="16" name="矩形 471"/>
          <p:cNvSpPr>
            <a:spLocks noChangeArrowheads="1"/>
          </p:cNvSpPr>
          <p:nvPr/>
        </p:nvSpPr>
        <p:spPr bwMode="auto">
          <a:xfrm>
            <a:off x="2984896" y="3894849"/>
            <a:ext cx="62304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en-US" altLang="zh-CN" sz="2000" dirty="0">
                <a:solidFill>
                  <a:schemeClr val="bg1"/>
                </a:solidFill>
                <a:latin typeface="+mn-lt"/>
                <a:ea typeface="+mn-ea"/>
                <a:cs typeface="+mn-ea"/>
                <a:sym typeface="+mn-lt"/>
              </a:rPr>
              <a:t>THESIS DEFENSE GENERAL PPT GUIDE TEMPLATE</a:t>
            </a:r>
          </a:p>
        </p:txBody>
      </p:sp>
      <p:cxnSp>
        <p:nvCxnSpPr>
          <p:cNvPr id="17" name="直接连接符 16"/>
          <p:cNvCxnSpPr/>
          <p:nvPr/>
        </p:nvCxnSpPr>
        <p:spPr>
          <a:xfrm>
            <a:off x="3073922" y="3884398"/>
            <a:ext cx="6050071"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矩形 17"/>
          <p:cNvSpPr>
            <a:spLocks noChangeArrowheads="1"/>
          </p:cNvSpPr>
          <p:nvPr/>
        </p:nvSpPr>
        <p:spPr bwMode="auto">
          <a:xfrm>
            <a:off x="4026931" y="4352700"/>
            <a:ext cx="1585595" cy="398780"/>
          </a:xfrm>
          <a:prstGeom prst="rect">
            <a:avLst/>
          </a:prstGeom>
          <a:no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dirty="0">
                <a:solidFill>
                  <a:schemeClr val="bg1"/>
                </a:solidFill>
                <a:latin typeface="+mn-lt"/>
                <a:ea typeface="+mn-ea"/>
                <a:cs typeface="+mn-ea"/>
                <a:sym typeface="+mn-lt"/>
              </a:rPr>
              <a:t>策划人</a:t>
            </a:r>
            <a:r>
              <a:rPr lang="zh-CN" altLang="en-US" sz="2000" dirty="0" smtClean="0">
                <a:solidFill>
                  <a:schemeClr val="bg1"/>
                </a:solidFill>
                <a:latin typeface="+mn-lt"/>
                <a:ea typeface="+mn-ea"/>
                <a:cs typeface="+mn-ea"/>
                <a:sym typeface="+mn-lt"/>
              </a:rPr>
              <a:t>：</a:t>
            </a:r>
            <a:r>
              <a:rPr lang="en-US" sz="2000" dirty="0" smtClean="0">
                <a:solidFill>
                  <a:schemeClr val="bg1"/>
                </a:solidFill>
                <a:latin typeface="+mn-lt"/>
                <a:ea typeface="+mn-ea"/>
                <a:cs typeface="+mn-ea"/>
                <a:sym typeface="+mn-lt"/>
              </a:rPr>
              <a:t>xxx</a:t>
            </a:r>
            <a:endParaRPr lang="en-US" sz="2000" dirty="0">
              <a:solidFill>
                <a:schemeClr val="bg1"/>
              </a:solidFill>
              <a:latin typeface="+mn-lt"/>
              <a:ea typeface="+mn-ea"/>
              <a:cs typeface="+mn-ea"/>
              <a:sym typeface="+mn-lt"/>
            </a:endParaRPr>
          </a:p>
        </p:txBody>
      </p:sp>
      <p:sp>
        <p:nvSpPr>
          <p:cNvPr id="19" name="矩形 18"/>
          <p:cNvSpPr>
            <a:spLocks noChangeArrowheads="1"/>
          </p:cNvSpPr>
          <p:nvPr/>
        </p:nvSpPr>
        <p:spPr bwMode="auto">
          <a:xfrm>
            <a:off x="6653662" y="4339090"/>
            <a:ext cx="2433680" cy="400110"/>
          </a:xfrm>
          <a:prstGeom prst="rect">
            <a:avLst/>
          </a:prstGeom>
          <a:noFill/>
          <a:ln>
            <a:noFill/>
          </a:ln>
        </p:spPr>
        <p:txBody>
          <a:bodyPr wrap="non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2000" dirty="0">
                <a:solidFill>
                  <a:schemeClr val="bg1"/>
                </a:solidFill>
                <a:latin typeface="+mn-lt"/>
                <a:ea typeface="+mn-ea"/>
                <a:cs typeface="+mn-ea"/>
                <a:sym typeface="+mn-lt"/>
              </a:rPr>
              <a:t>活动时间</a:t>
            </a:r>
            <a:r>
              <a:rPr lang="zh-CN" altLang="en-US" sz="2000" dirty="0" smtClean="0">
                <a:solidFill>
                  <a:schemeClr val="bg1"/>
                </a:solidFill>
                <a:latin typeface="+mn-lt"/>
                <a:ea typeface="+mn-ea"/>
                <a:cs typeface="+mn-ea"/>
                <a:sym typeface="+mn-lt"/>
              </a:rPr>
              <a:t>：</a:t>
            </a:r>
            <a:r>
              <a:rPr lang="en-US" altLang="zh-CN" sz="2000" dirty="0" smtClean="0">
                <a:solidFill>
                  <a:schemeClr val="bg1"/>
                </a:solidFill>
                <a:latin typeface="+mn-lt"/>
                <a:ea typeface="+mn-ea"/>
                <a:cs typeface="+mn-ea"/>
                <a:sym typeface="+mn-lt"/>
              </a:rPr>
              <a:t>2030.11</a:t>
            </a:r>
            <a:endParaRPr lang="zh-CN" altLang="en-US" sz="2000" dirty="0">
              <a:solidFill>
                <a:schemeClr val="bg1"/>
              </a:solidFill>
              <a:latin typeface="+mn-lt"/>
              <a:ea typeface="+mn-ea"/>
              <a:cs typeface="+mn-ea"/>
              <a:sym typeface="+mn-lt"/>
            </a:endParaRPr>
          </a:p>
        </p:txBody>
      </p:sp>
      <p:sp>
        <p:nvSpPr>
          <p:cNvPr id="20" name="KSO_Shape"/>
          <p:cNvSpPr/>
          <p:nvPr/>
        </p:nvSpPr>
        <p:spPr bwMode="auto">
          <a:xfrm>
            <a:off x="3372527" y="4251721"/>
            <a:ext cx="371781" cy="451556"/>
          </a:xfrm>
          <a:custGeom>
            <a:avLst/>
            <a:gdLst>
              <a:gd name="T0" fmla="*/ 440790 w 2792413"/>
              <a:gd name="T1" fmla="*/ 2575798 h 3389313"/>
              <a:gd name="T2" fmla="*/ 1147253 w 2792413"/>
              <a:gd name="T3" fmla="*/ 1201035 h 3389313"/>
              <a:gd name="T4" fmla="*/ 1223433 w 2792413"/>
              <a:gd name="T5" fmla="*/ 1473921 h 3389313"/>
              <a:gd name="T6" fmla="*/ 1315165 w 2792413"/>
              <a:gd name="T7" fmla="*/ 1458373 h 3389313"/>
              <a:gd name="T8" fmla="*/ 1462128 w 2792413"/>
              <a:gd name="T9" fmla="*/ 1368574 h 3389313"/>
              <a:gd name="T10" fmla="*/ 1552274 w 2792413"/>
              <a:gd name="T11" fmla="*/ 1517392 h 3389313"/>
              <a:gd name="T12" fmla="*/ 1632262 w 2792413"/>
              <a:gd name="T13" fmla="*/ 1262910 h 3389313"/>
              <a:gd name="T14" fmla="*/ 1689714 w 2792413"/>
              <a:gd name="T15" fmla="*/ 1093784 h 3389313"/>
              <a:gd name="T16" fmla="*/ 1947454 w 2792413"/>
              <a:gd name="T17" fmla="*/ 1176285 h 3389313"/>
              <a:gd name="T18" fmla="*/ 2040457 w 2792413"/>
              <a:gd name="T19" fmla="*/ 1240064 h 3389313"/>
              <a:gd name="T20" fmla="*/ 2124889 w 2792413"/>
              <a:gd name="T21" fmla="*/ 1394276 h 3389313"/>
              <a:gd name="T22" fmla="*/ 2358823 w 2792413"/>
              <a:gd name="T23" fmla="*/ 1575460 h 3389313"/>
              <a:gd name="T24" fmla="*/ 2669254 w 2792413"/>
              <a:gd name="T25" fmla="*/ 1240381 h 3389313"/>
              <a:gd name="T26" fmla="*/ 2738767 w 2792413"/>
              <a:gd name="T27" fmla="*/ 1227371 h 3389313"/>
              <a:gd name="T28" fmla="*/ 2783840 w 2792413"/>
              <a:gd name="T29" fmla="*/ 1283853 h 3389313"/>
              <a:gd name="T30" fmla="*/ 2705122 w 2792413"/>
              <a:gd name="T31" fmla="*/ 1422200 h 3389313"/>
              <a:gd name="T32" fmla="*/ 2761621 w 2792413"/>
              <a:gd name="T33" fmla="*/ 1492008 h 3389313"/>
              <a:gd name="T34" fmla="*/ 2775270 w 2792413"/>
              <a:gd name="T35" fmla="*/ 1582441 h 3389313"/>
              <a:gd name="T36" fmla="*/ 2740355 w 2792413"/>
              <a:gd name="T37" fmla="*/ 1669383 h 3389313"/>
              <a:gd name="T38" fmla="*/ 2438811 w 2792413"/>
              <a:gd name="T39" fmla="*/ 2001606 h 3389313"/>
              <a:gd name="T40" fmla="*/ 2326447 w 2792413"/>
              <a:gd name="T41" fmla="*/ 2083155 h 3389313"/>
              <a:gd name="T42" fmla="*/ 2234397 w 2792413"/>
              <a:gd name="T43" fmla="*/ 2095530 h 3389313"/>
              <a:gd name="T44" fmla="*/ 2140759 w 2792413"/>
              <a:gd name="T45" fmla="*/ 2059674 h 3389313"/>
              <a:gd name="T46" fmla="*/ 2049979 w 2792413"/>
              <a:gd name="T47" fmla="*/ 1965116 h 3389313"/>
              <a:gd name="T48" fmla="*/ 1428165 w 2792413"/>
              <a:gd name="T49" fmla="*/ 2143126 h 3389313"/>
              <a:gd name="T50" fmla="*/ 1429434 w 2792413"/>
              <a:gd name="T51" fmla="*/ 1759182 h 3389313"/>
              <a:gd name="T52" fmla="*/ 1368174 w 2792413"/>
              <a:gd name="T53" fmla="*/ 1755057 h 3389313"/>
              <a:gd name="T54" fmla="*/ 1337384 w 2792413"/>
              <a:gd name="T55" fmla="*/ 1826769 h 3389313"/>
              <a:gd name="T56" fmla="*/ 852376 w 2792413"/>
              <a:gd name="T57" fmla="*/ 1682710 h 3389313"/>
              <a:gd name="T58" fmla="*/ 784766 w 2792413"/>
              <a:gd name="T59" fmla="*/ 2018424 h 3389313"/>
              <a:gd name="T60" fmla="*/ 485762 w 2792413"/>
              <a:gd name="T61" fmla="*/ 1784884 h 3389313"/>
              <a:gd name="T62" fmla="*/ 583526 w 2792413"/>
              <a:gd name="T63" fmla="*/ 1432036 h 3389313"/>
              <a:gd name="T64" fmla="*/ 667641 w 2792413"/>
              <a:gd name="T65" fmla="*/ 1278141 h 3389313"/>
              <a:gd name="T66" fmla="*/ 848249 w 2792413"/>
              <a:gd name="T67" fmla="*/ 1188343 h 3389313"/>
              <a:gd name="T68" fmla="*/ 1117099 w 2792413"/>
              <a:gd name="T69" fmla="*/ 1090294 h 3389313"/>
              <a:gd name="T70" fmla="*/ 1495426 w 2792413"/>
              <a:gd name="T71" fmla="*/ 10798 h 3389313"/>
              <a:gd name="T72" fmla="*/ 1596073 w 2792413"/>
              <a:gd name="T73" fmla="*/ 50816 h 3389313"/>
              <a:gd name="T74" fmla="*/ 1679258 w 2792413"/>
              <a:gd name="T75" fmla="*/ 116241 h 3389313"/>
              <a:gd name="T76" fmla="*/ 1743076 w 2792413"/>
              <a:gd name="T77" fmla="*/ 203263 h 3389313"/>
              <a:gd name="T78" fmla="*/ 1802448 w 2792413"/>
              <a:gd name="T79" fmla="*/ 402397 h 3389313"/>
              <a:gd name="T80" fmla="*/ 1849121 w 2792413"/>
              <a:gd name="T81" fmla="*/ 458612 h 3389313"/>
              <a:gd name="T82" fmla="*/ 1861186 w 2792413"/>
              <a:gd name="T83" fmla="*/ 526260 h 3389313"/>
              <a:gd name="T84" fmla="*/ 1823086 w 2792413"/>
              <a:gd name="T85" fmla="*/ 626621 h 3389313"/>
              <a:gd name="T86" fmla="*/ 1771651 w 2792413"/>
              <a:gd name="T87" fmla="*/ 681248 h 3389313"/>
              <a:gd name="T88" fmla="*/ 1688148 w 2792413"/>
              <a:gd name="T89" fmla="*/ 863867 h 3389313"/>
              <a:gd name="T90" fmla="*/ 1552576 w 2792413"/>
              <a:gd name="T91" fmla="*/ 992176 h 3389313"/>
              <a:gd name="T92" fmla="*/ 1464628 w 2792413"/>
              <a:gd name="T93" fmla="*/ 1024254 h 3389313"/>
              <a:gd name="T94" fmla="*/ 1364933 w 2792413"/>
              <a:gd name="T95" fmla="*/ 1028383 h 3389313"/>
              <a:gd name="T96" fmla="*/ 1273493 w 2792413"/>
              <a:gd name="T97" fmla="*/ 1003928 h 3389313"/>
              <a:gd name="T98" fmla="*/ 1136333 w 2792413"/>
              <a:gd name="T99" fmla="*/ 893721 h 3389313"/>
              <a:gd name="T100" fmla="*/ 1043305 w 2792413"/>
              <a:gd name="T101" fmla="*/ 719677 h 3389313"/>
              <a:gd name="T102" fmla="*/ 984250 w 2792413"/>
              <a:gd name="T103" fmla="*/ 642183 h 3389313"/>
              <a:gd name="T104" fmla="*/ 943610 w 2792413"/>
              <a:gd name="T105" fmla="*/ 580887 h 3389313"/>
              <a:gd name="T106" fmla="*/ 930275 w 2792413"/>
              <a:gd name="T107" fmla="*/ 508792 h 3389313"/>
              <a:gd name="T108" fmla="*/ 958215 w 2792413"/>
              <a:gd name="T109" fmla="*/ 440826 h 3389313"/>
              <a:gd name="T110" fmla="*/ 1010603 w 2792413"/>
              <a:gd name="T111" fmla="*/ 336019 h 3389313"/>
              <a:gd name="T112" fmla="*/ 1081405 w 2792413"/>
              <a:gd name="T113" fmla="*/ 168327 h 3389313"/>
              <a:gd name="T114" fmla="*/ 1152525 w 2792413"/>
              <a:gd name="T115" fmla="*/ 89245 h 3389313"/>
              <a:gd name="T116" fmla="*/ 1242060 w 2792413"/>
              <a:gd name="T117" fmla="*/ 32713 h 3389313"/>
              <a:gd name="T118" fmla="*/ 1348105 w 2792413"/>
              <a:gd name="T119" fmla="*/ 3494 h 3389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2413" h="3389313">
                <a:moveTo>
                  <a:pt x="520700" y="2665413"/>
                </a:moveTo>
                <a:lnTo>
                  <a:pt x="2271713" y="2665413"/>
                </a:lnTo>
                <a:lnTo>
                  <a:pt x="2258063" y="3389313"/>
                </a:lnTo>
                <a:lnTo>
                  <a:pt x="534985" y="3389313"/>
                </a:lnTo>
                <a:lnTo>
                  <a:pt x="520700" y="2665413"/>
                </a:lnTo>
                <a:close/>
                <a:moveTo>
                  <a:pt x="0" y="2312988"/>
                </a:moveTo>
                <a:lnTo>
                  <a:pt x="2792413" y="2312988"/>
                </a:lnTo>
                <a:lnTo>
                  <a:pt x="2504058" y="3016251"/>
                </a:lnTo>
                <a:lnTo>
                  <a:pt x="2343366" y="3016251"/>
                </a:lnTo>
                <a:lnTo>
                  <a:pt x="2351623" y="2575798"/>
                </a:lnTo>
                <a:lnTo>
                  <a:pt x="440790" y="2575798"/>
                </a:lnTo>
                <a:lnTo>
                  <a:pt x="449047" y="3016251"/>
                </a:lnTo>
                <a:lnTo>
                  <a:pt x="288355" y="3016251"/>
                </a:lnTo>
                <a:lnTo>
                  <a:pt x="0" y="2312988"/>
                </a:lnTo>
                <a:close/>
                <a:moveTo>
                  <a:pt x="1131065" y="1087438"/>
                </a:moveTo>
                <a:lnTo>
                  <a:pt x="1131065" y="1087755"/>
                </a:lnTo>
                <a:lnTo>
                  <a:pt x="1131700" y="1087438"/>
                </a:lnTo>
                <a:lnTo>
                  <a:pt x="1133287" y="1104890"/>
                </a:lnTo>
                <a:lnTo>
                  <a:pt x="1135826" y="1125198"/>
                </a:lnTo>
                <a:lnTo>
                  <a:pt x="1138683" y="1148044"/>
                </a:lnTo>
                <a:lnTo>
                  <a:pt x="1142492" y="1173112"/>
                </a:lnTo>
                <a:lnTo>
                  <a:pt x="1147253" y="1201035"/>
                </a:lnTo>
                <a:lnTo>
                  <a:pt x="1153284" y="1231179"/>
                </a:lnTo>
                <a:lnTo>
                  <a:pt x="1160267" y="1262910"/>
                </a:lnTo>
                <a:lnTo>
                  <a:pt x="1168520" y="1297180"/>
                </a:lnTo>
                <a:lnTo>
                  <a:pt x="1178042" y="1333670"/>
                </a:lnTo>
                <a:lnTo>
                  <a:pt x="1183439" y="1352074"/>
                </a:lnTo>
                <a:lnTo>
                  <a:pt x="1188835" y="1371430"/>
                </a:lnTo>
                <a:lnTo>
                  <a:pt x="1195183" y="1391103"/>
                </a:lnTo>
                <a:lnTo>
                  <a:pt x="1201531" y="1411094"/>
                </a:lnTo>
                <a:lnTo>
                  <a:pt x="1208514" y="1431719"/>
                </a:lnTo>
                <a:lnTo>
                  <a:pt x="1215497" y="1452344"/>
                </a:lnTo>
                <a:lnTo>
                  <a:pt x="1223433" y="1473921"/>
                </a:lnTo>
                <a:lnTo>
                  <a:pt x="1231685" y="1495498"/>
                </a:lnTo>
                <a:lnTo>
                  <a:pt x="1240573" y="1517392"/>
                </a:lnTo>
                <a:lnTo>
                  <a:pt x="1249461" y="1539604"/>
                </a:lnTo>
                <a:lnTo>
                  <a:pt x="1258983" y="1562450"/>
                </a:lnTo>
                <a:lnTo>
                  <a:pt x="1269458" y="1585296"/>
                </a:lnTo>
                <a:lnTo>
                  <a:pt x="1279932" y="1608460"/>
                </a:lnTo>
                <a:lnTo>
                  <a:pt x="1291359" y="1632258"/>
                </a:lnTo>
                <a:lnTo>
                  <a:pt x="1294851" y="1601162"/>
                </a:lnTo>
                <a:lnTo>
                  <a:pt x="1298977" y="1571018"/>
                </a:lnTo>
                <a:lnTo>
                  <a:pt x="1306913" y="1512315"/>
                </a:lnTo>
                <a:lnTo>
                  <a:pt x="1315165" y="1458373"/>
                </a:lnTo>
                <a:lnTo>
                  <a:pt x="1323101" y="1409824"/>
                </a:lnTo>
                <a:lnTo>
                  <a:pt x="1330084" y="1368574"/>
                </a:lnTo>
                <a:lnTo>
                  <a:pt x="1336115" y="1335574"/>
                </a:lnTo>
                <a:lnTo>
                  <a:pt x="1342780" y="1300670"/>
                </a:lnTo>
                <a:lnTo>
                  <a:pt x="1298025" y="1196275"/>
                </a:lnTo>
                <a:lnTo>
                  <a:pt x="1370395" y="1127736"/>
                </a:lnTo>
                <a:lnTo>
                  <a:pt x="1421817" y="1127736"/>
                </a:lnTo>
                <a:lnTo>
                  <a:pt x="1494187" y="1196275"/>
                </a:lnTo>
                <a:lnTo>
                  <a:pt x="1449749" y="1300670"/>
                </a:lnTo>
                <a:lnTo>
                  <a:pt x="1456415" y="1335574"/>
                </a:lnTo>
                <a:lnTo>
                  <a:pt x="1462128" y="1368574"/>
                </a:lnTo>
                <a:lnTo>
                  <a:pt x="1469746" y="1409824"/>
                </a:lnTo>
                <a:lnTo>
                  <a:pt x="1477364" y="1458373"/>
                </a:lnTo>
                <a:lnTo>
                  <a:pt x="1485617" y="1512315"/>
                </a:lnTo>
                <a:lnTo>
                  <a:pt x="1493869" y="1571018"/>
                </a:lnTo>
                <a:lnTo>
                  <a:pt x="1497678" y="1601162"/>
                </a:lnTo>
                <a:lnTo>
                  <a:pt x="1501170" y="1632258"/>
                </a:lnTo>
                <a:lnTo>
                  <a:pt x="1512279" y="1608460"/>
                </a:lnTo>
                <a:lnTo>
                  <a:pt x="1523072" y="1585296"/>
                </a:lnTo>
                <a:lnTo>
                  <a:pt x="1533229" y="1562450"/>
                </a:lnTo>
                <a:lnTo>
                  <a:pt x="1542751" y="1539604"/>
                </a:lnTo>
                <a:lnTo>
                  <a:pt x="1552274" y="1517392"/>
                </a:lnTo>
                <a:lnTo>
                  <a:pt x="1560844" y="1495498"/>
                </a:lnTo>
                <a:lnTo>
                  <a:pt x="1568779" y="1473921"/>
                </a:lnTo>
                <a:lnTo>
                  <a:pt x="1576715" y="1452344"/>
                </a:lnTo>
                <a:lnTo>
                  <a:pt x="1584015" y="1431719"/>
                </a:lnTo>
                <a:lnTo>
                  <a:pt x="1590681" y="1411094"/>
                </a:lnTo>
                <a:lnTo>
                  <a:pt x="1597346" y="1391103"/>
                </a:lnTo>
                <a:lnTo>
                  <a:pt x="1603377" y="1371430"/>
                </a:lnTo>
                <a:lnTo>
                  <a:pt x="1609408" y="1352074"/>
                </a:lnTo>
                <a:lnTo>
                  <a:pt x="1614487" y="1333670"/>
                </a:lnTo>
                <a:lnTo>
                  <a:pt x="1624327" y="1297180"/>
                </a:lnTo>
                <a:lnTo>
                  <a:pt x="1632262" y="1262910"/>
                </a:lnTo>
                <a:lnTo>
                  <a:pt x="1639563" y="1231179"/>
                </a:lnTo>
                <a:lnTo>
                  <a:pt x="1644959" y="1201035"/>
                </a:lnTo>
                <a:lnTo>
                  <a:pt x="1649720" y="1173112"/>
                </a:lnTo>
                <a:lnTo>
                  <a:pt x="1653846" y="1148044"/>
                </a:lnTo>
                <a:lnTo>
                  <a:pt x="1657020" y="1125198"/>
                </a:lnTo>
                <a:lnTo>
                  <a:pt x="1659242" y="1104890"/>
                </a:lnTo>
                <a:lnTo>
                  <a:pt x="1660829" y="1087438"/>
                </a:lnTo>
                <a:lnTo>
                  <a:pt x="1661464" y="1087755"/>
                </a:lnTo>
                <a:lnTo>
                  <a:pt x="1661464" y="1087438"/>
                </a:lnTo>
                <a:lnTo>
                  <a:pt x="1675430" y="1090294"/>
                </a:lnTo>
                <a:lnTo>
                  <a:pt x="1689714" y="1093784"/>
                </a:lnTo>
                <a:lnTo>
                  <a:pt x="1703998" y="1097592"/>
                </a:lnTo>
                <a:lnTo>
                  <a:pt x="1718916" y="1101400"/>
                </a:lnTo>
                <a:lnTo>
                  <a:pt x="1749705" y="1110919"/>
                </a:lnTo>
                <a:lnTo>
                  <a:pt x="1782399" y="1120756"/>
                </a:lnTo>
                <a:lnTo>
                  <a:pt x="1812871" y="1129640"/>
                </a:lnTo>
                <a:lnTo>
                  <a:pt x="1841120" y="1138208"/>
                </a:lnTo>
                <a:lnTo>
                  <a:pt x="1866831" y="1146458"/>
                </a:lnTo>
                <a:lnTo>
                  <a:pt x="1890002" y="1154390"/>
                </a:lnTo>
                <a:lnTo>
                  <a:pt x="1911269" y="1162006"/>
                </a:lnTo>
                <a:lnTo>
                  <a:pt x="1930314" y="1168987"/>
                </a:lnTo>
                <a:lnTo>
                  <a:pt x="1947454" y="1176285"/>
                </a:lnTo>
                <a:lnTo>
                  <a:pt x="1962690" y="1183266"/>
                </a:lnTo>
                <a:lnTo>
                  <a:pt x="1976021" y="1189612"/>
                </a:lnTo>
                <a:lnTo>
                  <a:pt x="1987766" y="1195958"/>
                </a:lnTo>
                <a:lnTo>
                  <a:pt x="1998240" y="1201670"/>
                </a:lnTo>
                <a:lnTo>
                  <a:pt x="2006811" y="1207381"/>
                </a:lnTo>
                <a:lnTo>
                  <a:pt x="2014111" y="1212775"/>
                </a:lnTo>
                <a:lnTo>
                  <a:pt x="2020142" y="1218487"/>
                </a:lnTo>
                <a:lnTo>
                  <a:pt x="2025221" y="1223564"/>
                </a:lnTo>
                <a:lnTo>
                  <a:pt x="2029030" y="1228641"/>
                </a:lnTo>
                <a:lnTo>
                  <a:pt x="2035061" y="1234035"/>
                </a:lnTo>
                <a:lnTo>
                  <a:pt x="2040457" y="1240064"/>
                </a:lnTo>
                <a:lnTo>
                  <a:pt x="2046170" y="1246410"/>
                </a:lnTo>
                <a:lnTo>
                  <a:pt x="2051249" y="1252756"/>
                </a:lnTo>
                <a:lnTo>
                  <a:pt x="2056010" y="1259420"/>
                </a:lnTo>
                <a:lnTo>
                  <a:pt x="2060771" y="1266401"/>
                </a:lnTo>
                <a:lnTo>
                  <a:pt x="2065215" y="1273699"/>
                </a:lnTo>
                <a:lnTo>
                  <a:pt x="2068706" y="1281631"/>
                </a:lnTo>
                <a:lnTo>
                  <a:pt x="2069976" y="1283535"/>
                </a:lnTo>
                <a:lnTo>
                  <a:pt x="2072833" y="1289564"/>
                </a:lnTo>
                <a:lnTo>
                  <a:pt x="2083942" y="1312410"/>
                </a:lnTo>
                <a:lnTo>
                  <a:pt x="2101717" y="1348584"/>
                </a:lnTo>
                <a:lnTo>
                  <a:pt x="2124889" y="1394276"/>
                </a:lnTo>
                <a:lnTo>
                  <a:pt x="2151869" y="1446950"/>
                </a:lnTo>
                <a:lnTo>
                  <a:pt x="2182341" y="1504382"/>
                </a:lnTo>
                <a:lnTo>
                  <a:pt x="2197894" y="1534210"/>
                </a:lnTo>
                <a:lnTo>
                  <a:pt x="2214399" y="1563719"/>
                </a:lnTo>
                <a:lnTo>
                  <a:pt x="2230588" y="1593229"/>
                </a:lnTo>
                <a:lnTo>
                  <a:pt x="2247093" y="1622104"/>
                </a:lnTo>
                <a:lnTo>
                  <a:pt x="2260742" y="1645902"/>
                </a:lnTo>
                <a:lnTo>
                  <a:pt x="2274073" y="1668431"/>
                </a:lnTo>
                <a:lnTo>
                  <a:pt x="2305497" y="1634479"/>
                </a:lnTo>
                <a:lnTo>
                  <a:pt x="2332478" y="1604652"/>
                </a:lnTo>
                <a:lnTo>
                  <a:pt x="2358823" y="1575460"/>
                </a:lnTo>
                <a:lnTo>
                  <a:pt x="2406752" y="1520883"/>
                </a:lnTo>
                <a:lnTo>
                  <a:pt x="2443572" y="1478046"/>
                </a:lnTo>
                <a:lnTo>
                  <a:pt x="2465157" y="1453296"/>
                </a:lnTo>
                <a:lnTo>
                  <a:pt x="2468013" y="1449805"/>
                </a:lnTo>
                <a:lnTo>
                  <a:pt x="2471822" y="1445681"/>
                </a:lnTo>
                <a:lnTo>
                  <a:pt x="2475631" y="1441555"/>
                </a:lnTo>
                <a:lnTo>
                  <a:pt x="2483567" y="1434257"/>
                </a:lnTo>
                <a:lnTo>
                  <a:pt x="2491819" y="1427276"/>
                </a:lnTo>
                <a:lnTo>
                  <a:pt x="2500390" y="1420930"/>
                </a:lnTo>
                <a:lnTo>
                  <a:pt x="2664175" y="1245141"/>
                </a:lnTo>
                <a:lnTo>
                  <a:pt x="2669254" y="1240381"/>
                </a:lnTo>
                <a:lnTo>
                  <a:pt x="2674967" y="1235939"/>
                </a:lnTo>
                <a:lnTo>
                  <a:pt x="2680681" y="1232131"/>
                </a:lnTo>
                <a:lnTo>
                  <a:pt x="2686712" y="1229275"/>
                </a:lnTo>
                <a:lnTo>
                  <a:pt x="2693060" y="1227054"/>
                </a:lnTo>
                <a:lnTo>
                  <a:pt x="2699408" y="1225150"/>
                </a:lnTo>
                <a:lnTo>
                  <a:pt x="2706074" y="1224198"/>
                </a:lnTo>
                <a:lnTo>
                  <a:pt x="2712422" y="1223247"/>
                </a:lnTo>
                <a:lnTo>
                  <a:pt x="2719088" y="1223247"/>
                </a:lnTo>
                <a:lnTo>
                  <a:pt x="2725754" y="1224198"/>
                </a:lnTo>
                <a:lnTo>
                  <a:pt x="2732419" y="1225468"/>
                </a:lnTo>
                <a:lnTo>
                  <a:pt x="2738767" y="1227371"/>
                </a:lnTo>
                <a:lnTo>
                  <a:pt x="2745116" y="1229910"/>
                </a:lnTo>
                <a:lnTo>
                  <a:pt x="2751147" y="1233400"/>
                </a:lnTo>
                <a:lnTo>
                  <a:pt x="2757178" y="1237525"/>
                </a:lnTo>
                <a:lnTo>
                  <a:pt x="2762574" y="1241968"/>
                </a:lnTo>
                <a:lnTo>
                  <a:pt x="2767335" y="1247045"/>
                </a:lnTo>
                <a:lnTo>
                  <a:pt x="2771779" y="1252756"/>
                </a:lnTo>
                <a:lnTo>
                  <a:pt x="2775270" y="1258151"/>
                </a:lnTo>
                <a:lnTo>
                  <a:pt x="2778444" y="1264497"/>
                </a:lnTo>
                <a:lnTo>
                  <a:pt x="2780666" y="1270843"/>
                </a:lnTo>
                <a:lnTo>
                  <a:pt x="2782571" y="1277189"/>
                </a:lnTo>
                <a:lnTo>
                  <a:pt x="2783840" y="1283853"/>
                </a:lnTo>
                <a:lnTo>
                  <a:pt x="2784475" y="1290199"/>
                </a:lnTo>
                <a:lnTo>
                  <a:pt x="2784475" y="1296862"/>
                </a:lnTo>
                <a:lnTo>
                  <a:pt x="2783840" y="1303526"/>
                </a:lnTo>
                <a:lnTo>
                  <a:pt x="2782253" y="1310189"/>
                </a:lnTo>
                <a:lnTo>
                  <a:pt x="2780349" y="1316535"/>
                </a:lnTo>
                <a:lnTo>
                  <a:pt x="2777492" y="1322882"/>
                </a:lnTo>
                <a:lnTo>
                  <a:pt x="2774635" y="1328911"/>
                </a:lnTo>
                <a:lnTo>
                  <a:pt x="2770509" y="1334622"/>
                </a:lnTo>
                <a:lnTo>
                  <a:pt x="2766065" y="1340334"/>
                </a:lnTo>
                <a:lnTo>
                  <a:pt x="2694964" y="1416171"/>
                </a:lnTo>
                <a:lnTo>
                  <a:pt x="2705122" y="1422200"/>
                </a:lnTo>
                <a:lnTo>
                  <a:pt x="2709883" y="1426007"/>
                </a:lnTo>
                <a:lnTo>
                  <a:pt x="2714644" y="1429815"/>
                </a:lnTo>
                <a:lnTo>
                  <a:pt x="2721310" y="1435844"/>
                </a:lnTo>
                <a:lnTo>
                  <a:pt x="2727658" y="1441873"/>
                </a:lnTo>
                <a:lnTo>
                  <a:pt x="2733689" y="1448854"/>
                </a:lnTo>
                <a:lnTo>
                  <a:pt x="2739085" y="1455517"/>
                </a:lnTo>
                <a:lnTo>
                  <a:pt x="2744481" y="1462498"/>
                </a:lnTo>
                <a:lnTo>
                  <a:pt x="2749242" y="1469478"/>
                </a:lnTo>
                <a:lnTo>
                  <a:pt x="2753686" y="1476777"/>
                </a:lnTo>
                <a:lnTo>
                  <a:pt x="2757812" y="1484392"/>
                </a:lnTo>
                <a:lnTo>
                  <a:pt x="2761621" y="1492008"/>
                </a:lnTo>
                <a:lnTo>
                  <a:pt x="2764478" y="1499940"/>
                </a:lnTo>
                <a:lnTo>
                  <a:pt x="2767335" y="1507873"/>
                </a:lnTo>
                <a:lnTo>
                  <a:pt x="2770191" y="1515806"/>
                </a:lnTo>
                <a:lnTo>
                  <a:pt x="2771779" y="1524056"/>
                </a:lnTo>
                <a:lnTo>
                  <a:pt x="2773683" y="1532306"/>
                </a:lnTo>
                <a:lnTo>
                  <a:pt x="2774953" y="1540556"/>
                </a:lnTo>
                <a:lnTo>
                  <a:pt x="2775905" y="1548806"/>
                </a:lnTo>
                <a:lnTo>
                  <a:pt x="2776222" y="1557373"/>
                </a:lnTo>
                <a:lnTo>
                  <a:pt x="2776222" y="1565623"/>
                </a:lnTo>
                <a:lnTo>
                  <a:pt x="2775905" y="1574191"/>
                </a:lnTo>
                <a:lnTo>
                  <a:pt x="2775270" y="1582441"/>
                </a:lnTo>
                <a:lnTo>
                  <a:pt x="2774000" y="1591008"/>
                </a:lnTo>
                <a:lnTo>
                  <a:pt x="2772731" y="1598941"/>
                </a:lnTo>
                <a:lnTo>
                  <a:pt x="2770826" y="1607508"/>
                </a:lnTo>
                <a:lnTo>
                  <a:pt x="2768604" y="1615758"/>
                </a:lnTo>
                <a:lnTo>
                  <a:pt x="2765430" y="1623691"/>
                </a:lnTo>
                <a:lnTo>
                  <a:pt x="2762574" y="1631624"/>
                </a:lnTo>
                <a:lnTo>
                  <a:pt x="2758765" y="1639556"/>
                </a:lnTo>
                <a:lnTo>
                  <a:pt x="2754956" y="1647489"/>
                </a:lnTo>
                <a:lnTo>
                  <a:pt x="2750194" y="1654787"/>
                </a:lnTo>
                <a:lnTo>
                  <a:pt x="2745433" y="1662085"/>
                </a:lnTo>
                <a:lnTo>
                  <a:pt x="2740355" y="1669383"/>
                </a:lnTo>
                <a:lnTo>
                  <a:pt x="2734641" y="1676364"/>
                </a:lnTo>
                <a:lnTo>
                  <a:pt x="2716549" y="1697941"/>
                </a:lnTo>
                <a:lnTo>
                  <a:pt x="2670206" y="1751249"/>
                </a:lnTo>
                <a:lnTo>
                  <a:pt x="2639417" y="1786470"/>
                </a:lnTo>
                <a:lnTo>
                  <a:pt x="2605136" y="1824865"/>
                </a:lnTo>
                <a:lnTo>
                  <a:pt x="2569586" y="1864529"/>
                </a:lnTo>
                <a:lnTo>
                  <a:pt x="2532766" y="1904827"/>
                </a:lnTo>
                <a:lnTo>
                  <a:pt x="2508325" y="1930529"/>
                </a:lnTo>
                <a:lnTo>
                  <a:pt x="2484519" y="1955914"/>
                </a:lnTo>
                <a:lnTo>
                  <a:pt x="2461030" y="1979712"/>
                </a:lnTo>
                <a:lnTo>
                  <a:pt x="2438811" y="2001606"/>
                </a:lnTo>
                <a:lnTo>
                  <a:pt x="2426115" y="2013347"/>
                </a:lnTo>
                <a:lnTo>
                  <a:pt x="2413418" y="2025087"/>
                </a:lnTo>
                <a:lnTo>
                  <a:pt x="2400722" y="2035876"/>
                </a:lnTo>
                <a:lnTo>
                  <a:pt x="2387708" y="2046664"/>
                </a:lnTo>
                <a:lnTo>
                  <a:pt x="2380090" y="2052376"/>
                </a:lnTo>
                <a:lnTo>
                  <a:pt x="2371837" y="2058405"/>
                </a:lnTo>
                <a:lnTo>
                  <a:pt x="2362314" y="2064751"/>
                </a:lnTo>
                <a:lnTo>
                  <a:pt x="2351205" y="2071414"/>
                </a:lnTo>
                <a:lnTo>
                  <a:pt x="2343904" y="2075222"/>
                </a:lnTo>
                <a:lnTo>
                  <a:pt x="2335969" y="2079347"/>
                </a:lnTo>
                <a:lnTo>
                  <a:pt x="2326447" y="2083155"/>
                </a:lnTo>
                <a:lnTo>
                  <a:pt x="2315337" y="2087280"/>
                </a:lnTo>
                <a:lnTo>
                  <a:pt x="2307719" y="2089501"/>
                </a:lnTo>
                <a:lnTo>
                  <a:pt x="2300101" y="2091405"/>
                </a:lnTo>
                <a:lnTo>
                  <a:pt x="2292801" y="2093309"/>
                </a:lnTo>
                <a:lnTo>
                  <a:pt x="2284865" y="2094578"/>
                </a:lnTo>
                <a:lnTo>
                  <a:pt x="2277565" y="2095530"/>
                </a:lnTo>
                <a:lnTo>
                  <a:pt x="2270582" y="2096164"/>
                </a:lnTo>
                <a:lnTo>
                  <a:pt x="2262964" y="2096799"/>
                </a:lnTo>
                <a:lnTo>
                  <a:pt x="2255981" y="2097116"/>
                </a:lnTo>
                <a:lnTo>
                  <a:pt x="2244871" y="2096799"/>
                </a:lnTo>
                <a:lnTo>
                  <a:pt x="2234397" y="2095530"/>
                </a:lnTo>
                <a:lnTo>
                  <a:pt x="2224557" y="2093943"/>
                </a:lnTo>
                <a:lnTo>
                  <a:pt x="2215034" y="2092357"/>
                </a:lnTo>
                <a:lnTo>
                  <a:pt x="2206147" y="2090453"/>
                </a:lnTo>
                <a:lnTo>
                  <a:pt x="2197894" y="2087597"/>
                </a:lnTo>
                <a:lnTo>
                  <a:pt x="2190593" y="2085058"/>
                </a:lnTo>
                <a:lnTo>
                  <a:pt x="2183610" y="2082520"/>
                </a:lnTo>
                <a:lnTo>
                  <a:pt x="2176945" y="2079982"/>
                </a:lnTo>
                <a:lnTo>
                  <a:pt x="2170596" y="2077126"/>
                </a:lnTo>
                <a:lnTo>
                  <a:pt x="2159487" y="2071097"/>
                </a:lnTo>
                <a:lnTo>
                  <a:pt x="2149647" y="2065385"/>
                </a:lnTo>
                <a:lnTo>
                  <a:pt x="2140759" y="2059674"/>
                </a:lnTo>
                <a:lnTo>
                  <a:pt x="2133141" y="2053962"/>
                </a:lnTo>
                <a:lnTo>
                  <a:pt x="2125841" y="2048251"/>
                </a:lnTo>
                <a:lnTo>
                  <a:pt x="2119175" y="2043174"/>
                </a:lnTo>
                <a:lnTo>
                  <a:pt x="2113462" y="2037779"/>
                </a:lnTo>
                <a:lnTo>
                  <a:pt x="2102670" y="2027308"/>
                </a:lnTo>
                <a:lnTo>
                  <a:pt x="2092512" y="2017154"/>
                </a:lnTo>
                <a:lnTo>
                  <a:pt x="2083307" y="2006683"/>
                </a:lnTo>
                <a:lnTo>
                  <a:pt x="2074737" y="1996847"/>
                </a:lnTo>
                <a:lnTo>
                  <a:pt x="2066167" y="1986375"/>
                </a:lnTo>
                <a:lnTo>
                  <a:pt x="2057914" y="1975904"/>
                </a:lnTo>
                <a:lnTo>
                  <a:pt x="2049979" y="1965116"/>
                </a:lnTo>
                <a:lnTo>
                  <a:pt x="2042044" y="1954010"/>
                </a:lnTo>
                <a:lnTo>
                  <a:pt x="2026490" y="1931798"/>
                </a:lnTo>
                <a:lnTo>
                  <a:pt x="2013476" y="1912125"/>
                </a:lnTo>
                <a:lnTo>
                  <a:pt x="2000462" y="1891817"/>
                </a:lnTo>
                <a:lnTo>
                  <a:pt x="1987131" y="1870557"/>
                </a:lnTo>
                <a:lnTo>
                  <a:pt x="1974117" y="1848663"/>
                </a:lnTo>
                <a:lnTo>
                  <a:pt x="1961103" y="1826769"/>
                </a:lnTo>
                <a:lnTo>
                  <a:pt x="1948089" y="1803922"/>
                </a:lnTo>
                <a:lnTo>
                  <a:pt x="1922061" y="1758547"/>
                </a:lnTo>
                <a:lnTo>
                  <a:pt x="1922061" y="2143126"/>
                </a:lnTo>
                <a:lnTo>
                  <a:pt x="1428165" y="2143126"/>
                </a:lnTo>
                <a:lnTo>
                  <a:pt x="1455462" y="1826769"/>
                </a:lnTo>
                <a:lnTo>
                  <a:pt x="1455145" y="1818519"/>
                </a:lnTo>
                <a:lnTo>
                  <a:pt x="1454510" y="1810269"/>
                </a:lnTo>
                <a:lnTo>
                  <a:pt x="1452923" y="1802653"/>
                </a:lnTo>
                <a:lnTo>
                  <a:pt x="1450701" y="1795038"/>
                </a:lnTo>
                <a:lnTo>
                  <a:pt x="1448479" y="1788057"/>
                </a:lnTo>
                <a:lnTo>
                  <a:pt x="1445623" y="1781076"/>
                </a:lnTo>
                <a:lnTo>
                  <a:pt x="1441814" y="1774730"/>
                </a:lnTo>
                <a:lnTo>
                  <a:pt x="1438005" y="1769018"/>
                </a:lnTo>
                <a:lnTo>
                  <a:pt x="1433878" y="1763941"/>
                </a:lnTo>
                <a:lnTo>
                  <a:pt x="1429434" y="1759182"/>
                </a:lnTo>
                <a:lnTo>
                  <a:pt x="1424673" y="1755057"/>
                </a:lnTo>
                <a:lnTo>
                  <a:pt x="1419595" y="1751566"/>
                </a:lnTo>
                <a:lnTo>
                  <a:pt x="1413881" y="1748711"/>
                </a:lnTo>
                <a:lnTo>
                  <a:pt x="1408485" y="1746807"/>
                </a:lnTo>
                <a:lnTo>
                  <a:pt x="1402454" y="1745538"/>
                </a:lnTo>
                <a:lnTo>
                  <a:pt x="1396423" y="1744903"/>
                </a:lnTo>
                <a:lnTo>
                  <a:pt x="1390710" y="1745538"/>
                </a:lnTo>
                <a:lnTo>
                  <a:pt x="1384679" y="1746807"/>
                </a:lnTo>
                <a:lnTo>
                  <a:pt x="1378966" y="1748711"/>
                </a:lnTo>
                <a:lnTo>
                  <a:pt x="1373570" y="1751566"/>
                </a:lnTo>
                <a:lnTo>
                  <a:pt x="1368174" y="1755057"/>
                </a:lnTo>
                <a:lnTo>
                  <a:pt x="1363412" y="1759182"/>
                </a:lnTo>
                <a:lnTo>
                  <a:pt x="1358969" y="1763941"/>
                </a:lnTo>
                <a:lnTo>
                  <a:pt x="1354842" y="1769018"/>
                </a:lnTo>
                <a:lnTo>
                  <a:pt x="1351351" y="1774730"/>
                </a:lnTo>
                <a:lnTo>
                  <a:pt x="1347542" y="1781076"/>
                </a:lnTo>
                <a:lnTo>
                  <a:pt x="1344367" y="1788057"/>
                </a:lnTo>
                <a:lnTo>
                  <a:pt x="1342146" y="1795038"/>
                </a:lnTo>
                <a:lnTo>
                  <a:pt x="1339924" y="1802653"/>
                </a:lnTo>
                <a:lnTo>
                  <a:pt x="1338971" y="1810269"/>
                </a:lnTo>
                <a:lnTo>
                  <a:pt x="1337702" y="1818519"/>
                </a:lnTo>
                <a:lnTo>
                  <a:pt x="1337384" y="1826769"/>
                </a:lnTo>
                <a:lnTo>
                  <a:pt x="1364999" y="2143126"/>
                </a:lnTo>
                <a:lnTo>
                  <a:pt x="870151" y="2143126"/>
                </a:lnTo>
                <a:lnTo>
                  <a:pt x="870151" y="1651297"/>
                </a:lnTo>
                <a:lnTo>
                  <a:pt x="869833" y="1651297"/>
                </a:lnTo>
                <a:lnTo>
                  <a:pt x="868881" y="1652249"/>
                </a:lnTo>
                <a:lnTo>
                  <a:pt x="867294" y="1653201"/>
                </a:lnTo>
                <a:lnTo>
                  <a:pt x="864755" y="1656691"/>
                </a:lnTo>
                <a:lnTo>
                  <a:pt x="861581" y="1661133"/>
                </a:lnTo>
                <a:lnTo>
                  <a:pt x="858724" y="1667162"/>
                </a:lnTo>
                <a:lnTo>
                  <a:pt x="855867" y="1674143"/>
                </a:lnTo>
                <a:lnTo>
                  <a:pt x="852376" y="1682710"/>
                </a:lnTo>
                <a:lnTo>
                  <a:pt x="848884" y="1691912"/>
                </a:lnTo>
                <a:lnTo>
                  <a:pt x="845710" y="1702701"/>
                </a:lnTo>
                <a:lnTo>
                  <a:pt x="839044" y="1726816"/>
                </a:lnTo>
                <a:lnTo>
                  <a:pt x="832061" y="1755057"/>
                </a:lnTo>
                <a:lnTo>
                  <a:pt x="824443" y="1786153"/>
                </a:lnTo>
                <a:lnTo>
                  <a:pt x="817460" y="1820423"/>
                </a:lnTo>
                <a:lnTo>
                  <a:pt x="810477" y="1856913"/>
                </a:lnTo>
                <a:lnTo>
                  <a:pt x="803811" y="1895308"/>
                </a:lnTo>
                <a:lnTo>
                  <a:pt x="797145" y="1935606"/>
                </a:lnTo>
                <a:lnTo>
                  <a:pt x="790797" y="1976221"/>
                </a:lnTo>
                <a:lnTo>
                  <a:pt x="784766" y="2018424"/>
                </a:lnTo>
                <a:lnTo>
                  <a:pt x="779688" y="2060308"/>
                </a:lnTo>
                <a:lnTo>
                  <a:pt x="774609" y="2101876"/>
                </a:lnTo>
                <a:lnTo>
                  <a:pt x="771118" y="2143126"/>
                </a:lnTo>
                <a:lnTo>
                  <a:pt x="438150" y="2143126"/>
                </a:lnTo>
                <a:lnTo>
                  <a:pt x="443864" y="2084741"/>
                </a:lnTo>
                <a:lnTo>
                  <a:pt x="449894" y="2028577"/>
                </a:lnTo>
                <a:lnTo>
                  <a:pt x="455925" y="1975269"/>
                </a:lnTo>
                <a:lnTo>
                  <a:pt x="463226" y="1923865"/>
                </a:lnTo>
                <a:lnTo>
                  <a:pt x="470209" y="1875317"/>
                </a:lnTo>
                <a:lnTo>
                  <a:pt x="478144" y="1828990"/>
                </a:lnTo>
                <a:lnTo>
                  <a:pt x="485762" y="1784884"/>
                </a:lnTo>
                <a:lnTo>
                  <a:pt x="494015" y="1742682"/>
                </a:lnTo>
                <a:lnTo>
                  <a:pt x="502585" y="1702701"/>
                </a:lnTo>
                <a:lnTo>
                  <a:pt x="511155" y="1665258"/>
                </a:lnTo>
                <a:lnTo>
                  <a:pt x="520043" y="1629085"/>
                </a:lnTo>
                <a:lnTo>
                  <a:pt x="528931" y="1595450"/>
                </a:lnTo>
                <a:lnTo>
                  <a:pt x="537818" y="1563719"/>
                </a:lnTo>
                <a:lnTo>
                  <a:pt x="547023" y="1533892"/>
                </a:lnTo>
                <a:lnTo>
                  <a:pt x="556228" y="1505969"/>
                </a:lnTo>
                <a:lnTo>
                  <a:pt x="565116" y="1479632"/>
                </a:lnTo>
                <a:lnTo>
                  <a:pt x="574638" y="1454882"/>
                </a:lnTo>
                <a:lnTo>
                  <a:pt x="583526" y="1432036"/>
                </a:lnTo>
                <a:lnTo>
                  <a:pt x="592413" y="1410777"/>
                </a:lnTo>
                <a:lnTo>
                  <a:pt x="601301" y="1391420"/>
                </a:lnTo>
                <a:lnTo>
                  <a:pt x="609871" y="1373334"/>
                </a:lnTo>
                <a:lnTo>
                  <a:pt x="618124" y="1356516"/>
                </a:lnTo>
                <a:lnTo>
                  <a:pt x="626059" y="1341920"/>
                </a:lnTo>
                <a:lnTo>
                  <a:pt x="633995" y="1327959"/>
                </a:lnTo>
                <a:lnTo>
                  <a:pt x="641930" y="1315266"/>
                </a:lnTo>
                <a:lnTo>
                  <a:pt x="648913" y="1304160"/>
                </a:lnTo>
                <a:lnTo>
                  <a:pt x="655579" y="1294324"/>
                </a:lnTo>
                <a:lnTo>
                  <a:pt x="661927" y="1285756"/>
                </a:lnTo>
                <a:lnTo>
                  <a:pt x="667641" y="1278141"/>
                </a:lnTo>
                <a:lnTo>
                  <a:pt x="673037" y="1271478"/>
                </a:lnTo>
                <a:lnTo>
                  <a:pt x="677798" y="1266083"/>
                </a:lnTo>
                <a:lnTo>
                  <a:pt x="681924" y="1261641"/>
                </a:lnTo>
                <a:lnTo>
                  <a:pt x="699065" y="1252756"/>
                </a:lnTo>
                <a:lnTo>
                  <a:pt x="717475" y="1243237"/>
                </a:lnTo>
                <a:lnTo>
                  <a:pt x="737154" y="1234035"/>
                </a:lnTo>
                <a:lnTo>
                  <a:pt x="758104" y="1224833"/>
                </a:lnTo>
                <a:lnTo>
                  <a:pt x="779688" y="1215948"/>
                </a:lnTo>
                <a:lnTo>
                  <a:pt x="801907" y="1206746"/>
                </a:lnTo>
                <a:lnTo>
                  <a:pt x="824761" y="1197227"/>
                </a:lnTo>
                <a:lnTo>
                  <a:pt x="848249" y="1188343"/>
                </a:lnTo>
                <a:lnTo>
                  <a:pt x="895544" y="1170891"/>
                </a:lnTo>
                <a:lnTo>
                  <a:pt x="942204" y="1154390"/>
                </a:lnTo>
                <a:lnTo>
                  <a:pt x="987594" y="1138525"/>
                </a:lnTo>
                <a:lnTo>
                  <a:pt x="1030445" y="1124564"/>
                </a:lnTo>
                <a:lnTo>
                  <a:pt x="1041554" y="1118217"/>
                </a:lnTo>
                <a:lnTo>
                  <a:pt x="1053299" y="1112188"/>
                </a:lnTo>
                <a:lnTo>
                  <a:pt x="1065678" y="1107111"/>
                </a:lnTo>
                <a:lnTo>
                  <a:pt x="1077740" y="1102352"/>
                </a:lnTo>
                <a:lnTo>
                  <a:pt x="1090754" y="1097909"/>
                </a:lnTo>
                <a:lnTo>
                  <a:pt x="1103768" y="1094102"/>
                </a:lnTo>
                <a:lnTo>
                  <a:pt x="1117099" y="1090294"/>
                </a:lnTo>
                <a:lnTo>
                  <a:pt x="1131065" y="1087438"/>
                </a:lnTo>
                <a:close/>
                <a:moveTo>
                  <a:pt x="1401445" y="0"/>
                </a:moveTo>
                <a:lnTo>
                  <a:pt x="1412240" y="318"/>
                </a:lnTo>
                <a:lnTo>
                  <a:pt x="1423353" y="635"/>
                </a:lnTo>
                <a:lnTo>
                  <a:pt x="1433513" y="1588"/>
                </a:lnTo>
                <a:lnTo>
                  <a:pt x="1444308" y="2223"/>
                </a:lnTo>
                <a:lnTo>
                  <a:pt x="1454786" y="3494"/>
                </a:lnTo>
                <a:lnTo>
                  <a:pt x="1465263" y="4764"/>
                </a:lnTo>
                <a:lnTo>
                  <a:pt x="1475423" y="6670"/>
                </a:lnTo>
                <a:lnTo>
                  <a:pt x="1485266" y="8575"/>
                </a:lnTo>
                <a:lnTo>
                  <a:pt x="1495426" y="10798"/>
                </a:lnTo>
                <a:lnTo>
                  <a:pt x="1505268" y="13339"/>
                </a:lnTo>
                <a:lnTo>
                  <a:pt x="1515111" y="15880"/>
                </a:lnTo>
                <a:lnTo>
                  <a:pt x="1524636" y="19056"/>
                </a:lnTo>
                <a:lnTo>
                  <a:pt x="1533843" y="22232"/>
                </a:lnTo>
                <a:lnTo>
                  <a:pt x="1543368" y="25726"/>
                </a:lnTo>
                <a:lnTo>
                  <a:pt x="1552576" y="29219"/>
                </a:lnTo>
                <a:lnTo>
                  <a:pt x="1561466" y="33030"/>
                </a:lnTo>
                <a:lnTo>
                  <a:pt x="1570356" y="37159"/>
                </a:lnTo>
                <a:lnTo>
                  <a:pt x="1578928" y="41605"/>
                </a:lnTo>
                <a:lnTo>
                  <a:pt x="1587818" y="46052"/>
                </a:lnTo>
                <a:lnTo>
                  <a:pt x="1596073" y="50816"/>
                </a:lnTo>
                <a:lnTo>
                  <a:pt x="1604646" y="55897"/>
                </a:lnTo>
                <a:lnTo>
                  <a:pt x="1612583" y="60979"/>
                </a:lnTo>
                <a:lnTo>
                  <a:pt x="1620521" y="66378"/>
                </a:lnTo>
                <a:lnTo>
                  <a:pt x="1628776" y="72095"/>
                </a:lnTo>
                <a:lnTo>
                  <a:pt x="1636078" y="77812"/>
                </a:lnTo>
                <a:lnTo>
                  <a:pt x="1644016" y="83528"/>
                </a:lnTo>
                <a:lnTo>
                  <a:pt x="1651318" y="89880"/>
                </a:lnTo>
                <a:lnTo>
                  <a:pt x="1658303" y="96232"/>
                </a:lnTo>
                <a:lnTo>
                  <a:pt x="1665606" y="102902"/>
                </a:lnTo>
                <a:lnTo>
                  <a:pt x="1672591" y="109571"/>
                </a:lnTo>
                <a:lnTo>
                  <a:pt x="1679258" y="116241"/>
                </a:lnTo>
                <a:lnTo>
                  <a:pt x="1685926" y="123546"/>
                </a:lnTo>
                <a:lnTo>
                  <a:pt x="1692593" y="130851"/>
                </a:lnTo>
                <a:lnTo>
                  <a:pt x="1698943" y="138155"/>
                </a:lnTo>
                <a:lnTo>
                  <a:pt x="1704976" y="145778"/>
                </a:lnTo>
                <a:lnTo>
                  <a:pt x="1710691" y="153400"/>
                </a:lnTo>
                <a:lnTo>
                  <a:pt x="1716723" y="161658"/>
                </a:lnTo>
                <a:lnTo>
                  <a:pt x="1722438" y="169597"/>
                </a:lnTo>
                <a:lnTo>
                  <a:pt x="1727836" y="177537"/>
                </a:lnTo>
                <a:lnTo>
                  <a:pt x="1733233" y="186113"/>
                </a:lnTo>
                <a:lnTo>
                  <a:pt x="1738313" y="194688"/>
                </a:lnTo>
                <a:lnTo>
                  <a:pt x="1743076" y="203263"/>
                </a:lnTo>
                <a:lnTo>
                  <a:pt x="1747838" y="212156"/>
                </a:lnTo>
                <a:lnTo>
                  <a:pt x="1752283" y="221048"/>
                </a:lnTo>
                <a:lnTo>
                  <a:pt x="1760856" y="239469"/>
                </a:lnTo>
                <a:lnTo>
                  <a:pt x="1768793" y="258207"/>
                </a:lnTo>
                <a:lnTo>
                  <a:pt x="1776096" y="277581"/>
                </a:lnTo>
                <a:lnTo>
                  <a:pt x="1782446" y="297272"/>
                </a:lnTo>
                <a:lnTo>
                  <a:pt x="1788161" y="317916"/>
                </a:lnTo>
                <a:lnTo>
                  <a:pt x="1792923" y="338560"/>
                </a:lnTo>
                <a:lnTo>
                  <a:pt x="1797051" y="359521"/>
                </a:lnTo>
                <a:lnTo>
                  <a:pt x="1799908" y="380800"/>
                </a:lnTo>
                <a:lnTo>
                  <a:pt x="1802448" y="402397"/>
                </a:lnTo>
                <a:lnTo>
                  <a:pt x="1804036" y="424946"/>
                </a:lnTo>
                <a:lnTo>
                  <a:pt x="1809751" y="426534"/>
                </a:lnTo>
                <a:lnTo>
                  <a:pt x="1815148" y="428758"/>
                </a:lnTo>
                <a:lnTo>
                  <a:pt x="1819911" y="431616"/>
                </a:lnTo>
                <a:lnTo>
                  <a:pt x="1825308" y="434474"/>
                </a:lnTo>
                <a:lnTo>
                  <a:pt x="1829753" y="437968"/>
                </a:lnTo>
                <a:lnTo>
                  <a:pt x="1834198" y="441144"/>
                </a:lnTo>
                <a:lnTo>
                  <a:pt x="1838326" y="445273"/>
                </a:lnTo>
                <a:lnTo>
                  <a:pt x="1842453" y="449401"/>
                </a:lnTo>
                <a:lnTo>
                  <a:pt x="1845628" y="453848"/>
                </a:lnTo>
                <a:lnTo>
                  <a:pt x="1849121" y="458612"/>
                </a:lnTo>
                <a:lnTo>
                  <a:pt x="1851978" y="463693"/>
                </a:lnTo>
                <a:lnTo>
                  <a:pt x="1854201" y="469728"/>
                </a:lnTo>
                <a:lnTo>
                  <a:pt x="1856423" y="475762"/>
                </a:lnTo>
                <a:lnTo>
                  <a:pt x="1858328" y="482114"/>
                </a:lnTo>
                <a:lnTo>
                  <a:pt x="1859916" y="488784"/>
                </a:lnTo>
                <a:lnTo>
                  <a:pt x="1860868" y="496088"/>
                </a:lnTo>
                <a:lnTo>
                  <a:pt x="1861503" y="502123"/>
                </a:lnTo>
                <a:lnTo>
                  <a:pt x="1862138" y="507839"/>
                </a:lnTo>
                <a:lnTo>
                  <a:pt x="1862138" y="513874"/>
                </a:lnTo>
                <a:lnTo>
                  <a:pt x="1861503" y="519908"/>
                </a:lnTo>
                <a:lnTo>
                  <a:pt x="1861186" y="526260"/>
                </a:lnTo>
                <a:lnTo>
                  <a:pt x="1860868" y="532294"/>
                </a:lnTo>
                <a:lnTo>
                  <a:pt x="1858963" y="544998"/>
                </a:lnTo>
                <a:lnTo>
                  <a:pt x="1856106" y="557385"/>
                </a:lnTo>
                <a:lnTo>
                  <a:pt x="1852296" y="569771"/>
                </a:lnTo>
                <a:lnTo>
                  <a:pt x="1847851" y="582157"/>
                </a:lnTo>
                <a:lnTo>
                  <a:pt x="1842771" y="593908"/>
                </a:lnTo>
                <a:lnTo>
                  <a:pt x="1836738" y="605342"/>
                </a:lnTo>
                <a:lnTo>
                  <a:pt x="1833881" y="611059"/>
                </a:lnTo>
                <a:lnTo>
                  <a:pt x="1830071" y="616140"/>
                </a:lnTo>
                <a:lnTo>
                  <a:pt x="1826578" y="621540"/>
                </a:lnTo>
                <a:lnTo>
                  <a:pt x="1823086" y="626621"/>
                </a:lnTo>
                <a:lnTo>
                  <a:pt x="1818958" y="631385"/>
                </a:lnTo>
                <a:lnTo>
                  <a:pt x="1814831" y="635831"/>
                </a:lnTo>
                <a:lnTo>
                  <a:pt x="1810703" y="640278"/>
                </a:lnTo>
                <a:lnTo>
                  <a:pt x="1806258" y="644407"/>
                </a:lnTo>
                <a:lnTo>
                  <a:pt x="1801813" y="648218"/>
                </a:lnTo>
                <a:lnTo>
                  <a:pt x="1797051" y="652029"/>
                </a:lnTo>
                <a:lnTo>
                  <a:pt x="1792288" y="655205"/>
                </a:lnTo>
                <a:lnTo>
                  <a:pt x="1787208" y="658063"/>
                </a:lnTo>
                <a:lnTo>
                  <a:pt x="1782128" y="660922"/>
                </a:lnTo>
                <a:lnTo>
                  <a:pt x="1777048" y="663145"/>
                </a:lnTo>
                <a:lnTo>
                  <a:pt x="1771651" y="681248"/>
                </a:lnTo>
                <a:lnTo>
                  <a:pt x="1766571" y="699033"/>
                </a:lnTo>
                <a:lnTo>
                  <a:pt x="1760538" y="716501"/>
                </a:lnTo>
                <a:lnTo>
                  <a:pt x="1754188" y="733969"/>
                </a:lnTo>
                <a:lnTo>
                  <a:pt x="1747521" y="751437"/>
                </a:lnTo>
                <a:lnTo>
                  <a:pt x="1740218" y="768587"/>
                </a:lnTo>
                <a:lnTo>
                  <a:pt x="1732598" y="785420"/>
                </a:lnTo>
                <a:lnTo>
                  <a:pt x="1724661" y="801618"/>
                </a:lnTo>
                <a:lnTo>
                  <a:pt x="1716406" y="817497"/>
                </a:lnTo>
                <a:lnTo>
                  <a:pt x="1707516" y="833695"/>
                </a:lnTo>
                <a:lnTo>
                  <a:pt x="1698308" y="848940"/>
                </a:lnTo>
                <a:lnTo>
                  <a:pt x="1688148" y="863867"/>
                </a:lnTo>
                <a:lnTo>
                  <a:pt x="1677988" y="878159"/>
                </a:lnTo>
                <a:lnTo>
                  <a:pt x="1667511" y="892451"/>
                </a:lnTo>
                <a:lnTo>
                  <a:pt x="1656716" y="905790"/>
                </a:lnTo>
                <a:lnTo>
                  <a:pt x="1644968" y="918811"/>
                </a:lnTo>
                <a:lnTo>
                  <a:pt x="1633221" y="931515"/>
                </a:lnTo>
                <a:lnTo>
                  <a:pt x="1620838" y="943266"/>
                </a:lnTo>
                <a:lnTo>
                  <a:pt x="1607821" y="954382"/>
                </a:lnTo>
                <a:lnTo>
                  <a:pt x="1594803" y="964863"/>
                </a:lnTo>
                <a:lnTo>
                  <a:pt x="1581151" y="974709"/>
                </a:lnTo>
                <a:lnTo>
                  <a:pt x="1567181" y="983919"/>
                </a:lnTo>
                <a:lnTo>
                  <a:pt x="1552576" y="992176"/>
                </a:lnTo>
                <a:lnTo>
                  <a:pt x="1545273" y="996305"/>
                </a:lnTo>
                <a:lnTo>
                  <a:pt x="1537336" y="1000116"/>
                </a:lnTo>
                <a:lnTo>
                  <a:pt x="1530033" y="1003610"/>
                </a:lnTo>
                <a:lnTo>
                  <a:pt x="1522096" y="1006786"/>
                </a:lnTo>
                <a:lnTo>
                  <a:pt x="1513841" y="1010279"/>
                </a:lnTo>
                <a:lnTo>
                  <a:pt x="1506221" y="1012820"/>
                </a:lnTo>
                <a:lnTo>
                  <a:pt x="1497966" y="1015679"/>
                </a:lnTo>
                <a:lnTo>
                  <a:pt x="1489711" y="1017902"/>
                </a:lnTo>
                <a:lnTo>
                  <a:pt x="1481456" y="1020443"/>
                </a:lnTo>
                <a:lnTo>
                  <a:pt x="1473201" y="1022348"/>
                </a:lnTo>
                <a:lnTo>
                  <a:pt x="1464628" y="1024254"/>
                </a:lnTo>
                <a:lnTo>
                  <a:pt x="1455738" y="1025842"/>
                </a:lnTo>
                <a:lnTo>
                  <a:pt x="1447166" y="1027112"/>
                </a:lnTo>
                <a:lnTo>
                  <a:pt x="1438276" y="1028383"/>
                </a:lnTo>
                <a:lnTo>
                  <a:pt x="1429068" y="1029018"/>
                </a:lnTo>
                <a:lnTo>
                  <a:pt x="1419860" y="1029971"/>
                </a:lnTo>
                <a:lnTo>
                  <a:pt x="1410653" y="1030288"/>
                </a:lnTo>
                <a:lnTo>
                  <a:pt x="1401445" y="1030288"/>
                </a:lnTo>
                <a:lnTo>
                  <a:pt x="1391920" y="1030288"/>
                </a:lnTo>
                <a:lnTo>
                  <a:pt x="1382713" y="1029971"/>
                </a:lnTo>
                <a:lnTo>
                  <a:pt x="1373823" y="1029018"/>
                </a:lnTo>
                <a:lnTo>
                  <a:pt x="1364933" y="1028383"/>
                </a:lnTo>
                <a:lnTo>
                  <a:pt x="1356043" y="1027112"/>
                </a:lnTo>
                <a:lnTo>
                  <a:pt x="1347153" y="1025842"/>
                </a:lnTo>
                <a:lnTo>
                  <a:pt x="1338580" y="1024254"/>
                </a:lnTo>
                <a:lnTo>
                  <a:pt x="1330008" y="1022348"/>
                </a:lnTo>
                <a:lnTo>
                  <a:pt x="1321753" y="1020443"/>
                </a:lnTo>
                <a:lnTo>
                  <a:pt x="1313180" y="1018219"/>
                </a:lnTo>
                <a:lnTo>
                  <a:pt x="1305243" y="1015679"/>
                </a:lnTo>
                <a:lnTo>
                  <a:pt x="1297305" y="1013138"/>
                </a:lnTo>
                <a:lnTo>
                  <a:pt x="1289050" y="1010279"/>
                </a:lnTo>
                <a:lnTo>
                  <a:pt x="1281430" y="1007104"/>
                </a:lnTo>
                <a:lnTo>
                  <a:pt x="1273493" y="1003928"/>
                </a:lnTo>
                <a:lnTo>
                  <a:pt x="1266190" y="1000434"/>
                </a:lnTo>
                <a:lnTo>
                  <a:pt x="1250950" y="992812"/>
                </a:lnTo>
                <a:lnTo>
                  <a:pt x="1236345" y="984554"/>
                </a:lnTo>
                <a:lnTo>
                  <a:pt x="1222693" y="975344"/>
                </a:lnTo>
                <a:lnTo>
                  <a:pt x="1209040" y="965498"/>
                </a:lnTo>
                <a:lnTo>
                  <a:pt x="1196023" y="955017"/>
                </a:lnTo>
                <a:lnTo>
                  <a:pt x="1183005" y="943901"/>
                </a:lnTo>
                <a:lnTo>
                  <a:pt x="1170623" y="932150"/>
                </a:lnTo>
                <a:lnTo>
                  <a:pt x="1158875" y="919764"/>
                </a:lnTo>
                <a:lnTo>
                  <a:pt x="1147128" y="907378"/>
                </a:lnTo>
                <a:lnTo>
                  <a:pt x="1136333" y="893721"/>
                </a:lnTo>
                <a:lnTo>
                  <a:pt x="1125538" y="879747"/>
                </a:lnTo>
                <a:lnTo>
                  <a:pt x="1115695" y="865455"/>
                </a:lnTo>
                <a:lnTo>
                  <a:pt x="1105853" y="850845"/>
                </a:lnTo>
                <a:lnTo>
                  <a:pt x="1096645" y="835601"/>
                </a:lnTo>
                <a:lnTo>
                  <a:pt x="1087755" y="820038"/>
                </a:lnTo>
                <a:lnTo>
                  <a:pt x="1079183" y="803841"/>
                </a:lnTo>
                <a:lnTo>
                  <a:pt x="1070928" y="787643"/>
                </a:lnTo>
                <a:lnTo>
                  <a:pt x="1063625" y="770811"/>
                </a:lnTo>
                <a:lnTo>
                  <a:pt x="1056323" y="753978"/>
                </a:lnTo>
                <a:lnTo>
                  <a:pt x="1049655" y="737145"/>
                </a:lnTo>
                <a:lnTo>
                  <a:pt x="1043305" y="719677"/>
                </a:lnTo>
                <a:lnTo>
                  <a:pt x="1037273" y="702209"/>
                </a:lnTo>
                <a:lnTo>
                  <a:pt x="1031558" y="684106"/>
                </a:lnTo>
                <a:lnTo>
                  <a:pt x="1026795" y="666321"/>
                </a:lnTo>
                <a:lnTo>
                  <a:pt x="1020763" y="664415"/>
                </a:lnTo>
                <a:lnTo>
                  <a:pt x="1015365" y="662827"/>
                </a:lnTo>
                <a:lnTo>
                  <a:pt x="1009650" y="659969"/>
                </a:lnTo>
                <a:lnTo>
                  <a:pt x="1004253" y="657110"/>
                </a:lnTo>
                <a:lnTo>
                  <a:pt x="998855" y="653617"/>
                </a:lnTo>
                <a:lnTo>
                  <a:pt x="993775" y="650441"/>
                </a:lnTo>
                <a:lnTo>
                  <a:pt x="989013" y="646312"/>
                </a:lnTo>
                <a:lnTo>
                  <a:pt x="984250" y="642183"/>
                </a:lnTo>
                <a:lnTo>
                  <a:pt x="979805" y="637737"/>
                </a:lnTo>
                <a:lnTo>
                  <a:pt x="975360" y="632973"/>
                </a:lnTo>
                <a:lnTo>
                  <a:pt x="970598" y="627891"/>
                </a:lnTo>
                <a:lnTo>
                  <a:pt x="966788" y="622492"/>
                </a:lnTo>
                <a:lnTo>
                  <a:pt x="962978" y="617411"/>
                </a:lnTo>
                <a:lnTo>
                  <a:pt x="959168" y="611376"/>
                </a:lnTo>
                <a:lnTo>
                  <a:pt x="955358" y="605660"/>
                </a:lnTo>
                <a:lnTo>
                  <a:pt x="952500" y="599625"/>
                </a:lnTo>
                <a:lnTo>
                  <a:pt x="949325" y="593591"/>
                </a:lnTo>
                <a:lnTo>
                  <a:pt x="946468" y="587239"/>
                </a:lnTo>
                <a:lnTo>
                  <a:pt x="943610" y="580887"/>
                </a:lnTo>
                <a:lnTo>
                  <a:pt x="941388" y="574535"/>
                </a:lnTo>
                <a:lnTo>
                  <a:pt x="939165" y="567865"/>
                </a:lnTo>
                <a:lnTo>
                  <a:pt x="937260" y="561196"/>
                </a:lnTo>
                <a:lnTo>
                  <a:pt x="935355" y="554526"/>
                </a:lnTo>
                <a:lnTo>
                  <a:pt x="934085" y="547857"/>
                </a:lnTo>
                <a:lnTo>
                  <a:pt x="932815" y="541505"/>
                </a:lnTo>
                <a:lnTo>
                  <a:pt x="931863" y="534835"/>
                </a:lnTo>
                <a:lnTo>
                  <a:pt x="930910" y="528166"/>
                </a:lnTo>
                <a:lnTo>
                  <a:pt x="930593" y="521496"/>
                </a:lnTo>
                <a:lnTo>
                  <a:pt x="930275" y="515144"/>
                </a:lnTo>
                <a:lnTo>
                  <a:pt x="930275" y="508792"/>
                </a:lnTo>
                <a:lnTo>
                  <a:pt x="930593" y="502440"/>
                </a:lnTo>
                <a:lnTo>
                  <a:pt x="931228" y="496088"/>
                </a:lnTo>
                <a:lnTo>
                  <a:pt x="932498" y="488148"/>
                </a:lnTo>
                <a:lnTo>
                  <a:pt x="934403" y="480526"/>
                </a:lnTo>
                <a:lnTo>
                  <a:pt x="936625" y="473539"/>
                </a:lnTo>
                <a:lnTo>
                  <a:pt x="939165" y="466869"/>
                </a:lnTo>
                <a:lnTo>
                  <a:pt x="942023" y="460835"/>
                </a:lnTo>
                <a:lnTo>
                  <a:pt x="945515" y="455436"/>
                </a:lnTo>
                <a:lnTo>
                  <a:pt x="949325" y="450037"/>
                </a:lnTo>
                <a:lnTo>
                  <a:pt x="953770" y="445273"/>
                </a:lnTo>
                <a:lnTo>
                  <a:pt x="958215" y="440826"/>
                </a:lnTo>
                <a:lnTo>
                  <a:pt x="962978" y="437015"/>
                </a:lnTo>
                <a:lnTo>
                  <a:pt x="968058" y="433204"/>
                </a:lnTo>
                <a:lnTo>
                  <a:pt x="973773" y="430345"/>
                </a:lnTo>
                <a:lnTo>
                  <a:pt x="979805" y="427805"/>
                </a:lnTo>
                <a:lnTo>
                  <a:pt x="985520" y="425264"/>
                </a:lnTo>
                <a:lnTo>
                  <a:pt x="992188" y="423358"/>
                </a:lnTo>
                <a:lnTo>
                  <a:pt x="998855" y="421453"/>
                </a:lnTo>
                <a:lnTo>
                  <a:pt x="1000443" y="399538"/>
                </a:lnTo>
                <a:lnTo>
                  <a:pt x="1002983" y="377942"/>
                </a:lnTo>
                <a:lnTo>
                  <a:pt x="1006475" y="356663"/>
                </a:lnTo>
                <a:lnTo>
                  <a:pt x="1010603" y="336019"/>
                </a:lnTo>
                <a:lnTo>
                  <a:pt x="1015365" y="315057"/>
                </a:lnTo>
                <a:lnTo>
                  <a:pt x="1020763" y="295049"/>
                </a:lnTo>
                <a:lnTo>
                  <a:pt x="1027748" y="275358"/>
                </a:lnTo>
                <a:lnTo>
                  <a:pt x="1034733" y="256302"/>
                </a:lnTo>
                <a:lnTo>
                  <a:pt x="1042353" y="237564"/>
                </a:lnTo>
                <a:lnTo>
                  <a:pt x="1051243" y="219143"/>
                </a:lnTo>
                <a:lnTo>
                  <a:pt x="1060768" y="201675"/>
                </a:lnTo>
                <a:lnTo>
                  <a:pt x="1065530" y="193417"/>
                </a:lnTo>
                <a:lnTo>
                  <a:pt x="1070610" y="184842"/>
                </a:lnTo>
                <a:lnTo>
                  <a:pt x="1076008" y="176585"/>
                </a:lnTo>
                <a:lnTo>
                  <a:pt x="1081405" y="168327"/>
                </a:lnTo>
                <a:lnTo>
                  <a:pt x="1087120" y="160070"/>
                </a:lnTo>
                <a:lnTo>
                  <a:pt x="1092835" y="152447"/>
                </a:lnTo>
                <a:lnTo>
                  <a:pt x="1098868" y="144507"/>
                </a:lnTo>
                <a:lnTo>
                  <a:pt x="1104900" y="137202"/>
                </a:lnTo>
                <a:lnTo>
                  <a:pt x="1111250" y="129580"/>
                </a:lnTo>
                <a:lnTo>
                  <a:pt x="1117600" y="122593"/>
                </a:lnTo>
                <a:lnTo>
                  <a:pt x="1124268" y="115606"/>
                </a:lnTo>
                <a:lnTo>
                  <a:pt x="1131253" y="108619"/>
                </a:lnTo>
                <a:lnTo>
                  <a:pt x="1137920" y="101949"/>
                </a:lnTo>
                <a:lnTo>
                  <a:pt x="1144905" y="95597"/>
                </a:lnTo>
                <a:lnTo>
                  <a:pt x="1152525" y="89245"/>
                </a:lnTo>
                <a:lnTo>
                  <a:pt x="1159828" y="82893"/>
                </a:lnTo>
                <a:lnTo>
                  <a:pt x="1167130" y="76859"/>
                </a:lnTo>
                <a:lnTo>
                  <a:pt x="1175068" y="71460"/>
                </a:lnTo>
                <a:lnTo>
                  <a:pt x="1183005" y="65743"/>
                </a:lnTo>
                <a:lnTo>
                  <a:pt x="1190943" y="60661"/>
                </a:lnTo>
                <a:lnTo>
                  <a:pt x="1198880" y="55262"/>
                </a:lnTo>
                <a:lnTo>
                  <a:pt x="1207453" y="50498"/>
                </a:lnTo>
                <a:lnTo>
                  <a:pt x="1216025" y="45734"/>
                </a:lnTo>
                <a:lnTo>
                  <a:pt x="1224598" y="41288"/>
                </a:lnTo>
                <a:lnTo>
                  <a:pt x="1233170" y="36841"/>
                </a:lnTo>
                <a:lnTo>
                  <a:pt x="1242060" y="32713"/>
                </a:lnTo>
                <a:lnTo>
                  <a:pt x="1250950" y="28902"/>
                </a:lnTo>
                <a:lnTo>
                  <a:pt x="1260158" y="25408"/>
                </a:lnTo>
                <a:lnTo>
                  <a:pt x="1269365" y="21914"/>
                </a:lnTo>
                <a:lnTo>
                  <a:pt x="1278890" y="19056"/>
                </a:lnTo>
                <a:lnTo>
                  <a:pt x="1288415" y="15880"/>
                </a:lnTo>
                <a:lnTo>
                  <a:pt x="1297940" y="13339"/>
                </a:lnTo>
                <a:lnTo>
                  <a:pt x="1307783" y="10798"/>
                </a:lnTo>
                <a:lnTo>
                  <a:pt x="1317625" y="8575"/>
                </a:lnTo>
                <a:lnTo>
                  <a:pt x="1327785" y="6670"/>
                </a:lnTo>
                <a:lnTo>
                  <a:pt x="1337945" y="4764"/>
                </a:lnTo>
                <a:lnTo>
                  <a:pt x="1348105" y="3494"/>
                </a:lnTo>
                <a:lnTo>
                  <a:pt x="1358583" y="2223"/>
                </a:lnTo>
                <a:lnTo>
                  <a:pt x="1369060" y="1588"/>
                </a:lnTo>
                <a:lnTo>
                  <a:pt x="1379855" y="635"/>
                </a:lnTo>
                <a:lnTo>
                  <a:pt x="1390650" y="318"/>
                </a:lnTo>
                <a:lnTo>
                  <a:pt x="1401445" y="0"/>
                </a:lnTo>
                <a:close/>
              </a:path>
            </a:pathLst>
          </a:custGeom>
          <a:solidFill>
            <a:srgbClr val="FFC00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bg1"/>
              </a:solidFill>
              <a:latin typeface="+mn-lt"/>
              <a:ea typeface="+mn-ea"/>
              <a:cs typeface="+mn-ea"/>
              <a:sym typeface="+mn-lt"/>
            </a:endParaRPr>
          </a:p>
        </p:txBody>
      </p:sp>
      <p:sp>
        <p:nvSpPr>
          <p:cNvPr id="21" name="KSO_Shape"/>
          <p:cNvSpPr/>
          <p:nvPr/>
        </p:nvSpPr>
        <p:spPr bwMode="auto">
          <a:xfrm>
            <a:off x="6235851" y="4363258"/>
            <a:ext cx="354398" cy="354989"/>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rgbClr val="FFC000"/>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chemeClr val="bg1"/>
              </a:solidFill>
              <a:latin typeface="+mn-lt"/>
              <a:ea typeface="+mn-ea"/>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13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6" presetClass="entr" presetSubtype="37" fill="hold" nodeType="withEffect">
                                  <p:stCondLst>
                                    <p:cond delay="1500"/>
                                  </p:stCondLst>
                                  <p:childTnLst>
                                    <p:set>
                                      <p:cBhvr>
                                        <p:cTn id="12" dur="1" fill="hold">
                                          <p:stCondLst>
                                            <p:cond delay="0"/>
                                          </p:stCondLst>
                                        </p:cTn>
                                        <p:tgtEl>
                                          <p:spTgt spid="17"/>
                                        </p:tgtEl>
                                        <p:attrNameLst>
                                          <p:attrName>style.visibility</p:attrName>
                                        </p:attrNameLst>
                                      </p:cBhvr>
                                      <p:to>
                                        <p:strVal val="visible"/>
                                      </p:to>
                                    </p:set>
                                    <p:animEffect transition="in" filter="barn(outVertical)">
                                      <p:cBhvr>
                                        <p:cTn id="13" dur="500"/>
                                        <p:tgtEl>
                                          <p:spTgt spid="17"/>
                                        </p:tgtEl>
                                      </p:cBhvr>
                                    </p:animEffect>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par>
                                <p:cTn id="18" presetID="22" presetClass="entr" presetSubtype="8" fill="hold" grpId="0" nodeType="withEffect">
                                  <p:stCondLst>
                                    <p:cond delay="20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childTnLst>
                          </p:cTn>
                        </p:par>
                        <p:par>
                          <p:cTn id="21" fill="hold">
                            <p:stCondLst>
                              <p:cond delay="2000"/>
                            </p:stCondLst>
                            <p:childTnLst>
                              <p:par>
                                <p:cTn id="22" presetID="10" presetClass="entr" presetSubtype="0"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ipe(left)">
                                      <p:cBhvr>
                                        <p:cTn id="2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19" grpId="0"/>
      <p:bldP spid="20" grpId="0" animBg="1"/>
      <p:bldP spid="2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4"/>
          <p:cNvGrpSpPr/>
          <p:nvPr/>
        </p:nvGrpSpPr>
        <p:grpSpPr>
          <a:xfrm>
            <a:off x="1218224" y="2262431"/>
            <a:ext cx="2620963" cy="2127250"/>
            <a:chOff x="0" y="0"/>
            <a:chExt cx="2621872" cy="2126858"/>
          </a:xfrm>
        </p:grpSpPr>
        <p:grpSp>
          <p:nvGrpSpPr>
            <p:cNvPr id="30" name="组合 12"/>
            <p:cNvGrpSpPr/>
            <p:nvPr/>
          </p:nvGrpSpPr>
          <p:grpSpPr>
            <a:xfrm>
              <a:off x="0" y="23640"/>
              <a:ext cx="2621872" cy="2103218"/>
              <a:chOff x="0" y="0"/>
              <a:chExt cx="3082364" cy="2472616"/>
            </a:xfrm>
          </p:grpSpPr>
          <p:sp>
            <p:nvSpPr>
              <p:cNvPr id="32" name="任意多边形 13"/>
              <p:cNvSpPr/>
              <p:nvPr/>
            </p:nvSpPr>
            <p:spPr>
              <a:xfrm rot="9000000">
                <a:off x="144219" y="0"/>
                <a:ext cx="2793926" cy="2472616"/>
              </a:xfrm>
              <a:custGeom>
                <a:avLst/>
                <a:gdLst>
                  <a:gd name="txL" fmla="*/ 0 w 3761891"/>
                  <a:gd name="txT" fmla="*/ 0 h 3329262"/>
                  <a:gd name="txR" fmla="*/ 3761891 w 3761891"/>
                  <a:gd name="txB" fmla="*/ 3329262 h 3329262"/>
                </a:gdLst>
                <a:ahLst/>
                <a:cxnLst>
                  <a:cxn ang="0">
                    <a:pos x="21529" y="1150815"/>
                  </a:cxn>
                  <a:cxn ang="0">
                    <a:pos x="636546" y="85574"/>
                  </a:cxn>
                  <a:cxn ang="0">
                    <a:pos x="678691" y="37794"/>
                  </a:cxn>
                  <a:cxn ang="0">
                    <a:pos x="689983" y="32283"/>
                  </a:cxn>
                  <a:cxn ang="0">
                    <a:pos x="708163" y="19364"/>
                  </a:cxn>
                  <a:cxn ang="0">
                    <a:pos x="784638" y="0"/>
                  </a:cxn>
                  <a:cxn ang="0">
                    <a:pos x="2014673" y="0"/>
                  </a:cxn>
                  <a:cxn ang="0">
                    <a:pos x="2077123" y="12608"/>
                  </a:cxn>
                  <a:cxn ang="0">
                    <a:pos x="2095421" y="24945"/>
                  </a:cxn>
                  <a:cxn ang="0">
                    <a:pos x="2115244" y="34618"/>
                  </a:cxn>
                  <a:cxn ang="0">
                    <a:pos x="2157388" y="82398"/>
                  </a:cxn>
                  <a:cxn ang="0">
                    <a:pos x="2772405" y="1147639"/>
                  </a:cxn>
                  <a:cxn ang="0">
                    <a:pos x="2793527" y="1239024"/>
                  </a:cxn>
                  <a:cxn ang="0">
                    <a:pos x="2791958" y="1248379"/>
                  </a:cxn>
                  <a:cxn ang="0">
                    <a:pos x="2792649" y="1258289"/>
                  </a:cxn>
                  <a:cxn ang="0">
                    <a:pos x="2772343" y="1318676"/>
                  </a:cxn>
                  <a:cxn ang="0">
                    <a:pos x="2157325" y="2383917"/>
                  </a:cxn>
                  <a:cxn ang="0">
                    <a:pos x="2115181" y="2431697"/>
                  </a:cxn>
                  <a:cxn ang="0">
                    <a:pos x="2111110" y="2433683"/>
                  </a:cxn>
                  <a:cxn ang="0">
                    <a:pos x="2097132" y="2445215"/>
                  </a:cxn>
                  <a:cxn ang="0">
                    <a:pos x="2007429" y="2472616"/>
                  </a:cxn>
                  <a:cxn ang="0">
                    <a:pos x="777395" y="2472616"/>
                  </a:cxn>
                  <a:cxn ang="0">
                    <a:pos x="663947" y="2425624"/>
                  </a:cxn>
                  <a:cxn ang="0">
                    <a:pos x="656205" y="2414142"/>
                  </a:cxn>
                  <a:cxn ang="0">
                    <a:pos x="655475" y="2413466"/>
                  </a:cxn>
                  <a:cxn ang="0">
                    <a:pos x="636485" y="2387094"/>
                  </a:cxn>
                  <a:cxn ang="0">
                    <a:pos x="21468" y="1321852"/>
                  </a:cxn>
                  <a:cxn ang="0">
                    <a:pos x="0" y="1245941"/>
                  </a:cxn>
                  <a:cxn ang="0">
                    <a:pos x="2098" y="1223744"/>
                  </a:cxn>
                  <a:cxn ang="0">
                    <a:pos x="1223" y="1211203"/>
                  </a:cxn>
                  <a:cxn ang="0">
                    <a:pos x="21529" y="1150815"/>
                  </a:cxn>
                </a:cxnLst>
                <a:rect l="txL" t="txT" r="txR" b="tx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solidFill>
                <a:srgbClr val="FF8800"/>
              </a:solidFill>
              <a:ln w="12700">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ndParaRPr>
              </a:p>
            </p:txBody>
          </p:sp>
          <p:sp>
            <p:nvSpPr>
              <p:cNvPr id="33" name="文本框 14"/>
              <p:cNvSpPr/>
              <p:nvPr/>
            </p:nvSpPr>
            <p:spPr>
              <a:xfrm>
                <a:off x="0" y="1071123"/>
                <a:ext cx="3082364" cy="470296"/>
              </a:xfrm>
              <a:prstGeom prst="rect">
                <a:avLst/>
              </a:prstGeom>
              <a:noFill/>
              <a:ln w="9525">
                <a:no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smtClean="0">
                    <a:ln>
                      <a:noFill/>
                    </a:ln>
                    <a:solidFill>
                      <a:prstClr val="white"/>
                    </a:solidFill>
                    <a:effectLst/>
                    <a:uLnTx/>
                    <a:uFillTx/>
                  </a:rPr>
                  <a:t>点击此处添加标题</a:t>
                </a:r>
                <a:endParaRPr kumimoji="0" lang="en-US" altLang="zh-CN" sz="2000" b="1" i="0" u="none" strike="noStrike" kern="0" cap="none" spc="0" normalizeH="0" baseline="0" noProof="0" dirty="0" smtClean="0">
                  <a:ln>
                    <a:noFill/>
                  </a:ln>
                  <a:solidFill>
                    <a:prstClr val="white"/>
                  </a:solidFill>
                  <a:effectLst/>
                  <a:uLnTx/>
                  <a:uFillTx/>
                </a:endParaRPr>
              </a:p>
            </p:txBody>
          </p:sp>
        </p:grpSp>
        <p:sp>
          <p:nvSpPr>
            <p:cNvPr id="31" name="椭圆 20"/>
            <p:cNvSpPr/>
            <p:nvPr/>
          </p:nvSpPr>
          <p:spPr>
            <a:xfrm>
              <a:off x="562572" y="0"/>
              <a:ext cx="360000" cy="359999"/>
            </a:xfrm>
            <a:prstGeom prst="ellipse">
              <a:avLst/>
            </a:prstGeom>
            <a:solidFill>
              <a:sysClr val="window" lastClr="FFFFFF"/>
            </a:solidFill>
            <a:ln w="28575" cap="flat" cmpd="sng">
              <a:solidFill>
                <a:srgbClr val="FB6C1F"/>
              </a:solidFill>
              <a:prstDash val="solid"/>
              <a:bevel/>
              <a:headEnd type="none" w="med" len="med"/>
              <a:tailEnd type="none" w="med" len="me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smtClean="0">
                  <a:ln>
                    <a:noFill/>
                  </a:ln>
                  <a:solidFill>
                    <a:srgbClr val="FB6C1F"/>
                  </a:solidFill>
                  <a:effectLst/>
                  <a:uLnTx/>
                  <a:uFillTx/>
                  <a:sym typeface="微软雅黑" panose="020B0503020204020204" charset="-122"/>
                </a:rPr>
                <a:t>1</a:t>
              </a:r>
              <a:endParaRPr kumimoji="0" lang="zh-CN" altLang="en-US" sz="1800" b="1" i="0" u="none" strike="noStrike" kern="0" cap="none" spc="0" normalizeH="0" baseline="0" noProof="0" dirty="0" smtClean="0">
                <a:ln>
                  <a:noFill/>
                </a:ln>
                <a:solidFill>
                  <a:srgbClr val="FB6C1F"/>
                </a:solidFill>
                <a:effectLst/>
                <a:uLnTx/>
                <a:uFillTx/>
                <a:sym typeface="微软雅黑" panose="020B0503020204020204" charset="-122"/>
              </a:endParaRPr>
            </a:p>
          </p:txBody>
        </p:sp>
      </p:grpSp>
      <p:grpSp>
        <p:nvGrpSpPr>
          <p:cNvPr id="34" name="组合 4"/>
          <p:cNvGrpSpPr/>
          <p:nvPr/>
        </p:nvGrpSpPr>
        <p:grpSpPr>
          <a:xfrm>
            <a:off x="4875766" y="2262431"/>
            <a:ext cx="2620963" cy="2127249"/>
            <a:chOff x="0" y="0"/>
            <a:chExt cx="2621872" cy="2126857"/>
          </a:xfrm>
        </p:grpSpPr>
        <p:grpSp>
          <p:nvGrpSpPr>
            <p:cNvPr id="35" name="组合 12"/>
            <p:cNvGrpSpPr/>
            <p:nvPr/>
          </p:nvGrpSpPr>
          <p:grpSpPr>
            <a:xfrm>
              <a:off x="0" y="23639"/>
              <a:ext cx="2621872" cy="2103218"/>
              <a:chOff x="0" y="-1"/>
              <a:chExt cx="3082364" cy="2472616"/>
            </a:xfrm>
          </p:grpSpPr>
          <p:sp>
            <p:nvSpPr>
              <p:cNvPr id="37" name="任意多边形 13"/>
              <p:cNvSpPr/>
              <p:nvPr/>
            </p:nvSpPr>
            <p:spPr>
              <a:xfrm rot="9000000">
                <a:off x="144219" y="-1"/>
                <a:ext cx="2793925" cy="2472616"/>
              </a:xfrm>
              <a:custGeom>
                <a:avLst/>
                <a:gdLst>
                  <a:gd name="txL" fmla="*/ 0 w 3761891"/>
                  <a:gd name="txT" fmla="*/ 0 h 3329262"/>
                  <a:gd name="txR" fmla="*/ 3761891 w 3761891"/>
                  <a:gd name="txB" fmla="*/ 3329262 h 3329262"/>
                </a:gdLst>
                <a:ahLst/>
                <a:cxnLst>
                  <a:cxn ang="0">
                    <a:pos x="21529" y="1150815"/>
                  </a:cxn>
                  <a:cxn ang="0">
                    <a:pos x="636546" y="85574"/>
                  </a:cxn>
                  <a:cxn ang="0">
                    <a:pos x="678691" y="37794"/>
                  </a:cxn>
                  <a:cxn ang="0">
                    <a:pos x="689983" y="32283"/>
                  </a:cxn>
                  <a:cxn ang="0">
                    <a:pos x="708163" y="19364"/>
                  </a:cxn>
                  <a:cxn ang="0">
                    <a:pos x="784638" y="0"/>
                  </a:cxn>
                  <a:cxn ang="0">
                    <a:pos x="2014673" y="0"/>
                  </a:cxn>
                  <a:cxn ang="0">
                    <a:pos x="2077123" y="12608"/>
                  </a:cxn>
                  <a:cxn ang="0">
                    <a:pos x="2095421" y="24945"/>
                  </a:cxn>
                  <a:cxn ang="0">
                    <a:pos x="2115244" y="34618"/>
                  </a:cxn>
                  <a:cxn ang="0">
                    <a:pos x="2157388" y="82398"/>
                  </a:cxn>
                  <a:cxn ang="0">
                    <a:pos x="2772405" y="1147639"/>
                  </a:cxn>
                  <a:cxn ang="0">
                    <a:pos x="2793527" y="1239024"/>
                  </a:cxn>
                  <a:cxn ang="0">
                    <a:pos x="2791958" y="1248379"/>
                  </a:cxn>
                  <a:cxn ang="0">
                    <a:pos x="2792649" y="1258289"/>
                  </a:cxn>
                  <a:cxn ang="0">
                    <a:pos x="2772343" y="1318676"/>
                  </a:cxn>
                  <a:cxn ang="0">
                    <a:pos x="2157325" y="2383917"/>
                  </a:cxn>
                  <a:cxn ang="0">
                    <a:pos x="2115181" y="2431697"/>
                  </a:cxn>
                  <a:cxn ang="0">
                    <a:pos x="2111110" y="2433683"/>
                  </a:cxn>
                  <a:cxn ang="0">
                    <a:pos x="2097132" y="2445215"/>
                  </a:cxn>
                  <a:cxn ang="0">
                    <a:pos x="2007429" y="2472616"/>
                  </a:cxn>
                  <a:cxn ang="0">
                    <a:pos x="777395" y="2472616"/>
                  </a:cxn>
                  <a:cxn ang="0">
                    <a:pos x="663947" y="2425624"/>
                  </a:cxn>
                  <a:cxn ang="0">
                    <a:pos x="656205" y="2414142"/>
                  </a:cxn>
                  <a:cxn ang="0">
                    <a:pos x="655475" y="2413466"/>
                  </a:cxn>
                  <a:cxn ang="0">
                    <a:pos x="636485" y="2387094"/>
                  </a:cxn>
                  <a:cxn ang="0">
                    <a:pos x="21468" y="1321852"/>
                  </a:cxn>
                  <a:cxn ang="0">
                    <a:pos x="0" y="1245941"/>
                  </a:cxn>
                  <a:cxn ang="0">
                    <a:pos x="2098" y="1223744"/>
                  </a:cxn>
                  <a:cxn ang="0">
                    <a:pos x="1223" y="1211203"/>
                  </a:cxn>
                  <a:cxn ang="0">
                    <a:pos x="21529" y="1150815"/>
                  </a:cxn>
                </a:cxnLst>
                <a:rect l="txL" t="txT" r="txR" b="tx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solidFill>
                <a:srgbClr val="FF8800"/>
              </a:solidFill>
              <a:ln w="12700">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ndParaRPr>
              </a:p>
            </p:txBody>
          </p:sp>
          <p:sp>
            <p:nvSpPr>
              <p:cNvPr id="38" name="文本框 14"/>
              <p:cNvSpPr/>
              <p:nvPr/>
            </p:nvSpPr>
            <p:spPr>
              <a:xfrm>
                <a:off x="0" y="1050453"/>
                <a:ext cx="3082364" cy="470296"/>
              </a:xfrm>
              <a:prstGeom prst="rect">
                <a:avLst/>
              </a:prstGeom>
              <a:noFill/>
              <a:ln w="9525">
                <a:no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smtClean="0">
                    <a:ln>
                      <a:noFill/>
                    </a:ln>
                    <a:solidFill>
                      <a:prstClr val="white"/>
                    </a:solidFill>
                    <a:effectLst/>
                    <a:uLnTx/>
                    <a:uFillTx/>
                  </a:rPr>
                  <a:t>点击此处添加标题</a:t>
                </a:r>
                <a:endParaRPr kumimoji="0" lang="en-US" altLang="zh-CN" sz="2000" b="1" i="0" u="none" strike="noStrike" kern="0" cap="none" spc="0" normalizeH="0" baseline="0" noProof="0" dirty="0" smtClean="0">
                  <a:ln>
                    <a:noFill/>
                  </a:ln>
                  <a:solidFill>
                    <a:prstClr val="white"/>
                  </a:solidFill>
                  <a:effectLst/>
                  <a:uLnTx/>
                  <a:uFillTx/>
                </a:endParaRPr>
              </a:p>
            </p:txBody>
          </p:sp>
        </p:grpSp>
        <p:sp>
          <p:nvSpPr>
            <p:cNvPr id="36" name="椭圆 20"/>
            <p:cNvSpPr/>
            <p:nvPr/>
          </p:nvSpPr>
          <p:spPr>
            <a:xfrm>
              <a:off x="562572" y="0"/>
              <a:ext cx="360000" cy="359999"/>
            </a:xfrm>
            <a:prstGeom prst="ellipse">
              <a:avLst/>
            </a:prstGeom>
            <a:solidFill>
              <a:sysClr val="window" lastClr="FFFFFF"/>
            </a:solidFill>
            <a:ln w="28575" cap="flat" cmpd="sng">
              <a:solidFill>
                <a:srgbClr val="FB6C1F"/>
              </a:solidFill>
              <a:prstDash val="solid"/>
              <a:bevel/>
              <a:headEnd type="none" w="med" len="med"/>
              <a:tailEnd type="none" w="med" len="me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smtClean="0">
                  <a:ln>
                    <a:noFill/>
                  </a:ln>
                  <a:solidFill>
                    <a:srgbClr val="FB6C1F"/>
                  </a:solidFill>
                  <a:effectLst/>
                  <a:uLnTx/>
                  <a:uFillTx/>
                  <a:sym typeface="微软雅黑" panose="020B0503020204020204" charset="-122"/>
                </a:rPr>
                <a:t>2</a:t>
              </a:r>
              <a:endParaRPr kumimoji="0" lang="zh-CN" altLang="en-US" sz="1800" b="1" i="0" u="none" strike="noStrike" kern="0" cap="none" spc="0" normalizeH="0" baseline="0" noProof="0" dirty="0" smtClean="0">
                <a:ln>
                  <a:noFill/>
                </a:ln>
                <a:solidFill>
                  <a:srgbClr val="FB6C1F"/>
                </a:solidFill>
                <a:effectLst/>
                <a:uLnTx/>
                <a:uFillTx/>
                <a:sym typeface="微软雅黑" panose="020B0503020204020204" charset="-122"/>
              </a:endParaRPr>
            </a:p>
          </p:txBody>
        </p:sp>
      </p:grpSp>
      <p:grpSp>
        <p:nvGrpSpPr>
          <p:cNvPr id="39" name="组合 4"/>
          <p:cNvGrpSpPr/>
          <p:nvPr/>
        </p:nvGrpSpPr>
        <p:grpSpPr>
          <a:xfrm>
            <a:off x="8726738" y="2262431"/>
            <a:ext cx="2620963" cy="2127250"/>
            <a:chOff x="0" y="0"/>
            <a:chExt cx="2621872" cy="2126858"/>
          </a:xfrm>
        </p:grpSpPr>
        <p:grpSp>
          <p:nvGrpSpPr>
            <p:cNvPr id="40" name="组合 12"/>
            <p:cNvGrpSpPr/>
            <p:nvPr/>
          </p:nvGrpSpPr>
          <p:grpSpPr>
            <a:xfrm>
              <a:off x="0" y="23640"/>
              <a:ext cx="2621872" cy="2103218"/>
              <a:chOff x="0" y="0"/>
              <a:chExt cx="3082364" cy="2472616"/>
            </a:xfrm>
          </p:grpSpPr>
          <p:sp>
            <p:nvSpPr>
              <p:cNvPr id="42" name="任意多边形 13"/>
              <p:cNvSpPr/>
              <p:nvPr/>
            </p:nvSpPr>
            <p:spPr>
              <a:xfrm rot="9000000">
                <a:off x="144219" y="0"/>
                <a:ext cx="2793926" cy="2472616"/>
              </a:xfrm>
              <a:custGeom>
                <a:avLst/>
                <a:gdLst>
                  <a:gd name="txL" fmla="*/ 0 w 3761891"/>
                  <a:gd name="txT" fmla="*/ 0 h 3329262"/>
                  <a:gd name="txR" fmla="*/ 3761891 w 3761891"/>
                  <a:gd name="txB" fmla="*/ 3329262 h 3329262"/>
                </a:gdLst>
                <a:ahLst/>
                <a:cxnLst>
                  <a:cxn ang="0">
                    <a:pos x="21529" y="1150815"/>
                  </a:cxn>
                  <a:cxn ang="0">
                    <a:pos x="636546" y="85574"/>
                  </a:cxn>
                  <a:cxn ang="0">
                    <a:pos x="678691" y="37794"/>
                  </a:cxn>
                  <a:cxn ang="0">
                    <a:pos x="689983" y="32283"/>
                  </a:cxn>
                  <a:cxn ang="0">
                    <a:pos x="708163" y="19364"/>
                  </a:cxn>
                  <a:cxn ang="0">
                    <a:pos x="784638" y="0"/>
                  </a:cxn>
                  <a:cxn ang="0">
                    <a:pos x="2014673" y="0"/>
                  </a:cxn>
                  <a:cxn ang="0">
                    <a:pos x="2077123" y="12608"/>
                  </a:cxn>
                  <a:cxn ang="0">
                    <a:pos x="2095421" y="24945"/>
                  </a:cxn>
                  <a:cxn ang="0">
                    <a:pos x="2115244" y="34618"/>
                  </a:cxn>
                  <a:cxn ang="0">
                    <a:pos x="2157388" y="82398"/>
                  </a:cxn>
                  <a:cxn ang="0">
                    <a:pos x="2772405" y="1147639"/>
                  </a:cxn>
                  <a:cxn ang="0">
                    <a:pos x="2793527" y="1239024"/>
                  </a:cxn>
                  <a:cxn ang="0">
                    <a:pos x="2791958" y="1248379"/>
                  </a:cxn>
                  <a:cxn ang="0">
                    <a:pos x="2792649" y="1258289"/>
                  </a:cxn>
                  <a:cxn ang="0">
                    <a:pos x="2772343" y="1318676"/>
                  </a:cxn>
                  <a:cxn ang="0">
                    <a:pos x="2157325" y="2383917"/>
                  </a:cxn>
                  <a:cxn ang="0">
                    <a:pos x="2115181" y="2431697"/>
                  </a:cxn>
                  <a:cxn ang="0">
                    <a:pos x="2111110" y="2433683"/>
                  </a:cxn>
                  <a:cxn ang="0">
                    <a:pos x="2097132" y="2445215"/>
                  </a:cxn>
                  <a:cxn ang="0">
                    <a:pos x="2007429" y="2472616"/>
                  </a:cxn>
                  <a:cxn ang="0">
                    <a:pos x="777395" y="2472616"/>
                  </a:cxn>
                  <a:cxn ang="0">
                    <a:pos x="663947" y="2425624"/>
                  </a:cxn>
                  <a:cxn ang="0">
                    <a:pos x="656205" y="2414142"/>
                  </a:cxn>
                  <a:cxn ang="0">
                    <a:pos x="655475" y="2413466"/>
                  </a:cxn>
                  <a:cxn ang="0">
                    <a:pos x="636485" y="2387094"/>
                  </a:cxn>
                  <a:cxn ang="0">
                    <a:pos x="21468" y="1321852"/>
                  </a:cxn>
                  <a:cxn ang="0">
                    <a:pos x="0" y="1245941"/>
                  </a:cxn>
                  <a:cxn ang="0">
                    <a:pos x="2098" y="1223744"/>
                  </a:cxn>
                  <a:cxn ang="0">
                    <a:pos x="1223" y="1211203"/>
                  </a:cxn>
                  <a:cxn ang="0">
                    <a:pos x="21529" y="1150815"/>
                  </a:cxn>
                </a:cxnLst>
                <a:rect l="txL" t="txT" r="txR" b="txB"/>
                <a:pathLst>
                  <a:path w="3761891" h="3329262">
                    <a:moveTo>
                      <a:pt x="28988" y="1549518"/>
                    </a:moveTo>
                    <a:lnTo>
                      <a:pt x="857080" y="115221"/>
                    </a:lnTo>
                    <a:cubicBezTo>
                      <a:pt x="871994" y="89390"/>
                      <a:pt x="891436" y="67805"/>
                      <a:pt x="913826" y="50888"/>
                    </a:cubicBezTo>
                    <a:lnTo>
                      <a:pt x="929030" y="43468"/>
                    </a:lnTo>
                    <a:lnTo>
                      <a:pt x="953509" y="26073"/>
                    </a:lnTo>
                    <a:cubicBezTo>
                      <a:pt x="984118" y="9445"/>
                      <a:pt x="1019195" y="0"/>
                      <a:pt x="1056478" y="0"/>
                    </a:cubicBezTo>
                    <a:lnTo>
                      <a:pt x="2712663" y="0"/>
                    </a:lnTo>
                    <a:cubicBezTo>
                      <a:pt x="2742490" y="0"/>
                      <a:pt x="2770904" y="6045"/>
                      <a:pt x="2796749" y="16976"/>
                    </a:cubicBezTo>
                    <a:lnTo>
                      <a:pt x="2821386" y="33587"/>
                    </a:lnTo>
                    <a:lnTo>
                      <a:pt x="2848078" y="46612"/>
                    </a:lnTo>
                    <a:cubicBezTo>
                      <a:pt x="2870467" y="63528"/>
                      <a:pt x="2889909" y="85114"/>
                      <a:pt x="2904822" y="110945"/>
                    </a:cubicBezTo>
                    <a:lnTo>
                      <a:pt x="3732914" y="1545242"/>
                    </a:lnTo>
                    <a:cubicBezTo>
                      <a:pt x="3755284" y="1583988"/>
                      <a:pt x="3764287" y="1626784"/>
                      <a:pt x="3761354" y="1668288"/>
                    </a:cubicBezTo>
                    <a:lnTo>
                      <a:pt x="3759241" y="1680884"/>
                    </a:lnTo>
                    <a:lnTo>
                      <a:pt x="3760171" y="1694227"/>
                    </a:lnTo>
                    <a:cubicBezTo>
                      <a:pt x="3756715" y="1722074"/>
                      <a:pt x="3747743" y="1749705"/>
                      <a:pt x="3732830" y="1775536"/>
                    </a:cubicBezTo>
                    <a:lnTo>
                      <a:pt x="2904738" y="3209833"/>
                    </a:lnTo>
                    <a:cubicBezTo>
                      <a:pt x="2889824" y="3235664"/>
                      <a:pt x="2870382" y="3257249"/>
                      <a:pt x="2847993" y="3274166"/>
                    </a:cubicBezTo>
                    <a:lnTo>
                      <a:pt x="2842511" y="3276841"/>
                    </a:lnTo>
                    <a:lnTo>
                      <a:pt x="2823691" y="3292368"/>
                    </a:lnTo>
                    <a:cubicBezTo>
                      <a:pt x="2789213" y="3315661"/>
                      <a:pt x="2747650" y="3329261"/>
                      <a:pt x="2702910" y="3329262"/>
                    </a:cubicBezTo>
                    <a:lnTo>
                      <a:pt x="1046726" y="3329262"/>
                    </a:lnTo>
                    <a:cubicBezTo>
                      <a:pt x="987073" y="3329262"/>
                      <a:pt x="933067" y="3305083"/>
                      <a:pt x="893974" y="3265990"/>
                    </a:cubicBezTo>
                    <a:lnTo>
                      <a:pt x="883550" y="3250529"/>
                    </a:lnTo>
                    <a:lnTo>
                      <a:pt x="882566" y="3249619"/>
                    </a:lnTo>
                    <a:cubicBezTo>
                      <a:pt x="873042" y="3238879"/>
                      <a:pt x="864454" y="3227025"/>
                      <a:pt x="856997" y="3214110"/>
                    </a:cubicBezTo>
                    <a:lnTo>
                      <a:pt x="28905" y="1779812"/>
                    </a:lnTo>
                    <a:cubicBezTo>
                      <a:pt x="10263" y="1747524"/>
                      <a:pt x="904" y="1712423"/>
                      <a:pt x="0" y="1677601"/>
                    </a:cubicBezTo>
                    <a:lnTo>
                      <a:pt x="2825" y="1647714"/>
                    </a:lnTo>
                    <a:lnTo>
                      <a:pt x="1647" y="1630828"/>
                    </a:lnTo>
                    <a:cubicBezTo>
                      <a:pt x="5103" y="1602980"/>
                      <a:pt x="14075" y="1575349"/>
                      <a:pt x="28988" y="1549518"/>
                    </a:cubicBezTo>
                    <a:close/>
                  </a:path>
                </a:pathLst>
              </a:custGeom>
              <a:solidFill>
                <a:srgbClr val="FF8800"/>
              </a:solidFill>
              <a:ln w="12700">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ndParaRPr>
              </a:p>
            </p:txBody>
          </p:sp>
          <p:sp>
            <p:nvSpPr>
              <p:cNvPr id="43" name="文本框 14"/>
              <p:cNvSpPr/>
              <p:nvPr/>
            </p:nvSpPr>
            <p:spPr>
              <a:xfrm>
                <a:off x="0" y="988446"/>
                <a:ext cx="3082364" cy="470296"/>
              </a:xfrm>
              <a:prstGeom prst="rect">
                <a:avLst/>
              </a:prstGeom>
              <a:noFill/>
              <a:ln w="9525">
                <a:noFill/>
              </a:ln>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smtClean="0">
                    <a:ln>
                      <a:noFill/>
                    </a:ln>
                    <a:solidFill>
                      <a:prstClr val="white"/>
                    </a:solidFill>
                    <a:effectLst/>
                    <a:uLnTx/>
                    <a:uFillTx/>
                  </a:rPr>
                  <a:t>点击此处添加标题</a:t>
                </a:r>
                <a:endParaRPr kumimoji="0" lang="en-US" altLang="zh-CN" sz="2000" b="1" i="0" u="none" strike="noStrike" kern="0" cap="none" spc="0" normalizeH="0" baseline="0" noProof="0" dirty="0" smtClean="0">
                  <a:ln>
                    <a:noFill/>
                  </a:ln>
                  <a:solidFill>
                    <a:prstClr val="white"/>
                  </a:solidFill>
                  <a:effectLst/>
                  <a:uLnTx/>
                  <a:uFillTx/>
                </a:endParaRPr>
              </a:p>
            </p:txBody>
          </p:sp>
        </p:grpSp>
        <p:sp>
          <p:nvSpPr>
            <p:cNvPr id="41" name="椭圆 20"/>
            <p:cNvSpPr/>
            <p:nvPr/>
          </p:nvSpPr>
          <p:spPr>
            <a:xfrm>
              <a:off x="562572" y="0"/>
              <a:ext cx="360000" cy="359999"/>
            </a:xfrm>
            <a:prstGeom prst="ellipse">
              <a:avLst/>
            </a:prstGeom>
            <a:solidFill>
              <a:sysClr val="window" lastClr="FFFFFF"/>
            </a:solidFill>
            <a:ln w="28575" cap="flat" cmpd="sng">
              <a:solidFill>
                <a:srgbClr val="FB6C1F"/>
              </a:solidFill>
              <a:prstDash val="solid"/>
              <a:bevel/>
              <a:headEnd type="none" w="med" len="med"/>
              <a:tailEnd type="none" w="med" len="med"/>
            </a:ln>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1" i="0" u="none" strike="noStrike" kern="0" cap="none" spc="0" normalizeH="0" baseline="0" noProof="0" dirty="0" smtClean="0">
                  <a:ln>
                    <a:noFill/>
                  </a:ln>
                  <a:solidFill>
                    <a:srgbClr val="FB6C1F"/>
                  </a:solidFill>
                  <a:effectLst/>
                  <a:uLnTx/>
                  <a:uFillTx/>
                  <a:sym typeface="微软雅黑" panose="020B0503020204020204" charset="-122"/>
                </a:rPr>
                <a:t>3</a:t>
              </a:r>
              <a:endParaRPr kumimoji="0" lang="zh-CN" altLang="en-US" sz="1800" b="1" i="0" u="none" strike="noStrike" kern="0" cap="none" spc="0" normalizeH="0" baseline="0" noProof="0" dirty="0" smtClean="0">
                <a:ln>
                  <a:noFill/>
                </a:ln>
                <a:solidFill>
                  <a:srgbClr val="FB6C1F"/>
                </a:solidFill>
                <a:effectLst/>
                <a:uLnTx/>
                <a:uFillTx/>
                <a:sym typeface="微软雅黑" panose="020B0503020204020204" charset="-122"/>
              </a:endParaRPr>
            </a:p>
          </p:txBody>
        </p:sp>
      </p:grpSp>
      <p:grpSp>
        <p:nvGrpSpPr>
          <p:cNvPr id="44" name="组合 43"/>
          <p:cNvGrpSpPr/>
          <p:nvPr/>
        </p:nvGrpSpPr>
        <p:grpSpPr>
          <a:xfrm>
            <a:off x="319767" y="133350"/>
            <a:ext cx="3316556" cy="951169"/>
            <a:chOff x="586467" y="272680"/>
            <a:chExt cx="3316556" cy="951169"/>
          </a:xfrm>
        </p:grpSpPr>
        <p:pic>
          <p:nvPicPr>
            <p:cNvPr id="45" name="图片 44"/>
            <p:cNvPicPr>
              <a:picLocks noChangeAspect="1"/>
            </p:cNvPicPr>
            <p:nvPr/>
          </p:nvPicPr>
          <p:blipFill>
            <a:blip r:embed="rId2" cstate="screen"/>
            <a:stretch>
              <a:fillRect/>
            </a:stretch>
          </p:blipFill>
          <p:spPr>
            <a:xfrm>
              <a:off x="586467" y="272680"/>
              <a:ext cx="956583" cy="951169"/>
            </a:xfrm>
            <a:prstGeom prst="rect">
              <a:avLst/>
            </a:prstGeom>
          </p:spPr>
        </p:pic>
        <p:sp>
          <p:nvSpPr>
            <p:cNvPr id="46" name="文本框 76"/>
            <p:cNvSpPr txBox="1"/>
            <p:nvPr/>
          </p:nvSpPr>
          <p:spPr>
            <a:xfrm>
              <a:off x="1563921" y="486081"/>
              <a:ext cx="2339102"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smtClean="0">
                  <a:ln>
                    <a:noFill/>
                  </a:ln>
                  <a:solidFill>
                    <a:prstClr val="white"/>
                  </a:solidFill>
                  <a:effectLst/>
                  <a:uLnTx/>
                  <a:uFillTx/>
                </a:rPr>
                <a:t>活动受众分析</a:t>
              </a:r>
            </a:p>
          </p:txBody>
        </p:sp>
      </p:grpSp>
      <p:grpSp>
        <p:nvGrpSpPr>
          <p:cNvPr id="47" name="组合 46"/>
          <p:cNvGrpSpPr/>
          <p:nvPr/>
        </p:nvGrpSpPr>
        <p:grpSpPr>
          <a:xfrm>
            <a:off x="1603075" y="5055002"/>
            <a:ext cx="2115035" cy="1154619"/>
            <a:chOff x="1478171" y="2225265"/>
            <a:chExt cx="2115035" cy="1154619"/>
          </a:xfrm>
        </p:grpSpPr>
        <p:sp>
          <p:nvSpPr>
            <p:cNvPr id="48"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49" name="文本框 79"/>
            <p:cNvSpPr txBox="1"/>
            <p:nvPr/>
          </p:nvSpPr>
          <p:spPr>
            <a:xfrm>
              <a:off x="1593972" y="2225265"/>
              <a:ext cx="1210588"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参加人群</a:t>
              </a:r>
            </a:p>
          </p:txBody>
        </p:sp>
      </p:grpSp>
      <p:grpSp>
        <p:nvGrpSpPr>
          <p:cNvPr id="50" name="组合 49"/>
          <p:cNvGrpSpPr/>
          <p:nvPr/>
        </p:nvGrpSpPr>
        <p:grpSpPr>
          <a:xfrm>
            <a:off x="5071990" y="5055002"/>
            <a:ext cx="2115035" cy="1154619"/>
            <a:chOff x="1478171" y="2225265"/>
            <a:chExt cx="2115035" cy="1154619"/>
          </a:xfrm>
        </p:grpSpPr>
        <p:sp>
          <p:nvSpPr>
            <p:cNvPr id="51"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52" name="文本框 82"/>
            <p:cNvSpPr txBox="1"/>
            <p:nvPr/>
          </p:nvSpPr>
          <p:spPr>
            <a:xfrm>
              <a:off x="1593972" y="2225265"/>
              <a:ext cx="1210588"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参加人群</a:t>
              </a:r>
            </a:p>
          </p:txBody>
        </p:sp>
      </p:grpSp>
      <p:grpSp>
        <p:nvGrpSpPr>
          <p:cNvPr id="53" name="组合 52"/>
          <p:cNvGrpSpPr/>
          <p:nvPr/>
        </p:nvGrpSpPr>
        <p:grpSpPr>
          <a:xfrm>
            <a:off x="8540905" y="5055002"/>
            <a:ext cx="2115035" cy="1154619"/>
            <a:chOff x="1478171" y="2225265"/>
            <a:chExt cx="2115035" cy="1154619"/>
          </a:xfrm>
        </p:grpSpPr>
        <p:sp>
          <p:nvSpPr>
            <p:cNvPr id="54"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55" name="文本框 85"/>
            <p:cNvSpPr txBox="1"/>
            <p:nvPr/>
          </p:nvSpPr>
          <p:spPr>
            <a:xfrm>
              <a:off x="1593972" y="2225265"/>
              <a:ext cx="1210588"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参加人群</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0"/>
                                        </p:tgtEl>
                                        <p:attrNameLst>
                                          <p:attrName>style.visibility</p:attrName>
                                        </p:attrNameLst>
                                      </p:cBhvr>
                                      <p:to>
                                        <p:strVal val="visible"/>
                                      </p:to>
                                    </p:set>
                                    <p:animEffect transition="in" filter="fade">
                                      <p:cBhvr>
                                        <p:cTn id="14" dur="1000"/>
                                        <p:tgtEl>
                                          <p:spTgt spid="50"/>
                                        </p:tgtEl>
                                      </p:cBhvr>
                                    </p:animEffect>
                                    <p:anim calcmode="lin" valueType="num">
                                      <p:cBhvr>
                                        <p:cTn id="15" dur="1000" fill="hold"/>
                                        <p:tgtEl>
                                          <p:spTgt spid="50"/>
                                        </p:tgtEl>
                                        <p:attrNameLst>
                                          <p:attrName>ppt_x</p:attrName>
                                        </p:attrNameLst>
                                      </p:cBhvr>
                                      <p:tavLst>
                                        <p:tav tm="0">
                                          <p:val>
                                            <p:strVal val="#ppt_x"/>
                                          </p:val>
                                        </p:tav>
                                        <p:tav tm="100000">
                                          <p:val>
                                            <p:strVal val="#ppt_x"/>
                                          </p:val>
                                        </p:tav>
                                      </p:tavLst>
                                    </p:anim>
                                    <p:anim calcmode="lin" valueType="num">
                                      <p:cBhvr>
                                        <p:cTn id="16"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31"/>
          <p:cNvGrpSpPr/>
          <p:nvPr/>
        </p:nvGrpSpPr>
        <p:grpSpPr>
          <a:xfrm>
            <a:off x="2425305" y="2052387"/>
            <a:ext cx="1103313" cy="550863"/>
            <a:chOff x="0" y="0"/>
            <a:chExt cx="1103084" cy="551540"/>
          </a:xfrm>
        </p:grpSpPr>
        <p:sp>
          <p:nvSpPr>
            <p:cNvPr id="30" name="直接连接符 25"/>
            <p:cNvSpPr/>
            <p:nvPr/>
          </p:nvSpPr>
          <p:spPr>
            <a:xfrm flipV="1">
              <a:off x="0" y="275770"/>
              <a:ext cx="1045026" cy="21773"/>
            </a:xfrm>
            <a:prstGeom prst="line">
              <a:avLst/>
            </a:prstGeom>
            <a:ln w="12700" cap="flat" cmpd="sng">
              <a:solidFill>
                <a:sysClr val="windowText" lastClr="000000"/>
              </a:solidFill>
              <a:prstDash val="sysDot"/>
              <a:bevel/>
              <a:headEnd type="none" w="med" len="med"/>
              <a:tailEnd type="none" w="med" len="med"/>
            </a:ln>
          </p:spPr>
        </p:sp>
        <p:sp>
          <p:nvSpPr>
            <p:cNvPr id="31" name="直接连接符 26"/>
            <p:cNvSpPr/>
            <p:nvPr/>
          </p:nvSpPr>
          <p:spPr>
            <a:xfrm flipH="1">
              <a:off x="1103082" y="0"/>
              <a:ext cx="2" cy="551540"/>
            </a:xfrm>
            <a:prstGeom prst="line">
              <a:avLst/>
            </a:prstGeom>
            <a:ln w="12700" cap="flat" cmpd="sng">
              <a:solidFill>
                <a:sysClr val="window" lastClr="FFFFFF"/>
              </a:solidFill>
              <a:prstDash val="sysDot"/>
              <a:bevel/>
              <a:headEnd type="none" w="med" len="med"/>
              <a:tailEnd type="none" w="med" len="med"/>
            </a:ln>
          </p:spPr>
        </p:sp>
      </p:grpSp>
      <p:sp>
        <p:nvSpPr>
          <p:cNvPr id="32" name="文本框 29"/>
          <p:cNvSpPr/>
          <p:nvPr/>
        </p:nvSpPr>
        <p:spPr>
          <a:xfrm>
            <a:off x="3685723" y="1866154"/>
            <a:ext cx="2336800" cy="923330"/>
          </a:xfrm>
          <a:prstGeom prst="rect">
            <a:avLst/>
          </a:prstGeom>
          <a:noFill/>
          <a:ln w="9525">
            <a:noFill/>
          </a:ln>
        </p:spPr>
        <p:txBody>
          <a:bodyP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5400" b="1" i="0" u="none" strike="noStrike" kern="0" cap="none" spc="0" normalizeH="0" baseline="0" noProof="0" dirty="0" smtClean="0">
                <a:ln>
                  <a:noFill/>
                </a:ln>
                <a:solidFill>
                  <a:prstClr val="white"/>
                </a:solidFill>
                <a:effectLst/>
                <a:uLnTx/>
                <a:uFillTx/>
                <a:sym typeface="微软雅黑" panose="020B0503020204020204" charset="-122"/>
              </a:rPr>
              <a:t>60%</a:t>
            </a:r>
            <a:endParaRPr kumimoji="0" lang="zh-CN" altLang="en-US" sz="5400" b="1" i="0" u="none" strike="noStrike" kern="0" cap="none" spc="0" normalizeH="0" baseline="0" noProof="0" dirty="0" smtClean="0">
              <a:ln>
                <a:noFill/>
              </a:ln>
              <a:solidFill>
                <a:prstClr val="white"/>
              </a:solidFill>
              <a:effectLst/>
              <a:uLnTx/>
              <a:uFillTx/>
              <a:sym typeface="微软雅黑" panose="020B0503020204020204" charset="-122"/>
            </a:endParaRPr>
          </a:p>
        </p:txBody>
      </p:sp>
      <p:pic>
        <p:nvPicPr>
          <p:cNvPr id="33" name="图片 32"/>
          <p:cNvPicPr>
            <a:picLocks noChangeAspect="1"/>
          </p:cNvPicPr>
          <p:nvPr/>
        </p:nvPicPr>
        <p:blipFill>
          <a:blip r:embed="rId2" cstate="screen"/>
          <a:stretch>
            <a:fillRect/>
          </a:stretch>
        </p:blipFill>
        <p:spPr>
          <a:xfrm>
            <a:off x="706248" y="1669663"/>
            <a:ext cx="1514267" cy="1514267"/>
          </a:xfrm>
          <a:prstGeom prst="rect">
            <a:avLst/>
          </a:prstGeom>
        </p:spPr>
      </p:pic>
      <p:grpSp>
        <p:nvGrpSpPr>
          <p:cNvPr id="34" name="组合 33"/>
          <p:cNvGrpSpPr/>
          <p:nvPr/>
        </p:nvGrpSpPr>
        <p:grpSpPr>
          <a:xfrm>
            <a:off x="2622216" y="3790582"/>
            <a:ext cx="1427163" cy="550863"/>
            <a:chOff x="-323782" y="0"/>
            <a:chExt cx="1426866" cy="551540"/>
          </a:xfrm>
        </p:grpSpPr>
        <p:sp>
          <p:nvSpPr>
            <p:cNvPr id="35" name="直接连接符 25"/>
            <p:cNvSpPr/>
            <p:nvPr/>
          </p:nvSpPr>
          <p:spPr>
            <a:xfrm flipV="1">
              <a:off x="-323782" y="275771"/>
              <a:ext cx="1045026" cy="21773"/>
            </a:xfrm>
            <a:prstGeom prst="line">
              <a:avLst/>
            </a:prstGeom>
            <a:ln w="12700" cap="flat" cmpd="sng">
              <a:solidFill>
                <a:sysClr val="windowText" lastClr="000000"/>
              </a:solidFill>
              <a:prstDash val="sysDot"/>
              <a:bevel/>
              <a:headEnd type="none" w="med" len="med"/>
              <a:tailEnd type="none" w="med" len="med"/>
            </a:ln>
          </p:spPr>
        </p:sp>
        <p:sp>
          <p:nvSpPr>
            <p:cNvPr id="36" name="直接连接符 26"/>
            <p:cNvSpPr/>
            <p:nvPr/>
          </p:nvSpPr>
          <p:spPr>
            <a:xfrm flipH="1">
              <a:off x="1103082" y="0"/>
              <a:ext cx="2" cy="551540"/>
            </a:xfrm>
            <a:prstGeom prst="line">
              <a:avLst/>
            </a:prstGeom>
            <a:ln w="12700" cap="flat" cmpd="sng">
              <a:solidFill>
                <a:sysClr val="window" lastClr="FFFFFF"/>
              </a:solidFill>
              <a:prstDash val="sysDot"/>
              <a:bevel/>
              <a:headEnd type="none" w="med" len="med"/>
              <a:tailEnd type="none" w="med" len="med"/>
            </a:ln>
          </p:spPr>
        </p:sp>
      </p:grpSp>
      <p:sp>
        <p:nvSpPr>
          <p:cNvPr id="37" name="文本框 29"/>
          <p:cNvSpPr/>
          <p:nvPr/>
        </p:nvSpPr>
        <p:spPr>
          <a:xfrm>
            <a:off x="3882634" y="3604349"/>
            <a:ext cx="2336800" cy="923330"/>
          </a:xfrm>
          <a:prstGeom prst="rect">
            <a:avLst/>
          </a:prstGeom>
          <a:noFill/>
          <a:ln w="9525">
            <a:noFill/>
          </a:ln>
        </p:spPr>
        <p:txBody>
          <a:bodyP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5400" b="1" i="0" u="none" strike="noStrike" kern="0" cap="none" spc="0" normalizeH="0" baseline="0" noProof="0" dirty="0" smtClean="0">
                <a:ln>
                  <a:noFill/>
                </a:ln>
                <a:solidFill>
                  <a:prstClr val="white"/>
                </a:solidFill>
                <a:effectLst/>
                <a:uLnTx/>
                <a:uFillTx/>
                <a:sym typeface="微软雅黑" panose="020B0503020204020204" charset="-122"/>
              </a:rPr>
              <a:t>50%</a:t>
            </a:r>
            <a:endParaRPr kumimoji="0" lang="zh-CN" altLang="en-US" sz="5400" b="1" i="0" u="none" strike="noStrike" kern="0" cap="none" spc="0" normalizeH="0" baseline="0" noProof="0" dirty="0" smtClean="0">
              <a:ln>
                <a:noFill/>
              </a:ln>
              <a:solidFill>
                <a:prstClr val="white"/>
              </a:solidFill>
              <a:effectLst/>
              <a:uLnTx/>
              <a:uFillTx/>
              <a:sym typeface="微软雅黑" panose="020B0503020204020204" charset="-122"/>
            </a:endParaRPr>
          </a:p>
        </p:txBody>
      </p:sp>
      <p:pic>
        <p:nvPicPr>
          <p:cNvPr id="38" name="图片 37"/>
          <p:cNvPicPr>
            <a:picLocks noChangeAspect="1"/>
          </p:cNvPicPr>
          <p:nvPr/>
        </p:nvPicPr>
        <p:blipFill>
          <a:blip r:embed="rId3" cstate="screen"/>
          <a:stretch>
            <a:fillRect/>
          </a:stretch>
        </p:blipFill>
        <p:spPr>
          <a:xfrm>
            <a:off x="1422865" y="3589954"/>
            <a:ext cx="1061414" cy="1061414"/>
          </a:xfrm>
          <a:prstGeom prst="rect">
            <a:avLst/>
          </a:prstGeom>
        </p:spPr>
      </p:pic>
      <p:grpSp>
        <p:nvGrpSpPr>
          <p:cNvPr id="39" name="组合 31"/>
          <p:cNvGrpSpPr/>
          <p:nvPr/>
        </p:nvGrpSpPr>
        <p:grpSpPr>
          <a:xfrm>
            <a:off x="3337719" y="5258019"/>
            <a:ext cx="1103313" cy="550863"/>
            <a:chOff x="0" y="0"/>
            <a:chExt cx="1103084" cy="551540"/>
          </a:xfrm>
        </p:grpSpPr>
        <p:sp>
          <p:nvSpPr>
            <p:cNvPr id="40" name="直接连接符 25"/>
            <p:cNvSpPr/>
            <p:nvPr/>
          </p:nvSpPr>
          <p:spPr>
            <a:xfrm flipV="1">
              <a:off x="0" y="275770"/>
              <a:ext cx="1045026" cy="21773"/>
            </a:xfrm>
            <a:prstGeom prst="line">
              <a:avLst/>
            </a:prstGeom>
            <a:ln w="12700" cap="flat" cmpd="sng">
              <a:solidFill>
                <a:sysClr val="windowText" lastClr="000000"/>
              </a:solidFill>
              <a:prstDash val="sysDot"/>
              <a:bevel/>
              <a:headEnd type="none" w="med" len="med"/>
              <a:tailEnd type="none" w="med" len="med"/>
            </a:ln>
          </p:spPr>
        </p:sp>
        <p:sp>
          <p:nvSpPr>
            <p:cNvPr id="41" name="直接连接符 26"/>
            <p:cNvSpPr/>
            <p:nvPr/>
          </p:nvSpPr>
          <p:spPr>
            <a:xfrm flipH="1">
              <a:off x="1103082" y="0"/>
              <a:ext cx="2" cy="551540"/>
            </a:xfrm>
            <a:prstGeom prst="line">
              <a:avLst/>
            </a:prstGeom>
            <a:ln w="12700" cap="flat" cmpd="sng">
              <a:solidFill>
                <a:sysClr val="window" lastClr="FFFFFF"/>
              </a:solidFill>
              <a:prstDash val="sysDot"/>
              <a:bevel/>
              <a:headEnd type="none" w="med" len="med"/>
              <a:tailEnd type="none" w="med" len="med"/>
            </a:ln>
          </p:spPr>
        </p:sp>
      </p:grpSp>
      <p:sp>
        <p:nvSpPr>
          <p:cNvPr id="42" name="文本框 29"/>
          <p:cNvSpPr/>
          <p:nvPr/>
        </p:nvSpPr>
        <p:spPr>
          <a:xfrm>
            <a:off x="4369537" y="5071786"/>
            <a:ext cx="2336800" cy="923330"/>
          </a:xfrm>
          <a:prstGeom prst="rect">
            <a:avLst/>
          </a:prstGeom>
          <a:noFill/>
          <a:ln w="9525">
            <a:noFill/>
          </a:ln>
        </p:spPr>
        <p:txBody>
          <a:bodyPr>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5400" b="1" i="0" u="none" strike="noStrike" kern="0" cap="none" spc="0" normalizeH="0" baseline="0" noProof="0" dirty="0" smtClean="0">
                <a:ln>
                  <a:noFill/>
                </a:ln>
                <a:solidFill>
                  <a:prstClr val="white"/>
                </a:solidFill>
                <a:effectLst/>
                <a:uLnTx/>
                <a:uFillTx/>
                <a:sym typeface="微软雅黑" panose="020B0503020204020204" charset="-122"/>
              </a:rPr>
              <a:t>30%</a:t>
            </a:r>
            <a:endParaRPr kumimoji="0" lang="zh-CN" altLang="en-US" sz="5400" b="1" i="0" u="none" strike="noStrike" kern="0" cap="none" spc="0" normalizeH="0" baseline="0" noProof="0" dirty="0" smtClean="0">
              <a:ln>
                <a:noFill/>
              </a:ln>
              <a:solidFill>
                <a:prstClr val="white"/>
              </a:solidFill>
              <a:effectLst/>
              <a:uLnTx/>
              <a:uFillTx/>
              <a:sym typeface="微软雅黑" panose="020B0503020204020204" charset="-122"/>
            </a:endParaRPr>
          </a:p>
        </p:txBody>
      </p:sp>
      <p:pic>
        <p:nvPicPr>
          <p:cNvPr id="43" name="图片 42"/>
          <p:cNvPicPr>
            <a:picLocks noChangeAspect="1"/>
          </p:cNvPicPr>
          <p:nvPr/>
        </p:nvPicPr>
        <p:blipFill>
          <a:blip r:embed="rId4" cstate="screen"/>
          <a:stretch>
            <a:fillRect/>
          </a:stretch>
        </p:blipFill>
        <p:spPr>
          <a:xfrm>
            <a:off x="2254341" y="5118125"/>
            <a:ext cx="852397" cy="852397"/>
          </a:xfrm>
          <a:prstGeom prst="rect">
            <a:avLst/>
          </a:prstGeom>
        </p:spPr>
      </p:pic>
      <p:grpSp>
        <p:nvGrpSpPr>
          <p:cNvPr id="44" name="组合 43"/>
          <p:cNvGrpSpPr/>
          <p:nvPr/>
        </p:nvGrpSpPr>
        <p:grpSpPr>
          <a:xfrm>
            <a:off x="319767" y="152400"/>
            <a:ext cx="3316556" cy="951169"/>
            <a:chOff x="586467" y="272680"/>
            <a:chExt cx="3316556" cy="951169"/>
          </a:xfrm>
        </p:grpSpPr>
        <p:pic>
          <p:nvPicPr>
            <p:cNvPr id="45" name="图片 44"/>
            <p:cNvPicPr>
              <a:picLocks noChangeAspect="1"/>
            </p:cNvPicPr>
            <p:nvPr/>
          </p:nvPicPr>
          <p:blipFill>
            <a:blip r:embed="rId5" cstate="screen"/>
            <a:stretch>
              <a:fillRect/>
            </a:stretch>
          </p:blipFill>
          <p:spPr>
            <a:xfrm>
              <a:off x="586467" y="272680"/>
              <a:ext cx="956583" cy="951169"/>
            </a:xfrm>
            <a:prstGeom prst="rect">
              <a:avLst/>
            </a:prstGeom>
          </p:spPr>
        </p:pic>
        <p:sp>
          <p:nvSpPr>
            <p:cNvPr id="46" name="文本框 74"/>
            <p:cNvSpPr txBox="1"/>
            <p:nvPr/>
          </p:nvSpPr>
          <p:spPr>
            <a:xfrm>
              <a:off x="1563921" y="486081"/>
              <a:ext cx="2339102"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smtClean="0">
                  <a:ln>
                    <a:noFill/>
                  </a:ln>
                  <a:solidFill>
                    <a:prstClr val="white"/>
                  </a:solidFill>
                  <a:effectLst/>
                  <a:uLnTx/>
                  <a:uFillTx/>
                </a:rPr>
                <a:t>活动受众分析</a:t>
              </a:r>
            </a:p>
          </p:txBody>
        </p:sp>
      </p:grpSp>
      <p:grpSp>
        <p:nvGrpSpPr>
          <p:cNvPr id="47" name="组合 46"/>
          <p:cNvGrpSpPr/>
          <p:nvPr/>
        </p:nvGrpSpPr>
        <p:grpSpPr>
          <a:xfrm>
            <a:off x="5994771" y="1738423"/>
            <a:ext cx="2115035" cy="1154619"/>
            <a:chOff x="1478171" y="2225265"/>
            <a:chExt cx="2115035" cy="1154619"/>
          </a:xfrm>
        </p:grpSpPr>
        <p:sp>
          <p:nvSpPr>
            <p:cNvPr id="48"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49" name="文本框 30"/>
            <p:cNvSpPr txBox="1"/>
            <p:nvPr/>
          </p:nvSpPr>
          <p:spPr>
            <a:xfrm>
              <a:off x="1593972" y="2225265"/>
              <a:ext cx="1210588"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参加人群</a:t>
              </a:r>
            </a:p>
          </p:txBody>
        </p:sp>
      </p:grpSp>
      <p:grpSp>
        <p:nvGrpSpPr>
          <p:cNvPr id="50" name="组合 49"/>
          <p:cNvGrpSpPr/>
          <p:nvPr/>
        </p:nvGrpSpPr>
        <p:grpSpPr>
          <a:xfrm>
            <a:off x="6703109" y="3412677"/>
            <a:ext cx="2115035" cy="1154619"/>
            <a:chOff x="1478171" y="2225265"/>
            <a:chExt cx="2115035" cy="1154619"/>
          </a:xfrm>
        </p:grpSpPr>
        <p:sp>
          <p:nvSpPr>
            <p:cNvPr id="51"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52" name="文本框 36"/>
            <p:cNvSpPr txBox="1"/>
            <p:nvPr/>
          </p:nvSpPr>
          <p:spPr>
            <a:xfrm>
              <a:off x="1593972" y="2225265"/>
              <a:ext cx="1210588"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参加人群</a:t>
              </a:r>
            </a:p>
          </p:txBody>
        </p:sp>
      </p:grpSp>
      <p:grpSp>
        <p:nvGrpSpPr>
          <p:cNvPr id="53" name="组合 52"/>
          <p:cNvGrpSpPr/>
          <p:nvPr/>
        </p:nvGrpSpPr>
        <p:grpSpPr>
          <a:xfrm>
            <a:off x="7050839" y="5086930"/>
            <a:ext cx="2115035" cy="1154619"/>
            <a:chOff x="1478171" y="2225265"/>
            <a:chExt cx="2115035" cy="1154619"/>
          </a:xfrm>
        </p:grpSpPr>
        <p:sp>
          <p:nvSpPr>
            <p:cNvPr id="54"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55" name="文本框 44"/>
            <p:cNvSpPr txBox="1"/>
            <p:nvPr/>
          </p:nvSpPr>
          <p:spPr>
            <a:xfrm>
              <a:off x="1593972" y="2225265"/>
              <a:ext cx="1210588"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参加人群</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0"/>
                                        </p:tgtEl>
                                        <p:attrNameLst>
                                          <p:attrName>style.visibility</p:attrName>
                                        </p:attrNameLst>
                                      </p:cBhvr>
                                      <p:to>
                                        <p:strVal val="visible"/>
                                      </p:to>
                                    </p:set>
                                    <p:animEffect transition="in" filter="fade">
                                      <p:cBhvr>
                                        <p:cTn id="14" dur="1000"/>
                                        <p:tgtEl>
                                          <p:spTgt spid="50"/>
                                        </p:tgtEl>
                                      </p:cBhvr>
                                    </p:animEffect>
                                    <p:anim calcmode="lin" valueType="num">
                                      <p:cBhvr>
                                        <p:cTn id="15" dur="1000" fill="hold"/>
                                        <p:tgtEl>
                                          <p:spTgt spid="50"/>
                                        </p:tgtEl>
                                        <p:attrNameLst>
                                          <p:attrName>ppt_x</p:attrName>
                                        </p:attrNameLst>
                                      </p:cBhvr>
                                      <p:tavLst>
                                        <p:tav tm="0">
                                          <p:val>
                                            <p:strVal val="#ppt_x"/>
                                          </p:val>
                                        </p:tav>
                                        <p:tav tm="100000">
                                          <p:val>
                                            <p:strVal val="#ppt_x"/>
                                          </p:val>
                                        </p:tav>
                                      </p:tavLst>
                                    </p:anim>
                                    <p:anim calcmode="lin" valueType="num">
                                      <p:cBhvr>
                                        <p:cTn id="16"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Freeform 5"/>
          <p:cNvSpPr/>
          <p:nvPr/>
        </p:nvSpPr>
        <p:spPr bwMode="auto">
          <a:xfrm>
            <a:off x="5756275" y="3776663"/>
            <a:ext cx="2193925" cy="3081337"/>
          </a:xfrm>
          <a:custGeom>
            <a:avLst/>
            <a:gdLst>
              <a:gd name="T0" fmla="*/ 2147483646 w 979"/>
              <a:gd name="T1" fmla="*/ 0 h 1375"/>
              <a:gd name="T2" fmla="*/ 2147483646 w 979"/>
              <a:gd name="T3" fmla="*/ 2147483646 h 1375"/>
              <a:gd name="T4" fmla="*/ 2147483646 w 979"/>
              <a:gd name="T5" fmla="*/ 2147483646 h 1375"/>
              <a:gd name="T6" fmla="*/ 2147483646 w 979"/>
              <a:gd name="T7" fmla="*/ 2147483646 h 1375"/>
              <a:gd name="T8" fmla="*/ 0 w 979"/>
              <a:gd name="T9" fmla="*/ 2147483646 h 1375"/>
              <a:gd name="T10" fmla="*/ 2147483646 w 979"/>
              <a:gd name="T11" fmla="*/ 2147483646 h 1375"/>
              <a:gd name="T12" fmla="*/ 2147483646 w 979"/>
              <a:gd name="T13" fmla="*/ 0 h 137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9" h="1375">
                <a:moveTo>
                  <a:pt x="489" y="0"/>
                </a:moveTo>
                <a:lnTo>
                  <a:pt x="735" y="688"/>
                </a:lnTo>
                <a:lnTo>
                  <a:pt x="979" y="1375"/>
                </a:lnTo>
                <a:lnTo>
                  <a:pt x="489" y="1375"/>
                </a:lnTo>
                <a:lnTo>
                  <a:pt x="0" y="1375"/>
                </a:lnTo>
                <a:lnTo>
                  <a:pt x="245" y="688"/>
                </a:lnTo>
                <a:lnTo>
                  <a:pt x="489" y="0"/>
                </a:lnTo>
                <a:close/>
              </a:path>
            </a:pathLst>
          </a:custGeom>
          <a:solidFill>
            <a:srgbClr val="ED7D31"/>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ndParaRPr>
          </a:p>
        </p:txBody>
      </p:sp>
      <p:sp>
        <p:nvSpPr>
          <p:cNvPr id="20" name="Freeform 6"/>
          <p:cNvSpPr/>
          <p:nvPr/>
        </p:nvSpPr>
        <p:spPr bwMode="auto">
          <a:xfrm>
            <a:off x="3895725" y="5389563"/>
            <a:ext cx="2200275" cy="1468437"/>
          </a:xfrm>
          <a:custGeom>
            <a:avLst/>
            <a:gdLst>
              <a:gd name="T0" fmla="*/ 2147483646 w 982"/>
              <a:gd name="T1" fmla="*/ 0 h 655"/>
              <a:gd name="T2" fmla="*/ 2147483646 w 982"/>
              <a:gd name="T3" fmla="*/ 2147483646 h 655"/>
              <a:gd name="T4" fmla="*/ 2147483646 w 982"/>
              <a:gd name="T5" fmla="*/ 2147483646 h 655"/>
              <a:gd name="T6" fmla="*/ 2147483646 w 982"/>
              <a:gd name="T7" fmla="*/ 2147483646 h 655"/>
              <a:gd name="T8" fmla="*/ 0 w 982"/>
              <a:gd name="T9" fmla="*/ 2147483646 h 655"/>
              <a:gd name="T10" fmla="*/ 2147483646 w 982"/>
              <a:gd name="T11" fmla="*/ 2147483646 h 655"/>
              <a:gd name="T12" fmla="*/ 2147483646 w 982"/>
              <a:gd name="T13" fmla="*/ 0 h 6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2" h="655">
                <a:moveTo>
                  <a:pt x="491" y="0"/>
                </a:moveTo>
                <a:lnTo>
                  <a:pt x="735" y="326"/>
                </a:lnTo>
                <a:lnTo>
                  <a:pt x="982" y="655"/>
                </a:lnTo>
                <a:lnTo>
                  <a:pt x="491" y="655"/>
                </a:lnTo>
                <a:lnTo>
                  <a:pt x="0" y="655"/>
                </a:lnTo>
                <a:lnTo>
                  <a:pt x="247" y="326"/>
                </a:lnTo>
                <a:lnTo>
                  <a:pt x="491" y="0"/>
                </a:lnTo>
                <a:close/>
              </a:path>
            </a:pathLst>
          </a:custGeom>
          <a:solidFill>
            <a:srgbClr val="3B3838"/>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ndParaRPr>
          </a:p>
        </p:txBody>
      </p:sp>
      <p:sp>
        <p:nvSpPr>
          <p:cNvPr id="21" name="Freeform 8"/>
          <p:cNvSpPr/>
          <p:nvPr/>
        </p:nvSpPr>
        <p:spPr bwMode="auto">
          <a:xfrm>
            <a:off x="7612063" y="2451100"/>
            <a:ext cx="2193925" cy="4406900"/>
          </a:xfrm>
          <a:custGeom>
            <a:avLst/>
            <a:gdLst>
              <a:gd name="T0" fmla="*/ 2147483646 w 979"/>
              <a:gd name="T1" fmla="*/ 0 h 2168"/>
              <a:gd name="T2" fmla="*/ 2147483646 w 979"/>
              <a:gd name="T3" fmla="*/ 2147483646 h 2168"/>
              <a:gd name="T4" fmla="*/ 2147483646 w 979"/>
              <a:gd name="T5" fmla="*/ 2147483646 h 2168"/>
              <a:gd name="T6" fmla="*/ 2147483646 w 979"/>
              <a:gd name="T7" fmla="*/ 2147483646 h 2168"/>
              <a:gd name="T8" fmla="*/ 0 w 979"/>
              <a:gd name="T9" fmla="*/ 2147483646 h 2168"/>
              <a:gd name="T10" fmla="*/ 2147483646 w 979"/>
              <a:gd name="T11" fmla="*/ 2147483646 h 2168"/>
              <a:gd name="T12" fmla="*/ 2147483646 w 979"/>
              <a:gd name="T13" fmla="*/ 0 h 216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79" h="2168">
                <a:moveTo>
                  <a:pt x="491" y="0"/>
                </a:moveTo>
                <a:lnTo>
                  <a:pt x="735" y="1083"/>
                </a:lnTo>
                <a:lnTo>
                  <a:pt x="979" y="2168"/>
                </a:lnTo>
                <a:lnTo>
                  <a:pt x="491" y="2168"/>
                </a:lnTo>
                <a:lnTo>
                  <a:pt x="0" y="2168"/>
                </a:lnTo>
                <a:lnTo>
                  <a:pt x="244" y="1083"/>
                </a:lnTo>
                <a:lnTo>
                  <a:pt x="491" y="0"/>
                </a:lnTo>
                <a:close/>
              </a:path>
            </a:pathLst>
          </a:custGeom>
          <a:solidFill>
            <a:srgbClr val="ED7D31"/>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ndParaRPr>
          </a:p>
        </p:txBody>
      </p:sp>
      <p:sp>
        <p:nvSpPr>
          <p:cNvPr id="22" name="Freeform 9"/>
          <p:cNvSpPr/>
          <p:nvPr/>
        </p:nvSpPr>
        <p:spPr bwMode="auto">
          <a:xfrm>
            <a:off x="9467850" y="4600575"/>
            <a:ext cx="2198688" cy="2257425"/>
          </a:xfrm>
          <a:custGeom>
            <a:avLst/>
            <a:gdLst>
              <a:gd name="T0" fmla="*/ 2147483646 w 981"/>
              <a:gd name="T1" fmla="*/ 0 h 1007"/>
              <a:gd name="T2" fmla="*/ 2147483646 w 981"/>
              <a:gd name="T3" fmla="*/ 2147483646 h 1007"/>
              <a:gd name="T4" fmla="*/ 2147483646 w 981"/>
              <a:gd name="T5" fmla="*/ 2147483646 h 1007"/>
              <a:gd name="T6" fmla="*/ 2147483646 w 981"/>
              <a:gd name="T7" fmla="*/ 2147483646 h 1007"/>
              <a:gd name="T8" fmla="*/ 0 w 981"/>
              <a:gd name="T9" fmla="*/ 2147483646 h 1007"/>
              <a:gd name="T10" fmla="*/ 2147483646 w 981"/>
              <a:gd name="T11" fmla="*/ 2147483646 h 1007"/>
              <a:gd name="T12" fmla="*/ 2147483646 w 981"/>
              <a:gd name="T13" fmla="*/ 0 h 100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1" h="1007">
                <a:moveTo>
                  <a:pt x="490" y="0"/>
                </a:moveTo>
                <a:lnTo>
                  <a:pt x="735" y="503"/>
                </a:lnTo>
                <a:lnTo>
                  <a:pt x="981" y="1007"/>
                </a:lnTo>
                <a:lnTo>
                  <a:pt x="490" y="1007"/>
                </a:lnTo>
                <a:lnTo>
                  <a:pt x="0" y="1007"/>
                </a:lnTo>
                <a:lnTo>
                  <a:pt x="246" y="503"/>
                </a:lnTo>
                <a:lnTo>
                  <a:pt x="490" y="0"/>
                </a:lnTo>
                <a:close/>
              </a:path>
            </a:pathLst>
          </a:custGeom>
          <a:solidFill>
            <a:srgbClr val="ED7D31"/>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ndParaRPr>
          </a:p>
        </p:txBody>
      </p:sp>
      <p:sp>
        <p:nvSpPr>
          <p:cNvPr id="23" name="文本框 10"/>
          <p:cNvSpPr txBox="1"/>
          <p:nvPr/>
        </p:nvSpPr>
        <p:spPr>
          <a:xfrm>
            <a:off x="4608513" y="4805363"/>
            <a:ext cx="906462" cy="584200"/>
          </a:xfrm>
          <a:prstGeom prst="rect">
            <a:avLst/>
          </a:prstGeom>
          <a:noFill/>
        </p:spPr>
        <p:txBody>
          <a:bodyPr wrap="none">
            <a:spAutoFit/>
          </a:bodyPr>
          <a:lstStyle/>
          <a:p>
            <a:pPr>
              <a:defRPr/>
            </a:pPr>
            <a:r>
              <a:rPr lang="en-US" altLang="zh-CN" sz="3200" dirty="0">
                <a:solidFill>
                  <a:prstClr val="white"/>
                </a:solidFill>
                <a:latin typeface="Impact" panose="020B0806030902050204" pitchFamily="34" charset="0"/>
                <a:ea typeface="宋体" panose="02010600030101010101" pitchFamily="2" charset="-122"/>
              </a:rPr>
              <a:t>30%</a:t>
            </a:r>
            <a:endParaRPr lang="zh-CN" altLang="en-US" sz="3200" dirty="0">
              <a:solidFill>
                <a:prstClr val="white"/>
              </a:solidFill>
              <a:latin typeface="Impact" panose="020B0806030902050204" pitchFamily="34" charset="0"/>
              <a:ea typeface="宋体" panose="02010600030101010101" pitchFamily="2" charset="-122"/>
            </a:endParaRPr>
          </a:p>
        </p:txBody>
      </p:sp>
      <p:sp>
        <p:nvSpPr>
          <p:cNvPr id="24" name="文本框 11"/>
          <p:cNvSpPr txBox="1"/>
          <p:nvPr/>
        </p:nvSpPr>
        <p:spPr>
          <a:xfrm>
            <a:off x="6430963" y="3205163"/>
            <a:ext cx="912812" cy="584200"/>
          </a:xfrm>
          <a:prstGeom prst="rect">
            <a:avLst/>
          </a:prstGeom>
          <a:noFill/>
        </p:spPr>
        <p:txBody>
          <a:bodyPr wrap="none">
            <a:spAutoFit/>
          </a:bodyPr>
          <a:lstStyle/>
          <a:p>
            <a:pPr>
              <a:defRPr/>
            </a:pPr>
            <a:r>
              <a:rPr lang="en-US" altLang="zh-CN" sz="3200" dirty="0">
                <a:solidFill>
                  <a:prstClr val="white"/>
                </a:solidFill>
                <a:latin typeface="Impact" panose="020B0806030902050204" pitchFamily="34" charset="0"/>
                <a:ea typeface="宋体" panose="02010600030101010101" pitchFamily="2" charset="-122"/>
              </a:rPr>
              <a:t>69%</a:t>
            </a:r>
            <a:endParaRPr lang="zh-CN" altLang="en-US" sz="3200" dirty="0">
              <a:solidFill>
                <a:prstClr val="white"/>
              </a:solidFill>
              <a:latin typeface="Impact" panose="020B0806030902050204" pitchFamily="34" charset="0"/>
              <a:ea typeface="宋体" panose="02010600030101010101" pitchFamily="2" charset="-122"/>
            </a:endParaRPr>
          </a:p>
        </p:txBody>
      </p:sp>
      <p:sp>
        <p:nvSpPr>
          <p:cNvPr id="25" name="文本框 12"/>
          <p:cNvSpPr txBox="1"/>
          <p:nvPr/>
        </p:nvSpPr>
        <p:spPr>
          <a:xfrm>
            <a:off x="8253413" y="1866900"/>
            <a:ext cx="911225" cy="584200"/>
          </a:xfrm>
          <a:prstGeom prst="rect">
            <a:avLst/>
          </a:prstGeom>
          <a:noFill/>
        </p:spPr>
        <p:txBody>
          <a:bodyPr wrap="none">
            <a:spAutoFit/>
          </a:bodyPr>
          <a:lstStyle/>
          <a:p>
            <a:pPr>
              <a:defRPr/>
            </a:pPr>
            <a:r>
              <a:rPr lang="en-US" altLang="zh-CN" sz="3200" dirty="0">
                <a:solidFill>
                  <a:prstClr val="white"/>
                </a:solidFill>
                <a:latin typeface="Impact" panose="020B0806030902050204" pitchFamily="34" charset="0"/>
                <a:ea typeface="宋体" panose="02010600030101010101" pitchFamily="2" charset="-122"/>
              </a:rPr>
              <a:t>90%</a:t>
            </a:r>
            <a:endParaRPr lang="zh-CN" altLang="en-US" sz="3200" dirty="0">
              <a:solidFill>
                <a:prstClr val="white"/>
              </a:solidFill>
              <a:latin typeface="Impact" panose="020B0806030902050204" pitchFamily="34" charset="0"/>
              <a:ea typeface="宋体" panose="02010600030101010101" pitchFamily="2" charset="-122"/>
            </a:endParaRPr>
          </a:p>
        </p:txBody>
      </p:sp>
      <p:sp>
        <p:nvSpPr>
          <p:cNvPr id="26" name="文本框 13"/>
          <p:cNvSpPr txBox="1"/>
          <p:nvPr/>
        </p:nvSpPr>
        <p:spPr>
          <a:xfrm>
            <a:off x="10118725" y="4016375"/>
            <a:ext cx="896938" cy="584200"/>
          </a:xfrm>
          <a:prstGeom prst="rect">
            <a:avLst/>
          </a:prstGeom>
          <a:noFill/>
        </p:spPr>
        <p:txBody>
          <a:bodyPr wrap="none">
            <a:spAutoFit/>
          </a:bodyPr>
          <a:lstStyle/>
          <a:p>
            <a:pPr>
              <a:defRPr/>
            </a:pPr>
            <a:r>
              <a:rPr lang="en-US" altLang="zh-CN" sz="3200" dirty="0">
                <a:solidFill>
                  <a:prstClr val="white"/>
                </a:solidFill>
                <a:latin typeface="Impact" panose="020B0806030902050204" pitchFamily="34" charset="0"/>
                <a:ea typeface="宋体" panose="02010600030101010101" pitchFamily="2" charset="-122"/>
              </a:rPr>
              <a:t>49%</a:t>
            </a:r>
            <a:endParaRPr lang="zh-CN" altLang="en-US" sz="3200" dirty="0">
              <a:solidFill>
                <a:prstClr val="white"/>
              </a:solidFill>
              <a:latin typeface="Impact" panose="020B0806030902050204" pitchFamily="34" charset="0"/>
              <a:ea typeface="宋体" panose="02010600030101010101" pitchFamily="2" charset="-122"/>
            </a:endParaRPr>
          </a:p>
        </p:txBody>
      </p:sp>
      <p:grpSp>
        <p:nvGrpSpPr>
          <p:cNvPr id="27" name="组合 26"/>
          <p:cNvGrpSpPr/>
          <p:nvPr/>
        </p:nvGrpSpPr>
        <p:grpSpPr>
          <a:xfrm>
            <a:off x="319767" y="57150"/>
            <a:ext cx="3316556" cy="951169"/>
            <a:chOff x="586467" y="272680"/>
            <a:chExt cx="3316556" cy="951169"/>
          </a:xfrm>
        </p:grpSpPr>
        <p:pic>
          <p:nvPicPr>
            <p:cNvPr id="28" name="图片 27"/>
            <p:cNvPicPr>
              <a:picLocks noChangeAspect="1"/>
            </p:cNvPicPr>
            <p:nvPr/>
          </p:nvPicPr>
          <p:blipFill>
            <a:blip r:embed="rId2" cstate="screen"/>
            <a:stretch>
              <a:fillRect/>
            </a:stretch>
          </p:blipFill>
          <p:spPr>
            <a:xfrm>
              <a:off x="586467" y="272680"/>
              <a:ext cx="956583" cy="951169"/>
            </a:xfrm>
            <a:prstGeom prst="rect">
              <a:avLst/>
            </a:prstGeom>
          </p:spPr>
        </p:pic>
        <p:sp>
          <p:nvSpPr>
            <p:cNvPr id="29" name="文本框 26"/>
            <p:cNvSpPr txBox="1"/>
            <p:nvPr/>
          </p:nvSpPr>
          <p:spPr>
            <a:xfrm>
              <a:off x="1563921" y="486081"/>
              <a:ext cx="2339102"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smtClean="0">
                  <a:ln>
                    <a:noFill/>
                  </a:ln>
                  <a:solidFill>
                    <a:prstClr val="white"/>
                  </a:solidFill>
                  <a:effectLst/>
                  <a:uLnTx/>
                  <a:uFillTx/>
                </a:rPr>
                <a:t>活动受众分析</a:t>
              </a:r>
            </a:p>
          </p:txBody>
        </p:sp>
      </p:grpSp>
      <p:grpSp>
        <p:nvGrpSpPr>
          <p:cNvPr id="30" name="组合 29"/>
          <p:cNvGrpSpPr/>
          <p:nvPr/>
        </p:nvGrpSpPr>
        <p:grpSpPr>
          <a:xfrm>
            <a:off x="1603075" y="4921652"/>
            <a:ext cx="2115035" cy="1154619"/>
            <a:chOff x="1478171" y="2225265"/>
            <a:chExt cx="2115035" cy="1154619"/>
          </a:xfrm>
        </p:grpSpPr>
        <p:sp>
          <p:nvSpPr>
            <p:cNvPr id="31"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32" name="文本框 23"/>
            <p:cNvSpPr txBox="1"/>
            <p:nvPr/>
          </p:nvSpPr>
          <p:spPr>
            <a:xfrm>
              <a:off x="1593972" y="2225265"/>
              <a:ext cx="1210588"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参加人群</a:t>
              </a:r>
            </a:p>
          </p:txBody>
        </p:sp>
      </p:grpSp>
      <p:grpSp>
        <p:nvGrpSpPr>
          <p:cNvPr id="33" name="组合 32"/>
          <p:cNvGrpSpPr/>
          <p:nvPr/>
        </p:nvGrpSpPr>
        <p:grpSpPr>
          <a:xfrm>
            <a:off x="2762174" y="2229967"/>
            <a:ext cx="2115035" cy="1154619"/>
            <a:chOff x="1478171" y="2225265"/>
            <a:chExt cx="2115035" cy="1154619"/>
          </a:xfrm>
        </p:grpSpPr>
        <p:sp>
          <p:nvSpPr>
            <p:cNvPr id="34"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35" name="文本框 29"/>
            <p:cNvSpPr txBox="1"/>
            <p:nvPr/>
          </p:nvSpPr>
          <p:spPr>
            <a:xfrm>
              <a:off x="1593972" y="2225265"/>
              <a:ext cx="1210588"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参加人群</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50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70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500"/>
                                        <p:tgtEl>
                                          <p:spTgt spid="23"/>
                                        </p:tgtEl>
                                      </p:cBhvr>
                                    </p:animEffect>
                                  </p:childTnLst>
                                </p:cTn>
                              </p:par>
                              <p:par>
                                <p:cTn id="12" presetID="2" presetClass="entr" presetSubtype="4" fill="hold" nodeType="withEffect">
                                  <p:stCondLst>
                                    <p:cond delay="700"/>
                                  </p:stCondLst>
                                  <p:childTnLst>
                                    <p:set>
                                      <p:cBhvr>
                                        <p:cTn id="13" dur="1" fill="hold">
                                          <p:stCondLst>
                                            <p:cond delay="0"/>
                                          </p:stCondLst>
                                        </p:cTn>
                                        <p:tgtEl>
                                          <p:spTgt spid="19"/>
                                        </p:tgtEl>
                                        <p:attrNameLst>
                                          <p:attrName>style.visibility</p:attrName>
                                        </p:attrNameLst>
                                      </p:cBhvr>
                                      <p:to>
                                        <p:strVal val="visible"/>
                                      </p:to>
                                    </p:set>
                                    <p:anim calcmode="lin" valueType="num">
                                      <p:cBhvr additive="base">
                                        <p:cTn id="14" dur="500" fill="hold"/>
                                        <p:tgtEl>
                                          <p:spTgt spid="19"/>
                                        </p:tgtEl>
                                        <p:attrNameLst>
                                          <p:attrName>ppt_x</p:attrName>
                                        </p:attrNameLst>
                                      </p:cBhvr>
                                      <p:tavLst>
                                        <p:tav tm="0">
                                          <p:val>
                                            <p:strVal val="#ppt_x"/>
                                          </p:val>
                                        </p:tav>
                                        <p:tav tm="100000">
                                          <p:val>
                                            <p:strVal val="#ppt_x"/>
                                          </p:val>
                                        </p:tav>
                                      </p:tavLst>
                                    </p:anim>
                                    <p:anim calcmode="lin" valueType="num">
                                      <p:cBhvr additive="base">
                                        <p:cTn id="15" dur="500" fill="hold"/>
                                        <p:tgtEl>
                                          <p:spTgt spid="19"/>
                                        </p:tgtEl>
                                        <p:attrNameLst>
                                          <p:attrName>ppt_y</p:attrName>
                                        </p:attrNameLst>
                                      </p:cBhvr>
                                      <p:tavLst>
                                        <p:tav tm="0">
                                          <p:val>
                                            <p:strVal val="1+#ppt_h/2"/>
                                          </p:val>
                                        </p:tav>
                                        <p:tav tm="100000">
                                          <p:val>
                                            <p:strVal val="#ppt_y"/>
                                          </p:val>
                                        </p:tav>
                                      </p:tavLst>
                                    </p:anim>
                                  </p:childTnLst>
                                </p:cTn>
                              </p:par>
                              <p:par>
                                <p:cTn id="16" presetID="10" presetClass="entr" presetSubtype="0" fill="hold" grpId="0" nodeType="withEffect">
                                  <p:stCondLst>
                                    <p:cond delay="90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par>
                                <p:cTn id="19" presetID="2" presetClass="entr" presetSubtype="4" fill="hold" nodeType="withEffect">
                                  <p:stCondLst>
                                    <p:cond delay="90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par>
                                <p:cTn id="23" presetID="10" presetClass="entr" presetSubtype="0" fill="hold" grpId="0" nodeType="withEffect">
                                  <p:stCondLst>
                                    <p:cond delay="110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2" presetClass="entr" presetSubtype="4" fill="hold" nodeType="withEffect">
                                  <p:stCondLst>
                                    <p:cond delay="1100"/>
                                  </p:stCondLst>
                                  <p:childTnLst>
                                    <p:set>
                                      <p:cBhvr>
                                        <p:cTn id="27" dur="1" fill="hold">
                                          <p:stCondLst>
                                            <p:cond delay="0"/>
                                          </p:stCondLst>
                                        </p:cTn>
                                        <p:tgtEl>
                                          <p:spTgt spid="22"/>
                                        </p:tgtEl>
                                        <p:attrNameLst>
                                          <p:attrName>style.visibility</p:attrName>
                                        </p:attrNameLst>
                                      </p:cBhvr>
                                      <p:to>
                                        <p:strVal val="visible"/>
                                      </p:to>
                                    </p:set>
                                    <p:anim calcmode="lin" valueType="num">
                                      <p:cBhvr additive="base">
                                        <p:cTn id="28" dur="500" fill="hold"/>
                                        <p:tgtEl>
                                          <p:spTgt spid="22"/>
                                        </p:tgtEl>
                                        <p:attrNameLst>
                                          <p:attrName>ppt_x</p:attrName>
                                        </p:attrNameLst>
                                      </p:cBhvr>
                                      <p:tavLst>
                                        <p:tav tm="0">
                                          <p:val>
                                            <p:strVal val="#ppt_x"/>
                                          </p:val>
                                        </p:tav>
                                        <p:tav tm="100000">
                                          <p:val>
                                            <p:strVal val="#ppt_x"/>
                                          </p:val>
                                        </p:tav>
                                      </p:tavLst>
                                    </p:anim>
                                    <p:anim calcmode="lin" valueType="num">
                                      <p:cBhvr additive="base">
                                        <p:cTn id="29" dur="500" fill="hold"/>
                                        <p:tgtEl>
                                          <p:spTgt spid="22"/>
                                        </p:tgtEl>
                                        <p:attrNameLst>
                                          <p:attrName>ppt_y</p:attrName>
                                        </p:attrNameLst>
                                      </p:cBhvr>
                                      <p:tavLst>
                                        <p:tav tm="0">
                                          <p:val>
                                            <p:strVal val="1+#ppt_h/2"/>
                                          </p:val>
                                        </p:tav>
                                        <p:tav tm="100000">
                                          <p:val>
                                            <p:strVal val="#ppt_y"/>
                                          </p:val>
                                        </p:tav>
                                      </p:tavLst>
                                    </p:anim>
                                  </p:childTnLst>
                                </p:cTn>
                              </p:par>
                              <p:par>
                                <p:cTn id="30" presetID="10" presetClass="entr" presetSubtype="0" fill="hold" grpId="0" nodeType="withEffect">
                                  <p:stCondLst>
                                    <p:cond delay="130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fade">
                                      <p:cBhvr>
                                        <p:cTn id="37" dur="1000"/>
                                        <p:tgtEl>
                                          <p:spTgt spid="30"/>
                                        </p:tgtEl>
                                      </p:cBhvr>
                                    </p:animEffect>
                                    <p:anim calcmode="lin" valueType="num">
                                      <p:cBhvr>
                                        <p:cTn id="38" dur="1000" fill="hold"/>
                                        <p:tgtEl>
                                          <p:spTgt spid="30"/>
                                        </p:tgtEl>
                                        <p:attrNameLst>
                                          <p:attrName>ppt_x</p:attrName>
                                        </p:attrNameLst>
                                      </p:cBhvr>
                                      <p:tavLst>
                                        <p:tav tm="0">
                                          <p:val>
                                            <p:strVal val="#ppt_x"/>
                                          </p:val>
                                        </p:tav>
                                        <p:tav tm="100000">
                                          <p:val>
                                            <p:strVal val="#ppt_x"/>
                                          </p:val>
                                        </p:tav>
                                      </p:tavLst>
                                    </p:anim>
                                    <p:anim calcmode="lin" valueType="num">
                                      <p:cBhvr>
                                        <p:cTn id="3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fade">
                                      <p:cBhvr>
                                        <p:cTn id="44" dur="1000"/>
                                        <p:tgtEl>
                                          <p:spTgt spid="33"/>
                                        </p:tgtEl>
                                      </p:cBhvr>
                                    </p:animEffect>
                                    <p:anim calcmode="lin" valueType="num">
                                      <p:cBhvr>
                                        <p:cTn id="45" dur="1000" fill="hold"/>
                                        <p:tgtEl>
                                          <p:spTgt spid="33"/>
                                        </p:tgtEl>
                                        <p:attrNameLst>
                                          <p:attrName>ppt_x</p:attrName>
                                        </p:attrNameLst>
                                      </p:cBhvr>
                                      <p:tavLst>
                                        <p:tav tm="0">
                                          <p:val>
                                            <p:strVal val="#ppt_x"/>
                                          </p:val>
                                        </p:tav>
                                        <p:tav tm="100000">
                                          <p:val>
                                            <p:strVal val="#ppt_x"/>
                                          </p:val>
                                        </p:tav>
                                      </p:tavLst>
                                    </p:anim>
                                    <p:anim calcmode="lin" valueType="num">
                                      <p:cBhvr>
                                        <p:cTn id="4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cstate="email"/>
          <a:stretch>
            <a:fillRect/>
          </a:stretch>
        </p:blipFill>
        <p:spPr>
          <a:xfrm>
            <a:off x="0" y="0"/>
            <a:ext cx="12192000" cy="6858000"/>
          </a:xfrm>
          <a:prstGeom prst="rect">
            <a:avLst/>
          </a:prstGeom>
        </p:spPr>
      </p:pic>
      <p:pic>
        <p:nvPicPr>
          <p:cNvPr id="8" name="图片 7"/>
          <p:cNvPicPr>
            <a:picLocks noChangeAspect="1"/>
          </p:cNvPicPr>
          <p:nvPr/>
        </p:nvPicPr>
        <p:blipFill>
          <a:blip r:embed="rId5" cstate="email"/>
          <a:stretch>
            <a:fillRect/>
          </a:stretch>
        </p:blipFill>
        <p:spPr>
          <a:xfrm>
            <a:off x="2484850" y="0"/>
            <a:ext cx="7222299" cy="6858000"/>
          </a:xfrm>
          <a:prstGeom prst="rect">
            <a:avLst/>
          </a:prstGeom>
        </p:spPr>
      </p:pic>
      <p:pic>
        <p:nvPicPr>
          <p:cNvPr id="9" name="图片 8"/>
          <p:cNvPicPr>
            <a:picLocks noChangeAspect="1"/>
          </p:cNvPicPr>
          <p:nvPr/>
        </p:nvPicPr>
        <p:blipFill>
          <a:blip r:embed="rId6" cstate="email"/>
          <a:stretch>
            <a:fillRect/>
          </a:stretch>
        </p:blipFill>
        <p:spPr>
          <a:xfrm>
            <a:off x="5524942" y="119066"/>
            <a:ext cx="3877407" cy="2262062"/>
          </a:xfrm>
          <a:prstGeom prst="rect">
            <a:avLst/>
          </a:prstGeom>
        </p:spPr>
      </p:pic>
      <p:pic>
        <p:nvPicPr>
          <p:cNvPr id="11" name="图片 10"/>
          <p:cNvPicPr>
            <a:picLocks noChangeAspect="1"/>
          </p:cNvPicPr>
          <p:nvPr/>
        </p:nvPicPr>
        <p:blipFill>
          <a:blip r:embed="rId7" cstate="email"/>
          <a:stretch>
            <a:fillRect/>
          </a:stretch>
        </p:blipFill>
        <p:spPr>
          <a:xfrm>
            <a:off x="-31202" y="0"/>
            <a:ext cx="3109393" cy="6858000"/>
          </a:xfrm>
          <a:prstGeom prst="rect">
            <a:avLst/>
          </a:prstGeom>
        </p:spPr>
      </p:pic>
      <p:pic>
        <p:nvPicPr>
          <p:cNvPr id="5" name="图片 4"/>
          <p:cNvPicPr>
            <a:picLocks noChangeAspect="1"/>
          </p:cNvPicPr>
          <p:nvPr/>
        </p:nvPicPr>
        <p:blipFill rotWithShape="1">
          <a:blip r:embed="rId8" cstate="email">
            <a:biLevel thresh="75000"/>
          </a:blip>
          <a:srcRect/>
          <a:stretch>
            <a:fillRect/>
          </a:stretch>
        </p:blipFill>
        <p:spPr>
          <a:xfrm>
            <a:off x="-768532" y="4752810"/>
            <a:ext cx="13424263" cy="2105190"/>
          </a:xfrm>
          <a:prstGeom prst="rect">
            <a:avLst/>
          </a:prstGeom>
        </p:spPr>
      </p:pic>
      <p:pic>
        <p:nvPicPr>
          <p:cNvPr id="10" name="图片 9"/>
          <p:cNvPicPr>
            <a:picLocks noChangeAspect="1"/>
          </p:cNvPicPr>
          <p:nvPr/>
        </p:nvPicPr>
        <p:blipFill>
          <a:blip r:embed="rId9" cstate="email"/>
          <a:stretch>
            <a:fillRect/>
          </a:stretch>
        </p:blipFill>
        <p:spPr>
          <a:xfrm>
            <a:off x="3123834" y="348017"/>
            <a:ext cx="1762125" cy="702942"/>
          </a:xfrm>
          <a:prstGeom prst="rect">
            <a:avLst/>
          </a:prstGeom>
        </p:spPr>
      </p:pic>
      <p:sp>
        <p:nvSpPr>
          <p:cNvPr id="22" name="KSO_Shape"/>
          <p:cNvSpPr/>
          <p:nvPr/>
        </p:nvSpPr>
        <p:spPr bwMode="auto">
          <a:xfrm>
            <a:off x="1679643" y="1485857"/>
            <a:ext cx="8832713" cy="3356431"/>
          </a:xfrm>
          <a:custGeom>
            <a:avLst/>
            <a:gdLst>
              <a:gd name="T0" fmla="*/ 238222642 w 7765"/>
              <a:gd name="T1" fmla="*/ 171747976 h 2948"/>
              <a:gd name="T2" fmla="*/ 253570343 w 7765"/>
              <a:gd name="T3" fmla="*/ 163187638 h 2948"/>
              <a:gd name="T4" fmla="*/ 260973469 w 7765"/>
              <a:gd name="T5" fmla="*/ 158666455 h 2948"/>
              <a:gd name="T6" fmla="*/ 262116960 w 7765"/>
              <a:gd name="T7" fmla="*/ 146790615 h 2948"/>
              <a:gd name="T8" fmla="*/ 269941321 w 7765"/>
              <a:gd name="T9" fmla="*/ 139857824 h 2948"/>
              <a:gd name="T10" fmla="*/ 274756445 w 7765"/>
              <a:gd name="T11" fmla="*/ 129428802 h 2948"/>
              <a:gd name="T12" fmla="*/ 297447166 w 7765"/>
              <a:gd name="T13" fmla="*/ 106762236 h 2948"/>
              <a:gd name="T14" fmla="*/ 325193681 w 7765"/>
              <a:gd name="T15" fmla="*/ 101818941 h 2948"/>
              <a:gd name="T16" fmla="*/ 357213382 w 7765"/>
              <a:gd name="T17" fmla="*/ 109113192 h 2948"/>
              <a:gd name="T18" fmla="*/ 370213995 w 7765"/>
              <a:gd name="T19" fmla="*/ 107123940 h 2948"/>
              <a:gd name="T20" fmla="*/ 389895234 w 7765"/>
              <a:gd name="T21" fmla="*/ 92354465 h 2948"/>
              <a:gd name="T22" fmla="*/ 426188366 w 7765"/>
              <a:gd name="T23" fmla="*/ 87471577 h 2948"/>
              <a:gd name="T24" fmla="*/ 436661082 w 7765"/>
              <a:gd name="T25" fmla="*/ 88315554 h 2948"/>
              <a:gd name="T26" fmla="*/ 449842014 w 7765"/>
              <a:gd name="T27" fmla="*/ 65106309 h 2948"/>
              <a:gd name="T28" fmla="*/ 467176165 w 7765"/>
              <a:gd name="T29" fmla="*/ 45514107 h 2948"/>
              <a:gd name="T30" fmla="*/ 454235903 w 7765"/>
              <a:gd name="T31" fmla="*/ 35627519 h 2948"/>
              <a:gd name="T32" fmla="*/ 408312769 w 7765"/>
              <a:gd name="T33" fmla="*/ 18868792 h 2948"/>
              <a:gd name="T34" fmla="*/ 362088612 w 7765"/>
              <a:gd name="T35" fmla="*/ 8982204 h 2948"/>
              <a:gd name="T36" fmla="*/ 342407374 w 7765"/>
              <a:gd name="T37" fmla="*/ 8078066 h 2948"/>
              <a:gd name="T38" fmla="*/ 338314507 w 7765"/>
              <a:gd name="T39" fmla="*/ 6269544 h 2948"/>
              <a:gd name="T40" fmla="*/ 326698300 w 7765"/>
              <a:gd name="T41" fmla="*/ 14769475 h 2948"/>
              <a:gd name="T42" fmla="*/ 308040095 w 7765"/>
              <a:gd name="T43" fmla="*/ 22968109 h 2948"/>
              <a:gd name="T44" fmla="*/ 279992803 w 7765"/>
              <a:gd name="T45" fmla="*/ 34301270 h 2948"/>
              <a:gd name="T46" fmla="*/ 271566398 w 7765"/>
              <a:gd name="T47" fmla="*/ 32854452 h 2948"/>
              <a:gd name="T48" fmla="*/ 263681930 w 7765"/>
              <a:gd name="T49" fmla="*/ 33457293 h 2948"/>
              <a:gd name="T50" fmla="*/ 263561473 w 7765"/>
              <a:gd name="T51" fmla="*/ 17663111 h 2948"/>
              <a:gd name="T52" fmla="*/ 263802143 w 7765"/>
              <a:gd name="T53" fmla="*/ 11333406 h 2948"/>
              <a:gd name="T54" fmla="*/ 263079887 w 7765"/>
              <a:gd name="T55" fmla="*/ 4400615 h 2948"/>
              <a:gd name="T56" fmla="*/ 258866807 w 7765"/>
              <a:gd name="T57" fmla="*/ 3375908 h 2948"/>
              <a:gd name="T58" fmla="*/ 244482033 w 7765"/>
              <a:gd name="T59" fmla="*/ 10067318 h 2948"/>
              <a:gd name="T60" fmla="*/ 237560492 w 7765"/>
              <a:gd name="T61" fmla="*/ 9223341 h 2948"/>
              <a:gd name="T62" fmla="*/ 228652746 w 7765"/>
              <a:gd name="T63" fmla="*/ 9826181 h 2948"/>
              <a:gd name="T64" fmla="*/ 219383873 w 7765"/>
              <a:gd name="T65" fmla="*/ 11212838 h 2948"/>
              <a:gd name="T66" fmla="*/ 205239769 w 7765"/>
              <a:gd name="T67" fmla="*/ 60161 h 2948"/>
              <a:gd name="T68" fmla="*/ 203494234 w 7765"/>
              <a:gd name="T69" fmla="*/ 7294250 h 2948"/>
              <a:gd name="T70" fmla="*/ 203795256 w 7765"/>
              <a:gd name="T71" fmla="*/ 13021360 h 2948"/>
              <a:gd name="T72" fmla="*/ 204577619 w 7765"/>
              <a:gd name="T73" fmla="*/ 20797883 h 2948"/>
              <a:gd name="T74" fmla="*/ 202892436 w 7765"/>
              <a:gd name="T75" fmla="*/ 34542406 h 2948"/>
              <a:gd name="T76" fmla="*/ 192118943 w 7765"/>
              <a:gd name="T77" fmla="*/ 31829745 h 2948"/>
              <a:gd name="T78" fmla="*/ 184174124 w 7765"/>
              <a:gd name="T79" fmla="*/ 33698429 h 2948"/>
              <a:gd name="T80" fmla="*/ 151913507 w 7765"/>
              <a:gd name="T81" fmla="*/ 21340317 h 2948"/>
              <a:gd name="T82" fmla="*/ 139575044 w 7765"/>
              <a:gd name="T83" fmla="*/ 14287203 h 2948"/>
              <a:gd name="T84" fmla="*/ 127357039 w 7765"/>
              <a:gd name="T85" fmla="*/ 6329705 h 2948"/>
              <a:gd name="T86" fmla="*/ 123023502 w 7765"/>
              <a:gd name="T87" fmla="*/ 9343909 h 2948"/>
              <a:gd name="T88" fmla="*/ 99249396 w 7765"/>
              <a:gd name="T89" fmla="*/ 9283747 h 2948"/>
              <a:gd name="T90" fmla="*/ 49233394 w 7765"/>
              <a:gd name="T91" fmla="*/ 21822589 h 2948"/>
              <a:gd name="T92" fmla="*/ 6801083 w 7765"/>
              <a:gd name="T93" fmla="*/ 38581562 h 2948"/>
              <a:gd name="T94" fmla="*/ 120458 w 7765"/>
              <a:gd name="T95" fmla="*/ 46418246 h 2948"/>
              <a:gd name="T96" fmla="*/ 25579746 w 7765"/>
              <a:gd name="T97" fmla="*/ 76017603 h 2948"/>
              <a:gd name="T98" fmla="*/ 31237339 w 7765"/>
              <a:gd name="T99" fmla="*/ 89219693 h 2948"/>
              <a:gd name="T100" fmla="*/ 52724218 w 7765"/>
              <a:gd name="T101" fmla="*/ 87471577 h 2948"/>
              <a:gd name="T102" fmla="*/ 82637502 w 7765"/>
              <a:gd name="T103" fmla="*/ 94886396 h 2948"/>
              <a:gd name="T104" fmla="*/ 99971652 w 7765"/>
              <a:gd name="T105" fmla="*/ 110921714 h 2948"/>
              <a:gd name="T106" fmla="*/ 120074370 w 7765"/>
              <a:gd name="T107" fmla="*/ 105194850 h 2948"/>
              <a:gd name="T108" fmla="*/ 153478478 w 7765"/>
              <a:gd name="T109" fmla="*/ 102602757 h 2948"/>
              <a:gd name="T110" fmla="*/ 180382279 w 7765"/>
              <a:gd name="T111" fmla="*/ 112609668 h 2948"/>
              <a:gd name="T112" fmla="*/ 194345818 w 7765"/>
              <a:gd name="T113" fmla="*/ 132744549 h 2948"/>
              <a:gd name="T114" fmla="*/ 200063517 w 7765"/>
              <a:gd name="T115" fmla="*/ 140159367 h 2948"/>
              <a:gd name="T116" fmla="*/ 205721109 w 7765"/>
              <a:gd name="T117" fmla="*/ 148960596 h 2948"/>
              <a:gd name="T118" fmla="*/ 208188900 w 7765"/>
              <a:gd name="T119" fmla="*/ 161921795 h 2948"/>
              <a:gd name="T120" fmla="*/ 219624543 w 7765"/>
              <a:gd name="T121" fmla="*/ 165056321 h 2948"/>
              <a:gd name="T122" fmla="*/ 231000079 w 7765"/>
              <a:gd name="T123" fmla="*/ 175425182 h 29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765" h="2948">
                <a:moveTo>
                  <a:pt x="3885" y="2948"/>
                </a:moveTo>
                <a:lnTo>
                  <a:pt x="3885" y="2948"/>
                </a:lnTo>
                <a:lnTo>
                  <a:pt x="3889" y="2947"/>
                </a:lnTo>
                <a:lnTo>
                  <a:pt x="3897" y="2943"/>
                </a:lnTo>
                <a:lnTo>
                  <a:pt x="3903" y="2939"/>
                </a:lnTo>
                <a:lnTo>
                  <a:pt x="3909" y="2934"/>
                </a:lnTo>
                <a:lnTo>
                  <a:pt x="3916" y="2927"/>
                </a:lnTo>
                <a:lnTo>
                  <a:pt x="3922" y="2920"/>
                </a:lnTo>
                <a:lnTo>
                  <a:pt x="3927" y="2910"/>
                </a:lnTo>
                <a:lnTo>
                  <a:pt x="3932" y="2900"/>
                </a:lnTo>
                <a:lnTo>
                  <a:pt x="3944" y="2876"/>
                </a:lnTo>
                <a:lnTo>
                  <a:pt x="3950" y="2863"/>
                </a:lnTo>
                <a:lnTo>
                  <a:pt x="3958" y="2849"/>
                </a:lnTo>
                <a:lnTo>
                  <a:pt x="3969" y="2836"/>
                </a:lnTo>
                <a:lnTo>
                  <a:pt x="3981" y="2822"/>
                </a:lnTo>
                <a:lnTo>
                  <a:pt x="3998" y="2808"/>
                </a:lnTo>
                <a:lnTo>
                  <a:pt x="4016" y="2793"/>
                </a:lnTo>
                <a:lnTo>
                  <a:pt x="4035" y="2780"/>
                </a:lnTo>
                <a:lnTo>
                  <a:pt x="4055" y="2768"/>
                </a:lnTo>
                <a:lnTo>
                  <a:pt x="4075" y="2757"/>
                </a:lnTo>
                <a:lnTo>
                  <a:pt x="4096" y="2747"/>
                </a:lnTo>
                <a:lnTo>
                  <a:pt x="4116" y="2738"/>
                </a:lnTo>
                <a:lnTo>
                  <a:pt x="4137" y="2730"/>
                </a:lnTo>
                <a:lnTo>
                  <a:pt x="4158" y="2723"/>
                </a:lnTo>
                <a:lnTo>
                  <a:pt x="4177" y="2717"/>
                </a:lnTo>
                <a:lnTo>
                  <a:pt x="4213" y="2707"/>
                </a:lnTo>
                <a:lnTo>
                  <a:pt x="4244" y="2701"/>
                </a:lnTo>
                <a:lnTo>
                  <a:pt x="4256" y="2700"/>
                </a:lnTo>
                <a:lnTo>
                  <a:pt x="4266" y="2699"/>
                </a:lnTo>
                <a:lnTo>
                  <a:pt x="4275" y="2699"/>
                </a:lnTo>
                <a:lnTo>
                  <a:pt x="4283" y="2698"/>
                </a:lnTo>
                <a:lnTo>
                  <a:pt x="4289" y="2695"/>
                </a:lnTo>
                <a:lnTo>
                  <a:pt x="4296" y="2693"/>
                </a:lnTo>
                <a:lnTo>
                  <a:pt x="4301" y="2689"/>
                </a:lnTo>
                <a:lnTo>
                  <a:pt x="4306" y="2686"/>
                </a:lnTo>
                <a:lnTo>
                  <a:pt x="4314" y="2676"/>
                </a:lnTo>
                <a:lnTo>
                  <a:pt x="4320" y="2665"/>
                </a:lnTo>
                <a:lnTo>
                  <a:pt x="4326" y="2655"/>
                </a:lnTo>
                <a:lnTo>
                  <a:pt x="4336" y="2632"/>
                </a:lnTo>
                <a:lnTo>
                  <a:pt x="4338" y="2626"/>
                </a:lnTo>
                <a:lnTo>
                  <a:pt x="4339" y="2619"/>
                </a:lnTo>
                <a:lnTo>
                  <a:pt x="4342" y="2602"/>
                </a:lnTo>
                <a:lnTo>
                  <a:pt x="4344" y="2583"/>
                </a:lnTo>
                <a:lnTo>
                  <a:pt x="4344" y="2562"/>
                </a:lnTo>
                <a:lnTo>
                  <a:pt x="4345" y="2515"/>
                </a:lnTo>
                <a:lnTo>
                  <a:pt x="4345" y="2492"/>
                </a:lnTo>
                <a:lnTo>
                  <a:pt x="4346" y="2471"/>
                </a:lnTo>
                <a:lnTo>
                  <a:pt x="4348" y="2460"/>
                </a:lnTo>
                <a:lnTo>
                  <a:pt x="4350" y="2452"/>
                </a:lnTo>
                <a:lnTo>
                  <a:pt x="4352" y="2443"/>
                </a:lnTo>
                <a:lnTo>
                  <a:pt x="4355" y="2435"/>
                </a:lnTo>
                <a:lnTo>
                  <a:pt x="4362" y="2421"/>
                </a:lnTo>
                <a:lnTo>
                  <a:pt x="4371" y="2408"/>
                </a:lnTo>
                <a:lnTo>
                  <a:pt x="4393" y="2381"/>
                </a:lnTo>
                <a:lnTo>
                  <a:pt x="4404" y="2367"/>
                </a:lnTo>
                <a:lnTo>
                  <a:pt x="4416" y="2350"/>
                </a:lnTo>
                <a:lnTo>
                  <a:pt x="4422" y="2342"/>
                </a:lnTo>
                <a:lnTo>
                  <a:pt x="4429" y="2335"/>
                </a:lnTo>
                <a:lnTo>
                  <a:pt x="4435" y="2330"/>
                </a:lnTo>
                <a:lnTo>
                  <a:pt x="4441" y="2326"/>
                </a:lnTo>
                <a:lnTo>
                  <a:pt x="4447" y="2323"/>
                </a:lnTo>
                <a:lnTo>
                  <a:pt x="4454" y="2322"/>
                </a:lnTo>
                <a:lnTo>
                  <a:pt x="4466" y="2320"/>
                </a:lnTo>
                <a:lnTo>
                  <a:pt x="4485" y="2320"/>
                </a:lnTo>
                <a:lnTo>
                  <a:pt x="4488" y="2319"/>
                </a:lnTo>
                <a:lnTo>
                  <a:pt x="4491" y="2318"/>
                </a:lnTo>
                <a:lnTo>
                  <a:pt x="4493" y="2317"/>
                </a:lnTo>
                <a:lnTo>
                  <a:pt x="4494" y="2314"/>
                </a:lnTo>
                <a:lnTo>
                  <a:pt x="4499" y="2295"/>
                </a:lnTo>
                <a:lnTo>
                  <a:pt x="4509" y="2265"/>
                </a:lnTo>
                <a:lnTo>
                  <a:pt x="4516" y="2248"/>
                </a:lnTo>
                <a:lnTo>
                  <a:pt x="4525" y="2226"/>
                </a:lnTo>
                <a:lnTo>
                  <a:pt x="4536" y="2203"/>
                </a:lnTo>
                <a:lnTo>
                  <a:pt x="4551" y="2177"/>
                </a:lnTo>
                <a:lnTo>
                  <a:pt x="4558" y="2163"/>
                </a:lnTo>
                <a:lnTo>
                  <a:pt x="4565" y="2147"/>
                </a:lnTo>
                <a:lnTo>
                  <a:pt x="4578" y="2115"/>
                </a:lnTo>
                <a:lnTo>
                  <a:pt x="4590" y="2080"/>
                </a:lnTo>
                <a:lnTo>
                  <a:pt x="4601" y="2047"/>
                </a:lnTo>
                <a:lnTo>
                  <a:pt x="4615" y="1993"/>
                </a:lnTo>
                <a:lnTo>
                  <a:pt x="4620" y="1970"/>
                </a:lnTo>
                <a:lnTo>
                  <a:pt x="4645" y="1951"/>
                </a:lnTo>
                <a:lnTo>
                  <a:pt x="4675" y="1930"/>
                </a:lnTo>
                <a:lnTo>
                  <a:pt x="4717" y="1901"/>
                </a:lnTo>
                <a:lnTo>
                  <a:pt x="4768" y="1868"/>
                </a:lnTo>
                <a:lnTo>
                  <a:pt x="4831" y="1831"/>
                </a:lnTo>
                <a:lnTo>
                  <a:pt x="4866" y="1812"/>
                </a:lnTo>
                <a:lnTo>
                  <a:pt x="4903" y="1791"/>
                </a:lnTo>
                <a:lnTo>
                  <a:pt x="4942" y="1771"/>
                </a:lnTo>
                <a:lnTo>
                  <a:pt x="4984" y="1751"/>
                </a:lnTo>
                <a:lnTo>
                  <a:pt x="4998" y="1745"/>
                </a:lnTo>
                <a:lnTo>
                  <a:pt x="5013" y="1740"/>
                </a:lnTo>
                <a:lnTo>
                  <a:pt x="5045" y="1732"/>
                </a:lnTo>
                <a:lnTo>
                  <a:pt x="5078" y="1724"/>
                </a:lnTo>
                <a:lnTo>
                  <a:pt x="5114" y="1718"/>
                </a:lnTo>
                <a:lnTo>
                  <a:pt x="5182" y="1707"/>
                </a:lnTo>
                <a:lnTo>
                  <a:pt x="5215" y="1702"/>
                </a:lnTo>
                <a:lnTo>
                  <a:pt x="5246" y="1699"/>
                </a:lnTo>
                <a:lnTo>
                  <a:pt x="5321" y="1695"/>
                </a:lnTo>
                <a:lnTo>
                  <a:pt x="5403" y="1689"/>
                </a:lnTo>
                <a:lnTo>
                  <a:pt x="5445" y="1687"/>
                </a:lnTo>
                <a:lnTo>
                  <a:pt x="5487" y="1687"/>
                </a:lnTo>
                <a:lnTo>
                  <a:pt x="5525" y="1690"/>
                </a:lnTo>
                <a:lnTo>
                  <a:pt x="5543" y="1691"/>
                </a:lnTo>
                <a:lnTo>
                  <a:pt x="5561" y="1693"/>
                </a:lnTo>
                <a:lnTo>
                  <a:pt x="5617" y="1704"/>
                </a:lnTo>
                <a:lnTo>
                  <a:pt x="5669" y="1716"/>
                </a:lnTo>
                <a:lnTo>
                  <a:pt x="5721" y="1730"/>
                </a:lnTo>
                <a:lnTo>
                  <a:pt x="5770" y="1745"/>
                </a:lnTo>
                <a:lnTo>
                  <a:pt x="5815" y="1760"/>
                </a:lnTo>
                <a:lnTo>
                  <a:pt x="5858" y="1777"/>
                </a:lnTo>
                <a:lnTo>
                  <a:pt x="5899" y="1794"/>
                </a:lnTo>
                <a:lnTo>
                  <a:pt x="5935" y="1810"/>
                </a:lnTo>
                <a:lnTo>
                  <a:pt x="5968" y="1826"/>
                </a:lnTo>
                <a:lnTo>
                  <a:pt x="5998" y="1841"/>
                </a:lnTo>
                <a:lnTo>
                  <a:pt x="6044" y="1867"/>
                </a:lnTo>
                <a:lnTo>
                  <a:pt x="6073" y="1884"/>
                </a:lnTo>
                <a:lnTo>
                  <a:pt x="6084" y="1890"/>
                </a:lnTo>
                <a:lnTo>
                  <a:pt x="6085" y="1883"/>
                </a:lnTo>
                <a:lnTo>
                  <a:pt x="6092" y="1865"/>
                </a:lnTo>
                <a:lnTo>
                  <a:pt x="6097" y="1853"/>
                </a:lnTo>
                <a:lnTo>
                  <a:pt x="6104" y="1840"/>
                </a:lnTo>
                <a:lnTo>
                  <a:pt x="6113" y="1826"/>
                </a:lnTo>
                <a:lnTo>
                  <a:pt x="6123" y="1810"/>
                </a:lnTo>
                <a:lnTo>
                  <a:pt x="6151" y="1777"/>
                </a:lnTo>
                <a:lnTo>
                  <a:pt x="6183" y="1740"/>
                </a:lnTo>
                <a:lnTo>
                  <a:pt x="6202" y="1721"/>
                </a:lnTo>
                <a:lnTo>
                  <a:pt x="6222" y="1702"/>
                </a:lnTo>
                <a:lnTo>
                  <a:pt x="6243" y="1683"/>
                </a:lnTo>
                <a:lnTo>
                  <a:pt x="6265" y="1664"/>
                </a:lnTo>
                <a:lnTo>
                  <a:pt x="6289" y="1644"/>
                </a:lnTo>
                <a:lnTo>
                  <a:pt x="6313" y="1625"/>
                </a:lnTo>
                <a:lnTo>
                  <a:pt x="6338" y="1607"/>
                </a:lnTo>
                <a:lnTo>
                  <a:pt x="6365" y="1591"/>
                </a:lnTo>
                <a:lnTo>
                  <a:pt x="6392" y="1574"/>
                </a:lnTo>
                <a:lnTo>
                  <a:pt x="6419" y="1558"/>
                </a:lnTo>
                <a:lnTo>
                  <a:pt x="6448" y="1545"/>
                </a:lnTo>
                <a:lnTo>
                  <a:pt x="6478" y="1532"/>
                </a:lnTo>
                <a:lnTo>
                  <a:pt x="6507" y="1521"/>
                </a:lnTo>
                <a:lnTo>
                  <a:pt x="6535" y="1512"/>
                </a:lnTo>
                <a:lnTo>
                  <a:pt x="6565" y="1502"/>
                </a:lnTo>
                <a:lnTo>
                  <a:pt x="6594" y="1494"/>
                </a:lnTo>
                <a:lnTo>
                  <a:pt x="6624" y="1487"/>
                </a:lnTo>
                <a:lnTo>
                  <a:pt x="6655" y="1480"/>
                </a:lnTo>
                <a:lnTo>
                  <a:pt x="6714" y="1469"/>
                </a:lnTo>
                <a:lnTo>
                  <a:pt x="6773" y="1461"/>
                </a:lnTo>
                <a:lnTo>
                  <a:pt x="6831" y="1455"/>
                </a:lnTo>
                <a:lnTo>
                  <a:pt x="6888" y="1451"/>
                </a:lnTo>
                <a:lnTo>
                  <a:pt x="6941" y="1450"/>
                </a:lnTo>
                <a:lnTo>
                  <a:pt x="6993" y="1449"/>
                </a:lnTo>
                <a:lnTo>
                  <a:pt x="7039" y="1450"/>
                </a:lnTo>
                <a:lnTo>
                  <a:pt x="7081" y="1451"/>
                </a:lnTo>
                <a:lnTo>
                  <a:pt x="7118" y="1453"/>
                </a:lnTo>
                <a:lnTo>
                  <a:pt x="7173" y="1458"/>
                </a:lnTo>
                <a:lnTo>
                  <a:pt x="7199" y="1463"/>
                </a:lnTo>
                <a:lnTo>
                  <a:pt x="7209" y="1465"/>
                </a:lnTo>
                <a:lnTo>
                  <a:pt x="7216" y="1468"/>
                </a:lnTo>
                <a:lnTo>
                  <a:pt x="7228" y="1474"/>
                </a:lnTo>
                <a:lnTo>
                  <a:pt x="7237" y="1478"/>
                </a:lnTo>
                <a:lnTo>
                  <a:pt x="7242" y="1480"/>
                </a:lnTo>
                <a:lnTo>
                  <a:pt x="7245" y="1480"/>
                </a:lnTo>
                <a:lnTo>
                  <a:pt x="7248" y="1478"/>
                </a:lnTo>
                <a:lnTo>
                  <a:pt x="7251" y="1476"/>
                </a:lnTo>
                <a:lnTo>
                  <a:pt x="7253" y="1471"/>
                </a:lnTo>
                <a:lnTo>
                  <a:pt x="7255" y="1465"/>
                </a:lnTo>
                <a:lnTo>
                  <a:pt x="7261" y="1447"/>
                </a:lnTo>
                <a:lnTo>
                  <a:pt x="7267" y="1418"/>
                </a:lnTo>
                <a:lnTo>
                  <a:pt x="7272" y="1398"/>
                </a:lnTo>
                <a:lnTo>
                  <a:pt x="7278" y="1378"/>
                </a:lnTo>
                <a:lnTo>
                  <a:pt x="7288" y="1357"/>
                </a:lnTo>
                <a:lnTo>
                  <a:pt x="7298" y="1334"/>
                </a:lnTo>
                <a:lnTo>
                  <a:pt x="7310" y="1310"/>
                </a:lnTo>
                <a:lnTo>
                  <a:pt x="7323" y="1286"/>
                </a:lnTo>
                <a:lnTo>
                  <a:pt x="7339" y="1261"/>
                </a:lnTo>
                <a:lnTo>
                  <a:pt x="7356" y="1236"/>
                </a:lnTo>
                <a:lnTo>
                  <a:pt x="7392" y="1185"/>
                </a:lnTo>
                <a:lnTo>
                  <a:pt x="7432" y="1132"/>
                </a:lnTo>
                <a:lnTo>
                  <a:pt x="7474" y="1080"/>
                </a:lnTo>
                <a:lnTo>
                  <a:pt x="7517" y="1028"/>
                </a:lnTo>
                <a:lnTo>
                  <a:pt x="7559" y="979"/>
                </a:lnTo>
                <a:lnTo>
                  <a:pt x="7600" y="934"/>
                </a:lnTo>
                <a:lnTo>
                  <a:pt x="7640" y="892"/>
                </a:lnTo>
                <a:lnTo>
                  <a:pt x="7675" y="855"/>
                </a:lnTo>
                <a:lnTo>
                  <a:pt x="7731" y="799"/>
                </a:lnTo>
                <a:lnTo>
                  <a:pt x="7749" y="782"/>
                </a:lnTo>
                <a:lnTo>
                  <a:pt x="7758" y="774"/>
                </a:lnTo>
                <a:lnTo>
                  <a:pt x="7762" y="772"/>
                </a:lnTo>
                <a:lnTo>
                  <a:pt x="7764" y="767"/>
                </a:lnTo>
                <a:lnTo>
                  <a:pt x="7765" y="763"/>
                </a:lnTo>
                <a:lnTo>
                  <a:pt x="7764" y="760"/>
                </a:lnTo>
                <a:lnTo>
                  <a:pt x="7762" y="755"/>
                </a:lnTo>
                <a:lnTo>
                  <a:pt x="7759" y="750"/>
                </a:lnTo>
                <a:lnTo>
                  <a:pt x="7750" y="739"/>
                </a:lnTo>
                <a:lnTo>
                  <a:pt x="7722" y="713"/>
                </a:lnTo>
                <a:lnTo>
                  <a:pt x="7706" y="697"/>
                </a:lnTo>
                <a:lnTo>
                  <a:pt x="7690" y="681"/>
                </a:lnTo>
                <a:lnTo>
                  <a:pt x="7670" y="654"/>
                </a:lnTo>
                <a:lnTo>
                  <a:pt x="7664" y="649"/>
                </a:lnTo>
                <a:lnTo>
                  <a:pt x="7659" y="644"/>
                </a:lnTo>
                <a:lnTo>
                  <a:pt x="7651" y="640"/>
                </a:lnTo>
                <a:lnTo>
                  <a:pt x="7640" y="634"/>
                </a:lnTo>
                <a:lnTo>
                  <a:pt x="7597" y="615"/>
                </a:lnTo>
                <a:lnTo>
                  <a:pt x="7547" y="591"/>
                </a:lnTo>
                <a:lnTo>
                  <a:pt x="7470" y="557"/>
                </a:lnTo>
                <a:lnTo>
                  <a:pt x="7377" y="515"/>
                </a:lnTo>
                <a:lnTo>
                  <a:pt x="7325" y="493"/>
                </a:lnTo>
                <a:lnTo>
                  <a:pt x="7272" y="472"/>
                </a:lnTo>
                <a:lnTo>
                  <a:pt x="7233" y="457"/>
                </a:lnTo>
                <a:lnTo>
                  <a:pt x="7193" y="443"/>
                </a:lnTo>
                <a:lnTo>
                  <a:pt x="7113" y="417"/>
                </a:lnTo>
                <a:lnTo>
                  <a:pt x="7032" y="391"/>
                </a:lnTo>
                <a:lnTo>
                  <a:pt x="6946" y="362"/>
                </a:lnTo>
                <a:lnTo>
                  <a:pt x="6894" y="345"/>
                </a:lnTo>
                <a:lnTo>
                  <a:pt x="6840" y="328"/>
                </a:lnTo>
                <a:lnTo>
                  <a:pt x="6784" y="313"/>
                </a:lnTo>
                <a:lnTo>
                  <a:pt x="6726" y="296"/>
                </a:lnTo>
                <a:lnTo>
                  <a:pt x="6612" y="268"/>
                </a:lnTo>
                <a:lnTo>
                  <a:pt x="6499" y="240"/>
                </a:lnTo>
                <a:lnTo>
                  <a:pt x="6394" y="215"/>
                </a:lnTo>
                <a:lnTo>
                  <a:pt x="6301" y="195"/>
                </a:lnTo>
                <a:lnTo>
                  <a:pt x="6222" y="177"/>
                </a:lnTo>
                <a:lnTo>
                  <a:pt x="6164" y="163"/>
                </a:lnTo>
                <a:lnTo>
                  <a:pt x="6140" y="158"/>
                </a:lnTo>
                <a:lnTo>
                  <a:pt x="6116" y="154"/>
                </a:lnTo>
                <a:lnTo>
                  <a:pt x="6091" y="152"/>
                </a:lnTo>
                <a:lnTo>
                  <a:pt x="6066" y="149"/>
                </a:lnTo>
                <a:lnTo>
                  <a:pt x="6041" y="149"/>
                </a:lnTo>
                <a:lnTo>
                  <a:pt x="6016" y="149"/>
                </a:lnTo>
                <a:lnTo>
                  <a:pt x="5967" y="152"/>
                </a:lnTo>
                <a:lnTo>
                  <a:pt x="5919" y="157"/>
                </a:lnTo>
                <a:lnTo>
                  <a:pt x="5876" y="160"/>
                </a:lnTo>
                <a:lnTo>
                  <a:pt x="5838" y="164"/>
                </a:lnTo>
                <a:lnTo>
                  <a:pt x="5806" y="165"/>
                </a:lnTo>
                <a:lnTo>
                  <a:pt x="5779" y="165"/>
                </a:lnTo>
                <a:lnTo>
                  <a:pt x="5755" y="163"/>
                </a:lnTo>
                <a:lnTo>
                  <a:pt x="5736" y="160"/>
                </a:lnTo>
                <a:lnTo>
                  <a:pt x="5721" y="155"/>
                </a:lnTo>
                <a:lnTo>
                  <a:pt x="5708" y="151"/>
                </a:lnTo>
                <a:lnTo>
                  <a:pt x="5698" y="145"/>
                </a:lnTo>
                <a:lnTo>
                  <a:pt x="5691" y="137"/>
                </a:lnTo>
                <a:lnTo>
                  <a:pt x="5689" y="134"/>
                </a:lnTo>
                <a:lnTo>
                  <a:pt x="5687" y="129"/>
                </a:lnTo>
                <a:lnTo>
                  <a:pt x="5684" y="122"/>
                </a:lnTo>
                <a:lnTo>
                  <a:pt x="5679" y="117"/>
                </a:lnTo>
                <a:lnTo>
                  <a:pt x="5674" y="112"/>
                </a:lnTo>
                <a:lnTo>
                  <a:pt x="5668" y="111"/>
                </a:lnTo>
                <a:lnTo>
                  <a:pt x="5660" y="109"/>
                </a:lnTo>
                <a:lnTo>
                  <a:pt x="5655" y="109"/>
                </a:lnTo>
                <a:lnTo>
                  <a:pt x="5649" y="106"/>
                </a:lnTo>
                <a:lnTo>
                  <a:pt x="5642" y="104"/>
                </a:lnTo>
                <a:lnTo>
                  <a:pt x="5635" y="103"/>
                </a:lnTo>
                <a:lnTo>
                  <a:pt x="5628" y="103"/>
                </a:lnTo>
                <a:lnTo>
                  <a:pt x="5621" y="104"/>
                </a:lnTo>
                <a:lnTo>
                  <a:pt x="5613" y="105"/>
                </a:lnTo>
                <a:lnTo>
                  <a:pt x="5597" y="111"/>
                </a:lnTo>
                <a:lnTo>
                  <a:pt x="5581" y="121"/>
                </a:lnTo>
                <a:lnTo>
                  <a:pt x="5564" y="131"/>
                </a:lnTo>
                <a:lnTo>
                  <a:pt x="5549" y="143"/>
                </a:lnTo>
                <a:lnTo>
                  <a:pt x="5532" y="158"/>
                </a:lnTo>
                <a:lnTo>
                  <a:pt x="5502" y="185"/>
                </a:lnTo>
                <a:lnTo>
                  <a:pt x="5476" y="211"/>
                </a:lnTo>
                <a:lnTo>
                  <a:pt x="5455" y="231"/>
                </a:lnTo>
                <a:lnTo>
                  <a:pt x="5446" y="237"/>
                </a:lnTo>
                <a:lnTo>
                  <a:pt x="5440" y="239"/>
                </a:lnTo>
                <a:lnTo>
                  <a:pt x="5434" y="241"/>
                </a:lnTo>
                <a:lnTo>
                  <a:pt x="5428" y="245"/>
                </a:lnTo>
                <a:lnTo>
                  <a:pt x="5412" y="257"/>
                </a:lnTo>
                <a:lnTo>
                  <a:pt x="5392" y="272"/>
                </a:lnTo>
                <a:lnTo>
                  <a:pt x="5369" y="291"/>
                </a:lnTo>
                <a:lnTo>
                  <a:pt x="5341" y="311"/>
                </a:lnTo>
                <a:lnTo>
                  <a:pt x="5327" y="320"/>
                </a:lnTo>
                <a:lnTo>
                  <a:pt x="5311" y="328"/>
                </a:lnTo>
                <a:lnTo>
                  <a:pt x="5295" y="337"/>
                </a:lnTo>
                <a:lnTo>
                  <a:pt x="5278" y="344"/>
                </a:lnTo>
                <a:lnTo>
                  <a:pt x="5260" y="349"/>
                </a:lnTo>
                <a:lnTo>
                  <a:pt x="5241" y="354"/>
                </a:lnTo>
                <a:lnTo>
                  <a:pt x="5203" y="361"/>
                </a:lnTo>
                <a:lnTo>
                  <a:pt x="5161" y="370"/>
                </a:lnTo>
                <a:lnTo>
                  <a:pt x="5118" y="381"/>
                </a:lnTo>
                <a:lnTo>
                  <a:pt x="5072" y="394"/>
                </a:lnTo>
                <a:lnTo>
                  <a:pt x="5025" y="411"/>
                </a:lnTo>
                <a:lnTo>
                  <a:pt x="4976" y="430"/>
                </a:lnTo>
                <a:lnTo>
                  <a:pt x="4924" y="451"/>
                </a:lnTo>
                <a:lnTo>
                  <a:pt x="4872" y="477"/>
                </a:lnTo>
                <a:lnTo>
                  <a:pt x="4776" y="526"/>
                </a:lnTo>
                <a:lnTo>
                  <a:pt x="4737" y="545"/>
                </a:lnTo>
                <a:lnTo>
                  <a:pt x="4720" y="552"/>
                </a:lnTo>
                <a:lnTo>
                  <a:pt x="4705" y="559"/>
                </a:lnTo>
                <a:lnTo>
                  <a:pt x="4689" y="564"/>
                </a:lnTo>
                <a:lnTo>
                  <a:pt x="4676" y="567"/>
                </a:lnTo>
                <a:lnTo>
                  <a:pt x="4664" y="569"/>
                </a:lnTo>
                <a:lnTo>
                  <a:pt x="4652" y="569"/>
                </a:lnTo>
                <a:lnTo>
                  <a:pt x="4642" y="567"/>
                </a:lnTo>
                <a:lnTo>
                  <a:pt x="4633" y="563"/>
                </a:lnTo>
                <a:lnTo>
                  <a:pt x="4625" y="557"/>
                </a:lnTo>
                <a:lnTo>
                  <a:pt x="4617" y="548"/>
                </a:lnTo>
                <a:lnTo>
                  <a:pt x="4610" y="540"/>
                </a:lnTo>
                <a:lnTo>
                  <a:pt x="4602" y="534"/>
                </a:lnTo>
                <a:lnTo>
                  <a:pt x="4594" y="530"/>
                </a:lnTo>
                <a:lnTo>
                  <a:pt x="4584" y="528"/>
                </a:lnTo>
                <a:lnTo>
                  <a:pt x="4573" y="528"/>
                </a:lnTo>
                <a:lnTo>
                  <a:pt x="4561" y="529"/>
                </a:lnTo>
                <a:lnTo>
                  <a:pt x="4551" y="531"/>
                </a:lnTo>
                <a:lnTo>
                  <a:pt x="4537" y="535"/>
                </a:lnTo>
                <a:lnTo>
                  <a:pt x="4512" y="545"/>
                </a:lnTo>
                <a:lnTo>
                  <a:pt x="4487" y="555"/>
                </a:lnTo>
                <a:lnTo>
                  <a:pt x="4461" y="565"/>
                </a:lnTo>
                <a:lnTo>
                  <a:pt x="4449" y="570"/>
                </a:lnTo>
                <a:lnTo>
                  <a:pt x="4436" y="573"/>
                </a:lnTo>
                <a:lnTo>
                  <a:pt x="4425" y="576"/>
                </a:lnTo>
                <a:lnTo>
                  <a:pt x="4416" y="577"/>
                </a:lnTo>
                <a:lnTo>
                  <a:pt x="4407" y="577"/>
                </a:lnTo>
                <a:lnTo>
                  <a:pt x="4400" y="576"/>
                </a:lnTo>
                <a:lnTo>
                  <a:pt x="4394" y="573"/>
                </a:lnTo>
                <a:lnTo>
                  <a:pt x="4391" y="570"/>
                </a:lnTo>
                <a:lnTo>
                  <a:pt x="4387" y="566"/>
                </a:lnTo>
                <a:lnTo>
                  <a:pt x="4383" y="561"/>
                </a:lnTo>
                <a:lnTo>
                  <a:pt x="4381" y="555"/>
                </a:lnTo>
                <a:lnTo>
                  <a:pt x="4380" y="548"/>
                </a:lnTo>
                <a:lnTo>
                  <a:pt x="4377" y="533"/>
                </a:lnTo>
                <a:lnTo>
                  <a:pt x="4375" y="514"/>
                </a:lnTo>
                <a:lnTo>
                  <a:pt x="4371" y="492"/>
                </a:lnTo>
                <a:lnTo>
                  <a:pt x="4367" y="465"/>
                </a:lnTo>
                <a:lnTo>
                  <a:pt x="4364" y="435"/>
                </a:lnTo>
                <a:lnTo>
                  <a:pt x="4364" y="404"/>
                </a:lnTo>
                <a:lnTo>
                  <a:pt x="4364" y="374"/>
                </a:lnTo>
                <a:lnTo>
                  <a:pt x="4365" y="345"/>
                </a:lnTo>
                <a:lnTo>
                  <a:pt x="4369" y="323"/>
                </a:lnTo>
                <a:lnTo>
                  <a:pt x="4373" y="303"/>
                </a:lnTo>
                <a:lnTo>
                  <a:pt x="4375" y="297"/>
                </a:lnTo>
                <a:lnTo>
                  <a:pt x="4379" y="293"/>
                </a:lnTo>
                <a:lnTo>
                  <a:pt x="4385" y="283"/>
                </a:lnTo>
                <a:lnTo>
                  <a:pt x="4388" y="275"/>
                </a:lnTo>
                <a:lnTo>
                  <a:pt x="4391" y="268"/>
                </a:lnTo>
                <a:lnTo>
                  <a:pt x="4392" y="260"/>
                </a:lnTo>
                <a:lnTo>
                  <a:pt x="4392" y="253"/>
                </a:lnTo>
                <a:lnTo>
                  <a:pt x="4389" y="247"/>
                </a:lnTo>
                <a:lnTo>
                  <a:pt x="4385" y="235"/>
                </a:lnTo>
                <a:lnTo>
                  <a:pt x="4380" y="223"/>
                </a:lnTo>
                <a:lnTo>
                  <a:pt x="4379" y="216"/>
                </a:lnTo>
                <a:lnTo>
                  <a:pt x="4377" y="210"/>
                </a:lnTo>
                <a:lnTo>
                  <a:pt x="4379" y="203"/>
                </a:lnTo>
                <a:lnTo>
                  <a:pt x="4380" y="196"/>
                </a:lnTo>
                <a:lnTo>
                  <a:pt x="4383" y="188"/>
                </a:lnTo>
                <a:lnTo>
                  <a:pt x="4389" y="178"/>
                </a:lnTo>
                <a:lnTo>
                  <a:pt x="4394" y="172"/>
                </a:lnTo>
                <a:lnTo>
                  <a:pt x="4396" y="166"/>
                </a:lnTo>
                <a:lnTo>
                  <a:pt x="4398" y="160"/>
                </a:lnTo>
                <a:lnTo>
                  <a:pt x="4399" y="155"/>
                </a:lnTo>
                <a:lnTo>
                  <a:pt x="4398" y="151"/>
                </a:lnTo>
                <a:lnTo>
                  <a:pt x="4395" y="146"/>
                </a:lnTo>
                <a:lnTo>
                  <a:pt x="4391" y="135"/>
                </a:lnTo>
                <a:lnTo>
                  <a:pt x="4383" y="121"/>
                </a:lnTo>
                <a:lnTo>
                  <a:pt x="4380" y="112"/>
                </a:lnTo>
                <a:lnTo>
                  <a:pt x="4376" y="100"/>
                </a:lnTo>
                <a:lnTo>
                  <a:pt x="4374" y="88"/>
                </a:lnTo>
                <a:lnTo>
                  <a:pt x="4371" y="73"/>
                </a:lnTo>
                <a:lnTo>
                  <a:pt x="4369" y="55"/>
                </a:lnTo>
                <a:lnTo>
                  <a:pt x="4369" y="35"/>
                </a:lnTo>
                <a:lnTo>
                  <a:pt x="4368" y="16"/>
                </a:lnTo>
                <a:lnTo>
                  <a:pt x="4368" y="10"/>
                </a:lnTo>
                <a:lnTo>
                  <a:pt x="4365" y="5"/>
                </a:lnTo>
                <a:lnTo>
                  <a:pt x="4364" y="1"/>
                </a:lnTo>
                <a:lnTo>
                  <a:pt x="4362" y="0"/>
                </a:lnTo>
                <a:lnTo>
                  <a:pt x="4358" y="0"/>
                </a:lnTo>
                <a:lnTo>
                  <a:pt x="4355" y="1"/>
                </a:lnTo>
                <a:lnTo>
                  <a:pt x="4345" y="8"/>
                </a:lnTo>
                <a:lnTo>
                  <a:pt x="4333" y="20"/>
                </a:lnTo>
                <a:lnTo>
                  <a:pt x="4301" y="56"/>
                </a:lnTo>
                <a:lnTo>
                  <a:pt x="4260" y="99"/>
                </a:lnTo>
                <a:lnTo>
                  <a:pt x="4215" y="143"/>
                </a:lnTo>
                <a:lnTo>
                  <a:pt x="4178" y="179"/>
                </a:lnTo>
                <a:lnTo>
                  <a:pt x="4164" y="190"/>
                </a:lnTo>
                <a:lnTo>
                  <a:pt x="4156" y="195"/>
                </a:lnTo>
                <a:lnTo>
                  <a:pt x="4150" y="195"/>
                </a:lnTo>
                <a:lnTo>
                  <a:pt x="4145" y="195"/>
                </a:lnTo>
                <a:lnTo>
                  <a:pt x="4133" y="192"/>
                </a:lnTo>
                <a:lnTo>
                  <a:pt x="4119" y="186"/>
                </a:lnTo>
                <a:lnTo>
                  <a:pt x="4104" y="180"/>
                </a:lnTo>
                <a:lnTo>
                  <a:pt x="4088" y="174"/>
                </a:lnTo>
                <a:lnTo>
                  <a:pt x="4070" y="170"/>
                </a:lnTo>
                <a:lnTo>
                  <a:pt x="4062" y="167"/>
                </a:lnTo>
                <a:lnTo>
                  <a:pt x="4054" y="167"/>
                </a:lnTo>
                <a:lnTo>
                  <a:pt x="4044" y="166"/>
                </a:lnTo>
                <a:lnTo>
                  <a:pt x="4035" y="167"/>
                </a:lnTo>
                <a:lnTo>
                  <a:pt x="4005" y="172"/>
                </a:lnTo>
                <a:lnTo>
                  <a:pt x="3986" y="174"/>
                </a:lnTo>
                <a:lnTo>
                  <a:pt x="3979" y="174"/>
                </a:lnTo>
                <a:lnTo>
                  <a:pt x="3974" y="172"/>
                </a:lnTo>
                <a:lnTo>
                  <a:pt x="3969" y="168"/>
                </a:lnTo>
                <a:lnTo>
                  <a:pt x="3965" y="163"/>
                </a:lnTo>
                <a:lnTo>
                  <a:pt x="3961" y="160"/>
                </a:lnTo>
                <a:lnTo>
                  <a:pt x="3956" y="157"/>
                </a:lnTo>
                <a:lnTo>
                  <a:pt x="3947" y="153"/>
                </a:lnTo>
                <a:lnTo>
                  <a:pt x="3936" y="149"/>
                </a:lnTo>
                <a:lnTo>
                  <a:pt x="3922" y="146"/>
                </a:lnTo>
                <a:lnTo>
                  <a:pt x="3906" y="143"/>
                </a:lnTo>
                <a:lnTo>
                  <a:pt x="3885" y="142"/>
                </a:lnTo>
                <a:lnTo>
                  <a:pt x="3881" y="142"/>
                </a:lnTo>
                <a:lnTo>
                  <a:pt x="3860" y="143"/>
                </a:lnTo>
                <a:lnTo>
                  <a:pt x="3842" y="146"/>
                </a:lnTo>
                <a:lnTo>
                  <a:pt x="3829" y="149"/>
                </a:lnTo>
                <a:lnTo>
                  <a:pt x="3817" y="153"/>
                </a:lnTo>
                <a:lnTo>
                  <a:pt x="3809" y="157"/>
                </a:lnTo>
                <a:lnTo>
                  <a:pt x="3804" y="159"/>
                </a:lnTo>
                <a:lnTo>
                  <a:pt x="3799" y="163"/>
                </a:lnTo>
                <a:lnTo>
                  <a:pt x="3796" y="168"/>
                </a:lnTo>
                <a:lnTo>
                  <a:pt x="3792" y="172"/>
                </a:lnTo>
                <a:lnTo>
                  <a:pt x="3786" y="173"/>
                </a:lnTo>
                <a:lnTo>
                  <a:pt x="3780" y="174"/>
                </a:lnTo>
                <a:lnTo>
                  <a:pt x="3760" y="172"/>
                </a:lnTo>
                <a:lnTo>
                  <a:pt x="3730" y="167"/>
                </a:lnTo>
                <a:lnTo>
                  <a:pt x="3721" y="166"/>
                </a:lnTo>
                <a:lnTo>
                  <a:pt x="3711" y="166"/>
                </a:lnTo>
                <a:lnTo>
                  <a:pt x="3703" y="167"/>
                </a:lnTo>
                <a:lnTo>
                  <a:pt x="3694" y="170"/>
                </a:lnTo>
                <a:lnTo>
                  <a:pt x="3676" y="174"/>
                </a:lnTo>
                <a:lnTo>
                  <a:pt x="3661" y="180"/>
                </a:lnTo>
                <a:lnTo>
                  <a:pt x="3645" y="186"/>
                </a:lnTo>
                <a:lnTo>
                  <a:pt x="3632" y="191"/>
                </a:lnTo>
                <a:lnTo>
                  <a:pt x="3619" y="195"/>
                </a:lnTo>
                <a:lnTo>
                  <a:pt x="3614" y="195"/>
                </a:lnTo>
                <a:lnTo>
                  <a:pt x="3608" y="194"/>
                </a:lnTo>
                <a:lnTo>
                  <a:pt x="3601" y="189"/>
                </a:lnTo>
                <a:lnTo>
                  <a:pt x="3587" y="178"/>
                </a:lnTo>
                <a:lnTo>
                  <a:pt x="3550" y="143"/>
                </a:lnTo>
                <a:lnTo>
                  <a:pt x="3504" y="99"/>
                </a:lnTo>
                <a:lnTo>
                  <a:pt x="3464" y="56"/>
                </a:lnTo>
                <a:lnTo>
                  <a:pt x="3432" y="20"/>
                </a:lnTo>
                <a:lnTo>
                  <a:pt x="3420" y="8"/>
                </a:lnTo>
                <a:lnTo>
                  <a:pt x="3410" y="1"/>
                </a:lnTo>
                <a:lnTo>
                  <a:pt x="3407" y="0"/>
                </a:lnTo>
                <a:lnTo>
                  <a:pt x="3404" y="0"/>
                </a:lnTo>
                <a:lnTo>
                  <a:pt x="3401" y="1"/>
                </a:lnTo>
                <a:lnTo>
                  <a:pt x="3399" y="5"/>
                </a:lnTo>
                <a:lnTo>
                  <a:pt x="3398" y="10"/>
                </a:lnTo>
                <a:lnTo>
                  <a:pt x="3397" y="16"/>
                </a:lnTo>
                <a:lnTo>
                  <a:pt x="3396" y="35"/>
                </a:lnTo>
                <a:lnTo>
                  <a:pt x="3396" y="55"/>
                </a:lnTo>
                <a:lnTo>
                  <a:pt x="3393" y="73"/>
                </a:lnTo>
                <a:lnTo>
                  <a:pt x="3391" y="88"/>
                </a:lnTo>
                <a:lnTo>
                  <a:pt x="3389" y="100"/>
                </a:lnTo>
                <a:lnTo>
                  <a:pt x="3385" y="111"/>
                </a:lnTo>
                <a:lnTo>
                  <a:pt x="3381" y="121"/>
                </a:lnTo>
                <a:lnTo>
                  <a:pt x="3374" y="135"/>
                </a:lnTo>
                <a:lnTo>
                  <a:pt x="3370" y="146"/>
                </a:lnTo>
                <a:lnTo>
                  <a:pt x="3367" y="151"/>
                </a:lnTo>
                <a:lnTo>
                  <a:pt x="3366" y="155"/>
                </a:lnTo>
                <a:lnTo>
                  <a:pt x="3367" y="160"/>
                </a:lnTo>
                <a:lnTo>
                  <a:pt x="3368" y="165"/>
                </a:lnTo>
                <a:lnTo>
                  <a:pt x="3371" y="171"/>
                </a:lnTo>
                <a:lnTo>
                  <a:pt x="3375" y="178"/>
                </a:lnTo>
                <a:lnTo>
                  <a:pt x="3381" y="188"/>
                </a:lnTo>
                <a:lnTo>
                  <a:pt x="3385" y="196"/>
                </a:lnTo>
                <a:lnTo>
                  <a:pt x="3386" y="203"/>
                </a:lnTo>
                <a:lnTo>
                  <a:pt x="3387" y="210"/>
                </a:lnTo>
                <a:lnTo>
                  <a:pt x="3386" y="216"/>
                </a:lnTo>
                <a:lnTo>
                  <a:pt x="3384" y="223"/>
                </a:lnTo>
                <a:lnTo>
                  <a:pt x="3379" y="235"/>
                </a:lnTo>
                <a:lnTo>
                  <a:pt x="3375" y="247"/>
                </a:lnTo>
                <a:lnTo>
                  <a:pt x="3373" y="253"/>
                </a:lnTo>
                <a:lnTo>
                  <a:pt x="3373" y="260"/>
                </a:lnTo>
                <a:lnTo>
                  <a:pt x="3374" y="268"/>
                </a:lnTo>
                <a:lnTo>
                  <a:pt x="3377" y="275"/>
                </a:lnTo>
                <a:lnTo>
                  <a:pt x="3380" y="283"/>
                </a:lnTo>
                <a:lnTo>
                  <a:pt x="3387" y="293"/>
                </a:lnTo>
                <a:lnTo>
                  <a:pt x="3390" y="297"/>
                </a:lnTo>
                <a:lnTo>
                  <a:pt x="3392" y="303"/>
                </a:lnTo>
                <a:lnTo>
                  <a:pt x="3396" y="323"/>
                </a:lnTo>
                <a:lnTo>
                  <a:pt x="3399" y="345"/>
                </a:lnTo>
                <a:lnTo>
                  <a:pt x="3401" y="374"/>
                </a:lnTo>
                <a:lnTo>
                  <a:pt x="3401" y="404"/>
                </a:lnTo>
                <a:lnTo>
                  <a:pt x="3401" y="435"/>
                </a:lnTo>
                <a:lnTo>
                  <a:pt x="3398" y="465"/>
                </a:lnTo>
                <a:lnTo>
                  <a:pt x="3393" y="492"/>
                </a:lnTo>
                <a:lnTo>
                  <a:pt x="3390" y="514"/>
                </a:lnTo>
                <a:lnTo>
                  <a:pt x="3387" y="533"/>
                </a:lnTo>
                <a:lnTo>
                  <a:pt x="3385" y="548"/>
                </a:lnTo>
                <a:lnTo>
                  <a:pt x="3384" y="555"/>
                </a:lnTo>
                <a:lnTo>
                  <a:pt x="3381" y="561"/>
                </a:lnTo>
                <a:lnTo>
                  <a:pt x="3378" y="566"/>
                </a:lnTo>
                <a:lnTo>
                  <a:pt x="3374" y="570"/>
                </a:lnTo>
                <a:lnTo>
                  <a:pt x="3371" y="573"/>
                </a:lnTo>
                <a:lnTo>
                  <a:pt x="3365" y="576"/>
                </a:lnTo>
                <a:lnTo>
                  <a:pt x="3358" y="576"/>
                </a:lnTo>
                <a:lnTo>
                  <a:pt x="3349" y="576"/>
                </a:lnTo>
                <a:lnTo>
                  <a:pt x="3340" y="574"/>
                </a:lnTo>
                <a:lnTo>
                  <a:pt x="3329" y="572"/>
                </a:lnTo>
                <a:lnTo>
                  <a:pt x="3316" y="570"/>
                </a:lnTo>
                <a:lnTo>
                  <a:pt x="3304" y="565"/>
                </a:lnTo>
                <a:lnTo>
                  <a:pt x="3278" y="555"/>
                </a:lnTo>
                <a:lnTo>
                  <a:pt x="3252" y="545"/>
                </a:lnTo>
                <a:lnTo>
                  <a:pt x="3227" y="535"/>
                </a:lnTo>
                <a:lnTo>
                  <a:pt x="3214" y="531"/>
                </a:lnTo>
                <a:lnTo>
                  <a:pt x="3204" y="529"/>
                </a:lnTo>
                <a:lnTo>
                  <a:pt x="3192" y="528"/>
                </a:lnTo>
                <a:lnTo>
                  <a:pt x="3181" y="528"/>
                </a:lnTo>
                <a:lnTo>
                  <a:pt x="3171" y="530"/>
                </a:lnTo>
                <a:lnTo>
                  <a:pt x="3163" y="534"/>
                </a:lnTo>
                <a:lnTo>
                  <a:pt x="3155" y="540"/>
                </a:lnTo>
                <a:lnTo>
                  <a:pt x="3147" y="548"/>
                </a:lnTo>
                <a:lnTo>
                  <a:pt x="3140" y="557"/>
                </a:lnTo>
                <a:lnTo>
                  <a:pt x="3132" y="563"/>
                </a:lnTo>
                <a:lnTo>
                  <a:pt x="3122" y="566"/>
                </a:lnTo>
                <a:lnTo>
                  <a:pt x="3113" y="569"/>
                </a:lnTo>
                <a:lnTo>
                  <a:pt x="3101" y="569"/>
                </a:lnTo>
                <a:lnTo>
                  <a:pt x="3089" y="567"/>
                </a:lnTo>
                <a:lnTo>
                  <a:pt x="3076" y="564"/>
                </a:lnTo>
                <a:lnTo>
                  <a:pt x="3060" y="559"/>
                </a:lnTo>
                <a:lnTo>
                  <a:pt x="3045" y="552"/>
                </a:lnTo>
                <a:lnTo>
                  <a:pt x="3028" y="545"/>
                </a:lnTo>
                <a:lnTo>
                  <a:pt x="2989" y="526"/>
                </a:lnTo>
                <a:lnTo>
                  <a:pt x="2893" y="477"/>
                </a:lnTo>
                <a:lnTo>
                  <a:pt x="2840" y="451"/>
                </a:lnTo>
                <a:lnTo>
                  <a:pt x="2789" y="429"/>
                </a:lnTo>
                <a:lnTo>
                  <a:pt x="2740" y="411"/>
                </a:lnTo>
                <a:lnTo>
                  <a:pt x="2692" y="394"/>
                </a:lnTo>
                <a:lnTo>
                  <a:pt x="2647" y="381"/>
                </a:lnTo>
                <a:lnTo>
                  <a:pt x="2604" y="370"/>
                </a:lnTo>
                <a:lnTo>
                  <a:pt x="2563" y="361"/>
                </a:lnTo>
                <a:lnTo>
                  <a:pt x="2524" y="354"/>
                </a:lnTo>
                <a:lnTo>
                  <a:pt x="2505" y="349"/>
                </a:lnTo>
                <a:lnTo>
                  <a:pt x="2487" y="343"/>
                </a:lnTo>
                <a:lnTo>
                  <a:pt x="2470" y="337"/>
                </a:lnTo>
                <a:lnTo>
                  <a:pt x="2454" y="328"/>
                </a:lnTo>
                <a:lnTo>
                  <a:pt x="2438" y="320"/>
                </a:lnTo>
                <a:lnTo>
                  <a:pt x="2424" y="311"/>
                </a:lnTo>
                <a:lnTo>
                  <a:pt x="2396" y="291"/>
                </a:lnTo>
                <a:lnTo>
                  <a:pt x="2372" y="272"/>
                </a:lnTo>
                <a:lnTo>
                  <a:pt x="2352" y="256"/>
                </a:lnTo>
                <a:lnTo>
                  <a:pt x="2337" y="245"/>
                </a:lnTo>
                <a:lnTo>
                  <a:pt x="2329" y="240"/>
                </a:lnTo>
                <a:lnTo>
                  <a:pt x="2325" y="239"/>
                </a:lnTo>
                <a:lnTo>
                  <a:pt x="2319" y="237"/>
                </a:lnTo>
                <a:lnTo>
                  <a:pt x="2310" y="231"/>
                </a:lnTo>
                <a:lnTo>
                  <a:pt x="2289" y="211"/>
                </a:lnTo>
                <a:lnTo>
                  <a:pt x="2262" y="185"/>
                </a:lnTo>
                <a:lnTo>
                  <a:pt x="2231" y="157"/>
                </a:lnTo>
                <a:lnTo>
                  <a:pt x="2216" y="143"/>
                </a:lnTo>
                <a:lnTo>
                  <a:pt x="2199" y="131"/>
                </a:lnTo>
                <a:lnTo>
                  <a:pt x="2184" y="121"/>
                </a:lnTo>
                <a:lnTo>
                  <a:pt x="2167" y="111"/>
                </a:lnTo>
                <a:lnTo>
                  <a:pt x="2151" y="105"/>
                </a:lnTo>
                <a:lnTo>
                  <a:pt x="2144" y="104"/>
                </a:lnTo>
                <a:lnTo>
                  <a:pt x="2137" y="103"/>
                </a:lnTo>
                <a:lnTo>
                  <a:pt x="2130" y="103"/>
                </a:lnTo>
                <a:lnTo>
                  <a:pt x="2123" y="104"/>
                </a:lnTo>
                <a:lnTo>
                  <a:pt x="2116" y="105"/>
                </a:lnTo>
                <a:lnTo>
                  <a:pt x="2110" y="109"/>
                </a:lnTo>
                <a:lnTo>
                  <a:pt x="2105" y="109"/>
                </a:lnTo>
                <a:lnTo>
                  <a:pt x="2097" y="110"/>
                </a:lnTo>
                <a:lnTo>
                  <a:pt x="2091" y="112"/>
                </a:lnTo>
                <a:lnTo>
                  <a:pt x="2086" y="116"/>
                </a:lnTo>
                <a:lnTo>
                  <a:pt x="2081" y="122"/>
                </a:lnTo>
                <a:lnTo>
                  <a:pt x="2077" y="129"/>
                </a:lnTo>
                <a:lnTo>
                  <a:pt x="2076" y="133"/>
                </a:lnTo>
                <a:lnTo>
                  <a:pt x="2074" y="137"/>
                </a:lnTo>
                <a:lnTo>
                  <a:pt x="2067" y="145"/>
                </a:lnTo>
                <a:lnTo>
                  <a:pt x="2057" y="151"/>
                </a:lnTo>
                <a:lnTo>
                  <a:pt x="2044" y="155"/>
                </a:lnTo>
                <a:lnTo>
                  <a:pt x="2028" y="159"/>
                </a:lnTo>
                <a:lnTo>
                  <a:pt x="2008" y="163"/>
                </a:lnTo>
                <a:lnTo>
                  <a:pt x="1985" y="164"/>
                </a:lnTo>
                <a:lnTo>
                  <a:pt x="1959" y="165"/>
                </a:lnTo>
                <a:lnTo>
                  <a:pt x="1927" y="164"/>
                </a:lnTo>
                <a:lnTo>
                  <a:pt x="1889" y="160"/>
                </a:lnTo>
                <a:lnTo>
                  <a:pt x="1845" y="155"/>
                </a:lnTo>
                <a:lnTo>
                  <a:pt x="1798" y="152"/>
                </a:lnTo>
                <a:lnTo>
                  <a:pt x="1749" y="149"/>
                </a:lnTo>
                <a:lnTo>
                  <a:pt x="1724" y="149"/>
                </a:lnTo>
                <a:lnTo>
                  <a:pt x="1699" y="149"/>
                </a:lnTo>
                <a:lnTo>
                  <a:pt x="1674" y="152"/>
                </a:lnTo>
                <a:lnTo>
                  <a:pt x="1649" y="154"/>
                </a:lnTo>
                <a:lnTo>
                  <a:pt x="1624" y="158"/>
                </a:lnTo>
                <a:lnTo>
                  <a:pt x="1600" y="163"/>
                </a:lnTo>
                <a:lnTo>
                  <a:pt x="1542" y="177"/>
                </a:lnTo>
                <a:lnTo>
                  <a:pt x="1464" y="194"/>
                </a:lnTo>
                <a:lnTo>
                  <a:pt x="1369" y="215"/>
                </a:lnTo>
                <a:lnTo>
                  <a:pt x="1264" y="240"/>
                </a:lnTo>
                <a:lnTo>
                  <a:pt x="1152" y="266"/>
                </a:lnTo>
                <a:lnTo>
                  <a:pt x="1037" y="296"/>
                </a:lnTo>
                <a:lnTo>
                  <a:pt x="981" y="312"/>
                </a:lnTo>
                <a:lnTo>
                  <a:pt x="925" y="328"/>
                </a:lnTo>
                <a:lnTo>
                  <a:pt x="870" y="345"/>
                </a:lnTo>
                <a:lnTo>
                  <a:pt x="818" y="362"/>
                </a:lnTo>
                <a:lnTo>
                  <a:pt x="733" y="389"/>
                </a:lnTo>
                <a:lnTo>
                  <a:pt x="652" y="416"/>
                </a:lnTo>
                <a:lnTo>
                  <a:pt x="572" y="443"/>
                </a:lnTo>
                <a:lnTo>
                  <a:pt x="532" y="457"/>
                </a:lnTo>
                <a:lnTo>
                  <a:pt x="492" y="472"/>
                </a:lnTo>
                <a:lnTo>
                  <a:pt x="439" y="493"/>
                </a:lnTo>
                <a:lnTo>
                  <a:pt x="388" y="515"/>
                </a:lnTo>
                <a:lnTo>
                  <a:pt x="293" y="557"/>
                </a:lnTo>
                <a:lnTo>
                  <a:pt x="218" y="591"/>
                </a:lnTo>
                <a:lnTo>
                  <a:pt x="168" y="615"/>
                </a:lnTo>
                <a:lnTo>
                  <a:pt x="125" y="634"/>
                </a:lnTo>
                <a:lnTo>
                  <a:pt x="113" y="640"/>
                </a:lnTo>
                <a:lnTo>
                  <a:pt x="106" y="644"/>
                </a:lnTo>
                <a:lnTo>
                  <a:pt x="100" y="649"/>
                </a:lnTo>
                <a:lnTo>
                  <a:pt x="94" y="654"/>
                </a:lnTo>
                <a:lnTo>
                  <a:pt x="74" y="681"/>
                </a:lnTo>
                <a:lnTo>
                  <a:pt x="58" y="697"/>
                </a:lnTo>
                <a:lnTo>
                  <a:pt x="43" y="713"/>
                </a:lnTo>
                <a:lnTo>
                  <a:pt x="15" y="739"/>
                </a:lnTo>
                <a:lnTo>
                  <a:pt x="5" y="750"/>
                </a:lnTo>
                <a:lnTo>
                  <a:pt x="2" y="755"/>
                </a:lnTo>
                <a:lnTo>
                  <a:pt x="0" y="758"/>
                </a:lnTo>
                <a:lnTo>
                  <a:pt x="0" y="763"/>
                </a:lnTo>
                <a:lnTo>
                  <a:pt x="0" y="767"/>
                </a:lnTo>
                <a:lnTo>
                  <a:pt x="2" y="770"/>
                </a:lnTo>
                <a:lnTo>
                  <a:pt x="7" y="774"/>
                </a:lnTo>
                <a:lnTo>
                  <a:pt x="16" y="782"/>
                </a:lnTo>
                <a:lnTo>
                  <a:pt x="34" y="799"/>
                </a:lnTo>
                <a:lnTo>
                  <a:pt x="89" y="854"/>
                </a:lnTo>
                <a:lnTo>
                  <a:pt x="125" y="891"/>
                </a:lnTo>
                <a:lnTo>
                  <a:pt x="163" y="934"/>
                </a:lnTo>
                <a:lnTo>
                  <a:pt x="205" y="979"/>
                </a:lnTo>
                <a:lnTo>
                  <a:pt x="248" y="1028"/>
                </a:lnTo>
                <a:lnTo>
                  <a:pt x="291" y="1080"/>
                </a:lnTo>
                <a:lnTo>
                  <a:pt x="333" y="1131"/>
                </a:lnTo>
                <a:lnTo>
                  <a:pt x="372" y="1184"/>
                </a:lnTo>
                <a:lnTo>
                  <a:pt x="408" y="1236"/>
                </a:lnTo>
                <a:lnTo>
                  <a:pt x="425" y="1261"/>
                </a:lnTo>
                <a:lnTo>
                  <a:pt x="440" y="1286"/>
                </a:lnTo>
                <a:lnTo>
                  <a:pt x="455" y="1310"/>
                </a:lnTo>
                <a:lnTo>
                  <a:pt x="466" y="1334"/>
                </a:lnTo>
                <a:lnTo>
                  <a:pt x="477" y="1357"/>
                </a:lnTo>
                <a:lnTo>
                  <a:pt x="486" y="1378"/>
                </a:lnTo>
                <a:lnTo>
                  <a:pt x="493" y="1398"/>
                </a:lnTo>
                <a:lnTo>
                  <a:pt x="497" y="1418"/>
                </a:lnTo>
                <a:lnTo>
                  <a:pt x="503" y="1446"/>
                </a:lnTo>
                <a:lnTo>
                  <a:pt x="508" y="1465"/>
                </a:lnTo>
                <a:lnTo>
                  <a:pt x="511" y="1471"/>
                </a:lnTo>
                <a:lnTo>
                  <a:pt x="513" y="1476"/>
                </a:lnTo>
                <a:lnTo>
                  <a:pt x="517" y="1478"/>
                </a:lnTo>
                <a:lnTo>
                  <a:pt x="519" y="1480"/>
                </a:lnTo>
                <a:lnTo>
                  <a:pt x="523" y="1478"/>
                </a:lnTo>
                <a:lnTo>
                  <a:pt x="526" y="1477"/>
                </a:lnTo>
                <a:lnTo>
                  <a:pt x="536" y="1474"/>
                </a:lnTo>
                <a:lnTo>
                  <a:pt x="549" y="1468"/>
                </a:lnTo>
                <a:lnTo>
                  <a:pt x="556" y="1464"/>
                </a:lnTo>
                <a:lnTo>
                  <a:pt x="564" y="1462"/>
                </a:lnTo>
                <a:lnTo>
                  <a:pt x="592" y="1458"/>
                </a:lnTo>
                <a:lnTo>
                  <a:pt x="647" y="1453"/>
                </a:lnTo>
                <a:lnTo>
                  <a:pt x="684" y="1451"/>
                </a:lnTo>
                <a:lnTo>
                  <a:pt x="726" y="1450"/>
                </a:lnTo>
                <a:lnTo>
                  <a:pt x="772" y="1449"/>
                </a:lnTo>
                <a:lnTo>
                  <a:pt x="822" y="1450"/>
                </a:lnTo>
                <a:lnTo>
                  <a:pt x="876" y="1451"/>
                </a:lnTo>
                <a:lnTo>
                  <a:pt x="933" y="1455"/>
                </a:lnTo>
                <a:lnTo>
                  <a:pt x="991" y="1461"/>
                </a:lnTo>
                <a:lnTo>
                  <a:pt x="1050" y="1469"/>
                </a:lnTo>
                <a:lnTo>
                  <a:pt x="1110" y="1480"/>
                </a:lnTo>
                <a:lnTo>
                  <a:pt x="1140" y="1487"/>
                </a:lnTo>
                <a:lnTo>
                  <a:pt x="1170" y="1494"/>
                </a:lnTo>
                <a:lnTo>
                  <a:pt x="1200" y="1502"/>
                </a:lnTo>
                <a:lnTo>
                  <a:pt x="1230" y="1511"/>
                </a:lnTo>
                <a:lnTo>
                  <a:pt x="1258" y="1521"/>
                </a:lnTo>
                <a:lnTo>
                  <a:pt x="1287" y="1532"/>
                </a:lnTo>
                <a:lnTo>
                  <a:pt x="1316" y="1544"/>
                </a:lnTo>
                <a:lnTo>
                  <a:pt x="1344" y="1558"/>
                </a:lnTo>
                <a:lnTo>
                  <a:pt x="1373" y="1574"/>
                </a:lnTo>
                <a:lnTo>
                  <a:pt x="1399" y="1591"/>
                </a:lnTo>
                <a:lnTo>
                  <a:pt x="1425" y="1607"/>
                </a:lnTo>
                <a:lnTo>
                  <a:pt x="1452" y="1625"/>
                </a:lnTo>
                <a:lnTo>
                  <a:pt x="1476" y="1644"/>
                </a:lnTo>
                <a:lnTo>
                  <a:pt x="1499" y="1664"/>
                </a:lnTo>
                <a:lnTo>
                  <a:pt x="1521" y="1683"/>
                </a:lnTo>
                <a:lnTo>
                  <a:pt x="1542" y="1702"/>
                </a:lnTo>
                <a:lnTo>
                  <a:pt x="1563" y="1721"/>
                </a:lnTo>
                <a:lnTo>
                  <a:pt x="1581" y="1740"/>
                </a:lnTo>
                <a:lnTo>
                  <a:pt x="1614" y="1777"/>
                </a:lnTo>
                <a:lnTo>
                  <a:pt x="1642" y="1810"/>
                </a:lnTo>
                <a:lnTo>
                  <a:pt x="1652" y="1826"/>
                </a:lnTo>
                <a:lnTo>
                  <a:pt x="1661" y="1840"/>
                </a:lnTo>
                <a:lnTo>
                  <a:pt x="1667" y="1853"/>
                </a:lnTo>
                <a:lnTo>
                  <a:pt x="1673" y="1865"/>
                </a:lnTo>
                <a:lnTo>
                  <a:pt x="1679" y="1883"/>
                </a:lnTo>
                <a:lnTo>
                  <a:pt x="1681" y="1890"/>
                </a:lnTo>
                <a:lnTo>
                  <a:pt x="1692" y="1883"/>
                </a:lnTo>
                <a:lnTo>
                  <a:pt x="1720" y="1867"/>
                </a:lnTo>
                <a:lnTo>
                  <a:pt x="1767" y="1840"/>
                </a:lnTo>
                <a:lnTo>
                  <a:pt x="1797" y="1826"/>
                </a:lnTo>
                <a:lnTo>
                  <a:pt x="1829" y="1810"/>
                </a:lnTo>
                <a:lnTo>
                  <a:pt x="1866" y="1794"/>
                </a:lnTo>
                <a:lnTo>
                  <a:pt x="1905" y="1777"/>
                </a:lnTo>
                <a:lnTo>
                  <a:pt x="1948" y="1760"/>
                </a:lnTo>
                <a:lnTo>
                  <a:pt x="1995" y="1745"/>
                </a:lnTo>
                <a:lnTo>
                  <a:pt x="2044" y="1729"/>
                </a:lnTo>
                <a:lnTo>
                  <a:pt x="2095" y="1716"/>
                </a:lnTo>
                <a:lnTo>
                  <a:pt x="2148" y="1704"/>
                </a:lnTo>
                <a:lnTo>
                  <a:pt x="2204" y="1693"/>
                </a:lnTo>
                <a:lnTo>
                  <a:pt x="2221" y="1691"/>
                </a:lnTo>
                <a:lnTo>
                  <a:pt x="2240" y="1690"/>
                </a:lnTo>
                <a:lnTo>
                  <a:pt x="2278" y="1687"/>
                </a:lnTo>
                <a:lnTo>
                  <a:pt x="2320" y="1687"/>
                </a:lnTo>
                <a:lnTo>
                  <a:pt x="2362" y="1689"/>
                </a:lnTo>
                <a:lnTo>
                  <a:pt x="2444" y="1695"/>
                </a:lnTo>
                <a:lnTo>
                  <a:pt x="2519" y="1699"/>
                </a:lnTo>
                <a:lnTo>
                  <a:pt x="2550" y="1702"/>
                </a:lnTo>
                <a:lnTo>
                  <a:pt x="2583" y="1707"/>
                </a:lnTo>
                <a:lnTo>
                  <a:pt x="2651" y="1718"/>
                </a:lnTo>
                <a:lnTo>
                  <a:pt x="2685" y="1724"/>
                </a:lnTo>
                <a:lnTo>
                  <a:pt x="2720" y="1732"/>
                </a:lnTo>
                <a:lnTo>
                  <a:pt x="2752" y="1740"/>
                </a:lnTo>
                <a:lnTo>
                  <a:pt x="2766" y="1745"/>
                </a:lnTo>
                <a:lnTo>
                  <a:pt x="2781" y="1751"/>
                </a:lnTo>
                <a:lnTo>
                  <a:pt x="2823" y="1771"/>
                </a:lnTo>
                <a:lnTo>
                  <a:pt x="2862" y="1791"/>
                </a:lnTo>
                <a:lnTo>
                  <a:pt x="2899" y="1812"/>
                </a:lnTo>
                <a:lnTo>
                  <a:pt x="2934" y="1831"/>
                </a:lnTo>
                <a:lnTo>
                  <a:pt x="2997" y="1868"/>
                </a:lnTo>
                <a:lnTo>
                  <a:pt x="3048" y="1901"/>
                </a:lnTo>
                <a:lnTo>
                  <a:pt x="3090" y="1930"/>
                </a:lnTo>
                <a:lnTo>
                  <a:pt x="3120" y="1951"/>
                </a:lnTo>
                <a:lnTo>
                  <a:pt x="3145" y="1970"/>
                </a:lnTo>
                <a:lnTo>
                  <a:pt x="3150" y="1993"/>
                </a:lnTo>
                <a:lnTo>
                  <a:pt x="3164" y="2047"/>
                </a:lnTo>
                <a:lnTo>
                  <a:pt x="3175" y="2080"/>
                </a:lnTo>
                <a:lnTo>
                  <a:pt x="3187" y="2115"/>
                </a:lnTo>
                <a:lnTo>
                  <a:pt x="3200" y="2147"/>
                </a:lnTo>
                <a:lnTo>
                  <a:pt x="3207" y="2163"/>
                </a:lnTo>
                <a:lnTo>
                  <a:pt x="3214" y="2177"/>
                </a:lnTo>
                <a:lnTo>
                  <a:pt x="3229" y="2202"/>
                </a:lnTo>
                <a:lnTo>
                  <a:pt x="3239" y="2226"/>
                </a:lnTo>
                <a:lnTo>
                  <a:pt x="3249" y="2248"/>
                </a:lnTo>
                <a:lnTo>
                  <a:pt x="3256" y="2265"/>
                </a:lnTo>
                <a:lnTo>
                  <a:pt x="3266" y="2295"/>
                </a:lnTo>
                <a:lnTo>
                  <a:pt x="3270" y="2313"/>
                </a:lnTo>
                <a:lnTo>
                  <a:pt x="3272" y="2317"/>
                </a:lnTo>
                <a:lnTo>
                  <a:pt x="3274" y="2318"/>
                </a:lnTo>
                <a:lnTo>
                  <a:pt x="3276" y="2319"/>
                </a:lnTo>
                <a:lnTo>
                  <a:pt x="3280" y="2320"/>
                </a:lnTo>
                <a:lnTo>
                  <a:pt x="3299" y="2320"/>
                </a:lnTo>
                <a:lnTo>
                  <a:pt x="3311" y="2322"/>
                </a:lnTo>
                <a:lnTo>
                  <a:pt x="3317" y="2323"/>
                </a:lnTo>
                <a:lnTo>
                  <a:pt x="3324" y="2325"/>
                </a:lnTo>
                <a:lnTo>
                  <a:pt x="3330" y="2330"/>
                </a:lnTo>
                <a:lnTo>
                  <a:pt x="3336" y="2335"/>
                </a:lnTo>
                <a:lnTo>
                  <a:pt x="3343" y="2341"/>
                </a:lnTo>
                <a:lnTo>
                  <a:pt x="3349" y="2349"/>
                </a:lnTo>
                <a:lnTo>
                  <a:pt x="3361" y="2367"/>
                </a:lnTo>
                <a:lnTo>
                  <a:pt x="3372" y="2381"/>
                </a:lnTo>
                <a:lnTo>
                  <a:pt x="3393" y="2408"/>
                </a:lnTo>
                <a:lnTo>
                  <a:pt x="3403" y="2421"/>
                </a:lnTo>
                <a:lnTo>
                  <a:pt x="3410" y="2435"/>
                </a:lnTo>
                <a:lnTo>
                  <a:pt x="3412" y="2443"/>
                </a:lnTo>
                <a:lnTo>
                  <a:pt x="3415" y="2452"/>
                </a:lnTo>
                <a:lnTo>
                  <a:pt x="3417" y="2460"/>
                </a:lnTo>
                <a:lnTo>
                  <a:pt x="3418" y="2471"/>
                </a:lnTo>
                <a:lnTo>
                  <a:pt x="3420" y="2492"/>
                </a:lnTo>
                <a:lnTo>
                  <a:pt x="3420" y="2515"/>
                </a:lnTo>
                <a:lnTo>
                  <a:pt x="3421" y="2562"/>
                </a:lnTo>
                <a:lnTo>
                  <a:pt x="3421" y="2583"/>
                </a:lnTo>
                <a:lnTo>
                  <a:pt x="3422" y="2602"/>
                </a:lnTo>
                <a:lnTo>
                  <a:pt x="3426" y="2619"/>
                </a:lnTo>
                <a:lnTo>
                  <a:pt x="3427" y="2626"/>
                </a:lnTo>
                <a:lnTo>
                  <a:pt x="3429" y="2632"/>
                </a:lnTo>
                <a:lnTo>
                  <a:pt x="3439" y="2655"/>
                </a:lnTo>
                <a:lnTo>
                  <a:pt x="3445" y="2665"/>
                </a:lnTo>
                <a:lnTo>
                  <a:pt x="3451" y="2676"/>
                </a:lnTo>
                <a:lnTo>
                  <a:pt x="3459" y="2686"/>
                </a:lnTo>
                <a:lnTo>
                  <a:pt x="3464" y="2689"/>
                </a:lnTo>
                <a:lnTo>
                  <a:pt x="3470" y="2693"/>
                </a:lnTo>
                <a:lnTo>
                  <a:pt x="3476" y="2695"/>
                </a:lnTo>
                <a:lnTo>
                  <a:pt x="3483" y="2698"/>
                </a:lnTo>
                <a:lnTo>
                  <a:pt x="3490" y="2699"/>
                </a:lnTo>
                <a:lnTo>
                  <a:pt x="3498" y="2699"/>
                </a:lnTo>
                <a:lnTo>
                  <a:pt x="3509" y="2700"/>
                </a:lnTo>
                <a:lnTo>
                  <a:pt x="3522" y="2701"/>
                </a:lnTo>
                <a:lnTo>
                  <a:pt x="3552" y="2707"/>
                </a:lnTo>
                <a:lnTo>
                  <a:pt x="3588" y="2717"/>
                </a:lnTo>
                <a:lnTo>
                  <a:pt x="3607" y="2723"/>
                </a:lnTo>
                <a:lnTo>
                  <a:pt x="3627" y="2730"/>
                </a:lnTo>
                <a:lnTo>
                  <a:pt x="3649" y="2738"/>
                </a:lnTo>
                <a:lnTo>
                  <a:pt x="3669" y="2747"/>
                </a:lnTo>
                <a:lnTo>
                  <a:pt x="3690" y="2757"/>
                </a:lnTo>
                <a:lnTo>
                  <a:pt x="3710" y="2768"/>
                </a:lnTo>
                <a:lnTo>
                  <a:pt x="3730" y="2780"/>
                </a:lnTo>
                <a:lnTo>
                  <a:pt x="3749" y="2793"/>
                </a:lnTo>
                <a:lnTo>
                  <a:pt x="3767" y="2808"/>
                </a:lnTo>
                <a:lnTo>
                  <a:pt x="3784" y="2822"/>
                </a:lnTo>
                <a:lnTo>
                  <a:pt x="3796" y="2836"/>
                </a:lnTo>
                <a:lnTo>
                  <a:pt x="3807" y="2849"/>
                </a:lnTo>
                <a:lnTo>
                  <a:pt x="3815" y="2863"/>
                </a:lnTo>
                <a:lnTo>
                  <a:pt x="3821" y="2876"/>
                </a:lnTo>
                <a:lnTo>
                  <a:pt x="3833" y="2900"/>
                </a:lnTo>
                <a:lnTo>
                  <a:pt x="3838" y="2910"/>
                </a:lnTo>
                <a:lnTo>
                  <a:pt x="3842" y="2920"/>
                </a:lnTo>
                <a:lnTo>
                  <a:pt x="3848" y="2927"/>
                </a:lnTo>
                <a:lnTo>
                  <a:pt x="3856" y="2934"/>
                </a:lnTo>
                <a:lnTo>
                  <a:pt x="3862" y="2939"/>
                </a:lnTo>
                <a:lnTo>
                  <a:pt x="3867" y="2943"/>
                </a:lnTo>
                <a:lnTo>
                  <a:pt x="3877" y="2947"/>
                </a:lnTo>
                <a:lnTo>
                  <a:pt x="3881" y="2947"/>
                </a:lnTo>
                <a:lnTo>
                  <a:pt x="3885" y="2948"/>
                </a:lnTo>
                <a:close/>
              </a:path>
            </a:pathLst>
          </a:custGeom>
          <a:solidFill>
            <a:schemeClr val="tx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charset="-122"/>
              <a:ea typeface="微软雅黑" panose="020B0503020204020204" charset="-122"/>
              <a:cs typeface="+mn-ea"/>
              <a:sym typeface="+mn-lt"/>
            </a:endParaRPr>
          </a:p>
        </p:txBody>
      </p:sp>
      <p:sp>
        <p:nvSpPr>
          <p:cNvPr id="23" name="MH_Entry_1"/>
          <p:cNvSpPr/>
          <p:nvPr>
            <p:custDataLst>
              <p:tags r:id="rId1"/>
            </p:custDataLst>
          </p:nvPr>
        </p:nvSpPr>
        <p:spPr>
          <a:xfrm>
            <a:off x="3108960" y="4979448"/>
            <a:ext cx="5974080" cy="1164811"/>
          </a:xfrm>
          <a:prstGeom prst="roundRect">
            <a:avLst>
              <a:gd name="adj" fmla="val 15666"/>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4800" spc="200" dirty="0">
                <a:solidFill>
                  <a:srgbClr val="383838"/>
                </a:solidFill>
                <a:cs typeface="+mn-ea"/>
                <a:sym typeface="+mn-lt"/>
              </a:rPr>
              <a:t>活动执行流程</a:t>
            </a:r>
          </a:p>
        </p:txBody>
      </p:sp>
      <p:sp>
        <p:nvSpPr>
          <p:cNvPr id="24" name="MH_Number_1"/>
          <p:cNvSpPr/>
          <p:nvPr>
            <p:custDataLst>
              <p:tags r:id="rId2"/>
            </p:custDataLst>
          </p:nvPr>
        </p:nvSpPr>
        <p:spPr>
          <a:xfrm>
            <a:off x="4751572" y="1804952"/>
            <a:ext cx="2688856" cy="2687038"/>
          </a:xfrm>
          <a:prstGeom prst="ellipse">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1500" dirty="0">
                <a:solidFill>
                  <a:schemeClr val="bg1"/>
                </a:solidFill>
                <a:cs typeface="+mn-ea"/>
                <a:sym typeface="+mn-lt"/>
              </a:rPr>
              <a:t>03</a:t>
            </a:r>
            <a:endParaRPr lang="zh-CN" altLang="en-US" sz="11500" dirty="0">
              <a:solidFill>
                <a:schemeClr val="bg1"/>
              </a:solidFill>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fltVal val="0"/>
                                          </p:val>
                                        </p:tav>
                                        <p:tav tm="100000">
                                          <p:val>
                                            <p:strVal val="#ppt_w"/>
                                          </p:val>
                                        </p:tav>
                                      </p:tavLst>
                                    </p:anim>
                                    <p:anim calcmode="lin" valueType="num">
                                      <p:cBhvr>
                                        <p:cTn id="14" dur="500" fill="hold"/>
                                        <p:tgtEl>
                                          <p:spTgt spid="24"/>
                                        </p:tgtEl>
                                        <p:attrNameLst>
                                          <p:attrName>ppt_h</p:attrName>
                                        </p:attrNameLst>
                                      </p:cBhvr>
                                      <p:tavLst>
                                        <p:tav tm="0">
                                          <p:val>
                                            <p:fltVal val="0"/>
                                          </p:val>
                                        </p:tav>
                                        <p:tav tm="100000">
                                          <p:val>
                                            <p:strVal val="#ppt_h"/>
                                          </p:val>
                                        </p:tav>
                                      </p:tavLst>
                                    </p:anim>
                                    <p:animEffect transition="in" filter="fade">
                                      <p:cBhvr>
                                        <p:cTn id="15" dur="500"/>
                                        <p:tgtEl>
                                          <p:spTgt spid="2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4570981" y="1536055"/>
            <a:ext cx="3584619" cy="3945246"/>
            <a:chOff x="4683125" y="-2542874"/>
            <a:chExt cx="817562" cy="899812"/>
          </a:xfrm>
        </p:grpSpPr>
        <p:sp>
          <p:nvSpPr>
            <p:cNvPr id="26" name="Freeform 197"/>
            <p:cNvSpPr/>
            <p:nvPr/>
          </p:nvSpPr>
          <p:spPr bwMode="auto">
            <a:xfrm>
              <a:off x="5111750" y="-2416175"/>
              <a:ext cx="388937" cy="641350"/>
            </a:xfrm>
            <a:custGeom>
              <a:avLst/>
              <a:gdLst>
                <a:gd name="T0" fmla="*/ 0 w 92"/>
                <a:gd name="T1" fmla="*/ 76 h 151"/>
                <a:gd name="T2" fmla="*/ 47 w 92"/>
                <a:gd name="T3" fmla="*/ 151 h 151"/>
                <a:gd name="T4" fmla="*/ 92 w 92"/>
                <a:gd name="T5" fmla="*/ 75 h 151"/>
                <a:gd name="T6" fmla="*/ 45 w 92"/>
                <a:gd name="T7" fmla="*/ 0 h 151"/>
                <a:gd name="T8" fmla="*/ 0 w 92"/>
                <a:gd name="T9" fmla="*/ 76 h 151"/>
              </a:gdLst>
              <a:ahLst/>
              <a:cxnLst>
                <a:cxn ang="0">
                  <a:pos x="T0" y="T1"/>
                </a:cxn>
                <a:cxn ang="0">
                  <a:pos x="T2" y="T3"/>
                </a:cxn>
                <a:cxn ang="0">
                  <a:pos x="T4" y="T5"/>
                </a:cxn>
                <a:cxn ang="0">
                  <a:pos x="T6" y="T7"/>
                </a:cxn>
                <a:cxn ang="0">
                  <a:pos x="T8" y="T9"/>
                </a:cxn>
              </a:cxnLst>
              <a:rect l="0" t="0" r="r" b="b"/>
              <a:pathLst>
                <a:path w="92" h="151">
                  <a:moveTo>
                    <a:pt x="0" y="76"/>
                  </a:moveTo>
                  <a:cubicBezTo>
                    <a:pt x="1" y="118"/>
                    <a:pt x="22" y="151"/>
                    <a:pt x="47" y="151"/>
                  </a:cubicBezTo>
                  <a:cubicBezTo>
                    <a:pt x="72" y="151"/>
                    <a:pt x="92" y="117"/>
                    <a:pt x="92" y="75"/>
                  </a:cubicBezTo>
                  <a:cubicBezTo>
                    <a:pt x="91" y="34"/>
                    <a:pt x="70" y="0"/>
                    <a:pt x="45" y="0"/>
                  </a:cubicBezTo>
                  <a:cubicBezTo>
                    <a:pt x="20" y="1"/>
                    <a:pt x="0" y="35"/>
                    <a:pt x="0" y="76"/>
                  </a:cubicBezTo>
                  <a:close/>
                </a:path>
              </a:pathLst>
            </a:custGeom>
            <a:solidFill>
              <a:srgbClr val="CF57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27" name="Freeform 198"/>
            <p:cNvSpPr/>
            <p:nvPr/>
          </p:nvSpPr>
          <p:spPr bwMode="auto">
            <a:xfrm>
              <a:off x="4987925" y="-2436813"/>
              <a:ext cx="415925" cy="687388"/>
            </a:xfrm>
            <a:custGeom>
              <a:avLst/>
              <a:gdLst>
                <a:gd name="T0" fmla="*/ 0 w 98"/>
                <a:gd name="T1" fmla="*/ 81 h 162"/>
                <a:gd name="T2" fmla="*/ 50 w 98"/>
                <a:gd name="T3" fmla="*/ 162 h 162"/>
                <a:gd name="T4" fmla="*/ 98 w 98"/>
                <a:gd name="T5" fmla="*/ 80 h 162"/>
                <a:gd name="T6" fmla="*/ 48 w 98"/>
                <a:gd name="T7" fmla="*/ 0 h 162"/>
                <a:gd name="T8" fmla="*/ 0 w 98"/>
                <a:gd name="T9" fmla="*/ 81 h 162"/>
              </a:gdLst>
              <a:ahLst/>
              <a:cxnLst>
                <a:cxn ang="0">
                  <a:pos x="T0" y="T1"/>
                </a:cxn>
                <a:cxn ang="0">
                  <a:pos x="T2" y="T3"/>
                </a:cxn>
                <a:cxn ang="0">
                  <a:pos x="T4" y="T5"/>
                </a:cxn>
                <a:cxn ang="0">
                  <a:pos x="T6" y="T7"/>
                </a:cxn>
                <a:cxn ang="0">
                  <a:pos x="T8" y="T9"/>
                </a:cxn>
              </a:cxnLst>
              <a:rect l="0" t="0" r="r" b="b"/>
              <a:pathLst>
                <a:path w="98" h="162">
                  <a:moveTo>
                    <a:pt x="0" y="81"/>
                  </a:moveTo>
                  <a:cubicBezTo>
                    <a:pt x="0" y="126"/>
                    <a:pt x="23" y="162"/>
                    <a:pt x="50" y="162"/>
                  </a:cubicBezTo>
                  <a:cubicBezTo>
                    <a:pt x="77" y="161"/>
                    <a:pt x="98" y="125"/>
                    <a:pt x="98" y="80"/>
                  </a:cubicBezTo>
                  <a:cubicBezTo>
                    <a:pt x="97" y="36"/>
                    <a:pt x="75" y="0"/>
                    <a:pt x="48" y="0"/>
                  </a:cubicBezTo>
                  <a:cubicBezTo>
                    <a:pt x="21" y="1"/>
                    <a:pt x="0" y="37"/>
                    <a:pt x="0" y="81"/>
                  </a:cubicBezTo>
                  <a:close/>
                </a:path>
              </a:pathLst>
            </a:custGeom>
            <a:solidFill>
              <a:srgbClr val="F165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28" name="Freeform 199"/>
            <p:cNvSpPr/>
            <p:nvPr/>
          </p:nvSpPr>
          <p:spPr bwMode="auto">
            <a:xfrm>
              <a:off x="4683125" y="-2411413"/>
              <a:ext cx="390525" cy="641350"/>
            </a:xfrm>
            <a:custGeom>
              <a:avLst/>
              <a:gdLst>
                <a:gd name="T0" fmla="*/ 92 w 92"/>
                <a:gd name="T1" fmla="*/ 75 h 151"/>
                <a:gd name="T2" fmla="*/ 47 w 92"/>
                <a:gd name="T3" fmla="*/ 151 h 151"/>
                <a:gd name="T4" fmla="*/ 1 w 92"/>
                <a:gd name="T5" fmla="*/ 76 h 151"/>
                <a:gd name="T6" fmla="*/ 46 w 92"/>
                <a:gd name="T7" fmla="*/ 0 h 151"/>
                <a:gd name="T8" fmla="*/ 92 w 92"/>
                <a:gd name="T9" fmla="*/ 75 h 151"/>
              </a:gdLst>
              <a:ahLst/>
              <a:cxnLst>
                <a:cxn ang="0">
                  <a:pos x="T0" y="T1"/>
                </a:cxn>
                <a:cxn ang="0">
                  <a:pos x="T2" y="T3"/>
                </a:cxn>
                <a:cxn ang="0">
                  <a:pos x="T4" y="T5"/>
                </a:cxn>
                <a:cxn ang="0">
                  <a:pos x="T6" y="T7"/>
                </a:cxn>
                <a:cxn ang="0">
                  <a:pos x="T8" y="T9"/>
                </a:cxn>
              </a:cxnLst>
              <a:rect l="0" t="0" r="r" b="b"/>
              <a:pathLst>
                <a:path w="92" h="151">
                  <a:moveTo>
                    <a:pt x="92" y="75"/>
                  </a:moveTo>
                  <a:cubicBezTo>
                    <a:pt x="92" y="117"/>
                    <a:pt x="72" y="151"/>
                    <a:pt x="47" y="151"/>
                  </a:cubicBezTo>
                  <a:cubicBezTo>
                    <a:pt x="22" y="151"/>
                    <a:pt x="1" y="118"/>
                    <a:pt x="1" y="76"/>
                  </a:cubicBezTo>
                  <a:cubicBezTo>
                    <a:pt x="0" y="35"/>
                    <a:pt x="20" y="1"/>
                    <a:pt x="46" y="0"/>
                  </a:cubicBezTo>
                  <a:cubicBezTo>
                    <a:pt x="71" y="0"/>
                    <a:pt x="91" y="34"/>
                    <a:pt x="92" y="75"/>
                  </a:cubicBezTo>
                  <a:close/>
                </a:path>
              </a:pathLst>
            </a:custGeom>
            <a:solidFill>
              <a:srgbClr val="CF57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29" name="Freeform 200"/>
            <p:cNvSpPr/>
            <p:nvPr/>
          </p:nvSpPr>
          <p:spPr bwMode="auto">
            <a:xfrm>
              <a:off x="4779963" y="-2436813"/>
              <a:ext cx="420687" cy="687388"/>
            </a:xfrm>
            <a:custGeom>
              <a:avLst/>
              <a:gdLst>
                <a:gd name="T0" fmla="*/ 98 w 99"/>
                <a:gd name="T1" fmla="*/ 81 h 162"/>
                <a:gd name="T2" fmla="*/ 50 w 99"/>
                <a:gd name="T3" fmla="*/ 162 h 162"/>
                <a:gd name="T4" fmla="*/ 0 w 99"/>
                <a:gd name="T5" fmla="*/ 82 h 162"/>
                <a:gd name="T6" fmla="*/ 49 w 99"/>
                <a:gd name="T7" fmla="*/ 1 h 162"/>
                <a:gd name="T8" fmla="*/ 98 w 99"/>
                <a:gd name="T9" fmla="*/ 81 h 162"/>
              </a:gdLst>
              <a:ahLst/>
              <a:cxnLst>
                <a:cxn ang="0">
                  <a:pos x="T0" y="T1"/>
                </a:cxn>
                <a:cxn ang="0">
                  <a:pos x="T2" y="T3"/>
                </a:cxn>
                <a:cxn ang="0">
                  <a:pos x="T4" y="T5"/>
                </a:cxn>
                <a:cxn ang="0">
                  <a:pos x="T6" y="T7"/>
                </a:cxn>
                <a:cxn ang="0">
                  <a:pos x="T8" y="T9"/>
                </a:cxn>
              </a:cxnLst>
              <a:rect l="0" t="0" r="r" b="b"/>
              <a:pathLst>
                <a:path w="99" h="162">
                  <a:moveTo>
                    <a:pt x="98" y="81"/>
                  </a:moveTo>
                  <a:cubicBezTo>
                    <a:pt x="99" y="126"/>
                    <a:pt x="77" y="162"/>
                    <a:pt x="50" y="162"/>
                  </a:cubicBezTo>
                  <a:cubicBezTo>
                    <a:pt x="23" y="162"/>
                    <a:pt x="1" y="127"/>
                    <a:pt x="0" y="82"/>
                  </a:cubicBezTo>
                  <a:cubicBezTo>
                    <a:pt x="0" y="37"/>
                    <a:pt x="22" y="1"/>
                    <a:pt x="49" y="1"/>
                  </a:cubicBezTo>
                  <a:cubicBezTo>
                    <a:pt x="76" y="0"/>
                    <a:pt x="98" y="36"/>
                    <a:pt x="98" y="81"/>
                  </a:cubicBezTo>
                  <a:close/>
                </a:path>
              </a:pathLst>
            </a:custGeom>
            <a:solidFill>
              <a:srgbClr val="F165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30" name="Freeform 201"/>
            <p:cNvSpPr/>
            <p:nvPr/>
          </p:nvSpPr>
          <p:spPr bwMode="auto">
            <a:xfrm>
              <a:off x="4908550" y="-2444750"/>
              <a:ext cx="368300" cy="708025"/>
            </a:xfrm>
            <a:custGeom>
              <a:avLst/>
              <a:gdLst>
                <a:gd name="T0" fmla="*/ 87 w 87"/>
                <a:gd name="T1" fmla="*/ 83 h 167"/>
                <a:gd name="T2" fmla="*/ 44 w 87"/>
                <a:gd name="T3" fmla="*/ 167 h 167"/>
                <a:gd name="T4" fmla="*/ 0 w 87"/>
                <a:gd name="T5" fmla="*/ 84 h 167"/>
                <a:gd name="T6" fmla="*/ 43 w 87"/>
                <a:gd name="T7" fmla="*/ 0 h 167"/>
                <a:gd name="T8" fmla="*/ 87 w 87"/>
                <a:gd name="T9" fmla="*/ 83 h 167"/>
              </a:gdLst>
              <a:ahLst/>
              <a:cxnLst>
                <a:cxn ang="0">
                  <a:pos x="T0" y="T1"/>
                </a:cxn>
                <a:cxn ang="0">
                  <a:pos x="T2" y="T3"/>
                </a:cxn>
                <a:cxn ang="0">
                  <a:pos x="T4" y="T5"/>
                </a:cxn>
                <a:cxn ang="0">
                  <a:pos x="T6" y="T7"/>
                </a:cxn>
                <a:cxn ang="0">
                  <a:pos x="T8" y="T9"/>
                </a:cxn>
              </a:cxnLst>
              <a:rect l="0" t="0" r="r" b="b"/>
              <a:pathLst>
                <a:path w="87" h="167">
                  <a:moveTo>
                    <a:pt x="87" y="83"/>
                  </a:moveTo>
                  <a:cubicBezTo>
                    <a:pt x="87" y="129"/>
                    <a:pt x="68" y="166"/>
                    <a:pt x="44" y="167"/>
                  </a:cubicBezTo>
                  <a:cubicBezTo>
                    <a:pt x="20" y="167"/>
                    <a:pt x="1" y="130"/>
                    <a:pt x="0" y="84"/>
                  </a:cubicBezTo>
                  <a:cubicBezTo>
                    <a:pt x="0" y="38"/>
                    <a:pt x="19" y="0"/>
                    <a:pt x="43" y="0"/>
                  </a:cubicBezTo>
                  <a:cubicBezTo>
                    <a:pt x="67" y="0"/>
                    <a:pt x="87" y="37"/>
                    <a:pt x="87" y="83"/>
                  </a:cubicBezTo>
                  <a:close/>
                </a:path>
              </a:pathLst>
            </a:custGeom>
            <a:solidFill>
              <a:srgbClr val="FF7C1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31" name="Freeform 202"/>
            <p:cNvSpPr/>
            <p:nvPr/>
          </p:nvSpPr>
          <p:spPr bwMode="auto">
            <a:xfrm>
              <a:off x="4959350" y="-2542874"/>
              <a:ext cx="261937" cy="117475"/>
            </a:xfrm>
            <a:custGeom>
              <a:avLst/>
              <a:gdLst>
                <a:gd name="T0" fmla="*/ 162 w 165"/>
                <a:gd name="T1" fmla="*/ 0 h 74"/>
                <a:gd name="T2" fmla="*/ 0 w 165"/>
                <a:gd name="T3" fmla="*/ 2 h 74"/>
                <a:gd name="T4" fmla="*/ 0 w 165"/>
                <a:gd name="T5" fmla="*/ 74 h 74"/>
                <a:gd name="T6" fmla="*/ 165 w 165"/>
                <a:gd name="T7" fmla="*/ 74 h 74"/>
                <a:gd name="T8" fmla="*/ 162 w 165"/>
                <a:gd name="T9" fmla="*/ 0 h 74"/>
              </a:gdLst>
              <a:ahLst/>
              <a:cxnLst>
                <a:cxn ang="0">
                  <a:pos x="T0" y="T1"/>
                </a:cxn>
                <a:cxn ang="0">
                  <a:pos x="T2" y="T3"/>
                </a:cxn>
                <a:cxn ang="0">
                  <a:pos x="T4" y="T5"/>
                </a:cxn>
                <a:cxn ang="0">
                  <a:pos x="T6" y="T7"/>
                </a:cxn>
                <a:cxn ang="0">
                  <a:pos x="T8" y="T9"/>
                </a:cxn>
              </a:cxnLst>
              <a:rect l="0" t="0" r="r" b="b"/>
              <a:pathLst>
                <a:path w="165" h="74">
                  <a:moveTo>
                    <a:pt x="162" y="0"/>
                  </a:moveTo>
                  <a:lnTo>
                    <a:pt x="0" y="2"/>
                  </a:lnTo>
                  <a:lnTo>
                    <a:pt x="0" y="74"/>
                  </a:lnTo>
                  <a:lnTo>
                    <a:pt x="165" y="74"/>
                  </a:lnTo>
                  <a:lnTo>
                    <a:pt x="162" y="0"/>
                  </a:lnTo>
                  <a:close/>
                </a:path>
              </a:pathLst>
            </a:custGeom>
            <a:solidFill>
              <a:srgbClr val="DE34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32" name="Freeform 203"/>
            <p:cNvSpPr/>
            <p:nvPr/>
          </p:nvSpPr>
          <p:spPr bwMode="auto">
            <a:xfrm>
              <a:off x="4967288" y="-1762125"/>
              <a:ext cx="258762" cy="119063"/>
            </a:xfrm>
            <a:custGeom>
              <a:avLst/>
              <a:gdLst>
                <a:gd name="T0" fmla="*/ 163 w 163"/>
                <a:gd name="T1" fmla="*/ 0 h 75"/>
                <a:gd name="T2" fmla="*/ 0 w 163"/>
                <a:gd name="T3" fmla="*/ 3 h 75"/>
                <a:gd name="T4" fmla="*/ 0 w 163"/>
                <a:gd name="T5" fmla="*/ 75 h 75"/>
                <a:gd name="T6" fmla="*/ 163 w 163"/>
                <a:gd name="T7" fmla="*/ 75 h 75"/>
                <a:gd name="T8" fmla="*/ 163 w 163"/>
                <a:gd name="T9" fmla="*/ 0 h 75"/>
              </a:gdLst>
              <a:ahLst/>
              <a:cxnLst>
                <a:cxn ang="0">
                  <a:pos x="T0" y="T1"/>
                </a:cxn>
                <a:cxn ang="0">
                  <a:pos x="T2" y="T3"/>
                </a:cxn>
                <a:cxn ang="0">
                  <a:pos x="T4" y="T5"/>
                </a:cxn>
                <a:cxn ang="0">
                  <a:pos x="T6" y="T7"/>
                </a:cxn>
                <a:cxn ang="0">
                  <a:pos x="T8" y="T9"/>
                </a:cxn>
              </a:cxnLst>
              <a:rect l="0" t="0" r="r" b="b"/>
              <a:pathLst>
                <a:path w="163" h="75">
                  <a:moveTo>
                    <a:pt x="163" y="0"/>
                  </a:moveTo>
                  <a:lnTo>
                    <a:pt x="0" y="3"/>
                  </a:lnTo>
                  <a:lnTo>
                    <a:pt x="0" y="75"/>
                  </a:lnTo>
                  <a:lnTo>
                    <a:pt x="163" y="75"/>
                  </a:lnTo>
                  <a:lnTo>
                    <a:pt x="163" y="0"/>
                  </a:lnTo>
                  <a:close/>
                </a:path>
              </a:pathLst>
            </a:custGeom>
            <a:solidFill>
              <a:srgbClr val="DE34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grpSp>
      <p:grpSp>
        <p:nvGrpSpPr>
          <p:cNvPr id="33" name="组合 32"/>
          <p:cNvGrpSpPr/>
          <p:nvPr/>
        </p:nvGrpSpPr>
        <p:grpSpPr>
          <a:xfrm>
            <a:off x="319767" y="114300"/>
            <a:ext cx="3316556" cy="951169"/>
            <a:chOff x="586467" y="272680"/>
            <a:chExt cx="3316556" cy="951169"/>
          </a:xfrm>
        </p:grpSpPr>
        <p:pic>
          <p:nvPicPr>
            <p:cNvPr id="34" name="图片 33"/>
            <p:cNvPicPr>
              <a:picLocks noChangeAspect="1"/>
            </p:cNvPicPr>
            <p:nvPr/>
          </p:nvPicPr>
          <p:blipFill>
            <a:blip r:embed="rId2" cstate="screen"/>
            <a:stretch>
              <a:fillRect/>
            </a:stretch>
          </p:blipFill>
          <p:spPr>
            <a:xfrm>
              <a:off x="586467" y="272680"/>
              <a:ext cx="956583" cy="951169"/>
            </a:xfrm>
            <a:prstGeom prst="rect">
              <a:avLst/>
            </a:prstGeom>
          </p:spPr>
        </p:pic>
        <p:sp>
          <p:nvSpPr>
            <p:cNvPr id="35" name="文本框 56"/>
            <p:cNvSpPr txBox="1"/>
            <p:nvPr/>
          </p:nvSpPr>
          <p:spPr>
            <a:xfrm>
              <a:off x="1563921" y="486081"/>
              <a:ext cx="2339102"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smtClean="0">
                  <a:ln>
                    <a:noFill/>
                  </a:ln>
                  <a:solidFill>
                    <a:prstClr val="white"/>
                  </a:solidFill>
                  <a:effectLst/>
                  <a:uLnTx/>
                  <a:uFillTx/>
                </a:rPr>
                <a:t>活动执行流程</a:t>
              </a:r>
            </a:p>
          </p:txBody>
        </p:sp>
      </p:grpSp>
      <p:grpSp>
        <p:nvGrpSpPr>
          <p:cNvPr id="36" name="组合 35"/>
          <p:cNvGrpSpPr/>
          <p:nvPr/>
        </p:nvGrpSpPr>
        <p:grpSpPr>
          <a:xfrm>
            <a:off x="1461408" y="2163963"/>
            <a:ext cx="2115035" cy="1154619"/>
            <a:chOff x="1478171" y="2225265"/>
            <a:chExt cx="2115035" cy="1154619"/>
          </a:xfrm>
        </p:grpSpPr>
        <p:sp>
          <p:nvSpPr>
            <p:cNvPr id="37"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38" name="文本框 26"/>
            <p:cNvSpPr txBox="1"/>
            <p:nvPr/>
          </p:nvSpPr>
          <p:spPr>
            <a:xfrm>
              <a:off x="1593972" y="2225265"/>
              <a:ext cx="1210588"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游戏环节</a:t>
              </a:r>
            </a:p>
          </p:txBody>
        </p:sp>
      </p:grpSp>
      <p:grpSp>
        <p:nvGrpSpPr>
          <p:cNvPr id="39" name="组合 38"/>
          <p:cNvGrpSpPr/>
          <p:nvPr/>
        </p:nvGrpSpPr>
        <p:grpSpPr>
          <a:xfrm>
            <a:off x="1461408" y="3876853"/>
            <a:ext cx="2115035" cy="1154619"/>
            <a:chOff x="1478171" y="2225265"/>
            <a:chExt cx="2115035" cy="1154619"/>
          </a:xfrm>
        </p:grpSpPr>
        <p:sp>
          <p:nvSpPr>
            <p:cNvPr id="40"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41" name="文本框 29"/>
            <p:cNvSpPr txBox="1"/>
            <p:nvPr/>
          </p:nvSpPr>
          <p:spPr>
            <a:xfrm>
              <a:off x="1593972" y="2225265"/>
              <a:ext cx="1210588"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游戏环节</a:t>
              </a:r>
            </a:p>
          </p:txBody>
        </p:sp>
      </p:grpSp>
      <p:grpSp>
        <p:nvGrpSpPr>
          <p:cNvPr id="42" name="组合 41"/>
          <p:cNvGrpSpPr/>
          <p:nvPr/>
        </p:nvGrpSpPr>
        <p:grpSpPr>
          <a:xfrm>
            <a:off x="9034185" y="2163963"/>
            <a:ext cx="2115035" cy="1154619"/>
            <a:chOff x="1478171" y="2225265"/>
            <a:chExt cx="2115035" cy="1154619"/>
          </a:xfrm>
        </p:grpSpPr>
        <p:sp>
          <p:nvSpPr>
            <p:cNvPr id="43"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44" name="文本框 32"/>
            <p:cNvSpPr txBox="1"/>
            <p:nvPr/>
          </p:nvSpPr>
          <p:spPr>
            <a:xfrm>
              <a:off x="1593972" y="2225265"/>
              <a:ext cx="1210588"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游戏环节</a:t>
              </a:r>
            </a:p>
          </p:txBody>
        </p:sp>
      </p:grpSp>
      <p:grpSp>
        <p:nvGrpSpPr>
          <p:cNvPr id="45" name="组合 44"/>
          <p:cNvGrpSpPr/>
          <p:nvPr/>
        </p:nvGrpSpPr>
        <p:grpSpPr>
          <a:xfrm>
            <a:off x="9034185" y="3876853"/>
            <a:ext cx="2115035" cy="1154619"/>
            <a:chOff x="1478171" y="2225265"/>
            <a:chExt cx="2115035" cy="1154619"/>
          </a:xfrm>
        </p:grpSpPr>
        <p:sp>
          <p:nvSpPr>
            <p:cNvPr id="46"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47" name="文本框 35"/>
            <p:cNvSpPr txBox="1"/>
            <p:nvPr/>
          </p:nvSpPr>
          <p:spPr>
            <a:xfrm>
              <a:off x="1593972" y="2225265"/>
              <a:ext cx="1210588"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游戏环节</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6"/>
                                        </p:tgtEl>
                                        <p:attrNameLst>
                                          <p:attrName>style.visibility</p:attrName>
                                        </p:attrNameLst>
                                      </p:cBhvr>
                                      <p:to>
                                        <p:strVal val="visible"/>
                                      </p:to>
                                    </p:set>
                                    <p:animEffect transition="in" filter="fade">
                                      <p:cBhvr>
                                        <p:cTn id="14" dur="1000"/>
                                        <p:tgtEl>
                                          <p:spTgt spid="36"/>
                                        </p:tgtEl>
                                      </p:cBhvr>
                                    </p:animEffect>
                                    <p:anim calcmode="lin" valueType="num">
                                      <p:cBhvr>
                                        <p:cTn id="15" dur="1000" fill="hold"/>
                                        <p:tgtEl>
                                          <p:spTgt spid="36"/>
                                        </p:tgtEl>
                                        <p:attrNameLst>
                                          <p:attrName>ppt_x</p:attrName>
                                        </p:attrNameLst>
                                      </p:cBhvr>
                                      <p:tavLst>
                                        <p:tav tm="0">
                                          <p:val>
                                            <p:strVal val="#ppt_x"/>
                                          </p:val>
                                        </p:tav>
                                        <p:tav tm="100000">
                                          <p:val>
                                            <p:strVal val="#ppt_x"/>
                                          </p:val>
                                        </p:tav>
                                      </p:tavLst>
                                    </p:anim>
                                    <p:anim calcmode="lin" valueType="num">
                                      <p:cBhvr>
                                        <p:cTn id="16"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1000"/>
                                        <p:tgtEl>
                                          <p:spTgt spid="42"/>
                                        </p:tgtEl>
                                      </p:cBhvr>
                                    </p:animEffect>
                                    <p:anim calcmode="lin" valueType="num">
                                      <p:cBhvr>
                                        <p:cTn id="29" dur="1000" fill="hold"/>
                                        <p:tgtEl>
                                          <p:spTgt spid="42"/>
                                        </p:tgtEl>
                                        <p:attrNameLst>
                                          <p:attrName>ppt_x</p:attrName>
                                        </p:attrNameLst>
                                      </p:cBhvr>
                                      <p:tavLst>
                                        <p:tav tm="0">
                                          <p:val>
                                            <p:strVal val="#ppt_x"/>
                                          </p:val>
                                        </p:tav>
                                        <p:tav tm="100000">
                                          <p:val>
                                            <p:strVal val="#ppt_x"/>
                                          </p:val>
                                        </p:tav>
                                      </p:tavLst>
                                    </p:anim>
                                    <p:anim calcmode="lin" valueType="num">
                                      <p:cBhvr>
                                        <p:cTn id="3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1456110" y="1943966"/>
            <a:ext cx="9092057" cy="1676663"/>
            <a:chOff x="365864" y="1282377"/>
            <a:chExt cx="9092057" cy="1676663"/>
          </a:xfrm>
        </p:grpSpPr>
        <p:grpSp>
          <p:nvGrpSpPr>
            <p:cNvPr id="20" name="组合 19"/>
            <p:cNvGrpSpPr/>
            <p:nvPr/>
          </p:nvGrpSpPr>
          <p:grpSpPr>
            <a:xfrm>
              <a:off x="365864" y="1638239"/>
              <a:ext cx="9092057" cy="1320801"/>
              <a:chOff x="853392" y="1315509"/>
              <a:chExt cx="9092057" cy="1320801"/>
            </a:xfrm>
          </p:grpSpPr>
          <p:sp>
            <p:nvSpPr>
              <p:cNvPr id="23" name="圆角矩形 22"/>
              <p:cNvSpPr/>
              <p:nvPr/>
            </p:nvSpPr>
            <p:spPr>
              <a:xfrm>
                <a:off x="853392" y="1315509"/>
                <a:ext cx="9092057" cy="1320801"/>
              </a:xfrm>
              <a:prstGeom prst="roundRect">
                <a:avLst>
                  <a:gd name="adj" fmla="val 31810"/>
                </a:avLst>
              </a:prstGeom>
              <a:solidFill>
                <a:srgbClr val="FF8800"/>
              </a:solidFill>
              <a:ln w="12700" cap="flat" cmpd="sng" algn="ctr">
                <a:noFill/>
                <a:prstDash val="solid"/>
                <a:miter lim="800000"/>
              </a:ln>
              <a:effectLst/>
            </p:spPr>
            <p:txBody>
              <a:bodyPr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等线" panose="02010600030101010101" charset="-122"/>
                  <a:cs typeface="+mn-cs"/>
                </a:endParaRPr>
              </a:p>
            </p:txBody>
          </p:sp>
          <p:sp>
            <p:nvSpPr>
              <p:cNvPr id="24" name="圆角矩形 23"/>
              <p:cNvSpPr/>
              <p:nvPr/>
            </p:nvSpPr>
            <p:spPr>
              <a:xfrm>
                <a:off x="941294" y="1420471"/>
                <a:ext cx="8910026" cy="1109135"/>
              </a:xfrm>
              <a:prstGeom prst="roundRect">
                <a:avLst>
                  <a:gd name="adj" fmla="val 31810"/>
                </a:avLst>
              </a:prstGeom>
              <a:solidFill>
                <a:sysClr val="window" lastClr="FFFFFF"/>
              </a:solidFill>
              <a:ln w="12700" cap="flat" cmpd="sng" algn="ctr">
                <a:noFill/>
                <a:prstDash val="solid"/>
                <a:miter lim="800000"/>
              </a:ln>
              <a:effectLst/>
            </p:spPr>
            <p:txBody>
              <a:bodyPr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等线" panose="02010600030101010101" charset="-122"/>
                  <a:cs typeface="+mn-cs"/>
                </a:endParaRPr>
              </a:p>
            </p:txBody>
          </p:sp>
        </p:grpSp>
        <p:sp>
          <p:nvSpPr>
            <p:cNvPr id="21" name="椭圆 3"/>
            <p:cNvSpPr/>
            <p:nvPr/>
          </p:nvSpPr>
          <p:spPr>
            <a:xfrm>
              <a:off x="630449" y="1282377"/>
              <a:ext cx="1902884" cy="615951"/>
            </a:xfrm>
            <a:custGeom>
              <a:avLst/>
              <a:gdLst/>
              <a:ahLst/>
              <a:cxnLst/>
              <a:rect l="l" t="t" r="r" b="b"/>
              <a:pathLst>
                <a:path w="2351938" h="759728">
                  <a:moveTo>
                    <a:pt x="888713" y="0"/>
                  </a:moveTo>
                  <a:cubicBezTo>
                    <a:pt x="989142" y="0"/>
                    <a:pt x="1080300" y="39692"/>
                    <a:pt x="1146929" y="104688"/>
                  </a:cubicBezTo>
                  <a:cubicBezTo>
                    <a:pt x="1213558" y="39692"/>
                    <a:pt x="1304716" y="0"/>
                    <a:pt x="1405145" y="0"/>
                  </a:cubicBezTo>
                  <a:cubicBezTo>
                    <a:pt x="1521252" y="0"/>
                    <a:pt x="1624968" y="53053"/>
                    <a:pt x="1692052" y="137326"/>
                  </a:cubicBezTo>
                  <a:cubicBezTo>
                    <a:pt x="1759136" y="53053"/>
                    <a:pt x="1862852" y="0"/>
                    <a:pt x="1978959" y="0"/>
                  </a:cubicBezTo>
                  <a:cubicBezTo>
                    <a:pt x="2184950" y="0"/>
                    <a:pt x="2351938" y="166988"/>
                    <a:pt x="2351938" y="372979"/>
                  </a:cubicBezTo>
                  <a:cubicBezTo>
                    <a:pt x="2351938" y="578970"/>
                    <a:pt x="2184950" y="745958"/>
                    <a:pt x="1978959" y="745958"/>
                  </a:cubicBezTo>
                  <a:cubicBezTo>
                    <a:pt x="1862852" y="745958"/>
                    <a:pt x="1759136" y="692905"/>
                    <a:pt x="1692052" y="608632"/>
                  </a:cubicBezTo>
                  <a:cubicBezTo>
                    <a:pt x="1624968" y="692905"/>
                    <a:pt x="1521252" y="745958"/>
                    <a:pt x="1405145" y="745958"/>
                  </a:cubicBezTo>
                  <a:cubicBezTo>
                    <a:pt x="1304716" y="745958"/>
                    <a:pt x="1213558" y="706266"/>
                    <a:pt x="1146929" y="641270"/>
                  </a:cubicBezTo>
                  <a:cubicBezTo>
                    <a:pt x="1080300" y="706266"/>
                    <a:pt x="989142" y="745958"/>
                    <a:pt x="888713" y="745958"/>
                  </a:cubicBezTo>
                  <a:cubicBezTo>
                    <a:pt x="792121" y="745958"/>
                    <a:pt x="704104" y="709240"/>
                    <a:pt x="638721" y="648055"/>
                  </a:cubicBezTo>
                  <a:cubicBezTo>
                    <a:pt x="571263" y="717061"/>
                    <a:pt x="477103" y="759728"/>
                    <a:pt x="372979" y="759728"/>
                  </a:cubicBezTo>
                  <a:cubicBezTo>
                    <a:pt x="166988" y="759728"/>
                    <a:pt x="0" y="592740"/>
                    <a:pt x="0" y="386749"/>
                  </a:cubicBezTo>
                  <a:cubicBezTo>
                    <a:pt x="0" y="180758"/>
                    <a:pt x="166988" y="13770"/>
                    <a:pt x="372979" y="13770"/>
                  </a:cubicBezTo>
                  <a:cubicBezTo>
                    <a:pt x="469571" y="13770"/>
                    <a:pt x="557588" y="50488"/>
                    <a:pt x="622972" y="111673"/>
                  </a:cubicBezTo>
                  <a:cubicBezTo>
                    <a:pt x="690430" y="42667"/>
                    <a:pt x="784589" y="0"/>
                    <a:pt x="888713" y="0"/>
                  </a:cubicBezTo>
                  <a:close/>
                </a:path>
              </a:pathLst>
            </a:custGeom>
            <a:solidFill>
              <a:sysClr val="windowText" lastClr="000000"/>
            </a:solidFill>
            <a:ln w="12700" cap="flat" cmpd="sng" algn="ctr">
              <a:noFill/>
              <a:prstDash val="solid"/>
              <a:miter lim="800000"/>
            </a:ln>
            <a:effectLst/>
          </p:spPr>
          <p:txBody>
            <a:bodyPr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dirty="0">
                <a:ln>
                  <a:noFill/>
                </a:ln>
                <a:solidFill>
                  <a:prstClr val="white"/>
                </a:solidFill>
                <a:effectLst/>
                <a:uLnTx/>
                <a:uFillTx/>
                <a:latin typeface="方正兰亭中粗黑_GBK" panose="02000000000000000000" pitchFamily="2" charset="-122"/>
                <a:ea typeface="方正兰亭中粗黑_GBK" panose="02000000000000000000" pitchFamily="2" charset="-122"/>
                <a:cs typeface="+mn-cs"/>
              </a:endParaRPr>
            </a:p>
          </p:txBody>
        </p:sp>
        <p:sp>
          <p:nvSpPr>
            <p:cNvPr id="22" name="矩形 21"/>
            <p:cNvSpPr/>
            <p:nvPr/>
          </p:nvSpPr>
          <p:spPr>
            <a:xfrm>
              <a:off x="1224261" y="1405686"/>
              <a:ext cx="1107996"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smtClean="0">
                  <a:ln>
                    <a:noFill/>
                  </a:ln>
                  <a:solidFill>
                    <a:prstClr val="white"/>
                  </a:solidFill>
                  <a:effectLst/>
                  <a:uLnTx/>
                  <a:uFillTx/>
                  <a:latin typeface="等线" panose="02010600030101010101" charset="-122"/>
                </a:rPr>
                <a:t>游戏环节</a:t>
              </a:r>
              <a:endParaRPr kumimoji="0" lang="zh-CN" altLang="en-US" sz="1800" b="0" i="0" u="none" strike="noStrike" kern="0" cap="none" spc="0" normalizeH="0" baseline="0" noProof="0" dirty="0" smtClean="0">
                <a:ln>
                  <a:noFill/>
                </a:ln>
                <a:solidFill>
                  <a:prstClr val="white"/>
                </a:solidFill>
                <a:effectLst/>
                <a:uLnTx/>
                <a:uFillTx/>
                <a:latin typeface="等线" panose="02010600030101010101" charset="-122"/>
              </a:endParaRPr>
            </a:p>
          </p:txBody>
        </p:sp>
      </p:grpSp>
      <p:grpSp>
        <p:nvGrpSpPr>
          <p:cNvPr id="25" name="组合 24"/>
          <p:cNvGrpSpPr/>
          <p:nvPr/>
        </p:nvGrpSpPr>
        <p:grpSpPr>
          <a:xfrm>
            <a:off x="1456110" y="4485017"/>
            <a:ext cx="9092057" cy="1676663"/>
            <a:chOff x="365864" y="1282377"/>
            <a:chExt cx="9092057" cy="1676663"/>
          </a:xfrm>
        </p:grpSpPr>
        <p:grpSp>
          <p:nvGrpSpPr>
            <p:cNvPr id="26" name="组合 25"/>
            <p:cNvGrpSpPr/>
            <p:nvPr/>
          </p:nvGrpSpPr>
          <p:grpSpPr>
            <a:xfrm>
              <a:off x="365864" y="1638239"/>
              <a:ext cx="9092057" cy="1320801"/>
              <a:chOff x="853392" y="1315509"/>
              <a:chExt cx="9092057" cy="1320801"/>
            </a:xfrm>
          </p:grpSpPr>
          <p:sp>
            <p:nvSpPr>
              <p:cNvPr id="29" name="圆角矩形 28"/>
              <p:cNvSpPr/>
              <p:nvPr/>
            </p:nvSpPr>
            <p:spPr>
              <a:xfrm>
                <a:off x="853392" y="1315509"/>
                <a:ext cx="9092057" cy="1320801"/>
              </a:xfrm>
              <a:prstGeom prst="roundRect">
                <a:avLst>
                  <a:gd name="adj" fmla="val 31810"/>
                </a:avLst>
              </a:prstGeom>
              <a:solidFill>
                <a:srgbClr val="FF8800"/>
              </a:solidFill>
              <a:ln w="12700" cap="flat" cmpd="sng" algn="ctr">
                <a:noFill/>
                <a:prstDash val="solid"/>
                <a:miter lim="800000"/>
              </a:ln>
              <a:effectLst/>
            </p:spPr>
            <p:txBody>
              <a:bodyPr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等线" panose="02010600030101010101" charset="-122"/>
                  <a:cs typeface="+mn-cs"/>
                </a:endParaRPr>
              </a:p>
            </p:txBody>
          </p:sp>
          <p:sp>
            <p:nvSpPr>
              <p:cNvPr id="30" name="圆角矩形 29"/>
              <p:cNvSpPr/>
              <p:nvPr/>
            </p:nvSpPr>
            <p:spPr>
              <a:xfrm>
                <a:off x="941294" y="1420471"/>
                <a:ext cx="8910026" cy="1109135"/>
              </a:xfrm>
              <a:prstGeom prst="roundRect">
                <a:avLst>
                  <a:gd name="adj" fmla="val 31810"/>
                </a:avLst>
              </a:prstGeom>
              <a:solidFill>
                <a:sysClr val="window" lastClr="FFFFFF"/>
              </a:solidFill>
              <a:ln w="12700" cap="flat" cmpd="sng" algn="ctr">
                <a:noFill/>
                <a:prstDash val="solid"/>
                <a:miter lim="800000"/>
              </a:ln>
              <a:effectLst/>
            </p:spPr>
            <p:txBody>
              <a:bodyPr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2400" b="0" i="0" u="none" strike="noStrike" kern="0" cap="none" spc="0" normalizeH="0" baseline="0" noProof="0">
                  <a:ln>
                    <a:noFill/>
                  </a:ln>
                  <a:solidFill>
                    <a:prstClr val="white"/>
                  </a:solidFill>
                  <a:effectLst/>
                  <a:uLnTx/>
                  <a:uFillTx/>
                  <a:latin typeface="等线" panose="02010600030101010101" charset="-122"/>
                  <a:cs typeface="+mn-cs"/>
                </a:endParaRPr>
              </a:p>
            </p:txBody>
          </p:sp>
        </p:grpSp>
        <p:sp>
          <p:nvSpPr>
            <p:cNvPr id="27" name="椭圆 3"/>
            <p:cNvSpPr/>
            <p:nvPr/>
          </p:nvSpPr>
          <p:spPr>
            <a:xfrm>
              <a:off x="630449" y="1282377"/>
              <a:ext cx="1902884" cy="615951"/>
            </a:xfrm>
            <a:custGeom>
              <a:avLst/>
              <a:gdLst/>
              <a:ahLst/>
              <a:cxnLst/>
              <a:rect l="l" t="t" r="r" b="b"/>
              <a:pathLst>
                <a:path w="2351938" h="759728">
                  <a:moveTo>
                    <a:pt x="888713" y="0"/>
                  </a:moveTo>
                  <a:cubicBezTo>
                    <a:pt x="989142" y="0"/>
                    <a:pt x="1080300" y="39692"/>
                    <a:pt x="1146929" y="104688"/>
                  </a:cubicBezTo>
                  <a:cubicBezTo>
                    <a:pt x="1213558" y="39692"/>
                    <a:pt x="1304716" y="0"/>
                    <a:pt x="1405145" y="0"/>
                  </a:cubicBezTo>
                  <a:cubicBezTo>
                    <a:pt x="1521252" y="0"/>
                    <a:pt x="1624968" y="53053"/>
                    <a:pt x="1692052" y="137326"/>
                  </a:cubicBezTo>
                  <a:cubicBezTo>
                    <a:pt x="1759136" y="53053"/>
                    <a:pt x="1862852" y="0"/>
                    <a:pt x="1978959" y="0"/>
                  </a:cubicBezTo>
                  <a:cubicBezTo>
                    <a:pt x="2184950" y="0"/>
                    <a:pt x="2351938" y="166988"/>
                    <a:pt x="2351938" y="372979"/>
                  </a:cubicBezTo>
                  <a:cubicBezTo>
                    <a:pt x="2351938" y="578970"/>
                    <a:pt x="2184950" y="745958"/>
                    <a:pt x="1978959" y="745958"/>
                  </a:cubicBezTo>
                  <a:cubicBezTo>
                    <a:pt x="1862852" y="745958"/>
                    <a:pt x="1759136" y="692905"/>
                    <a:pt x="1692052" y="608632"/>
                  </a:cubicBezTo>
                  <a:cubicBezTo>
                    <a:pt x="1624968" y="692905"/>
                    <a:pt x="1521252" y="745958"/>
                    <a:pt x="1405145" y="745958"/>
                  </a:cubicBezTo>
                  <a:cubicBezTo>
                    <a:pt x="1304716" y="745958"/>
                    <a:pt x="1213558" y="706266"/>
                    <a:pt x="1146929" y="641270"/>
                  </a:cubicBezTo>
                  <a:cubicBezTo>
                    <a:pt x="1080300" y="706266"/>
                    <a:pt x="989142" y="745958"/>
                    <a:pt x="888713" y="745958"/>
                  </a:cubicBezTo>
                  <a:cubicBezTo>
                    <a:pt x="792121" y="745958"/>
                    <a:pt x="704104" y="709240"/>
                    <a:pt x="638721" y="648055"/>
                  </a:cubicBezTo>
                  <a:cubicBezTo>
                    <a:pt x="571263" y="717061"/>
                    <a:pt x="477103" y="759728"/>
                    <a:pt x="372979" y="759728"/>
                  </a:cubicBezTo>
                  <a:cubicBezTo>
                    <a:pt x="166988" y="759728"/>
                    <a:pt x="0" y="592740"/>
                    <a:pt x="0" y="386749"/>
                  </a:cubicBezTo>
                  <a:cubicBezTo>
                    <a:pt x="0" y="180758"/>
                    <a:pt x="166988" y="13770"/>
                    <a:pt x="372979" y="13770"/>
                  </a:cubicBezTo>
                  <a:cubicBezTo>
                    <a:pt x="469571" y="13770"/>
                    <a:pt x="557588" y="50488"/>
                    <a:pt x="622972" y="111673"/>
                  </a:cubicBezTo>
                  <a:cubicBezTo>
                    <a:pt x="690430" y="42667"/>
                    <a:pt x="784589" y="0"/>
                    <a:pt x="888713" y="0"/>
                  </a:cubicBezTo>
                  <a:close/>
                </a:path>
              </a:pathLst>
            </a:custGeom>
            <a:solidFill>
              <a:sysClr val="windowText" lastClr="000000"/>
            </a:solidFill>
            <a:ln w="12700" cap="flat" cmpd="sng" algn="ctr">
              <a:noFill/>
              <a:prstDash val="solid"/>
              <a:miter lim="800000"/>
            </a:ln>
            <a:effectLst/>
          </p:spPr>
          <p:txBody>
            <a:bodyPr anchor="ctr"/>
            <a:lstStyle/>
            <a:p>
              <a:pPr marL="0" marR="0" lvl="0" indent="0" algn="ctr" defTabSz="1219200" eaLnBrk="1" fontAlgn="auto" latinLnBrk="0" hangingPunct="1">
                <a:lnSpc>
                  <a:spcPct val="100000"/>
                </a:lnSpc>
                <a:spcBef>
                  <a:spcPts val="0"/>
                </a:spcBef>
                <a:spcAft>
                  <a:spcPts val="0"/>
                </a:spcAft>
                <a:buClrTx/>
                <a:buSzTx/>
                <a:buFontTx/>
                <a:buNone/>
                <a:defRPr/>
              </a:pPr>
              <a:endParaRPr kumimoji="0" lang="zh-CN" altLang="en-US" sz="1865" b="0" i="0" u="none" strike="noStrike" kern="0" cap="none" spc="0" normalizeH="0" baseline="0" noProof="0" dirty="0">
                <a:ln>
                  <a:noFill/>
                </a:ln>
                <a:solidFill>
                  <a:prstClr val="white"/>
                </a:solidFill>
                <a:effectLst/>
                <a:uLnTx/>
                <a:uFillTx/>
                <a:latin typeface="方正兰亭中粗黑_GBK" panose="02000000000000000000" pitchFamily="2" charset="-122"/>
                <a:ea typeface="方正兰亭中粗黑_GBK" panose="02000000000000000000" pitchFamily="2" charset="-122"/>
                <a:cs typeface="+mn-cs"/>
              </a:endParaRPr>
            </a:p>
          </p:txBody>
        </p:sp>
        <p:sp>
          <p:nvSpPr>
            <p:cNvPr id="28" name="矩形 27"/>
            <p:cNvSpPr/>
            <p:nvPr/>
          </p:nvSpPr>
          <p:spPr>
            <a:xfrm>
              <a:off x="1241893" y="1405686"/>
              <a:ext cx="1107996"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800" b="0" i="0" u="none" strike="noStrike" kern="0" cap="none" spc="0" normalizeH="0" baseline="0" noProof="0" smtClean="0">
                  <a:ln>
                    <a:noFill/>
                  </a:ln>
                  <a:solidFill>
                    <a:prstClr val="white"/>
                  </a:solidFill>
                  <a:effectLst/>
                  <a:uLnTx/>
                  <a:uFillTx/>
                  <a:latin typeface="等线" panose="02010600030101010101" charset="-122"/>
                </a:rPr>
                <a:t>游戏环节</a:t>
              </a:r>
              <a:endParaRPr kumimoji="0" lang="zh-CN" altLang="en-US" sz="1800" b="0" i="0" u="none" strike="noStrike" kern="0" cap="none" spc="0" normalizeH="0" baseline="0" noProof="0" dirty="0" smtClean="0">
                <a:ln>
                  <a:noFill/>
                </a:ln>
                <a:solidFill>
                  <a:prstClr val="white"/>
                </a:solidFill>
                <a:effectLst/>
                <a:uLnTx/>
                <a:uFillTx/>
                <a:latin typeface="等线" panose="02010600030101010101" charset="-122"/>
              </a:endParaRPr>
            </a:p>
          </p:txBody>
        </p:sp>
      </p:grpSp>
      <p:sp>
        <p:nvSpPr>
          <p:cNvPr id="31" name="TextBox 20"/>
          <p:cNvSpPr txBox="1"/>
          <p:nvPr/>
        </p:nvSpPr>
        <p:spPr>
          <a:xfrm>
            <a:off x="2253732" y="2696149"/>
            <a:ext cx="7505730" cy="507831"/>
          </a:xfrm>
          <a:prstGeom prst="rect">
            <a:avLst/>
          </a:prstGeom>
          <a:noFill/>
        </p:spPr>
        <p:txBody>
          <a:bodyPr wrap="square" lIns="0" tIns="0" rIns="0" bIns="0" rtlCol="0">
            <a:spAutoFit/>
          </a:bodyPr>
          <a:lstStyle/>
          <a:p>
            <a:pPr algn="just">
              <a:lnSpc>
                <a:spcPct val="150000"/>
              </a:lnSpc>
            </a:pPr>
            <a:r>
              <a:rPr lang="zh-CN" altLang="en-US" sz="1100" dirty="0">
                <a:solidFill>
                  <a:prstClr val="black"/>
                </a:solidFill>
                <a:latin typeface="Arial" panose="020B0604020202020204" pitchFamily="34" charset="0"/>
                <a:sym typeface="Arial" panose="020B0604020202020204" pitchFamily="34" charset="0"/>
              </a:rPr>
              <a:t>请替换文字内容，修改文字内容，也可以直接复制你的内容到此。请替换文字内容，修改文字内容，也可以直接复制你的内容到</a:t>
            </a:r>
            <a:r>
              <a:rPr lang="zh-CN" altLang="en-US" sz="1100">
                <a:solidFill>
                  <a:prstClr val="black"/>
                </a:solidFill>
                <a:latin typeface="Arial" panose="020B0604020202020204" pitchFamily="34" charset="0"/>
                <a:sym typeface="Arial" panose="020B0604020202020204" pitchFamily="34" charset="0"/>
              </a:rPr>
              <a:t>此。请替换文字内容，修改文字内容，也可以直接复制你的内容到此。请替换文字内容，修改文字。</a:t>
            </a:r>
            <a:endParaRPr lang="en-GB" altLang="zh-CN" sz="1100">
              <a:solidFill>
                <a:prstClr val="black"/>
              </a:solidFill>
              <a:latin typeface="Arial" panose="020B0604020202020204" pitchFamily="34" charset="0"/>
              <a:sym typeface="Arial" panose="020B0604020202020204" pitchFamily="34" charset="0"/>
            </a:endParaRPr>
          </a:p>
        </p:txBody>
      </p:sp>
      <p:sp>
        <p:nvSpPr>
          <p:cNvPr id="32" name="TextBox 20"/>
          <p:cNvSpPr txBox="1"/>
          <p:nvPr/>
        </p:nvSpPr>
        <p:spPr>
          <a:xfrm>
            <a:off x="2253732" y="5213680"/>
            <a:ext cx="7505730" cy="507831"/>
          </a:xfrm>
          <a:prstGeom prst="rect">
            <a:avLst/>
          </a:prstGeom>
          <a:noFill/>
        </p:spPr>
        <p:txBody>
          <a:bodyPr wrap="square" lIns="0" tIns="0" rIns="0" bIns="0" rtlCol="0">
            <a:spAutoFit/>
          </a:bodyPr>
          <a:lstStyle/>
          <a:p>
            <a:pPr algn="just">
              <a:lnSpc>
                <a:spcPct val="150000"/>
              </a:lnSpc>
            </a:pPr>
            <a:r>
              <a:rPr lang="zh-CN" altLang="en-US" sz="1100" dirty="0">
                <a:solidFill>
                  <a:prstClr val="black"/>
                </a:solidFill>
                <a:latin typeface="Arial" panose="020B0604020202020204" pitchFamily="34" charset="0"/>
                <a:sym typeface="Arial" panose="020B0604020202020204" pitchFamily="34" charset="0"/>
              </a:rPr>
              <a:t>请替换文字内容，修改文字内容，也可以直接复制你的内容到此。请替换文字内容，修改文字内容，也可以直接复制你的内容到</a:t>
            </a:r>
            <a:r>
              <a:rPr lang="zh-CN" altLang="en-US" sz="1100">
                <a:solidFill>
                  <a:prstClr val="black"/>
                </a:solidFill>
                <a:latin typeface="Arial" panose="020B0604020202020204" pitchFamily="34" charset="0"/>
                <a:sym typeface="Arial" panose="020B0604020202020204" pitchFamily="34" charset="0"/>
              </a:rPr>
              <a:t>此。请替换文字内容，修改文字内容，也可以直接复制你的内容到此。请替换文字内容，修改文字。</a:t>
            </a:r>
            <a:endParaRPr lang="en-GB" altLang="zh-CN" sz="1100">
              <a:solidFill>
                <a:prstClr val="black"/>
              </a:solidFill>
              <a:latin typeface="Arial" panose="020B0604020202020204" pitchFamily="34" charset="0"/>
              <a:sym typeface="Arial" panose="020B0604020202020204" pitchFamily="34" charset="0"/>
            </a:endParaRPr>
          </a:p>
        </p:txBody>
      </p:sp>
      <p:grpSp>
        <p:nvGrpSpPr>
          <p:cNvPr id="33" name="组合 32"/>
          <p:cNvGrpSpPr/>
          <p:nvPr/>
        </p:nvGrpSpPr>
        <p:grpSpPr>
          <a:xfrm>
            <a:off x="319767" y="114300"/>
            <a:ext cx="3316556" cy="951169"/>
            <a:chOff x="586467" y="272680"/>
            <a:chExt cx="3316556" cy="951169"/>
          </a:xfrm>
        </p:grpSpPr>
        <p:pic>
          <p:nvPicPr>
            <p:cNvPr id="34" name="图片 33"/>
            <p:cNvPicPr>
              <a:picLocks noChangeAspect="1"/>
            </p:cNvPicPr>
            <p:nvPr/>
          </p:nvPicPr>
          <p:blipFill>
            <a:blip r:embed="rId2" cstate="screen"/>
            <a:stretch>
              <a:fillRect/>
            </a:stretch>
          </p:blipFill>
          <p:spPr>
            <a:xfrm>
              <a:off x="586467" y="272680"/>
              <a:ext cx="956583" cy="951169"/>
            </a:xfrm>
            <a:prstGeom prst="rect">
              <a:avLst/>
            </a:prstGeom>
          </p:spPr>
        </p:pic>
        <p:sp>
          <p:nvSpPr>
            <p:cNvPr id="35" name="文本框 20"/>
            <p:cNvSpPr txBox="1"/>
            <p:nvPr/>
          </p:nvSpPr>
          <p:spPr>
            <a:xfrm>
              <a:off x="1563921" y="486081"/>
              <a:ext cx="2339102"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smtClean="0">
                  <a:ln>
                    <a:noFill/>
                  </a:ln>
                  <a:solidFill>
                    <a:prstClr val="white"/>
                  </a:solidFill>
                  <a:effectLst/>
                  <a:uLnTx/>
                  <a:uFillTx/>
                </a:rPr>
                <a:t>活动执行流程</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barn(inVertical)">
                                      <p:cBhvr>
                                        <p:cTn id="11" dur="5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组合 41"/>
          <p:cNvGrpSpPr/>
          <p:nvPr/>
        </p:nvGrpSpPr>
        <p:grpSpPr>
          <a:xfrm>
            <a:off x="5623146" y="2349720"/>
            <a:ext cx="1231680" cy="1231680"/>
            <a:chOff x="3227388" y="1831975"/>
            <a:chExt cx="685800" cy="685800"/>
          </a:xfrm>
          <a:solidFill>
            <a:srgbClr val="ED7D31"/>
          </a:solidFill>
        </p:grpSpPr>
        <p:sp>
          <p:nvSpPr>
            <p:cNvPr id="43" name="Freeform 14"/>
            <p:cNvSpPr>
              <a:spLocks noEditPoints="1"/>
            </p:cNvSpPr>
            <p:nvPr/>
          </p:nvSpPr>
          <p:spPr bwMode="auto">
            <a:xfrm>
              <a:off x="3227388" y="1831975"/>
              <a:ext cx="685800" cy="685800"/>
            </a:xfrm>
            <a:custGeom>
              <a:avLst/>
              <a:gdLst>
                <a:gd name="T0" fmla="*/ 90 w 180"/>
                <a:gd name="T1" fmla="*/ 180 h 180"/>
                <a:gd name="T2" fmla="*/ 0 w 180"/>
                <a:gd name="T3" fmla="*/ 90 h 180"/>
                <a:gd name="T4" fmla="*/ 90 w 180"/>
                <a:gd name="T5" fmla="*/ 0 h 180"/>
                <a:gd name="T6" fmla="*/ 180 w 180"/>
                <a:gd name="T7" fmla="*/ 90 h 180"/>
                <a:gd name="T8" fmla="*/ 90 w 180"/>
                <a:gd name="T9" fmla="*/ 180 h 180"/>
                <a:gd name="T10" fmla="*/ 90 w 180"/>
                <a:gd name="T11" fmla="*/ 4 h 180"/>
                <a:gd name="T12" fmla="*/ 4 w 180"/>
                <a:gd name="T13" fmla="*/ 90 h 180"/>
                <a:gd name="T14" fmla="*/ 90 w 180"/>
                <a:gd name="T15" fmla="*/ 176 h 180"/>
                <a:gd name="T16" fmla="*/ 176 w 180"/>
                <a:gd name="T17" fmla="*/ 90 h 180"/>
                <a:gd name="T18" fmla="*/ 90 w 180"/>
                <a:gd name="T19" fmla="*/ 4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180">
                  <a:moveTo>
                    <a:pt x="90" y="180"/>
                  </a:moveTo>
                  <a:cubicBezTo>
                    <a:pt x="41" y="180"/>
                    <a:pt x="0" y="139"/>
                    <a:pt x="0" y="90"/>
                  </a:cubicBezTo>
                  <a:cubicBezTo>
                    <a:pt x="0" y="40"/>
                    <a:pt x="41" y="0"/>
                    <a:pt x="90" y="0"/>
                  </a:cubicBezTo>
                  <a:cubicBezTo>
                    <a:pt x="140" y="0"/>
                    <a:pt x="180" y="40"/>
                    <a:pt x="180" y="90"/>
                  </a:cubicBezTo>
                  <a:cubicBezTo>
                    <a:pt x="180" y="139"/>
                    <a:pt x="140" y="180"/>
                    <a:pt x="90" y="180"/>
                  </a:cubicBezTo>
                  <a:close/>
                  <a:moveTo>
                    <a:pt x="90" y="4"/>
                  </a:moveTo>
                  <a:cubicBezTo>
                    <a:pt x="43" y="4"/>
                    <a:pt x="4" y="42"/>
                    <a:pt x="4" y="90"/>
                  </a:cubicBezTo>
                  <a:cubicBezTo>
                    <a:pt x="4" y="137"/>
                    <a:pt x="43" y="176"/>
                    <a:pt x="90" y="176"/>
                  </a:cubicBezTo>
                  <a:cubicBezTo>
                    <a:pt x="138" y="176"/>
                    <a:pt x="176" y="137"/>
                    <a:pt x="176" y="90"/>
                  </a:cubicBezTo>
                  <a:cubicBezTo>
                    <a:pt x="176" y="42"/>
                    <a:pt x="138" y="4"/>
                    <a:pt x="9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等线" panose="02010600030101010101" charset="-122"/>
                <a:ea typeface="宋体" panose="02010600030101010101" pitchFamily="2" charset="-122"/>
              </a:endParaRPr>
            </a:p>
          </p:txBody>
        </p:sp>
        <p:sp>
          <p:nvSpPr>
            <p:cNvPr id="44" name="Freeform 15"/>
            <p:cNvSpPr>
              <a:spLocks noEditPoints="1"/>
            </p:cNvSpPr>
            <p:nvPr/>
          </p:nvSpPr>
          <p:spPr bwMode="auto">
            <a:xfrm>
              <a:off x="3452813" y="1998663"/>
              <a:ext cx="239713" cy="290513"/>
            </a:xfrm>
            <a:custGeom>
              <a:avLst/>
              <a:gdLst>
                <a:gd name="T0" fmla="*/ 47 w 63"/>
                <a:gd name="T1" fmla="*/ 76 h 76"/>
                <a:gd name="T2" fmla="*/ 17 w 63"/>
                <a:gd name="T3" fmla="*/ 76 h 76"/>
                <a:gd name="T4" fmla="*/ 15 w 63"/>
                <a:gd name="T5" fmla="*/ 75 h 76"/>
                <a:gd name="T6" fmla="*/ 15 w 63"/>
                <a:gd name="T7" fmla="*/ 74 h 76"/>
                <a:gd name="T8" fmla="*/ 12 w 63"/>
                <a:gd name="T9" fmla="*/ 62 h 76"/>
                <a:gd name="T10" fmla="*/ 0 w 63"/>
                <a:gd name="T11" fmla="*/ 32 h 76"/>
                <a:gd name="T12" fmla="*/ 32 w 63"/>
                <a:gd name="T13" fmla="*/ 0 h 76"/>
                <a:gd name="T14" fmla="*/ 63 w 63"/>
                <a:gd name="T15" fmla="*/ 32 h 76"/>
                <a:gd name="T16" fmla="*/ 51 w 63"/>
                <a:gd name="T17" fmla="*/ 62 h 76"/>
                <a:gd name="T18" fmla="*/ 49 w 63"/>
                <a:gd name="T19" fmla="*/ 74 h 76"/>
                <a:gd name="T20" fmla="*/ 48 w 63"/>
                <a:gd name="T21" fmla="*/ 75 h 76"/>
                <a:gd name="T22" fmla="*/ 47 w 63"/>
                <a:gd name="T23" fmla="*/ 76 h 76"/>
                <a:gd name="T24" fmla="*/ 19 w 63"/>
                <a:gd name="T25" fmla="*/ 72 h 76"/>
                <a:gd name="T26" fmla="*/ 45 w 63"/>
                <a:gd name="T27" fmla="*/ 72 h 76"/>
                <a:gd name="T28" fmla="*/ 48 w 63"/>
                <a:gd name="T29" fmla="*/ 60 h 76"/>
                <a:gd name="T30" fmla="*/ 59 w 63"/>
                <a:gd name="T31" fmla="*/ 32 h 76"/>
                <a:gd name="T32" fmla="*/ 32 w 63"/>
                <a:gd name="T33" fmla="*/ 4 h 76"/>
                <a:gd name="T34" fmla="*/ 4 w 63"/>
                <a:gd name="T35" fmla="*/ 32 h 76"/>
                <a:gd name="T36" fmla="*/ 15 w 63"/>
                <a:gd name="T37" fmla="*/ 60 h 76"/>
                <a:gd name="T38" fmla="*/ 19 w 63"/>
                <a:gd name="T39" fmla="*/ 7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 h="76">
                  <a:moveTo>
                    <a:pt x="47" y="76"/>
                  </a:moveTo>
                  <a:cubicBezTo>
                    <a:pt x="17" y="76"/>
                    <a:pt x="17" y="76"/>
                    <a:pt x="17" y="76"/>
                  </a:cubicBezTo>
                  <a:cubicBezTo>
                    <a:pt x="16" y="76"/>
                    <a:pt x="16" y="76"/>
                    <a:pt x="15" y="75"/>
                  </a:cubicBezTo>
                  <a:cubicBezTo>
                    <a:pt x="15" y="75"/>
                    <a:pt x="15" y="74"/>
                    <a:pt x="15" y="74"/>
                  </a:cubicBezTo>
                  <a:cubicBezTo>
                    <a:pt x="15" y="72"/>
                    <a:pt x="15" y="65"/>
                    <a:pt x="12" y="62"/>
                  </a:cubicBezTo>
                  <a:cubicBezTo>
                    <a:pt x="0" y="47"/>
                    <a:pt x="0" y="32"/>
                    <a:pt x="0" y="32"/>
                  </a:cubicBezTo>
                  <a:cubicBezTo>
                    <a:pt x="0" y="14"/>
                    <a:pt x="14" y="0"/>
                    <a:pt x="32" y="0"/>
                  </a:cubicBezTo>
                  <a:cubicBezTo>
                    <a:pt x="49" y="0"/>
                    <a:pt x="63" y="14"/>
                    <a:pt x="63" y="32"/>
                  </a:cubicBezTo>
                  <a:cubicBezTo>
                    <a:pt x="63" y="32"/>
                    <a:pt x="63" y="47"/>
                    <a:pt x="51" y="62"/>
                  </a:cubicBezTo>
                  <a:cubicBezTo>
                    <a:pt x="49" y="65"/>
                    <a:pt x="49" y="71"/>
                    <a:pt x="49" y="74"/>
                  </a:cubicBezTo>
                  <a:cubicBezTo>
                    <a:pt x="49" y="74"/>
                    <a:pt x="49" y="75"/>
                    <a:pt x="48" y="75"/>
                  </a:cubicBezTo>
                  <a:cubicBezTo>
                    <a:pt x="48" y="76"/>
                    <a:pt x="47" y="76"/>
                    <a:pt x="47" y="76"/>
                  </a:cubicBezTo>
                  <a:close/>
                  <a:moveTo>
                    <a:pt x="19" y="72"/>
                  </a:moveTo>
                  <a:cubicBezTo>
                    <a:pt x="45" y="72"/>
                    <a:pt x="45" y="72"/>
                    <a:pt x="45" y="72"/>
                  </a:cubicBezTo>
                  <a:cubicBezTo>
                    <a:pt x="45" y="69"/>
                    <a:pt x="45" y="63"/>
                    <a:pt x="48" y="60"/>
                  </a:cubicBezTo>
                  <a:cubicBezTo>
                    <a:pt x="59" y="45"/>
                    <a:pt x="59" y="32"/>
                    <a:pt x="59" y="32"/>
                  </a:cubicBezTo>
                  <a:cubicBezTo>
                    <a:pt x="59" y="17"/>
                    <a:pt x="47" y="4"/>
                    <a:pt x="32" y="4"/>
                  </a:cubicBezTo>
                  <a:cubicBezTo>
                    <a:pt x="16" y="4"/>
                    <a:pt x="4" y="17"/>
                    <a:pt x="4" y="32"/>
                  </a:cubicBezTo>
                  <a:cubicBezTo>
                    <a:pt x="4" y="32"/>
                    <a:pt x="4" y="45"/>
                    <a:pt x="15" y="60"/>
                  </a:cubicBezTo>
                  <a:cubicBezTo>
                    <a:pt x="18" y="63"/>
                    <a:pt x="19" y="69"/>
                    <a:pt x="19" y="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等线" panose="02010600030101010101" charset="-122"/>
                <a:ea typeface="宋体" panose="02010600030101010101" pitchFamily="2" charset="-122"/>
              </a:endParaRPr>
            </a:p>
          </p:txBody>
        </p:sp>
        <p:sp>
          <p:nvSpPr>
            <p:cNvPr id="45" name="Freeform 16"/>
            <p:cNvSpPr/>
            <p:nvPr/>
          </p:nvSpPr>
          <p:spPr bwMode="auto">
            <a:xfrm>
              <a:off x="3506788" y="2308225"/>
              <a:ext cx="133350" cy="14288"/>
            </a:xfrm>
            <a:custGeom>
              <a:avLst/>
              <a:gdLst>
                <a:gd name="T0" fmla="*/ 33 w 35"/>
                <a:gd name="T1" fmla="*/ 4 h 4"/>
                <a:gd name="T2" fmla="*/ 2 w 35"/>
                <a:gd name="T3" fmla="*/ 4 h 4"/>
                <a:gd name="T4" fmla="*/ 0 w 35"/>
                <a:gd name="T5" fmla="*/ 2 h 4"/>
                <a:gd name="T6" fmla="*/ 2 w 35"/>
                <a:gd name="T7" fmla="*/ 0 h 4"/>
                <a:gd name="T8" fmla="*/ 33 w 35"/>
                <a:gd name="T9" fmla="*/ 0 h 4"/>
                <a:gd name="T10" fmla="*/ 35 w 35"/>
                <a:gd name="T11" fmla="*/ 2 h 4"/>
                <a:gd name="T12" fmla="*/ 33 w 35"/>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5" h="4">
                  <a:moveTo>
                    <a:pt x="33" y="4"/>
                  </a:moveTo>
                  <a:cubicBezTo>
                    <a:pt x="2" y="4"/>
                    <a:pt x="2" y="4"/>
                    <a:pt x="2" y="4"/>
                  </a:cubicBezTo>
                  <a:cubicBezTo>
                    <a:pt x="1" y="4"/>
                    <a:pt x="0" y="3"/>
                    <a:pt x="0" y="2"/>
                  </a:cubicBezTo>
                  <a:cubicBezTo>
                    <a:pt x="0" y="1"/>
                    <a:pt x="1" y="0"/>
                    <a:pt x="2" y="0"/>
                  </a:cubicBezTo>
                  <a:cubicBezTo>
                    <a:pt x="33" y="0"/>
                    <a:pt x="33" y="0"/>
                    <a:pt x="33" y="0"/>
                  </a:cubicBezTo>
                  <a:cubicBezTo>
                    <a:pt x="34" y="0"/>
                    <a:pt x="35" y="1"/>
                    <a:pt x="35" y="2"/>
                  </a:cubicBezTo>
                  <a:cubicBezTo>
                    <a:pt x="35" y="3"/>
                    <a:pt x="34" y="4"/>
                    <a:pt x="3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等线" panose="02010600030101010101" charset="-122"/>
                <a:ea typeface="宋体" panose="02010600030101010101" pitchFamily="2" charset="-122"/>
              </a:endParaRPr>
            </a:p>
          </p:txBody>
        </p:sp>
        <p:sp>
          <p:nvSpPr>
            <p:cNvPr id="46" name="Freeform 17"/>
            <p:cNvSpPr/>
            <p:nvPr/>
          </p:nvSpPr>
          <p:spPr bwMode="auto">
            <a:xfrm>
              <a:off x="3521076" y="2341563"/>
              <a:ext cx="106363" cy="15875"/>
            </a:xfrm>
            <a:custGeom>
              <a:avLst/>
              <a:gdLst>
                <a:gd name="T0" fmla="*/ 26 w 28"/>
                <a:gd name="T1" fmla="*/ 4 h 4"/>
                <a:gd name="T2" fmla="*/ 2 w 28"/>
                <a:gd name="T3" fmla="*/ 4 h 4"/>
                <a:gd name="T4" fmla="*/ 0 w 28"/>
                <a:gd name="T5" fmla="*/ 2 h 4"/>
                <a:gd name="T6" fmla="*/ 2 w 28"/>
                <a:gd name="T7" fmla="*/ 0 h 4"/>
                <a:gd name="T8" fmla="*/ 26 w 28"/>
                <a:gd name="T9" fmla="*/ 0 h 4"/>
                <a:gd name="T10" fmla="*/ 28 w 28"/>
                <a:gd name="T11" fmla="*/ 2 h 4"/>
                <a:gd name="T12" fmla="*/ 26 w 28"/>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28" h="4">
                  <a:moveTo>
                    <a:pt x="26" y="4"/>
                  </a:moveTo>
                  <a:cubicBezTo>
                    <a:pt x="2" y="4"/>
                    <a:pt x="2" y="4"/>
                    <a:pt x="2" y="4"/>
                  </a:cubicBezTo>
                  <a:cubicBezTo>
                    <a:pt x="1" y="4"/>
                    <a:pt x="0" y="3"/>
                    <a:pt x="0" y="2"/>
                  </a:cubicBezTo>
                  <a:cubicBezTo>
                    <a:pt x="0" y="0"/>
                    <a:pt x="1" y="0"/>
                    <a:pt x="2" y="0"/>
                  </a:cubicBezTo>
                  <a:cubicBezTo>
                    <a:pt x="26" y="0"/>
                    <a:pt x="26" y="0"/>
                    <a:pt x="26" y="0"/>
                  </a:cubicBezTo>
                  <a:cubicBezTo>
                    <a:pt x="27" y="0"/>
                    <a:pt x="28" y="0"/>
                    <a:pt x="28" y="2"/>
                  </a:cubicBezTo>
                  <a:cubicBezTo>
                    <a:pt x="28" y="3"/>
                    <a:pt x="27" y="4"/>
                    <a:pt x="26"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等线" panose="02010600030101010101" charset="-122"/>
                <a:ea typeface="宋体" panose="02010600030101010101" pitchFamily="2" charset="-122"/>
              </a:endParaRPr>
            </a:p>
          </p:txBody>
        </p:sp>
        <p:sp>
          <p:nvSpPr>
            <p:cNvPr id="47" name="Freeform 18"/>
            <p:cNvSpPr/>
            <p:nvPr/>
          </p:nvSpPr>
          <p:spPr bwMode="auto">
            <a:xfrm>
              <a:off x="3525838" y="2117725"/>
              <a:ext cx="33338" cy="160338"/>
            </a:xfrm>
            <a:custGeom>
              <a:avLst/>
              <a:gdLst>
                <a:gd name="T0" fmla="*/ 12 w 21"/>
                <a:gd name="T1" fmla="*/ 101 h 101"/>
                <a:gd name="T2" fmla="*/ 0 w 21"/>
                <a:gd name="T3" fmla="*/ 2 h 101"/>
                <a:gd name="T4" fmla="*/ 9 w 21"/>
                <a:gd name="T5" fmla="*/ 0 h 101"/>
                <a:gd name="T6" fmla="*/ 21 w 21"/>
                <a:gd name="T7" fmla="*/ 101 h 101"/>
                <a:gd name="T8" fmla="*/ 12 w 21"/>
                <a:gd name="T9" fmla="*/ 101 h 101"/>
              </a:gdLst>
              <a:ahLst/>
              <a:cxnLst>
                <a:cxn ang="0">
                  <a:pos x="T0" y="T1"/>
                </a:cxn>
                <a:cxn ang="0">
                  <a:pos x="T2" y="T3"/>
                </a:cxn>
                <a:cxn ang="0">
                  <a:pos x="T4" y="T5"/>
                </a:cxn>
                <a:cxn ang="0">
                  <a:pos x="T6" y="T7"/>
                </a:cxn>
                <a:cxn ang="0">
                  <a:pos x="T8" y="T9"/>
                </a:cxn>
              </a:cxnLst>
              <a:rect l="0" t="0" r="r" b="b"/>
              <a:pathLst>
                <a:path w="21" h="101">
                  <a:moveTo>
                    <a:pt x="12" y="101"/>
                  </a:moveTo>
                  <a:lnTo>
                    <a:pt x="0" y="2"/>
                  </a:lnTo>
                  <a:lnTo>
                    <a:pt x="9" y="0"/>
                  </a:lnTo>
                  <a:lnTo>
                    <a:pt x="21" y="101"/>
                  </a:lnTo>
                  <a:lnTo>
                    <a:pt x="12"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等线" panose="02010600030101010101" charset="-122"/>
                <a:ea typeface="宋体" panose="02010600030101010101" pitchFamily="2" charset="-122"/>
              </a:endParaRPr>
            </a:p>
          </p:txBody>
        </p:sp>
        <p:sp>
          <p:nvSpPr>
            <p:cNvPr id="48" name="Freeform 19"/>
            <p:cNvSpPr/>
            <p:nvPr/>
          </p:nvSpPr>
          <p:spPr bwMode="auto">
            <a:xfrm>
              <a:off x="3586163" y="2117725"/>
              <a:ext cx="34925" cy="160338"/>
            </a:xfrm>
            <a:custGeom>
              <a:avLst/>
              <a:gdLst>
                <a:gd name="T0" fmla="*/ 10 w 22"/>
                <a:gd name="T1" fmla="*/ 101 h 101"/>
                <a:gd name="T2" fmla="*/ 0 w 22"/>
                <a:gd name="T3" fmla="*/ 101 h 101"/>
                <a:gd name="T4" fmla="*/ 12 w 22"/>
                <a:gd name="T5" fmla="*/ 0 h 101"/>
                <a:gd name="T6" fmla="*/ 22 w 22"/>
                <a:gd name="T7" fmla="*/ 2 h 101"/>
                <a:gd name="T8" fmla="*/ 10 w 22"/>
                <a:gd name="T9" fmla="*/ 101 h 101"/>
              </a:gdLst>
              <a:ahLst/>
              <a:cxnLst>
                <a:cxn ang="0">
                  <a:pos x="T0" y="T1"/>
                </a:cxn>
                <a:cxn ang="0">
                  <a:pos x="T2" y="T3"/>
                </a:cxn>
                <a:cxn ang="0">
                  <a:pos x="T4" y="T5"/>
                </a:cxn>
                <a:cxn ang="0">
                  <a:pos x="T6" y="T7"/>
                </a:cxn>
                <a:cxn ang="0">
                  <a:pos x="T8" y="T9"/>
                </a:cxn>
              </a:cxnLst>
              <a:rect l="0" t="0" r="r" b="b"/>
              <a:pathLst>
                <a:path w="22" h="101">
                  <a:moveTo>
                    <a:pt x="10" y="101"/>
                  </a:moveTo>
                  <a:lnTo>
                    <a:pt x="0" y="101"/>
                  </a:lnTo>
                  <a:lnTo>
                    <a:pt x="12" y="0"/>
                  </a:lnTo>
                  <a:lnTo>
                    <a:pt x="22" y="2"/>
                  </a:lnTo>
                  <a:lnTo>
                    <a:pt x="10" y="10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等线" panose="02010600030101010101" charset="-122"/>
                <a:ea typeface="宋体" panose="02010600030101010101" pitchFamily="2" charset="-122"/>
              </a:endParaRPr>
            </a:p>
          </p:txBody>
        </p:sp>
        <p:sp>
          <p:nvSpPr>
            <p:cNvPr id="49" name="Freeform 20"/>
            <p:cNvSpPr/>
            <p:nvPr/>
          </p:nvSpPr>
          <p:spPr bwMode="auto">
            <a:xfrm>
              <a:off x="3532188" y="2132013"/>
              <a:ext cx="80963" cy="26988"/>
            </a:xfrm>
            <a:custGeom>
              <a:avLst/>
              <a:gdLst>
                <a:gd name="T0" fmla="*/ 18 w 21"/>
                <a:gd name="T1" fmla="*/ 7 h 7"/>
                <a:gd name="T2" fmla="*/ 15 w 21"/>
                <a:gd name="T3" fmla="*/ 5 h 7"/>
                <a:gd name="T4" fmla="*/ 13 w 21"/>
                <a:gd name="T5" fmla="*/ 7 h 7"/>
                <a:gd name="T6" fmla="*/ 10 w 21"/>
                <a:gd name="T7" fmla="*/ 5 h 7"/>
                <a:gd name="T8" fmla="*/ 8 w 21"/>
                <a:gd name="T9" fmla="*/ 7 h 7"/>
                <a:gd name="T10" fmla="*/ 5 w 21"/>
                <a:gd name="T11" fmla="*/ 5 h 7"/>
                <a:gd name="T12" fmla="*/ 3 w 21"/>
                <a:gd name="T13" fmla="*/ 7 h 7"/>
                <a:gd name="T14" fmla="*/ 0 w 21"/>
                <a:gd name="T15" fmla="*/ 4 h 7"/>
                <a:gd name="T16" fmla="*/ 0 w 21"/>
                <a:gd name="T17" fmla="*/ 3 h 7"/>
                <a:gd name="T18" fmla="*/ 1 w 21"/>
                <a:gd name="T19" fmla="*/ 4 h 7"/>
                <a:gd name="T20" fmla="*/ 1 w 21"/>
                <a:gd name="T21" fmla="*/ 0 h 7"/>
                <a:gd name="T22" fmla="*/ 3 w 21"/>
                <a:gd name="T23" fmla="*/ 1 h 7"/>
                <a:gd name="T24" fmla="*/ 5 w 21"/>
                <a:gd name="T25" fmla="*/ 0 h 7"/>
                <a:gd name="T26" fmla="*/ 8 w 21"/>
                <a:gd name="T27" fmla="*/ 1 h 7"/>
                <a:gd name="T28" fmla="*/ 10 w 21"/>
                <a:gd name="T29" fmla="*/ 0 h 7"/>
                <a:gd name="T30" fmla="*/ 13 w 21"/>
                <a:gd name="T31" fmla="*/ 1 h 7"/>
                <a:gd name="T32" fmla="*/ 15 w 21"/>
                <a:gd name="T33" fmla="*/ 0 h 7"/>
                <a:gd name="T34" fmla="*/ 18 w 21"/>
                <a:gd name="T35" fmla="*/ 1 h 7"/>
                <a:gd name="T36" fmla="*/ 20 w 21"/>
                <a:gd name="T37" fmla="*/ 0 h 7"/>
                <a:gd name="T38" fmla="*/ 20 w 21"/>
                <a:gd name="T39" fmla="*/ 4 h 7"/>
                <a:gd name="T40" fmla="*/ 21 w 21"/>
                <a:gd name="T41" fmla="*/ 3 h 7"/>
                <a:gd name="T42" fmla="*/ 21 w 21"/>
                <a:gd name="T43" fmla="*/ 4 h 7"/>
                <a:gd name="T44" fmla="*/ 18 w 21"/>
                <a:gd name="T45"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7">
                  <a:moveTo>
                    <a:pt x="18" y="7"/>
                  </a:moveTo>
                  <a:cubicBezTo>
                    <a:pt x="17" y="7"/>
                    <a:pt x="16" y="6"/>
                    <a:pt x="15" y="5"/>
                  </a:cubicBezTo>
                  <a:cubicBezTo>
                    <a:pt x="15" y="6"/>
                    <a:pt x="14" y="7"/>
                    <a:pt x="13" y="7"/>
                  </a:cubicBezTo>
                  <a:cubicBezTo>
                    <a:pt x="12" y="7"/>
                    <a:pt x="11" y="6"/>
                    <a:pt x="10" y="5"/>
                  </a:cubicBezTo>
                  <a:cubicBezTo>
                    <a:pt x="10" y="6"/>
                    <a:pt x="9" y="7"/>
                    <a:pt x="8" y="7"/>
                  </a:cubicBezTo>
                  <a:cubicBezTo>
                    <a:pt x="7" y="7"/>
                    <a:pt x="6" y="6"/>
                    <a:pt x="5" y="5"/>
                  </a:cubicBezTo>
                  <a:cubicBezTo>
                    <a:pt x="5" y="6"/>
                    <a:pt x="4" y="7"/>
                    <a:pt x="3" y="7"/>
                  </a:cubicBezTo>
                  <a:cubicBezTo>
                    <a:pt x="1" y="7"/>
                    <a:pt x="0" y="5"/>
                    <a:pt x="0" y="4"/>
                  </a:cubicBezTo>
                  <a:cubicBezTo>
                    <a:pt x="0" y="4"/>
                    <a:pt x="0" y="4"/>
                    <a:pt x="0" y="3"/>
                  </a:cubicBezTo>
                  <a:cubicBezTo>
                    <a:pt x="0" y="4"/>
                    <a:pt x="0" y="4"/>
                    <a:pt x="1" y="4"/>
                  </a:cubicBezTo>
                  <a:cubicBezTo>
                    <a:pt x="1" y="0"/>
                    <a:pt x="1" y="0"/>
                    <a:pt x="1" y="0"/>
                  </a:cubicBezTo>
                  <a:cubicBezTo>
                    <a:pt x="2" y="0"/>
                    <a:pt x="3" y="0"/>
                    <a:pt x="3" y="1"/>
                  </a:cubicBezTo>
                  <a:cubicBezTo>
                    <a:pt x="3" y="0"/>
                    <a:pt x="4" y="0"/>
                    <a:pt x="5" y="0"/>
                  </a:cubicBezTo>
                  <a:cubicBezTo>
                    <a:pt x="7" y="0"/>
                    <a:pt x="7" y="0"/>
                    <a:pt x="8" y="1"/>
                  </a:cubicBezTo>
                  <a:cubicBezTo>
                    <a:pt x="8" y="0"/>
                    <a:pt x="9" y="0"/>
                    <a:pt x="10" y="0"/>
                  </a:cubicBezTo>
                  <a:cubicBezTo>
                    <a:pt x="12" y="0"/>
                    <a:pt x="12" y="1"/>
                    <a:pt x="13" y="1"/>
                  </a:cubicBezTo>
                  <a:cubicBezTo>
                    <a:pt x="13" y="1"/>
                    <a:pt x="14" y="0"/>
                    <a:pt x="15" y="0"/>
                  </a:cubicBezTo>
                  <a:cubicBezTo>
                    <a:pt x="16" y="0"/>
                    <a:pt x="17" y="1"/>
                    <a:pt x="18" y="1"/>
                  </a:cubicBezTo>
                  <a:cubicBezTo>
                    <a:pt x="18" y="1"/>
                    <a:pt x="19" y="0"/>
                    <a:pt x="20" y="0"/>
                  </a:cubicBezTo>
                  <a:cubicBezTo>
                    <a:pt x="20" y="4"/>
                    <a:pt x="20" y="4"/>
                    <a:pt x="20" y="4"/>
                  </a:cubicBezTo>
                  <a:cubicBezTo>
                    <a:pt x="21" y="4"/>
                    <a:pt x="21" y="4"/>
                    <a:pt x="21" y="3"/>
                  </a:cubicBezTo>
                  <a:cubicBezTo>
                    <a:pt x="21" y="4"/>
                    <a:pt x="21" y="4"/>
                    <a:pt x="21" y="4"/>
                  </a:cubicBezTo>
                  <a:cubicBezTo>
                    <a:pt x="20" y="5"/>
                    <a:pt x="20" y="7"/>
                    <a:pt x="1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等线" panose="02010600030101010101" charset="-122"/>
                <a:ea typeface="宋体" panose="02010600030101010101" pitchFamily="2" charset="-122"/>
              </a:endParaRPr>
            </a:p>
          </p:txBody>
        </p:sp>
      </p:grpSp>
      <p:grpSp>
        <p:nvGrpSpPr>
          <p:cNvPr id="50" name="组合 44"/>
          <p:cNvGrpSpPr/>
          <p:nvPr/>
        </p:nvGrpSpPr>
        <p:grpSpPr bwMode="auto">
          <a:xfrm>
            <a:off x="2079624" y="2373204"/>
            <a:ext cx="1235075" cy="1232222"/>
            <a:chOff x="1951037" y="4256088"/>
            <a:chExt cx="687388" cy="685800"/>
          </a:xfrm>
          <a:solidFill>
            <a:srgbClr val="ED7D31"/>
          </a:solidFill>
        </p:grpSpPr>
        <p:sp>
          <p:nvSpPr>
            <p:cNvPr id="51" name="Freeform 32"/>
            <p:cNvSpPr>
              <a:spLocks noEditPoints="1"/>
            </p:cNvSpPr>
            <p:nvPr/>
          </p:nvSpPr>
          <p:spPr bwMode="auto">
            <a:xfrm>
              <a:off x="1951037" y="4256088"/>
              <a:ext cx="687388" cy="685800"/>
            </a:xfrm>
            <a:custGeom>
              <a:avLst/>
              <a:gdLst>
                <a:gd name="T0" fmla="*/ 343694 w 180"/>
                <a:gd name="T1" fmla="*/ 685800 h 180"/>
                <a:gd name="T2" fmla="*/ 0 w 180"/>
                <a:gd name="T3" fmla="*/ 342900 h 180"/>
                <a:gd name="T4" fmla="*/ 343694 w 180"/>
                <a:gd name="T5" fmla="*/ 0 h 180"/>
                <a:gd name="T6" fmla="*/ 687388 w 180"/>
                <a:gd name="T7" fmla="*/ 342900 h 180"/>
                <a:gd name="T8" fmla="*/ 343694 w 180"/>
                <a:gd name="T9" fmla="*/ 685800 h 180"/>
                <a:gd name="T10" fmla="*/ 343694 w 180"/>
                <a:gd name="T11" fmla="*/ 15240 h 180"/>
                <a:gd name="T12" fmla="*/ 15275 w 180"/>
                <a:gd name="T13" fmla="*/ 342900 h 180"/>
                <a:gd name="T14" fmla="*/ 343694 w 180"/>
                <a:gd name="T15" fmla="*/ 670560 h 180"/>
                <a:gd name="T16" fmla="*/ 672113 w 180"/>
                <a:gd name="T17" fmla="*/ 342900 h 180"/>
                <a:gd name="T18" fmla="*/ 343694 w 180"/>
                <a:gd name="T19" fmla="*/ 15240 h 1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0" h="180">
                  <a:moveTo>
                    <a:pt x="90" y="180"/>
                  </a:moveTo>
                  <a:cubicBezTo>
                    <a:pt x="41" y="180"/>
                    <a:pt x="0" y="139"/>
                    <a:pt x="0" y="90"/>
                  </a:cubicBezTo>
                  <a:cubicBezTo>
                    <a:pt x="0" y="40"/>
                    <a:pt x="41" y="0"/>
                    <a:pt x="90" y="0"/>
                  </a:cubicBezTo>
                  <a:cubicBezTo>
                    <a:pt x="140" y="0"/>
                    <a:pt x="180" y="40"/>
                    <a:pt x="180" y="90"/>
                  </a:cubicBezTo>
                  <a:cubicBezTo>
                    <a:pt x="180" y="139"/>
                    <a:pt x="140" y="180"/>
                    <a:pt x="90" y="180"/>
                  </a:cubicBezTo>
                  <a:close/>
                  <a:moveTo>
                    <a:pt x="90" y="4"/>
                  </a:moveTo>
                  <a:cubicBezTo>
                    <a:pt x="43" y="4"/>
                    <a:pt x="4" y="42"/>
                    <a:pt x="4" y="90"/>
                  </a:cubicBezTo>
                  <a:cubicBezTo>
                    <a:pt x="4" y="137"/>
                    <a:pt x="43" y="176"/>
                    <a:pt x="90" y="176"/>
                  </a:cubicBezTo>
                  <a:cubicBezTo>
                    <a:pt x="138" y="176"/>
                    <a:pt x="176" y="137"/>
                    <a:pt x="176" y="90"/>
                  </a:cubicBezTo>
                  <a:cubicBezTo>
                    <a:pt x="176" y="42"/>
                    <a:pt x="138" y="4"/>
                    <a:pt x="9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等线" panose="02010600030101010101" charset="-122"/>
                <a:ea typeface="宋体" panose="02010600030101010101" pitchFamily="2" charset="-122"/>
              </a:endParaRPr>
            </a:p>
          </p:txBody>
        </p:sp>
        <p:sp>
          <p:nvSpPr>
            <p:cNvPr id="52" name="Freeform 33"/>
            <p:cNvSpPr>
              <a:spLocks noEditPoints="1"/>
            </p:cNvSpPr>
            <p:nvPr/>
          </p:nvSpPr>
          <p:spPr bwMode="auto">
            <a:xfrm>
              <a:off x="2124075" y="4427538"/>
              <a:ext cx="361950" cy="342900"/>
            </a:xfrm>
            <a:custGeom>
              <a:avLst/>
              <a:gdLst>
                <a:gd name="T0" fmla="*/ 171450 w 95"/>
                <a:gd name="T1" fmla="*/ 342900 h 90"/>
                <a:gd name="T2" fmla="*/ 53340 w 95"/>
                <a:gd name="T3" fmla="*/ 293370 h 90"/>
                <a:gd name="T4" fmla="*/ 0 w 95"/>
                <a:gd name="T5" fmla="*/ 171450 h 90"/>
                <a:gd name="T6" fmla="*/ 53340 w 95"/>
                <a:gd name="T7" fmla="*/ 49530 h 90"/>
                <a:gd name="T8" fmla="*/ 171450 w 95"/>
                <a:gd name="T9" fmla="*/ 0 h 90"/>
                <a:gd name="T10" fmla="*/ 293370 w 95"/>
                <a:gd name="T11" fmla="*/ 49530 h 90"/>
                <a:gd name="T12" fmla="*/ 293370 w 95"/>
                <a:gd name="T13" fmla="*/ 293370 h 90"/>
                <a:gd name="T14" fmla="*/ 171450 w 95"/>
                <a:gd name="T15" fmla="*/ 342900 h 90"/>
                <a:gd name="T16" fmla="*/ 171450 w 95"/>
                <a:gd name="T17" fmla="*/ 15240 h 90"/>
                <a:gd name="T18" fmla="*/ 60960 w 95"/>
                <a:gd name="T19" fmla="*/ 60960 h 90"/>
                <a:gd name="T20" fmla="*/ 15240 w 95"/>
                <a:gd name="T21" fmla="*/ 171450 h 90"/>
                <a:gd name="T22" fmla="*/ 60960 w 95"/>
                <a:gd name="T23" fmla="*/ 281940 h 90"/>
                <a:gd name="T24" fmla="*/ 171450 w 95"/>
                <a:gd name="T25" fmla="*/ 327660 h 90"/>
                <a:gd name="T26" fmla="*/ 285750 w 95"/>
                <a:gd name="T27" fmla="*/ 281940 h 90"/>
                <a:gd name="T28" fmla="*/ 285750 w 95"/>
                <a:gd name="T29" fmla="*/ 60960 h 90"/>
                <a:gd name="T30" fmla="*/ 171450 w 95"/>
                <a:gd name="T31" fmla="*/ 15240 h 9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95" h="90">
                  <a:moveTo>
                    <a:pt x="45" y="90"/>
                  </a:moveTo>
                  <a:cubicBezTo>
                    <a:pt x="33" y="90"/>
                    <a:pt x="22" y="85"/>
                    <a:pt x="14" y="77"/>
                  </a:cubicBezTo>
                  <a:cubicBezTo>
                    <a:pt x="5" y="68"/>
                    <a:pt x="0" y="57"/>
                    <a:pt x="0" y="45"/>
                  </a:cubicBezTo>
                  <a:cubicBezTo>
                    <a:pt x="0" y="33"/>
                    <a:pt x="5" y="21"/>
                    <a:pt x="14" y="13"/>
                  </a:cubicBezTo>
                  <a:cubicBezTo>
                    <a:pt x="22" y="4"/>
                    <a:pt x="33" y="0"/>
                    <a:pt x="45" y="0"/>
                  </a:cubicBezTo>
                  <a:cubicBezTo>
                    <a:pt x="57" y="0"/>
                    <a:pt x="69" y="4"/>
                    <a:pt x="77" y="13"/>
                  </a:cubicBezTo>
                  <a:cubicBezTo>
                    <a:pt x="95" y="30"/>
                    <a:pt x="95" y="59"/>
                    <a:pt x="77" y="77"/>
                  </a:cubicBezTo>
                  <a:cubicBezTo>
                    <a:pt x="69" y="85"/>
                    <a:pt x="57" y="90"/>
                    <a:pt x="45" y="90"/>
                  </a:cubicBezTo>
                  <a:close/>
                  <a:moveTo>
                    <a:pt x="45" y="4"/>
                  </a:moveTo>
                  <a:cubicBezTo>
                    <a:pt x="34" y="4"/>
                    <a:pt x="24" y="8"/>
                    <a:pt x="16" y="16"/>
                  </a:cubicBezTo>
                  <a:cubicBezTo>
                    <a:pt x="9" y="23"/>
                    <a:pt x="4" y="34"/>
                    <a:pt x="4" y="45"/>
                  </a:cubicBezTo>
                  <a:cubicBezTo>
                    <a:pt x="4" y="56"/>
                    <a:pt x="9" y="66"/>
                    <a:pt x="16" y="74"/>
                  </a:cubicBezTo>
                  <a:cubicBezTo>
                    <a:pt x="24" y="82"/>
                    <a:pt x="34" y="86"/>
                    <a:pt x="45" y="86"/>
                  </a:cubicBezTo>
                  <a:cubicBezTo>
                    <a:pt x="56" y="86"/>
                    <a:pt x="67" y="82"/>
                    <a:pt x="75" y="74"/>
                  </a:cubicBezTo>
                  <a:cubicBezTo>
                    <a:pt x="91" y="58"/>
                    <a:pt x="91" y="32"/>
                    <a:pt x="75" y="16"/>
                  </a:cubicBezTo>
                  <a:cubicBezTo>
                    <a:pt x="67" y="8"/>
                    <a:pt x="56" y="4"/>
                    <a:pt x="45"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等线" panose="02010600030101010101" charset="-122"/>
                <a:ea typeface="宋体" panose="02010600030101010101" pitchFamily="2" charset="-122"/>
              </a:endParaRPr>
            </a:p>
          </p:txBody>
        </p:sp>
        <p:sp>
          <p:nvSpPr>
            <p:cNvPr id="53" name="Freeform 34"/>
            <p:cNvSpPr/>
            <p:nvPr/>
          </p:nvSpPr>
          <p:spPr bwMode="auto">
            <a:xfrm>
              <a:off x="2135188" y="4546601"/>
              <a:ext cx="190500" cy="14288"/>
            </a:xfrm>
            <a:custGeom>
              <a:avLst/>
              <a:gdLst>
                <a:gd name="T0" fmla="*/ 182880 w 50"/>
                <a:gd name="T1" fmla="*/ 14288 h 4"/>
                <a:gd name="T2" fmla="*/ 7620 w 50"/>
                <a:gd name="T3" fmla="*/ 14288 h 4"/>
                <a:gd name="T4" fmla="*/ 0 w 50"/>
                <a:gd name="T5" fmla="*/ 7144 h 4"/>
                <a:gd name="T6" fmla="*/ 7620 w 50"/>
                <a:gd name="T7" fmla="*/ 0 h 4"/>
                <a:gd name="T8" fmla="*/ 182880 w 50"/>
                <a:gd name="T9" fmla="*/ 0 h 4"/>
                <a:gd name="T10" fmla="*/ 190500 w 50"/>
                <a:gd name="T11" fmla="*/ 7144 h 4"/>
                <a:gd name="T12" fmla="*/ 182880 w 50"/>
                <a:gd name="T13" fmla="*/ 14288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 h="4">
                  <a:moveTo>
                    <a:pt x="48" y="4"/>
                  </a:moveTo>
                  <a:cubicBezTo>
                    <a:pt x="2" y="4"/>
                    <a:pt x="2" y="4"/>
                    <a:pt x="2" y="4"/>
                  </a:cubicBezTo>
                  <a:cubicBezTo>
                    <a:pt x="1" y="4"/>
                    <a:pt x="0" y="3"/>
                    <a:pt x="0" y="2"/>
                  </a:cubicBezTo>
                  <a:cubicBezTo>
                    <a:pt x="0" y="1"/>
                    <a:pt x="1" y="0"/>
                    <a:pt x="2" y="0"/>
                  </a:cubicBezTo>
                  <a:cubicBezTo>
                    <a:pt x="48" y="0"/>
                    <a:pt x="48" y="0"/>
                    <a:pt x="48" y="0"/>
                  </a:cubicBezTo>
                  <a:cubicBezTo>
                    <a:pt x="49" y="0"/>
                    <a:pt x="50" y="1"/>
                    <a:pt x="50" y="2"/>
                  </a:cubicBezTo>
                  <a:cubicBezTo>
                    <a:pt x="50" y="3"/>
                    <a:pt x="49" y="4"/>
                    <a:pt x="4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等线" panose="02010600030101010101" charset="-122"/>
                <a:ea typeface="宋体" panose="02010600030101010101" pitchFamily="2" charset="-122"/>
              </a:endParaRPr>
            </a:p>
          </p:txBody>
        </p:sp>
        <p:sp>
          <p:nvSpPr>
            <p:cNvPr id="54" name="Freeform 35"/>
            <p:cNvSpPr/>
            <p:nvPr/>
          </p:nvSpPr>
          <p:spPr bwMode="auto">
            <a:xfrm>
              <a:off x="2170113" y="4549776"/>
              <a:ext cx="103188" cy="168275"/>
            </a:xfrm>
            <a:custGeom>
              <a:avLst/>
              <a:gdLst>
                <a:gd name="T0" fmla="*/ 7644 w 27"/>
                <a:gd name="T1" fmla="*/ 168275 h 44"/>
                <a:gd name="T2" fmla="*/ 3822 w 27"/>
                <a:gd name="T3" fmla="*/ 168275 h 44"/>
                <a:gd name="T4" fmla="*/ 0 w 27"/>
                <a:gd name="T5" fmla="*/ 156802 h 44"/>
                <a:gd name="T6" fmla="*/ 87901 w 27"/>
                <a:gd name="T7" fmla="*/ 3824 h 44"/>
                <a:gd name="T8" fmla="*/ 99366 w 27"/>
                <a:gd name="T9" fmla="*/ 3824 h 44"/>
                <a:gd name="T10" fmla="*/ 103188 w 27"/>
                <a:gd name="T11" fmla="*/ 11473 h 44"/>
                <a:gd name="T12" fmla="*/ 15287 w 27"/>
                <a:gd name="T13" fmla="*/ 164451 h 44"/>
                <a:gd name="T14" fmla="*/ 7644 w 27"/>
                <a:gd name="T15" fmla="*/ 168275 h 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 h="44">
                  <a:moveTo>
                    <a:pt x="2" y="44"/>
                  </a:moveTo>
                  <a:cubicBezTo>
                    <a:pt x="2" y="44"/>
                    <a:pt x="1" y="44"/>
                    <a:pt x="1" y="44"/>
                  </a:cubicBezTo>
                  <a:cubicBezTo>
                    <a:pt x="0" y="43"/>
                    <a:pt x="0" y="42"/>
                    <a:pt x="0" y="41"/>
                  </a:cubicBezTo>
                  <a:cubicBezTo>
                    <a:pt x="23" y="1"/>
                    <a:pt x="23" y="1"/>
                    <a:pt x="23" y="1"/>
                  </a:cubicBezTo>
                  <a:cubicBezTo>
                    <a:pt x="24" y="0"/>
                    <a:pt x="25" y="0"/>
                    <a:pt x="26" y="1"/>
                  </a:cubicBezTo>
                  <a:cubicBezTo>
                    <a:pt x="27" y="1"/>
                    <a:pt x="27" y="2"/>
                    <a:pt x="27" y="3"/>
                  </a:cubicBezTo>
                  <a:cubicBezTo>
                    <a:pt x="4" y="43"/>
                    <a:pt x="4" y="43"/>
                    <a:pt x="4" y="43"/>
                  </a:cubicBezTo>
                  <a:cubicBezTo>
                    <a:pt x="3" y="44"/>
                    <a:pt x="3" y="44"/>
                    <a:pt x="2"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等线" panose="02010600030101010101" charset="-122"/>
                <a:ea typeface="宋体" panose="02010600030101010101" pitchFamily="2" charset="-122"/>
              </a:endParaRPr>
            </a:p>
          </p:txBody>
        </p:sp>
        <p:sp>
          <p:nvSpPr>
            <p:cNvPr id="55" name="Freeform 36"/>
            <p:cNvSpPr/>
            <p:nvPr/>
          </p:nvSpPr>
          <p:spPr bwMode="auto">
            <a:xfrm>
              <a:off x="2233613" y="4598988"/>
              <a:ext cx="103188" cy="168275"/>
            </a:xfrm>
            <a:custGeom>
              <a:avLst/>
              <a:gdLst>
                <a:gd name="T0" fmla="*/ 95544 w 27"/>
                <a:gd name="T1" fmla="*/ 168275 h 44"/>
                <a:gd name="T2" fmla="*/ 87901 w 27"/>
                <a:gd name="T3" fmla="*/ 164451 h 44"/>
                <a:gd name="T4" fmla="*/ 0 w 27"/>
                <a:gd name="T5" fmla="*/ 11473 h 44"/>
                <a:gd name="T6" fmla="*/ 3822 w 27"/>
                <a:gd name="T7" fmla="*/ 0 h 44"/>
                <a:gd name="T8" fmla="*/ 15287 w 27"/>
                <a:gd name="T9" fmla="*/ 3824 h 44"/>
                <a:gd name="T10" fmla="*/ 103188 w 27"/>
                <a:gd name="T11" fmla="*/ 156802 h 44"/>
                <a:gd name="T12" fmla="*/ 99366 w 27"/>
                <a:gd name="T13" fmla="*/ 164451 h 44"/>
                <a:gd name="T14" fmla="*/ 95544 w 27"/>
                <a:gd name="T15" fmla="*/ 168275 h 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 h="44">
                  <a:moveTo>
                    <a:pt x="25" y="44"/>
                  </a:moveTo>
                  <a:cubicBezTo>
                    <a:pt x="24" y="44"/>
                    <a:pt x="24" y="43"/>
                    <a:pt x="23" y="43"/>
                  </a:cubicBezTo>
                  <a:cubicBezTo>
                    <a:pt x="0" y="3"/>
                    <a:pt x="0" y="3"/>
                    <a:pt x="0" y="3"/>
                  </a:cubicBezTo>
                  <a:cubicBezTo>
                    <a:pt x="0" y="2"/>
                    <a:pt x="0" y="1"/>
                    <a:pt x="1" y="0"/>
                  </a:cubicBezTo>
                  <a:cubicBezTo>
                    <a:pt x="2" y="0"/>
                    <a:pt x="3" y="0"/>
                    <a:pt x="4" y="1"/>
                  </a:cubicBezTo>
                  <a:cubicBezTo>
                    <a:pt x="27" y="41"/>
                    <a:pt x="27" y="41"/>
                    <a:pt x="27" y="41"/>
                  </a:cubicBezTo>
                  <a:cubicBezTo>
                    <a:pt x="27" y="42"/>
                    <a:pt x="27" y="43"/>
                    <a:pt x="26" y="43"/>
                  </a:cubicBezTo>
                  <a:cubicBezTo>
                    <a:pt x="26" y="44"/>
                    <a:pt x="25" y="44"/>
                    <a:pt x="25"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等线" panose="02010600030101010101" charset="-122"/>
                <a:ea typeface="宋体" panose="02010600030101010101" pitchFamily="2" charset="-122"/>
              </a:endParaRPr>
            </a:p>
          </p:txBody>
        </p:sp>
        <p:sp>
          <p:nvSpPr>
            <p:cNvPr id="56" name="Freeform 37"/>
            <p:cNvSpPr/>
            <p:nvPr/>
          </p:nvSpPr>
          <p:spPr bwMode="auto">
            <a:xfrm>
              <a:off x="2265363" y="4641851"/>
              <a:ext cx="190500" cy="14288"/>
            </a:xfrm>
            <a:custGeom>
              <a:avLst/>
              <a:gdLst>
                <a:gd name="T0" fmla="*/ 182880 w 50"/>
                <a:gd name="T1" fmla="*/ 14288 h 4"/>
                <a:gd name="T2" fmla="*/ 7620 w 50"/>
                <a:gd name="T3" fmla="*/ 14288 h 4"/>
                <a:gd name="T4" fmla="*/ 0 w 50"/>
                <a:gd name="T5" fmla="*/ 7144 h 4"/>
                <a:gd name="T6" fmla="*/ 7620 w 50"/>
                <a:gd name="T7" fmla="*/ 0 h 4"/>
                <a:gd name="T8" fmla="*/ 182880 w 50"/>
                <a:gd name="T9" fmla="*/ 0 h 4"/>
                <a:gd name="T10" fmla="*/ 190500 w 50"/>
                <a:gd name="T11" fmla="*/ 7144 h 4"/>
                <a:gd name="T12" fmla="*/ 182880 w 50"/>
                <a:gd name="T13" fmla="*/ 14288 h 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0" h="4">
                  <a:moveTo>
                    <a:pt x="48" y="4"/>
                  </a:moveTo>
                  <a:cubicBezTo>
                    <a:pt x="2" y="4"/>
                    <a:pt x="2" y="4"/>
                    <a:pt x="2" y="4"/>
                  </a:cubicBezTo>
                  <a:cubicBezTo>
                    <a:pt x="1" y="4"/>
                    <a:pt x="0" y="3"/>
                    <a:pt x="0" y="2"/>
                  </a:cubicBezTo>
                  <a:cubicBezTo>
                    <a:pt x="0" y="1"/>
                    <a:pt x="1" y="0"/>
                    <a:pt x="2" y="0"/>
                  </a:cubicBezTo>
                  <a:cubicBezTo>
                    <a:pt x="48" y="0"/>
                    <a:pt x="48" y="0"/>
                    <a:pt x="48" y="0"/>
                  </a:cubicBezTo>
                  <a:cubicBezTo>
                    <a:pt x="49" y="0"/>
                    <a:pt x="50" y="1"/>
                    <a:pt x="50" y="2"/>
                  </a:cubicBezTo>
                  <a:cubicBezTo>
                    <a:pt x="50" y="3"/>
                    <a:pt x="49" y="4"/>
                    <a:pt x="48"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等线" panose="02010600030101010101" charset="-122"/>
                <a:ea typeface="宋体" panose="02010600030101010101" pitchFamily="2" charset="-122"/>
              </a:endParaRPr>
            </a:p>
          </p:txBody>
        </p:sp>
        <p:sp>
          <p:nvSpPr>
            <p:cNvPr id="57" name="Freeform 38"/>
            <p:cNvSpPr/>
            <p:nvPr/>
          </p:nvSpPr>
          <p:spPr bwMode="auto">
            <a:xfrm>
              <a:off x="2317750" y="4484688"/>
              <a:ext cx="103188" cy="168275"/>
            </a:xfrm>
            <a:custGeom>
              <a:avLst/>
              <a:gdLst>
                <a:gd name="T0" fmla="*/ 7644 w 27"/>
                <a:gd name="T1" fmla="*/ 168275 h 44"/>
                <a:gd name="T2" fmla="*/ 3822 w 27"/>
                <a:gd name="T3" fmla="*/ 168275 h 44"/>
                <a:gd name="T4" fmla="*/ 0 w 27"/>
                <a:gd name="T5" fmla="*/ 156802 h 44"/>
                <a:gd name="T6" fmla="*/ 87901 w 27"/>
                <a:gd name="T7" fmla="*/ 3824 h 44"/>
                <a:gd name="T8" fmla="*/ 99366 w 27"/>
                <a:gd name="T9" fmla="*/ 3824 h 44"/>
                <a:gd name="T10" fmla="*/ 103188 w 27"/>
                <a:gd name="T11" fmla="*/ 11473 h 44"/>
                <a:gd name="T12" fmla="*/ 15287 w 27"/>
                <a:gd name="T13" fmla="*/ 164451 h 44"/>
                <a:gd name="T14" fmla="*/ 7644 w 27"/>
                <a:gd name="T15" fmla="*/ 168275 h 4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7" h="44">
                  <a:moveTo>
                    <a:pt x="2" y="44"/>
                  </a:moveTo>
                  <a:cubicBezTo>
                    <a:pt x="1" y="44"/>
                    <a:pt x="1" y="44"/>
                    <a:pt x="1" y="44"/>
                  </a:cubicBezTo>
                  <a:cubicBezTo>
                    <a:pt x="0" y="43"/>
                    <a:pt x="0" y="42"/>
                    <a:pt x="0" y="41"/>
                  </a:cubicBezTo>
                  <a:cubicBezTo>
                    <a:pt x="23" y="1"/>
                    <a:pt x="23" y="1"/>
                    <a:pt x="23" y="1"/>
                  </a:cubicBezTo>
                  <a:cubicBezTo>
                    <a:pt x="24" y="0"/>
                    <a:pt x="25" y="0"/>
                    <a:pt x="26" y="1"/>
                  </a:cubicBezTo>
                  <a:cubicBezTo>
                    <a:pt x="27" y="1"/>
                    <a:pt x="27" y="2"/>
                    <a:pt x="27" y="3"/>
                  </a:cubicBezTo>
                  <a:cubicBezTo>
                    <a:pt x="4" y="43"/>
                    <a:pt x="4" y="43"/>
                    <a:pt x="4" y="43"/>
                  </a:cubicBezTo>
                  <a:cubicBezTo>
                    <a:pt x="3" y="44"/>
                    <a:pt x="2" y="44"/>
                    <a:pt x="2"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等线" panose="02010600030101010101" charset="-122"/>
                <a:ea typeface="宋体" panose="02010600030101010101" pitchFamily="2" charset="-122"/>
              </a:endParaRPr>
            </a:p>
          </p:txBody>
        </p:sp>
        <p:sp>
          <p:nvSpPr>
            <p:cNvPr id="58" name="Freeform 39"/>
            <p:cNvSpPr/>
            <p:nvPr/>
          </p:nvSpPr>
          <p:spPr bwMode="auto">
            <a:xfrm>
              <a:off x="2249488" y="4435476"/>
              <a:ext cx="106363" cy="171450"/>
            </a:xfrm>
            <a:custGeom>
              <a:avLst/>
              <a:gdLst>
                <a:gd name="T0" fmla="*/ 98766 w 28"/>
                <a:gd name="T1" fmla="*/ 171450 h 45"/>
                <a:gd name="T2" fmla="*/ 91168 w 28"/>
                <a:gd name="T3" fmla="*/ 167640 h 45"/>
                <a:gd name="T4" fmla="*/ 3799 w 28"/>
                <a:gd name="T5" fmla="*/ 15240 h 45"/>
                <a:gd name="T6" fmla="*/ 7597 w 28"/>
                <a:gd name="T7" fmla="*/ 3810 h 45"/>
                <a:gd name="T8" fmla="*/ 15195 w 28"/>
                <a:gd name="T9" fmla="*/ 7620 h 45"/>
                <a:gd name="T10" fmla="*/ 102564 w 28"/>
                <a:gd name="T11" fmla="*/ 160020 h 45"/>
                <a:gd name="T12" fmla="*/ 102564 w 28"/>
                <a:gd name="T13" fmla="*/ 167640 h 45"/>
                <a:gd name="T14" fmla="*/ 98766 w 28"/>
                <a:gd name="T15" fmla="*/ 171450 h 4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8" h="45">
                  <a:moveTo>
                    <a:pt x="26" y="45"/>
                  </a:moveTo>
                  <a:cubicBezTo>
                    <a:pt x="25" y="45"/>
                    <a:pt x="24" y="44"/>
                    <a:pt x="24" y="44"/>
                  </a:cubicBezTo>
                  <a:cubicBezTo>
                    <a:pt x="1" y="4"/>
                    <a:pt x="1" y="4"/>
                    <a:pt x="1" y="4"/>
                  </a:cubicBezTo>
                  <a:cubicBezTo>
                    <a:pt x="0" y="3"/>
                    <a:pt x="1" y="2"/>
                    <a:pt x="2" y="1"/>
                  </a:cubicBezTo>
                  <a:cubicBezTo>
                    <a:pt x="3" y="0"/>
                    <a:pt x="4" y="1"/>
                    <a:pt x="4" y="2"/>
                  </a:cubicBezTo>
                  <a:cubicBezTo>
                    <a:pt x="27" y="42"/>
                    <a:pt x="27" y="42"/>
                    <a:pt x="27" y="42"/>
                  </a:cubicBezTo>
                  <a:cubicBezTo>
                    <a:pt x="28" y="43"/>
                    <a:pt x="28" y="44"/>
                    <a:pt x="27" y="44"/>
                  </a:cubicBezTo>
                  <a:cubicBezTo>
                    <a:pt x="26" y="44"/>
                    <a:pt x="26" y="45"/>
                    <a:pt x="26" y="4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等线" panose="02010600030101010101" charset="-122"/>
                <a:ea typeface="宋体" panose="02010600030101010101" pitchFamily="2" charset="-122"/>
              </a:endParaRPr>
            </a:p>
          </p:txBody>
        </p:sp>
      </p:grpSp>
      <p:grpSp>
        <p:nvGrpSpPr>
          <p:cNvPr id="59" name="组合 67"/>
          <p:cNvGrpSpPr/>
          <p:nvPr/>
        </p:nvGrpSpPr>
        <p:grpSpPr bwMode="auto">
          <a:xfrm>
            <a:off x="9283186" y="2419350"/>
            <a:ext cx="1241939" cy="1244813"/>
            <a:chOff x="5138738" y="4175125"/>
            <a:chExt cx="685800" cy="687388"/>
          </a:xfrm>
          <a:solidFill>
            <a:srgbClr val="ED7D31"/>
          </a:solidFill>
        </p:grpSpPr>
        <p:sp>
          <p:nvSpPr>
            <p:cNvPr id="60" name="Freeform 51"/>
            <p:cNvSpPr>
              <a:spLocks noEditPoints="1"/>
            </p:cNvSpPr>
            <p:nvPr/>
          </p:nvSpPr>
          <p:spPr bwMode="auto">
            <a:xfrm>
              <a:off x="5138738" y="4175125"/>
              <a:ext cx="685800" cy="687388"/>
            </a:xfrm>
            <a:custGeom>
              <a:avLst/>
              <a:gdLst>
                <a:gd name="T0" fmla="*/ 342900 w 180"/>
                <a:gd name="T1" fmla="*/ 687388 h 180"/>
                <a:gd name="T2" fmla="*/ 0 w 180"/>
                <a:gd name="T3" fmla="*/ 343694 h 180"/>
                <a:gd name="T4" fmla="*/ 342900 w 180"/>
                <a:gd name="T5" fmla="*/ 0 h 180"/>
                <a:gd name="T6" fmla="*/ 685800 w 180"/>
                <a:gd name="T7" fmla="*/ 343694 h 180"/>
                <a:gd name="T8" fmla="*/ 342900 w 180"/>
                <a:gd name="T9" fmla="*/ 687388 h 180"/>
                <a:gd name="T10" fmla="*/ 342900 w 180"/>
                <a:gd name="T11" fmla="*/ 15275 h 180"/>
                <a:gd name="T12" fmla="*/ 15240 w 180"/>
                <a:gd name="T13" fmla="*/ 343694 h 180"/>
                <a:gd name="T14" fmla="*/ 342900 w 180"/>
                <a:gd name="T15" fmla="*/ 672113 h 180"/>
                <a:gd name="T16" fmla="*/ 670560 w 180"/>
                <a:gd name="T17" fmla="*/ 343694 h 180"/>
                <a:gd name="T18" fmla="*/ 342900 w 180"/>
                <a:gd name="T19" fmla="*/ 15275 h 18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80" h="180">
                  <a:moveTo>
                    <a:pt x="90" y="180"/>
                  </a:moveTo>
                  <a:cubicBezTo>
                    <a:pt x="41" y="180"/>
                    <a:pt x="0" y="139"/>
                    <a:pt x="0" y="90"/>
                  </a:cubicBezTo>
                  <a:cubicBezTo>
                    <a:pt x="0" y="40"/>
                    <a:pt x="41" y="0"/>
                    <a:pt x="90" y="0"/>
                  </a:cubicBezTo>
                  <a:cubicBezTo>
                    <a:pt x="140" y="0"/>
                    <a:pt x="180" y="40"/>
                    <a:pt x="180" y="90"/>
                  </a:cubicBezTo>
                  <a:cubicBezTo>
                    <a:pt x="180" y="139"/>
                    <a:pt x="140" y="180"/>
                    <a:pt x="90" y="180"/>
                  </a:cubicBezTo>
                  <a:close/>
                  <a:moveTo>
                    <a:pt x="90" y="4"/>
                  </a:moveTo>
                  <a:cubicBezTo>
                    <a:pt x="43" y="4"/>
                    <a:pt x="4" y="42"/>
                    <a:pt x="4" y="90"/>
                  </a:cubicBezTo>
                  <a:cubicBezTo>
                    <a:pt x="4" y="137"/>
                    <a:pt x="43" y="176"/>
                    <a:pt x="90" y="176"/>
                  </a:cubicBezTo>
                  <a:cubicBezTo>
                    <a:pt x="138" y="176"/>
                    <a:pt x="176" y="137"/>
                    <a:pt x="176" y="90"/>
                  </a:cubicBezTo>
                  <a:cubicBezTo>
                    <a:pt x="176" y="42"/>
                    <a:pt x="138" y="4"/>
                    <a:pt x="9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等线" panose="02010600030101010101" charset="-122"/>
                <a:ea typeface="宋体" panose="02010600030101010101" pitchFamily="2" charset="-122"/>
              </a:endParaRPr>
            </a:p>
          </p:txBody>
        </p:sp>
        <p:sp>
          <p:nvSpPr>
            <p:cNvPr id="61" name="Freeform 52"/>
            <p:cNvSpPr/>
            <p:nvPr/>
          </p:nvSpPr>
          <p:spPr bwMode="auto">
            <a:xfrm>
              <a:off x="5421313" y="4525963"/>
              <a:ext cx="179388" cy="42863"/>
            </a:xfrm>
            <a:custGeom>
              <a:avLst/>
              <a:gdLst>
                <a:gd name="T0" fmla="*/ 171754 w 47"/>
                <a:gd name="T1" fmla="*/ 42863 h 11"/>
                <a:gd name="T2" fmla="*/ 167938 w 47"/>
                <a:gd name="T3" fmla="*/ 42863 h 11"/>
                <a:gd name="T4" fmla="*/ 11450 w 47"/>
                <a:gd name="T5" fmla="*/ 23380 h 11"/>
                <a:gd name="T6" fmla="*/ 0 w 47"/>
                <a:gd name="T7" fmla="*/ 15587 h 11"/>
                <a:gd name="T8" fmla="*/ 7634 w 47"/>
                <a:gd name="T9" fmla="*/ 7793 h 11"/>
                <a:gd name="T10" fmla="*/ 175571 w 47"/>
                <a:gd name="T11" fmla="*/ 27276 h 11"/>
                <a:gd name="T12" fmla="*/ 179388 w 47"/>
                <a:gd name="T13" fmla="*/ 38966 h 11"/>
                <a:gd name="T14" fmla="*/ 171754 w 47"/>
                <a:gd name="T15" fmla="*/ 42863 h 1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7" h="11">
                  <a:moveTo>
                    <a:pt x="45" y="11"/>
                  </a:moveTo>
                  <a:cubicBezTo>
                    <a:pt x="45" y="11"/>
                    <a:pt x="44" y="11"/>
                    <a:pt x="44" y="11"/>
                  </a:cubicBezTo>
                  <a:cubicBezTo>
                    <a:pt x="31" y="6"/>
                    <a:pt x="17" y="4"/>
                    <a:pt x="3" y="6"/>
                  </a:cubicBezTo>
                  <a:cubicBezTo>
                    <a:pt x="1" y="6"/>
                    <a:pt x="0" y="5"/>
                    <a:pt x="0" y="4"/>
                  </a:cubicBezTo>
                  <a:cubicBezTo>
                    <a:pt x="0" y="3"/>
                    <a:pt x="1" y="2"/>
                    <a:pt x="2" y="2"/>
                  </a:cubicBezTo>
                  <a:cubicBezTo>
                    <a:pt x="17" y="0"/>
                    <a:pt x="32" y="2"/>
                    <a:pt x="46" y="7"/>
                  </a:cubicBezTo>
                  <a:cubicBezTo>
                    <a:pt x="47" y="7"/>
                    <a:pt x="47" y="8"/>
                    <a:pt x="47" y="10"/>
                  </a:cubicBezTo>
                  <a:cubicBezTo>
                    <a:pt x="46" y="10"/>
                    <a:pt x="46" y="11"/>
                    <a:pt x="4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等线" panose="02010600030101010101" charset="-122"/>
                <a:ea typeface="宋体" panose="02010600030101010101" pitchFamily="2" charset="-122"/>
              </a:endParaRPr>
            </a:p>
          </p:txBody>
        </p:sp>
        <p:sp>
          <p:nvSpPr>
            <p:cNvPr id="62" name="Freeform 53"/>
            <p:cNvSpPr/>
            <p:nvPr/>
          </p:nvSpPr>
          <p:spPr bwMode="auto">
            <a:xfrm>
              <a:off x="5310188" y="4549775"/>
              <a:ext cx="53975" cy="34925"/>
            </a:xfrm>
            <a:custGeom>
              <a:avLst/>
              <a:gdLst>
                <a:gd name="T0" fmla="*/ 7711 w 14"/>
                <a:gd name="T1" fmla="*/ 34925 h 9"/>
                <a:gd name="T2" fmla="*/ 0 w 14"/>
                <a:gd name="T3" fmla="*/ 31044 h 9"/>
                <a:gd name="T4" fmla="*/ 3855 w 14"/>
                <a:gd name="T5" fmla="*/ 19403 h 9"/>
                <a:gd name="T6" fmla="*/ 42409 w 14"/>
                <a:gd name="T7" fmla="*/ 3881 h 9"/>
                <a:gd name="T8" fmla="*/ 53975 w 14"/>
                <a:gd name="T9" fmla="*/ 7761 h 9"/>
                <a:gd name="T10" fmla="*/ 50120 w 14"/>
                <a:gd name="T11" fmla="*/ 19403 h 9"/>
                <a:gd name="T12" fmla="*/ 11566 w 14"/>
                <a:gd name="T13" fmla="*/ 34925 h 9"/>
                <a:gd name="T14" fmla="*/ 7711 w 14"/>
                <a:gd name="T15" fmla="*/ 34925 h 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4" h="9">
                  <a:moveTo>
                    <a:pt x="2" y="9"/>
                  </a:moveTo>
                  <a:cubicBezTo>
                    <a:pt x="1" y="9"/>
                    <a:pt x="1" y="9"/>
                    <a:pt x="0" y="8"/>
                  </a:cubicBezTo>
                  <a:cubicBezTo>
                    <a:pt x="0" y="7"/>
                    <a:pt x="0" y="6"/>
                    <a:pt x="1" y="5"/>
                  </a:cubicBezTo>
                  <a:cubicBezTo>
                    <a:pt x="4" y="4"/>
                    <a:pt x="8" y="2"/>
                    <a:pt x="11" y="1"/>
                  </a:cubicBezTo>
                  <a:cubicBezTo>
                    <a:pt x="12" y="0"/>
                    <a:pt x="13" y="1"/>
                    <a:pt x="14" y="2"/>
                  </a:cubicBezTo>
                  <a:cubicBezTo>
                    <a:pt x="14" y="3"/>
                    <a:pt x="14" y="4"/>
                    <a:pt x="13" y="5"/>
                  </a:cubicBezTo>
                  <a:cubicBezTo>
                    <a:pt x="9" y="6"/>
                    <a:pt x="6" y="7"/>
                    <a:pt x="3" y="9"/>
                  </a:cubicBezTo>
                  <a:cubicBezTo>
                    <a:pt x="3" y="9"/>
                    <a:pt x="2" y="9"/>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等线" panose="02010600030101010101" charset="-122"/>
                <a:ea typeface="宋体" panose="02010600030101010101" pitchFamily="2" charset="-122"/>
              </a:endParaRPr>
            </a:p>
          </p:txBody>
        </p:sp>
        <p:sp>
          <p:nvSpPr>
            <p:cNvPr id="63" name="Freeform 54"/>
            <p:cNvSpPr/>
            <p:nvPr/>
          </p:nvSpPr>
          <p:spPr bwMode="auto">
            <a:xfrm>
              <a:off x="5367338" y="4384675"/>
              <a:ext cx="160338" cy="290513"/>
            </a:xfrm>
            <a:custGeom>
              <a:avLst/>
              <a:gdLst>
                <a:gd name="T0" fmla="*/ 152703 w 42"/>
                <a:gd name="T1" fmla="*/ 290513 h 76"/>
                <a:gd name="T2" fmla="*/ 145068 w 42"/>
                <a:gd name="T3" fmla="*/ 282868 h 76"/>
                <a:gd name="T4" fmla="*/ 3818 w 42"/>
                <a:gd name="T5" fmla="*/ 15290 h 76"/>
                <a:gd name="T6" fmla="*/ 3818 w 42"/>
                <a:gd name="T7" fmla="*/ 3823 h 76"/>
                <a:gd name="T8" fmla="*/ 11453 w 42"/>
                <a:gd name="T9" fmla="*/ 0 h 76"/>
                <a:gd name="T10" fmla="*/ 160338 w 42"/>
                <a:gd name="T11" fmla="*/ 282868 h 76"/>
                <a:gd name="T12" fmla="*/ 152703 w 42"/>
                <a:gd name="T13" fmla="*/ 290513 h 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2" h="76">
                  <a:moveTo>
                    <a:pt x="40" y="76"/>
                  </a:moveTo>
                  <a:cubicBezTo>
                    <a:pt x="39" y="76"/>
                    <a:pt x="38" y="75"/>
                    <a:pt x="38" y="74"/>
                  </a:cubicBezTo>
                  <a:cubicBezTo>
                    <a:pt x="38" y="46"/>
                    <a:pt x="24" y="19"/>
                    <a:pt x="1" y="4"/>
                  </a:cubicBezTo>
                  <a:cubicBezTo>
                    <a:pt x="0" y="3"/>
                    <a:pt x="0" y="2"/>
                    <a:pt x="1" y="1"/>
                  </a:cubicBezTo>
                  <a:cubicBezTo>
                    <a:pt x="1" y="0"/>
                    <a:pt x="3" y="0"/>
                    <a:pt x="3" y="0"/>
                  </a:cubicBezTo>
                  <a:cubicBezTo>
                    <a:pt x="28" y="17"/>
                    <a:pt x="42" y="44"/>
                    <a:pt x="42" y="74"/>
                  </a:cubicBezTo>
                  <a:cubicBezTo>
                    <a:pt x="42" y="75"/>
                    <a:pt x="41" y="76"/>
                    <a:pt x="40" y="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等线" panose="02010600030101010101" charset="-122"/>
                <a:ea typeface="宋体" panose="02010600030101010101" pitchFamily="2" charset="-122"/>
              </a:endParaRPr>
            </a:p>
          </p:txBody>
        </p:sp>
        <p:sp>
          <p:nvSpPr>
            <p:cNvPr id="64" name="Freeform 55"/>
            <p:cNvSpPr/>
            <p:nvPr/>
          </p:nvSpPr>
          <p:spPr bwMode="auto">
            <a:xfrm>
              <a:off x="5413375" y="4351338"/>
              <a:ext cx="95250" cy="92075"/>
            </a:xfrm>
            <a:custGeom>
              <a:avLst/>
              <a:gdLst>
                <a:gd name="T0" fmla="*/ 87630 w 25"/>
                <a:gd name="T1" fmla="*/ 92075 h 24"/>
                <a:gd name="T2" fmla="*/ 83820 w 25"/>
                <a:gd name="T3" fmla="*/ 92075 h 24"/>
                <a:gd name="T4" fmla="*/ 3810 w 25"/>
                <a:gd name="T5" fmla="*/ 11509 h 24"/>
                <a:gd name="T6" fmla="*/ 3810 w 25"/>
                <a:gd name="T7" fmla="*/ 3836 h 24"/>
                <a:gd name="T8" fmla="*/ 15240 w 25"/>
                <a:gd name="T9" fmla="*/ 3836 h 24"/>
                <a:gd name="T10" fmla="*/ 91440 w 25"/>
                <a:gd name="T11" fmla="*/ 76729 h 24"/>
                <a:gd name="T12" fmla="*/ 95250 w 25"/>
                <a:gd name="T13" fmla="*/ 88239 h 24"/>
                <a:gd name="T14" fmla="*/ 87630 w 25"/>
                <a:gd name="T15" fmla="*/ 92075 h 2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5" h="24">
                  <a:moveTo>
                    <a:pt x="23" y="24"/>
                  </a:moveTo>
                  <a:cubicBezTo>
                    <a:pt x="23" y="24"/>
                    <a:pt x="22" y="24"/>
                    <a:pt x="22" y="24"/>
                  </a:cubicBezTo>
                  <a:cubicBezTo>
                    <a:pt x="14" y="18"/>
                    <a:pt x="7" y="11"/>
                    <a:pt x="1" y="3"/>
                  </a:cubicBezTo>
                  <a:cubicBezTo>
                    <a:pt x="0" y="2"/>
                    <a:pt x="0" y="1"/>
                    <a:pt x="1" y="1"/>
                  </a:cubicBezTo>
                  <a:cubicBezTo>
                    <a:pt x="2" y="0"/>
                    <a:pt x="3" y="0"/>
                    <a:pt x="4" y="1"/>
                  </a:cubicBezTo>
                  <a:cubicBezTo>
                    <a:pt x="10" y="8"/>
                    <a:pt x="16" y="15"/>
                    <a:pt x="24" y="20"/>
                  </a:cubicBezTo>
                  <a:cubicBezTo>
                    <a:pt x="25" y="21"/>
                    <a:pt x="25" y="22"/>
                    <a:pt x="25" y="23"/>
                  </a:cubicBezTo>
                  <a:cubicBezTo>
                    <a:pt x="24" y="24"/>
                    <a:pt x="24" y="24"/>
                    <a:pt x="23"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等线" panose="02010600030101010101" charset="-122"/>
                <a:ea typeface="宋体" panose="02010600030101010101" pitchFamily="2" charset="-122"/>
              </a:endParaRPr>
            </a:p>
          </p:txBody>
        </p:sp>
        <p:sp>
          <p:nvSpPr>
            <p:cNvPr id="65" name="Freeform 56"/>
            <p:cNvSpPr/>
            <p:nvPr/>
          </p:nvSpPr>
          <p:spPr bwMode="auto">
            <a:xfrm>
              <a:off x="5557838" y="4457700"/>
              <a:ext cx="88900" cy="38100"/>
            </a:xfrm>
            <a:custGeom>
              <a:avLst/>
              <a:gdLst>
                <a:gd name="T0" fmla="*/ 81170 w 23"/>
                <a:gd name="T1" fmla="*/ 38100 h 10"/>
                <a:gd name="T2" fmla="*/ 77304 w 23"/>
                <a:gd name="T3" fmla="*/ 38100 h 10"/>
                <a:gd name="T4" fmla="*/ 3865 w 23"/>
                <a:gd name="T5" fmla="*/ 19050 h 10"/>
                <a:gd name="T6" fmla="*/ 0 w 23"/>
                <a:gd name="T7" fmla="*/ 7620 h 10"/>
                <a:gd name="T8" fmla="*/ 11596 w 23"/>
                <a:gd name="T9" fmla="*/ 3810 h 10"/>
                <a:gd name="T10" fmla="*/ 81170 w 23"/>
                <a:gd name="T11" fmla="*/ 22860 h 10"/>
                <a:gd name="T12" fmla="*/ 88900 w 23"/>
                <a:gd name="T13" fmla="*/ 30480 h 10"/>
                <a:gd name="T14" fmla="*/ 81170 w 23"/>
                <a:gd name="T15" fmla="*/ 38100 h 1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3" h="10">
                  <a:moveTo>
                    <a:pt x="21" y="10"/>
                  </a:moveTo>
                  <a:cubicBezTo>
                    <a:pt x="21" y="10"/>
                    <a:pt x="21" y="10"/>
                    <a:pt x="20" y="10"/>
                  </a:cubicBezTo>
                  <a:cubicBezTo>
                    <a:pt x="14" y="9"/>
                    <a:pt x="7" y="7"/>
                    <a:pt x="1" y="5"/>
                  </a:cubicBezTo>
                  <a:cubicBezTo>
                    <a:pt x="0" y="4"/>
                    <a:pt x="0" y="3"/>
                    <a:pt x="0" y="2"/>
                  </a:cubicBezTo>
                  <a:cubicBezTo>
                    <a:pt x="0" y="1"/>
                    <a:pt x="2" y="0"/>
                    <a:pt x="3" y="1"/>
                  </a:cubicBezTo>
                  <a:cubicBezTo>
                    <a:pt x="8" y="3"/>
                    <a:pt x="15" y="5"/>
                    <a:pt x="21" y="6"/>
                  </a:cubicBezTo>
                  <a:cubicBezTo>
                    <a:pt x="22" y="6"/>
                    <a:pt x="23" y="7"/>
                    <a:pt x="23" y="8"/>
                  </a:cubicBezTo>
                  <a:cubicBezTo>
                    <a:pt x="23" y="9"/>
                    <a:pt x="22" y="10"/>
                    <a:pt x="21"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等线" panose="02010600030101010101" charset="-122"/>
                <a:ea typeface="宋体" panose="02010600030101010101" pitchFamily="2" charset="-122"/>
              </a:endParaRPr>
            </a:p>
          </p:txBody>
        </p:sp>
        <p:sp>
          <p:nvSpPr>
            <p:cNvPr id="66" name="Freeform 57"/>
            <p:cNvSpPr>
              <a:spLocks noEditPoints="1"/>
            </p:cNvSpPr>
            <p:nvPr/>
          </p:nvSpPr>
          <p:spPr bwMode="auto">
            <a:xfrm>
              <a:off x="5489575" y="4408488"/>
              <a:ext cx="87313" cy="87313"/>
            </a:xfrm>
            <a:custGeom>
              <a:avLst/>
              <a:gdLst>
                <a:gd name="T0" fmla="*/ 41758 w 23"/>
                <a:gd name="T1" fmla="*/ 87313 h 23"/>
                <a:gd name="T2" fmla="*/ 0 w 23"/>
                <a:gd name="T3" fmla="*/ 41758 h 23"/>
                <a:gd name="T4" fmla="*/ 41758 w 23"/>
                <a:gd name="T5" fmla="*/ 0 h 23"/>
                <a:gd name="T6" fmla="*/ 87313 w 23"/>
                <a:gd name="T7" fmla="*/ 41758 h 23"/>
                <a:gd name="T8" fmla="*/ 41758 w 23"/>
                <a:gd name="T9" fmla="*/ 87313 h 23"/>
                <a:gd name="T10" fmla="*/ 41758 w 23"/>
                <a:gd name="T11" fmla="*/ 15185 h 23"/>
                <a:gd name="T12" fmla="*/ 15185 w 23"/>
                <a:gd name="T13" fmla="*/ 41758 h 23"/>
                <a:gd name="T14" fmla="*/ 41758 w 23"/>
                <a:gd name="T15" fmla="*/ 72128 h 23"/>
                <a:gd name="T16" fmla="*/ 72128 w 23"/>
                <a:gd name="T17" fmla="*/ 41758 h 23"/>
                <a:gd name="T18" fmla="*/ 41758 w 23"/>
                <a:gd name="T19" fmla="*/ 15185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23">
                  <a:moveTo>
                    <a:pt x="11" y="23"/>
                  </a:moveTo>
                  <a:cubicBezTo>
                    <a:pt x="5" y="23"/>
                    <a:pt x="0" y="18"/>
                    <a:pt x="0" y="11"/>
                  </a:cubicBezTo>
                  <a:cubicBezTo>
                    <a:pt x="0" y="5"/>
                    <a:pt x="5" y="0"/>
                    <a:pt x="11" y="0"/>
                  </a:cubicBezTo>
                  <a:cubicBezTo>
                    <a:pt x="18" y="0"/>
                    <a:pt x="23" y="5"/>
                    <a:pt x="23" y="11"/>
                  </a:cubicBezTo>
                  <a:cubicBezTo>
                    <a:pt x="23" y="18"/>
                    <a:pt x="18" y="23"/>
                    <a:pt x="11" y="23"/>
                  </a:cubicBezTo>
                  <a:close/>
                  <a:moveTo>
                    <a:pt x="11" y="4"/>
                  </a:moveTo>
                  <a:cubicBezTo>
                    <a:pt x="7" y="4"/>
                    <a:pt x="4" y="7"/>
                    <a:pt x="4" y="11"/>
                  </a:cubicBezTo>
                  <a:cubicBezTo>
                    <a:pt x="4" y="15"/>
                    <a:pt x="7" y="19"/>
                    <a:pt x="11" y="19"/>
                  </a:cubicBezTo>
                  <a:cubicBezTo>
                    <a:pt x="15" y="19"/>
                    <a:pt x="19" y="15"/>
                    <a:pt x="19" y="11"/>
                  </a:cubicBezTo>
                  <a:cubicBezTo>
                    <a:pt x="19" y="7"/>
                    <a:pt x="15" y="4"/>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等线" panose="02010600030101010101" charset="-122"/>
                <a:ea typeface="宋体" panose="02010600030101010101" pitchFamily="2" charset="-122"/>
              </a:endParaRPr>
            </a:p>
          </p:txBody>
        </p:sp>
        <p:sp>
          <p:nvSpPr>
            <p:cNvPr id="67" name="Freeform 58"/>
            <p:cNvSpPr>
              <a:spLocks noEditPoints="1"/>
            </p:cNvSpPr>
            <p:nvPr/>
          </p:nvSpPr>
          <p:spPr bwMode="auto">
            <a:xfrm>
              <a:off x="5581650" y="4533900"/>
              <a:ext cx="87313" cy="88900"/>
            </a:xfrm>
            <a:custGeom>
              <a:avLst/>
              <a:gdLst>
                <a:gd name="T0" fmla="*/ 41758 w 23"/>
                <a:gd name="T1" fmla="*/ 88900 h 23"/>
                <a:gd name="T2" fmla="*/ 0 w 23"/>
                <a:gd name="T3" fmla="*/ 42517 h 23"/>
                <a:gd name="T4" fmla="*/ 41758 w 23"/>
                <a:gd name="T5" fmla="*/ 0 h 23"/>
                <a:gd name="T6" fmla="*/ 87313 w 23"/>
                <a:gd name="T7" fmla="*/ 42517 h 23"/>
                <a:gd name="T8" fmla="*/ 41758 w 23"/>
                <a:gd name="T9" fmla="*/ 88900 h 23"/>
                <a:gd name="T10" fmla="*/ 41758 w 23"/>
                <a:gd name="T11" fmla="*/ 15461 h 23"/>
                <a:gd name="T12" fmla="*/ 15185 w 23"/>
                <a:gd name="T13" fmla="*/ 42517 h 23"/>
                <a:gd name="T14" fmla="*/ 41758 w 23"/>
                <a:gd name="T15" fmla="*/ 73439 h 23"/>
                <a:gd name="T16" fmla="*/ 72128 w 23"/>
                <a:gd name="T17" fmla="*/ 42517 h 23"/>
                <a:gd name="T18" fmla="*/ 41758 w 23"/>
                <a:gd name="T19" fmla="*/ 15461 h 2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 h="23">
                  <a:moveTo>
                    <a:pt x="11" y="23"/>
                  </a:moveTo>
                  <a:cubicBezTo>
                    <a:pt x="5" y="23"/>
                    <a:pt x="0" y="18"/>
                    <a:pt x="0" y="11"/>
                  </a:cubicBezTo>
                  <a:cubicBezTo>
                    <a:pt x="0" y="5"/>
                    <a:pt x="5" y="0"/>
                    <a:pt x="11" y="0"/>
                  </a:cubicBezTo>
                  <a:cubicBezTo>
                    <a:pt x="18" y="0"/>
                    <a:pt x="23" y="5"/>
                    <a:pt x="23" y="11"/>
                  </a:cubicBezTo>
                  <a:cubicBezTo>
                    <a:pt x="23" y="18"/>
                    <a:pt x="18" y="23"/>
                    <a:pt x="11" y="23"/>
                  </a:cubicBezTo>
                  <a:close/>
                  <a:moveTo>
                    <a:pt x="11" y="4"/>
                  </a:moveTo>
                  <a:cubicBezTo>
                    <a:pt x="7" y="4"/>
                    <a:pt x="4" y="7"/>
                    <a:pt x="4" y="11"/>
                  </a:cubicBezTo>
                  <a:cubicBezTo>
                    <a:pt x="4" y="15"/>
                    <a:pt x="7" y="19"/>
                    <a:pt x="11" y="19"/>
                  </a:cubicBezTo>
                  <a:cubicBezTo>
                    <a:pt x="15" y="19"/>
                    <a:pt x="19" y="15"/>
                    <a:pt x="19" y="11"/>
                  </a:cubicBezTo>
                  <a:cubicBezTo>
                    <a:pt x="19" y="7"/>
                    <a:pt x="15" y="4"/>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等线" panose="02010600030101010101" charset="-122"/>
                <a:ea typeface="宋体" panose="02010600030101010101" pitchFamily="2" charset="-122"/>
              </a:endParaRPr>
            </a:p>
          </p:txBody>
        </p:sp>
        <p:sp>
          <p:nvSpPr>
            <p:cNvPr id="68" name="Freeform 59"/>
            <p:cNvSpPr/>
            <p:nvPr/>
          </p:nvSpPr>
          <p:spPr bwMode="auto">
            <a:xfrm>
              <a:off x="5299075" y="4343400"/>
              <a:ext cx="347663" cy="347663"/>
            </a:xfrm>
            <a:custGeom>
              <a:avLst/>
              <a:gdLst>
                <a:gd name="T0" fmla="*/ 175742 w 91"/>
                <a:gd name="T1" fmla="*/ 347663 h 91"/>
                <a:gd name="T2" fmla="*/ 0 w 91"/>
                <a:gd name="T3" fmla="*/ 175742 h 91"/>
                <a:gd name="T4" fmla="*/ 175742 w 91"/>
                <a:gd name="T5" fmla="*/ 0 h 91"/>
                <a:gd name="T6" fmla="*/ 347663 w 91"/>
                <a:gd name="T7" fmla="*/ 175742 h 91"/>
                <a:gd name="T8" fmla="*/ 347663 w 91"/>
                <a:gd name="T9" fmla="*/ 202485 h 91"/>
                <a:gd name="T10" fmla="*/ 332381 w 91"/>
                <a:gd name="T11" fmla="*/ 198665 h 91"/>
                <a:gd name="T12" fmla="*/ 332381 w 91"/>
                <a:gd name="T13" fmla="*/ 175742 h 91"/>
                <a:gd name="T14" fmla="*/ 175742 w 91"/>
                <a:gd name="T15" fmla="*/ 15282 h 91"/>
                <a:gd name="T16" fmla="*/ 15282 w 91"/>
                <a:gd name="T17" fmla="*/ 175742 h 91"/>
                <a:gd name="T18" fmla="*/ 175742 w 91"/>
                <a:gd name="T19" fmla="*/ 332381 h 91"/>
                <a:gd name="T20" fmla="*/ 305638 w 91"/>
                <a:gd name="T21" fmla="*/ 263613 h 91"/>
                <a:gd name="T22" fmla="*/ 317099 w 91"/>
                <a:gd name="T23" fmla="*/ 271254 h 91"/>
                <a:gd name="T24" fmla="*/ 175742 w 91"/>
                <a:gd name="T25" fmla="*/ 347663 h 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91">
                  <a:moveTo>
                    <a:pt x="46" y="91"/>
                  </a:moveTo>
                  <a:cubicBezTo>
                    <a:pt x="21" y="91"/>
                    <a:pt x="0" y="71"/>
                    <a:pt x="0" y="46"/>
                  </a:cubicBezTo>
                  <a:cubicBezTo>
                    <a:pt x="0" y="21"/>
                    <a:pt x="21" y="0"/>
                    <a:pt x="46" y="0"/>
                  </a:cubicBezTo>
                  <a:cubicBezTo>
                    <a:pt x="71" y="0"/>
                    <a:pt x="91" y="21"/>
                    <a:pt x="91" y="46"/>
                  </a:cubicBezTo>
                  <a:cubicBezTo>
                    <a:pt x="91" y="48"/>
                    <a:pt x="91" y="50"/>
                    <a:pt x="91" y="53"/>
                  </a:cubicBezTo>
                  <a:cubicBezTo>
                    <a:pt x="87" y="52"/>
                    <a:pt x="87" y="52"/>
                    <a:pt x="87" y="52"/>
                  </a:cubicBezTo>
                  <a:cubicBezTo>
                    <a:pt x="87" y="50"/>
                    <a:pt x="87" y="48"/>
                    <a:pt x="87" y="46"/>
                  </a:cubicBezTo>
                  <a:cubicBezTo>
                    <a:pt x="87" y="23"/>
                    <a:pt x="69" y="4"/>
                    <a:pt x="46" y="4"/>
                  </a:cubicBezTo>
                  <a:cubicBezTo>
                    <a:pt x="23" y="4"/>
                    <a:pt x="4" y="23"/>
                    <a:pt x="4" y="46"/>
                  </a:cubicBezTo>
                  <a:cubicBezTo>
                    <a:pt x="4" y="69"/>
                    <a:pt x="23" y="87"/>
                    <a:pt x="46" y="87"/>
                  </a:cubicBezTo>
                  <a:cubicBezTo>
                    <a:pt x="60" y="87"/>
                    <a:pt x="72" y="80"/>
                    <a:pt x="80" y="69"/>
                  </a:cubicBezTo>
                  <a:cubicBezTo>
                    <a:pt x="83" y="71"/>
                    <a:pt x="83" y="71"/>
                    <a:pt x="83" y="71"/>
                  </a:cubicBezTo>
                  <a:cubicBezTo>
                    <a:pt x="75" y="84"/>
                    <a:pt x="61" y="91"/>
                    <a:pt x="46"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等线" panose="02010600030101010101" charset="-122"/>
                <a:ea typeface="宋体" panose="02010600030101010101" pitchFamily="2" charset="-122"/>
              </a:endParaRPr>
            </a:p>
          </p:txBody>
        </p:sp>
        <p:sp>
          <p:nvSpPr>
            <p:cNvPr id="69" name="Freeform 60"/>
            <p:cNvSpPr>
              <a:spLocks noEditPoints="1"/>
            </p:cNvSpPr>
            <p:nvPr/>
          </p:nvSpPr>
          <p:spPr bwMode="auto">
            <a:xfrm>
              <a:off x="5353050" y="4511675"/>
              <a:ext cx="84138" cy="84138"/>
            </a:xfrm>
            <a:custGeom>
              <a:avLst/>
              <a:gdLst>
                <a:gd name="T0" fmla="*/ 42069 w 22"/>
                <a:gd name="T1" fmla="*/ 84138 h 22"/>
                <a:gd name="T2" fmla="*/ 0 w 22"/>
                <a:gd name="T3" fmla="*/ 42069 h 22"/>
                <a:gd name="T4" fmla="*/ 42069 w 22"/>
                <a:gd name="T5" fmla="*/ 0 h 22"/>
                <a:gd name="T6" fmla="*/ 84138 w 22"/>
                <a:gd name="T7" fmla="*/ 42069 h 22"/>
                <a:gd name="T8" fmla="*/ 42069 w 22"/>
                <a:gd name="T9" fmla="*/ 84138 h 22"/>
                <a:gd name="T10" fmla="*/ 42069 w 22"/>
                <a:gd name="T11" fmla="*/ 15298 h 22"/>
                <a:gd name="T12" fmla="*/ 15298 w 22"/>
                <a:gd name="T13" fmla="*/ 42069 h 22"/>
                <a:gd name="T14" fmla="*/ 42069 w 22"/>
                <a:gd name="T15" fmla="*/ 68840 h 22"/>
                <a:gd name="T16" fmla="*/ 68840 w 22"/>
                <a:gd name="T17" fmla="*/ 42069 h 22"/>
                <a:gd name="T18" fmla="*/ 42069 w 22"/>
                <a:gd name="T19" fmla="*/ 15298 h 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 h="22">
                  <a:moveTo>
                    <a:pt x="11" y="22"/>
                  </a:moveTo>
                  <a:cubicBezTo>
                    <a:pt x="5" y="22"/>
                    <a:pt x="0" y="17"/>
                    <a:pt x="0" y="11"/>
                  </a:cubicBezTo>
                  <a:cubicBezTo>
                    <a:pt x="0" y="5"/>
                    <a:pt x="5" y="0"/>
                    <a:pt x="11" y="0"/>
                  </a:cubicBezTo>
                  <a:cubicBezTo>
                    <a:pt x="17" y="0"/>
                    <a:pt x="22" y="5"/>
                    <a:pt x="22" y="11"/>
                  </a:cubicBezTo>
                  <a:cubicBezTo>
                    <a:pt x="22" y="17"/>
                    <a:pt x="17" y="22"/>
                    <a:pt x="11" y="22"/>
                  </a:cubicBezTo>
                  <a:close/>
                  <a:moveTo>
                    <a:pt x="11" y="4"/>
                  </a:moveTo>
                  <a:cubicBezTo>
                    <a:pt x="7" y="4"/>
                    <a:pt x="4" y="7"/>
                    <a:pt x="4" y="11"/>
                  </a:cubicBezTo>
                  <a:cubicBezTo>
                    <a:pt x="4" y="15"/>
                    <a:pt x="7" y="18"/>
                    <a:pt x="11" y="18"/>
                  </a:cubicBezTo>
                  <a:cubicBezTo>
                    <a:pt x="15" y="18"/>
                    <a:pt x="18" y="15"/>
                    <a:pt x="18" y="11"/>
                  </a:cubicBezTo>
                  <a:cubicBezTo>
                    <a:pt x="18" y="7"/>
                    <a:pt x="15" y="4"/>
                    <a:pt x="1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等线" panose="02010600030101010101" charset="-122"/>
                <a:ea typeface="宋体" panose="02010600030101010101" pitchFamily="2" charset="-122"/>
              </a:endParaRPr>
            </a:p>
          </p:txBody>
        </p:sp>
      </p:grpSp>
      <p:grpSp>
        <p:nvGrpSpPr>
          <p:cNvPr id="70" name="组合 69"/>
          <p:cNvGrpSpPr/>
          <p:nvPr/>
        </p:nvGrpSpPr>
        <p:grpSpPr>
          <a:xfrm>
            <a:off x="319767" y="95250"/>
            <a:ext cx="3316556" cy="951169"/>
            <a:chOff x="586467" y="272680"/>
            <a:chExt cx="3316556" cy="951169"/>
          </a:xfrm>
        </p:grpSpPr>
        <p:pic>
          <p:nvPicPr>
            <p:cNvPr id="71" name="图片 70"/>
            <p:cNvPicPr>
              <a:picLocks noChangeAspect="1"/>
            </p:cNvPicPr>
            <p:nvPr/>
          </p:nvPicPr>
          <p:blipFill>
            <a:blip r:embed="rId2" cstate="screen"/>
            <a:stretch>
              <a:fillRect/>
            </a:stretch>
          </p:blipFill>
          <p:spPr>
            <a:xfrm>
              <a:off x="586467" y="272680"/>
              <a:ext cx="956583" cy="951169"/>
            </a:xfrm>
            <a:prstGeom prst="rect">
              <a:avLst/>
            </a:prstGeom>
          </p:spPr>
        </p:pic>
        <p:sp>
          <p:nvSpPr>
            <p:cNvPr id="72" name="文本框 48"/>
            <p:cNvSpPr txBox="1"/>
            <p:nvPr/>
          </p:nvSpPr>
          <p:spPr>
            <a:xfrm>
              <a:off x="1563921" y="486081"/>
              <a:ext cx="2339102"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smtClean="0">
                  <a:ln>
                    <a:noFill/>
                  </a:ln>
                  <a:solidFill>
                    <a:prstClr val="white"/>
                  </a:solidFill>
                  <a:effectLst/>
                  <a:uLnTx/>
                  <a:uFillTx/>
                </a:rPr>
                <a:t>活动执行流程</a:t>
              </a:r>
            </a:p>
          </p:txBody>
        </p:sp>
      </p:grpSp>
      <p:grpSp>
        <p:nvGrpSpPr>
          <p:cNvPr id="73" name="组合 72"/>
          <p:cNvGrpSpPr/>
          <p:nvPr/>
        </p:nvGrpSpPr>
        <p:grpSpPr>
          <a:xfrm>
            <a:off x="1809138" y="3973713"/>
            <a:ext cx="2115035" cy="1154619"/>
            <a:chOff x="1478171" y="2225265"/>
            <a:chExt cx="2115035" cy="1154619"/>
          </a:xfrm>
        </p:grpSpPr>
        <p:sp>
          <p:nvSpPr>
            <p:cNvPr id="74"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75" name="文本框 65"/>
            <p:cNvSpPr txBox="1"/>
            <p:nvPr/>
          </p:nvSpPr>
          <p:spPr>
            <a:xfrm>
              <a:off x="1593972" y="2225265"/>
              <a:ext cx="1210588"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游戏环节</a:t>
              </a:r>
            </a:p>
          </p:txBody>
        </p:sp>
      </p:grpSp>
      <p:grpSp>
        <p:nvGrpSpPr>
          <p:cNvPr id="76" name="组合 75"/>
          <p:cNvGrpSpPr/>
          <p:nvPr/>
        </p:nvGrpSpPr>
        <p:grpSpPr>
          <a:xfrm>
            <a:off x="5440980" y="3973713"/>
            <a:ext cx="2115035" cy="1154619"/>
            <a:chOff x="1478171" y="2225265"/>
            <a:chExt cx="2115035" cy="1154619"/>
          </a:xfrm>
        </p:grpSpPr>
        <p:sp>
          <p:nvSpPr>
            <p:cNvPr id="77"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78" name="文本框 68"/>
            <p:cNvSpPr txBox="1"/>
            <p:nvPr/>
          </p:nvSpPr>
          <p:spPr>
            <a:xfrm>
              <a:off x="1593972" y="2225265"/>
              <a:ext cx="1210588"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游戏环节</a:t>
              </a:r>
            </a:p>
          </p:txBody>
        </p:sp>
      </p:grpSp>
      <p:grpSp>
        <p:nvGrpSpPr>
          <p:cNvPr id="79" name="组合 78"/>
          <p:cNvGrpSpPr/>
          <p:nvPr/>
        </p:nvGrpSpPr>
        <p:grpSpPr>
          <a:xfrm>
            <a:off x="9072822" y="3973713"/>
            <a:ext cx="2115035" cy="1154619"/>
            <a:chOff x="1478171" y="2225265"/>
            <a:chExt cx="2115035" cy="1154619"/>
          </a:xfrm>
        </p:grpSpPr>
        <p:sp>
          <p:nvSpPr>
            <p:cNvPr id="80"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81" name="文本框 71"/>
            <p:cNvSpPr txBox="1"/>
            <p:nvPr/>
          </p:nvSpPr>
          <p:spPr>
            <a:xfrm>
              <a:off x="1593972" y="2225265"/>
              <a:ext cx="1210588"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游戏环节</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fade">
                                      <p:cBhvr>
                                        <p:cTn id="11" dur="500"/>
                                        <p:tgtEl>
                                          <p:spTgt spid="5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500"/>
                                        <p:tgtEl>
                                          <p:spTgt spid="50"/>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73"/>
                                        </p:tgtEl>
                                        <p:attrNameLst>
                                          <p:attrName>style.visibility</p:attrName>
                                        </p:attrNameLst>
                                      </p:cBhvr>
                                      <p:to>
                                        <p:strVal val="visible"/>
                                      </p:to>
                                    </p:set>
                                    <p:animEffect transition="in" filter="fade">
                                      <p:cBhvr>
                                        <p:cTn id="20" dur="1000"/>
                                        <p:tgtEl>
                                          <p:spTgt spid="73"/>
                                        </p:tgtEl>
                                      </p:cBhvr>
                                    </p:animEffect>
                                    <p:anim calcmode="lin" valueType="num">
                                      <p:cBhvr>
                                        <p:cTn id="21" dur="1000" fill="hold"/>
                                        <p:tgtEl>
                                          <p:spTgt spid="73"/>
                                        </p:tgtEl>
                                        <p:attrNameLst>
                                          <p:attrName>ppt_x</p:attrName>
                                        </p:attrNameLst>
                                      </p:cBhvr>
                                      <p:tavLst>
                                        <p:tav tm="0">
                                          <p:val>
                                            <p:strVal val="#ppt_x"/>
                                          </p:val>
                                        </p:tav>
                                        <p:tav tm="100000">
                                          <p:val>
                                            <p:strVal val="#ppt_x"/>
                                          </p:val>
                                        </p:tav>
                                      </p:tavLst>
                                    </p:anim>
                                    <p:anim calcmode="lin" valueType="num">
                                      <p:cBhvr>
                                        <p:cTn id="2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fade">
                                      <p:cBhvr>
                                        <p:cTn id="27" dur="1000"/>
                                        <p:tgtEl>
                                          <p:spTgt spid="76"/>
                                        </p:tgtEl>
                                      </p:cBhvr>
                                    </p:animEffect>
                                    <p:anim calcmode="lin" valueType="num">
                                      <p:cBhvr>
                                        <p:cTn id="28" dur="1000" fill="hold"/>
                                        <p:tgtEl>
                                          <p:spTgt spid="76"/>
                                        </p:tgtEl>
                                        <p:attrNameLst>
                                          <p:attrName>ppt_x</p:attrName>
                                        </p:attrNameLst>
                                      </p:cBhvr>
                                      <p:tavLst>
                                        <p:tav tm="0">
                                          <p:val>
                                            <p:strVal val="#ppt_x"/>
                                          </p:val>
                                        </p:tav>
                                        <p:tav tm="100000">
                                          <p:val>
                                            <p:strVal val="#ppt_x"/>
                                          </p:val>
                                        </p:tav>
                                      </p:tavLst>
                                    </p:anim>
                                    <p:anim calcmode="lin" valueType="num">
                                      <p:cBhvr>
                                        <p:cTn id="29"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79"/>
                                        </p:tgtEl>
                                        <p:attrNameLst>
                                          <p:attrName>style.visibility</p:attrName>
                                        </p:attrNameLst>
                                      </p:cBhvr>
                                      <p:to>
                                        <p:strVal val="visible"/>
                                      </p:to>
                                    </p:set>
                                    <p:animEffect transition="in" filter="fade">
                                      <p:cBhvr>
                                        <p:cTn id="34" dur="1000"/>
                                        <p:tgtEl>
                                          <p:spTgt spid="79"/>
                                        </p:tgtEl>
                                      </p:cBhvr>
                                    </p:animEffect>
                                    <p:anim calcmode="lin" valueType="num">
                                      <p:cBhvr>
                                        <p:cTn id="35" dur="1000" fill="hold"/>
                                        <p:tgtEl>
                                          <p:spTgt spid="79"/>
                                        </p:tgtEl>
                                        <p:attrNameLst>
                                          <p:attrName>ppt_x</p:attrName>
                                        </p:attrNameLst>
                                      </p:cBhvr>
                                      <p:tavLst>
                                        <p:tav tm="0">
                                          <p:val>
                                            <p:strVal val="#ppt_x"/>
                                          </p:val>
                                        </p:tav>
                                        <p:tav tm="100000">
                                          <p:val>
                                            <p:strVal val="#ppt_x"/>
                                          </p:val>
                                        </p:tav>
                                      </p:tavLst>
                                    </p:anim>
                                    <p:anim calcmode="lin" valueType="num">
                                      <p:cBhvr>
                                        <p:cTn id="36"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nvSpPr>
        <p:spPr>
          <a:xfrm>
            <a:off x="-15875" y="3657599"/>
            <a:ext cx="12244388" cy="2690813"/>
          </a:xfrm>
          <a:prstGeom prst="rect">
            <a:avLst/>
          </a:prstGeom>
          <a:solidFill>
            <a:sysClr val="window" lastClr="FFFFFF">
              <a:lumMod val="95000"/>
            </a:sysClr>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p:grpSp>
        <p:nvGrpSpPr>
          <p:cNvPr id="24" name="组合 23"/>
          <p:cNvGrpSpPr/>
          <p:nvPr/>
        </p:nvGrpSpPr>
        <p:grpSpPr bwMode="auto">
          <a:xfrm>
            <a:off x="-15875" y="3625850"/>
            <a:ext cx="12234863" cy="182563"/>
            <a:chOff x="-15875" y="3511550"/>
            <a:chExt cx="12234863" cy="182563"/>
          </a:xfrm>
        </p:grpSpPr>
        <p:sp>
          <p:nvSpPr>
            <p:cNvPr id="25" name="矩形 24"/>
            <p:cNvSpPr/>
            <p:nvPr/>
          </p:nvSpPr>
          <p:spPr>
            <a:xfrm>
              <a:off x="-15875" y="3511550"/>
              <a:ext cx="3113088" cy="182563"/>
            </a:xfrm>
            <a:prstGeom prst="rect">
              <a:avLst/>
            </a:prstGeom>
            <a:solidFill>
              <a:srgbClr val="3B3838"/>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1F6651"/>
                </a:solidFill>
                <a:effectLst/>
                <a:uLnTx/>
                <a:uFillTx/>
                <a:latin typeface="宋体" panose="02010600030101010101" pitchFamily="2" charset="-122"/>
                <a:ea typeface="宋体" panose="02010600030101010101" pitchFamily="2" charset="-122"/>
                <a:cs typeface="+mn-cs"/>
              </a:endParaRPr>
            </a:p>
          </p:txBody>
        </p:sp>
        <p:sp>
          <p:nvSpPr>
            <p:cNvPr id="26" name="矩形 25"/>
            <p:cNvSpPr/>
            <p:nvPr/>
          </p:nvSpPr>
          <p:spPr>
            <a:xfrm>
              <a:off x="6097588" y="3511550"/>
              <a:ext cx="3113087" cy="182563"/>
            </a:xfrm>
            <a:prstGeom prst="rect">
              <a:avLst/>
            </a:prstGeom>
            <a:solidFill>
              <a:srgbClr val="ED7D31"/>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p:sp>
          <p:nvSpPr>
            <p:cNvPr id="27" name="矩形 26"/>
            <p:cNvSpPr/>
            <p:nvPr/>
          </p:nvSpPr>
          <p:spPr>
            <a:xfrm>
              <a:off x="9105900" y="3511550"/>
              <a:ext cx="3113088" cy="182563"/>
            </a:xfrm>
            <a:prstGeom prst="rect">
              <a:avLst/>
            </a:prstGeom>
            <a:solidFill>
              <a:srgbClr val="ED7D31"/>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p:sp>
          <p:nvSpPr>
            <p:cNvPr id="28" name="矩形 27"/>
            <p:cNvSpPr/>
            <p:nvPr/>
          </p:nvSpPr>
          <p:spPr>
            <a:xfrm>
              <a:off x="3014663" y="3511550"/>
              <a:ext cx="3081337" cy="182563"/>
            </a:xfrm>
            <a:prstGeom prst="rect">
              <a:avLst/>
            </a:prstGeom>
            <a:solidFill>
              <a:srgbClr val="ED7D31"/>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p:grpSp>
      <p:pic>
        <p:nvPicPr>
          <p:cNvPr id="29" name="图片 28"/>
          <p:cNvPicPr>
            <a:picLocks noChangeAspect="1"/>
          </p:cNvPicPr>
          <p:nvPr/>
        </p:nvPicPr>
        <p:blipFill>
          <a:blip r:embed="rId2" cstate="screen"/>
          <a:stretch>
            <a:fillRect/>
          </a:stretch>
        </p:blipFill>
        <p:spPr>
          <a:xfrm>
            <a:off x="1209494" y="1447800"/>
            <a:ext cx="2692127" cy="2192188"/>
          </a:xfrm>
          <a:prstGeom prst="rect">
            <a:avLst/>
          </a:prstGeom>
        </p:spPr>
      </p:pic>
      <p:pic>
        <p:nvPicPr>
          <p:cNvPr id="30" name="图片 29"/>
          <p:cNvPicPr>
            <a:picLocks noChangeAspect="1"/>
          </p:cNvPicPr>
          <p:nvPr/>
        </p:nvPicPr>
        <p:blipFill>
          <a:blip r:embed="rId2" cstate="screen"/>
          <a:stretch>
            <a:fillRect/>
          </a:stretch>
        </p:blipFill>
        <p:spPr>
          <a:xfrm>
            <a:off x="4929687" y="1447800"/>
            <a:ext cx="2692127" cy="2192188"/>
          </a:xfrm>
          <a:prstGeom prst="rect">
            <a:avLst/>
          </a:prstGeom>
        </p:spPr>
      </p:pic>
      <p:pic>
        <p:nvPicPr>
          <p:cNvPr id="31" name="图片 30"/>
          <p:cNvPicPr>
            <a:picLocks noChangeAspect="1"/>
          </p:cNvPicPr>
          <p:nvPr/>
        </p:nvPicPr>
        <p:blipFill>
          <a:blip r:embed="rId2" cstate="screen"/>
          <a:stretch>
            <a:fillRect/>
          </a:stretch>
        </p:blipFill>
        <p:spPr>
          <a:xfrm>
            <a:off x="8840380" y="1447800"/>
            <a:ext cx="2692127" cy="2192188"/>
          </a:xfrm>
          <a:prstGeom prst="rect">
            <a:avLst/>
          </a:prstGeom>
        </p:spPr>
      </p:pic>
      <p:grpSp>
        <p:nvGrpSpPr>
          <p:cNvPr id="32" name="组合 31"/>
          <p:cNvGrpSpPr/>
          <p:nvPr/>
        </p:nvGrpSpPr>
        <p:grpSpPr>
          <a:xfrm>
            <a:off x="319767" y="114300"/>
            <a:ext cx="3316556" cy="951169"/>
            <a:chOff x="586467" y="272680"/>
            <a:chExt cx="3316556" cy="951169"/>
          </a:xfrm>
        </p:grpSpPr>
        <p:pic>
          <p:nvPicPr>
            <p:cNvPr id="33" name="图片 32"/>
            <p:cNvPicPr>
              <a:picLocks noChangeAspect="1"/>
            </p:cNvPicPr>
            <p:nvPr/>
          </p:nvPicPr>
          <p:blipFill>
            <a:blip r:embed="rId3" cstate="screen"/>
            <a:stretch>
              <a:fillRect/>
            </a:stretch>
          </p:blipFill>
          <p:spPr>
            <a:xfrm>
              <a:off x="586467" y="272680"/>
              <a:ext cx="956583" cy="951169"/>
            </a:xfrm>
            <a:prstGeom prst="rect">
              <a:avLst/>
            </a:prstGeom>
          </p:spPr>
        </p:pic>
        <p:sp>
          <p:nvSpPr>
            <p:cNvPr id="34" name="文本框 28"/>
            <p:cNvSpPr txBox="1"/>
            <p:nvPr/>
          </p:nvSpPr>
          <p:spPr>
            <a:xfrm>
              <a:off x="1563921" y="486081"/>
              <a:ext cx="2339102"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smtClean="0">
                  <a:ln>
                    <a:noFill/>
                  </a:ln>
                  <a:solidFill>
                    <a:prstClr val="white"/>
                  </a:solidFill>
                  <a:effectLst/>
                  <a:uLnTx/>
                  <a:uFillTx/>
                </a:rPr>
                <a:t>活动执行流程</a:t>
              </a:r>
            </a:p>
          </p:txBody>
        </p:sp>
      </p:grpSp>
      <p:grpSp>
        <p:nvGrpSpPr>
          <p:cNvPr id="35" name="组合 34"/>
          <p:cNvGrpSpPr/>
          <p:nvPr/>
        </p:nvGrpSpPr>
        <p:grpSpPr>
          <a:xfrm>
            <a:off x="1487166" y="4353371"/>
            <a:ext cx="2115035" cy="1154619"/>
            <a:chOff x="1478171" y="2225265"/>
            <a:chExt cx="2115035" cy="1154619"/>
          </a:xfrm>
        </p:grpSpPr>
        <p:sp>
          <p:nvSpPr>
            <p:cNvPr id="36"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black"/>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37" name="文本框 31"/>
            <p:cNvSpPr txBox="1"/>
            <p:nvPr/>
          </p:nvSpPr>
          <p:spPr>
            <a:xfrm>
              <a:off x="1593972" y="2225265"/>
              <a:ext cx="1210588"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black"/>
                  </a:solidFill>
                  <a:effectLst/>
                  <a:uLnTx/>
                  <a:uFillTx/>
                </a:rPr>
                <a:t>游戏环节</a:t>
              </a:r>
            </a:p>
          </p:txBody>
        </p:sp>
      </p:grpSp>
      <p:grpSp>
        <p:nvGrpSpPr>
          <p:cNvPr id="38" name="组合 37"/>
          <p:cNvGrpSpPr/>
          <p:nvPr/>
        </p:nvGrpSpPr>
        <p:grpSpPr>
          <a:xfrm>
            <a:off x="5337949" y="4353371"/>
            <a:ext cx="2115035" cy="1154619"/>
            <a:chOff x="1478171" y="2225265"/>
            <a:chExt cx="2115035" cy="1154619"/>
          </a:xfrm>
        </p:grpSpPr>
        <p:sp>
          <p:nvSpPr>
            <p:cNvPr id="39"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black"/>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40" name="文本框 34"/>
            <p:cNvSpPr txBox="1"/>
            <p:nvPr/>
          </p:nvSpPr>
          <p:spPr>
            <a:xfrm>
              <a:off x="1593972" y="2225265"/>
              <a:ext cx="1210588"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black"/>
                  </a:solidFill>
                  <a:effectLst/>
                  <a:uLnTx/>
                  <a:uFillTx/>
                </a:rPr>
                <a:t>游戏环节</a:t>
              </a:r>
            </a:p>
          </p:txBody>
        </p:sp>
      </p:grpSp>
      <p:grpSp>
        <p:nvGrpSpPr>
          <p:cNvPr id="41" name="组合 40"/>
          <p:cNvGrpSpPr/>
          <p:nvPr/>
        </p:nvGrpSpPr>
        <p:grpSpPr>
          <a:xfrm>
            <a:off x="9188732" y="4353371"/>
            <a:ext cx="2115035" cy="1154619"/>
            <a:chOff x="1478171" y="2225265"/>
            <a:chExt cx="2115035" cy="1154619"/>
          </a:xfrm>
        </p:grpSpPr>
        <p:sp>
          <p:nvSpPr>
            <p:cNvPr id="42"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black"/>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43" name="文本框 49"/>
            <p:cNvSpPr txBox="1"/>
            <p:nvPr/>
          </p:nvSpPr>
          <p:spPr>
            <a:xfrm>
              <a:off x="1593972" y="2225265"/>
              <a:ext cx="1210588"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black"/>
                  </a:solidFill>
                  <a:effectLst/>
                  <a:uLnTx/>
                  <a:uFillTx/>
                </a:rPr>
                <a:t>游戏环节</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60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22" presetClass="entr" presetSubtype="8" fill="hold" nodeType="withEffect">
                                  <p:stCondLst>
                                    <p:cond delay="700"/>
                                  </p:stCondLst>
                                  <p:childTnLst>
                                    <p:set>
                                      <p:cBhvr>
                                        <p:cTn id="9" dur="1" fill="hold">
                                          <p:stCondLst>
                                            <p:cond delay="0"/>
                                          </p:stCondLst>
                                        </p:cTn>
                                        <p:tgtEl>
                                          <p:spTgt spid="24"/>
                                        </p:tgtEl>
                                        <p:attrNameLst>
                                          <p:attrName>style.visibility</p:attrName>
                                        </p:attrNameLst>
                                      </p:cBhvr>
                                      <p:to>
                                        <p:strVal val="visible"/>
                                      </p:to>
                                    </p:set>
                                    <p:animEffect transition="in" filter="wipe(left)">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1000"/>
                                        <p:tgtEl>
                                          <p:spTgt spid="35"/>
                                        </p:tgtEl>
                                      </p:cBhvr>
                                    </p:animEffect>
                                    <p:anim calcmode="lin" valueType="num">
                                      <p:cBhvr>
                                        <p:cTn id="16" dur="1000" fill="hold"/>
                                        <p:tgtEl>
                                          <p:spTgt spid="35"/>
                                        </p:tgtEl>
                                        <p:attrNameLst>
                                          <p:attrName>ppt_x</p:attrName>
                                        </p:attrNameLst>
                                      </p:cBhvr>
                                      <p:tavLst>
                                        <p:tav tm="0">
                                          <p:val>
                                            <p:strVal val="#ppt_x"/>
                                          </p:val>
                                        </p:tav>
                                        <p:tav tm="100000">
                                          <p:val>
                                            <p:strVal val="#ppt_x"/>
                                          </p:val>
                                        </p:tav>
                                      </p:tavLst>
                                    </p:anim>
                                    <p:anim calcmode="lin" valueType="num">
                                      <p:cBhvr>
                                        <p:cTn id="1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1000"/>
                                        <p:tgtEl>
                                          <p:spTgt spid="38"/>
                                        </p:tgtEl>
                                      </p:cBhvr>
                                    </p:animEffect>
                                    <p:anim calcmode="lin" valueType="num">
                                      <p:cBhvr>
                                        <p:cTn id="23" dur="1000" fill="hold"/>
                                        <p:tgtEl>
                                          <p:spTgt spid="38"/>
                                        </p:tgtEl>
                                        <p:attrNameLst>
                                          <p:attrName>ppt_x</p:attrName>
                                        </p:attrNameLst>
                                      </p:cBhvr>
                                      <p:tavLst>
                                        <p:tav tm="0">
                                          <p:val>
                                            <p:strVal val="#ppt_x"/>
                                          </p:val>
                                        </p:tav>
                                        <p:tav tm="100000">
                                          <p:val>
                                            <p:strVal val="#ppt_x"/>
                                          </p:val>
                                        </p:tav>
                                      </p:tavLst>
                                    </p:anim>
                                    <p:anim calcmode="lin" valueType="num">
                                      <p:cBhvr>
                                        <p:cTn id="2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1000"/>
                                        <p:tgtEl>
                                          <p:spTgt spid="41"/>
                                        </p:tgtEl>
                                      </p:cBhvr>
                                    </p:animEffect>
                                    <p:anim calcmode="lin" valueType="num">
                                      <p:cBhvr>
                                        <p:cTn id="30" dur="1000" fill="hold"/>
                                        <p:tgtEl>
                                          <p:spTgt spid="41"/>
                                        </p:tgtEl>
                                        <p:attrNameLst>
                                          <p:attrName>ppt_x</p:attrName>
                                        </p:attrNameLst>
                                      </p:cBhvr>
                                      <p:tavLst>
                                        <p:tav tm="0">
                                          <p:val>
                                            <p:strVal val="#ppt_x"/>
                                          </p:val>
                                        </p:tav>
                                        <p:tav tm="100000">
                                          <p:val>
                                            <p:strVal val="#ppt_x"/>
                                          </p:val>
                                        </p:tav>
                                      </p:tavLst>
                                    </p:anim>
                                    <p:anim calcmode="lin" valueType="num">
                                      <p:cBhvr>
                                        <p:cTn id="31"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 name="组合 2"/>
          <p:cNvGrpSpPr/>
          <p:nvPr/>
        </p:nvGrpSpPr>
        <p:grpSpPr bwMode="auto">
          <a:xfrm>
            <a:off x="1086365" y="2535806"/>
            <a:ext cx="1497012" cy="1497013"/>
            <a:chOff x="811213" y="1901825"/>
            <a:chExt cx="1992312" cy="1990725"/>
          </a:xfrm>
        </p:grpSpPr>
        <p:sp>
          <p:nvSpPr>
            <p:cNvPr id="71" name="Oval 5"/>
            <p:cNvSpPr>
              <a:spLocks noChangeArrowheads="1"/>
            </p:cNvSpPr>
            <p:nvPr/>
          </p:nvSpPr>
          <p:spPr bwMode="auto">
            <a:xfrm>
              <a:off x="811213" y="1901825"/>
              <a:ext cx="1992312" cy="1990725"/>
            </a:xfrm>
            <a:prstGeom prst="ellipse">
              <a:avLst/>
            </a:prstGeom>
            <a:solidFill>
              <a:srgbClr val="ED7D31"/>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pitchFamily="34" charset="0"/>
                <a:ea typeface="宋体" panose="02010600030101010101" pitchFamily="2" charset="-122"/>
              </a:endParaRPr>
            </a:p>
          </p:txBody>
        </p:sp>
        <p:sp>
          <p:nvSpPr>
            <p:cNvPr id="72" name="Freeform 6"/>
            <p:cNvSpPr/>
            <p:nvPr/>
          </p:nvSpPr>
          <p:spPr bwMode="auto">
            <a:xfrm>
              <a:off x="1246188" y="2247900"/>
              <a:ext cx="1104900" cy="573088"/>
            </a:xfrm>
            <a:custGeom>
              <a:avLst/>
              <a:gdLst>
                <a:gd name="T0" fmla="*/ 0 w 696"/>
                <a:gd name="T1" fmla="*/ 2147483646 h 361"/>
                <a:gd name="T2" fmla="*/ 2147483646 w 696"/>
                <a:gd name="T3" fmla="*/ 0 h 361"/>
                <a:gd name="T4" fmla="*/ 2147483646 w 696"/>
                <a:gd name="T5" fmla="*/ 2147483646 h 361"/>
                <a:gd name="T6" fmla="*/ 0 w 696"/>
                <a:gd name="T7" fmla="*/ 2147483646 h 361"/>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96" h="361">
                  <a:moveTo>
                    <a:pt x="0" y="361"/>
                  </a:moveTo>
                  <a:lnTo>
                    <a:pt x="347" y="0"/>
                  </a:lnTo>
                  <a:lnTo>
                    <a:pt x="696" y="361"/>
                  </a:lnTo>
                  <a:lnTo>
                    <a:pt x="0" y="36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等线" panose="02010600030101010101" charset="-122"/>
              </a:endParaRPr>
            </a:p>
          </p:txBody>
        </p:sp>
        <p:sp>
          <p:nvSpPr>
            <p:cNvPr id="73" name="Freeform 7"/>
            <p:cNvSpPr/>
            <p:nvPr/>
          </p:nvSpPr>
          <p:spPr bwMode="auto">
            <a:xfrm>
              <a:off x="1471613" y="2414588"/>
              <a:ext cx="635000" cy="301625"/>
            </a:xfrm>
            <a:custGeom>
              <a:avLst/>
              <a:gdLst>
                <a:gd name="T0" fmla="*/ 0 w 400"/>
                <a:gd name="T1" fmla="*/ 2147483646 h 190"/>
                <a:gd name="T2" fmla="*/ 2147483646 w 400"/>
                <a:gd name="T3" fmla="*/ 0 h 190"/>
                <a:gd name="T4" fmla="*/ 2147483646 w 400"/>
                <a:gd name="T5" fmla="*/ 2147483646 h 190"/>
                <a:gd name="T6" fmla="*/ 0 w 400"/>
                <a:gd name="T7" fmla="*/ 2147483646 h 19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00" h="190">
                  <a:moveTo>
                    <a:pt x="0" y="190"/>
                  </a:moveTo>
                  <a:lnTo>
                    <a:pt x="200" y="0"/>
                  </a:lnTo>
                  <a:lnTo>
                    <a:pt x="400" y="190"/>
                  </a:lnTo>
                  <a:lnTo>
                    <a:pt x="0" y="190"/>
                  </a:lnTo>
                  <a:close/>
                </a:path>
              </a:pathLst>
            </a:custGeom>
            <a:solidFill>
              <a:srgbClr val="ED7D31"/>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等线" panose="02010600030101010101" charset="-122"/>
              </a:endParaRPr>
            </a:p>
          </p:txBody>
        </p:sp>
        <p:sp>
          <p:nvSpPr>
            <p:cNvPr id="74" name="Rectangle 8"/>
            <p:cNvSpPr>
              <a:spLocks noChangeArrowheads="1"/>
            </p:cNvSpPr>
            <p:nvPr/>
          </p:nvSpPr>
          <p:spPr bwMode="auto">
            <a:xfrm>
              <a:off x="1295400" y="2840038"/>
              <a:ext cx="279400" cy="41275"/>
            </a:xfrm>
            <a:prstGeom prst="rect">
              <a:avLst/>
            </a:prstGeom>
            <a:solidFill>
              <a:srgbClr val="FFF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pitchFamily="34" charset="0"/>
                <a:ea typeface="宋体" panose="02010600030101010101" pitchFamily="2" charset="-122"/>
              </a:endParaRPr>
            </a:p>
          </p:txBody>
        </p:sp>
        <p:sp>
          <p:nvSpPr>
            <p:cNvPr id="75" name="Rectangle 9"/>
            <p:cNvSpPr>
              <a:spLocks noChangeArrowheads="1"/>
            </p:cNvSpPr>
            <p:nvPr/>
          </p:nvSpPr>
          <p:spPr bwMode="auto">
            <a:xfrm>
              <a:off x="1657350" y="2840038"/>
              <a:ext cx="279400" cy="41275"/>
            </a:xfrm>
            <a:prstGeom prst="rect">
              <a:avLst/>
            </a:prstGeom>
            <a:solidFill>
              <a:srgbClr val="FFF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pitchFamily="34" charset="0"/>
                <a:ea typeface="宋体" panose="02010600030101010101" pitchFamily="2" charset="-122"/>
              </a:endParaRPr>
            </a:p>
          </p:txBody>
        </p:sp>
        <p:sp>
          <p:nvSpPr>
            <p:cNvPr id="76" name="Rectangle 10"/>
            <p:cNvSpPr>
              <a:spLocks noChangeArrowheads="1"/>
            </p:cNvSpPr>
            <p:nvPr/>
          </p:nvSpPr>
          <p:spPr bwMode="auto">
            <a:xfrm>
              <a:off x="2019300" y="2840038"/>
              <a:ext cx="279400" cy="41275"/>
            </a:xfrm>
            <a:prstGeom prst="rect">
              <a:avLst/>
            </a:prstGeom>
            <a:solidFill>
              <a:srgbClr val="FFF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pitchFamily="34" charset="0"/>
                <a:ea typeface="宋体" panose="02010600030101010101" pitchFamily="2" charset="-122"/>
              </a:endParaRPr>
            </a:p>
          </p:txBody>
        </p:sp>
        <p:sp>
          <p:nvSpPr>
            <p:cNvPr id="77" name="Rectangle 11"/>
            <p:cNvSpPr>
              <a:spLocks noChangeArrowheads="1"/>
            </p:cNvSpPr>
            <p:nvPr/>
          </p:nvSpPr>
          <p:spPr bwMode="auto">
            <a:xfrm>
              <a:off x="1295400" y="2900363"/>
              <a:ext cx="279400" cy="41275"/>
            </a:xfrm>
            <a:prstGeom prst="rect">
              <a:avLst/>
            </a:prstGeom>
            <a:solidFill>
              <a:srgbClr val="FFF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pitchFamily="34" charset="0"/>
                <a:ea typeface="宋体" panose="02010600030101010101" pitchFamily="2" charset="-122"/>
              </a:endParaRPr>
            </a:p>
          </p:txBody>
        </p:sp>
        <p:sp>
          <p:nvSpPr>
            <p:cNvPr id="78" name="Rectangle 12"/>
            <p:cNvSpPr>
              <a:spLocks noChangeArrowheads="1"/>
            </p:cNvSpPr>
            <p:nvPr/>
          </p:nvSpPr>
          <p:spPr bwMode="auto">
            <a:xfrm>
              <a:off x="1657350" y="2900363"/>
              <a:ext cx="279400" cy="41275"/>
            </a:xfrm>
            <a:prstGeom prst="rect">
              <a:avLst/>
            </a:prstGeom>
            <a:solidFill>
              <a:srgbClr val="FFF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pitchFamily="34" charset="0"/>
                <a:ea typeface="宋体" panose="02010600030101010101" pitchFamily="2" charset="-122"/>
              </a:endParaRPr>
            </a:p>
          </p:txBody>
        </p:sp>
        <p:sp>
          <p:nvSpPr>
            <p:cNvPr id="79" name="Rectangle 13"/>
            <p:cNvSpPr>
              <a:spLocks noChangeArrowheads="1"/>
            </p:cNvSpPr>
            <p:nvPr/>
          </p:nvSpPr>
          <p:spPr bwMode="auto">
            <a:xfrm>
              <a:off x="2019300" y="2900363"/>
              <a:ext cx="279400" cy="41275"/>
            </a:xfrm>
            <a:prstGeom prst="rect">
              <a:avLst/>
            </a:prstGeom>
            <a:solidFill>
              <a:srgbClr val="FFF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pitchFamily="34" charset="0"/>
                <a:ea typeface="宋体" panose="02010600030101010101" pitchFamily="2" charset="-122"/>
              </a:endParaRPr>
            </a:p>
          </p:txBody>
        </p:sp>
        <p:sp>
          <p:nvSpPr>
            <p:cNvPr id="80" name="Rectangle 14"/>
            <p:cNvSpPr>
              <a:spLocks noChangeArrowheads="1"/>
            </p:cNvSpPr>
            <p:nvPr/>
          </p:nvSpPr>
          <p:spPr bwMode="auto">
            <a:xfrm>
              <a:off x="1295400" y="3322638"/>
              <a:ext cx="279400" cy="38100"/>
            </a:xfrm>
            <a:prstGeom prst="rect">
              <a:avLst/>
            </a:prstGeom>
            <a:solidFill>
              <a:srgbClr val="FFF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pitchFamily="34" charset="0"/>
                <a:ea typeface="宋体" panose="02010600030101010101" pitchFamily="2" charset="-122"/>
              </a:endParaRPr>
            </a:p>
          </p:txBody>
        </p:sp>
        <p:sp>
          <p:nvSpPr>
            <p:cNvPr id="81" name="Rectangle 15"/>
            <p:cNvSpPr>
              <a:spLocks noChangeArrowheads="1"/>
            </p:cNvSpPr>
            <p:nvPr/>
          </p:nvSpPr>
          <p:spPr bwMode="auto">
            <a:xfrm>
              <a:off x="1657350" y="3322638"/>
              <a:ext cx="279400" cy="38100"/>
            </a:xfrm>
            <a:prstGeom prst="rect">
              <a:avLst/>
            </a:prstGeom>
            <a:solidFill>
              <a:srgbClr val="FFF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pitchFamily="34" charset="0"/>
                <a:ea typeface="宋体" panose="02010600030101010101" pitchFamily="2" charset="-122"/>
              </a:endParaRPr>
            </a:p>
          </p:txBody>
        </p:sp>
        <p:sp>
          <p:nvSpPr>
            <p:cNvPr id="82" name="Rectangle 16"/>
            <p:cNvSpPr>
              <a:spLocks noChangeArrowheads="1"/>
            </p:cNvSpPr>
            <p:nvPr/>
          </p:nvSpPr>
          <p:spPr bwMode="auto">
            <a:xfrm>
              <a:off x="2019300" y="3322638"/>
              <a:ext cx="279400" cy="38100"/>
            </a:xfrm>
            <a:prstGeom prst="rect">
              <a:avLst/>
            </a:prstGeom>
            <a:solidFill>
              <a:srgbClr val="FFF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pitchFamily="34" charset="0"/>
                <a:ea typeface="宋体" panose="02010600030101010101" pitchFamily="2" charset="-122"/>
              </a:endParaRPr>
            </a:p>
          </p:txBody>
        </p:sp>
        <p:sp>
          <p:nvSpPr>
            <p:cNvPr id="83" name="Rectangle 17"/>
            <p:cNvSpPr>
              <a:spLocks noChangeArrowheads="1"/>
            </p:cNvSpPr>
            <p:nvPr/>
          </p:nvSpPr>
          <p:spPr bwMode="auto">
            <a:xfrm>
              <a:off x="1295400" y="3382963"/>
              <a:ext cx="279400" cy="38100"/>
            </a:xfrm>
            <a:prstGeom prst="rect">
              <a:avLst/>
            </a:prstGeom>
            <a:solidFill>
              <a:srgbClr val="FFF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pitchFamily="34" charset="0"/>
                <a:ea typeface="宋体" panose="02010600030101010101" pitchFamily="2" charset="-122"/>
              </a:endParaRPr>
            </a:p>
          </p:txBody>
        </p:sp>
        <p:sp>
          <p:nvSpPr>
            <p:cNvPr id="84" name="Rectangle 18"/>
            <p:cNvSpPr>
              <a:spLocks noChangeArrowheads="1"/>
            </p:cNvSpPr>
            <p:nvPr/>
          </p:nvSpPr>
          <p:spPr bwMode="auto">
            <a:xfrm>
              <a:off x="1657350" y="3382963"/>
              <a:ext cx="279400" cy="38100"/>
            </a:xfrm>
            <a:prstGeom prst="rect">
              <a:avLst/>
            </a:prstGeom>
            <a:solidFill>
              <a:srgbClr val="FFF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pitchFamily="34" charset="0"/>
                <a:ea typeface="宋体" panose="02010600030101010101" pitchFamily="2" charset="-122"/>
              </a:endParaRPr>
            </a:p>
          </p:txBody>
        </p:sp>
        <p:sp>
          <p:nvSpPr>
            <p:cNvPr id="85" name="Rectangle 19"/>
            <p:cNvSpPr>
              <a:spLocks noChangeArrowheads="1"/>
            </p:cNvSpPr>
            <p:nvPr/>
          </p:nvSpPr>
          <p:spPr bwMode="auto">
            <a:xfrm>
              <a:off x="2019300" y="3382963"/>
              <a:ext cx="279400" cy="38100"/>
            </a:xfrm>
            <a:prstGeom prst="rect">
              <a:avLst/>
            </a:prstGeom>
            <a:solidFill>
              <a:srgbClr val="FFF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pitchFamily="34" charset="0"/>
                <a:ea typeface="宋体" panose="02010600030101010101" pitchFamily="2" charset="-122"/>
              </a:endParaRPr>
            </a:p>
          </p:txBody>
        </p:sp>
        <p:sp>
          <p:nvSpPr>
            <p:cNvPr id="86" name="Rectangle 20"/>
            <p:cNvSpPr>
              <a:spLocks noChangeArrowheads="1"/>
            </p:cNvSpPr>
            <p:nvPr/>
          </p:nvSpPr>
          <p:spPr bwMode="auto">
            <a:xfrm>
              <a:off x="1355725" y="2933700"/>
              <a:ext cx="139700" cy="377825"/>
            </a:xfrm>
            <a:prstGeom prst="rect">
              <a:avLst/>
            </a:prstGeom>
            <a:solidFill>
              <a:srgbClr val="FFF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pitchFamily="34" charset="0"/>
                <a:ea typeface="宋体" panose="02010600030101010101" pitchFamily="2" charset="-122"/>
              </a:endParaRPr>
            </a:p>
          </p:txBody>
        </p:sp>
        <p:sp>
          <p:nvSpPr>
            <p:cNvPr id="87" name="Rectangle 21"/>
            <p:cNvSpPr>
              <a:spLocks noChangeArrowheads="1"/>
            </p:cNvSpPr>
            <p:nvPr/>
          </p:nvSpPr>
          <p:spPr bwMode="auto">
            <a:xfrm>
              <a:off x="1728788" y="2933700"/>
              <a:ext cx="139700" cy="377825"/>
            </a:xfrm>
            <a:prstGeom prst="rect">
              <a:avLst/>
            </a:prstGeom>
            <a:solidFill>
              <a:srgbClr val="FFF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pitchFamily="34" charset="0"/>
                <a:ea typeface="宋体" panose="02010600030101010101" pitchFamily="2" charset="-122"/>
              </a:endParaRPr>
            </a:p>
          </p:txBody>
        </p:sp>
        <p:sp>
          <p:nvSpPr>
            <p:cNvPr id="88" name="Rectangle 22"/>
            <p:cNvSpPr>
              <a:spLocks noChangeArrowheads="1"/>
            </p:cNvSpPr>
            <p:nvPr/>
          </p:nvSpPr>
          <p:spPr bwMode="auto">
            <a:xfrm>
              <a:off x="2090738" y="2933700"/>
              <a:ext cx="139700" cy="377825"/>
            </a:xfrm>
            <a:prstGeom prst="rect">
              <a:avLst/>
            </a:prstGeom>
            <a:solidFill>
              <a:srgbClr val="FFF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pitchFamily="34" charset="0"/>
                <a:ea typeface="宋体" panose="02010600030101010101" pitchFamily="2" charset="-122"/>
              </a:endParaRPr>
            </a:p>
          </p:txBody>
        </p:sp>
        <p:sp>
          <p:nvSpPr>
            <p:cNvPr id="89" name="Rectangle 23"/>
            <p:cNvSpPr>
              <a:spLocks noChangeArrowheads="1"/>
            </p:cNvSpPr>
            <p:nvPr/>
          </p:nvSpPr>
          <p:spPr bwMode="auto">
            <a:xfrm>
              <a:off x="1260475" y="3435350"/>
              <a:ext cx="1052512" cy="34925"/>
            </a:xfrm>
            <a:prstGeom prst="rect">
              <a:avLst/>
            </a:prstGeom>
            <a:solidFill>
              <a:srgbClr val="FFF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pitchFamily="34" charset="0"/>
                <a:ea typeface="宋体" panose="02010600030101010101" pitchFamily="2" charset="-122"/>
              </a:endParaRPr>
            </a:p>
          </p:txBody>
        </p:sp>
        <p:sp>
          <p:nvSpPr>
            <p:cNvPr id="90" name="Rectangle 24"/>
            <p:cNvSpPr>
              <a:spLocks noChangeArrowheads="1"/>
            </p:cNvSpPr>
            <p:nvPr/>
          </p:nvSpPr>
          <p:spPr bwMode="auto">
            <a:xfrm>
              <a:off x="1246188" y="3484563"/>
              <a:ext cx="1090612" cy="52388"/>
            </a:xfrm>
            <a:prstGeom prst="rect">
              <a:avLst/>
            </a:prstGeom>
            <a:solidFill>
              <a:srgbClr val="FFFB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pitchFamily="34" charset="0"/>
                <a:ea typeface="宋体" panose="02010600030101010101" pitchFamily="2" charset="-122"/>
              </a:endParaRPr>
            </a:p>
          </p:txBody>
        </p:sp>
      </p:grpSp>
      <p:grpSp>
        <p:nvGrpSpPr>
          <p:cNvPr id="91" name="组合 4"/>
          <p:cNvGrpSpPr/>
          <p:nvPr/>
        </p:nvGrpSpPr>
        <p:grpSpPr bwMode="auto">
          <a:xfrm>
            <a:off x="3870840" y="2535806"/>
            <a:ext cx="1497012" cy="1497013"/>
            <a:chOff x="4006850" y="1838325"/>
            <a:chExt cx="1992313" cy="1990725"/>
          </a:xfrm>
        </p:grpSpPr>
        <p:sp>
          <p:nvSpPr>
            <p:cNvPr id="92" name="Oval 42"/>
            <p:cNvSpPr>
              <a:spLocks noChangeArrowheads="1"/>
            </p:cNvSpPr>
            <p:nvPr/>
          </p:nvSpPr>
          <p:spPr bwMode="auto">
            <a:xfrm>
              <a:off x="4006850" y="1838325"/>
              <a:ext cx="1992313" cy="1990725"/>
            </a:xfrm>
            <a:prstGeom prst="ellipse">
              <a:avLst/>
            </a:prstGeom>
            <a:solidFill>
              <a:srgbClr val="ED7D31"/>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pitchFamily="34" charset="0"/>
                <a:ea typeface="宋体" panose="02010600030101010101" pitchFamily="2" charset="-122"/>
              </a:endParaRPr>
            </a:p>
          </p:txBody>
        </p:sp>
        <p:sp>
          <p:nvSpPr>
            <p:cNvPr id="93" name="Freeform 43"/>
            <p:cNvSpPr/>
            <p:nvPr/>
          </p:nvSpPr>
          <p:spPr bwMode="auto">
            <a:xfrm>
              <a:off x="5119688" y="2559050"/>
              <a:ext cx="490538" cy="595313"/>
            </a:xfrm>
            <a:custGeom>
              <a:avLst/>
              <a:gdLst>
                <a:gd name="T0" fmla="*/ 2147483646 w 309"/>
                <a:gd name="T1" fmla="*/ 2147483646 h 375"/>
                <a:gd name="T2" fmla="*/ 2147483646 w 309"/>
                <a:gd name="T3" fmla="*/ 2147483646 h 375"/>
                <a:gd name="T4" fmla="*/ 0 w 309"/>
                <a:gd name="T5" fmla="*/ 2147483646 h 375"/>
                <a:gd name="T6" fmla="*/ 2147483646 w 309"/>
                <a:gd name="T7" fmla="*/ 0 h 375"/>
                <a:gd name="T8" fmla="*/ 2147483646 w 309"/>
                <a:gd name="T9" fmla="*/ 2147483646 h 37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9" h="375">
                  <a:moveTo>
                    <a:pt x="309" y="28"/>
                  </a:moveTo>
                  <a:lnTo>
                    <a:pt x="36" y="375"/>
                  </a:lnTo>
                  <a:lnTo>
                    <a:pt x="0" y="347"/>
                  </a:lnTo>
                  <a:lnTo>
                    <a:pt x="273" y="0"/>
                  </a:lnTo>
                  <a:lnTo>
                    <a:pt x="309" y="2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等线" panose="02010600030101010101" charset="-122"/>
              </a:endParaRPr>
            </a:p>
          </p:txBody>
        </p:sp>
        <p:sp>
          <p:nvSpPr>
            <p:cNvPr id="94" name="Freeform 44"/>
            <p:cNvSpPr/>
            <p:nvPr/>
          </p:nvSpPr>
          <p:spPr bwMode="auto">
            <a:xfrm>
              <a:off x="4765675" y="2562225"/>
              <a:ext cx="444500" cy="627063"/>
            </a:xfrm>
            <a:custGeom>
              <a:avLst/>
              <a:gdLst>
                <a:gd name="T0" fmla="*/ 2147483646 w 280"/>
                <a:gd name="T1" fmla="*/ 2147483646 h 395"/>
                <a:gd name="T2" fmla="*/ 0 w 280"/>
                <a:gd name="T3" fmla="*/ 2147483646 h 395"/>
                <a:gd name="T4" fmla="*/ 2147483646 w 280"/>
                <a:gd name="T5" fmla="*/ 0 h 395"/>
                <a:gd name="T6" fmla="*/ 2147483646 w 280"/>
                <a:gd name="T7" fmla="*/ 2147483646 h 395"/>
                <a:gd name="T8" fmla="*/ 2147483646 w 280"/>
                <a:gd name="T9" fmla="*/ 2147483646 h 3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80" h="395">
                  <a:moveTo>
                    <a:pt x="242" y="395"/>
                  </a:moveTo>
                  <a:lnTo>
                    <a:pt x="0" y="24"/>
                  </a:lnTo>
                  <a:lnTo>
                    <a:pt x="38" y="0"/>
                  </a:lnTo>
                  <a:lnTo>
                    <a:pt x="280" y="371"/>
                  </a:lnTo>
                  <a:lnTo>
                    <a:pt x="242" y="39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等线" panose="02010600030101010101" charset="-122"/>
              </a:endParaRPr>
            </a:p>
          </p:txBody>
        </p:sp>
        <p:sp>
          <p:nvSpPr>
            <p:cNvPr id="95" name="Freeform 45"/>
            <p:cNvSpPr/>
            <p:nvPr/>
          </p:nvSpPr>
          <p:spPr bwMode="auto">
            <a:xfrm>
              <a:off x="4297363" y="2646363"/>
              <a:ext cx="504825" cy="579438"/>
            </a:xfrm>
            <a:custGeom>
              <a:avLst/>
              <a:gdLst>
                <a:gd name="T0" fmla="*/ 0 w 318"/>
                <a:gd name="T1" fmla="*/ 2147483646 h 365"/>
                <a:gd name="T2" fmla="*/ 2147483646 w 318"/>
                <a:gd name="T3" fmla="*/ 0 h 365"/>
                <a:gd name="T4" fmla="*/ 2147483646 w 318"/>
                <a:gd name="T5" fmla="*/ 2147483646 h 365"/>
                <a:gd name="T6" fmla="*/ 2147483646 w 318"/>
                <a:gd name="T7" fmla="*/ 2147483646 h 365"/>
                <a:gd name="T8" fmla="*/ 0 w 318"/>
                <a:gd name="T9" fmla="*/ 2147483646 h 3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8" h="365">
                  <a:moveTo>
                    <a:pt x="0" y="337"/>
                  </a:moveTo>
                  <a:lnTo>
                    <a:pt x="285" y="0"/>
                  </a:lnTo>
                  <a:lnTo>
                    <a:pt x="318" y="28"/>
                  </a:lnTo>
                  <a:lnTo>
                    <a:pt x="33" y="365"/>
                  </a:lnTo>
                  <a:lnTo>
                    <a:pt x="0" y="33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等线" panose="02010600030101010101" charset="-122"/>
              </a:endParaRPr>
            </a:p>
          </p:txBody>
        </p:sp>
        <p:sp>
          <p:nvSpPr>
            <p:cNvPr id="96" name="Oval 46"/>
            <p:cNvSpPr>
              <a:spLocks noChangeArrowheads="1"/>
            </p:cNvSpPr>
            <p:nvPr/>
          </p:nvSpPr>
          <p:spPr bwMode="auto">
            <a:xfrm>
              <a:off x="4264025" y="2917825"/>
              <a:ext cx="346075" cy="3460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pitchFamily="34" charset="0"/>
                <a:ea typeface="宋体" panose="02010600030101010101" pitchFamily="2" charset="-122"/>
              </a:endParaRPr>
            </a:p>
          </p:txBody>
        </p:sp>
        <p:sp>
          <p:nvSpPr>
            <p:cNvPr id="97" name="Oval 47"/>
            <p:cNvSpPr>
              <a:spLocks noChangeArrowheads="1"/>
            </p:cNvSpPr>
            <p:nvPr/>
          </p:nvSpPr>
          <p:spPr bwMode="auto">
            <a:xfrm>
              <a:off x="4357688" y="2995613"/>
              <a:ext cx="153988" cy="155575"/>
            </a:xfrm>
            <a:prstGeom prst="ellipse">
              <a:avLst/>
            </a:prstGeom>
            <a:solidFill>
              <a:srgbClr val="ED7D31"/>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pitchFamily="34" charset="0"/>
                <a:ea typeface="宋体" panose="02010600030101010101" pitchFamily="2" charset="-122"/>
              </a:endParaRPr>
            </a:p>
          </p:txBody>
        </p:sp>
        <p:sp>
          <p:nvSpPr>
            <p:cNvPr id="98" name="Oval 48"/>
            <p:cNvSpPr>
              <a:spLocks noChangeArrowheads="1"/>
            </p:cNvSpPr>
            <p:nvPr/>
          </p:nvSpPr>
          <p:spPr bwMode="auto">
            <a:xfrm>
              <a:off x="4640263" y="2449513"/>
              <a:ext cx="347663" cy="347663"/>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pitchFamily="34" charset="0"/>
                <a:ea typeface="宋体" panose="02010600030101010101" pitchFamily="2" charset="-122"/>
              </a:endParaRPr>
            </a:p>
          </p:txBody>
        </p:sp>
        <p:sp>
          <p:nvSpPr>
            <p:cNvPr id="99" name="Oval 49"/>
            <p:cNvSpPr>
              <a:spLocks noChangeArrowheads="1"/>
            </p:cNvSpPr>
            <p:nvPr/>
          </p:nvSpPr>
          <p:spPr bwMode="auto">
            <a:xfrm>
              <a:off x="5002213" y="2947988"/>
              <a:ext cx="347663" cy="3460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pitchFamily="34" charset="0"/>
                <a:ea typeface="宋体" panose="02010600030101010101" pitchFamily="2" charset="-122"/>
              </a:endParaRPr>
            </a:p>
          </p:txBody>
        </p:sp>
        <p:sp>
          <p:nvSpPr>
            <p:cNvPr id="100" name="Oval 50"/>
            <p:cNvSpPr>
              <a:spLocks noChangeArrowheads="1"/>
            </p:cNvSpPr>
            <p:nvPr/>
          </p:nvSpPr>
          <p:spPr bwMode="auto">
            <a:xfrm>
              <a:off x="5387975" y="2397125"/>
              <a:ext cx="347663" cy="34607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pitchFamily="34" charset="0"/>
                <a:ea typeface="宋体" panose="02010600030101010101" pitchFamily="2" charset="-122"/>
              </a:endParaRPr>
            </a:p>
          </p:txBody>
        </p:sp>
        <p:sp>
          <p:nvSpPr>
            <p:cNvPr id="101" name="Oval 51"/>
            <p:cNvSpPr>
              <a:spLocks noChangeArrowheads="1"/>
            </p:cNvSpPr>
            <p:nvPr/>
          </p:nvSpPr>
          <p:spPr bwMode="auto">
            <a:xfrm>
              <a:off x="4735513" y="2547938"/>
              <a:ext cx="158750" cy="153988"/>
            </a:xfrm>
            <a:prstGeom prst="ellipse">
              <a:avLst/>
            </a:prstGeom>
            <a:solidFill>
              <a:srgbClr val="ED7D31"/>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pitchFamily="34" charset="0"/>
                <a:ea typeface="宋体" panose="02010600030101010101" pitchFamily="2" charset="-122"/>
              </a:endParaRPr>
            </a:p>
          </p:txBody>
        </p:sp>
        <p:sp>
          <p:nvSpPr>
            <p:cNvPr id="102" name="Oval 52"/>
            <p:cNvSpPr>
              <a:spLocks noChangeArrowheads="1"/>
            </p:cNvSpPr>
            <p:nvPr/>
          </p:nvSpPr>
          <p:spPr bwMode="auto">
            <a:xfrm>
              <a:off x="5097463" y="3041650"/>
              <a:ext cx="158750" cy="153988"/>
            </a:xfrm>
            <a:prstGeom prst="ellipse">
              <a:avLst/>
            </a:prstGeom>
            <a:solidFill>
              <a:srgbClr val="ED7D31"/>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pitchFamily="34" charset="0"/>
                <a:ea typeface="宋体" panose="02010600030101010101" pitchFamily="2" charset="-122"/>
              </a:endParaRPr>
            </a:p>
          </p:txBody>
        </p:sp>
        <p:sp>
          <p:nvSpPr>
            <p:cNvPr id="103" name="Oval 53"/>
            <p:cNvSpPr>
              <a:spLocks noChangeArrowheads="1"/>
            </p:cNvSpPr>
            <p:nvPr/>
          </p:nvSpPr>
          <p:spPr bwMode="auto">
            <a:xfrm>
              <a:off x="5481638" y="2490788"/>
              <a:ext cx="158750" cy="158750"/>
            </a:xfrm>
            <a:prstGeom prst="ellipse">
              <a:avLst/>
            </a:prstGeom>
            <a:solidFill>
              <a:srgbClr val="ED7D31"/>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pitchFamily="34" charset="0"/>
                <a:ea typeface="宋体" panose="02010600030101010101" pitchFamily="2" charset="-122"/>
              </a:endParaRPr>
            </a:p>
          </p:txBody>
        </p:sp>
      </p:grpSp>
      <p:grpSp>
        <p:nvGrpSpPr>
          <p:cNvPr id="104" name="组合 6"/>
          <p:cNvGrpSpPr/>
          <p:nvPr/>
        </p:nvGrpSpPr>
        <p:grpSpPr bwMode="auto">
          <a:xfrm>
            <a:off x="9427090" y="2540569"/>
            <a:ext cx="1506537" cy="1508125"/>
            <a:chOff x="9339263" y="1700213"/>
            <a:chExt cx="2005012" cy="2006600"/>
          </a:xfrm>
          <a:solidFill>
            <a:sysClr val="window" lastClr="FFFFFF"/>
          </a:solidFill>
        </p:grpSpPr>
        <p:sp>
          <p:nvSpPr>
            <p:cNvPr id="105" name="Oval 57"/>
            <p:cNvSpPr>
              <a:spLocks noChangeArrowheads="1"/>
            </p:cNvSpPr>
            <p:nvPr/>
          </p:nvSpPr>
          <p:spPr bwMode="auto">
            <a:xfrm>
              <a:off x="9339263" y="1700213"/>
              <a:ext cx="2005012" cy="2006600"/>
            </a:xfrm>
            <a:prstGeom prst="ellipse">
              <a:avLst/>
            </a:prstGeom>
            <a:solidFill>
              <a:srgbClr val="ED7D31"/>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Calibri" panose="020F0502020204030204" pitchFamily="34" charset="0"/>
                <a:ea typeface="宋体" panose="02010600030101010101" pitchFamily="2" charset="-122"/>
              </a:endParaRPr>
            </a:p>
          </p:txBody>
        </p:sp>
        <p:sp>
          <p:nvSpPr>
            <p:cNvPr id="106" name="Freeform 58"/>
            <p:cNvSpPr/>
            <p:nvPr/>
          </p:nvSpPr>
          <p:spPr bwMode="auto">
            <a:xfrm>
              <a:off x="9767888" y="2193926"/>
              <a:ext cx="265112" cy="271463"/>
            </a:xfrm>
            <a:custGeom>
              <a:avLst/>
              <a:gdLst>
                <a:gd name="T0" fmla="*/ 2147483646 w 167"/>
                <a:gd name="T1" fmla="*/ 2147483646 h 171"/>
                <a:gd name="T2" fmla="*/ 2147483646 w 167"/>
                <a:gd name="T3" fmla="*/ 2147483646 h 171"/>
                <a:gd name="T4" fmla="*/ 2147483646 w 167"/>
                <a:gd name="T5" fmla="*/ 2147483646 h 171"/>
                <a:gd name="T6" fmla="*/ 2147483646 w 167"/>
                <a:gd name="T7" fmla="*/ 2147483646 h 171"/>
                <a:gd name="T8" fmla="*/ 0 w 167"/>
                <a:gd name="T9" fmla="*/ 2147483646 h 171"/>
                <a:gd name="T10" fmla="*/ 2147483646 w 167"/>
                <a:gd name="T11" fmla="*/ 2147483646 h 171"/>
                <a:gd name="T12" fmla="*/ 2147483646 w 167"/>
                <a:gd name="T13" fmla="*/ 0 h 171"/>
                <a:gd name="T14" fmla="*/ 2147483646 w 167"/>
                <a:gd name="T15" fmla="*/ 2147483646 h 171"/>
                <a:gd name="T16" fmla="*/ 2147483646 w 167"/>
                <a:gd name="T17" fmla="*/ 2147483646 h 171"/>
                <a:gd name="T18" fmla="*/ 2147483646 w 167"/>
                <a:gd name="T19" fmla="*/ 2147483646 h 171"/>
                <a:gd name="T20" fmla="*/ 2147483646 w 167"/>
                <a:gd name="T21" fmla="*/ 2147483646 h 1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67" h="171">
                  <a:moveTo>
                    <a:pt x="167" y="131"/>
                  </a:moveTo>
                  <a:lnTo>
                    <a:pt x="107" y="124"/>
                  </a:lnTo>
                  <a:lnTo>
                    <a:pt x="69" y="171"/>
                  </a:lnTo>
                  <a:lnTo>
                    <a:pt x="57" y="112"/>
                  </a:lnTo>
                  <a:lnTo>
                    <a:pt x="0" y="91"/>
                  </a:lnTo>
                  <a:lnTo>
                    <a:pt x="53" y="60"/>
                  </a:lnTo>
                  <a:lnTo>
                    <a:pt x="57" y="0"/>
                  </a:lnTo>
                  <a:lnTo>
                    <a:pt x="102" y="41"/>
                  </a:lnTo>
                  <a:lnTo>
                    <a:pt x="159" y="26"/>
                  </a:lnTo>
                  <a:lnTo>
                    <a:pt x="136" y="81"/>
                  </a:lnTo>
                  <a:lnTo>
                    <a:pt x="167" y="1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等线" panose="02010600030101010101" charset="-122"/>
              </a:endParaRPr>
            </a:p>
          </p:txBody>
        </p:sp>
        <p:sp>
          <p:nvSpPr>
            <p:cNvPr id="107" name="Freeform 59"/>
            <p:cNvSpPr/>
            <p:nvPr/>
          </p:nvSpPr>
          <p:spPr bwMode="auto">
            <a:xfrm>
              <a:off x="10688638" y="2379663"/>
              <a:ext cx="153987" cy="161925"/>
            </a:xfrm>
            <a:custGeom>
              <a:avLst/>
              <a:gdLst>
                <a:gd name="T0" fmla="*/ 2147483646 w 97"/>
                <a:gd name="T1" fmla="*/ 2147483646 h 102"/>
                <a:gd name="T2" fmla="*/ 2147483646 w 97"/>
                <a:gd name="T3" fmla="*/ 2147483646 h 102"/>
                <a:gd name="T4" fmla="*/ 2147483646 w 97"/>
                <a:gd name="T5" fmla="*/ 2147483646 h 102"/>
                <a:gd name="T6" fmla="*/ 2147483646 w 97"/>
                <a:gd name="T7" fmla="*/ 2147483646 h 102"/>
                <a:gd name="T8" fmla="*/ 0 w 97"/>
                <a:gd name="T9" fmla="*/ 2147483646 h 102"/>
                <a:gd name="T10" fmla="*/ 2147483646 w 97"/>
                <a:gd name="T11" fmla="*/ 2147483646 h 102"/>
                <a:gd name="T12" fmla="*/ 2147483646 w 97"/>
                <a:gd name="T13" fmla="*/ 0 h 102"/>
                <a:gd name="T14" fmla="*/ 2147483646 w 97"/>
                <a:gd name="T15" fmla="*/ 2147483646 h 102"/>
                <a:gd name="T16" fmla="*/ 2147483646 w 97"/>
                <a:gd name="T17" fmla="*/ 2147483646 h 102"/>
                <a:gd name="T18" fmla="*/ 2147483646 w 97"/>
                <a:gd name="T19" fmla="*/ 2147483646 h 102"/>
                <a:gd name="T20" fmla="*/ 2147483646 w 97"/>
                <a:gd name="T21" fmla="*/ 2147483646 h 1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7" h="102">
                  <a:moveTo>
                    <a:pt x="97" y="78"/>
                  </a:moveTo>
                  <a:lnTo>
                    <a:pt x="62" y="76"/>
                  </a:lnTo>
                  <a:lnTo>
                    <a:pt x="40" y="102"/>
                  </a:lnTo>
                  <a:lnTo>
                    <a:pt x="33" y="69"/>
                  </a:lnTo>
                  <a:lnTo>
                    <a:pt x="0" y="54"/>
                  </a:lnTo>
                  <a:lnTo>
                    <a:pt x="31" y="35"/>
                  </a:lnTo>
                  <a:lnTo>
                    <a:pt x="33" y="0"/>
                  </a:lnTo>
                  <a:lnTo>
                    <a:pt x="59" y="23"/>
                  </a:lnTo>
                  <a:lnTo>
                    <a:pt x="92" y="16"/>
                  </a:lnTo>
                  <a:lnTo>
                    <a:pt x="78" y="50"/>
                  </a:lnTo>
                  <a:lnTo>
                    <a:pt x="97" y="7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等线" panose="02010600030101010101" charset="-122"/>
              </a:endParaRPr>
            </a:p>
          </p:txBody>
        </p:sp>
        <p:sp>
          <p:nvSpPr>
            <p:cNvPr id="108" name="Freeform 60"/>
            <p:cNvSpPr/>
            <p:nvPr/>
          </p:nvSpPr>
          <p:spPr bwMode="auto">
            <a:xfrm>
              <a:off x="10548938" y="2262188"/>
              <a:ext cx="87312" cy="90488"/>
            </a:xfrm>
            <a:custGeom>
              <a:avLst/>
              <a:gdLst>
                <a:gd name="T0" fmla="*/ 2147483646 w 55"/>
                <a:gd name="T1" fmla="*/ 2147483646 h 57"/>
                <a:gd name="T2" fmla="*/ 2147483646 w 55"/>
                <a:gd name="T3" fmla="*/ 2147483646 h 57"/>
                <a:gd name="T4" fmla="*/ 2147483646 w 55"/>
                <a:gd name="T5" fmla="*/ 2147483646 h 57"/>
                <a:gd name="T6" fmla="*/ 2147483646 w 55"/>
                <a:gd name="T7" fmla="*/ 2147483646 h 57"/>
                <a:gd name="T8" fmla="*/ 0 w 55"/>
                <a:gd name="T9" fmla="*/ 2147483646 h 57"/>
                <a:gd name="T10" fmla="*/ 2147483646 w 55"/>
                <a:gd name="T11" fmla="*/ 2147483646 h 57"/>
                <a:gd name="T12" fmla="*/ 2147483646 w 55"/>
                <a:gd name="T13" fmla="*/ 0 h 57"/>
                <a:gd name="T14" fmla="*/ 2147483646 w 55"/>
                <a:gd name="T15" fmla="*/ 2147483646 h 57"/>
                <a:gd name="T16" fmla="*/ 2147483646 w 55"/>
                <a:gd name="T17" fmla="*/ 2147483646 h 57"/>
                <a:gd name="T18" fmla="*/ 2147483646 w 55"/>
                <a:gd name="T19" fmla="*/ 2147483646 h 57"/>
                <a:gd name="T20" fmla="*/ 2147483646 w 55"/>
                <a:gd name="T21" fmla="*/ 2147483646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5" h="57">
                  <a:moveTo>
                    <a:pt x="55" y="45"/>
                  </a:moveTo>
                  <a:lnTo>
                    <a:pt x="36" y="43"/>
                  </a:lnTo>
                  <a:lnTo>
                    <a:pt x="24" y="57"/>
                  </a:lnTo>
                  <a:lnTo>
                    <a:pt x="19" y="38"/>
                  </a:lnTo>
                  <a:lnTo>
                    <a:pt x="0" y="31"/>
                  </a:lnTo>
                  <a:lnTo>
                    <a:pt x="17" y="21"/>
                  </a:lnTo>
                  <a:lnTo>
                    <a:pt x="19" y="0"/>
                  </a:lnTo>
                  <a:lnTo>
                    <a:pt x="33" y="14"/>
                  </a:lnTo>
                  <a:lnTo>
                    <a:pt x="52" y="10"/>
                  </a:lnTo>
                  <a:lnTo>
                    <a:pt x="45" y="29"/>
                  </a:lnTo>
                  <a:lnTo>
                    <a:pt x="55" y="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等线" panose="02010600030101010101" charset="-122"/>
              </a:endParaRPr>
            </a:p>
          </p:txBody>
        </p:sp>
        <p:sp>
          <p:nvSpPr>
            <p:cNvPr id="109" name="Freeform 61"/>
            <p:cNvSpPr/>
            <p:nvPr/>
          </p:nvSpPr>
          <p:spPr bwMode="auto">
            <a:xfrm>
              <a:off x="10050463" y="2114551"/>
              <a:ext cx="155575" cy="158750"/>
            </a:xfrm>
            <a:custGeom>
              <a:avLst/>
              <a:gdLst>
                <a:gd name="T0" fmla="*/ 2147483646 w 98"/>
                <a:gd name="T1" fmla="*/ 2147483646 h 100"/>
                <a:gd name="T2" fmla="*/ 2147483646 w 98"/>
                <a:gd name="T3" fmla="*/ 2147483646 h 100"/>
                <a:gd name="T4" fmla="*/ 2147483646 w 98"/>
                <a:gd name="T5" fmla="*/ 2147483646 h 100"/>
                <a:gd name="T6" fmla="*/ 2147483646 w 98"/>
                <a:gd name="T7" fmla="*/ 2147483646 h 100"/>
                <a:gd name="T8" fmla="*/ 0 w 98"/>
                <a:gd name="T9" fmla="*/ 2147483646 h 100"/>
                <a:gd name="T10" fmla="*/ 2147483646 w 98"/>
                <a:gd name="T11" fmla="*/ 2147483646 h 100"/>
                <a:gd name="T12" fmla="*/ 2147483646 w 98"/>
                <a:gd name="T13" fmla="*/ 0 h 100"/>
                <a:gd name="T14" fmla="*/ 2147483646 w 98"/>
                <a:gd name="T15" fmla="*/ 2147483646 h 100"/>
                <a:gd name="T16" fmla="*/ 2147483646 w 98"/>
                <a:gd name="T17" fmla="*/ 2147483646 h 100"/>
                <a:gd name="T18" fmla="*/ 2147483646 w 98"/>
                <a:gd name="T19" fmla="*/ 2147483646 h 100"/>
                <a:gd name="T20" fmla="*/ 2147483646 w 98"/>
                <a:gd name="T21" fmla="*/ 2147483646 h 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98" h="100">
                  <a:moveTo>
                    <a:pt x="98" y="79"/>
                  </a:moveTo>
                  <a:lnTo>
                    <a:pt x="62" y="74"/>
                  </a:lnTo>
                  <a:lnTo>
                    <a:pt x="41" y="100"/>
                  </a:lnTo>
                  <a:lnTo>
                    <a:pt x="34" y="67"/>
                  </a:lnTo>
                  <a:lnTo>
                    <a:pt x="0" y="53"/>
                  </a:lnTo>
                  <a:lnTo>
                    <a:pt x="31" y="36"/>
                  </a:lnTo>
                  <a:lnTo>
                    <a:pt x="34" y="0"/>
                  </a:lnTo>
                  <a:lnTo>
                    <a:pt x="60" y="24"/>
                  </a:lnTo>
                  <a:lnTo>
                    <a:pt x="93" y="15"/>
                  </a:lnTo>
                  <a:lnTo>
                    <a:pt x="79" y="48"/>
                  </a:lnTo>
                  <a:lnTo>
                    <a:pt x="98" y="7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等线" panose="02010600030101010101" charset="-122"/>
              </a:endParaRPr>
            </a:p>
          </p:txBody>
        </p:sp>
        <p:sp>
          <p:nvSpPr>
            <p:cNvPr id="110" name="Freeform 62"/>
            <p:cNvSpPr/>
            <p:nvPr/>
          </p:nvSpPr>
          <p:spPr bwMode="auto">
            <a:xfrm>
              <a:off x="10137775" y="2368551"/>
              <a:ext cx="419100" cy="165100"/>
            </a:xfrm>
            <a:custGeom>
              <a:avLst/>
              <a:gdLst>
                <a:gd name="T0" fmla="*/ 2147483646 w 264"/>
                <a:gd name="T1" fmla="*/ 0 h 104"/>
                <a:gd name="T2" fmla="*/ 2147483646 w 264"/>
                <a:gd name="T3" fmla="*/ 0 h 104"/>
                <a:gd name="T4" fmla="*/ 2147483646 w 264"/>
                <a:gd name="T5" fmla="*/ 2147483646 h 104"/>
                <a:gd name="T6" fmla="*/ 0 w 264"/>
                <a:gd name="T7" fmla="*/ 2147483646 h 104"/>
                <a:gd name="T8" fmla="*/ 2147483646 w 264"/>
                <a:gd name="T9" fmla="*/ 0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4" h="104">
                  <a:moveTo>
                    <a:pt x="33" y="0"/>
                  </a:moveTo>
                  <a:lnTo>
                    <a:pt x="228" y="0"/>
                  </a:lnTo>
                  <a:lnTo>
                    <a:pt x="264" y="104"/>
                  </a:lnTo>
                  <a:lnTo>
                    <a:pt x="0" y="104"/>
                  </a:lnTo>
                  <a:lnTo>
                    <a:pt x="3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等线" panose="02010600030101010101" charset="-122"/>
              </a:endParaRPr>
            </a:p>
          </p:txBody>
        </p:sp>
        <p:sp>
          <p:nvSpPr>
            <p:cNvPr id="111" name="Freeform 63"/>
            <p:cNvSpPr/>
            <p:nvPr/>
          </p:nvSpPr>
          <p:spPr bwMode="auto">
            <a:xfrm>
              <a:off x="9855200" y="2579688"/>
              <a:ext cx="474662" cy="165100"/>
            </a:xfrm>
            <a:custGeom>
              <a:avLst/>
              <a:gdLst>
                <a:gd name="T0" fmla="*/ 2147483646 w 299"/>
                <a:gd name="T1" fmla="*/ 0 h 104"/>
                <a:gd name="T2" fmla="*/ 2147483646 w 299"/>
                <a:gd name="T3" fmla="*/ 0 h 104"/>
                <a:gd name="T4" fmla="*/ 2147483646 w 299"/>
                <a:gd name="T5" fmla="*/ 2147483646 h 104"/>
                <a:gd name="T6" fmla="*/ 0 w 299"/>
                <a:gd name="T7" fmla="*/ 2147483646 h 104"/>
                <a:gd name="T8" fmla="*/ 2147483646 w 299"/>
                <a:gd name="T9" fmla="*/ 0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9" h="104">
                  <a:moveTo>
                    <a:pt x="36" y="0"/>
                  </a:moveTo>
                  <a:lnTo>
                    <a:pt x="259" y="0"/>
                  </a:lnTo>
                  <a:lnTo>
                    <a:pt x="299" y="104"/>
                  </a:lnTo>
                  <a:lnTo>
                    <a:pt x="0" y="104"/>
                  </a:lnTo>
                  <a:lnTo>
                    <a:pt x="3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等线" panose="02010600030101010101" charset="-122"/>
              </a:endParaRPr>
            </a:p>
          </p:txBody>
        </p:sp>
        <p:sp>
          <p:nvSpPr>
            <p:cNvPr id="112" name="Freeform 64"/>
            <p:cNvSpPr/>
            <p:nvPr/>
          </p:nvSpPr>
          <p:spPr bwMode="auto">
            <a:xfrm>
              <a:off x="10356850" y="2579688"/>
              <a:ext cx="477837" cy="165100"/>
            </a:xfrm>
            <a:custGeom>
              <a:avLst/>
              <a:gdLst>
                <a:gd name="T0" fmla="*/ 2147483646 w 301"/>
                <a:gd name="T1" fmla="*/ 0 h 104"/>
                <a:gd name="T2" fmla="*/ 2147483646 w 301"/>
                <a:gd name="T3" fmla="*/ 0 h 104"/>
                <a:gd name="T4" fmla="*/ 2147483646 w 301"/>
                <a:gd name="T5" fmla="*/ 2147483646 h 104"/>
                <a:gd name="T6" fmla="*/ 0 w 301"/>
                <a:gd name="T7" fmla="*/ 2147483646 h 104"/>
                <a:gd name="T8" fmla="*/ 2147483646 w 301"/>
                <a:gd name="T9" fmla="*/ 0 h 1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1" h="104">
                  <a:moveTo>
                    <a:pt x="38" y="0"/>
                  </a:moveTo>
                  <a:lnTo>
                    <a:pt x="261" y="0"/>
                  </a:lnTo>
                  <a:lnTo>
                    <a:pt x="301" y="104"/>
                  </a:lnTo>
                  <a:lnTo>
                    <a:pt x="0" y="104"/>
                  </a:lnTo>
                  <a:lnTo>
                    <a:pt x="3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等线" panose="02010600030101010101" charset="-122"/>
              </a:endParaRPr>
            </a:p>
          </p:txBody>
        </p:sp>
        <p:sp>
          <p:nvSpPr>
            <p:cNvPr id="113" name="Freeform 65"/>
            <p:cNvSpPr/>
            <p:nvPr/>
          </p:nvSpPr>
          <p:spPr bwMode="auto">
            <a:xfrm>
              <a:off x="9605963" y="2801938"/>
              <a:ext cx="479425" cy="166688"/>
            </a:xfrm>
            <a:custGeom>
              <a:avLst/>
              <a:gdLst>
                <a:gd name="T0" fmla="*/ 2147483646 w 302"/>
                <a:gd name="T1" fmla="*/ 0 h 105"/>
                <a:gd name="T2" fmla="*/ 2147483646 w 302"/>
                <a:gd name="T3" fmla="*/ 0 h 105"/>
                <a:gd name="T4" fmla="*/ 2147483646 w 302"/>
                <a:gd name="T5" fmla="*/ 2147483646 h 105"/>
                <a:gd name="T6" fmla="*/ 0 w 302"/>
                <a:gd name="T7" fmla="*/ 2147483646 h 105"/>
                <a:gd name="T8" fmla="*/ 2147483646 w 302"/>
                <a:gd name="T9" fmla="*/ 0 h 1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2" h="105">
                  <a:moveTo>
                    <a:pt x="38" y="0"/>
                  </a:moveTo>
                  <a:lnTo>
                    <a:pt x="261" y="0"/>
                  </a:lnTo>
                  <a:lnTo>
                    <a:pt x="302" y="105"/>
                  </a:lnTo>
                  <a:lnTo>
                    <a:pt x="0" y="105"/>
                  </a:lnTo>
                  <a:lnTo>
                    <a:pt x="3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等线" panose="02010600030101010101" charset="-122"/>
              </a:endParaRPr>
            </a:p>
          </p:txBody>
        </p:sp>
        <p:sp>
          <p:nvSpPr>
            <p:cNvPr id="114" name="Freeform 66"/>
            <p:cNvSpPr/>
            <p:nvPr/>
          </p:nvSpPr>
          <p:spPr bwMode="auto">
            <a:xfrm>
              <a:off x="10104438" y="2801938"/>
              <a:ext cx="477837" cy="166688"/>
            </a:xfrm>
            <a:custGeom>
              <a:avLst/>
              <a:gdLst>
                <a:gd name="T0" fmla="*/ 2147483646 w 301"/>
                <a:gd name="T1" fmla="*/ 0 h 105"/>
                <a:gd name="T2" fmla="*/ 2147483646 w 301"/>
                <a:gd name="T3" fmla="*/ 0 h 105"/>
                <a:gd name="T4" fmla="*/ 2147483646 w 301"/>
                <a:gd name="T5" fmla="*/ 2147483646 h 105"/>
                <a:gd name="T6" fmla="*/ 0 w 301"/>
                <a:gd name="T7" fmla="*/ 2147483646 h 105"/>
                <a:gd name="T8" fmla="*/ 2147483646 w 301"/>
                <a:gd name="T9" fmla="*/ 0 h 1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1" h="105">
                  <a:moveTo>
                    <a:pt x="38" y="0"/>
                  </a:moveTo>
                  <a:lnTo>
                    <a:pt x="261" y="0"/>
                  </a:lnTo>
                  <a:lnTo>
                    <a:pt x="301" y="105"/>
                  </a:lnTo>
                  <a:lnTo>
                    <a:pt x="0" y="105"/>
                  </a:lnTo>
                  <a:lnTo>
                    <a:pt x="3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等线" panose="02010600030101010101" charset="-122"/>
              </a:endParaRPr>
            </a:p>
          </p:txBody>
        </p:sp>
        <p:sp>
          <p:nvSpPr>
            <p:cNvPr id="115" name="Freeform 67"/>
            <p:cNvSpPr/>
            <p:nvPr/>
          </p:nvSpPr>
          <p:spPr bwMode="auto">
            <a:xfrm>
              <a:off x="10601325" y="2801938"/>
              <a:ext cx="479425" cy="166688"/>
            </a:xfrm>
            <a:custGeom>
              <a:avLst/>
              <a:gdLst>
                <a:gd name="T0" fmla="*/ 2147483646 w 302"/>
                <a:gd name="T1" fmla="*/ 0 h 105"/>
                <a:gd name="T2" fmla="*/ 2147483646 w 302"/>
                <a:gd name="T3" fmla="*/ 0 h 105"/>
                <a:gd name="T4" fmla="*/ 2147483646 w 302"/>
                <a:gd name="T5" fmla="*/ 2147483646 h 105"/>
                <a:gd name="T6" fmla="*/ 0 w 302"/>
                <a:gd name="T7" fmla="*/ 2147483646 h 105"/>
                <a:gd name="T8" fmla="*/ 2147483646 w 302"/>
                <a:gd name="T9" fmla="*/ 0 h 10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2" h="105">
                  <a:moveTo>
                    <a:pt x="38" y="0"/>
                  </a:moveTo>
                  <a:lnTo>
                    <a:pt x="261" y="0"/>
                  </a:lnTo>
                  <a:lnTo>
                    <a:pt x="302" y="105"/>
                  </a:lnTo>
                  <a:lnTo>
                    <a:pt x="0" y="105"/>
                  </a:lnTo>
                  <a:lnTo>
                    <a:pt x="3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等线" panose="02010600030101010101" charset="-122"/>
              </a:endParaRPr>
            </a:p>
          </p:txBody>
        </p:sp>
      </p:grpSp>
      <p:grpSp>
        <p:nvGrpSpPr>
          <p:cNvPr id="116" name="组合 5"/>
          <p:cNvGrpSpPr/>
          <p:nvPr/>
        </p:nvGrpSpPr>
        <p:grpSpPr bwMode="auto">
          <a:xfrm>
            <a:off x="6639440" y="2535806"/>
            <a:ext cx="1498600" cy="1498600"/>
            <a:chOff x="6816725" y="1885156"/>
            <a:chExt cx="1990725" cy="1992313"/>
          </a:xfrm>
        </p:grpSpPr>
        <p:sp>
          <p:nvSpPr>
            <p:cNvPr id="117" name="Oval 103"/>
            <p:cNvSpPr>
              <a:spLocks noChangeArrowheads="1"/>
            </p:cNvSpPr>
            <p:nvPr/>
          </p:nvSpPr>
          <p:spPr bwMode="auto">
            <a:xfrm>
              <a:off x="6816725" y="1885156"/>
              <a:ext cx="1990725" cy="1992313"/>
            </a:xfrm>
            <a:prstGeom prst="ellipse">
              <a:avLst/>
            </a:prstGeom>
            <a:solidFill>
              <a:srgbClr val="3B3838"/>
            </a:solidFill>
            <a:ln>
              <a:noFill/>
            </a:ln>
            <a:extLst>
              <a:ext uri="{91240B29-F687-4F45-9708-019B960494DF}">
                <a14:hiddenLine xmlns:a14="http://schemas.microsoft.com/office/drawing/2010/main" w="9525">
                  <a:solidFill>
                    <a:srgbClr val="000000"/>
                  </a:solidFill>
                  <a:rou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pitchFamily="34" charset="0"/>
                <a:ea typeface="宋体" panose="02010600030101010101" pitchFamily="2" charset="-122"/>
              </a:endParaRPr>
            </a:p>
          </p:txBody>
        </p:sp>
        <p:sp>
          <p:nvSpPr>
            <p:cNvPr id="118" name="Rectangle 104"/>
            <p:cNvSpPr>
              <a:spLocks noChangeArrowheads="1"/>
            </p:cNvSpPr>
            <p:nvPr/>
          </p:nvSpPr>
          <p:spPr bwMode="auto">
            <a:xfrm>
              <a:off x="7383463" y="3145631"/>
              <a:ext cx="839788" cy="10636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pitchFamily="34" charset="0"/>
                <a:ea typeface="宋体" panose="02010600030101010101" pitchFamily="2" charset="-122"/>
              </a:endParaRPr>
            </a:p>
          </p:txBody>
        </p:sp>
        <p:sp>
          <p:nvSpPr>
            <p:cNvPr id="119" name="Rectangle 105"/>
            <p:cNvSpPr>
              <a:spLocks noChangeArrowheads="1"/>
            </p:cNvSpPr>
            <p:nvPr/>
          </p:nvSpPr>
          <p:spPr bwMode="auto">
            <a:xfrm>
              <a:off x="7458075" y="2799556"/>
              <a:ext cx="106363" cy="3016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pitchFamily="34" charset="0"/>
                <a:ea typeface="宋体" panose="02010600030101010101" pitchFamily="2" charset="-122"/>
              </a:endParaRPr>
            </a:p>
          </p:txBody>
        </p:sp>
        <p:sp>
          <p:nvSpPr>
            <p:cNvPr id="120" name="Rectangle 106"/>
            <p:cNvSpPr>
              <a:spLocks noChangeArrowheads="1"/>
            </p:cNvSpPr>
            <p:nvPr/>
          </p:nvSpPr>
          <p:spPr bwMode="auto">
            <a:xfrm>
              <a:off x="7654925" y="2742406"/>
              <a:ext cx="104775" cy="3587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pitchFamily="34" charset="0"/>
                <a:ea typeface="宋体" panose="02010600030101010101" pitchFamily="2" charset="-122"/>
              </a:endParaRPr>
            </a:p>
          </p:txBody>
        </p:sp>
        <p:sp>
          <p:nvSpPr>
            <p:cNvPr id="121" name="Rectangle 107"/>
            <p:cNvSpPr>
              <a:spLocks noChangeArrowheads="1"/>
            </p:cNvSpPr>
            <p:nvPr/>
          </p:nvSpPr>
          <p:spPr bwMode="auto">
            <a:xfrm>
              <a:off x="7835900" y="2655094"/>
              <a:ext cx="104775" cy="446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pitchFamily="34" charset="0"/>
                <a:ea typeface="宋体" panose="02010600030101010101" pitchFamily="2" charset="-122"/>
              </a:endParaRPr>
            </a:p>
          </p:txBody>
        </p:sp>
        <p:sp>
          <p:nvSpPr>
            <p:cNvPr id="122" name="Rectangle 108"/>
            <p:cNvSpPr>
              <a:spLocks noChangeArrowheads="1"/>
            </p:cNvSpPr>
            <p:nvPr/>
          </p:nvSpPr>
          <p:spPr bwMode="auto">
            <a:xfrm>
              <a:off x="8027988" y="2561431"/>
              <a:ext cx="104775" cy="53975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pitchFamily="34" charset="0"/>
                <a:ea typeface="宋体" panose="02010600030101010101" pitchFamily="2" charset="-122"/>
              </a:endParaRPr>
            </a:p>
          </p:txBody>
        </p:sp>
      </p:grpSp>
      <p:grpSp>
        <p:nvGrpSpPr>
          <p:cNvPr id="123" name="组合 122"/>
          <p:cNvGrpSpPr/>
          <p:nvPr/>
        </p:nvGrpSpPr>
        <p:grpSpPr>
          <a:xfrm>
            <a:off x="319767" y="133350"/>
            <a:ext cx="3316556" cy="951169"/>
            <a:chOff x="586467" y="272680"/>
            <a:chExt cx="3316556" cy="951169"/>
          </a:xfrm>
        </p:grpSpPr>
        <p:pic>
          <p:nvPicPr>
            <p:cNvPr id="124" name="图片 123"/>
            <p:cNvPicPr>
              <a:picLocks noChangeAspect="1"/>
            </p:cNvPicPr>
            <p:nvPr/>
          </p:nvPicPr>
          <p:blipFill>
            <a:blip r:embed="rId2" cstate="screen"/>
            <a:stretch>
              <a:fillRect/>
            </a:stretch>
          </p:blipFill>
          <p:spPr>
            <a:xfrm>
              <a:off x="586467" y="272680"/>
              <a:ext cx="956583" cy="951169"/>
            </a:xfrm>
            <a:prstGeom prst="rect">
              <a:avLst/>
            </a:prstGeom>
          </p:spPr>
        </p:pic>
        <p:sp>
          <p:nvSpPr>
            <p:cNvPr id="125" name="文本框 71"/>
            <p:cNvSpPr txBox="1"/>
            <p:nvPr/>
          </p:nvSpPr>
          <p:spPr>
            <a:xfrm>
              <a:off x="1563921" y="486081"/>
              <a:ext cx="2339102"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smtClean="0">
                  <a:ln>
                    <a:noFill/>
                  </a:ln>
                  <a:solidFill>
                    <a:prstClr val="white"/>
                  </a:solidFill>
                  <a:effectLst/>
                  <a:uLnTx/>
                  <a:uFillTx/>
                </a:rPr>
                <a:t>活动执行流程</a:t>
              </a:r>
            </a:p>
          </p:txBody>
        </p:sp>
      </p:grpSp>
      <p:grpSp>
        <p:nvGrpSpPr>
          <p:cNvPr id="126" name="组合 125"/>
          <p:cNvGrpSpPr/>
          <p:nvPr/>
        </p:nvGrpSpPr>
        <p:grpSpPr>
          <a:xfrm>
            <a:off x="1113679" y="4694394"/>
            <a:ext cx="2115035" cy="1154619"/>
            <a:chOff x="1478171" y="2225265"/>
            <a:chExt cx="2115035" cy="1154619"/>
          </a:xfrm>
        </p:grpSpPr>
        <p:sp>
          <p:nvSpPr>
            <p:cNvPr id="127"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128" name="文本框 74"/>
            <p:cNvSpPr txBox="1"/>
            <p:nvPr/>
          </p:nvSpPr>
          <p:spPr>
            <a:xfrm>
              <a:off x="1593972" y="2225265"/>
              <a:ext cx="1210588"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游戏环节</a:t>
              </a:r>
            </a:p>
          </p:txBody>
        </p:sp>
      </p:grpSp>
      <p:grpSp>
        <p:nvGrpSpPr>
          <p:cNvPr id="129" name="组合 128"/>
          <p:cNvGrpSpPr/>
          <p:nvPr/>
        </p:nvGrpSpPr>
        <p:grpSpPr>
          <a:xfrm>
            <a:off x="3779606" y="4694394"/>
            <a:ext cx="2115035" cy="1154619"/>
            <a:chOff x="1478171" y="2225265"/>
            <a:chExt cx="2115035" cy="1154619"/>
          </a:xfrm>
        </p:grpSpPr>
        <p:sp>
          <p:nvSpPr>
            <p:cNvPr id="130"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131" name="文本框 86"/>
            <p:cNvSpPr txBox="1"/>
            <p:nvPr/>
          </p:nvSpPr>
          <p:spPr>
            <a:xfrm>
              <a:off x="1593972" y="2225265"/>
              <a:ext cx="1210588"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游戏环节</a:t>
              </a:r>
            </a:p>
          </p:txBody>
        </p:sp>
      </p:grpSp>
      <p:grpSp>
        <p:nvGrpSpPr>
          <p:cNvPr id="132" name="组合 131"/>
          <p:cNvGrpSpPr/>
          <p:nvPr/>
        </p:nvGrpSpPr>
        <p:grpSpPr>
          <a:xfrm>
            <a:off x="6715989" y="4694394"/>
            <a:ext cx="2115035" cy="1154619"/>
            <a:chOff x="1478171" y="2225265"/>
            <a:chExt cx="2115035" cy="1154619"/>
          </a:xfrm>
        </p:grpSpPr>
        <p:sp>
          <p:nvSpPr>
            <p:cNvPr id="133"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134" name="文本框 89"/>
            <p:cNvSpPr txBox="1"/>
            <p:nvPr/>
          </p:nvSpPr>
          <p:spPr>
            <a:xfrm>
              <a:off x="1593972" y="2225265"/>
              <a:ext cx="1210588"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游戏环节</a:t>
              </a:r>
            </a:p>
          </p:txBody>
        </p:sp>
      </p:grpSp>
      <p:grpSp>
        <p:nvGrpSpPr>
          <p:cNvPr id="135" name="组合 134"/>
          <p:cNvGrpSpPr/>
          <p:nvPr/>
        </p:nvGrpSpPr>
        <p:grpSpPr>
          <a:xfrm>
            <a:off x="9394795" y="4694394"/>
            <a:ext cx="2115035" cy="1154619"/>
            <a:chOff x="1478171" y="2225265"/>
            <a:chExt cx="2115035" cy="1154619"/>
          </a:xfrm>
        </p:grpSpPr>
        <p:sp>
          <p:nvSpPr>
            <p:cNvPr id="136"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137" name="文本框 92"/>
            <p:cNvSpPr txBox="1"/>
            <p:nvPr/>
          </p:nvSpPr>
          <p:spPr>
            <a:xfrm>
              <a:off x="1593972" y="2225265"/>
              <a:ext cx="1210588"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游戏环节</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80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par>
                                <p:cTn id="8" presetID="10" presetClass="entr" presetSubtype="0" fill="hold" nodeType="withEffect">
                                  <p:stCondLst>
                                    <p:cond delay="1200"/>
                                  </p:stCondLst>
                                  <p:childTnLst>
                                    <p:set>
                                      <p:cBhvr>
                                        <p:cTn id="9" dur="1" fill="hold">
                                          <p:stCondLst>
                                            <p:cond delay="0"/>
                                          </p:stCondLst>
                                        </p:cTn>
                                        <p:tgtEl>
                                          <p:spTgt spid="91"/>
                                        </p:tgtEl>
                                        <p:attrNameLst>
                                          <p:attrName>style.visibility</p:attrName>
                                        </p:attrNameLst>
                                      </p:cBhvr>
                                      <p:to>
                                        <p:strVal val="visible"/>
                                      </p:to>
                                    </p:set>
                                    <p:animEffect transition="in" filter="fade">
                                      <p:cBhvr>
                                        <p:cTn id="10" dur="500"/>
                                        <p:tgtEl>
                                          <p:spTgt spid="91"/>
                                        </p:tgtEl>
                                      </p:cBhvr>
                                    </p:animEffect>
                                  </p:childTnLst>
                                </p:cTn>
                              </p:par>
                              <p:par>
                                <p:cTn id="11" presetID="10" presetClass="entr" presetSubtype="0" fill="hold" nodeType="withEffect">
                                  <p:stCondLst>
                                    <p:cond delay="1600"/>
                                  </p:stCondLst>
                                  <p:childTnLst>
                                    <p:set>
                                      <p:cBhvr>
                                        <p:cTn id="12" dur="1" fill="hold">
                                          <p:stCondLst>
                                            <p:cond delay="0"/>
                                          </p:stCondLst>
                                        </p:cTn>
                                        <p:tgtEl>
                                          <p:spTgt spid="116"/>
                                        </p:tgtEl>
                                        <p:attrNameLst>
                                          <p:attrName>style.visibility</p:attrName>
                                        </p:attrNameLst>
                                      </p:cBhvr>
                                      <p:to>
                                        <p:strVal val="visible"/>
                                      </p:to>
                                    </p:set>
                                    <p:animEffect transition="in" filter="fade">
                                      <p:cBhvr>
                                        <p:cTn id="13" dur="500"/>
                                        <p:tgtEl>
                                          <p:spTgt spid="116"/>
                                        </p:tgtEl>
                                      </p:cBhvr>
                                    </p:animEffect>
                                  </p:childTnLst>
                                </p:cTn>
                              </p:par>
                              <p:par>
                                <p:cTn id="14" presetID="10" presetClass="entr" presetSubtype="0" fill="hold" nodeType="withEffect">
                                  <p:stCondLst>
                                    <p:cond delay="2000"/>
                                  </p:stCondLst>
                                  <p:childTnLst>
                                    <p:set>
                                      <p:cBhvr>
                                        <p:cTn id="15" dur="1" fill="hold">
                                          <p:stCondLst>
                                            <p:cond delay="0"/>
                                          </p:stCondLst>
                                        </p:cTn>
                                        <p:tgtEl>
                                          <p:spTgt spid="104"/>
                                        </p:tgtEl>
                                        <p:attrNameLst>
                                          <p:attrName>style.visibility</p:attrName>
                                        </p:attrNameLst>
                                      </p:cBhvr>
                                      <p:to>
                                        <p:strVal val="visible"/>
                                      </p:to>
                                    </p:set>
                                    <p:animEffect transition="in" filter="fade">
                                      <p:cBhvr>
                                        <p:cTn id="16" dur="500"/>
                                        <p:tgtEl>
                                          <p:spTgt spid="10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6"/>
                                        </p:tgtEl>
                                        <p:attrNameLst>
                                          <p:attrName>style.visibility</p:attrName>
                                        </p:attrNameLst>
                                      </p:cBhvr>
                                      <p:to>
                                        <p:strVal val="visible"/>
                                      </p:to>
                                    </p:set>
                                    <p:animEffect transition="in" filter="fade">
                                      <p:cBhvr>
                                        <p:cTn id="21" dur="1000"/>
                                        <p:tgtEl>
                                          <p:spTgt spid="126"/>
                                        </p:tgtEl>
                                      </p:cBhvr>
                                    </p:animEffect>
                                    <p:anim calcmode="lin" valueType="num">
                                      <p:cBhvr>
                                        <p:cTn id="22" dur="1000" fill="hold"/>
                                        <p:tgtEl>
                                          <p:spTgt spid="126"/>
                                        </p:tgtEl>
                                        <p:attrNameLst>
                                          <p:attrName>ppt_x</p:attrName>
                                        </p:attrNameLst>
                                      </p:cBhvr>
                                      <p:tavLst>
                                        <p:tav tm="0">
                                          <p:val>
                                            <p:strVal val="#ppt_x"/>
                                          </p:val>
                                        </p:tav>
                                        <p:tav tm="100000">
                                          <p:val>
                                            <p:strVal val="#ppt_x"/>
                                          </p:val>
                                        </p:tav>
                                      </p:tavLst>
                                    </p:anim>
                                    <p:anim calcmode="lin" valueType="num">
                                      <p:cBhvr>
                                        <p:cTn id="23" dur="1000" fill="hold"/>
                                        <p:tgtEl>
                                          <p:spTgt spid="12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29"/>
                                        </p:tgtEl>
                                        <p:attrNameLst>
                                          <p:attrName>style.visibility</p:attrName>
                                        </p:attrNameLst>
                                      </p:cBhvr>
                                      <p:to>
                                        <p:strVal val="visible"/>
                                      </p:to>
                                    </p:set>
                                    <p:animEffect transition="in" filter="fade">
                                      <p:cBhvr>
                                        <p:cTn id="28" dur="1000"/>
                                        <p:tgtEl>
                                          <p:spTgt spid="129"/>
                                        </p:tgtEl>
                                      </p:cBhvr>
                                    </p:animEffect>
                                    <p:anim calcmode="lin" valueType="num">
                                      <p:cBhvr>
                                        <p:cTn id="29" dur="1000" fill="hold"/>
                                        <p:tgtEl>
                                          <p:spTgt spid="129"/>
                                        </p:tgtEl>
                                        <p:attrNameLst>
                                          <p:attrName>ppt_x</p:attrName>
                                        </p:attrNameLst>
                                      </p:cBhvr>
                                      <p:tavLst>
                                        <p:tav tm="0">
                                          <p:val>
                                            <p:strVal val="#ppt_x"/>
                                          </p:val>
                                        </p:tav>
                                        <p:tav tm="100000">
                                          <p:val>
                                            <p:strVal val="#ppt_x"/>
                                          </p:val>
                                        </p:tav>
                                      </p:tavLst>
                                    </p:anim>
                                    <p:anim calcmode="lin" valueType="num">
                                      <p:cBhvr>
                                        <p:cTn id="30" dur="1000" fill="hold"/>
                                        <p:tgtEl>
                                          <p:spTgt spid="12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2"/>
                                        </p:tgtEl>
                                        <p:attrNameLst>
                                          <p:attrName>style.visibility</p:attrName>
                                        </p:attrNameLst>
                                      </p:cBhvr>
                                      <p:to>
                                        <p:strVal val="visible"/>
                                      </p:to>
                                    </p:set>
                                    <p:animEffect transition="in" filter="fade">
                                      <p:cBhvr>
                                        <p:cTn id="35" dur="1000"/>
                                        <p:tgtEl>
                                          <p:spTgt spid="132"/>
                                        </p:tgtEl>
                                      </p:cBhvr>
                                    </p:animEffect>
                                    <p:anim calcmode="lin" valueType="num">
                                      <p:cBhvr>
                                        <p:cTn id="36" dur="1000" fill="hold"/>
                                        <p:tgtEl>
                                          <p:spTgt spid="132"/>
                                        </p:tgtEl>
                                        <p:attrNameLst>
                                          <p:attrName>ppt_x</p:attrName>
                                        </p:attrNameLst>
                                      </p:cBhvr>
                                      <p:tavLst>
                                        <p:tav tm="0">
                                          <p:val>
                                            <p:strVal val="#ppt_x"/>
                                          </p:val>
                                        </p:tav>
                                        <p:tav tm="100000">
                                          <p:val>
                                            <p:strVal val="#ppt_x"/>
                                          </p:val>
                                        </p:tav>
                                      </p:tavLst>
                                    </p:anim>
                                    <p:anim calcmode="lin" valueType="num">
                                      <p:cBhvr>
                                        <p:cTn id="37" dur="1000" fill="hold"/>
                                        <p:tgtEl>
                                          <p:spTgt spid="13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5"/>
                                        </p:tgtEl>
                                        <p:attrNameLst>
                                          <p:attrName>style.visibility</p:attrName>
                                        </p:attrNameLst>
                                      </p:cBhvr>
                                      <p:to>
                                        <p:strVal val="visible"/>
                                      </p:to>
                                    </p:set>
                                    <p:animEffect transition="in" filter="fade">
                                      <p:cBhvr>
                                        <p:cTn id="42" dur="1000"/>
                                        <p:tgtEl>
                                          <p:spTgt spid="135"/>
                                        </p:tgtEl>
                                      </p:cBhvr>
                                    </p:animEffect>
                                    <p:anim calcmode="lin" valueType="num">
                                      <p:cBhvr>
                                        <p:cTn id="43" dur="1000" fill="hold"/>
                                        <p:tgtEl>
                                          <p:spTgt spid="135"/>
                                        </p:tgtEl>
                                        <p:attrNameLst>
                                          <p:attrName>ppt_x</p:attrName>
                                        </p:attrNameLst>
                                      </p:cBhvr>
                                      <p:tavLst>
                                        <p:tav tm="0">
                                          <p:val>
                                            <p:strVal val="#ppt_x"/>
                                          </p:val>
                                        </p:tav>
                                        <p:tav tm="100000">
                                          <p:val>
                                            <p:strVal val="#ppt_x"/>
                                          </p:val>
                                        </p:tav>
                                      </p:tavLst>
                                    </p:anim>
                                    <p:anim calcmode="lin" valueType="num">
                                      <p:cBhvr>
                                        <p:cTn id="44"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cstate="email"/>
          <a:stretch>
            <a:fillRect/>
          </a:stretch>
        </p:blipFill>
        <p:spPr>
          <a:xfrm>
            <a:off x="0" y="0"/>
            <a:ext cx="12192000" cy="6858000"/>
          </a:xfrm>
          <a:prstGeom prst="rect">
            <a:avLst/>
          </a:prstGeom>
        </p:spPr>
      </p:pic>
      <p:pic>
        <p:nvPicPr>
          <p:cNvPr id="8" name="图片 7"/>
          <p:cNvPicPr>
            <a:picLocks noChangeAspect="1"/>
          </p:cNvPicPr>
          <p:nvPr/>
        </p:nvPicPr>
        <p:blipFill>
          <a:blip r:embed="rId5" cstate="email"/>
          <a:stretch>
            <a:fillRect/>
          </a:stretch>
        </p:blipFill>
        <p:spPr>
          <a:xfrm>
            <a:off x="2484850" y="0"/>
            <a:ext cx="7222299" cy="6858000"/>
          </a:xfrm>
          <a:prstGeom prst="rect">
            <a:avLst/>
          </a:prstGeom>
        </p:spPr>
      </p:pic>
      <p:pic>
        <p:nvPicPr>
          <p:cNvPr id="9" name="图片 8"/>
          <p:cNvPicPr>
            <a:picLocks noChangeAspect="1"/>
          </p:cNvPicPr>
          <p:nvPr/>
        </p:nvPicPr>
        <p:blipFill>
          <a:blip r:embed="rId6" cstate="email"/>
          <a:stretch>
            <a:fillRect/>
          </a:stretch>
        </p:blipFill>
        <p:spPr>
          <a:xfrm>
            <a:off x="5524942" y="119066"/>
            <a:ext cx="3877407" cy="2262062"/>
          </a:xfrm>
          <a:prstGeom prst="rect">
            <a:avLst/>
          </a:prstGeom>
        </p:spPr>
      </p:pic>
      <p:pic>
        <p:nvPicPr>
          <p:cNvPr id="11" name="图片 10"/>
          <p:cNvPicPr>
            <a:picLocks noChangeAspect="1"/>
          </p:cNvPicPr>
          <p:nvPr/>
        </p:nvPicPr>
        <p:blipFill>
          <a:blip r:embed="rId7" cstate="email"/>
          <a:stretch>
            <a:fillRect/>
          </a:stretch>
        </p:blipFill>
        <p:spPr>
          <a:xfrm>
            <a:off x="-31202" y="0"/>
            <a:ext cx="3109393" cy="6858000"/>
          </a:xfrm>
          <a:prstGeom prst="rect">
            <a:avLst/>
          </a:prstGeom>
        </p:spPr>
      </p:pic>
      <p:pic>
        <p:nvPicPr>
          <p:cNvPr id="5" name="图片 4"/>
          <p:cNvPicPr>
            <a:picLocks noChangeAspect="1"/>
          </p:cNvPicPr>
          <p:nvPr/>
        </p:nvPicPr>
        <p:blipFill rotWithShape="1">
          <a:blip r:embed="rId8" cstate="email">
            <a:biLevel thresh="75000"/>
          </a:blip>
          <a:srcRect/>
          <a:stretch>
            <a:fillRect/>
          </a:stretch>
        </p:blipFill>
        <p:spPr>
          <a:xfrm>
            <a:off x="-768532" y="4752810"/>
            <a:ext cx="13424263" cy="2105190"/>
          </a:xfrm>
          <a:prstGeom prst="rect">
            <a:avLst/>
          </a:prstGeom>
        </p:spPr>
      </p:pic>
      <p:pic>
        <p:nvPicPr>
          <p:cNvPr id="10" name="图片 9"/>
          <p:cNvPicPr>
            <a:picLocks noChangeAspect="1"/>
          </p:cNvPicPr>
          <p:nvPr/>
        </p:nvPicPr>
        <p:blipFill>
          <a:blip r:embed="rId9" cstate="email"/>
          <a:stretch>
            <a:fillRect/>
          </a:stretch>
        </p:blipFill>
        <p:spPr>
          <a:xfrm>
            <a:off x="3123834" y="348017"/>
            <a:ext cx="1762125" cy="702942"/>
          </a:xfrm>
          <a:prstGeom prst="rect">
            <a:avLst/>
          </a:prstGeom>
        </p:spPr>
      </p:pic>
      <p:sp>
        <p:nvSpPr>
          <p:cNvPr id="22" name="KSO_Shape"/>
          <p:cNvSpPr/>
          <p:nvPr/>
        </p:nvSpPr>
        <p:spPr bwMode="auto">
          <a:xfrm>
            <a:off x="1679643" y="1485857"/>
            <a:ext cx="8832713" cy="3356431"/>
          </a:xfrm>
          <a:custGeom>
            <a:avLst/>
            <a:gdLst>
              <a:gd name="T0" fmla="*/ 238222642 w 7765"/>
              <a:gd name="T1" fmla="*/ 171747976 h 2948"/>
              <a:gd name="T2" fmla="*/ 253570343 w 7765"/>
              <a:gd name="T3" fmla="*/ 163187638 h 2948"/>
              <a:gd name="T4" fmla="*/ 260973469 w 7765"/>
              <a:gd name="T5" fmla="*/ 158666455 h 2948"/>
              <a:gd name="T6" fmla="*/ 262116960 w 7765"/>
              <a:gd name="T7" fmla="*/ 146790615 h 2948"/>
              <a:gd name="T8" fmla="*/ 269941321 w 7765"/>
              <a:gd name="T9" fmla="*/ 139857824 h 2948"/>
              <a:gd name="T10" fmla="*/ 274756445 w 7765"/>
              <a:gd name="T11" fmla="*/ 129428802 h 2948"/>
              <a:gd name="T12" fmla="*/ 297447166 w 7765"/>
              <a:gd name="T13" fmla="*/ 106762236 h 2948"/>
              <a:gd name="T14" fmla="*/ 325193681 w 7765"/>
              <a:gd name="T15" fmla="*/ 101818941 h 2948"/>
              <a:gd name="T16" fmla="*/ 357213382 w 7765"/>
              <a:gd name="T17" fmla="*/ 109113192 h 2948"/>
              <a:gd name="T18" fmla="*/ 370213995 w 7765"/>
              <a:gd name="T19" fmla="*/ 107123940 h 2948"/>
              <a:gd name="T20" fmla="*/ 389895234 w 7765"/>
              <a:gd name="T21" fmla="*/ 92354465 h 2948"/>
              <a:gd name="T22" fmla="*/ 426188366 w 7765"/>
              <a:gd name="T23" fmla="*/ 87471577 h 2948"/>
              <a:gd name="T24" fmla="*/ 436661082 w 7765"/>
              <a:gd name="T25" fmla="*/ 88315554 h 2948"/>
              <a:gd name="T26" fmla="*/ 449842014 w 7765"/>
              <a:gd name="T27" fmla="*/ 65106309 h 2948"/>
              <a:gd name="T28" fmla="*/ 467176165 w 7765"/>
              <a:gd name="T29" fmla="*/ 45514107 h 2948"/>
              <a:gd name="T30" fmla="*/ 454235903 w 7765"/>
              <a:gd name="T31" fmla="*/ 35627519 h 2948"/>
              <a:gd name="T32" fmla="*/ 408312769 w 7765"/>
              <a:gd name="T33" fmla="*/ 18868792 h 2948"/>
              <a:gd name="T34" fmla="*/ 362088612 w 7765"/>
              <a:gd name="T35" fmla="*/ 8982204 h 2948"/>
              <a:gd name="T36" fmla="*/ 342407374 w 7765"/>
              <a:gd name="T37" fmla="*/ 8078066 h 2948"/>
              <a:gd name="T38" fmla="*/ 338314507 w 7765"/>
              <a:gd name="T39" fmla="*/ 6269544 h 2948"/>
              <a:gd name="T40" fmla="*/ 326698300 w 7765"/>
              <a:gd name="T41" fmla="*/ 14769475 h 2948"/>
              <a:gd name="T42" fmla="*/ 308040095 w 7765"/>
              <a:gd name="T43" fmla="*/ 22968109 h 2948"/>
              <a:gd name="T44" fmla="*/ 279992803 w 7765"/>
              <a:gd name="T45" fmla="*/ 34301270 h 2948"/>
              <a:gd name="T46" fmla="*/ 271566398 w 7765"/>
              <a:gd name="T47" fmla="*/ 32854452 h 2948"/>
              <a:gd name="T48" fmla="*/ 263681930 w 7765"/>
              <a:gd name="T49" fmla="*/ 33457293 h 2948"/>
              <a:gd name="T50" fmla="*/ 263561473 w 7765"/>
              <a:gd name="T51" fmla="*/ 17663111 h 2948"/>
              <a:gd name="T52" fmla="*/ 263802143 w 7765"/>
              <a:gd name="T53" fmla="*/ 11333406 h 2948"/>
              <a:gd name="T54" fmla="*/ 263079887 w 7765"/>
              <a:gd name="T55" fmla="*/ 4400615 h 2948"/>
              <a:gd name="T56" fmla="*/ 258866807 w 7765"/>
              <a:gd name="T57" fmla="*/ 3375908 h 2948"/>
              <a:gd name="T58" fmla="*/ 244482033 w 7765"/>
              <a:gd name="T59" fmla="*/ 10067318 h 2948"/>
              <a:gd name="T60" fmla="*/ 237560492 w 7765"/>
              <a:gd name="T61" fmla="*/ 9223341 h 2948"/>
              <a:gd name="T62" fmla="*/ 228652746 w 7765"/>
              <a:gd name="T63" fmla="*/ 9826181 h 2948"/>
              <a:gd name="T64" fmla="*/ 219383873 w 7765"/>
              <a:gd name="T65" fmla="*/ 11212838 h 2948"/>
              <a:gd name="T66" fmla="*/ 205239769 w 7765"/>
              <a:gd name="T67" fmla="*/ 60161 h 2948"/>
              <a:gd name="T68" fmla="*/ 203494234 w 7765"/>
              <a:gd name="T69" fmla="*/ 7294250 h 2948"/>
              <a:gd name="T70" fmla="*/ 203795256 w 7765"/>
              <a:gd name="T71" fmla="*/ 13021360 h 2948"/>
              <a:gd name="T72" fmla="*/ 204577619 w 7765"/>
              <a:gd name="T73" fmla="*/ 20797883 h 2948"/>
              <a:gd name="T74" fmla="*/ 202892436 w 7765"/>
              <a:gd name="T75" fmla="*/ 34542406 h 2948"/>
              <a:gd name="T76" fmla="*/ 192118943 w 7765"/>
              <a:gd name="T77" fmla="*/ 31829745 h 2948"/>
              <a:gd name="T78" fmla="*/ 184174124 w 7765"/>
              <a:gd name="T79" fmla="*/ 33698429 h 2948"/>
              <a:gd name="T80" fmla="*/ 151913507 w 7765"/>
              <a:gd name="T81" fmla="*/ 21340317 h 2948"/>
              <a:gd name="T82" fmla="*/ 139575044 w 7765"/>
              <a:gd name="T83" fmla="*/ 14287203 h 2948"/>
              <a:gd name="T84" fmla="*/ 127357039 w 7765"/>
              <a:gd name="T85" fmla="*/ 6329705 h 2948"/>
              <a:gd name="T86" fmla="*/ 123023502 w 7765"/>
              <a:gd name="T87" fmla="*/ 9343909 h 2948"/>
              <a:gd name="T88" fmla="*/ 99249396 w 7765"/>
              <a:gd name="T89" fmla="*/ 9283747 h 2948"/>
              <a:gd name="T90" fmla="*/ 49233394 w 7765"/>
              <a:gd name="T91" fmla="*/ 21822589 h 2948"/>
              <a:gd name="T92" fmla="*/ 6801083 w 7765"/>
              <a:gd name="T93" fmla="*/ 38581562 h 2948"/>
              <a:gd name="T94" fmla="*/ 120458 w 7765"/>
              <a:gd name="T95" fmla="*/ 46418246 h 2948"/>
              <a:gd name="T96" fmla="*/ 25579746 w 7765"/>
              <a:gd name="T97" fmla="*/ 76017603 h 2948"/>
              <a:gd name="T98" fmla="*/ 31237339 w 7765"/>
              <a:gd name="T99" fmla="*/ 89219693 h 2948"/>
              <a:gd name="T100" fmla="*/ 52724218 w 7765"/>
              <a:gd name="T101" fmla="*/ 87471577 h 2948"/>
              <a:gd name="T102" fmla="*/ 82637502 w 7765"/>
              <a:gd name="T103" fmla="*/ 94886396 h 2948"/>
              <a:gd name="T104" fmla="*/ 99971652 w 7765"/>
              <a:gd name="T105" fmla="*/ 110921714 h 2948"/>
              <a:gd name="T106" fmla="*/ 120074370 w 7765"/>
              <a:gd name="T107" fmla="*/ 105194850 h 2948"/>
              <a:gd name="T108" fmla="*/ 153478478 w 7765"/>
              <a:gd name="T109" fmla="*/ 102602757 h 2948"/>
              <a:gd name="T110" fmla="*/ 180382279 w 7765"/>
              <a:gd name="T111" fmla="*/ 112609668 h 2948"/>
              <a:gd name="T112" fmla="*/ 194345818 w 7765"/>
              <a:gd name="T113" fmla="*/ 132744549 h 2948"/>
              <a:gd name="T114" fmla="*/ 200063517 w 7765"/>
              <a:gd name="T115" fmla="*/ 140159367 h 2948"/>
              <a:gd name="T116" fmla="*/ 205721109 w 7765"/>
              <a:gd name="T117" fmla="*/ 148960596 h 2948"/>
              <a:gd name="T118" fmla="*/ 208188900 w 7765"/>
              <a:gd name="T119" fmla="*/ 161921795 h 2948"/>
              <a:gd name="T120" fmla="*/ 219624543 w 7765"/>
              <a:gd name="T121" fmla="*/ 165056321 h 2948"/>
              <a:gd name="T122" fmla="*/ 231000079 w 7765"/>
              <a:gd name="T123" fmla="*/ 175425182 h 29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765" h="2948">
                <a:moveTo>
                  <a:pt x="3885" y="2948"/>
                </a:moveTo>
                <a:lnTo>
                  <a:pt x="3885" y="2948"/>
                </a:lnTo>
                <a:lnTo>
                  <a:pt x="3889" y="2947"/>
                </a:lnTo>
                <a:lnTo>
                  <a:pt x="3897" y="2943"/>
                </a:lnTo>
                <a:lnTo>
                  <a:pt x="3903" y="2939"/>
                </a:lnTo>
                <a:lnTo>
                  <a:pt x="3909" y="2934"/>
                </a:lnTo>
                <a:lnTo>
                  <a:pt x="3916" y="2927"/>
                </a:lnTo>
                <a:lnTo>
                  <a:pt x="3922" y="2920"/>
                </a:lnTo>
                <a:lnTo>
                  <a:pt x="3927" y="2910"/>
                </a:lnTo>
                <a:lnTo>
                  <a:pt x="3932" y="2900"/>
                </a:lnTo>
                <a:lnTo>
                  <a:pt x="3944" y="2876"/>
                </a:lnTo>
                <a:lnTo>
                  <a:pt x="3950" y="2863"/>
                </a:lnTo>
                <a:lnTo>
                  <a:pt x="3958" y="2849"/>
                </a:lnTo>
                <a:lnTo>
                  <a:pt x="3969" y="2836"/>
                </a:lnTo>
                <a:lnTo>
                  <a:pt x="3981" y="2822"/>
                </a:lnTo>
                <a:lnTo>
                  <a:pt x="3998" y="2808"/>
                </a:lnTo>
                <a:lnTo>
                  <a:pt x="4016" y="2793"/>
                </a:lnTo>
                <a:lnTo>
                  <a:pt x="4035" y="2780"/>
                </a:lnTo>
                <a:lnTo>
                  <a:pt x="4055" y="2768"/>
                </a:lnTo>
                <a:lnTo>
                  <a:pt x="4075" y="2757"/>
                </a:lnTo>
                <a:lnTo>
                  <a:pt x="4096" y="2747"/>
                </a:lnTo>
                <a:lnTo>
                  <a:pt x="4116" y="2738"/>
                </a:lnTo>
                <a:lnTo>
                  <a:pt x="4137" y="2730"/>
                </a:lnTo>
                <a:lnTo>
                  <a:pt x="4158" y="2723"/>
                </a:lnTo>
                <a:lnTo>
                  <a:pt x="4177" y="2717"/>
                </a:lnTo>
                <a:lnTo>
                  <a:pt x="4213" y="2707"/>
                </a:lnTo>
                <a:lnTo>
                  <a:pt x="4244" y="2701"/>
                </a:lnTo>
                <a:lnTo>
                  <a:pt x="4256" y="2700"/>
                </a:lnTo>
                <a:lnTo>
                  <a:pt x="4266" y="2699"/>
                </a:lnTo>
                <a:lnTo>
                  <a:pt x="4275" y="2699"/>
                </a:lnTo>
                <a:lnTo>
                  <a:pt x="4283" y="2698"/>
                </a:lnTo>
                <a:lnTo>
                  <a:pt x="4289" y="2695"/>
                </a:lnTo>
                <a:lnTo>
                  <a:pt x="4296" y="2693"/>
                </a:lnTo>
                <a:lnTo>
                  <a:pt x="4301" y="2689"/>
                </a:lnTo>
                <a:lnTo>
                  <a:pt x="4306" y="2686"/>
                </a:lnTo>
                <a:lnTo>
                  <a:pt x="4314" y="2676"/>
                </a:lnTo>
                <a:lnTo>
                  <a:pt x="4320" y="2665"/>
                </a:lnTo>
                <a:lnTo>
                  <a:pt x="4326" y="2655"/>
                </a:lnTo>
                <a:lnTo>
                  <a:pt x="4336" y="2632"/>
                </a:lnTo>
                <a:lnTo>
                  <a:pt x="4338" y="2626"/>
                </a:lnTo>
                <a:lnTo>
                  <a:pt x="4339" y="2619"/>
                </a:lnTo>
                <a:lnTo>
                  <a:pt x="4342" y="2602"/>
                </a:lnTo>
                <a:lnTo>
                  <a:pt x="4344" y="2583"/>
                </a:lnTo>
                <a:lnTo>
                  <a:pt x="4344" y="2562"/>
                </a:lnTo>
                <a:lnTo>
                  <a:pt x="4345" y="2515"/>
                </a:lnTo>
                <a:lnTo>
                  <a:pt x="4345" y="2492"/>
                </a:lnTo>
                <a:lnTo>
                  <a:pt x="4346" y="2471"/>
                </a:lnTo>
                <a:lnTo>
                  <a:pt x="4348" y="2460"/>
                </a:lnTo>
                <a:lnTo>
                  <a:pt x="4350" y="2452"/>
                </a:lnTo>
                <a:lnTo>
                  <a:pt x="4352" y="2443"/>
                </a:lnTo>
                <a:lnTo>
                  <a:pt x="4355" y="2435"/>
                </a:lnTo>
                <a:lnTo>
                  <a:pt x="4362" y="2421"/>
                </a:lnTo>
                <a:lnTo>
                  <a:pt x="4371" y="2408"/>
                </a:lnTo>
                <a:lnTo>
                  <a:pt x="4393" y="2381"/>
                </a:lnTo>
                <a:lnTo>
                  <a:pt x="4404" y="2367"/>
                </a:lnTo>
                <a:lnTo>
                  <a:pt x="4416" y="2350"/>
                </a:lnTo>
                <a:lnTo>
                  <a:pt x="4422" y="2342"/>
                </a:lnTo>
                <a:lnTo>
                  <a:pt x="4429" y="2335"/>
                </a:lnTo>
                <a:lnTo>
                  <a:pt x="4435" y="2330"/>
                </a:lnTo>
                <a:lnTo>
                  <a:pt x="4441" y="2326"/>
                </a:lnTo>
                <a:lnTo>
                  <a:pt x="4447" y="2323"/>
                </a:lnTo>
                <a:lnTo>
                  <a:pt x="4454" y="2322"/>
                </a:lnTo>
                <a:lnTo>
                  <a:pt x="4466" y="2320"/>
                </a:lnTo>
                <a:lnTo>
                  <a:pt x="4485" y="2320"/>
                </a:lnTo>
                <a:lnTo>
                  <a:pt x="4488" y="2319"/>
                </a:lnTo>
                <a:lnTo>
                  <a:pt x="4491" y="2318"/>
                </a:lnTo>
                <a:lnTo>
                  <a:pt x="4493" y="2317"/>
                </a:lnTo>
                <a:lnTo>
                  <a:pt x="4494" y="2314"/>
                </a:lnTo>
                <a:lnTo>
                  <a:pt x="4499" y="2295"/>
                </a:lnTo>
                <a:lnTo>
                  <a:pt x="4509" y="2265"/>
                </a:lnTo>
                <a:lnTo>
                  <a:pt x="4516" y="2248"/>
                </a:lnTo>
                <a:lnTo>
                  <a:pt x="4525" y="2226"/>
                </a:lnTo>
                <a:lnTo>
                  <a:pt x="4536" y="2203"/>
                </a:lnTo>
                <a:lnTo>
                  <a:pt x="4551" y="2177"/>
                </a:lnTo>
                <a:lnTo>
                  <a:pt x="4558" y="2163"/>
                </a:lnTo>
                <a:lnTo>
                  <a:pt x="4565" y="2147"/>
                </a:lnTo>
                <a:lnTo>
                  <a:pt x="4578" y="2115"/>
                </a:lnTo>
                <a:lnTo>
                  <a:pt x="4590" y="2080"/>
                </a:lnTo>
                <a:lnTo>
                  <a:pt x="4601" y="2047"/>
                </a:lnTo>
                <a:lnTo>
                  <a:pt x="4615" y="1993"/>
                </a:lnTo>
                <a:lnTo>
                  <a:pt x="4620" y="1970"/>
                </a:lnTo>
                <a:lnTo>
                  <a:pt x="4645" y="1951"/>
                </a:lnTo>
                <a:lnTo>
                  <a:pt x="4675" y="1930"/>
                </a:lnTo>
                <a:lnTo>
                  <a:pt x="4717" y="1901"/>
                </a:lnTo>
                <a:lnTo>
                  <a:pt x="4768" y="1868"/>
                </a:lnTo>
                <a:lnTo>
                  <a:pt x="4831" y="1831"/>
                </a:lnTo>
                <a:lnTo>
                  <a:pt x="4866" y="1812"/>
                </a:lnTo>
                <a:lnTo>
                  <a:pt x="4903" y="1791"/>
                </a:lnTo>
                <a:lnTo>
                  <a:pt x="4942" y="1771"/>
                </a:lnTo>
                <a:lnTo>
                  <a:pt x="4984" y="1751"/>
                </a:lnTo>
                <a:lnTo>
                  <a:pt x="4998" y="1745"/>
                </a:lnTo>
                <a:lnTo>
                  <a:pt x="5013" y="1740"/>
                </a:lnTo>
                <a:lnTo>
                  <a:pt x="5045" y="1732"/>
                </a:lnTo>
                <a:lnTo>
                  <a:pt x="5078" y="1724"/>
                </a:lnTo>
                <a:lnTo>
                  <a:pt x="5114" y="1718"/>
                </a:lnTo>
                <a:lnTo>
                  <a:pt x="5182" y="1707"/>
                </a:lnTo>
                <a:lnTo>
                  <a:pt x="5215" y="1702"/>
                </a:lnTo>
                <a:lnTo>
                  <a:pt x="5246" y="1699"/>
                </a:lnTo>
                <a:lnTo>
                  <a:pt x="5321" y="1695"/>
                </a:lnTo>
                <a:lnTo>
                  <a:pt x="5403" y="1689"/>
                </a:lnTo>
                <a:lnTo>
                  <a:pt x="5445" y="1687"/>
                </a:lnTo>
                <a:lnTo>
                  <a:pt x="5487" y="1687"/>
                </a:lnTo>
                <a:lnTo>
                  <a:pt x="5525" y="1690"/>
                </a:lnTo>
                <a:lnTo>
                  <a:pt x="5543" y="1691"/>
                </a:lnTo>
                <a:lnTo>
                  <a:pt x="5561" y="1693"/>
                </a:lnTo>
                <a:lnTo>
                  <a:pt x="5617" y="1704"/>
                </a:lnTo>
                <a:lnTo>
                  <a:pt x="5669" y="1716"/>
                </a:lnTo>
                <a:lnTo>
                  <a:pt x="5721" y="1730"/>
                </a:lnTo>
                <a:lnTo>
                  <a:pt x="5770" y="1745"/>
                </a:lnTo>
                <a:lnTo>
                  <a:pt x="5815" y="1760"/>
                </a:lnTo>
                <a:lnTo>
                  <a:pt x="5858" y="1777"/>
                </a:lnTo>
                <a:lnTo>
                  <a:pt x="5899" y="1794"/>
                </a:lnTo>
                <a:lnTo>
                  <a:pt x="5935" y="1810"/>
                </a:lnTo>
                <a:lnTo>
                  <a:pt x="5968" y="1826"/>
                </a:lnTo>
                <a:lnTo>
                  <a:pt x="5998" y="1841"/>
                </a:lnTo>
                <a:lnTo>
                  <a:pt x="6044" y="1867"/>
                </a:lnTo>
                <a:lnTo>
                  <a:pt x="6073" y="1884"/>
                </a:lnTo>
                <a:lnTo>
                  <a:pt x="6084" y="1890"/>
                </a:lnTo>
                <a:lnTo>
                  <a:pt x="6085" y="1883"/>
                </a:lnTo>
                <a:lnTo>
                  <a:pt x="6092" y="1865"/>
                </a:lnTo>
                <a:lnTo>
                  <a:pt x="6097" y="1853"/>
                </a:lnTo>
                <a:lnTo>
                  <a:pt x="6104" y="1840"/>
                </a:lnTo>
                <a:lnTo>
                  <a:pt x="6113" y="1826"/>
                </a:lnTo>
                <a:lnTo>
                  <a:pt x="6123" y="1810"/>
                </a:lnTo>
                <a:lnTo>
                  <a:pt x="6151" y="1777"/>
                </a:lnTo>
                <a:lnTo>
                  <a:pt x="6183" y="1740"/>
                </a:lnTo>
                <a:lnTo>
                  <a:pt x="6202" y="1721"/>
                </a:lnTo>
                <a:lnTo>
                  <a:pt x="6222" y="1702"/>
                </a:lnTo>
                <a:lnTo>
                  <a:pt x="6243" y="1683"/>
                </a:lnTo>
                <a:lnTo>
                  <a:pt x="6265" y="1664"/>
                </a:lnTo>
                <a:lnTo>
                  <a:pt x="6289" y="1644"/>
                </a:lnTo>
                <a:lnTo>
                  <a:pt x="6313" y="1625"/>
                </a:lnTo>
                <a:lnTo>
                  <a:pt x="6338" y="1607"/>
                </a:lnTo>
                <a:lnTo>
                  <a:pt x="6365" y="1591"/>
                </a:lnTo>
                <a:lnTo>
                  <a:pt x="6392" y="1574"/>
                </a:lnTo>
                <a:lnTo>
                  <a:pt x="6419" y="1558"/>
                </a:lnTo>
                <a:lnTo>
                  <a:pt x="6448" y="1545"/>
                </a:lnTo>
                <a:lnTo>
                  <a:pt x="6478" y="1532"/>
                </a:lnTo>
                <a:lnTo>
                  <a:pt x="6507" y="1521"/>
                </a:lnTo>
                <a:lnTo>
                  <a:pt x="6535" y="1512"/>
                </a:lnTo>
                <a:lnTo>
                  <a:pt x="6565" y="1502"/>
                </a:lnTo>
                <a:lnTo>
                  <a:pt x="6594" y="1494"/>
                </a:lnTo>
                <a:lnTo>
                  <a:pt x="6624" y="1487"/>
                </a:lnTo>
                <a:lnTo>
                  <a:pt x="6655" y="1480"/>
                </a:lnTo>
                <a:lnTo>
                  <a:pt x="6714" y="1469"/>
                </a:lnTo>
                <a:lnTo>
                  <a:pt x="6773" y="1461"/>
                </a:lnTo>
                <a:lnTo>
                  <a:pt x="6831" y="1455"/>
                </a:lnTo>
                <a:lnTo>
                  <a:pt x="6888" y="1451"/>
                </a:lnTo>
                <a:lnTo>
                  <a:pt x="6941" y="1450"/>
                </a:lnTo>
                <a:lnTo>
                  <a:pt x="6993" y="1449"/>
                </a:lnTo>
                <a:lnTo>
                  <a:pt x="7039" y="1450"/>
                </a:lnTo>
                <a:lnTo>
                  <a:pt x="7081" y="1451"/>
                </a:lnTo>
                <a:lnTo>
                  <a:pt x="7118" y="1453"/>
                </a:lnTo>
                <a:lnTo>
                  <a:pt x="7173" y="1458"/>
                </a:lnTo>
                <a:lnTo>
                  <a:pt x="7199" y="1463"/>
                </a:lnTo>
                <a:lnTo>
                  <a:pt x="7209" y="1465"/>
                </a:lnTo>
                <a:lnTo>
                  <a:pt x="7216" y="1468"/>
                </a:lnTo>
                <a:lnTo>
                  <a:pt x="7228" y="1474"/>
                </a:lnTo>
                <a:lnTo>
                  <a:pt x="7237" y="1478"/>
                </a:lnTo>
                <a:lnTo>
                  <a:pt x="7242" y="1480"/>
                </a:lnTo>
                <a:lnTo>
                  <a:pt x="7245" y="1480"/>
                </a:lnTo>
                <a:lnTo>
                  <a:pt x="7248" y="1478"/>
                </a:lnTo>
                <a:lnTo>
                  <a:pt x="7251" y="1476"/>
                </a:lnTo>
                <a:lnTo>
                  <a:pt x="7253" y="1471"/>
                </a:lnTo>
                <a:lnTo>
                  <a:pt x="7255" y="1465"/>
                </a:lnTo>
                <a:lnTo>
                  <a:pt x="7261" y="1447"/>
                </a:lnTo>
                <a:lnTo>
                  <a:pt x="7267" y="1418"/>
                </a:lnTo>
                <a:lnTo>
                  <a:pt x="7272" y="1398"/>
                </a:lnTo>
                <a:lnTo>
                  <a:pt x="7278" y="1378"/>
                </a:lnTo>
                <a:lnTo>
                  <a:pt x="7288" y="1357"/>
                </a:lnTo>
                <a:lnTo>
                  <a:pt x="7298" y="1334"/>
                </a:lnTo>
                <a:lnTo>
                  <a:pt x="7310" y="1310"/>
                </a:lnTo>
                <a:lnTo>
                  <a:pt x="7323" y="1286"/>
                </a:lnTo>
                <a:lnTo>
                  <a:pt x="7339" y="1261"/>
                </a:lnTo>
                <a:lnTo>
                  <a:pt x="7356" y="1236"/>
                </a:lnTo>
                <a:lnTo>
                  <a:pt x="7392" y="1185"/>
                </a:lnTo>
                <a:lnTo>
                  <a:pt x="7432" y="1132"/>
                </a:lnTo>
                <a:lnTo>
                  <a:pt x="7474" y="1080"/>
                </a:lnTo>
                <a:lnTo>
                  <a:pt x="7517" y="1028"/>
                </a:lnTo>
                <a:lnTo>
                  <a:pt x="7559" y="979"/>
                </a:lnTo>
                <a:lnTo>
                  <a:pt x="7600" y="934"/>
                </a:lnTo>
                <a:lnTo>
                  <a:pt x="7640" y="892"/>
                </a:lnTo>
                <a:lnTo>
                  <a:pt x="7675" y="855"/>
                </a:lnTo>
                <a:lnTo>
                  <a:pt x="7731" y="799"/>
                </a:lnTo>
                <a:lnTo>
                  <a:pt x="7749" y="782"/>
                </a:lnTo>
                <a:lnTo>
                  <a:pt x="7758" y="774"/>
                </a:lnTo>
                <a:lnTo>
                  <a:pt x="7762" y="772"/>
                </a:lnTo>
                <a:lnTo>
                  <a:pt x="7764" y="767"/>
                </a:lnTo>
                <a:lnTo>
                  <a:pt x="7765" y="763"/>
                </a:lnTo>
                <a:lnTo>
                  <a:pt x="7764" y="760"/>
                </a:lnTo>
                <a:lnTo>
                  <a:pt x="7762" y="755"/>
                </a:lnTo>
                <a:lnTo>
                  <a:pt x="7759" y="750"/>
                </a:lnTo>
                <a:lnTo>
                  <a:pt x="7750" y="739"/>
                </a:lnTo>
                <a:lnTo>
                  <a:pt x="7722" y="713"/>
                </a:lnTo>
                <a:lnTo>
                  <a:pt x="7706" y="697"/>
                </a:lnTo>
                <a:lnTo>
                  <a:pt x="7690" y="681"/>
                </a:lnTo>
                <a:lnTo>
                  <a:pt x="7670" y="654"/>
                </a:lnTo>
                <a:lnTo>
                  <a:pt x="7664" y="649"/>
                </a:lnTo>
                <a:lnTo>
                  <a:pt x="7659" y="644"/>
                </a:lnTo>
                <a:lnTo>
                  <a:pt x="7651" y="640"/>
                </a:lnTo>
                <a:lnTo>
                  <a:pt x="7640" y="634"/>
                </a:lnTo>
                <a:lnTo>
                  <a:pt x="7597" y="615"/>
                </a:lnTo>
                <a:lnTo>
                  <a:pt x="7547" y="591"/>
                </a:lnTo>
                <a:lnTo>
                  <a:pt x="7470" y="557"/>
                </a:lnTo>
                <a:lnTo>
                  <a:pt x="7377" y="515"/>
                </a:lnTo>
                <a:lnTo>
                  <a:pt x="7325" y="493"/>
                </a:lnTo>
                <a:lnTo>
                  <a:pt x="7272" y="472"/>
                </a:lnTo>
                <a:lnTo>
                  <a:pt x="7233" y="457"/>
                </a:lnTo>
                <a:lnTo>
                  <a:pt x="7193" y="443"/>
                </a:lnTo>
                <a:lnTo>
                  <a:pt x="7113" y="417"/>
                </a:lnTo>
                <a:lnTo>
                  <a:pt x="7032" y="391"/>
                </a:lnTo>
                <a:lnTo>
                  <a:pt x="6946" y="362"/>
                </a:lnTo>
                <a:lnTo>
                  <a:pt x="6894" y="345"/>
                </a:lnTo>
                <a:lnTo>
                  <a:pt x="6840" y="328"/>
                </a:lnTo>
                <a:lnTo>
                  <a:pt x="6784" y="313"/>
                </a:lnTo>
                <a:lnTo>
                  <a:pt x="6726" y="296"/>
                </a:lnTo>
                <a:lnTo>
                  <a:pt x="6612" y="268"/>
                </a:lnTo>
                <a:lnTo>
                  <a:pt x="6499" y="240"/>
                </a:lnTo>
                <a:lnTo>
                  <a:pt x="6394" y="215"/>
                </a:lnTo>
                <a:lnTo>
                  <a:pt x="6301" y="195"/>
                </a:lnTo>
                <a:lnTo>
                  <a:pt x="6222" y="177"/>
                </a:lnTo>
                <a:lnTo>
                  <a:pt x="6164" y="163"/>
                </a:lnTo>
                <a:lnTo>
                  <a:pt x="6140" y="158"/>
                </a:lnTo>
                <a:lnTo>
                  <a:pt x="6116" y="154"/>
                </a:lnTo>
                <a:lnTo>
                  <a:pt x="6091" y="152"/>
                </a:lnTo>
                <a:lnTo>
                  <a:pt x="6066" y="149"/>
                </a:lnTo>
                <a:lnTo>
                  <a:pt x="6041" y="149"/>
                </a:lnTo>
                <a:lnTo>
                  <a:pt x="6016" y="149"/>
                </a:lnTo>
                <a:lnTo>
                  <a:pt x="5967" y="152"/>
                </a:lnTo>
                <a:lnTo>
                  <a:pt x="5919" y="157"/>
                </a:lnTo>
                <a:lnTo>
                  <a:pt x="5876" y="160"/>
                </a:lnTo>
                <a:lnTo>
                  <a:pt x="5838" y="164"/>
                </a:lnTo>
                <a:lnTo>
                  <a:pt x="5806" y="165"/>
                </a:lnTo>
                <a:lnTo>
                  <a:pt x="5779" y="165"/>
                </a:lnTo>
                <a:lnTo>
                  <a:pt x="5755" y="163"/>
                </a:lnTo>
                <a:lnTo>
                  <a:pt x="5736" y="160"/>
                </a:lnTo>
                <a:lnTo>
                  <a:pt x="5721" y="155"/>
                </a:lnTo>
                <a:lnTo>
                  <a:pt x="5708" y="151"/>
                </a:lnTo>
                <a:lnTo>
                  <a:pt x="5698" y="145"/>
                </a:lnTo>
                <a:lnTo>
                  <a:pt x="5691" y="137"/>
                </a:lnTo>
                <a:lnTo>
                  <a:pt x="5689" y="134"/>
                </a:lnTo>
                <a:lnTo>
                  <a:pt x="5687" y="129"/>
                </a:lnTo>
                <a:lnTo>
                  <a:pt x="5684" y="122"/>
                </a:lnTo>
                <a:lnTo>
                  <a:pt x="5679" y="117"/>
                </a:lnTo>
                <a:lnTo>
                  <a:pt x="5674" y="112"/>
                </a:lnTo>
                <a:lnTo>
                  <a:pt x="5668" y="111"/>
                </a:lnTo>
                <a:lnTo>
                  <a:pt x="5660" y="109"/>
                </a:lnTo>
                <a:lnTo>
                  <a:pt x="5655" y="109"/>
                </a:lnTo>
                <a:lnTo>
                  <a:pt x="5649" y="106"/>
                </a:lnTo>
                <a:lnTo>
                  <a:pt x="5642" y="104"/>
                </a:lnTo>
                <a:lnTo>
                  <a:pt x="5635" y="103"/>
                </a:lnTo>
                <a:lnTo>
                  <a:pt x="5628" y="103"/>
                </a:lnTo>
                <a:lnTo>
                  <a:pt x="5621" y="104"/>
                </a:lnTo>
                <a:lnTo>
                  <a:pt x="5613" y="105"/>
                </a:lnTo>
                <a:lnTo>
                  <a:pt x="5597" y="111"/>
                </a:lnTo>
                <a:lnTo>
                  <a:pt x="5581" y="121"/>
                </a:lnTo>
                <a:lnTo>
                  <a:pt x="5564" y="131"/>
                </a:lnTo>
                <a:lnTo>
                  <a:pt x="5549" y="143"/>
                </a:lnTo>
                <a:lnTo>
                  <a:pt x="5532" y="158"/>
                </a:lnTo>
                <a:lnTo>
                  <a:pt x="5502" y="185"/>
                </a:lnTo>
                <a:lnTo>
                  <a:pt x="5476" y="211"/>
                </a:lnTo>
                <a:lnTo>
                  <a:pt x="5455" y="231"/>
                </a:lnTo>
                <a:lnTo>
                  <a:pt x="5446" y="237"/>
                </a:lnTo>
                <a:lnTo>
                  <a:pt x="5440" y="239"/>
                </a:lnTo>
                <a:lnTo>
                  <a:pt x="5434" y="241"/>
                </a:lnTo>
                <a:lnTo>
                  <a:pt x="5428" y="245"/>
                </a:lnTo>
                <a:lnTo>
                  <a:pt x="5412" y="257"/>
                </a:lnTo>
                <a:lnTo>
                  <a:pt x="5392" y="272"/>
                </a:lnTo>
                <a:lnTo>
                  <a:pt x="5369" y="291"/>
                </a:lnTo>
                <a:lnTo>
                  <a:pt x="5341" y="311"/>
                </a:lnTo>
                <a:lnTo>
                  <a:pt x="5327" y="320"/>
                </a:lnTo>
                <a:lnTo>
                  <a:pt x="5311" y="328"/>
                </a:lnTo>
                <a:lnTo>
                  <a:pt x="5295" y="337"/>
                </a:lnTo>
                <a:lnTo>
                  <a:pt x="5278" y="344"/>
                </a:lnTo>
                <a:lnTo>
                  <a:pt x="5260" y="349"/>
                </a:lnTo>
                <a:lnTo>
                  <a:pt x="5241" y="354"/>
                </a:lnTo>
                <a:lnTo>
                  <a:pt x="5203" y="361"/>
                </a:lnTo>
                <a:lnTo>
                  <a:pt x="5161" y="370"/>
                </a:lnTo>
                <a:lnTo>
                  <a:pt x="5118" y="381"/>
                </a:lnTo>
                <a:lnTo>
                  <a:pt x="5072" y="394"/>
                </a:lnTo>
                <a:lnTo>
                  <a:pt x="5025" y="411"/>
                </a:lnTo>
                <a:lnTo>
                  <a:pt x="4976" y="430"/>
                </a:lnTo>
                <a:lnTo>
                  <a:pt x="4924" y="451"/>
                </a:lnTo>
                <a:lnTo>
                  <a:pt x="4872" y="477"/>
                </a:lnTo>
                <a:lnTo>
                  <a:pt x="4776" y="526"/>
                </a:lnTo>
                <a:lnTo>
                  <a:pt x="4737" y="545"/>
                </a:lnTo>
                <a:lnTo>
                  <a:pt x="4720" y="552"/>
                </a:lnTo>
                <a:lnTo>
                  <a:pt x="4705" y="559"/>
                </a:lnTo>
                <a:lnTo>
                  <a:pt x="4689" y="564"/>
                </a:lnTo>
                <a:lnTo>
                  <a:pt x="4676" y="567"/>
                </a:lnTo>
                <a:lnTo>
                  <a:pt x="4664" y="569"/>
                </a:lnTo>
                <a:lnTo>
                  <a:pt x="4652" y="569"/>
                </a:lnTo>
                <a:lnTo>
                  <a:pt x="4642" y="567"/>
                </a:lnTo>
                <a:lnTo>
                  <a:pt x="4633" y="563"/>
                </a:lnTo>
                <a:lnTo>
                  <a:pt x="4625" y="557"/>
                </a:lnTo>
                <a:lnTo>
                  <a:pt x="4617" y="548"/>
                </a:lnTo>
                <a:lnTo>
                  <a:pt x="4610" y="540"/>
                </a:lnTo>
                <a:lnTo>
                  <a:pt x="4602" y="534"/>
                </a:lnTo>
                <a:lnTo>
                  <a:pt x="4594" y="530"/>
                </a:lnTo>
                <a:lnTo>
                  <a:pt x="4584" y="528"/>
                </a:lnTo>
                <a:lnTo>
                  <a:pt x="4573" y="528"/>
                </a:lnTo>
                <a:lnTo>
                  <a:pt x="4561" y="529"/>
                </a:lnTo>
                <a:lnTo>
                  <a:pt x="4551" y="531"/>
                </a:lnTo>
                <a:lnTo>
                  <a:pt x="4537" y="535"/>
                </a:lnTo>
                <a:lnTo>
                  <a:pt x="4512" y="545"/>
                </a:lnTo>
                <a:lnTo>
                  <a:pt x="4487" y="555"/>
                </a:lnTo>
                <a:lnTo>
                  <a:pt x="4461" y="565"/>
                </a:lnTo>
                <a:lnTo>
                  <a:pt x="4449" y="570"/>
                </a:lnTo>
                <a:lnTo>
                  <a:pt x="4436" y="573"/>
                </a:lnTo>
                <a:lnTo>
                  <a:pt x="4425" y="576"/>
                </a:lnTo>
                <a:lnTo>
                  <a:pt x="4416" y="577"/>
                </a:lnTo>
                <a:lnTo>
                  <a:pt x="4407" y="577"/>
                </a:lnTo>
                <a:lnTo>
                  <a:pt x="4400" y="576"/>
                </a:lnTo>
                <a:lnTo>
                  <a:pt x="4394" y="573"/>
                </a:lnTo>
                <a:lnTo>
                  <a:pt x="4391" y="570"/>
                </a:lnTo>
                <a:lnTo>
                  <a:pt x="4387" y="566"/>
                </a:lnTo>
                <a:lnTo>
                  <a:pt x="4383" y="561"/>
                </a:lnTo>
                <a:lnTo>
                  <a:pt x="4381" y="555"/>
                </a:lnTo>
                <a:lnTo>
                  <a:pt x="4380" y="548"/>
                </a:lnTo>
                <a:lnTo>
                  <a:pt x="4377" y="533"/>
                </a:lnTo>
                <a:lnTo>
                  <a:pt x="4375" y="514"/>
                </a:lnTo>
                <a:lnTo>
                  <a:pt x="4371" y="492"/>
                </a:lnTo>
                <a:lnTo>
                  <a:pt x="4367" y="465"/>
                </a:lnTo>
                <a:lnTo>
                  <a:pt x="4364" y="435"/>
                </a:lnTo>
                <a:lnTo>
                  <a:pt x="4364" y="404"/>
                </a:lnTo>
                <a:lnTo>
                  <a:pt x="4364" y="374"/>
                </a:lnTo>
                <a:lnTo>
                  <a:pt x="4365" y="345"/>
                </a:lnTo>
                <a:lnTo>
                  <a:pt x="4369" y="323"/>
                </a:lnTo>
                <a:lnTo>
                  <a:pt x="4373" y="303"/>
                </a:lnTo>
                <a:lnTo>
                  <a:pt x="4375" y="297"/>
                </a:lnTo>
                <a:lnTo>
                  <a:pt x="4379" y="293"/>
                </a:lnTo>
                <a:lnTo>
                  <a:pt x="4385" y="283"/>
                </a:lnTo>
                <a:lnTo>
                  <a:pt x="4388" y="275"/>
                </a:lnTo>
                <a:lnTo>
                  <a:pt x="4391" y="268"/>
                </a:lnTo>
                <a:lnTo>
                  <a:pt x="4392" y="260"/>
                </a:lnTo>
                <a:lnTo>
                  <a:pt x="4392" y="253"/>
                </a:lnTo>
                <a:lnTo>
                  <a:pt x="4389" y="247"/>
                </a:lnTo>
                <a:lnTo>
                  <a:pt x="4385" y="235"/>
                </a:lnTo>
                <a:lnTo>
                  <a:pt x="4380" y="223"/>
                </a:lnTo>
                <a:lnTo>
                  <a:pt x="4379" y="216"/>
                </a:lnTo>
                <a:lnTo>
                  <a:pt x="4377" y="210"/>
                </a:lnTo>
                <a:lnTo>
                  <a:pt x="4379" y="203"/>
                </a:lnTo>
                <a:lnTo>
                  <a:pt x="4380" y="196"/>
                </a:lnTo>
                <a:lnTo>
                  <a:pt x="4383" y="188"/>
                </a:lnTo>
                <a:lnTo>
                  <a:pt x="4389" y="178"/>
                </a:lnTo>
                <a:lnTo>
                  <a:pt x="4394" y="172"/>
                </a:lnTo>
                <a:lnTo>
                  <a:pt x="4396" y="166"/>
                </a:lnTo>
                <a:lnTo>
                  <a:pt x="4398" y="160"/>
                </a:lnTo>
                <a:lnTo>
                  <a:pt x="4399" y="155"/>
                </a:lnTo>
                <a:lnTo>
                  <a:pt x="4398" y="151"/>
                </a:lnTo>
                <a:lnTo>
                  <a:pt x="4395" y="146"/>
                </a:lnTo>
                <a:lnTo>
                  <a:pt x="4391" y="135"/>
                </a:lnTo>
                <a:lnTo>
                  <a:pt x="4383" y="121"/>
                </a:lnTo>
                <a:lnTo>
                  <a:pt x="4380" y="112"/>
                </a:lnTo>
                <a:lnTo>
                  <a:pt x="4376" y="100"/>
                </a:lnTo>
                <a:lnTo>
                  <a:pt x="4374" y="88"/>
                </a:lnTo>
                <a:lnTo>
                  <a:pt x="4371" y="73"/>
                </a:lnTo>
                <a:lnTo>
                  <a:pt x="4369" y="55"/>
                </a:lnTo>
                <a:lnTo>
                  <a:pt x="4369" y="35"/>
                </a:lnTo>
                <a:lnTo>
                  <a:pt x="4368" y="16"/>
                </a:lnTo>
                <a:lnTo>
                  <a:pt x="4368" y="10"/>
                </a:lnTo>
                <a:lnTo>
                  <a:pt x="4365" y="5"/>
                </a:lnTo>
                <a:lnTo>
                  <a:pt x="4364" y="1"/>
                </a:lnTo>
                <a:lnTo>
                  <a:pt x="4362" y="0"/>
                </a:lnTo>
                <a:lnTo>
                  <a:pt x="4358" y="0"/>
                </a:lnTo>
                <a:lnTo>
                  <a:pt x="4355" y="1"/>
                </a:lnTo>
                <a:lnTo>
                  <a:pt x="4345" y="8"/>
                </a:lnTo>
                <a:lnTo>
                  <a:pt x="4333" y="20"/>
                </a:lnTo>
                <a:lnTo>
                  <a:pt x="4301" y="56"/>
                </a:lnTo>
                <a:lnTo>
                  <a:pt x="4260" y="99"/>
                </a:lnTo>
                <a:lnTo>
                  <a:pt x="4215" y="143"/>
                </a:lnTo>
                <a:lnTo>
                  <a:pt x="4178" y="179"/>
                </a:lnTo>
                <a:lnTo>
                  <a:pt x="4164" y="190"/>
                </a:lnTo>
                <a:lnTo>
                  <a:pt x="4156" y="195"/>
                </a:lnTo>
                <a:lnTo>
                  <a:pt x="4150" y="195"/>
                </a:lnTo>
                <a:lnTo>
                  <a:pt x="4145" y="195"/>
                </a:lnTo>
                <a:lnTo>
                  <a:pt x="4133" y="192"/>
                </a:lnTo>
                <a:lnTo>
                  <a:pt x="4119" y="186"/>
                </a:lnTo>
                <a:lnTo>
                  <a:pt x="4104" y="180"/>
                </a:lnTo>
                <a:lnTo>
                  <a:pt x="4088" y="174"/>
                </a:lnTo>
                <a:lnTo>
                  <a:pt x="4070" y="170"/>
                </a:lnTo>
                <a:lnTo>
                  <a:pt x="4062" y="167"/>
                </a:lnTo>
                <a:lnTo>
                  <a:pt x="4054" y="167"/>
                </a:lnTo>
                <a:lnTo>
                  <a:pt x="4044" y="166"/>
                </a:lnTo>
                <a:lnTo>
                  <a:pt x="4035" y="167"/>
                </a:lnTo>
                <a:lnTo>
                  <a:pt x="4005" y="172"/>
                </a:lnTo>
                <a:lnTo>
                  <a:pt x="3986" y="174"/>
                </a:lnTo>
                <a:lnTo>
                  <a:pt x="3979" y="174"/>
                </a:lnTo>
                <a:lnTo>
                  <a:pt x="3974" y="172"/>
                </a:lnTo>
                <a:lnTo>
                  <a:pt x="3969" y="168"/>
                </a:lnTo>
                <a:lnTo>
                  <a:pt x="3965" y="163"/>
                </a:lnTo>
                <a:lnTo>
                  <a:pt x="3961" y="160"/>
                </a:lnTo>
                <a:lnTo>
                  <a:pt x="3956" y="157"/>
                </a:lnTo>
                <a:lnTo>
                  <a:pt x="3947" y="153"/>
                </a:lnTo>
                <a:lnTo>
                  <a:pt x="3936" y="149"/>
                </a:lnTo>
                <a:lnTo>
                  <a:pt x="3922" y="146"/>
                </a:lnTo>
                <a:lnTo>
                  <a:pt x="3906" y="143"/>
                </a:lnTo>
                <a:lnTo>
                  <a:pt x="3885" y="142"/>
                </a:lnTo>
                <a:lnTo>
                  <a:pt x="3881" y="142"/>
                </a:lnTo>
                <a:lnTo>
                  <a:pt x="3860" y="143"/>
                </a:lnTo>
                <a:lnTo>
                  <a:pt x="3842" y="146"/>
                </a:lnTo>
                <a:lnTo>
                  <a:pt x="3829" y="149"/>
                </a:lnTo>
                <a:lnTo>
                  <a:pt x="3817" y="153"/>
                </a:lnTo>
                <a:lnTo>
                  <a:pt x="3809" y="157"/>
                </a:lnTo>
                <a:lnTo>
                  <a:pt x="3804" y="159"/>
                </a:lnTo>
                <a:lnTo>
                  <a:pt x="3799" y="163"/>
                </a:lnTo>
                <a:lnTo>
                  <a:pt x="3796" y="168"/>
                </a:lnTo>
                <a:lnTo>
                  <a:pt x="3792" y="172"/>
                </a:lnTo>
                <a:lnTo>
                  <a:pt x="3786" y="173"/>
                </a:lnTo>
                <a:lnTo>
                  <a:pt x="3780" y="174"/>
                </a:lnTo>
                <a:lnTo>
                  <a:pt x="3760" y="172"/>
                </a:lnTo>
                <a:lnTo>
                  <a:pt x="3730" y="167"/>
                </a:lnTo>
                <a:lnTo>
                  <a:pt x="3721" y="166"/>
                </a:lnTo>
                <a:lnTo>
                  <a:pt x="3711" y="166"/>
                </a:lnTo>
                <a:lnTo>
                  <a:pt x="3703" y="167"/>
                </a:lnTo>
                <a:lnTo>
                  <a:pt x="3694" y="170"/>
                </a:lnTo>
                <a:lnTo>
                  <a:pt x="3676" y="174"/>
                </a:lnTo>
                <a:lnTo>
                  <a:pt x="3661" y="180"/>
                </a:lnTo>
                <a:lnTo>
                  <a:pt x="3645" y="186"/>
                </a:lnTo>
                <a:lnTo>
                  <a:pt x="3632" y="191"/>
                </a:lnTo>
                <a:lnTo>
                  <a:pt x="3619" y="195"/>
                </a:lnTo>
                <a:lnTo>
                  <a:pt x="3614" y="195"/>
                </a:lnTo>
                <a:lnTo>
                  <a:pt x="3608" y="194"/>
                </a:lnTo>
                <a:lnTo>
                  <a:pt x="3601" y="189"/>
                </a:lnTo>
                <a:lnTo>
                  <a:pt x="3587" y="178"/>
                </a:lnTo>
                <a:lnTo>
                  <a:pt x="3550" y="143"/>
                </a:lnTo>
                <a:lnTo>
                  <a:pt x="3504" y="99"/>
                </a:lnTo>
                <a:lnTo>
                  <a:pt x="3464" y="56"/>
                </a:lnTo>
                <a:lnTo>
                  <a:pt x="3432" y="20"/>
                </a:lnTo>
                <a:lnTo>
                  <a:pt x="3420" y="8"/>
                </a:lnTo>
                <a:lnTo>
                  <a:pt x="3410" y="1"/>
                </a:lnTo>
                <a:lnTo>
                  <a:pt x="3407" y="0"/>
                </a:lnTo>
                <a:lnTo>
                  <a:pt x="3404" y="0"/>
                </a:lnTo>
                <a:lnTo>
                  <a:pt x="3401" y="1"/>
                </a:lnTo>
                <a:lnTo>
                  <a:pt x="3399" y="5"/>
                </a:lnTo>
                <a:lnTo>
                  <a:pt x="3398" y="10"/>
                </a:lnTo>
                <a:lnTo>
                  <a:pt x="3397" y="16"/>
                </a:lnTo>
                <a:lnTo>
                  <a:pt x="3396" y="35"/>
                </a:lnTo>
                <a:lnTo>
                  <a:pt x="3396" y="55"/>
                </a:lnTo>
                <a:lnTo>
                  <a:pt x="3393" y="73"/>
                </a:lnTo>
                <a:lnTo>
                  <a:pt x="3391" y="88"/>
                </a:lnTo>
                <a:lnTo>
                  <a:pt x="3389" y="100"/>
                </a:lnTo>
                <a:lnTo>
                  <a:pt x="3385" y="111"/>
                </a:lnTo>
                <a:lnTo>
                  <a:pt x="3381" y="121"/>
                </a:lnTo>
                <a:lnTo>
                  <a:pt x="3374" y="135"/>
                </a:lnTo>
                <a:lnTo>
                  <a:pt x="3370" y="146"/>
                </a:lnTo>
                <a:lnTo>
                  <a:pt x="3367" y="151"/>
                </a:lnTo>
                <a:lnTo>
                  <a:pt x="3366" y="155"/>
                </a:lnTo>
                <a:lnTo>
                  <a:pt x="3367" y="160"/>
                </a:lnTo>
                <a:lnTo>
                  <a:pt x="3368" y="165"/>
                </a:lnTo>
                <a:lnTo>
                  <a:pt x="3371" y="171"/>
                </a:lnTo>
                <a:lnTo>
                  <a:pt x="3375" y="178"/>
                </a:lnTo>
                <a:lnTo>
                  <a:pt x="3381" y="188"/>
                </a:lnTo>
                <a:lnTo>
                  <a:pt x="3385" y="196"/>
                </a:lnTo>
                <a:lnTo>
                  <a:pt x="3386" y="203"/>
                </a:lnTo>
                <a:lnTo>
                  <a:pt x="3387" y="210"/>
                </a:lnTo>
                <a:lnTo>
                  <a:pt x="3386" y="216"/>
                </a:lnTo>
                <a:lnTo>
                  <a:pt x="3384" y="223"/>
                </a:lnTo>
                <a:lnTo>
                  <a:pt x="3379" y="235"/>
                </a:lnTo>
                <a:lnTo>
                  <a:pt x="3375" y="247"/>
                </a:lnTo>
                <a:lnTo>
                  <a:pt x="3373" y="253"/>
                </a:lnTo>
                <a:lnTo>
                  <a:pt x="3373" y="260"/>
                </a:lnTo>
                <a:lnTo>
                  <a:pt x="3374" y="268"/>
                </a:lnTo>
                <a:lnTo>
                  <a:pt x="3377" y="275"/>
                </a:lnTo>
                <a:lnTo>
                  <a:pt x="3380" y="283"/>
                </a:lnTo>
                <a:lnTo>
                  <a:pt x="3387" y="293"/>
                </a:lnTo>
                <a:lnTo>
                  <a:pt x="3390" y="297"/>
                </a:lnTo>
                <a:lnTo>
                  <a:pt x="3392" y="303"/>
                </a:lnTo>
                <a:lnTo>
                  <a:pt x="3396" y="323"/>
                </a:lnTo>
                <a:lnTo>
                  <a:pt x="3399" y="345"/>
                </a:lnTo>
                <a:lnTo>
                  <a:pt x="3401" y="374"/>
                </a:lnTo>
                <a:lnTo>
                  <a:pt x="3401" y="404"/>
                </a:lnTo>
                <a:lnTo>
                  <a:pt x="3401" y="435"/>
                </a:lnTo>
                <a:lnTo>
                  <a:pt x="3398" y="465"/>
                </a:lnTo>
                <a:lnTo>
                  <a:pt x="3393" y="492"/>
                </a:lnTo>
                <a:lnTo>
                  <a:pt x="3390" y="514"/>
                </a:lnTo>
                <a:lnTo>
                  <a:pt x="3387" y="533"/>
                </a:lnTo>
                <a:lnTo>
                  <a:pt x="3385" y="548"/>
                </a:lnTo>
                <a:lnTo>
                  <a:pt x="3384" y="555"/>
                </a:lnTo>
                <a:lnTo>
                  <a:pt x="3381" y="561"/>
                </a:lnTo>
                <a:lnTo>
                  <a:pt x="3378" y="566"/>
                </a:lnTo>
                <a:lnTo>
                  <a:pt x="3374" y="570"/>
                </a:lnTo>
                <a:lnTo>
                  <a:pt x="3371" y="573"/>
                </a:lnTo>
                <a:lnTo>
                  <a:pt x="3365" y="576"/>
                </a:lnTo>
                <a:lnTo>
                  <a:pt x="3358" y="576"/>
                </a:lnTo>
                <a:lnTo>
                  <a:pt x="3349" y="576"/>
                </a:lnTo>
                <a:lnTo>
                  <a:pt x="3340" y="574"/>
                </a:lnTo>
                <a:lnTo>
                  <a:pt x="3329" y="572"/>
                </a:lnTo>
                <a:lnTo>
                  <a:pt x="3316" y="570"/>
                </a:lnTo>
                <a:lnTo>
                  <a:pt x="3304" y="565"/>
                </a:lnTo>
                <a:lnTo>
                  <a:pt x="3278" y="555"/>
                </a:lnTo>
                <a:lnTo>
                  <a:pt x="3252" y="545"/>
                </a:lnTo>
                <a:lnTo>
                  <a:pt x="3227" y="535"/>
                </a:lnTo>
                <a:lnTo>
                  <a:pt x="3214" y="531"/>
                </a:lnTo>
                <a:lnTo>
                  <a:pt x="3204" y="529"/>
                </a:lnTo>
                <a:lnTo>
                  <a:pt x="3192" y="528"/>
                </a:lnTo>
                <a:lnTo>
                  <a:pt x="3181" y="528"/>
                </a:lnTo>
                <a:lnTo>
                  <a:pt x="3171" y="530"/>
                </a:lnTo>
                <a:lnTo>
                  <a:pt x="3163" y="534"/>
                </a:lnTo>
                <a:lnTo>
                  <a:pt x="3155" y="540"/>
                </a:lnTo>
                <a:lnTo>
                  <a:pt x="3147" y="548"/>
                </a:lnTo>
                <a:lnTo>
                  <a:pt x="3140" y="557"/>
                </a:lnTo>
                <a:lnTo>
                  <a:pt x="3132" y="563"/>
                </a:lnTo>
                <a:lnTo>
                  <a:pt x="3122" y="566"/>
                </a:lnTo>
                <a:lnTo>
                  <a:pt x="3113" y="569"/>
                </a:lnTo>
                <a:lnTo>
                  <a:pt x="3101" y="569"/>
                </a:lnTo>
                <a:lnTo>
                  <a:pt x="3089" y="567"/>
                </a:lnTo>
                <a:lnTo>
                  <a:pt x="3076" y="564"/>
                </a:lnTo>
                <a:lnTo>
                  <a:pt x="3060" y="559"/>
                </a:lnTo>
                <a:lnTo>
                  <a:pt x="3045" y="552"/>
                </a:lnTo>
                <a:lnTo>
                  <a:pt x="3028" y="545"/>
                </a:lnTo>
                <a:lnTo>
                  <a:pt x="2989" y="526"/>
                </a:lnTo>
                <a:lnTo>
                  <a:pt x="2893" y="477"/>
                </a:lnTo>
                <a:lnTo>
                  <a:pt x="2840" y="451"/>
                </a:lnTo>
                <a:lnTo>
                  <a:pt x="2789" y="429"/>
                </a:lnTo>
                <a:lnTo>
                  <a:pt x="2740" y="411"/>
                </a:lnTo>
                <a:lnTo>
                  <a:pt x="2692" y="394"/>
                </a:lnTo>
                <a:lnTo>
                  <a:pt x="2647" y="381"/>
                </a:lnTo>
                <a:lnTo>
                  <a:pt x="2604" y="370"/>
                </a:lnTo>
                <a:lnTo>
                  <a:pt x="2563" y="361"/>
                </a:lnTo>
                <a:lnTo>
                  <a:pt x="2524" y="354"/>
                </a:lnTo>
                <a:lnTo>
                  <a:pt x="2505" y="349"/>
                </a:lnTo>
                <a:lnTo>
                  <a:pt x="2487" y="343"/>
                </a:lnTo>
                <a:lnTo>
                  <a:pt x="2470" y="337"/>
                </a:lnTo>
                <a:lnTo>
                  <a:pt x="2454" y="328"/>
                </a:lnTo>
                <a:lnTo>
                  <a:pt x="2438" y="320"/>
                </a:lnTo>
                <a:lnTo>
                  <a:pt x="2424" y="311"/>
                </a:lnTo>
                <a:lnTo>
                  <a:pt x="2396" y="291"/>
                </a:lnTo>
                <a:lnTo>
                  <a:pt x="2372" y="272"/>
                </a:lnTo>
                <a:lnTo>
                  <a:pt x="2352" y="256"/>
                </a:lnTo>
                <a:lnTo>
                  <a:pt x="2337" y="245"/>
                </a:lnTo>
                <a:lnTo>
                  <a:pt x="2329" y="240"/>
                </a:lnTo>
                <a:lnTo>
                  <a:pt x="2325" y="239"/>
                </a:lnTo>
                <a:lnTo>
                  <a:pt x="2319" y="237"/>
                </a:lnTo>
                <a:lnTo>
                  <a:pt x="2310" y="231"/>
                </a:lnTo>
                <a:lnTo>
                  <a:pt x="2289" y="211"/>
                </a:lnTo>
                <a:lnTo>
                  <a:pt x="2262" y="185"/>
                </a:lnTo>
                <a:lnTo>
                  <a:pt x="2231" y="157"/>
                </a:lnTo>
                <a:lnTo>
                  <a:pt x="2216" y="143"/>
                </a:lnTo>
                <a:lnTo>
                  <a:pt x="2199" y="131"/>
                </a:lnTo>
                <a:lnTo>
                  <a:pt x="2184" y="121"/>
                </a:lnTo>
                <a:lnTo>
                  <a:pt x="2167" y="111"/>
                </a:lnTo>
                <a:lnTo>
                  <a:pt x="2151" y="105"/>
                </a:lnTo>
                <a:lnTo>
                  <a:pt x="2144" y="104"/>
                </a:lnTo>
                <a:lnTo>
                  <a:pt x="2137" y="103"/>
                </a:lnTo>
                <a:lnTo>
                  <a:pt x="2130" y="103"/>
                </a:lnTo>
                <a:lnTo>
                  <a:pt x="2123" y="104"/>
                </a:lnTo>
                <a:lnTo>
                  <a:pt x="2116" y="105"/>
                </a:lnTo>
                <a:lnTo>
                  <a:pt x="2110" y="109"/>
                </a:lnTo>
                <a:lnTo>
                  <a:pt x="2105" y="109"/>
                </a:lnTo>
                <a:lnTo>
                  <a:pt x="2097" y="110"/>
                </a:lnTo>
                <a:lnTo>
                  <a:pt x="2091" y="112"/>
                </a:lnTo>
                <a:lnTo>
                  <a:pt x="2086" y="116"/>
                </a:lnTo>
                <a:lnTo>
                  <a:pt x="2081" y="122"/>
                </a:lnTo>
                <a:lnTo>
                  <a:pt x="2077" y="129"/>
                </a:lnTo>
                <a:lnTo>
                  <a:pt x="2076" y="133"/>
                </a:lnTo>
                <a:lnTo>
                  <a:pt x="2074" y="137"/>
                </a:lnTo>
                <a:lnTo>
                  <a:pt x="2067" y="145"/>
                </a:lnTo>
                <a:lnTo>
                  <a:pt x="2057" y="151"/>
                </a:lnTo>
                <a:lnTo>
                  <a:pt x="2044" y="155"/>
                </a:lnTo>
                <a:lnTo>
                  <a:pt x="2028" y="159"/>
                </a:lnTo>
                <a:lnTo>
                  <a:pt x="2008" y="163"/>
                </a:lnTo>
                <a:lnTo>
                  <a:pt x="1985" y="164"/>
                </a:lnTo>
                <a:lnTo>
                  <a:pt x="1959" y="165"/>
                </a:lnTo>
                <a:lnTo>
                  <a:pt x="1927" y="164"/>
                </a:lnTo>
                <a:lnTo>
                  <a:pt x="1889" y="160"/>
                </a:lnTo>
                <a:lnTo>
                  <a:pt x="1845" y="155"/>
                </a:lnTo>
                <a:lnTo>
                  <a:pt x="1798" y="152"/>
                </a:lnTo>
                <a:lnTo>
                  <a:pt x="1749" y="149"/>
                </a:lnTo>
                <a:lnTo>
                  <a:pt x="1724" y="149"/>
                </a:lnTo>
                <a:lnTo>
                  <a:pt x="1699" y="149"/>
                </a:lnTo>
                <a:lnTo>
                  <a:pt x="1674" y="152"/>
                </a:lnTo>
                <a:lnTo>
                  <a:pt x="1649" y="154"/>
                </a:lnTo>
                <a:lnTo>
                  <a:pt x="1624" y="158"/>
                </a:lnTo>
                <a:lnTo>
                  <a:pt x="1600" y="163"/>
                </a:lnTo>
                <a:lnTo>
                  <a:pt x="1542" y="177"/>
                </a:lnTo>
                <a:lnTo>
                  <a:pt x="1464" y="194"/>
                </a:lnTo>
                <a:lnTo>
                  <a:pt x="1369" y="215"/>
                </a:lnTo>
                <a:lnTo>
                  <a:pt x="1264" y="240"/>
                </a:lnTo>
                <a:lnTo>
                  <a:pt x="1152" y="266"/>
                </a:lnTo>
                <a:lnTo>
                  <a:pt x="1037" y="296"/>
                </a:lnTo>
                <a:lnTo>
                  <a:pt x="981" y="312"/>
                </a:lnTo>
                <a:lnTo>
                  <a:pt x="925" y="328"/>
                </a:lnTo>
                <a:lnTo>
                  <a:pt x="870" y="345"/>
                </a:lnTo>
                <a:lnTo>
                  <a:pt x="818" y="362"/>
                </a:lnTo>
                <a:lnTo>
                  <a:pt x="733" y="389"/>
                </a:lnTo>
                <a:lnTo>
                  <a:pt x="652" y="416"/>
                </a:lnTo>
                <a:lnTo>
                  <a:pt x="572" y="443"/>
                </a:lnTo>
                <a:lnTo>
                  <a:pt x="532" y="457"/>
                </a:lnTo>
                <a:lnTo>
                  <a:pt x="492" y="472"/>
                </a:lnTo>
                <a:lnTo>
                  <a:pt x="439" y="493"/>
                </a:lnTo>
                <a:lnTo>
                  <a:pt x="388" y="515"/>
                </a:lnTo>
                <a:lnTo>
                  <a:pt x="293" y="557"/>
                </a:lnTo>
                <a:lnTo>
                  <a:pt x="218" y="591"/>
                </a:lnTo>
                <a:lnTo>
                  <a:pt x="168" y="615"/>
                </a:lnTo>
                <a:lnTo>
                  <a:pt x="125" y="634"/>
                </a:lnTo>
                <a:lnTo>
                  <a:pt x="113" y="640"/>
                </a:lnTo>
                <a:lnTo>
                  <a:pt x="106" y="644"/>
                </a:lnTo>
                <a:lnTo>
                  <a:pt x="100" y="649"/>
                </a:lnTo>
                <a:lnTo>
                  <a:pt x="94" y="654"/>
                </a:lnTo>
                <a:lnTo>
                  <a:pt x="74" y="681"/>
                </a:lnTo>
                <a:lnTo>
                  <a:pt x="58" y="697"/>
                </a:lnTo>
                <a:lnTo>
                  <a:pt x="43" y="713"/>
                </a:lnTo>
                <a:lnTo>
                  <a:pt x="15" y="739"/>
                </a:lnTo>
                <a:lnTo>
                  <a:pt x="5" y="750"/>
                </a:lnTo>
                <a:lnTo>
                  <a:pt x="2" y="755"/>
                </a:lnTo>
                <a:lnTo>
                  <a:pt x="0" y="758"/>
                </a:lnTo>
                <a:lnTo>
                  <a:pt x="0" y="763"/>
                </a:lnTo>
                <a:lnTo>
                  <a:pt x="0" y="767"/>
                </a:lnTo>
                <a:lnTo>
                  <a:pt x="2" y="770"/>
                </a:lnTo>
                <a:lnTo>
                  <a:pt x="7" y="774"/>
                </a:lnTo>
                <a:lnTo>
                  <a:pt x="16" y="782"/>
                </a:lnTo>
                <a:lnTo>
                  <a:pt x="34" y="799"/>
                </a:lnTo>
                <a:lnTo>
                  <a:pt x="89" y="854"/>
                </a:lnTo>
                <a:lnTo>
                  <a:pt x="125" y="891"/>
                </a:lnTo>
                <a:lnTo>
                  <a:pt x="163" y="934"/>
                </a:lnTo>
                <a:lnTo>
                  <a:pt x="205" y="979"/>
                </a:lnTo>
                <a:lnTo>
                  <a:pt x="248" y="1028"/>
                </a:lnTo>
                <a:lnTo>
                  <a:pt x="291" y="1080"/>
                </a:lnTo>
                <a:lnTo>
                  <a:pt x="333" y="1131"/>
                </a:lnTo>
                <a:lnTo>
                  <a:pt x="372" y="1184"/>
                </a:lnTo>
                <a:lnTo>
                  <a:pt x="408" y="1236"/>
                </a:lnTo>
                <a:lnTo>
                  <a:pt x="425" y="1261"/>
                </a:lnTo>
                <a:lnTo>
                  <a:pt x="440" y="1286"/>
                </a:lnTo>
                <a:lnTo>
                  <a:pt x="455" y="1310"/>
                </a:lnTo>
                <a:lnTo>
                  <a:pt x="466" y="1334"/>
                </a:lnTo>
                <a:lnTo>
                  <a:pt x="477" y="1357"/>
                </a:lnTo>
                <a:lnTo>
                  <a:pt x="486" y="1378"/>
                </a:lnTo>
                <a:lnTo>
                  <a:pt x="493" y="1398"/>
                </a:lnTo>
                <a:lnTo>
                  <a:pt x="497" y="1418"/>
                </a:lnTo>
                <a:lnTo>
                  <a:pt x="503" y="1446"/>
                </a:lnTo>
                <a:lnTo>
                  <a:pt x="508" y="1465"/>
                </a:lnTo>
                <a:lnTo>
                  <a:pt x="511" y="1471"/>
                </a:lnTo>
                <a:lnTo>
                  <a:pt x="513" y="1476"/>
                </a:lnTo>
                <a:lnTo>
                  <a:pt x="517" y="1478"/>
                </a:lnTo>
                <a:lnTo>
                  <a:pt x="519" y="1480"/>
                </a:lnTo>
                <a:lnTo>
                  <a:pt x="523" y="1478"/>
                </a:lnTo>
                <a:lnTo>
                  <a:pt x="526" y="1477"/>
                </a:lnTo>
                <a:lnTo>
                  <a:pt x="536" y="1474"/>
                </a:lnTo>
                <a:lnTo>
                  <a:pt x="549" y="1468"/>
                </a:lnTo>
                <a:lnTo>
                  <a:pt x="556" y="1464"/>
                </a:lnTo>
                <a:lnTo>
                  <a:pt x="564" y="1462"/>
                </a:lnTo>
                <a:lnTo>
                  <a:pt x="592" y="1458"/>
                </a:lnTo>
                <a:lnTo>
                  <a:pt x="647" y="1453"/>
                </a:lnTo>
                <a:lnTo>
                  <a:pt x="684" y="1451"/>
                </a:lnTo>
                <a:lnTo>
                  <a:pt x="726" y="1450"/>
                </a:lnTo>
                <a:lnTo>
                  <a:pt x="772" y="1449"/>
                </a:lnTo>
                <a:lnTo>
                  <a:pt x="822" y="1450"/>
                </a:lnTo>
                <a:lnTo>
                  <a:pt x="876" y="1451"/>
                </a:lnTo>
                <a:lnTo>
                  <a:pt x="933" y="1455"/>
                </a:lnTo>
                <a:lnTo>
                  <a:pt x="991" y="1461"/>
                </a:lnTo>
                <a:lnTo>
                  <a:pt x="1050" y="1469"/>
                </a:lnTo>
                <a:lnTo>
                  <a:pt x="1110" y="1480"/>
                </a:lnTo>
                <a:lnTo>
                  <a:pt x="1140" y="1487"/>
                </a:lnTo>
                <a:lnTo>
                  <a:pt x="1170" y="1494"/>
                </a:lnTo>
                <a:lnTo>
                  <a:pt x="1200" y="1502"/>
                </a:lnTo>
                <a:lnTo>
                  <a:pt x="1230" y="1511"/>
                </a:lnTo>
                <a:lnTo>
                  <a:pt x="1258" y="1521"/>
                </a:lnTo>
                <a:lnTo>
                  <a:pt x="1287" y="1532"/>
                </a:lnTo>
                <a:lnTo>
                  <a:pt x="1316" y="1544"/>
                </a:lnTo>
                <a:lnTo>
                  <a:pt x="1344" y="1558"/>
                </a:lnTo>
                <a:lnTo>
                  <a:pt x="1373" y="1574"/>
                </a:lnTo>
                <a:lnTo>
                  <a:pt x="1399" y="1591"/>
                </a:lnTo>
                <a:lnTo>
                  <a:pt x="1425" y="1607"/>
                </a:lnTo>
                <a:lnTo>
                  <a:pt x="1452" y="1625"/>
                </a:lnTo>
                <a:lnTo>
                  <a:pt x="1476" y="1644"/>
                </a:lnTo>
                <a:lnTo>
                  <a:pt x="1499" y="1664"/>
                </a:lnTo>
                <a:lnTo>
                  <a:pt x="1521" y="1683"/>
                </a:lnTo>
                <a:lnTo>
                  <a:pt x="1542" y="1702"/>
                </a:lnTo>
                <a:lnTo>
                  <a:pt x="1563" y="1721"/>
                </a:lnTo>
                <a:lnTo>
                  <a:pt x="1581" y="1740"/>
                </a:lnTo>
                <a:lnTo>
                  <a:pt x="1614" y="1777"/>
                </a:lnTo>
                <a:lnTo>
                  <a:pt x="1642" y="1810"/>
                </a:lnTo>
                <a:lnTo>
                  <a:pt x="1652" y="1826"/>
                </a:lnTo>
                <a:lnTo>
                  <a:pt x="1661" y="1840"/>
                </a:lnTo>
                <a:lnTo>
                  <a:pt x="1667" y="1853"/>
                </a:lnTo>
                <a:lnTo>
                  <a:pt x="1673" y="1865"/>
                </a:lnTo>
                <a:lnTo>
                  <a:pt x="1679" y="1883"/>
                </a:lnTo>
                <a:lnTo>
                  <a:pt x="1681" y="1890"/>
                </a:lnTo>
                <a:lnTo>
                  <a:pt x="1692" y="1883"/>
                </a:lnTo>
                <a:lnTo>
                  <a:pt x="1720" y="1867"/>
                </a:lnTo>
                <a:lnTo>
                  <a:pt x="1767" y="1840"/>
                </a:lnTo>
                <a:lnTo>
                  <a:pt x="1797" y="1826"/>
                </a:lnTo>
                <a:lnTo>
                  <a:pt x="1829" y="1810"/>
                </a:lnTo>
                <a:lnTo>
                  <a:pt x="1866" y="1794"/>
                </a:lnTo>
                <a:lnTo>
                  <a:pt x="1905" y="1777"/>
                </a:lnTo>
                <a:lnTo>
                  <a:pt x="1948" y="1760"/>
                </a:lnTo>
                <a:lnTo>
                  <a:pt x="1995" y="1745"/>
                </a:lnTo>
                <a:lnTo>
                  <a:pt x="2044" y="1729"/>
                </a:lnTo>
                <a:lnTo>
                  <a:pt x="2095" y="1716"/>
                </a:lnTo>
                <a:lnTo>
                  <a:pt x="2148" y="1704"/>
                </a:lnTo>
                <a:lnTo>
                  <a:pt x="2204" y="1693"/>
                </a:lnTo>
                <a:lnTo>
                  <a:pt x="2221" y="1691"/>
                </a:lnTo>
                <a:lnTo>
                  <a:pt x="2240" y="1690"/>
                </a:lnTo>
                <a:lnTo>
                  <a:pt x="2278" y="1687"/>
                </a:lnTo>
                <a:lnTo>
                  <a:pt x="2320" y="1687"/>
                </a:lnTo>
                <a:lnTo>
                  <a:pt x="2362" y="1689"/>
                </a:lnTo>
                <a:lnTo>
                  <a:pt x="2444" y="1695"/>
                </a:lnTo>
                <a:lnTo>
                  <a:pt x="2519" y="1699"/>
                </a:lnTo>
                <a:lnTo>
                  <a:pt x="2550" y="1702"/>
                </a:lnTo>
                <a:lnTo>
                  <a:pt x="2583" y="1707"/>
                </a:lnTo>
                <a:lnTo>
                  <a:pt x="2651" y="1718"/>
                </a:lnTo>
                <a:lnTo>
                  <a:pt x="2685" y="1724"/>
                </a:lnTo>
                <a:lnTo>
                  <a:pt x="2720" y="1732"/>
                </a:lnTo>
                <a:lnTo>
                  <a:pt x="2752" y="1740"/>
                </a:lnTo>
                <a:lnTo>
                  <a:pt x="2766" y="1745"/>
                </a:lnTo>
                <a:lnTo>
                  <a:pt x="2781" y="1751"/>
                </a:lnTo>
                <a:lnTo>
                  <a:pt x="2823" y="1771"/>
                </a:lnTo>
                <a:lnTo>
                  <a:pt x="2862" y="1791"/>
                </a:lnTo>
                <a:lnTo>
                  <a:pt x="2899" y="1812"/>
                </a:lnTo>
                <a:lnTo>
                  <a:pt x="2934" y="1831"/>
                </a:lnTo>
                <a:lnTo>
                  <a:pt x="2997" y="1868"/>
                </a:lnTo>
                <a:lnTo>
                  <a:pt x="3048" y="1901"/>
                </a:lnTo>
                <a:lnTo>
                  <a:pt x="3090" y="1930"/>
                </a:lnTo>
                <a:lnTo>
                  <a:pt x="3120" y="1951"/>
                </a:lnTo>
                <a:lnTo>
                  <a:pt x="3145" y="1970"/>
                </a:lnTo>
                <a:lnTo>
                  <a:pt x="3150" y="1993"/>
                </a:lnTo>
                <a:lnTo>
                  <a:pt x="3164" y="2047"/>
                </a:lnTo>
                <a:lnTo>
                  <a:pt x="3175" y="2080"/>
                </a:lnTo>
                <a:lnTo>
                  <a:pt x="3187" y="2115"/>
                </a:lnTo>
                <a:lnTo>
                  <a:pt x="3200" y="2147"/>
                </a:lnTo>
                <a:lnTo>
                  <a:pt x="3207" y="2163"/>
                </a:lnTo>
                <a:lnTo>
                  <a:pt x="3214" y="2177"/>
                </a:lnTo>
                <a:lnTo>
                  <a:pt x="3229" y="2202"/>
                </a:lnTo>
                <a:lnTo>
                  <a:pt x="3239" y="2226"/>
                </a:lnTo>
                <a:lnTo>
                  <a:pt x="3249" y="2248"/>
                </a:lnTo>
                <a:lnTo>
                  <a:pt x="3256" y="2265"/>
                </a:lnTo>
                <a:lnTo>
                  <a:pt x="3266" y="2295"/>
                </a:lnTo>
                <a:lnTo>
                  <a:pt x="3270" y="2313"/>
                </a:lnTo>
                <a:lnTo>
                  <a:pt x="3272" y="2317"/>
                </a:lnTo>
                <a:lnTo>
                  <a:pt x="3274" y="2318"/>
                </a:lnTo>
                <a:lnTo>
                  <a:pt x="3276" y="2319"/>
                </a:lnTo>
                <a:lnTo>
                  <a:pt x="3280" y="2320"/>
                </a:lnTo>
                <a:lnTo>
                  <a:pt x="3299" y="2320"/>
                </a:lnTo>
                <a:lnTo>
                  <a:pt x="3311" y="2322"/>
                </a:lnTo>
                <a:lnTo>
                  <a:pt x="3317" y="2323"/>
                </a:lnTo>
                <a:lnTo>
                  <a:pt x="3324" y="2325"/>
                </a:lnTo>
                <a:lnTo>
                  <a:pt x="3330" y="2330"/>
                </a:lnTo>
                <a:lnTo>
                  <a:pt x="3336" y="2335"/>
                </a:lnTo>
                <a:lnTo>
                  <a:pt x="3343" y="2341"/>
                </a:lnTo>
                <a:lnTo>
                  <a:pt x="3349" y="2349"/>
                </a:lnTo>
                <a:lnTo>
                  <a:pt x="3361" y="2367"/>
                </a:lnTo>
                <a:lnTo>
                  <a:pt x="3372" y="2381"/>
                </a:lnTo>
                <a:lnTo>
                  <a:pt x="3393" y="2408"/>
                </a:lnTo>
                <a:lnTo>
                  <a:pt x="3403" y="2421"/>
                </a:lnTo>
                <a:lnTo>
                  <a:pt x="3410" y="2435"/>
                </a:lnTo>
                <a:lnTo>
                  <a:pt x="3412" y="2443"/>
                </a:lnTo>
                <a:lnTo>
                  <a:pt x="3415" y="2452"/>
                </a:lnTo>
                <a:lnTo>
                  <a:pt x="3417" y="2460"/>
                </a:lnTo>
                <a:lnTo>
                  <a:pt x="3418" y="2471"/>
                </a:lnTo>
                <a:lnTo>
                  <a:pt x="3420" y="2492"/>
                </a:lnTo>
                <a:lnTo>
                  <a:pt x="3420" y="2515"/>
                </a:lnTo>
                <a:lnTo>
                  <a:pt x="3421" y="2562"/>
                </a:lnTo>
                <a:lnTo>
                  <a:pt x="3421" y="2583"/>
                </a:lnTo>
                <a:lnTo>
                  <a:pt x="3422" y="2602"/>
                </a:lnTo>
                <a:lnTo>
                  <a:pt x="3426" y="2619"/>
                </a:lnTo>
                <a:lnTo>
                  <a:pt x="3427" y="2626"/>
                </a:lnTo>
                <a:lnTo>
                  <a:pt x="3429" y="2632"/>
                </a:lnTo>
                <a:lnTo>
                  <a:pt x="3439" y="2655"/>
                </a:lnTo>
                <a:lnTo>
                  <a:pt x="3445" y="2665"/>
                </a:lnTo>
                <a:lnTo>
                  <a:pt x="3451" y="2676"/>
                </a:lnTo>
                <a:lnTo>
                  <a:pt x="3459" y="2686"/>
                </a:lnTo>
                <a:lnTo>
                  <a:pt x="3464" y="2689"/>
                </a:lnTo>
                <a:lnTo>
                  <a:pt x="3470" y="2693"/>
                </a:lnTo>
                <a:lnTo>
                  <a:pt x="3476" y="2695"/>
                </a:lnTo>
                <a:lnTo>
                  <a:pt x="3483" y="2698"/>
                </a:lnTo>
                <a:lnTo>
                  <a:pt x="3490" y="2699"/>
                </a:lnTo>
                <a:lnTo>
                  <a:pt x="3498" y="2699"/>
                </a:lnTo>
                <a:lnTo>
                  <a:pt x="3509" y="2700"/>
                </a:lnTo>
                <a:lnTo>
                  <a:pt x="3522" y="2701"/>
                </a:lnTo>
                <a:lnTo>
                  <a:pt x="3552" y="2707"/>
                </a:lnTo>
                <a:lnTo>
                  <a:pt x="3588" y="2717"/>
                </a:lnTo>
                <a:lnTo>
                  <a:pt x="3607" y="2723"/>
                </a:lnTo>
                <a:lnTo>
                  <a:pt x="3627" y="2730"/>
                </a:lnTo>
                <a:lnTo>
                  <a:pt x="3649" y="2738"/>
                </a:lnTo>
                <a:lnTo>
                  <a:pt x="3669" y="2747"/>
                </a:lnTo>
                <a:lnTo>
                  <a:pt x="3690" y="2757"/>
                </a:lnTo>
                <a:lnTo>
                  <a:pt x="3710" y="2768"/>
                </a:lnTo>
                <a:lnTo>
                  <a:pt x="3730" y="2780"/>
                </a:lnTo>
                <a:lnTo>
                  <a:pt x="3749" y="2793"/>
                </a:lnTo>
                <a:lnTo>
                  <a:pt x="3767" y="2808"/>
                </a:lnTo>
                <a:lnTo>
                  <a:pt x="3784" y="2822"/>
                </a:lnTo>
                <a:lnTo>
                  <a:pt x="3796" y="2836"/>
                </a:lnTo>
                <a:lnTo>
                  <a:pt x="3807" y="2849"/>
                </a:lnTo>
                <a:lnTo>
                  <a:pt x="3815" y="2863"/>
                </a:lnTo>
                <a:lnTo>
                  <a:pt x="3821" y="2876"/>
                </a:lnTo>
                <a:lnTo>
                  <a:pt x="3833" y="2900"/>
                </a:lnTo>
                <a:lnTo>
                  <a:pt x="3838" y="2910"/>
                </a:lnTo>
                <a:lnTo>
                  <a:pt x="3842" y="2920"/>
                </a:lnTo>
                <a:lnTo>
                  <a:pt x="3848" y="2927"/>
                </a:lnTo>
                <a:lnTo>
                  <a:pt x="3856" y="2934"/>
                </a:lnTo>
                <a:lnTo>
                  <a:pt x="3862" y="2939"/>
                </a:lnTo>
                <a:lnTo>
                  <a:pt x="3867" y="2943"/>
                </a:lnTo>
                <a:lnTo>
                  <a:pt x="3877" y="2947"/>
                </a:lnTo>
                <a:lnTo>
                  <a:pt x="3881" y="2947"/>
                </a:lnTo>
                <a:lnTo>
                  <a:pt x="3885" y="2948"/>
                </a:lnTo>
                <a:close/>
              </a:path>
            </a:pathLst>
          </a:custGeom>
          <a:solidFill>
            <a:schemeClr val="tx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charset="-122"/>
              <a:ea typeface="微软雅黑" panose="020B0503020204020204" charset="-122"/>
              <a:cs typeface="+mn-ea"/>
              <a:sym typeface="+mn-lt"/>
            </a:endParaRPr>
          </a:p>
        </p:txBody>
      </p:sp>
      <p:sp>
        <p:nvSpPr>
          <p:cNvPr id="23" name="MH_Entry_1"/>
          <p:cNvSpPr/>
          <p:nvPr>
            <p:custDataLst>
              <p:tags r:id="rId1"/>
            </p:custDataLst>
          </p:nvPr>
        </p:nvSpPr>
        <p:spPr>
          <a:xfrm>
            <a:off x="3108960" y="4979448"/>
            <a:ext cx="5974080" cy="1164811"/>
          </a:xfrm>
          <a:prstGeom prst="roundRect">
            <a:avLst>
              <a:gd name="adj" fmla="val 15666"/>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4800" spc="200" dirty="0">
                <a:solidFill>
                  <a:srgbClr val="383838"/>
                </a:solidFill>
                <a:cs typeface="+mn-ea"/>
                <a:sym typeface="+mn-lt"/>
              </a:rPr>
              <a:t>活动经费预算</a:t>
            </a:r>
          </a:p>
        </p:txBody>
      </p:sp>
      <p:sp>
        <p:nvSpPr>
          <p:cNvPr id="24" name="MH_Number_1"/>
          <p:cNvSpPr/>
          <p:nvPr>
            <p:custDataLst>
              <p:tags r:id="rId2"/>
            </p:custDataLst>
          </p:nvPr>
        </p:nvSpPr>
        <p:spPr>
          <a:xfrm>
            <a:off x="4751572" y="1804952"/>
            <a:ext cx="2688856" cy="2687038"/>
          </a:xfrm>
          <a:prstGeom prst="ellipse">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1500" dirty="0">
                <a:solidFill>
                  <a:schemeClr val="bg1"/>
                </a:solidFill>
                <a:cs typeface="+mn-ea"/>
                <a:sym typeface="+mn-lt"/>
              </a:rPr>
              <a:t>04</a:t>
            </a:r>
            <a:endParaRPr lang="zh-CN" altLang="en-US" sz="11500" dirty="0">
              <a:solidFill>
                <a:schemeClr val="bg1"/>
              </a:solidFill>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fltVal val="0"/>
                                          </p:val>
                                        </p:tav>
                                        <p:tav tm="100000">
                                          <p:val>
                                            <p:strVal val="#ppt_w"/>
                                          </p:val>
                                        </p:tav>
                                      </p:tavLst>
                                    </p:anim>
                                    <p:anim calcmode="lin" valueType="num">
                                      <p:cBhvr>
                                        <p:cTn id="14" dur="500" fill="hold"/>
                                        <p:tgtEl>
                                          <p:spTgt spid="24"/>
                                        </p:tgtEl>
                                        <p:attrNameLst>
                                          <p:attrName>ppt_h</p:attrName>
                                        </p:attrNameLst>
                                      </p:cBhvr>
                                      <p:tavLst>
                                        <p:tav tm="0">
                                          <p:val>
                                            <p:fltVal val="0"/>
                                          </p:val>
                                        </p:tav>
                                        <p:tav tm="100000">
                                          <p:val>
                                            <p:strVal val="#ppt_h"/>
                                          </p:val>
                                        </p:tav>
                                      </p:tavLst>
                                    </p:anim>
                                    <p:animEffect transition="in" filter="fade">
                                      <p:cBhvr>
                                        <p:cTn id="15" dur="500"/>
                                        <p:tgtEl>
                                          <p:spTgt spid="2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KSO_Shape"/>
          <p:cNvSpPr/>
          <p:nvPr/>
        </p:nvSpPr>
        <p:spPr bwMode="auto">
          <a:xfrm>
            <a:off x="4789181" y="2487723"/>
            <a:ext cx="1905000" cy="723900"/>
          </a:xfrm>
          <a:custGeom>
            <a:avLst/>
            <a:gdLst>
              <a:gd name="T0" fmla="*/ 238222642 w 7765"/>
              <a:gd name="T1" fmla="*/ 171747976 h 2948"/>
              <a:gd name="T2" fmla="*/ 253570343 w 7765"/>
              <a:gd name="T3" fmla="*/ 163187638 h 2948"/>
              <a:gd name="T4" fmla="*/ 260973469 w 7765"/>
              <a:gd name="T5" fmla="*/ 158666455 h 2948"/>
              <a:gd name="T6" fmla="*/ 262116960 w 7765"/>
              <a:gd name="T7" fmla="*/ 146790615 h 2948"/>
              <a:gd name="T8" fmla="*/ 269941321 w 7765"/>
              <a:gd name="T9" fmla="*/ 139857824 h 2948"/>
              <a:gd name="T10" fmla="*/ 274756445 w 7765"/>
              <a:gd name="T11" fmla="*/ 129428802 h 2948"/>
              <a:gd name="T12" fmla="*/ 297447166 w 7765"/>
              <a:gd name="T13" fmla="*/ 106762236 h 2948"/>
              <a:gd name="T14" fmla="*/ 325193681 w 7765"/>
              <a:gd name="T15" fmla="*/ 101818941 h 2948"/>
              <a:gd name="T16" fmla="*/ 357213382 w 7765"/>
              <a:gd name="T17" fmla="*/ 109113192 h 2948"/>
              <a:gd name="T18" fmla="*/ 370213995 w 7765"/>
              <a:gd name="T19" fmla="*/ 107123940 h 2948"/>
              <a:gd name="T20" fmla="*/ 389895234 w 7765"/>
              <a:gd name="T21" fmla="*/ 92354465 h 2948"/>
              <a:gd name="T22" fmla="*/ 426188366 w 7765"/>
              <a:gd name="T23" fmla="*/ 87471577 h 2948"/>
              <a:gd name="T24" fmla="*/ 436661082 w 7765"/>
              <a:gd name="T25" fmla="*/ 88315554 h 2948"/>
              <a:gd name="T26" fmla="*/ 449842014 w 7765"/>
              <a:gd name="T27" fmla="*/ 65106309 h 2948"/>
              <a:gd name="T28" fmla="*/ 467176165 w 7765"/>
              <a:gd name="T29" fmla="*/ 45514107 h 2948"/>
              <a:gd name="T30" fmla="*/ 454235903 w 7765"/>
              <a:gd name="T31" fmla="*/ 35627519 h 2948"/>
              <a:gd name="T32" fmla="*/ 408312769 w 7765"/>
              <a:gd name="T33" fmla="*/ 18868792 h 2948"/>
              <a:gd name="T34" fmla="*/ 362088612 w 7765"/>
              <a:gd name="T35" fmla="*/ 8982204 h 2948"/>
              <a:gd name="T36" fmla="*/ 342407374 w 7765"/>
              <a:gd name="T37" fmla="*/ 8078066 h 2948"/>
              <a:gd name="T38" fmla="*/ 338314507 w 7765"/>
              <a:gd name="T39" fmla="*/ 6269544 h 2948"/>
              <a:gd name="T40" fmla="*/ 326698300 w 7765"/>
              <a:gd name="T41" fmla="*/ 14769475 h 2948"/>
              <a:gd name="T42" fmla="*/ 308040095 w 7765"/>
              <a:gd name="T43" fmla="*/ 22968109 h 2948"/>
              <a:gd name="T44" fmla="*/ 279992803 w 7765"/>
              <a:gd name="T45" fmla="*/ 34301270 h 2948"/>
              <a:gd name="T46" fmla="*/ 271566398 w 7765"/>
              <a:gd name="T47" fmla="*/ 32854452 h 2948"/>
              <a:gd name="T48" fmla="*/ 263681930 w 7765"/>
              <a:gd name="T49" fmla="*/ 33457293 h 2948"/>
              <a:gd name="T50" fmla="*/ 263561473 w 7765"/>
              <a:gd name="T51" fmla="*/ 17663111 h 2948"/>
              <a:gd name="T52" fmla="*/ 263802143 w 7765"/>
              <a:gd name="T53" fmla="*/ 11333406 h 2948"/>
              <a:gd name="T54" fmla="*/ 263079887 w 7765"/>
              <a:gd name="T55" fmla="*/ 4400615 h 2948"/>
              <a:gd name="T56" fmla="*/ 258866807 w 7765"/>
              <a:gd name="T57" fmla="*/ 3375908 h 2948"/>
              <a:gd name="T58" fmla="*/ 244482033 w 7765"/>
              <a:gd name="T59" fmla="*/ 10067318 h 2948"/>
              <a:gd name="T60" fmla="*/ 237560492 w 7765"/>
              <a:gd name="T61" fmla="*/ 9223341 h 2948"/>
              <a:gd name="T62" fmla="*/ 228652746 w 7765"/>
              <a:gd name="T63" fmla="*/ 9826181 h 2948"/>
              <a:gd name="T64" fmla="*/ 219383873 w 7765"/>
              <a:gd name="T65" fmla="*/ 11212838 h 2948"/>
              <a:gd name="T66" fmla="*/ 205239769 w 7765"/>
              <a:gd name="T67" fmla="*/ 60161 h 2948"/>
              <a:gd name="T68" fmla="*/ 203494234 w 7765"/>
              <a:gd name="T69" fmla="*/ 7294250 h 2948"/>
              <a:gd name="T70" fmla="*/ 203795256 w 7765"/>
              <a:gd name="T71" fmla="*/ 13021360 h 2948"/>
              <a:gd name="T72" fmla="*/ 204577619 w 7765"/>
              <a:gd name="T73" fmla="*/ 20797883 h 2948"/>
              <a:gd name="T74" fmla="*/ 202892436 w 7765"/>
              <a:gd name="T75" fmla="*/ 34542406 h 2948"/>
              <a:gd name="T76" fmla="*/ 192118943 w 7765"/>
              <a:gd name="T77" fmla="*/ 31829745 h 2948"/>
              <a:gd name="T78" fmla="*/ 184174124 w 7765"/>
              <a:gd name="T79" fmla="*/ 33698429 h 2948"/>
              <a:gd name="T80" fmla="*/ 151913507 w 7765"/>
              <a:gd name="T81" fmla="*/ 21340317 h 2948"/>
              <a:gd name="T82" fmla="*/ 139575044 w 7765"/>
              <a:gd name="T83" fmla="*/ 14287203 h 2948"/>
              <a:gd name="T84" fmla="*/ 127357039 w 7765"/>
              <a:gd name="T85" fmla="*/ 6329705 h 2948"/>
              <a:gd name="T86" fmla="*/ 123023502 w 7765"/>
              <a:gd name="T87" fmla="*/ 9343909 h 2948"/>
              <a:gd name="T88" fmla="*/ 99249396 w 7765"/>
              <a:gd name="T89" fmla="*/ 9283747 h 2948"/>
              <a:gd name="T90" fmla="*/ 49233394 w 7765"/>
              <a:gd name="T91" fmla="*/ 21822589 h 2948"/>
              <a:gd name="T92" fmla="*/ 6801083 w 7765"/>
              <a:gd name="T93" fmla="*/ 38581562 h 2948"/>
              <a:gd name="T94" fmla="*/ 120458 w 7765"/>
              <a:gd name="T95" fmla="*/ 46418246 h 2948"/>
              <a:gd name="T96" fmla="*/ 25579746 w 7765"/>
              <a:gd name="T97" fmla="*/ 76017603 h 2948"/>
              <a:gd name="T98" fmla="*/ 31237339 w 7765"/>
              <a:gd name="T99" fmla="*/ 89219693 h 2948"/>
              <a:gd name="T100" fmla="*/ 52724218 w 7765"/>
              <a:gd name="T101" fmla="*/ 87471577 h 2948"/>
              <a:gd name="T102" fmla="*/ 82637502 w 7765"/>
              <a:gd name="T103" fmla="*/ 94886396 h 2948"/>
              <a:gd name="T104" fmla="*/ 99971652 w 7765"/>
              <a:gd name="T105" fmla="*/ 110921714 h 2948"/>
              <a:gd name="T106" fmla="*/ 120074370 w 7765"/>
              <a:gd name="T107" fmla="*/ 105194850 h 2948"/>
              <a:gd name="T108" fmla="*/ 153478478 w 7765"/>
              <a:gd name="T109" fmla="*/ 102602757 h 2948"/>
              <a:gd name="T110" fmla="*/ 180382279 w 7765"/>
              <a:gd name="T111" fmla="*/ 112609668 h 2948"/>
              <a:gd name="T112" fmla="*/ 194345818 w 7765"/>
              <a:gd name="T113" fmla="*/ 132744549 h 2948"/>
              <a:gd name="T114" fmla="*/ 200063517 w 7765"/>
              <a:gd name="T115" fmla="*/ 140159367 h 2948"/>
              <a:gd name="T116" fmla="*/ 205721109 w 7765"/>
              <a:gd name="T117" fmla="*/ 148960596 h 2948"/>
              <a:gd name="T118" fmla="*/ 208188900 w 7765"/>
              <a:gd name="T119" fmla="*/ 161921795 h 2948"/>
              <a:gd name="T120" fmla="*/ 219624543 w 7765"/>
              <a:gd name="T121" fmla="*/ 165056321 h 2948"/>
              <a:gd name="T122" fmla="*/ 231000079 w 7765"/>
              <a:gd name="T123" fmla="*/ 175425182 h 29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765" h="2948">
                <a:moveTo>
                  <a:pt x="3885" y="2948"/>
                </a:moveTo>
                <a:lnTo>
                  <a:pt x="3885" y="2948"/>
                </a:lnTo>
                <a:lnTo>
                  <a:pt x="3889" y="2947"/>
                </a:lnTo>
                <a:lnTo>
                  <a:pt x="3897" y="2943"/>
                </a:lnTo>
                <a:lnTo>
                  <a:pt x="3903" y="2939"/>
                </a:lnTo>
                <a:lnTo>
                  <a:pt x="3909" y="2934"/>
                </a:lnTo>
                <a:lnTo>
                  <a:pt x="3916" y="2927"/>
                </a:lnTo>
                <a:lnTo>
                  <a:pt x="3922" y="2920"/>
                </a:lnTo>
                <a:lnTo>
                  <a:pt x="3927" y="2910"/>
                </a:lnTo>
                <a:lnTo>
                  <a:pt x="3932" y="2900"/>
                </a:lnTo>
                <a:lnTo>
                  <a:pt x="3944" y="2876"/>
                </a:lnTo>
                <a:lnTo>
                  <a:pt x="3950" y="2863"/>
                </a:lnTo>
                <a:lnTo>
                  <a:pt x="3958" y="2849"/>
                </a:lnTo>
                <a:lnTo>
                  <a:pt x="3969" y="2836"/>
                </a:lnTo>
                <a:lnTo>
                  <a:pt x="3981" y="2822"/>
                </a:lnTo>
                <a:lnTo>
                  <a:pt x="3998" y="2808"/>
                </a:lnTo>
                <a:lnTo>
                  <a:pt x="4016" y="2793"/>
                </a:lnTo>
                <a:lnTo>
                  <a:pt x="4035" y="2780"/>
                </a:lnTo>
                <a:lnTo>
                  <a:pt x="4055" y="2768"/>
                </a:lnTo>
                <a:lnTo>
                  <a:pt x="4075" y="2757"/>
                </a:lnTo>
                <a:lnTo>
                  <a:pt x="4096" y="2747"/>
                </a:lnTo>
                <a:lnTo>
                  <a:pt x="4116" y="2738"/>
                </a:lnTo>
                <a:lnTo>
                  <a:pt x="4137" y="2730"/>
                </a:lnTo>
                <a:lnTo>
                  <a:pt x="4158" y="2723"/>
                </a:lnTo>
                <a:lnTo>
                  <a:pt x="4177" y="2717"/>
                </a:lnTo>
                <a:lnTo>
                  <a:pt x="4213" y="2707"/>
                </a:lnTo>
                <a:lnTo>
                  <a:pt x="4244" y="2701"/>
                </a:lnTo>
                <a:lnTo>
                  <a:pt x="4256" y="2700"/>
                </a:lnTo>
                <a:lnTo>
                  <a:pt x="4266" y="2699"/>
                </a:lnTo>
                <a:lnTo>
                  <a:pt x="4275" y="2699"/>
                </a:lnTo>
                <a:lnTo>
                  <a:pt x="4283" y="2698"/>
                </a:lnTo>
                <a:lnTo>
                  <a:pt x="4289" y="2695"/>
                </a:lnTo>
                <a:lnTo>
                  <a:pt x="4296" y="2693"/>
                </a:lnTo>
                <a:lnTo>
                  <a:pt x="4301" y="2689"/>
                </a:lnTo>
                <a:lnTo>
                  <a:pt x="4306" y="2686"/>
                </a:lnTo>
                <a:lnTo>
                  <a:pt x="4314" y="2676"/>
                </a:lnTo>
                <a:lnTo>
                  <a:pt x="4320" y="2665"/>
                </a:lnTo>
                <a:lnTo>
                  <a:pt x="4326" y="2655"/>
                </a:lnTo>
                <a:lnTo>
                  <a:pt x="4336" y="2632"/>
                </a:lnTo>
                <a:lnTo>
                  <a:pt x="4338" y="2626"/>
                </a:lnTo>
                <a:lnTo>
                  <a:pt x="4339" y="2619"/>
                </a:lnTo>
                <a:lnTo>
                  <a:pt x="4342" y="2602"/>
                </a:lnTo>
                <a:lnTo>
                  <a:pt x="4344" y="2583"/>
                </a:lnTo>
                <a:lnTo>
                  <a:pt x="4344" y="2562"/>
                </a:lnTo>
                <a:lnTo>
                  <a:pt x="4345" y="2515"/>
                </a:lnTo>
                <a:lnTo>
                  <a:pt x="4345" y="2492"/>
                </a:lnTo>
                <a:lnTo>
                  <a:pt x="4346" y="2471"/>
                </a:lnTo>
                <a:lnTo>
                  <a:pt x="4348" y="2460"/>
                </a:lnTo>
                <a:lnTo>
                  <a:pt x="4350" y="2452"/>
                </a:lnTo>
                <a:lnTo>
                  <a:pt x="4352" y="2443"/>
                </a:lnTo>
                <a:lnTo>
                  <a:pt x="4355" y="2435"/>
                </a:lnTo>
                <a:lnTo>
                  <a:pt x="4362" y="2421"/>
                </a:lnTo>
                <a:lnTo>
                  <a:pt x="4371" y="2408"/>
                </a:lnTo>
                <a:lnTo>
                  <a:pt x="4393" y="2381"/>
                </a:lnTo>
                <a:lnTo>
                  <a:pt x="4404" y="2367"/>
                </a:lnTo>
                <a:lnTo>
                  <a:pt x="4416" y="2350"/>
                </a:lnTo>
                <a:lnTo>
                  <a:pt x="4422" y="2342"/>
                </a:lnTo>
                <a:lnTo>
                  <a:pt x="4429" y="2335"/>
                </a:lnTo>
                <a:lnTo>
                  <a:pt x="4435" y="2330"/>
                </a:lnTo>
                <a:lnTo>
                  <a:pt x="4441" y="2326"/>
                </a:lnTo>
                <a:lnTo>
                  <a:pt x="4447" y="2323"/>
                </a:lnTo>
                <a:lnTo>
                  <a:pt x="4454" y="2322"/>
                </a:lnTo>
                <a:lnTo>
                  <a:pt x="4466" y="2320"/>
                </a:lnTo>
                <a:lnTo>
                  <a:pt x="4485" y="2320"/>
                </a:lnTo>
                <a:lnTo>
                  <a:pt x="4488" y="2319"/>
                </a:lnTo>
                <a:lnTo>
                  <a:pt x="4491" y="2318"/>
                </a:lnTo>
                <a:lnTo>
                  <a:pt x="4493" y="2317"/>
                </a:lnTo>
                <a:lnTo>
                  <a:pt x="4494" y="2314"/>
                </a:lnTo>
                <a:lnTo>
                  <a:pt x="4499" y="2295"/>
                </a:lnTo>
                <a:lnTo>
                  <a:pt x="4509" y="2265"/>
                </a:lnTo>
                <a:lnTo>
                  <a:pt x="4516" y="2248"/>
                </a:lnTo>
                <a:lnTo>
                  <a:pt x="4525" y="2226"/>
                </a:lnTo>
                <a:lnTo>
                  <a:pt x="4536" y="2203"/>
                </a:lnTo>
                <a:lnTo>
                  <a:pt x="4551" y="2177"/>
                </a:lnTo>
                <a:lnTo>
                  <a:pt x="4558" y="2163"/>
                </a:lnTo>
                <a:lnTo>
                  <a:pt x="4565" y="2147"/>
                </a:lnTo>
                <a:lnTo>
                  <a:pt x="4578" y="2115"/>
                </a:lnTo>
                <a:lnTo>
                  <a:pt x="4590" y="2080"/>
                </a:lnTo>
                <a:lnTo>
                  <a:pt x="4601" y="2047"/>
                </a:lnTo>
                <a:lnTo>
                  <a:pt x="4615" y="1993"/>
                </a:lnTo>
                <a:lnTo>
                  <a:pt x="4620" y="1970"/>
                </a:lnTo>
                <a:lnTo>
                  <a:pt x="4645" y="1951"/>
                </a:lnTo>
                <a:lnTo>
                  <a:pt x="4675" y="1930"/>
                </a:lnTo>
                <a:lnTo>
                  <a:pt x="4717" y="1901"/>
                </a:lnTo>
                <a:lnTo>
                  <a:pt x="4768" y="1868"/>
                </a:lnTo>
                <a:lnTo>
                  <a:pt x="4831" y="1831"/>
                </a:lnTo>
                <a:lnTo>
                  <a:pt x="4866" y="1812"/>
                </a:lnTo>
                <a:lnTo>
                  <a:pt x="4903" y="1791"/>
                </a:lnTo>
                <a:lnTo>
                  <a:pt x="4942" y="1771"/>
                </a:lnTo>
                <a:lnTo>
                  <a:pt x="4984" y="1751"/>
                </a:lnTo>
                <a:lnTo>
                  <a:pt x="4998" y="1745"/>
                </a:lnTo>
                <a:lnTo>
                  <a:pt x="5013" y="1740"/>
                </a:lnTo>
                <a:lnTo>
                  <a:pt x="5045" y="1732"/>
                </a:lnTo>
                <a:lnTo>
                  <a:pt x="5078" y="1724"/>
                </a:lnTo>
                <a:lnTo>
                  <a:pt x="5114" y="1718"/>
                </a:lnTo>
                <a:lnTo>
                  <a:pt x="5182" y="1707"/>
                </a:lnTo>
                <a:lnTo>
                  <a:pt x="5215" y="1702"/>
                </a:lnTo>
                <a:lnTo>
                  <a:pt x="5246" y="1699"/>
                </a:lnTo>
                <a:lnTo>
                  <a:pt x="5321" y="1695"/>
                </a:lnTo>
                <a:lnTo>
                  <a:pt x="5403" y="1689"/>
                </a:lnTo>
                <a:lnTo>
                  <a:pt x="5445" y="1687"/>
                </a:lnTo>
                <a:lnTo>
                  <a:pt x="5487" y="1687"/>
                </a:lnTo>
                <a:lnTo>
                  <a:pt x="5525" y="1690"/>
                </a:lnTo>
                <a:lnTo>
                  <a:pt x="5543" y="1691"/>
                </a:lnTo>
                <a:lnTo>
                  <a:pt x="5561" y="1693"/>
                </a:lnTo>
                <a:lnTo>
                  <a:pt x="5617" y="1704"/>
                </a:lnTo>
                <a:lnTo>
                  <a:pt x="5669" y="1716"/>
                </a:lnTo>
                <a:lnTo>
                  <a:pt x="5721" y="1730"/>
                </a:lnTo>
                <a:lnTo>
                  <a:pt x="5770" y="1745"/>
                </a:lnTo>
                <a:lnTo>
                  <a:pt x="5815" y="1760"/>
                </a:lnTo>
                <a:lnTo>
                  <a:pt x="5858" y="1777"/>
                </a:lnTo>
                <a:lnTo>
                  <a:pt x="5899" y="1794"/>
                </a:lnTo>
                <a:lnTo>
                  <a:pt x="5935" y="1810"/>
                </a:lnTo>
                <a:lnTo>
                  <a:pt x="5968" y="1826"/>
                </a:lnTo>
                <a:lnTo>
                  <a:pt x="5998" y="1841"/>
                </a:lnTo>
                <a:lnTo>
                  <a:pt x="6044" y="1867"/>
                </a:lnTo>
                <a:lnTo>
                  <a:pt x="6073" y="1884"/>
                </a:lnTo>
                <a:lnTo>
                  <a:pt x="6084" y="1890"/>
                </a:lnTo>
                <a:lnTo>
                  <a:pt x="6085" y="1883"/>
                </a:lnTo>
                <a:lnTo>
                  <a:pt x="6092" y="1865"/>
                </a:lnTo>
                <a:lnTo>
                  <a:pt x="6097" y="1853"/>
                </a:lnTo>
                <a:lnTo>
                  <a:pt x="6104" y="1840"/>
                </a:lnTo>
                <a:lnTo>
                  <a:pt x="6113" y="1826"/>
                </a:lnTo>
                <a:lnTo>
                  <a:pt x="6123" y="1810"/>
                </a:lnTo>
                <a:lnTo>
                  <a:pt x="6151" y="1777"/>
                </a:lnTo>
                <a:lnTo>
                  <a:pt x="6183" y="1740"/>
                </a:lnTo>
                <a:lnTo>
                  <a:pt x="6202" y="1721"/>
                </a:lnTo>
                <a:lnTo>
                  <a:pt x="6222" y="1702"/>
                </a:lnTo>
                <a:lnTo>
                  <a:pt x="6243" y="1683"/>
                </a:lnTo>
                <a:lnTo>
                  <a:pt x="6265" y="1664"/>
                </a:lnTo>
                <a:lnTo>
                  <a:pt x="6289" y="1644"/>
                </a:lnTo>
                <a:lnTo>
                  <a:pt x="6313" y="1625"/>
                </a:lnTo>
                <a:lnTo>
                  <a:pt x="6338" y="1607"/>
                </a:lnTo>
                <a:lnTo>
                  <a:pt x="6365" y="1591"/>
                </a:lnTo>
                <a:lnTo>
                  <a:pt x="6392" y="1574"/>
                </a:lnTo>
                <a:lnTo>
                  <a:pt x="6419" y="1558"/>
                </a:lnTo>
                <a:lnTo>
                  <a:pt x="6448" y="1545"/>
                </a:lnTo>
                <a:lnTo>
                  <a:pt x="6478" y="1532"/>
                </a:lnTo>
                <a:lnTo>
                  <a:pt x="6507" y="1521"/>
                </a:lnTo>
                <a:lnTo>
                  <a:pt x="6535" y="1512"/>
                </a:lnTo>
                <a:lnTo>
                  <a:pt x="6565" y="1502"/>
                </a:lnTo>
                <a:lnTo>
                  <a:pt x="6594" y="1494"/>
                </a:lnTo>
                <a:lnTo>
                  <a:pt x="6624" y="1487"/>
                </a:lnTo>
                <a:lnTo>
                  <a:pt x="6655" y="1480"/>
                </a:lnTo>
                <a:lnTo>
                  <a:pt x="6714" y="1469"/>
                </a:lnTo>
                <a:lnTo>
                  <a:pt x="6773" y="1461"/>
                </a:lnTo>
                <a:lnTo>
                  <a:pt x="6831" y="1455"/>
                </a:lnTo>
                <a:lnTo>
                  <a:pt x="6888" y="1451"/>
                </a:lnTo>
                <a:lnTo>
                  <a:pt x="6941" y="1450"/>
                </a:lnTo>
                <a:lnTo>
                  <a:pt x="6993" y="1449"/>
                </a:lnTo>
                <a:lnTo>
                  <a:pt x="7039" y="1450"/>
                </a:lnTo>
                <a:lnTo>
                  <a:pt x="7081" y="1451"/>
                </a:lnTo>
                <a:lnTo>
                  <a:pt x="7118" y="1453"/>
                </a:lnTo>
                <a:lnTo>
                  <a:pt x="7173" y="1458"/>
                </a:lnTo>
                <a:lnTo>
                  <a:pt x="7199" y="1463"/>
                </a:lnTo>
                <a:lnTo>
                  <a:pt x="7209" y="1465"/>
                </a:lnTo>
                <a:lnTo>
                  <a:pt x="7216" y="1468"/>
                </a:lnTo>
                <a:lnTo>
                  <a:pt x="7228" y="1474"/>
                </a:lnTo>
                <a:lnTo>
                  <a:pt x="7237" y="1478"/>
                </a:lnTo>
                <a:lnTo>
                  <a:pt x="7242" y="1480"/>
                </a:lnTo>
                <a:lnTo>
                  <a:pt x="7245" y="1480"/>
                </a:lnTo>
                <a:lnTo>
                  <a:pt x="7248" y="1478"/>
                </a:lnTo>
                <a:lnTo>
                  <a:pt x="7251" y="1476"/>
                </a:lnTo>
                <a:lnTo>
                  <a:pt x="7253" y="1471"/>
                </a:lnTo>
                <a:lnTo>
                  <a:pt x="7255" y="1465"/>
                </a:lnTo>
                <a:lnTo>
                  <a:pt x="7261" y="1447"/>
                </a:lnTo>
                <a:lnTo>
                  <a:pt x="7267" y="1418"/>
                </a:lnTo>
                <a:lnTo>
                  <a:pt x="7272" y="1398"/>
                </a:lnTo>
                <a:lnTo>
                  <a:pt x="7278" y="1378"/>
                </a:lnTo>
                <a:lnTo>
                  <a:pt x="7288" y="1357"/>
                </a:lnTo>
                <a:lnTo>
                  <a:pt x="7298" y="1334"/>
                </a:lnTo>
                <a:lnTo>
                  <a:pt x="7310" y="1310"/>
                </a:lnTo>
                <a:lnTo>
                  <a:pt x="7323" y="1286"/>
                </a:lnTo>
                <a:lnTo>
                  <a:pt x="7339" y="1261"/>
                </a:lnTo>
                <a:lnTo>
                  <a:pt x="7356" y="1236"/>
                </a:lnTo>
                <a:lnTo>
                  <a:pt x="7392" y="1185"/>
                </a:lnTo>
                <a:lnTo>
                  <a:pt x="7432" y="1132"/>
                </a:lnTo>
                <a:lnTo>
                  <a:pt x="7474" y="1080"/>
                </a:lnTo>
                <a:lnTo>
                  <a:pt x="7517" y="1028"/>
                </a:lnTo>
                <a:lnTo>
                  <a:pt x="7559" y="979"/>
                </a:lnTo>
                <a:lnTo>
                  <a:pt x="7600" y="934"/>
                </a:lnTo>
                <a:lnTo>
                  <a:pt x="7640" y="892"/>
                </a:lnTo>
                <a:lnTo>
                  <a:pt x="7675" y="855"/>
                </a:lnTo>
                <a:lnTo>
                  <a:pt x="7731" y="799"/>
                </a:lnTo>
                <a:lnTo>
                  <a:pt x="7749" y="782"/>
                </a:lnTo>
                <a:lnTo>
                  <a:pt x="7758" y="774"/>
                </a:lnTo>
                <a:lnTo>
                  <a:pt x="7762" y="772"/>
                </a:lnTo>
                <a:lnTo>
                  <a:pt x="7764" y="767"/>
                </a:lnTo>
                <a:lnTo>
                  <a:pt x="7765" y="763"/>
                </a:lnTo>
                <a:lnTo>
                  <a:pt x="7764" y="760"/>
                </a:lnTo>
                <a:lnTo>
                  <a:pt x="7762" y="755"/>
                </a:lnTo>
                <a:lnTo>
                  <a:pt x="7759" y="750"/>
                </a:lnTo>
                <a:lnTo>
                  <a:pt x="7750" y="739"/>
                </a:lnTo>
                <a:lnTo>
                  <a:pt x="7722" y="713"/>
                </a:lnTo>
                <a:lnTo>
                  <a:pt x="7706" y="697"/>
                </a:lnTo>
                <a:lnTo>
                  <a:pt x="7690" y="681"/>
                </a:lnTo>
                <a:lnTo>
                  <a:pt x="7670" y="654"/>
                </a:lnTo>
                <a:lnTo>
                  <a:pt x="7664" y="649"/>
                </a:lnTo>
                <a:lnTo>
                  <a:pt x="7659" y="644"/>
                </a:lnTo>
                <a:lnTo>
                  <a:pt x="7651" y="640"/>
                </a:lnTo>
                <a:lnTo>
                  <a:pt x="7640" y="634"/>
                </a:lnTo>
                <a:lnTo>
                  <a:pt x="7597" y="615"/>
                </a:lnTo>
                <a:lnTo>
                  <a:pt x="7547" y="591"/>
                </a:lnTo>
                <a:lnTo>
                  <a:pt x="7470" y="557"/>
                </a:lnTo>
                <a:lnTo>
                  <a:pt x="7377" y="515"/>
                </a:lnTo>
                <a:lnTo>
                  <a:pt x="7325" y="493"/>
                </a:lnTo>
                <a:lnTo>
                  <a:pt x="7272" y="472"/>
                </a:lnTo>
                <a:lnTo>
                  <a:pt x="7233" y="457"/>
                </a:lnTo>
                <a:lnTo>
                  <a:pt x="7193" y="443"/>
                </a:lnTo>
                <a:lnTo>
                  <a:pt x="7113" y="417"/>
                </a:lnTo>
                <a:lnTo>
                  <a:pt x="7032" y="391"/>
                </a:lnTo>
                <a:lnTo>
                  <a:pt x="6946" y="362"/>
                </a:lnTo>
                <a:lnTo>
                  <a:pt x="6894" y="345"/>
                </a:lnTo>
                <a:lnTo>
                  <a:pt x="6840" y="328"/>
                </a:lnTo>
                <a:lnTo>
                  <a:pt x="6784" y="313"/>
                </a:lnTo>
                <a:lnTo>
                  <a:pt x="6726" y="296"/>
                </a:lnTo>
                <a:lnTo>
                  <a:pt x="6612" y="268"/>
                </a:lnTo>
                <a:lnTo>
                  <a:pt x="6499" y="240"/>
                </a:lnTo>
                <a:lnTo>
                  <a:pt x="6394" y="215"/>
                </a:lnTo>
                <a:lnTo>
                  <a:pt x="6301" y="195"/>
                </a:lnTo>
                <a:lnTo>
                  <a:pt x="6222" y="177"/>
                </a:lnTo>
                <a:lnTo>
                  <a:pt x="6164" y="163"/>
                </a:lnTo>
                <a:lnTo>
                  <a:pt x="6140" y="158"/>
                </a:lnTo>
                <a:lnTo>
                  <a:pt x="6116" y="154"/>
                </a:lnTo>
                <a:lnTo>
                  <a:pt x="6091" y="152"/>
                </a:lnTo>
                <a:lnTo>
                  <a:pt x="6066" y="149"/>
                </a:lnTo>
                <a:lnTo>
                  <a:pt x="6041" y="149"/>
                </a:lnTo>
                <a:lnTo>
                  <a:pt x="6016" y="149"/>
                </a:lnTo>
                <a:lnTo>
                  <a:pt x="5967" y="152"/>
                </a:lnTo>
                <a:lnTo>
                  <a:pt x="5919" y="157"/>
                </a:lnTo>
                <a:lnTo>
                  <a:pt x="5876" y="160"/>
                </a:lnTo>
                <a:lnTo>
                  <a:pt x="5838" y="164"/>
                </a:lnTo>
                <a:lnTo>
                  <a:pt x="5806" y="165"/>
                </a:lnTo>
                <a:lnTo>
                  <a:pt x="5779" y="165"/>
                </a:lnTo>
                <a:lnTo>
                  <a:pt x="5755" y="163"/>
                </a:lnTo>
                <a:lnTo>
                  <a:pt x="5736" y="160"/>
                </a:lnTo>
                <a:lnTo>
                  <a:pt x="5721" y="155"/>
                </a:lnTo>
                <a:lnTo>
                  <a:pt x="5708" y="151"/>
                </a:lnTo>
                <a:lnTo>
                  <a:pt x="5698" y="145"/>
                </a:lnTo>
                <a:lnTo>
                  <a:pt x="5691" y="137"/>
                </a:lnTo>
                <a:lnTo>
                  <a:pt x="5689" y="134"/>
                </a:lnTo>
                <a:lnTo>
                  <a:pt x="5687" y="129"/>
                </a:lnTo>
                <a:lnTo>
                  <a:pt x="5684" y="122"/>
                </a:lnTo>
                <a:lnTo>
                  <a:pt x="5679" y="117"/>
                </a:lnTo>
                <a:lnTo>
                  <a:pt x="5674" y="112"/>
                </a:lnTo>
                <a:lnTo>
                  <a:pt x="5668" y="111"/>
                </a:lnTo>
                <a:lnTo>
                  <a:pt x="5660" y="109"/>
                </a:lnTo>
                <a:lnTo>
                  <a:pt x="5655" y="109"/>
                </a:lnTo>
                <a:lnTo>
                  <a:pt x="5649" y="106"/>
                </a:lnTo>
                <a:lnTo>
                  <a:pt x="5642" y="104"/>
                </a:lnTo>
                <a:lnTo>
                  <a:pt x="5635" y="103"/>
                </a:lnTo>
                <a:lnTo>
                  <a:pt x="5628" y="103"/>
                </a:lnTo>
                <a:lnTo>
                  <a:pt x="5621" y="104"/>
                </a:lnTo>
                <a:lnTo>
                  <a:pt x="5613" y="105"/>
                </a:lnTo>
                <a:lnTo>
                  <a:pt x="5597" y="111"/>
                </a:lnTo>
                <a:lnTo>
                  <a:pt x="5581" y="121"/>
                </a:lnTo>
                <a:lnTo>
                  <a:pt x="5564" y="131"/>
                </a:lnTo>
                <a:lnTo>
                  <a:pt x="5549" y="143"/>
                </a:lnTo>
                <a:lnTo>
                  <a:pt x="5532" y="158"/>
                </a:lnTo>
                <a:lnTo>
                  <a:pt x="5502" y="185"/>
                </a:lnTo>
                <a:lnTo>
                  <a:pt x="5476" y="211"/>
                </a:lnTo>
                <a:lnTo>
                  <a:pt x="5455" y="231"/>
                </a:lnTo>
                <a:lnTo>
                  <a:pt x="5446" y="237"/>
                </a:lnTo>
                <a:lnTo>
                  <a:pt x="5440" y="239"/>
                </a:lnTo>
                <a:lnTo>
                  <a:pt x="5434" y="241"/>
                </a:lnTo>
                <a:lnTo>
                  <a:pt x="5428" y="245"/>
                </a:lnTo>
                <a:lnTo>
                  <a:pt x="5412" y="257"/>
                </a:lnTo>
                <a:lnTo>
                  <a:pt x="5392" y="272"/>
                </a:lnTo>
                <a:lnTo>
                  <a:pt x="5369" y="291"/>
                </a:lnTo>
                <a:lnTo>
                  <a:pt x="5341" y="311"/>
                </a:lnTo>
                <a:lnTo>
                  <a:pt x="5327" y="320"/>
                </a:lnTo>
                <a:lnTo>
                  <a:pt x="5311" y="328"/>
                </a:lnTo>
                <a:lnTo>
                  <a:pt x="5295" y="337"/>
                </a:lnTo>
                <a:lnTo>
                  <a:pt x="5278" y="344"/>
                </a:lnTo>
                <a:lnTo>
                  <a:pt x="5260" y="349"/>
                </a:lnTo>
                <a:lnTo>
                  <a:pt x="5241" y="354"/>
                </a:lnTo>
                <a:lnTo>
                  <a:pt x="5203" y="361"/>
                </a:lnTo>
                <a:lnTo>
                  <a:pt x="5161" y="370"/>
                </a:lnTo>
                <a:lnTo>
                  <a:pt x="5118" y="381"/>
                </a:lnTo>
                <a:lnTo>
                  <a:pt x="5072" y="394"/>
                </a:lnTo>
                <a:lnTo>
                  <a:pt x="5025" y="411"/>
                </a:lnTo>
                <a:lnTo>
                  <a:pt x="4976" y="430"/>
                </a:lnTo>
                <a:lnTo>
                  <a:pt x="4924" y="451"/>
                </a:lnTo>
                <a:lnTo>
                  <a:pt x="4872" y="477"/>
                </a:lnTo>
                <a:lnTo>
                  <a:pt x="4776" y="526"/>
                </a:lnTo>
                <a:lnTo>
                  <a:pt x="4737" y="545"/>
                </a:lnTo>
                <a:lnTo>
                  <a:pt x="4720" y="552"/>
                </a:lnTo>
                <a:lnTo>
                  <a:pt x="4705" y="559"/>
                </a:lnTo>
                <a:lnTo>
                  <a:pt x="4689" y="564"/>
                </a:lnTo>
                <a:lnTo>
                  <a:pt x="4676" y="567"/>
                </a:lnTo>
                <a:lnTo>
                  <a:pt x="4664" y="569"/>
                </a:lnTo>
                <a:lnTo>
                  <a:pt x="4652" y="569"/>
                </a:lnTo>
                <a:lnTo>
                  <a:pt x="4642" y="567"/>
                </a:lnTo>
                <a:lnTo>
                  <a:pt x="4633" y="563"/>
                </a:lnTo>
                <a:lnTo>
                  <a:pt x="4625" y="557"/>
                </a:lnTo>
                <a:lnTo>
                  <a:pt x="4617" y="548"/>
                </a:lnTo>
                <a:lnTo>
                  <a:pt x="4610" y="540"/>
                </a:lnTo>
                <a:lnTo>
                  <a:pt x="4602" y="534"/>
                </a:lnTo>
                <a:lnTo>
                  <a:pt x="4594" y="530"/>
                </a:lnTo>
                <a:lnTo>
                  <a:pt x="4584" y="528"/>
                </a:lnTo>
                <a:lnTo>
                  <a:pt x="4573" y="528"/>
                </a:lnTo>
                <a:lnTo>
                  <a:pt x="4561" y="529"/>
                </a:lnTo>
                <a:lnTo>
                  <a:pt x="4551" y="531"/>
                </a:lnTo>
                <a:lnTo>
                  <a:pt x="4537" y="535"/>
                </a:lnTo>
                <a:lnTo>
                  <a:pt x="4512" y="545"/>
                </a:lnTo>
                <a:lnTo>
                  <a:pt x="4487" y="555"/>
                </a:lnTo>
                <a:lnTo>
                  <a:pt x="4461" y="565"/>
                </a:lnTo>
                <a:lnTo>
                  <a:pt x="4449" y="570"/>
                </a:lnTo>
                <a:lnTo>
                  <a:pt x="4436" y="573"/>
                </a:lnTo>
                <a:lnTo>
                  <a:pt x="4425" y="576"/>
                </a:lnTo>
                <a:lnTo>
                  <a:pt x="4416" y="577"/>
                </a:lnTo>
                <a:lnTo>
                  <a:pt x="4407" y="577"/>
                </a:lnTo>
                <a:lnTo>
                  <a:pt x="4400" y="576"/>
                </a:lnTo>
                <a:lnTo>
                  <a:pt x="4394" y="573"/>
                </a:lnTo>
                <a:lnTo>
                  <a:pt x="4391" y="570"/>
                </a:lnTo>
                <a:lnTo>
                  <a:pt x="4387" y="566"/>
                </a:lnTo>
                <a:lnTo>
                  <a:pt x="4383" y="561"/>
                </a:lnTo>
                <a:lnTo>
                  <a:pt x="4381" y="555"/>
                </a:lnTo>
                <a:lnTo>
                  <a:pt x="4380" y="548"/>
                </a:lnTo>
                <a:lnTo>
                  <a:pt x="4377" y="533"/>
                </a:lnTo>
                <a:lnTo>
                  <a:pt x="4375" y="514"/>
                </a:lnTo>
                <a:lnTo>
                  <a:pt x="4371" y="492"/>
                </a:lnTo>
                <a:lnTo>
                  <a:pt x="4367" y="465"/>
                </a:lnTo>
                <a:lnTo>
                  <a:pt x="4364" y="435"/>
                </a:lnTo>
                <a:lnTo>
                  <a:pt x="4364" y="404"/>
                </a:lnTo>
                <a:lnTo>
                  <a:pt x="4364" y="374"/>
                </a:lnTo>
                <a:lnTo>
                  <a:pt x="4365" y="345"/>
                </a:lnTo>
                <a:lnTo>
                  <a:pt x="4369" y="323"/>
                </a:lnTo>
                <a:lnTo>
                  <a:pt x="4373" y="303"/>
                </a:lnTo>
                <a:lnTo>
                  <a:pt x="4375" y="297"/>
                </a:lnTo>
                <a:lnTo>
                  <a:pt x="4379" y="293"/>
                </a:lnTo>
                <a:lnTo>
                  <a:pt x="4385" y="283"/>
                </a:lnTo>
                <a:lnTo>
                  <a:pt x="4388" y="275"/>
                </a:lnTo>
                <a:lnTo>
                  <a:pt x="4391" y="268"/>
                </a:lnTo>
                <a:lnTo>
                  <a:pt x="4392" y="260"/>
                </a:lnTo>
                <a:lnTo>
                  <a:pt x="4392" y="253"/>
                </a:lnTo>
                <a:lnTo>
                  <a:pt x="4389" y="247"/>
                </a:lnTo>
                <a:lnTo>
                  <a:pt x="4385" y="235"/>
                </a:lnTo>
                <a:lnTo>
                  <a:pt x="4380" y="223"/>
                </a:lnTo>
                <a:lnTo>
                  <a:pt x="4379" y="216"/>
                </a:lnTo>
                <a:lnTo>
                  <a:pt x="4377" y="210"/>
                </a:lnTo>
                <a:lnTo>
                  <a:pt x="4379" y="203"/>
                </a:lnTo>
                <a:lnTo>
                  <a:pt x="4380" y="196"/>
                </a:lnTo>
                <a:lnTo>
                  <a:pt x="4383" y="188"/>
                </a:lnTo>
                <a:lnTo>
                  <a:pt x="4389" y="178"/>
                </a:lnTo>
                <a:lnTo>
                  <a:pt x="4394" y="172"/>
                </a:lnTo>
                <a:lnTo>
                  <a:pt x="4396" y="166"/>
                </a:lnTo>
                <a:lnTo>
                  <a:pt x="4398" y="160"/>
                </a:lnTo>
                <a:lnTo>
                  <a:pt x="4399" y="155"/>
                </a:lnTo>
                <a:lnTo>
                  <a:pt x="4398" y="151"/>
                </a:lnTo>
                <a:lnTo>
                  <a:pt x="4395" y="146"/>
                </a:lnTo>
                <a:lnTo>
                  <a:pt x="4391" y="135"/>
                </a:lnTo>
                <a:lnTo>
                  <a:pt x="4383" y="121"/>
                </a:lnTo>
                <a:lnTo>
                  <a:pt x="4380" y="112"/>
                </a:lnTo>
                <a:lnTo>
                  <a:pt x="4376" y="100"/>
                </a:lnTo>
                <a:lnTo>
                  <a:pt x="4374" y="88"/>
                </a:lnTo>
                <a:lnTo>
                  <a:pt x="4371" y="73"/>
                </a:lnTo>
                <a:lnTo>
                  <a:pt x="4369" y="55"/>
                </a:lnTo>
                <a:lnTo>
                  <a:pt x="4369" y="35"/>
                </a:lnTo>
                <a:lnTo>
                  <a:pt x="4368" y="16"/>
                </a:lnTo>
                <a:lnTo>
                  <a:pt x="4368" y="10"/>
                </a:lnTo>
                <a:lnTo>
                  <a:pt x="4365" y="5"/>
                </a:lnTo>
                <a:lnTo>
                  <a:pt x="4364" y="1"/>
                </a:lnTo>
                <a:lnTo>
                  <a:pt x="4362" y="0"/>
                </a:lnTo>
                <a:lnTo>
                  <a:pt x="4358" y="0"/>
                </a:lnTo>
                <a:lnTo>
                  <a:pt x="4355" y="1"/>
                </a:lnTo>
                <a:lnTo>
                  <a:pt x="4345" y="8"/>
                </a:lnTo>
                <a:lnTo>
                  <a:pt x="4333" y="20"/>
                </a:lnTo>
                <a:lnTo>
                  <a:pt x="4301" y="56"/>
                </a:lnTo>
                <a:lnTo>
                  <a:pt x="4260" y="99"/>
                </a:lnTo>
                <a:lnTo>
                  <a:pt x="4215" y="143"/>
                </a:lnTo>
                <a:lnTo>
                  <a:pt x="4178" y="179"/>
                </a:lnTo>
                <a:lnTo>
                  <a:pt x="4164" y="190"/>
                </a:lnTo>
                <a:lnTo>
                  <a:pt x="4156" y="195"/>
                </a:lnTo>
                <a:lnTo>
                  <a:pt x="4150" y="195"/>
                </a:lnTo>
                <a:lnTo>
                  <a:pt x="4145" y="195"/>
                </a:lnTo>
                <a:lnTo>
                  <a:pt x="4133" y="192"/>
                </a:lnTo>
                <a:lnTo>
                  <a:pt x="4119" y="186"/>
                </a:lnTo>
                <a:lnTo>
                  <a:pt x="4104" y="180"/>
                </a:lnTo>
                <a:lnTo>
                  <a:pt x="4088" y="174"/>
                </a:lnTo>
                <a:lnTo>
                  <a:pt x="4070" y="170"/>
                </a:lnTo>
                <a:lnTo>
                  <a:pt x="4062" y="167"/>
                </a:lnTo>
                <a:lnTo>
                  <a:pt x="4054" y="167"/>
                </a:lnTo>
                <a:lnTo>
                  <a:pt x="4044" y="166"/>
                </a:lnTo>
                <a:lnTo>
                  <a:pt x="4035" y="167"/>
                </a:lnTo>
                <a:lnTo>
                  <a:pt x="4005" y="172"/>
                </a:lnTo>
                <a:lnTo>
                  <a:pt x="3986" y="174"/>
                </a:lnTo>
                <a:lnTo>
                  <a:pt x="3979" y="174"/>
                </a:lnTo>
                <a:lnTo>
                  <a:pt x="3974" y="172"/>
                </a:lnTo>
                <a:lnTo>
                  <a:pt x="3969" y="168"/>
                </a:lnTo>
                <a:lnTo>
                  <a:pt x="3965" y="163"/>
                </a:lnTo>
                <a:lnTo>
                  <a:pt x="3961" y="160"/>
                </a:lnTo>
                <a:lnTo>
                  <a:pt x="3956" y="157"/>
                </a:lnTo>
                <a:lnTo>
                  <a:pt x="3947" y="153"/>
                </a:lnTo>
                <a:lnTo>
                  <a:pt x="3936" y="149"/>
                </a:lnTo>
                <a:lnTo>
                  <a:pt x="3922" y="146"/>
                </a:lnTo>
                <a:lnTo>
                  <a:pt x="3906" y="143"/>
                </a:lnTo>
                <a:lnTo>
                  <a:pt x="3885" y="142"/>
                </a:lnTo>
                <a:lnTo>
                  <a:pt x="3881" y="142"/>
                </a:lnTo>
                <a:lnTo>
                  <a:pt x="3860" y="143"/>
                </a:lnTo>
                <a:lnTo>
                  <a:pt x="3842" y="146"/>
                </a:lnTo>
                <a:lnTo>
                  <a:pt x="3829" y="149"/>
                </a:lnTo>
                <a:lnTo>
                  <a:pt x="3817" y="153"/>
                </a:lnTo>
                <a:lnTo>
                  <a:pt x="3809" y="157"/>
                </a:lnTo>
                <a:lnTo>
                  <a:pt x="3804" y="159"/>
                </a:lnTo>
                <a:lnTo>
                  <a:pt x="3799" y="163"/>
                </a:lnTo>
                <a:lnTo>
                  <a:pt x="3796" y="168"/>
                </a:lnTo>
                <a:lnTo>
                  <a:pt x="3792" y="172"/>
                </a:lnTo>
                <a:lnTo>
                  <a:pt x="3786" y="173"/>
                </a:lnTo>
                <a:lnTo>
                  <a:pt x="3780" y="174"/>
                </a:lnTo>
                <a:lnTo>
                  <a:pt x="3760" y="172"/>
                </a:lnTo>
                <a:lnTo>
                  <a:pt x="3730" y="167"/>
                </a:lnTo>
                <a:lnTo>
                  <a:pt x="3721" y="166"/>
                </a:lnTo>
                <a:lnTo>
                  <a:pt x="3711" y="166"/>
                </a:lnTo>
                <a:lnTo>
                  <a:pt x="3703" y="167"/>
                </a:lnTo>
                <a:lnTo>
                  <a:pt x="3694" y="170"/>
                </a:lnTo>
                <a:lnTo>
                  <a:pt x="3676" y="174"/>
                </a:lnTo>
                <a:lnTo>
                  <a:pt x="3661" y="180"/>
                </a:lnTo>
                <a:lnTo>
                  <a:pt x="3645" y="186"/>
                </a:lnTo>
                <a:lnTo>
                  <a:pt x="3632" y="191"/>
                </a:lnTo>
                <a:lnTo>
                  <a:pt x="3619" y="195"/>
                </a:lnTo>
                <a:lnTo>
                  <a:pt x="3614" y="195"/>
                </a:lnTo>
                <a:lnTo>
                  <a:pt x="3608" y="194"/>
                </a:lnTo>
                <a:lnTo>
                  <a:pt x="3601" y="189"/>
                </a:lnTo>
                <a:lnTo>
                  <a:pt x="3587" y="178"/>
                </a:lnTo>
                <a:lnTo>
                  <a:pt x="3550" y="143"/>
                </a:lnTo>
                <a:lnTo>
                  <a:pt x="3504" y="99"/>
                </a:lnTo>
                <a:lnTo>
                  <a:pt x="3464" y="56"/>
                </a:lnTo>
                <a:lnTo>
                  <a:pt x="3432" y="20"/>
                </a:lnTo>
                <a:lnTo>
                  <a:pt x="3420" y="8"/>
                </a:lnTo>
                <a:lnTo>
                  <a:pt x="3410" y="1"/>
                </a:lnTo>
                <a:lnTo>
                  <a:pt x="3407" y="0"/>
                </a:lnTo>
                <a:lnTo>
                  <a:pt x="3404" y="0"/>
                </a:lnTo>
                <a:lnTo>
                  <a:pt x="3401" y="1"/>
                </a:lnTo>
                <a:lnTo>
                  <a:pt x="3399" y="5"/>
                </a:lnTo>
                <a:lnTo>
                  <a:pt x="3398" y="10"/>
                </a:lnTo>
                <a:lnTo>
                  <a:pt x="3397" y="16"/>
                </a:lnTo>
                <a:lnTo>
                  <a:pt x="3396" y="35"/>
                </a:lnTo>
                <a:lnTo>
                  <a:pt x="3396" y="55"/>
                </a:lnTo>
                <a:lnTo>
                  <a:pt x="3393" y="73"/>
                </a:lnTo>
                <a:lnTo>
                  <a:pt x="3391" y="88"/>
                </a:lnTo>
                <a:lnTo>
                  <a:pt x="3389" y="100"/>
                </a:lnTo>
                <a:lnTo>
                  <a:pt x="3385" y="111"/>
                </a:lnTo>
                <a:lnTo>
                  <a:pt x="3381" y="121"/>
                </a:lnTo>
                <a:lnTo>
                  <a:pt x="3374" y="135"/>
                </a:lnTo>
                <a:lnTo>
                  <a:pt x="3370" y="146"/>
                </a:lnTo>
                <a:lnTo>
                  <a:pt x="3367" y="151"/>
                </a:lnTo>
                <a:lnTo>
                  <a:pt x="3366" y="155"/>
                </a:lnTo>
                <a:lnTo>
                  <a:pt x="3367" y="160"/>
                </a:lnTo>
                <a:lnTo>
                  <a:pt x="3368" y="165"/>
                </a:lnTo>
                <a:lnTo>
                  <a:pt x="3371" y="171"/>
                </a:lnTo>
                <a:lnTo>
                  <a:pt x="3375" y="178"/>
                </a:lnTo>
                <a:lnTo>
                  <a:pt x="3381" y="188"/>
                </a:lnTo>
                <a:lnTo>
                  <a:pt x="3385" y="196"/>
                </a:lnTo>
                <a:lnTo>
                  <a:pt x="3386" y="203"/>
                </a:lnTo>
                <a:lnTo>
                  <a:pt x="3387" y="210"/>
                </a:lnTo>
                <a:lnTo>
                  <a:pt x="3386" y="216"/>
                </a:lnTo>
                <a:lnTo>
                  <a:pt x="3384" y="223"/>
                </a:lnTo>
                <a:lnTo>
                  <a:pt x="3379" y="235"/>
                </a:lnTo>
                <a:lnTo>
                  <a:pt x="3375" y="247"/>
                </a:lnTo>
                <a:lnTo>
                  <a:pt x="3373" y="253"/>
                </a:lnTo>
                <a:lnTo>
                  <a:pt x="3373" y="260"/>
                </a:lnTo>
                <a:lnTo>
                  <a:pt x="3374" y="268"/>
                </a:lnTo>
                <a:lnTo>
                  <a:pt x="3377" y="275"/>
                </a:lnTo>
                <a:lnTo>
                  <a:pt x="3380" y="283"/>
                </a:lnTo>
                <a:lnTo>
                  <a:pt x="3387" y="293"/>
                </a:lnTo>
                <a:lnTo>
                  <a:pt x="3390" y="297"/>
                </a:lnTo>
                <a:lnTo>
                  <a:pt x="3392" y="303"/>
                </a:lnTo>
                <a:lnTo>
                  <a:pt x="3396" y="323"/>
                </a:lnTo>
                <a:lnTo>
                  <a:pt x="3399" y="345"/>
                </a:lnTo>
                <a:lnTo>
                  <a:pt x="3401" y="374"/>
                </a:lnTo>
                <a:lnTo>
                  <a:pt x="3401" y="404"/>
                </a:lnTo>
                <a:lnTo>
                  <a:pt x="3401" y="435"/>
                </a:lnTo>
                <a:lnTo>
                  <a:pt x="3398" y="465"/>
                </a:lnTo>
                <a:lnTo>
                  <a:pt x="3393" y="492"/>
                </a:lnTo>
                <a:lnTo>
                  <a:pt x="3390" y="514"/>
                </a:lnTo>
                <a:lnTo>
                  <a:pt x="3387" y="533"/>
                </a:lnTo>
                <a:lnTo>
                  <a:pt x="3385" y="548"/>
                </a:lnTo>
                <a:lnTo>
                  <a:pt x="3384" y="555"/>
                </a:lnTo>
                <a:lnTo>
                  <a:pt x="3381" y="561"/>
                </a:lnTo>
                <a:lnTo>
                  <a:pt x="3378" y="566"/>
                </a:lnTo>
                <a:lnTo>
                  <a:pt x="3374" y="570"/>
                </a:lnTo>
                <a:lnTo>
                  <a:pt x="3371" y="573"/>
                </a:lnTo>
                <a:lnTo>
                  <a:pt x="3365" y="576"/>
                </a:lnTo>
                <a:lnTo>
                  <a:pt x="3358" y="576"/>
                </a:lnTo>
                <a:lnTo>
                  <a:pt x="3349" y="576"/>
                </a:lnTo>
                <a:lnTo>
                  <a:pt x="3340" y="574"/>
                </a:lnTo>
                <a:lnTo>
                  <a:pt x="3329" y="572"/>
                </a:lnTo>
                <a:lnTo>
                  <a:pt x="3316" y="570"/>
                </a:lnTo>
                <a:lnTo>
                  <a:pt x="3304" y="565"/>
                </a:lnTo>
                <a:lnTo>
                  <a:pt x="3278" y="555"/>
                </a:lnTo>
                <a:lnTo>
                  <a:pt x="3252" y="545"/>
                </a:lnTo>
                <a:lnTo>
                  <a:pt x="3227" y="535"/>
                </a:lnTo>
                <a:lnTo>
                  <a:pt x="3214" y="531"/>
                </a:lnTo>
                <a:lnTo>
                  <a:pt x="3204" y="529"/>
                </a:lnTo>
                <a:lnTo>
                  <a:pt x="3192" y="528"/>
                </a:lnTo>
                <a:lnTo>
                  <a:pt x="3181" y="528"/>
                </a:lnTo>
                <a:lnTo>
                  <a:pt x="3171" y="530"/>
                </a:lnTo>
                <a:lnTo>
                  <a:pt x="3163" y="534"/>
                </a:lnTo>
                <a:lnTo>
                  <a:pt x="3155" y="540"/>
                </a:lnTo>
                <a:lnTo>
                  <a:pt x="3147" y="548"/>
                </a:lnTo>
                <a:lnTo>
                  <a:pt x="3140" y="557"/>
                </a:lnTo>
                <a:lnTo>
                  <a:pt x="3132" y="563"/>
                </a:lnTo>
                <a:lnTo>
                  <a:pt x="3122" y="566"/>
                </a:lnTo>
                <a:lnTo>
                  <a:pt x="3113" y="569"/>
                </a:lnTo>
                <a:lnTo>
                  <a:pt x="3101" y="569"/>
                </a:lnTo>
                <a:lnTo>
                  <a:pt x="3089" y="567"/>
                </a:lnTo>
                <a:lnTo>
                  <a:pt x="3076" y="564"/>
                </a:lnTo>
                <a:lnTo>
                  <a:pt x="3060" y="559"/>
                </a:lnTo>
                <a:lnTo>
                  <a:pt x="3045" y="552"/>
                </a:lnTo>
                <a:lnTo>
                  <a:pt x="3028" y="545"/>
                </a:lnTo>
                <a:lnTo>
                  <a:pt x="2989" y="526"/>
                </a:lnTo>
                <a:lnTo>
                  <a:pt x="2893" y="477"/>
                </a:lnTo>
                <a:lnTo>
                  <a:pt x="2840" y="451"/>
                </a:lnTo>
                <a:lnTo>
                  <a:pt x="2789" y="429"/>
                </a:lnTo>
                <a:lnTo>
                  <a:pt x="2740" y="411"/>
                </a:lnTo>
                <a:lnTo>
                  <a:pt x="2692" y="394"/>
                </a:lnTo>
                <a:lnTo>
                  <a:pt x="2647" y="381"/>
                </a:lnTo>
                <a:lnTo>
                  <a:pt x="2604" y="370"/>
                </a:lnTo>
                <a:lnTo>
                  <a:pt x="2563" y="361"/>
                </a:lnTo>
                <a:lnTo>
                  <a:pt x="2524" y="354"/>
                </a:lnTo>
                <a:lnTo>
                  <a:pt x="2505" y="349"/>
                </a:lnTo>
                <a:lnTo>
                  <a:pt x="2487" y="343"/>
                </a:lnTo>
                <a:lnTo>
                  <a:pt x="2470" y="337"/>
                </a:lnTo>
                <a:lnTo>
                  <a:pt x="2454" y="328"/>
                </a:lnTo>
                <a:lnTo>
                  <a:pt x="2438" y="320"/>
                </a:lnTo>
                <a:lnTo>
                  <a:pt x="2424" y="311"/>
                </a:lnTo>
                <a:lnTo>
                  <a:pt x="2396" y="291"/>
                </a:lnTo>
                <a:lnTo>
                  <a:pt x="2372" y="272"/>
                </a:lnTo>
                <a:lnTo>
                  <a:pt x="2352" y="256"/>
                </a:lnTo>
                <a:lnTo>
                  <a:pt x="2337" y="245"/>
                </a:lnTo>
                <a:lnTo>
                  <a:pt x="2329" y="240"/>
                </a:lnTo>
                <a:lnTo>
                  <a:pt x="2325" y="239"/>
                </a:lnTo>
                <a:lnTo>
                  <a:pt x="2319" y="237"/>
                </a:lnTo>
                <a:lnTo>
                  <a:pt x="2310" y="231"/>
                </a:lnTo>
                <a:lnTo>
                  <a:pt x="2289" y="211"/>
                </a:lnTo>
                <a:lnTo>
                  <a:pt x="2262" y="185"/>
                </a:lnTo>
                <a:lnTo>
                  <a:pt x="2231" y="157"/>
                </a:lnTo>
                <a:lnTo>
                  <a:pt x="2216" y="143"/>
                </a:lnTo>
                <a:lnTo>
                  <a:pt x="2199" y="131"/>
                </a:lnTo>
                <a:lnTo>
                  <a:pt x="2184" y="121"/>
                </a:lnTo>
                <a:lnTo>
                  <a:pt x="2167" y="111"/>
                </a:lnTo>
                <a:lnTo>
                  <a:pt x="2151" y="105"/>
                </a:lnTo>
                <a:lnTo>
                  <a:pt x="2144" y="104"/>
                </a:lnTo>
                <a:lnTo>
                  <a:pt x="2137" y="103"/>
                </a:lnTo>
                <a:lnTo>
                  <a:pt x="2130" y="103"/>
                </a:lnTo>
                <a:lnTo>
                  <a:pt x="2123" y="104"/>
                </a:lnTo>
                <a:lnTo>
                  <a:pt x="2116" y="105"/>
                </a:lnTo>
                <a:lnTo>
                  <a:pt x="2110" y="109"/>
                </a:lnTo>
                <a:lnTo>
                  <a:pt x="2105" y="109"/>
                </a:lnTo>
                <a:lnTo>
                  <a:pt x="2097" y="110"/>
                </a:lnTo>
                <a:lnTo>
                  <a:pt x="2091" y="112"/>
                </a:lnTo>
                <a:lnTo>
                  <a:pt x="2086" y="116"/>
                </a:lnTo>
                <a:lnTo>
                  <a:pt x="2081" y="122"/>
                </a:lnTo>
                <a:lnTo>
                  <a:pt x="2077" y="129"/>
                </a:lnTo>
                <a:lnTo>
                  <a:pt x="2076" y="133"/>
                </a:lnTo>
                <a:lnTo>
                  <a:pt x="2074" y="137"/>
                </a:lnTo>
                <a:lnTo>
                  <a:pt x="2067" y="145"/>
                </a:lnTo>
                <a:lnTo>
                  <a:pt x="2057" y="151"/>
                </a:lnTo>
                <a:lnTo>
                  <a:pt x="2044" y="155"/>
                </a:lnTo>
                <a:lnTo>
                  <a:pt x="2028" y="159"/>
                </a:lnTo>
                <a:lnTo>
                  <a:pt x="2008" y="163"/>
                </a:lnTo>
                <a:lnTo>
                  <a:pt x="1985" y="164"/>
                </a:lnTo>
                <a:lnTo>
                  <a:pt x="1959" y="165"/>
                </a:lnTo>
                <a:lnTo>
                  <a:pt x="1927" y="164"/>
                </a:lnTo>
                <a:lnTo>
                  <a:pt x="1889" y="160"/>
                </a:lnTo>
                <a:lnTo>
                  <a:pt x="1845" y="155"/>
                </a:lnTo>
                <a:lnTo>
                  <a:pt x="1798" y="152"/>
                </a:lnTo>
                <a:lnTo>
                  <a:pt x="1749" y="149"/>
                </a:lnTo>
                <a:lnTo>
                  <a:pt x="1724" y="149"/>
                </a:lnTo>
                <a:lnTo>
                  <a:pt x="1699" y="149"/>
                </a:lnTo>
                <a:lnTo>
                  <a:pt x="1674" y="152"/>
                </a:lnTo>
                <a:lnTo>
                  <a:pt x="1649" y="154"/>
                </a:lnTo>
                <a:lnTo>
                  <a:pt x="1624" y="158"/>
                </a:lnTo>
                <a:lnTo>
                  <a:pt x="1600" y="163"/>
                </a:lnTo>
                <a:lnTo>
                  <a:pt x="1542" y="177"/>
                </a:lnTo>
                <a:lnTo>
                  <a:pt x="1464" y="194"/>
                </a:lnTo>
                <a:lnTo>
                  <a:pt x="1369" y="215"/>
                </a:lnTo>
                <a:lnTo>
                  <a:pt x="1264" y="240"/>
                </a:lnTo>
                <a:lnTo>
                  <a:pt x="1152" y="266"/>
                </a:lnTo>
                <a:lnTo>
                  <a:pt x="1037" y="296"/>
                </a:lnTo>
                <a:lnTo>
                  <a:pt x="981" y="312"/>
                </a:lnTo>
                <a:lnTo>
                  <a:pt x="925" y="328"/>
                </a:lnTo>
                <a:lnTo>
                  <a:pt x="870" y="345"/>
                </a:lnTo>
                <a:lnTo>
                  <a:pt x="818" y="362"/>
                </a:lnTo>
                <a:lnTo>
                  <a:pt x="733" y="389"/>
                </a:lnTo>
                <a:lnTo>
                  <a:pt x="652" y="416"/>
                </a:lnTo>
                <a:lnTo>
                  <a:pt x="572" y="443"/>
                </a:lnTo>
                <a:lnTo>
                  <a:pt x="532" y="457"/>
                </a:lnTo>
                <a:lnTo>
                  <a:pt x="492" y="472"/>
                </a:lnTo>
                <a:lnTo>
                  <a:pt x="439" y="493"/>
                </a:lnTo>
                <a:lnTo>
                  <a:pt x="388" y="515"/>
                </a:lnTo>
                <a:lnTo>
                  <a:pt x="293" y="557"/>
                </a:lnTo>
                <a:lnTo>
                  <a:pt x="218" y="591"/>
                </a:lnTo>
                <a:lnTo>
                  <a:pt x="168" y="615"/>
                </a:lnTo>
                <a:lnTo>
                  <a:pt x="125" y="634"/>
                </a:lnTo>
                <a:lnTo>
                  <a:pt x="113" y="640"/>
                </a:lnTo>
                <a:lnTo>
                  <a:pt x="106" y="644"/>
                </a:lnTo>
                <a:lnTo>
                  <a:pt x="100" y="649"/>
                </a:lnTo>
                <a:lnTo>
                  <a:pt x="94" y="654"/>
                </a:lnTo>
                <a:lnTo>
                  <a:pt x="74" y="681"/>
                </a:lnTo>
                <a:lnTo>
                  <a:pt x="58" y="697"/>
                </a:lnTo>
                <a:lnTo>
                  <a:pt x="43" y="713"/>
                </a:lnTo>
                <a:lnTo>
                  <a:pt x="15" y="739"/>
                </a:lnTo>
                <a:lnTo>
                  <a:pt x="5" y="750"/>
                </a:lnTo>
                <a:lnTo>
                  <a:pt x="2" y="755"/>
                </a:lnTo>
                <a:lnTo>
                  <a:pt x="0" y="758"/>
                </a:lnTo>
                <a:lnTo>
                  <a:pt x="0" y="763"/>
                </a:lnTo>
                <a:lnTo>
                  <a:pt x="0" y="767"/>
                </a:lnTo>
                <a:lnTo>
                  <a:pt x="2" y="770"/>
                </a:lnTo>
                <a:lnTo>
                  <a:pt x="7" y="774"/>
                </a:lnTo>
                <a:lnTo>
                  <a:pt x="16" y="782"/>
                </a:lnTo>
                <a:lnTo>
                  <a:pt x="34" y="799"/>
                </a:lnTo>
                <a:lnTo>
                  <a:pt x="89" y="854"/>
                </a:lnTo>
                <a:lnTo>
                  <a:pt x="125" y="891"/>
                </a:lnTo>
                <a:lnTo>
                  <a:pt x="163" y="934"/>
                </a:lnTo>
                <a:lnTo>
                  <a:pt x="205" y="979"/>
                </a:lnTo>
                <a:lnTo>
                  <a:pt x="248" y="1028"/>
                </a:lnTo>
                <a:lnTo>
                  <a:pt x="291" y="1080"/>
                </a:lnTo>
                <a:lnTo>
                  <a:pt x="333" y="1131"/>
                </a:lnTo>
                <a:lnTo>
                  <a:pt x="372" y="1184"/>
                </a:lnTo>
                <a:lnTo>
                  <a:pt x="408" y="1236"/>
                </a:lnTo>
                <a:lnTo>
                  <a:pt x="425" y="1261"/>
                </a:lnTo>
                <a:lnTo>
                  <a:pt x="440" y="1286"/>
                </a:lnTo>
                <a:lnTo>
                  <a:pt x="455" y="1310"/>
                </a:lnTo>
                <a:lnTo>
                  <a:pt x="466" y="1334"/>
                </a:lnTo>
                <a:lnTo>
                  <a:pt x="477" y="1357"/>
                </a:lnTo>
                <a:lnTo>
                  <a:pt x="486" y="1378"/>
                </a:lnTo>
                <a:lnTo>
                  <a:pt x="493" y="1398"/>
                </a:lnTo>
                <a:lnTo>
                  <a:pt x="497" y="1418"/>
                </a:lnTo>
                <a:lnTo>
                  <a:pt x="503" y="1446"/>
                </a:lnTo>
                <a:lnTo>
                  <a:pt x="508" y="1465"/>
                </a:lnTo>
                <a:lnTo>
                  <a:pt x="511" y="1471"/>
                </a:lnTo>
                <a:lnTo>
                  <a:pt x="513" y="1476"/>
                </a:lnTo>
                <a:lnTo>
                  <a:pt x="517" y="1478"/>
                </a:lnTo>
                <a:lnTo>
                  <a:pt x="519" y="1480"/>
                </a:lnTo>
                <a:lnTo>
                  <a:pt x="523" y="1478"/>
                </a:lnTo>
                <a:lnTo>
                  <a:pt x="526" y="1477"/>
                </a:lnTo>
                <a:lnTo>
                  <a:pt x="536" y="1474"/>
                </a:lnTo>
                <a:lnTo>
                  <a:pt x="549" y="1468"/>
                </a:lnTo>
                <a:lnTo>
                  <a:pt x="556" y="1464"/>
                </a:lnTo>
                <a:lnTo>
                  <a:pt x="564" y="1462"/>
                </a:lnTo>
                <a:lnTo>
                  <a:pt x="592" y="1458"/>
                </a:lnTo>
                <a:lnTo>
                  <a:pt x="647" y="1453"/>
                </a:lnTo>
                <a:lnTo>
                  <a:pt x="684" y="1451"/>
                </a:lnTo>
                <a:lnTo>
                  <a:pt x="726" y="1450"/>
                </a:lnTo>
                <a:lnTo>
                  <a:pt x="772" y="1449"/>
                </a:lnTo>
                <a:lnTo>
                  <a:pt x="822" y="1450"/>
                </a:lnTo>
                <a:lnTo>
                  <a:pt x="876" y="1451"/>
                </a:lnTo>
                <a:lnTo>
                  <a:pt x="933" y="1455"/>
                </a:lnTo>
                <a:lnTo>
                  <a:pt x="991" y="1461"/>
                </a:lnTo>
                <a:lnTo>
                  <a:pt x="1050" y="1469"/>
                </a:lnTo>
                <a:lnTo>
                  <a:pt x="1110" y="1480"/>
                </a:lnTo>
                <a:lnTo>
                  <a:pt x="1140" y="1487"/>
                </a:lnTo>
                <a:lnTo>
                  <a:pt x="1170" y="1494"/>
                </a:lnTo>
                <a:lnTo>
                  <a:pt x="1200" y="1502"/>
                </a:lnTo>
                <a:lnTo>
                  <a:pt x="1230" y="1511"/>
                </a:lnTo>
                <a:lnTo>
                  <a:pt x="1258" y="1521"/>
                </a:lnTo>
                <a:lnTo>
                  <a:pt x="1287" y="1532"/>
                </a:lnTo>
                <a:lnTo>
                  <a:pt x="1316" y="1544"/>
                </a:lnTo>
                <a:lnTo>
                  <a:pt x="1344" y="1558"/>
                </a:lnTo>
                <a:lnTo>
                  <a:pt x="1373" y="1574"/>
                </a:lnTo>
                <a:lnTo>
                  <a:pt x="1399" y="1591"/>
                </a:lnTo>
                <a:lnTo>
                  <a:pt x="1425" y="1607"/>
                </a:lnTo>
                <a:lnTo>
                  <a:pt x="1452" y="1625"/>
                </a:lnTo>
                <a:lnTo>
                  <a:pt x="1476" y="1644"/>
                </a:lnTo>
                <a:lnTo>
                  <a:pt x="1499" y="1664"/>
                </a:lnTo>
                <a:lnTo>
                  <a:pt x="1521" y="1683"/>
                </a:lnTo>
                <a:lnTo>
                  <a:pt x="1542" y="1702"/>
                </a:lnTo>
                <a:lnTo>
                  <a:pt x="1563" y="1721"/>
                </a:lnTo>
                <a:lnTo>
                  <a:pt x="1581" y="1740"/>
                </a:lnTo>
                <a:lnTo>
                  <a:pt x="1614" y="1777"/>
                </a:lnTo>
                <a:lnTo>
                  <a:pt x="1642" y="1810"/>
                </a:lnTo>
                <a:lnTo>
                  <a:pt x="1652" y="1826"/>
                </a:lnTo>
                <a:lnTo>
                  <a:pt x="1661" y="1840"/>
                </a:lnTo>
                <a:lnTo>
                  <a:pt x="1667" y="1853"/>
                </a:lnTo>
                <a:lnTo>
                  <a:pt x="1673" y="1865"/>
                </a:lnTo>
                <a:lnTo>
                  <a:pt x="1679" y="1883"/>
                </a:lnTo>
                <a:lnTo>
                  <a:pt x="1681" y="1890"/>
                </a:lnTo>
                <a:lnTo>
                  <a:pt x="1692" y="1883"/>
                </a:lnTo>
                <a:lnTo>
                  <a:pt x="1720" y="1867"/>
                </a:lnTo>
                <a:lnTo>
                  <a:pt x="1767" y="1840"/>
                </a:lnTo>
                <a:lnTo>
                  <a:pt x="1797" y="1826"/>
                </a:lnTo>
                <a:lnTo>
                  <a:pt x="1829" y="1810"/>
                </a:lnTo>
                <a:lnTo>
                  <a:pt x="1866" y="1794"/>
                </a:lnTo>
                <a:lnTo>
                  <a:pt x="1905" y="1777"/>
                </a:lnTo>
                <a:lnTo>
                  <a:pt x="1948" y="1760"/>
                </a:lnTo>
                <a:lnTo>
                  <a:pt x="1995" y="1745"/>
                </a:lnTo>
                <a:lnTo>
                  <a:pt x="2044" y="1729"/>
                </a:lnTo>
                <a:lnTo>
                  <a:pt x="2095" y="1716"/>
                </a:lnTo>
                <a:lnTo>
                  <a:pt x="2148" y="1704"/>
                </a:lnTo>
                <a:lnTo>
                  <a:pt x="2204" y="1693"/>
                </a:lnTo>
                <a:lnTo>
                  <a:pt x="2221" y="1691"/>
                </a:lnTo>
                <a:lnTo>
                  <a:pt x="2240" y="1690"/>
                </a:lnTo>
                <a:lnTo>
                  <a:pt x="2278" y="1687"/>
                </a:lnTo>
                <a:lnTo>
                  <a:pt x="2320" y="1687"/>
                </a:lnTo>
                <a:lnTo>
                  <a:pt x="2362" y="1689"/>
                </a:lnTo>
                <a:lnTo>
                  <a:pt x="2444" y="1695"/>
                </a:lnTo>
                <a:lnTo>
                  <a:pt x="2519" y="1699"/>
                </a:lnTo>
                <a:lnTo>
                  <a:pt x="2550" y="1702"/>
                </a:lnTo>
                <a:lnTo>
                  <a:pt x="2583" y="1707"/>
                </a:lnTo>
                <a:lnTo>
                  <a:pt x="2651" y="1718"/>
                </a:lnTo>
                <a:lnTo>
                  <a:pt x="2685" y="1724"/>
                </a:lnTo>
                <a:lnTo>
                  <a:pt x="2720" y="1732"/>
                </a:lnTo>
                <a:lnTo>
                  <a:pt x="2752" y="1740"/>
                </a:lnTo>
                <a:lnTo>
                  <a:pt x="2766" y="1745"/>
                </a:lnTo>
                <a:lnTo>
                  <a:pt x="2781" y="1751"/>
                </a:lnTo>
                <a:lnTo>
                  <a:pt x="2823" y="1771"/>
                </a:lnTo>
                <a:lnTo>
                  <a:pt x="2862" y="1791"/>
                </a:lnTo>
                <a:lnTo>
                  <a:pt x="2899" y="1812"/>
                </a:lnTo>
                <a:lnTo>
                  <a:pt x="2934" y="1831"/>
                </a:lnTo>
                <a:lnTo>
                  <a:pt x="2997" y="1868"/>
                </a:lnTo>
                <a:lnTo>
                  <a:pt x="3048" y="1901"/>
                </a:lnTo>
                <a:lnTo>
                  <a:pt x="3090" y="1930"/>
                </a:lnTo>
                <a:lnTo>
                  <a:pt x="3120" y="1951"/>
                </a:lnTo>
                <a:lnTo>
                  <a:pt x="3145" y="1970"/>
                </a:lnTo>
                <a:lnTo>
                  <a:pt x="3150" y="1993"/>
                </a:lnTo>
                <a:lnTo>
                  <a:pt x="3164" y="2047"/>
                </a:lnTo>
                <a:lnTo>
                  <a:pt x="3175" y="2080"/>
                </a:lnTo>
                <a:lnTo>
                  <a:pt x="3187" y="2115"/>
                </a:lnTo>
                <a:lnTo>
                  <a:pt x="3200" y="2147"/>
                </a:lnTo>
                <a:lnTo>
                  <a:pt x="3207" y="2163"/>
                </a:lnTo>
                <a:lnTo>
                  <a:pt x="3214" y="2177"/>
                </a:lnTo>
                <a:lnTo>
                  <a:pt x="3229" y="2202"/>
                </a:lnTo>
                <a:lnTo>
                  <a:pt x="3239" y="2226"/>
                </a:lnTo>
                <a:lnTo>
                  <a:pt x="3249" y="2248"/>
                </a:lnTo>
                <a:lnTo>
                  <a:pt x="3256" y="2265"/>
                </a:lnTo>
                <a:lnTo>
                  <a:pt x="3266" y="2295"/>
                </a:lnTo>
                <a:lnTo>
                  <a:pt x="3270" y="2313"/>
                </a:lnTo>
                <a:lnTo>
                  <a:pt x="3272" y="2317"/>
                </a:lnTo>
                <a:lnTo>
                  <a:pt x="3274" y="2318"/>
                </a:lnTo>
                <a:lnTo>
                  <a:pt x="3276" y="2319"/>
                </a:lnTo>
                <a:lnTo>
                  <a:pt x="3280" y="2320"/>
                </a:lnTo>
                <a:lnTo>
                  <a:pt x="3299" y="2320"/>
                </a:lnTo>
                <a:lnTo>
                  <a:pt x="3311" y="2322"/>
                </a:lnTo>
                <a:lnTo>
                  <a:pt x="3317" y="2323"/>
                </a:lnTo>
                <a:lnTo>
                  <a:pt x="3324" y="2325"/>
                </a:lnTo>
                <a:lnTo>
                  <a:pt x="3330" y="2330"/>
                </a:lnTo>
                <a:lnTo>
                  <a:pt x="3336" y="2335"/>
                </a:lnTo>
                <a:lnTo>
                  <a:pt x="3343" y="2341"/>
                </a:lnTo>
                <a:lnTo>
                  <a:pt x="3349" y="2349"/>
                </a:lnTo>
                <a:lnTo>
                  <a:pt x="3361" y="2367"/>
                </a:lnTo>
                <a:lnTo>
                  <a:pt x="3372" y="2381"/>
                </a:lnTo>
                <a:lnTo>
                  <a:pt x="3393" y="2408"/>
                </a:lnTo>
                <a:lnTo>
                  <a:pt x="3403" y="2421"/>
                </a:lnTo>
                <a:lnTo>
                  <a:pt x="3410" y="2435"/>
                </a:lnTo>
                <a:lnTo>
                  <a:pt x="3412" y="2443"/>
                </a:lnTo>
                <a:lnTo>
                  <a:pt x="3415" y="2452"/>
                </a:lnTo>
                <a:lnTo>
                  <a:pt x="3417" y="2460"/>
                </a:lnTo>
                <a:lnTo>
                  <a:pt x="3418" y="2471"/>
                </a:lnTo>
                <a:lnTo>
                  <a:pt x="3420" y="2492"/>
                </a:lnTo>
                <a:lnTo>
                  <a:pt x="3420" y="2515"/>
                </a:lnTo>
                <a:lnTo>
                  <a:pt x="3421" y="2562"/>
                </a:lnTo>
                <a:lnTo>
                  <a:pt x="3421" y="2583"/>
                </a:lnTo>
                <a:lnTo>
                  <a:pt x="3422" y="2602"/>
                </a:lnTo>
                <a:lnTo>
                  <a:pt x="3426" y="2619"/>
                </a:lnTo>
                <a:lnTo>
                  <a:pt x="3427" y="2626"/>
                </a:lnTo>
                <a:lnTo>
                  <a:pt x="3429" y="2632"/>
                </a:lnTo>
                <a:lnTo>
                  <a:pt x="3439" y="2655"/>
                </a:lnTo>
                <a:lnTo>
                  <a:pt x="3445" y="2665"/>
                </a:lnTo>
                <a:lnTo>
                  <a:pt x="3451" y="2676"/>
                </a:lnTo>
                <a:lnTo>
                  <a:pt x="3459" y="2686"/>
                </a:lnTo>
                <a:lnTo>
                  <a:pt x="3464" y="2689"/>
                </a:lnTo>
                <a:lnTo>
                  <a:pt x="3470" y="2693"/>
                </a:lnTo>
                <a:lnTo>
                  <a:pt x="3476" y="2695"/>
                </a:lnTo>
                <a:lnTo>
                  <a:pt x="3483" y="2698"/>
                </a:lnTo>
                <a:lnTo>
                  <a:pt x="3490" y="2699"/>
                </a:lnTo>
                <a:lnTo>
                  <a:pt x="3498" y="2699"/>
                </a:lnTo>
                <a:lnTo>
                  <a:pt x="3509" y="2700"/>
                </a:lnTo>
                <a:lnTo>
                  <a:pt x="3522" y="2701"/>
                </a:lnTo>
                <a:lnTo>
                  <a:pt x="3552" y="2707"/>
                </a:lnTo>
                <a:lnTo>
                  <a:pt x="3588" y="2717"/>
                </a:lnTo>
                <a:lnTo>
                  <a:pt x="3607" y="2723"/>
                </a:lnTo>
                <a:lnTo>
                  <a:pt x="3627" y="2730"/>
                </a:lnTo>
                <a:lnTo>
                  <a:pt x="3649" y="2738"/>
                </a:lnTo>
                <a:lnTo>
                  <a:pt x="3669" y="2747"/>
                </a:lnTo>
                <a:lnTo>
                  <a:pt x="3690" y="2757"/>
                </a:lnTo>
                <a:lnTo>
                  <a:pt x="3710" y="2768"/>
                </a:lnTo>
                <a:lnTo>
                  <a:pt x="3730" y="2780"/>
                </a:lnTo>
                <a:lnTo>
                  <a:pt x="3749" y="2793"/>
                </a:lnTo>
                <a:lnTo>
                  <a:pt x="3767" y="2808"/>
                </a:lnTo>
                <a:lnTo>
                  <a:pt x="3784" y="2822"/>
                </a:lnTo>
                <a:lnTo>
                  <a:pt x="3796" y="2836"/>
                </a:lnTo>
                <a:lnTo>
                  <a:pt x="3807" y="2849"/>
                </a:lnTo>
                <a:lnTo>
                  <a:pt x="3815" y="2863"/>
                </a:lnTo>
                <a:lnTo>
                  <a:pt x="3821" y="2876"/>
                </a:lnTo>
                <a:lnTo>
                  <a:pt x="3833" y="2900"/>
                </a:lnTo>
                <a:lnTo>
                  <a:pt x="3838" y="2910"/>
                </a:lnTo>
                <a:lnTo>
                  <a:pt x="3842" y="2920"/>
                </a:lnTo>
                <a:lnTo>
                  <a:pt x="3848" y="2927"/>
                </a:lnTo>
                <a:lnTo>
                  <a:pt x="3856" y="2934"/>
                </a:lnTo>
                <a:lnTo>
                  <a:pt x="3862" y="2939"/>
                </a:lnTo>
                <a:lnTo>
                  <a:pt x="3867" y="2943"/>
                </a:lnTo>
                <a:lnTo>
                  <a:pt x="3877" y="2947"/>
                </a:lnTo>
                <a:lnTo>
                  <a:pt x="3881" y="2947"/>
                </a:lnTo>
                <a:lnTo>
                  <a:pt x="3885" y="2948"/>
                </a:lnTo>
                <a:close/>
              </a:path>
            </a:pathLst>
          </a:custGeom>
          <a:solidFill>
            <a:schemeClr val="tx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39" name="KSO_Shape"/>
          <p:cNvSpPr/>
          <p:nvPr/>
        </p:nvSpPr>
        <p:spPr bwMode="auto">
          <a:xfrm>
            <a:off x="4789181" y="3613986"/>
            <a:ext cx="1905000" cy="723900"/>
          </a:xfrm>
          <a:custGeom>
            <a:avLst/>
            <a:gdLst>
              <a:gd name="T0" fmla="*/ 238222642 w 7765"/>
              <a:gd name="T1" fmla="*/ 171747976 h 2948"/>
              <a:gd name="T2" fmla="*/ 253570343 w 7765"/>
              <a:gd name="T3" fmla="*/ 163187638 h 2948"/>
              <a:gd name="T4" fmla="*/ 260973469 w 7765"/>
              <a:gd name="T5" fmla="*/ 158666455 h 2948"/>
              <a:gd name="T6" fmla="*/ 262116960 w 7765"/>
              <a:gd name="T7" fmla="*/ 146790615 h 2948"/>
              <a:gd name="T8" fmla="*/ 269941321 w 7765"/>
              <a:gd name="T9" fmla="*/ 139857824 h 2948"/>
              <a:gd name="T10" fmla="*/ 274756445 w 7765"/>
              <a:gd name="T11" fmla="*/ 129428802 h 2948"/>
              <a:gd name="T12" fmla="*/ 297447166 w 7765"/>
              <a:gd name="T13" fmla="*/ 106762236 h 2948"/>
              <a:gd name="T14" fmla="*/ 325193681 w 7765"/>
              <a:gd name="T15" fmla="*/ 101818941 h 2948"/>
              <a:gd name="T16" fmla="*/ 357213382 w 7765"/>
              <a:gd name="T17" fmla="*/ 109113192 h 2948"/>
              <a:gd name="T18" fmla="*/ 370213995 w 7765"/>
              <a:gd name="T19" fmla="*/ 107123940 h 2948"/>
              <a:gd name="T20" fmla="*/ 389895234 w 7765"/>
              <a:gd name="T21" fmla="*/ 92354465 h 2948"/>
              <a:gd name="T22" fmla="*/ 426188366 w 7765"/>
              <a:gd name="T23" fmla="*/ 87471577 h 2948"/>
              <a:gd name="T24" fmla="*/ 436661082 w 7765"/>
              <a:gd name="T25" fmla="*/ 88315554 h 2948"/>
              <a:gd name="T26" fmla="*/ 449842014 w 7765"/>
              <a:gd name="T27" fmla="*/ 65106309 h 2948"/>
              <a:gd name="T28" fmla="*/ 467176165 w 7765"/>
              <a:gd name="T29" fmla="*/ 45514107 h 2948"/>
              <a:gd name="T30" fmla="*/ 454235903 w 7765"/>
              <a:gd name="T31" fmla="*/ 35627519 h 2948"/>
              <a:gd name="T32" fmla="*/ 408312769 w 7765"/>
              <a:gd name="T33" fmla="*/ 18868792 h 2948"/>
              <a:gd name="T34" fmla="*/ 362088612 w 7765"/>
              <a:gd name="T35" fmla="*/ 8982204 h 2948"/>
              <a:gd name="T36" fmla="*/ 342407374 w 7765"/>
              <a:gd name="T37" fmla="*/ 8078066 h 2948"/>
              <a:gd name="T38" fmla="*/ 338314507 w 7765"/>
              <a:gd name="T39" fmla="*/ 6269544 h 2948"/>
              <a:gd name="T40" fmla="*/ 326698300 w 7765"/>
              <a:gd name="T41" fmla="*/ 14769475 h 2948"/>
              <a:gd name="T42" fmla="*/ 308040095 w 7765"/>
              <a:gd name="T43" fmla="*/ 22968109 h 2948"/>
              <a:gd name="T44" fmla="*/ 279992803 w 7765"/>
              <a:gd name="T45" fmla="*/ 34301270 h 2948"/>
              <a:gd name="T46" fmla="*/ 271566398 w 7765"/>
              <a:gd name="T47" fmla="*/ 32854452 h 2948"/>
              <a:gd name="T48" fmla="*/ 263681930 w 7765"/>
              <a:gd name="T49" fmla="*/ 33457293 h 2948"/>
              <a:gd name="T50" fmla="*/ 263561473 w 7765"/>
              <a:gd name="T51" fmla="*/ 17663111 h 2948"/>
              <a:gd name="T52" fmla="*/ 263802143 w 7765"/>
              <a:gd name="T53" fmla="*/ 11333406 h 2948"/>
              <a:gd name="T54" fmla="*/ 263079887 w 7765"/>
              <a:gd name="T55" fmla="*/ 4400615 h 2948"/>
              <a:gd name="T56" fmla="*/ 258866807 w 7765"/>
              <a:gd name="T57" fmla="*/ 3375908 h 2948"/>
              <a:gd name="T58" fmla="*/ 244482033 w 7765"/>
              <a:gd name="T59" fmla="*/ 10067318 h 2948"/>
              <a:gd name="T60" fmla="*/ 237560492 w 7765"/>
              <a:gd name="T61" fmla="*/ 9223341 h 2948"/>
              <a:gd name="T62" fmla="*/ 228652746 w 7765"/>
              <a:gd name="T63" fmla="*/ 9826181 h 2948"/>
              <a:gd name="T64" fmla="*/ 219383873 w 7765"/>
              <a:gd name="T65" fmla="*/ 11212838 h 2948"/>
              <a:gd name="T66" fmla="*/ 205239769 w 7765"/>
              <a:gd name="T67" fmla="*/ 60161 h 2948"/>
              <a:gd name="T68" fmla="*/ 203494234 w 7765"/>
              <a:gd name="T69" fmla="*/ 7294250 h 2948"/>
              <a:gd name="T70" fmla="*/ 203795256 w 7765"/>
              <a:gd name="T71" fmla="*/ 13021360 h 2948"/>
              <a:gd name="T72" fmla="*/ 204577619 w 7765"/>
              <a:gd name="T73" fmla="*/ 20797883 h 2948"/>
              <a:gd name="T74" fmla="*/ 202892436 w 7765"/>
              <a:gd name="T75" fmla="*/ 34542406 h 2948"/>
              <a:gd name="T76" fmla="*/ 192118943 w 7765"/>
              <a:gd name="T77" fmla="*/ 31829745 h 2948"/>
              <a:gd name="T78" fmla="*/ 184174124 w 7765"/>
              <a:gd name="T79" fmla="*/ 33698429 h 2948"/>
              <a:gd name="T80" fmla="*/ 151913507 w 7765"/>
              <a:gd name="T81" fmla="*/ 21340317 h 2948"/>
              <a:gd name="T82" fmla="*/ 139575044 w 7765"/>
              <a:gd name="T83" fmla="*/ 14287203 h 2948"/>
              <a:gd name="T84" fmla="*/ 127357039 w 7765"/>
              <a:gd name="T85" fmla="*/ 6329705 h 2948"/>
              <a:gd name="T86" fmla="*/ 123023502 w 7765"/>
              <a:gd name="T87" fmla="*/ 9343909 h 2948"/>
              <a:gd name="T88" fmla="*/ 99249396 w 7765"/>
              <a:gd name="T89" fmla="*/ 9283747 h 2948"/>
              <a:gd name="T90" fmla="*/ 49233394 w 7765"/>
              <a:gd name="T91" fmla="*/ 21822589 h 2948"/>
              <a:gd name="T92" fmla="*/ 6801083 w 7765"/>
              <a:gd name="T93" fmla="*/ 38581562 h 2948"/>
              <a:gd name="T94" fmla="*/ 120458 w 7765"/>
              <a:gd name="T95" fmla="*/ 46418246 h 2948"/>
              <a:gd name="T96" fmla="*/ 25579746 w 7765"/>
              <a:gd name="T97" fmla="*/ 76017603 h 2948"/>
              <a:gd name="T98" fmla="*/ 31237339 w 7765"/>
              <a:gd name="T99" fmla="*/ 89219693 h 2948"/>
              <a:gd name="T100" fmla="*/ 52724218 w 7765"/>
              <a:gd name="T101" fmla="*/ 87471577 h 2948"/>
              <a:gd name="T102" fmla="*/ 82637502 w 7765"/>
              <a:gd name="T103" fmla="*/ 94886396 h 2948"/>
              <a:gd name="T104" fmla="*/ 99971652 w 7765"/>
              <a:gd name="T105" fmla="*/ 110921714 h 2948"/>
              <a:gd name="T106" fmla="*/ 120074370 w 7765"/>
              <a:gd name="T107" fmla="*/ 105194850 h 2948"/>
              <a:gd name="T108" fmla="*/ 153478478 w 7765"/>
              <a:gd name="T109" fmla="*/ 102602757 h 2948"/>
              <a:gd name="T110" fmla="*/ 180382279 w 7765"/>
              <a:gd name="T111" fmla="*/ 112609668 h 2948"/>
              <a:gd name="T112" fmla="*/ 194345818 w 7765"/>
              <a:gd name="T113" fmla="*/ 132744549 h 2948"/>
              <a:gd name="T114" fmla="*/ 200063517 w 7765"/>
              <a:gd name="T115" fmla="*/ 140159367 h 2948"/>
              <a:gd name="T116" fmla="*/ 205721109 w 7765"/>
              <a:gd name="T117" fmla="*/ 148960596 h 2948"/>
              <a:gd name="T118" fmla="*/ 208188900 w 7765"/>
              <a:gd name="T119" fmla="*/ 161921795 h 2948"/>
              <a:gd name="T120" fmla="*/ 219624543 w 7765"/>
              <a:gd name="T121" fmla="*/ 165056321 h 2948"/>
              <a:gd name="T122" fmla="*/ 231000079 w 7765"/>
              <a:gd name="T123" fmla="*/ 175425182 h 29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765" h="2948">
                <a:moveTo>
                  <a:pt x="3885" y="2948"/>
                </a:moveTo>
                <a:lnTo>
                  <a:pt x="3885" y="2948"/>
                </a:lnTo>
                <a:lnTo>
                  <a:pt x="3889" y="2947"/>
                </a:lnTo>
                <a:lnTo>
                  <a:pt x="3897" y="2943"/>
                </a:lnTo>
                <a:lnTo>
                  <a:pt x="3903" y="2939"/>
                </a:lnTo>
                <a:lnTo>
                  <a:pt x="3909" y="2934"/>
                </a:lnTo>
                <a:lnTo>
                  <a:pt x="3916" y="2927"/>
                </a:lnTo>
                <a:lnTo>
                  <a:pt x="3922" y="2920"/>
                </a:lnTo>
                <a:lnTo>
                  <a:pt x="3927" y="2910"/>
                </a:lnTo>
                <a:lnTo>
                  <a:pt x="3932" y="2900"/>
                </a:lnTo>
                <a:lnTo>
                  <a:pt x="3944" y="2876"/>
                </a:lnTo>
                <a:lnTo>
                  <a:pt x="3950" y="2863"/>
                </a:lnTo>
                <a:lnTo>
                  <a:pt x="3958" y="2849"/>
                </a:lnTo>
                <a:lnTo>
                  <a:pt x="3969" y="2836"/>
                </a:lnTo>
                <a:lnTo>
                  <a:pt x="3981" y="2822"/>
                </a:lnTo>
                <a:lnTo>
                  <a:pt x="3998" y="2808"/>
                </a:lnTo>
                <a:lnTo>
                  <a:pt x="4016" y="2793"/>
                </a:lnTo>
                <a:lnTo>
                  <a:pt x="4035" y="2780"/>
                </a:lnTo>
                <a:lnTo>
                  <a:pt x="4055" y="2768"/>
                </a:lnTo>
                <a:lnTo>
                  <a:pt x="4075" y="2757"/>
                </a:lnTo>
                <a:lnTo>
                  <a:pt x="4096" y="2747"/>
                </a:lnTo>
                <a:lnTo>
                  <a:pt x="4116" y="2738"/>
                </a:lnTo>
                <a:lnTo>
                  <a:pt x="4137" y="2730"/>
                </a:lnTo>
                <a:lnTo>
                  <a:pt x="4158" y="2723"/>
                </a:lnTo>
                <a:lnTo>
                  <a:pt x="4177" y="2717"/>
                </a:lnTo>
                <a:lnTo>
                  <a:pt x="4213" y="2707"/>
                </a:lnTo>
                <a:lnTo>
                  <a:pt x="4244" y="2701"/>
                </a:lnTo>
                <a:lnTo>
                  <a:pt x="4256" y="2700"/>
                </a:lnTo>
                <a:lnTo>
                  <a:pt x="4266" y="2699"/>
                </a:lnTo>
                <a:lnTo>
                  <a:pt x="4275" y="2699"/>
                </a:lnTo>
                <a:lnTo>
                  <a:pt x="4283" y="2698"/>
                </a:lnTo>
                <a:lnTo>
                  <a:pt x="4289" y="2695"/>
                </a:lnTo>
                <a:lnTo>
                  <a:pt x="4296" y="2693"/>
                </a:lnTo>
                <a:lnTo>
                  <a:pt x="4301" y="2689"/>
                </a:lnTo>
                <a:lnTo>
                  <a:pt x="4306" y="2686"/>
                </a:lnTo>
                <a:lnTo>
                  <a:pt x="4314" y="2676"/>
                </a:lnTo>
                <a:lnTo>
                  <a:pt x="4320" y="2665"/>
                </a:lnTo>
                <a:lnTo>
                  <a:pt x="4326" y="2655"/>
                </a:lnTo>
                <a:lnTo>
                  <a:pt x="4336" y="2632"/>
                </a:lnTo>
                <a:lnTo>
                  <a:pt x="4338" y="2626"/>
                </a:lnTo>
                <a:lnTo>
                  <a:pt x="4339" y="2619"/>
                </a:lnTo>
                <a:lnTo>
                  <a:pt x="4342" y="2602"/>
                </a:lnTo>
                <a:lnTo>
                  <a:pt x="4344" y="2583"/>
                </a:lnTo>
                <a:lnTo>
                  <a:pt x="4344" y="2562"/>
                </a:lnTo>
                <a:lnTo>
                  <a:pt x="4345" y="2515"/>
                </a:lnTo>
                <a:lnTo>
                  <a:pt x="4345" y="2492"/>
                </a:lnTo>
                <a:lnTo>
                  <a:pt x="4346" y="2471"/>
                </a:lnTo>
                <a:lnTo>
                  <a:pt x="4348" y="2460"/>
                </a:lnTo>
                <a:lnTo>
                  <a:pt x="4350" y="2452"/>
                </a:lnTo>
                <a:lnTo>
                  <a:pt x="4352" y="2443"/>
                </a:lnTo>
                <a:lnTo>
                  <a:pt x="4355" y="2435"/>
                </a:lnTo>
                <a:lnTo>
                  <a:pt x="4362" y="2421"/>
                </a:lnTo>
                <a:lnTo>
                  <a:pt x="4371" y="2408"/>
                </a:lnTo>
                <a:lnTo>
                  <a:pt x="4393" y="2381"/>
                </a:lnTo>
                <a:lnTo>
                  <a:pt x="4404" y="2367"/>
                </a:lnTo>
                <a:lnTo>
                  <a:pt x="4416" y="2350"/>
                </a:lnTo>
                <a:lnTo>
                  <a:pt x="4422" y="2342"/>
                </a:lnTo>
                <a:lnTo>
                  <a:pt x="4429" y="2335"/>
                </a:lnTo>
                <a:lnTo>
                  <a:pt x="4435" y="2330"/>
                </a:lnTo>
                <a:lnTo>
                  <a:pt x="4441" y="2326"/>
                </a:lnTo>
                <a:lnTo>
                  <a:pt x="4447" y="2323"/>
                </a:lnTo>
                <a:lnTo>
                  <a:pt x="4454" y="2322"/>
                </a:lnTo>
                <a:lnTo>
                  <a:pt x="4466" y="2320"/>
                </a:lnTo>
                <a:lnTo>
                  <a:pt x="4485" y="2320"/>
                </a:lnTo>
                <a:lnTo>
                  <a:pt x="4488" y="2319"/>
                </a:lnTo>
                <a:lnTo>
                  <a:pt x="4491" y="2318"/>
                </a:lnTo>
                <a:lnTo>
                  <a:pt x="4493" y="2317"/>
                </a:lnTo>
                <a:lnTo>
                  <a:pt x="4494" y="2314"/>
                </a:lnTo>
                <a:lnTo>
                  <a:pt x="4499" y="2295"/>
                </a:lnTo>
                <a:lnTo>
                  <a:pt x="4509" y="2265"/>
                </a:lnTo>
                <a:lnTo>
                  <a:pt x="4516" y="2248"/>
                </a:lnTo>
                <a:lnTo>
                  <a:pt x="4525" y="2226"/>
                </a:lnTo>
                <a:lnTo>
                  <a:pt x="4536" y="2203"/>
                </a:lnTo>
                <a:lnTo>
                  <a:pt x="4551" y="2177"/>
                </a:lnTo>
                <a:lnTo>
                  <a:pt x="4558" y="2163"/>
                </a:lnTo>
                <a:lnTo>
                  <a:pt x="4565" y="2147"/>
                </a:lnTo>
                <a:lnTo>
                  <a:pt x="4578" y="2115"/>
                </a:lnTo>
                <a:lnTo>
                  <a:pt x="4590" y="2080"/>
                </a:lnTo>
                <a:lnTo>
                  <a:pt x="4601" y="2047"/>
                </a:lnTo>
                <a:lnTo>
                  <a:pt x="4615" y="1993"/>
                </a:lnTo>
                <a:lnTo>
                  <a:pt x="4620" y="1970"/>
                </a:lnTo>
                <a:lnTo>
                  <a:pt x="4645" y="1951"/>
                </a:lnTo>
                <a:lnTo>
                  <a:pt x="4675" y="1930"/>
                </a:lnTo>
                <a:lnTo>
                  <a:pt x="4717" y="1901"/>
                </a:lnTo>
                <a:lnTo>
                  <a:pt x="4768" y="1868"/>
                </a:lnTo>
                <a:lnTo>
                  <a:pt x="4831" y="1831"/>
                </a:lnTo>
                <a:lnTo>
                  <a:pt x="4866" y="1812"/>
                </a:lnTo>
                <a:lnTo>
                  <a:pt x="4903" y="1791"/>
                </a:lnTo>
                <a:lnTo>
                  <a:pt x="4942" y="1771"/>
                </a:lnTo>
                <a:lnTo>
                  <a:pt x="4984" y="1751"/>
                </a:lnTo>
                <a:lnTo>
                  <a:pt x="4998" y="1745"/>
                </a:lnTo>
                <a:lnTo>
                  <a:pt x="5013" y="1740"/>
                </a:lnTo>
                <a:lnTo>
                  <a:pt x="5045" y="1732"/>
                </a:lnTo>
                <a:lnTo>
                  <a:pt x="5078" y="1724"/>
                </a:lnTo>
                <a:lnTo>
                  <a:pt x="5114" y="1718"/>
                </a:lnTo>
                <a:lnTo>
                  <a:pt x="5182" y="1707"/>
                </a:lnTo>
                <a:lnTo>
                  <a:pt x="5215" y="1702"/>
                </a:lnTo>
                <a:lnTo>
                  <a:pt x="5246" y="1699"/>
                </a:lnTo>
                <a:lnTo>
                  <a:pt x="5321" y="1695"/>
                </a:lnTo>
                <a:lnTo>
                  <a:pt x="5403" y="1689"/>
                </a:lnTo>
                <a:lnTo>
                  <a:pt x="5445" y="1687"/>
                </a:lnTo>
                <a:lnTo>
                  <a:pt x="5487" y="1687"/>
                </a:lnTo>
                <a:lnTo>
                  <a:pt x="5525" y="1690"/>
                </a:lnTo>
                <a:lnTo>
                  <a:pt x="5543" y="1691"/>
                </a:lnTo>
                <a:lnTo>
                  <a:pt x="5561" y="1693"/>
                </a:lnTo>
                <a:lnTo>
                  <a:pt x="5617" y="1704"/>
                </a:lnTo>
                <a:lnTo>
                  <a:pt x="5669" y="1716"/>
                </a:lnTo>
                <a:lnTo>
                  <a:pt x="5721" y="1730"/>
                </a:lnTo>
                <a:lnTo>
                  <a:pt x="5770" y="1745"/>
                </a:lnTo>
                <a:lnTo>
                  <a:pt x="5815" y="1760"/>
                </a:lnTo>
                <a:lnTo>
                  <a:pt x="5858" y="1777"/>
                </a:lnTo>
                <a:lnTo>
                  <a:pt x="5899" y="1794"/>
                </a:lnTo>
                <a:lnTo>
                  <a:pt x="5935" y="1810"/>
                </a:lnTo>
                <a:lnTo>
                  <a:pt x="5968" y="1826"/>
                </a:lnTo>
                <a:lnTo>
                  <a:pt x="5998" y="1841"/>
                </a:lnTo>
                <a:lnTo>
                  <a:pt x="6044" y="1867"/>
                </a:lnTo>
                <a:lnTo>
                  <a:pt x="6073" y="1884"/>
                </a:lnTo>
                <a:lnTo>
                  <a:pt x="6084" y="1890"/>
                </a:lnTo>
                <a:lnTo>
                  <a:pt x="6085" y="1883"/>
                </a:lnTo>
                <a:lnTo>
                  <a:pt x="6092" y="1865"/>
                </a:lnTo>
                <a:lnTo>
                  <a:pt x="6097" y="1853"/>
                </a:lnTo>
                <a:lnTo>
                  <a:pt x="6104" y="1840"/>
                </a:lnTo>
                <a:lnTo>
                  <a:pt x="6113" y="1826"/>
                </a:lnTo>
                <a:lnTo>
                  <a:pt x="6123" y="1810"/>
                </a:lnTo>
                <a:lnTo>
                  <a:pt x="6151" y="1777"/>
                </a:lnTo>
                <a:lnTo>
                  <a:pt x="6183" y="1740"/>
                </a:lnTo>
                <a:lnTo>
                  <a:pt x="6202" y="1721"/>
                </a:lnTo>
                <a:lnTo>
                  <a:pt x="6222" y="1702"/>
                </a:lnTo>
                <a:lnTo>
                  <a:pt x="6243" y="1683"/>
                </a:lnTo>
                <a:lnTo>
                  <a:pt x="6265" y="1664"/>
                </a:lnTo>
                <a:lnTo>
                  <a:pt x="6289" y="1644"/>
                </a:lnTo>
                <a:lnTo>
                  <a:pt x="6313" y="1625"/>
                </a:lnTo>
                <a:lnTo>
                  <a:pt x="6338" y="1607"/>
                </a:lnTo>
                <a:lnTo>
                  <a:pt x="6365" y="1591"/>
                </a:lnTo>
                <a:lnTo>
                  <a:pt x="6392" y="1574"/>
                </a:lnTo>
                <a:lnTo>
                  <a:pt x="6419" y="1558"/>
                </a:lnTo>
                <a:lnTo>
                  <a:pt x="6448" y="1545"/>
                </a:lnTo>
                <a:lnTo>
                  <a:pt x="6478" y="1532"/>
                </a:lnTo>
                <a:lnTo>
                  <a:pt x="6507" y="1521"/>
                </a:lnTo>
                <a:lnTo>
                  <a:pt x="6535" y="1512"/>
                </a:lnTo>
                <a:lnTo>
                  <a:pt x="6565" y="1502"/>
                </a:lnTo>
                <a:lnTo>
                  <a:pt x="6594" y="1494"/>
                </a:lnTo>
                <a:lnTo>
                  <a:pt x="6624" y="1487"/>
                </a:lnTo>
                <a:lnTo>
                  <a:pt x="6655" y="1480"/>
                </a:lnTo>
                <a:lnTo>
                  <a:pt x="6714" y="1469"/>
                </a:lnTo>
                <a:lnTo>
                  <a:pt x="6773" y="1461"/>
                </a:lnTo>
                <a:lnTo>
                  <a:pt x="6831" y="1455"/>
                </a:lnTo>
                <a:lnTo>
                  <a:pt x="6888" y="1451"/>
                </a:lnTo>
                <a:lnTo>
                  <a:pt x="6941" y="1450"/>
                </a:lnTo>
                <a:lnTo>
                  <a:pt x="6993" y="1449"/>
                </a:lnTo>
                <a:lnTo>
                  <a:pt x="7039" y="1450"/>
                </a:lnTo>
                <a:lnTo>
                  <a:pt x="7081" y="1451"/>
                </a:lnTo>
                <a:lnTo>
                  <a:pt x="7118" y="1453"/>
                </a:lnTo>
                <a:lnTo>
                  <a:pt x="7173" y="1458"/>
                </a:lnTo>
                <a:lnTo>
                  <a:pt x="7199" y="1463"/>
                </a:lnTo>
                <a:lnTo>
                  <a:pt x="7209" y="1465"/>
                </a:lnTo>
                <a:lnTo>
                  <a:pt x="7216" y="1468"/>
                </a:lnTo>
                <a:lnTo>
                  <a:pt x="7228" y="1474"/>
                </a:lnTo>
                <a:lnTo>
                  <a:pt x="7237" y="1478"/>
                </a:lnTo>
                <a:lnTo>
                  <a:pt x="7242" y="1480"/>
                </a:lnTo>
                <a:lnTo>
                  <a:pt x="7245" y="1480"/>
                </a:lnTo>
                <a:lnTo>
                  <a:pt x="7248" y="1478"/>
                </a:lnTo>
                <a:lnTo>
                  <a:pt x="7251" y="1476"/>
                </a:lnTo>
                <a:lnTo>
                  <a:pt x="7253" y="1471"/>
                </a:lnTo>
                <a:lnTo>
                  <a:pt x="7255" y="1465"/>
                </a:lnTo>
                <a:lnTo>
                  <a:pt x="7261" y="1447"/>
                </a:lnTo>
                <a:lnTo>
                  <a:pt x="7267" y="1418"/>
                </a:lnTo>
                <a:lnTo>
                  <a:pt x="7272" y="1398"/>
                </a:lnTo>
                <a:lnTo>
                  <a:pt x="7278" y="1378"/>
                </a:lnTo>
                <a:lnTo>
                  <a:pt x="7288" y="1357"/>
                </a:lnTo>
                <a:lnTo>
                  <a:pt x="7298" y="1334"/>
                </a:lnTo>
                <a:lnTo>
                  <a:pt x="7310" y="1310"/>
                </a:lnTo>
                <a:lnTo>
                  <a:pt x="7323" y="1286"/>
                </a:lnTo>
                <a:lnTo>
                  <a:pt x="7339" y="1261"/>
                </a:lnTo>
                <a:lnTo>
                  <a:pt x="7356" y="1236"/>
                </a:lnTo>
                <a:lnTo>
                  <a:pt x="7392" y="1185"/>
                </a:lnTo>
                <a:lnTo>
                  <a:pt x="7432" y="1132"/>
                </a:lnTo>
                <a:lnTo>
                  <a:pt x="7474" y="1080"/>
                </a:lnTo>
                <a:lnTo>
                  <a:pt x="7517" y="1028"/>
                </a:lnTo>
                <a:lnTo>
                  <a:pt x="7559" y="979"/>
                </a:lnTo>
                <a:lnTo>
                  <a:pt x="7600" y="934"/>
                </a:lnTo>
                <a:lnTo>
                  <a:pt x="7640" y="892"/>
                </a:lnTo>
                <a:lnTo>
                  <a:pt x="7675" y="855"/>
                </a:lnTo>
                <a:lnTo>
                  <a:pt x="7731" y="799"/>
                </a:lnTo>
                <a:lnTo>
                  <a:pt x="7749" y="782"/>
                </a:lnTo>
                <a:lnTo>
                  <a:pt x="7758" y="774"/>
                </a:lnTo>
                <a:lnTo>
                  <a:pt x="7762" y="772"/>
                </a:lnTo>
                <a:lnTo>
                  <a:pt x="7764" y="767"/>
                </a:lnTo>
                <a:lnTo>
                  <a:pt x="7765" y="763"/>
                </a:lnTo>
                <a:lnTo>
                  <a:pt x="7764" y="760"/>
                </a:lnTo>
                <a:lnTo>
                  <a:pt x="7762" y="755"/>
                </a:lnTo>
                <a:lnTo>
                  <a:pt x="7759" y="750"/>
                </a:lnTo>
                <a:lnTo>
                  <a:pt x="7750" y="739"/>
                </a:lnTo>
                <a:lnTo>
                  <a:pt x="7722" y="713"/>
                </a:lnTo>
                <a:lnTo>
                  <a:pt x="7706" y="697"/>
                </a:lnTo>
                <a:lnTo>
                  <a:pt x="7690" y="681"/>
                </a:lnTo>
                <a:lnTo>
                  <a:pt x="7670" y="654"/>
                </a:lnTo>
                <a:lnTo>
                  <a:pt x="7664" y="649"/>
                </a:lnTo>
                <a:lnTo>
                  <a:pt x="7659" y="644"/>
                </a:lnTo>
                <a:lnTo>
                  <a:pt x="7651" y="640"/>
                </a:lnTo>
                <a:lnTo>
                  <a:pt x="7640" y="634"/>
                </a:lnTo>
                <a:lnTo>
                  <a:pt x="7597" y="615"/>
                </a:lnTo>
                <a:lnTo>
                  <a:pt x="7547" y="591"/>
                </a:lnTo>
                <a:lnTo>
                  <a:pt x="7470" y="557"/>
                </a:lnTo>
                <a:lnTo>
                  <a:pt x="7377" y="515"/>
                </a:lnTo>
                <a:lnTo>
                  <a:pt x="7325" y="493"/>
                </a:lnTo>
                <a:lnTo>
                  <a:pt x="7272" y="472"/>
                </a:lnTo>
                <a:lnTo>
                  <a:pt x="7233" y="457"/>
                </a:lnTo>
                <a:lnTo>
                  <a:pt x="7193" y="443"/>
                </a:lnTo>
                <a:lnTo>
                  <a:pt x="7113" y="417"/>
                </a:lnTo>
                <a:lnTo>
                  <a:pt x="7032" y="391"/>
                </a:lnTo>
                <a:lnTo>
                  <a:pt x="6946" y="362"/>
                </a:lnTo>
                <a:lnTo>
                  <a:pt x="6894" y="345"/>
                </a:lnTo>
                <a:lnTo>
                  <a:pt x="6840" y="328"/>
                </a:lnTo>
                <a:lnTo>
                  <a:pt x="6784" y="313"/>
                </a:lnTo>
                <a:lnTo>
                  <a:pt x="6726" y="296"/>
                </a:lnTo>
                <a:lnTo>
                  <a:pt x="6612" y="268"/>
                </a:lnTo>
                <a:lnTo>
                  <a:pt x="6499" y="240"/>
                </a:lnTo>
                <a:lnTo>
                  <a:pt x="6394" y="215"/>
                </a:lnTo>
                <a:lnTo>
                  <a:pt x="6301" y="195"/>
                </a:lnTo>
                <a:lnTo>
                  <a:pt x="6222" y="177"/>
                </a:lnTo>
                <a:lnTo>
                  <a:pt x="6164" y="163"/>
                </a:lnTo>
                <a:lnTo>
                  <a:pt x="6140" y="158"/>
                </a:lnTo>
                <a:lnTo>
                  <a:pt x="6116" y="154"/>
                </a:lnTo>
                <a:lnTo>
                  <a:pt x="6091" y="152"/>
                </a:lnTo>
                <a:lnTo>
                  <a:pt x="6066" y="149"/>
                </a:lnTo>
                <a:lnTo>
                  <a:pt x="6041" y="149"/>
                </a:lnTo>
                <a:lnTo>
                  <a:pt x="6016" y="149"/>
                </a:lnTo>
                <a:lnTo>
                  <a:pt x="5967" y="152"/>
                </a:lnTo>
                <a:lnTo>
                  <a:pt x="5919" y="157"/>
                </a:lnTo>
                <a:lnTo>
                  <a:pt x="5876" y="160"/>
                </a:lnTo>
                <a:lnTo>
                  <a:pt x="5838" y="164"/>
                </a:lnTo>
                <a:lnTo>
                  <a:pt x="5806" y="165"/>
                </a:lnTo>
                <a:lnTo>
                  <a:pt x="5779" y="165"/>
                </a:lnTo>
                <a:lnTo>
                  <a:pt x="5755" y="163"/>
                </a:lnTo>
                <a:lnTo>
                  <a:pt x="5736" y="160"/>
                </a:lnTo>
                <a:lnTo>
                  <a:pt x="5721" y="155"/>
                </a:lnTo>
                <a:lnTo>
                  <a:pt x="5708" y="151"/>
                </a:lnTo>
                <a:lnTo>
                  <a:pt x="5698" y="145"/>
                </a:lnTo>
                <a:lnTo>
                  <a:pt x="5691" y="137"/>
                </a:lnTo>
                <a:lnTo>
                  <a:pt x="5689" y="134"/>
                </a:lnTo>
                <a:lnTo>
                  <a:pt x="5687" y="129"/>
                </a:lnTo>
                <a:lnTo>
                  <a:pt x="5684" y="122"/>
                </a:lnTo>
                <a:lnTo>
                  <a:pt x="5679" y="117"/>
                </a:lnTo>
                <a:lnTo>
                  <a:pt x="5674" y="112"/>
                </a:lnTo>
                <a:lnTo>
                  <a:pt x="5668" y="111"/>
                </a:lnTo>
                <a:lnTo>
                  <a:pt x="5660" y="109"/>
                </a:lnTo>
                <a:lnTo>
                  <a:pt x="5655" y="109"/>
                </a:lnTo>
                <a:lnTo>
                  <a:pt x="5649" y="106"/>
                </a:lnTo>
                <a:lnTo>
                  <a:pt x="5642" y="104"/>
                </a:lnTo>
                <a:lnTo>
                  <a:pt x="5635" y="103"/>
                </a:lnTo>
                <a:lnTo>
                  <a:pt x="5628" y="103"/>
                </a:lnTo>
                <a:lnTo>
                  <a:pt x="5621" y="104"/>
                </a:lnTo>
                <a:lnTo>
                  <a:pt x="5613" y="105"/>
                </a:lnTo>
                <a:lnTo>
                  <a:pt x="5597" y="111"/>
                </a:lnTo>
                <a:lnTo>
                  <a:pt x="5581" y="121"/>
                </a:lnTo>
                <a:lnTo>
                  <a:pt x="5564" y="131"/>
                </a:lnTo>
                <a:lnTo>
                  <a:pt x="5549" y="143"/>
                </a:lnTo>
                <a:lnTo>
                  <a:pt x="5532" y="158"/>
                </a:lnTo>
                <a:lnTo>
                  <a:pt x="5502" y="185"/>
                </a:lnTo>
                <a:lnTo>
                  <a:pt x="5476" y="211"/>
                </a:lnTo>
                <a:lnTo>
                  <a:pt x="5455" y="231"/>
                </a:lnTo>
                <a:lnTo>
                  <a:pt x="5446" y="237"/>
                </a:lnTo>
                <a:lnTo>
                  <a:pt x="5440" y="239"/>
                </a:lnTo>
                <a:lnTo>
                  <a:pt x="5434" y="241"/>
                </a:lnTo>
                <a:lnTo>
                  <a:pt x="5428" y="245"/>
                </a:lnTo>
                <a:lnTo>
                  <a:pt x="5412" y="257"/>
                </a:lnTo>
                <a:lnTo>
                  <a:pt x="5392" y="272"/>
                </a:lnTo>
                <a:lnTo>
                  <a:pt x="5369" y="291"/>
                </a:lnTo>
                <a:lnTo>
                  <a:pt x="5341" y="311"/>
                </a:lnTo>
                <a:lnTo>
                  <a:pt x="5327" y="320"/>
                </a:lnTo>
                <a:lnTo>
                  <a:pt x="5311" y="328"/>
                </a:lnTo>
                <a:lnTo>
                  <a:pt x="5295" y="337"/>
                </a:lnTo>
                <a:lnTo>
                  <a:pt x="5278" y="344"/>
                </a:lnTo>
                <a:lnTo>
                  <a:pt x="5260" y="349"/>
                </a:lnTo>
                <a:lnTo>
                  <a:pt x="5241" y="354"/>
                </a:lnTo>
                <a:lnTo>
                  <a:pt x="5203" y="361"/>
                </a:lnTo>
                <a:lnTo>
                  <a:pt x="5161" y="370"/>
                </a:lnTo>
                <a:lnTo>
                  <a:pt x="5118" y="381"/>
                </a:lnTo>
                <a:lnTo>
                  <a:pt x="5072" y="394"/>
                </a:lnTo>
                <a:lnTo>
                  <a:pt x="5025" y="411"/>
                </a:lnTo>
                <a:lnTo>
                  <a:pt x="4976" y="430"/>
                </a:lnTo>
                <a:lnTo>
                  <a:pt x="4924" y="451"/>
                </a:lnTo>
                <a:lnTo>
                  <a:pt x="4872" y="477"/>
                </a:lnTo>
                <a:lnTo>
                  <a:pt x="4776" y="526"/>
                </a:lnTo>
                <a:lnTo>
                  <a:pt x="4737" y="545"/>
                </a:lnTo>
                <a:lnTo>
                  <a:pt x="4720" y="552"/>
                </a:lnTo>
                <a:lnTo>
                  <a:pt x="4705" y="559"/>
                </a:lnTo>
                <a:lnTo>
                  <a:pt x="4689" y="564"/>
                </a:lnTo>
                <a:lnTo>
                  <a:pt x="4676" y="567"/>
                </a:lnTo>
                <a:lnTo>
                  <a:pt x="4664" y="569"/>
                </a:lnTo>
                <a:lnTo>
                  <a:pt x="4652" y="569"/>
                </a:lnTo>
                <a:lnTo>
                  <a:pt x="4642" y="567"/>
                </a:lnTo>
                <a:lnTo>
                  <a:pt x="4633" y="563"/>
                </a:lnTo>
                <a:lnTo>
                  <a:pt x="4625" y="557"/>
                </a:lnTo>
                <a:lnTo>
                  <a:pt x="4617" y="548"/>
                </a:lnTo>
                <a:lnTo>
                  <a:pt x="4610" y="540"/>
                </a:lnTo>
                <a:lnTo>
                  <a:pt x="4602" y="534"/>
                </a:lnTo>
                <a:lnTo>
                  <a:pt x="4594" y="530"/>
                </a:lnTo>
                <a:lnTo>
                  <a:pt x="4584" y="528"/>
                </a:lnTo>
                <a:lnTo>
                  <a:pt x="4573" y="528"/>
                </a:lnTo>
                <a:lnTo>
                  <a:pt x="4561" y="529"/>
                </a:lnTo>
                <a:lnTo>
                  <a:pt x="4551" y="531"/>
                </a:lnTo>
                <a:lnTo>
                  <a:pt x="4537" y="535"/>
                </a:lnTo>
                <a:lnTo>
                  <a:pt x="4512" y="545"/>
                </a:lnTo>
                <a:lnTo>
                  <a:pt x="4487" y="555"/>
                </a:lnTo>
                <a:lnTo>
                  <a:pt x="4461" y="565"/>
                </a:lnTo>
                <a:lnTo>
                  <a:pt x="4449" y="570"/>
                </a:lnTo>
                <a:lnTo>
                  <a:pt x="4436" y="573"/>
                </a:lnTo>
                <a:lnTo>
                  <a:pt x="4425" y="576"/>
                </a:lnTo>
                <a:lnTo>
                  <a:pt x="4416" y="577"/>
                </a:lnTo>
                <a:lnTo>
                  <a:pt x="4407" y="577"/>
                </a:lnTo>
                <a:lnTo>
                  <a:pt x="4400" y="576"/>
                </a:lnTo>
                <a:lnTo>
                  <a:pt x="4394" y="573"/>
                </a:lnTo>
                <a:lnTo>
                  <a:pt x="4391" y="570"/>
                </a:lnTo>
                <a:lnTo>
                  <a:pt x="4387" y="566"/>
                </a:lnTo>
                <a:lnTo>
                  <a:pt x="4383" y="561"/>
                </a:lnTo>
                <a:lnTo>
                  <a:pt x="4381" y="555"/>
                </a:lnTo>
                <a:lnTo>
                  <a:pt x="4380" y="548"/>
                </a:lnTo>
                <a:lnTo>
                  <a:pt x="4377" y="533"/>
                </a:lnTo>
                <a:lnTo>
                  <a:pt x="4375" y="514"/>
                </a:lnTo>
                <a:lnTo>
                  <a:pt x="4371" y="492"/>
                </a:lnTo>
                <a:lnTo>
                  <a:pt x="4367" y="465"/>
                </a:lnTo>
                <a:lnTo>
                  <a:pt x="4364" y="435"/>
                </a:lnTo>
                <a:lnTo>
                  <a:pt x="4364" y="404"/>
                </a:lnTo>
                <a:lnTo>
                  <a:pt x="4364" y="374"/>
                </a:lnTo>
                <a:lnTo>
                  <a:pt x="4365" y="345"/>
                </a:lnTo>
                <a:lnTo>
                  <a:pt x="4369" y="323"/>
                </a:lnTo>
                <a:lnTo>
                  <a:pt x="4373" y="303"/>
                </a:lnTo>
                <a:lnTo>
                  <a:pt x="4375" y="297"/>
                </a:lnTo>
                <a:lnTo>
                  <a:pt x="4379" y="293"/>
                </a:lnTo>
                <a:lnTo>
                  <a:pt x="4385" y="283"/>
                </a:lnTo>
                <a:lnTo>
                  <a:pt x="4388" y="275"/>
                </a:lnTo>
                <a:lnTo>
                  <a:pt x="4391" y="268"/>
                </a:lnTo>
                <a:lnTo>
                  <a:pt x="4392" y="260"/>
                </a:lnTo>
                <a:lnTo>
                  <a:pt x="4392" y="253"/>
                </a:lnTo>
                <a:lnTo>
                  <a:pt x="4389" y="247"/>
                </a:lnTo>
                <a:lnTo>
                  <a:pt x="4385" y="235"/>
                </a:lnTo>
                <a:lnTo>
                  <a:pt x="4380" y="223"/>
                </a:lnTo>
                <a:lnTo>
                  <a:pt x="4379" y="216"/>
                </a:lnTo>
                <a:lnTo>
                  <a:pt x="4377" y="210"/>
                </a:lnTo>
                <a:lnTo>
                  <a:pt x="4379" y="203"/>
                </a:lnTo>
                <a:lnTo>
                  <a:pt x="4380" y="196"/>
                </a:lnTo>
                <a:lnTo>
                  <a:pt x="4383" y="188"/>
                </a:lnTo>
                <a:lnTo>
                  <a:pt x="4389" y="178"/>
                </a:lnTo>
                <a:lnTo>
                  <a:pt x="4394" y="172"/>
                </a:lnTo>
                <a:lnTo>
                  <a:pt x="4396" y="166"/>
                </a:lnTo>
                <a:lnTo>
                  <a:pt x="4398" y="160"/>
                </a:lnTo>
                <a:lnTo>
                  <a:pt x="4399" y="155"/>
                </a:lnTo>
                <a:lnTo>
                  <a:pt x="4398" y="151"/>
                </a:lnTo>
                <a:lnTo>
                  <a:pt x="4395" y="146"/>
                </a:lnTo>
                <a:lnTo>
                  <a:pt x="4391" y="135"/>
                </a:lnTo>
                <a:lnTo>
                  <a:pt x="4383" y="121"/>
                </a:lnTo>
                <a:lnTo>
                  <a:pt x="4380" y="112"/>
                </a:lnTo>
                <a:lnTo>
                  <a:pt x="4376" y="100"/>
                </a:lnTo>
                <a:lnTo>
                  <a:pt x="4374" y="88"/>
                </a:lnTo>
                <a:lnTo>
                  <a:pt x="4371" y="73"/>
                </a:lnTo>
                <a:lnTo>
                  <a:pt x="4369" y="55"/>
                </a:lnTo>
                <a:lnTo>
                  <a:pt x="4369" y="35"/>
                </a:lnTo>
                <a:lnTo>
                  <a:pt x="4368" y="16"/>
                </a:lnTo>
                <a:lnTo>
                  <a:pt x="4368" y="10"/>
                </a:lnTo>
                <a:lnTo>
                  <a:pt x="4365" y="5"/>
                </a:lnTo>
                <a:lnTo>
                  <a:pt x="4364" y="1"/>
                </a:lnTo>
                <a:lnTo>
                  <a:pt x="4362" y="0"/>
                </a:lnTo>
                <a:lnTo>
                  <a:pt x="4358" y="0"/>
                </a:lnTo>
                <a:lnTo>
                  <a:pt x="4355" y="1"/>
                </a:lnTo>
                <a:lnTo>
                  <a:pt x="4345" y="8"/>
                </a:lnTo>
                <a:lnTo>
                  <a:pt x="4333" y="20"/>
                </a:lnTo>
                <a:lnTo>
                  <a:pt x="4301" y="56"/>
                </a:lnTo>
                <a:lnTo>
                  <a:pt x="4260" y="99"/>
                </a:lnTo>
                <a:lnTo>
                  <a:pt x="4215" y="143"/>
                </a:lnTo>
                <a:lnTo>
                  <a:pt x="4178" y="179"/>
                </a:lnTo>
                <a:lnTo>
                  <a:pt x="4164" y="190"/>
                </a:lnTo>
                <a:lnTo>
                  <a:pt x="4156" y="195"/>
                </a:lnTo>
                <a:lnTo>
                  <a:pt x="4150" y="195"/>
                </a:lnTo>
                <a:lnTo>
                  <a:pt x="4145" y="195"/>
                </a:lnTo>
                <a:lnTo>
                  <a:pt x="4133" y="192"/>
                </a:lnTo>
                <a:lnTo>
                  <a:pt x="4119" y="186"/>
                </a:lnTo>
                <a:lnTo>
                  <a:pt x="4104" y="180"/>
                </a:lnTo>
                <a:lnTo>
                  <a:pt x="4088" y="174"/>
                </a:lnTo>
                <a:lnTo>
                  <a:pt x="4070" y="170"/>
                </a:lnTo>
                <a:lnTo>
                  <a:pt x="4062" y="167"/>
                </a:lnTo>
                <a:lnTo>
                  <a:pt x="4054" y="167"/>
                </a:lnTo>
                <a:lnTo>
                  <a:pt x="4044" y="166"/>
                </a:lnTo>
                <a:lnTo>
                  <a:pt x="4035" y="167"/>
                </a:lnTo>
                <a:lnTo>
                  <a:pt x="4005" y="172"/>
                </a:lnTo>
                <a:lnTo>
                  <a:pt x="3986" y="174"/>
                </a:lnTo>
                <a:lnTo>
                  <a:pt x="3979" y="174"/>
                </a:lnTo>
                <a:lnTo>
                  <a:pt x="3974" y="172"/>
                </a:lnTo>
                <a:lnTo>
                  <a:pt x="3969" y="168"/>
                </a:lnTo>
                <a:lnTo>
                  <a:pt x="3965" y="163"/>
                </a:lnTo>
                <a:lnTo>
                  <a:pt x="3961" y="160"/>
                </a:lnTo>
                <a:lnTo>
                  <a:pt x="3956" y="157"/>
                </a:lnTo>
                <a:lnTo>
                  <a:pt x="3947" y="153"/>
                </a:lnTo>
                <a:lnTo>
                  <a:pt x="3936" y="149"/>
                </a:lnTo>
                <a:lnTo>
                  <a:pt x="3922" y="146"/>
                </a:lnTo>
                <a:lnTo>
                  <a:pt x="3906" y="143"/>
                </a:lnTo>
                <a:lnTo>
                  <a:pt x="3885" y="142"/>
                </a:lnTo>
                <a:lnTo>
                  <a:pt x="3881" y="142"/>
                </a:lnTo>
                <a:lnTo>
                  <a:pt x="3860" y="143"/>
                </a:lnTo>
                <a:lnTo>
                  <a:pt x="3842" y="146"/>
                </a:lnTo>
                <a:lnTo>
                  <a:pt x="3829" y="149"/>
                </a:lnTo>
                <a:lnTo>
                  <a:pt x="3817" y="153"/>
                </a:lnTo>
                <a:lnTo>
                  <a:pt x="3809" y="157"/>
                </a:lnTo>
                <a:lnTo>
                  <a:pt x="3804" y="159"/>
                </a:lnTo>
                <a:lnTo>
                  <a:pt x="3799" y="163"/>
                </a:lnTo>
                <a:lnTo>
                  <a:pt x="3796" y="168"/>
                </a:lnTo>
                <a:lnTo>
                  <a:pt x="3792" y="172"/>
                </a:lnTo>
                <a:lnTo>
                  <a:pt x="3786" y="173"/>
                </a:lnTo>
                <a:lnTo>
                  <a:pt x="3780" y="174"/>
                </a:lnTo>
                <a:lnTo>
                  <a:pt x="3760" y="172"/>
                </a:lnTo>
                <a:lnTo>
                  <a:pt x="3730" y="167"/>
                </a:lnTo>
                <a:lnTo>
                  <a:pt x="3721" y="166"/>
                </a:lnTo>
                <a:lnTo>
                  <a:pt x="3711" y="166"/>
                </a:lnTo>
                <a:lnTo>
                  <a:pt x="3703" y="167"/>
                </a:lnTo>
                <a:lnTo>
                  <a:pt x="3694" y="170"/>
                </a:lnTo>
                <a:lnTo>
                  <a:pt x="3676" y="174"/>
                </a:lnTo>
                <a:lnTo>
                  <a:pt x="3661" y="180"/>
                </a:lnTo>
                <a:lnTo>
                  <a:pt x="3645" y="186"/>
                </a:lnTo>
                <a:lnTo>
                  <a:pt x="3632" y="191"/>
                </a:lnTo>
                <a:lnTo>
                  <a:pt x="3619" y="195"/>
                </a:lnTo>
                <a:lnTo>
                  <a:pt x="3614" y="195"/>
                </a:lnTo>
                <a:lnTo>
                  <a:pt x="3608" y="194"/>
                </a:lnTo>
                <a:lnTo>
                  <a:pt x="3601" y="189"/>
                </a:lnTo>
                <a:lnTo>
                  <a:pt x="3587" y="178"/>
                </a:lnTo>
                <a:lnTo>
                  <a:pt x="3550" y="143"/>
                </a:lnTo>
                <a:lnTo>
                  <a:pt x="3504" y="99"/>
                </a:lnTo>
                <a:lnTo>
                  <a:pt x="3464" y="56"/>
                </a:lnTo>
                <a:lnTo>
                  <a:pt x="3432" y="20"/>
                </a:lnTo>
                <a:lnTo>
                  <a:pt x="3420" y="8"/>
                </a:lnTo>
                <a:lnTo>
                  <a:pt x="3410" y="1"/>
                </a:lnTo>
                <a:lnTo>
                  <a:pt x="3407" y="0"/>
                </a:lnTo>
                <a:lnTo>
                  <a:pt x="3404" y="0"/>
                </a:lnTo>
                <a:lnTo>
                  <a:pt x="3401" y="1"/>
                </a:lnTo>
                <a:lnTo>
                  <a:pt x="3399" y="5"/>
                </a:lnTo>
                <a:lnTo>
                  <a:pt x="3398" y="10"/>
                </a:lnTo>
                <a:lnTo>
                  <a:pt x="3397" y="16"/>
                </a:lnTo>
                <a:lnTo>
                  <a:pt x="3396" y="35"/>
                </a:lnTo>
                <a:lnTo>
                  <a:pt x="3396" y="55"/>
                </a:lnTo>
                <a:lnTo>
                  <a:pt x="3393" y="73"/>
                </a:lnTo>
                <a:lnTo>
                  <a:pt x="3391" y="88"/>
                </a:lnTo>
                <a:lnTo>
                  <a:pt x="3389" y="100"/>
                </a:lnTo>
                <a:lnTo>
                  <a:pt x="3385" y="111"/>
                </a:lnTo>
                <a:lnTo>
                  <a:pt x="3381" y="121"/>
                </a:lnTo>
                <a:lnTo>
                  <a:pt x="3374" y="135"/>
                </a:lnTo>
                <a:lnTo>
                  <a:pt x="3370" y="146"/>
                </a:lnTo>
                <a:lnTo>
                  <a:pt x="3367" y="151"/>
                </a:lnTo>
                <a:lnTo>
                  <a:pt x="3366" y="155"/>
                </a:lnTo>
                <a:lnTo>
                  <a:pt x="3367" y="160"/>
                </a:lnTo>
                <a:lnTo>
                  <a:pt x="3368" y="165"/>
                </a:lnTo>
                <a:lnTo>
                  <a:pt x="3371" y="171"/>
                </a:lnTo>
                <a:lnTo>
                  <a:pt x="3375" y="178"/>
                </a:lnTo>
                <a:lnTo>
                  <a:pt x="3381" y="188"/>
                </a:lnTo>
                <a:lnTo>
                  <a:pt x="3385" y="196"/>
                </a:lnTo>
                <a:lnTo>
                  <a:pt x="3386" y="203"/>
                </a:lnTo>
                <a:lnTo>
                  <a:pt x="3387" y="210"/>
                </a:lnTo>
                <a:lnTo>
                  <a:pt x="3386" y="216"/>
                </a:lnTo>
                <a:lnTo>
                  <a:pt x="3384" y="223"/>
                </a:lnTo>
                <a:lnTo>
                  <a:pt x="3379" y="235"/>
                </a:lnTo>
                <a:lnTo>
                  <a:pt x="3375" y="247"/>
                </a:lnTo>
                <a:lnTo>
                  <a:pt x="3373" y="253"/>
                </a:lnTo>
                <a:lnTo>
                  <a:pt x="3373" y="260"/>
                </a:lnTo>
                <a:lnTo>
                  <a:pt x="3374" y="268"/>
                </a:lnTo>
                <a:lnTo>
                  <a:pt x="3377" y="275"/>
                </a:lnTo>
                <a:lnTo>
                  <a:pt x="3380" y="283"/>
                </a:lnTo>
                <a:lnTo>
                  <a:pt x="3387" y="293"/>
                </a:lnTo>
                <a:lnTo>
                  <a:pt x="3390" y="297"/>
                </a:lnTo>
                <a:lnTo>
                  <a:pt x="3392" y="303"/>
                </a:lnTo>
                <a:lnTo>
                  <a:pt x="3396" y="323"/>
                </a:lnTo>
                <a:lnTo>
                  <a:pt x="3399" y="345"/>
                </a:lnTo>
                <a:lnTo>
                  <a:pt x="3401" y="374"/>
                </a:lnTo>
                <a:lnTo>
                  <a:pt x="3401" y="404"/>
                </a:lnTo>
                <a:lnTo>
                  <a:pt x="3401" y="435"/>
                </a:lnTo>
                <a:lnTo>
                  <a:pt x="3398" y="465"/>
                </a:lnTo>
                <a:lnTo>
                  <a:pt x="3393" y="492"/>
                </a:lnTo>
                <a:lnTo>
                  <a:pt x="3390" y="514"/>
                </a:lnTo>
                <a:lnTo>
                  <a:pt x="3387" y="533"/>
                </a:lnTo>
                <a:lnTo>
                  <a:pt x="3385" y="548"/>
                </a:lnTo>
                <a:lnTo>
                  <a:pt x="3384" y="555"/>
                </a:lnTo>
                <a:lnTo>
                  <a:pt x="3381" y="561"/>
                </a:lnTo>
                <a:lnTo>
                  <a:pt x="3378" y="566"/>
                </a:lnTo>
                <a:lnTo>
                  <a:pt x="3374" y="570"/>
                </a:lnTo>
                <a:lnTo>
                  <a:pt x="3371" y="573"/>
                </a:lnTo>
                <a:lnTo>
                  <a:pt x="3365" y="576"/>
                </a:lnTo>
                <a:lnTo>
                  <a:pt x="3358" y="576"/>
                </a:lnTo>
                <a:lnTo>
                  <a:pt x="3349" y="576"/>
                </a:lnTo>
                <a:lnTo>
                  <a:pt x="3340" y="574"/>
                </a:lnTo>
                <a:lnTo>
                  <a:pt x="3329" y="572"/>
                </a:lnTo>
                <a:lnTo>
                  <a:pt x="3316" y="570"/>
                </a:lnTo>
                <a:lnTo>
                  <a:pt x="3304" y="565"/>
                </a:lnTo>
                <a:lnTo>
                  <a:pt x="3278" y="555"/>
                </a:lnTo>
                <a:lnTo>
                  <a:pt x="3252" y="545"/>
                </a:lnTo>
                <a:lnTo>
                  <a:pt x="3227" y="535"/>
                </a:lnTo>
                <a:lnTo>
                  <a:pt x="3214" y="531"/>
                </a:lnTo>
                <a:lnTo>
                  <a:pt x="3204" y="529"/>
                </a:lnTo>
                <a:lnTo>
                  <a:pt x="3192" y="528"/>
                </a:lnTo>
                <a:lnTo>
                  <a:pt x="3181" y="528"/>
                </a:lnTo>
                <a:lnTo>
                  <a:pt x="3171" y="530"/>
                </a:lnTo>
                <a:lnTo>
                  <a:pt x="3163" y="534"/>
                </a:lnTo>
                <a:lnTo>
                  <a:pt x="3155" y="540"/>
                </a:lnTo>
                <a:lnTo>
                  <a:pt x="3147" y="548"/>
                </a:lnTo>
                <a:lnTo>
                  <a:pt x="3140" y="557"/>
                </a:lnTo>
                <a:lnTo>
                  <a:pt x="3132" y="563"/>
                </a:lnTo>
                <a:lnTo>
                  <a:pt x="3122" y="566"/>
                </a:lnTo>
                <a:lnTo>
                  <a:pt x="3113" y="569"/>
                </a:lnTo>
                <a:lnTo>
                  <a:pt x="3101" y="569"/>
                </a:lnTo>
                <a:lnTo>
                  <a:pt x="3089" y="567"/>
                </a:lnTo>
                <a:lnTo>
                  <a:pt x="3076" y="564"/>
                </a:lnTo>
                <a:lnTo>
                  <a:pt x="3060" y="559"/>
                </a:lnTo>
                <a:lnTo>
                  <a:pt x="3045" y="552"/>
                </a:lnTo>
                <a:lnTo>
                  <a:pt x="3028" y="545"/>
                </a:lnTo>
                <a:lnTo>
                  <a:pt x="2989" y="526"/>
                </a:lnTo>
                <a:lnTo>
                  <a:pt x="2893" y="477"/>
                </a:lnTo>
                <a:lnTo>
                  <a:pt x="2840" y="451"/>
                </a:lnTo>
                <a:lnTo>
                  <a:pt x="2789" y="429"/>
                </a:lnTo>
                <a:lnTo>
                  <a:pt x="2740" y="411"/>
                </a:lnTo>
                <a:lnTo>
                  <a:pt x="2692" y="394"/>
                </a:lnTo>
                <a:lnTo>
                  <a:pt x="2647" y="381"/>
                </a:lnTo>
                <a:lnTo>
                  <a:pt x="2604" y="370"/>
                </a:lnTo>
                <a:lnTo>
                  <a:pt x="2563" y="361"/>
                </a:lnTo>
                <a:lnTo>
                  <a:pt x="2524" y="354"/>
                </a:lnTo>
                <a:lnTo>
                  <a:pt x="2505" y="349"/>
                </a:lnTo>
                <a:lnTo>
                  <a:pt x="2487" y="343"/>
                </a:lnTo>
                <a:lnTo>
                  <a:pt x="2470" y="337"/>
                </a:lnTo>
                <a:lnTo>
                  <a:pt x="2454" y="328"/>
                </a:lnTo>
                <a:lnTo>
                  <a:pt x="2438" y="320"/>
                </a:lnTo>
                <a:lnTo>
                  <a:pt x="2424" y="311"/>
                </a:lnTo>
                <a:lnTo>
                  <a:pt x="2396" y="291"/>
                </a:lnTo>
                <a:lnTo>
                  <a:pt x="2372" y="272"/>
                </a:lnTo>
                <a:lnTo>
                  <a:pt x="2352" y="256"/>
                </a:lnTo>
                <a:lnTo>
                  <a:pt x="2337" y="245"/>
                </a:lnTo>
                <a:lnTo>
                  <a:pt x="2329" y="240"/>
                </a:lnTo>
                <a:lnTo>
                  <a:pt x="2325" y="239"/>
                </a:lnTo>
                <a:lnTo>
                  <a:pt x="2319" y="237"/>
                </a:lnTo>
                <a:lnTo>
                  <a:pt x="2310" y="231"/>
                </a:lnTo>
                <a:lnTo>
                  <a:pt x="2289" y="211"/>
                </a:lnTo>
                <a:lnTo>
                  <a:pt x="2262" y="185"/>
                </a:lnTo>
                <a:lnTo>
                  <a:pt x="2231" y="157"/>
                </a:lnTo>
                <a:lnTo>
                  <a:pt x="2216" y="143"/>
                </a:lnTo>
                <a:lnTo>
                  <a:pt x="2199" y="131"/>
                </a:lnTo>
                <a:lnTo>
                  <a:pt x="2184" y="121"/>
                </a:lnTo>
                <a:lnTo>
                  <a:pt x="2167" y="111"/>
                </a:lnTo>
                <a:lnTo>
                  <a:pt x="2151" y="105"/>
                </a:lnTo>
                <a:lnTo>
                  <a:pt x="2144" y="104"/>
                </a:lnTo>
                <a:lnTo>
                  <a:pt x="2137" y="103"/>
                </a:lnTo>
                <a:lnTo>
                  <a:pt x="2130" y="103"/>
                </a:lnTo>
                <a:lnTo>
                  <a:pt x="2123" y="104"/>
                </a:lnTo>
                <a:lnTo>
                  <a:pt x="2116" y="105"/>
                </a:lnTo>
                <a:lnTo>
                  <a:pt x="2110" y="109"/>
                </a:lnTo>
                <a:lnTo>
                  <a:pt x="2105" y="109"/>
                </a:lnTo>
                <a:lnTo>
                  <a:pt x="2097" y="110"/>
                </a:lnTo>
                <a:lnTo>
                  <a:pt x="2091" y="112"/>
                </a:lnTo>
                <a:lnTo>
                  <a:pt x="2086" y="116"/>
                </a:lnTo>
                <a:lnTo>
                  <a:pt x="2081" y="122"/>
                </a:lnTo>
                <a:lnTo>
                  <a:pt x="2077" y="129"/>
                </a:lnTo>
                <a:lnTo>
                  <a:pt x="2076" y="133"/>
                </a:lnTo>
                <a:lnTo>
                  <a:pt x="2074" y="137"/>
                </a:lnTo>
                <a:lnTo>
                  <a:pt x="2067" y="145"/>
                </a:lnTo>
                <a:lnTo>
                  <a:pt x="2057" y="151"/>
                </a:lnTo>
                <a:lnTo>
                  <a:pt x="2044" y="155"/>
                </a:lnTo>
                <a:lnTo>
                  <a:pt x="2028" y="159"/>
                </a:lnTo>
                <a:lnTo>
                  <a:pt x="2008" y="163"/>
                </a:lnTo>
                <a:lnTo>
                  <a:pt x="1985" y="164"/>
                </a:lnTo>
                <a:lnTo>
                  <a:pt x="1959" y="165"/>
                </a:lnTo>
                <a:lnTo>
                  <a:pt x="1927" y="164"/>
                </a:lnTo>
                <a:lnTo>
                  <a:pt x="1889" y="160"/>
                </a:lnTo>
                <a:lnTo>
                  <a:pt x="1845" y="155"/>
                </a:lnTo>
                <a:lnTo>
                  <a:pt x="1798" y="152"/>
                </a:lnTo>
                <a:lnTo>
                  <a:pt x="1749" y="149"/>
                </a:lnTo>
                <a:lnTo>
                  <a:pt x="1724" y="149"/>
                </a:lnTo>
                <a:lnTo>
                  <a:pt x="1699" y="149"/>
                </a:lnTo>
                <a:lnTo>
                  <a:pt x="1674" y="152"/>
                </a:lnTo>
                <a:lnTo>
                  <a:pt x="1649" y="154"/>
                </a:lnTo>
                <a:lnTo>
                  <a:pt x="1624" y="158"/>
                </a:lnTo>
                <a:lnTo>
                  <a:pt x="1600" y="163"/>
                </a:lnTo>
                <a:lnTo>
                  <a:pt x="1542" y="177"/>
                </a:lnTo>
                <a:lnTo>
                  <a:pt x="1464" y="194"/>
                </a:lnTo>
                <a:lnTo>
                  <a:pt x="1369" y="215"/>
                </a:lnTo>
                <a:lnTo>
                  <a:pt x="1264" y="240"/>
                </a:lnTo>
                <a:lnTo>
                  <a:pt x="1152" y="266"/>
                </a:lnTo>
                <a:lnTo>
                  <a:pt x="1037" y="296"/>
                </a:lnTo>
                <a:lnTo>
                  <a:pt x="981" y="312"/>
                </a:lnTo>
                <a:lnTo>
                  <a:pt x="925" y="328"/>
                </a:lnTo>
                <a:lnTo>
                  <a:pt x="870" y="345"/>
                </a:lnTo>
                <a:lnTo>
                  <a:pt x="818" y="362"/>
                </a:lnTo>
                <a:lnTo>
                  <a:pt x="733" y="389"/>
                </a:lnTo>
                <a:lnTo>
                  <a:pt x="652" y="416"/>
                </a:lnTo>
                <a:lnTo>
                  <a:pt x="572" y="443"/>
                </a:lnTo>
                <a:lnTo>
                  <a:pt x="532" y="457"/>
                </a:lnTo>
                <a:lnTo>
                  <a:pt x="492" y="472"/>
                </a:lnTo>
                <a:lnTo>
                  <a:pt x="439" y="493"/>
                </a:lnTo>
                <a:lnTo>
                  <a:pt x="388" y="515"/>
                </a:lnTo>
                <a:lnTo>
                  <a:pt x="293" y="557"/>
                </a:lnTo>
                <a:lnTo>
                  <a:pt x="218" y="591"/>
                </a:lnTo>
                <a:lnTo>
                  <a:pt x="168" y="615"/>
                </a:lnTo>
                <a:lnTo>
                  <a:pt x="125" y="634"/>
                </a:lnTo>
                <a:lnTo>
                  <a:pt x="113" y="640"/>
                </a:lnTo>
                <a:lnTo>
                  <a:pt x="106" y="644"/>
                </a:lnTo>
                <a:lnTo>
                  <a:pt x="100" y="649"/>
                </a:lnTo>
                <a:lnTo>
                  <a:pt x="94" y="654"/>
                </a:lnTo>
                <a:lnTo>
                  <a:pt x="74" y="681"/>
                </a:lnTo>
                <a:lnTo>
                  <a:pt x="58" y="697"/>
                </a:lnTo>
                <a:lnTo>
                  <a:pt x="43" y="713"/>
                </a:lnTo>
                <a:lnTo>
                  <a:pt x="15" y="739"/>
                </a:lnTo>
                <a:lnTo>
                  <a:pt x="5" y="750"/>
                </a:lnTo>
                <a:lnTo>
                  <a:pt x="2" y="755"/>
                </a:lnTo>
                <a:lnTo>
                  <a:pt x="0" y="758"/>
                </a:lnTo>
                <a:lnTo>
                  <a:pt x="0" y="763"/>
                </a:lnTo>
                <a:lnTo>
                  <a:pt x="0" y="767"/>
                </a:lnTo>
                <a:lnTo>
                  <a:pt x="2" y="770"/>
                </a:lnTo>
                <a:lnTo>
                  <a:pt x="7" y="774"/>
                </a:lnTo>
                <a:lnTo>
                  <a:pt x="16" y="782"/>
                </a:lnTo>
                <a:lnTo>
                  <a:pt x="34" y="799"/>
                </a:lnTo>
                <a:lnTo>
                  <a:pt x="89" y="854"/>
                </a:lnTo>
                <a:lnTo>
                  <a:pt x="125" y="891"/>
                </a:lnTo>
                <a:lnTo>
                  <a:pt x="163" y="934"/>
                </a:lnTo>
                <a:lnTo>
                  <a:pt x="205" y="979"/>
                </a:lnTo>
                <a:lnTo>
                  <a:pt x="248" y="1028"/>
                </a:lnTo>
                <a:lnTo>
                  <a:pt x="291" y="1080"/>
                </a:lnTo>
                <a:lnTo>
                  <a:pt x="333" y="1131"/>
                </a:lnTo>
                <a:lnTo>
                  <a:pt x="372" y="1184"/>
                </a:lnTo>
                <a:lnTo>
                  <a:pt x="408" y="1236"/>
                </a:lnTo>
                <a:lnTo>
                  <a:pt x="425" y="1261"/>
                </a:lnTo>
                <a:lnTo>
                  <a:pt x="440" y="1286"/>
                </a:lnTo>
                <a:lnTo>
                  <a:pt x="455" y="1310"/>
                </a:lnTo>
                <a:lnTo>
                  <a:pt x="466" y="1334"/>
                </a:lnTo>
                <a:lnTo>
                  <a:pt x="477" y="1357"/>
                </a:lnTo>
                <a:lnTo>
                  <a:pt x="486" y="1378"/>
                </a:lnTo>
                <a:lnTo>
                  <a:pt x="493" y="1398"/>
                </a:lnTo>
                <a:lnTo>
                  <a:pt x="497" y="1418"/>
                </a:lnTo>
                <a:lnTo>
                  <a:pt x="503" y="1446"/>
                </a:lnTo>
                <a:lnTo>
                  <a:pt x="508" y="1465"/>
                </a:lnTo>
                <a:lnTo>
                  <a:pt x="511" y="1471"/>
                </a:lnTo>
                <a:lnTo>
                  <a:pt x="513" y="1476"/>
                </a:lnTo>
                <a:lnTo>
                  <a:pt x="517" y="1478"/>
                </a:lnTo>
                <a:lnTo>
                  <a:pt x="519" y="1480"/>
                </a:lnTo>
                <a:lnTo>
                  <a:pt x="523" y="1478"/>
                </a:lnTo>
                <a:lnTo>
                  <a:pt x="526" y="1477"/>
                </a:lnTo>
                <a:lnTo>
                  <a:pt x="536" y="1474"/>
                </a:lnTo>
                <a:lnTo>
                  <a:pt x="549" y="1468"/>
                </a:lnTo>
                <a:lnTo>
                  <a:pt x="556" y="1464"/>
                </a:lnTo>
                <a:lnTo>
                  <a:pt x="564" y="1462"/>
                </a:lnTo>
                <a:lnTo>
                  <a:pt x="592" y="1458"/>
                </a:lnTo>
                <a:lnTo>
                  <a:pt x="647" y="1453"/>
                </a:lnTo>
                <a:lnTo>
                  <a:pt x="684" y="1451"/>
                </a:lnTo>
                <a:lnTo>
                  <a:pt x="726" y="1450"/>
                </a:lnTo>
                <a:lnTo>
                  <a:pt x="772" y="1449"/>
                </a:lnTo>
                <a:lnTo>
                  <a:pt x="822" y="1450"/>
                </a:lnTo>
                <a:lnTo>
                  <a:pt x="876" y="1451"/>
                </a:lnTo>
                <a:lnTo>
                  <a:pt x="933" y="1455"/>
                </a:lnTo>
                <a:lnTo>
                  <a:pt x="991" y="1461"/>
                </a:lnTo>
                <a:lnTo>
                  <a:pt x="1050" y="1469"/>
                </a:lnTo>
                <a:lnTo>
                  <a:pt x="1110" y="1480"/>
                </a:lnTo>
                <a:lnTo>
                  <a:pt x="1140" y="1487"/>
                </a:lnTo>
                <a:lnTo>
                  <a:pt x="1170" y="1494"/>
                </a:lnTo>
                <a:lnTo>
                  <a:pt x="1200" y="1502"/>
                </a:lnTo>
                <a:lnTo>
                  <a:pt x="1230" y="1511"/>
                </a:lnTo>
                <a:lnTo>
                  <a:pt x="1258" y="1521"/>
                </a:lnTo>
                <a:lnTo>
                  <a:pt x="1287" y="1532"/>
                </a:lnTo>
                <a:lnTo>
                  <a:pt x="1316" y="1544"/>
                </a:lnTo>
                <a:lnTo>
                  <a:pt x="1344" y="1558"/>
                </a:lnTo>
                <a:lnTo>
                  <a:pt x="1373" y="1574"/>
                </a:lnTo>
                <a:lnTo>
                  <a:pt x="1399" y="1591"/>
                </a:lnTo>
                <a:lnTo>
                  <a:pt x="1425" y="1607"/>
                </a:lnTo>
                <a:lnTo>
                  <a:pt x="1452" y="1625"/>
                </a:lnTo>
                <a:lnTo>
                  <a:pt x="1476" y="1644"/>
                </a:lnTo>
                <a:lnTo>
                  <a:pt x="1499" y="1664"/>
                </a:lnTo>
                <a:lnTo>
                  <a:pt x="1521" y="1683"/>
                </a:lnTo>
                <a:lnTo>
                  <a:pt x="1542" y="1702"/>
                </a:lnTo>
                <a:lnTo>
                  <a:pt x="1563" y="1721"/>
                </a:lnTo>
                <a:lnTo>
                  <a:pt x="1581" y="1740"/>
                </a:lnTo>
                <a:lnTo>
                  <a:pt x="1614" y="1777"/>
                </a:lnTo>
                <a:lnTo>
                  <a:pt x="1642" y="1810"/>
                </a:lnTo>
                <a:lnTo>
                  <a:pt x="1652" y="1826"/>
                </a:lnTo>
                <a:lnTo>
                  <a:pt x="1661" y="1840"/>
                </a:lnTo>
                <a:lnTo>
                  <a:pt x="1667" y="1853"/>
                </a:lnTo>
                <a:lnTo>
                  <a:pt x="1673" y="1865"/>
                </a:lnTo>
                <a:lnTo>
                  <a:pt x="1679" y="1883"/>
                </a:lnTo>
                <a:lnTo>
                  <a:pt x="1681" y="1890"/>
                </a:lnTo>
                <a:lnTo>
                  <a:pt x="1692" y="1883"/>
                </a:lnTo>
                <a:lnTo>
                  <a:pt x="1720" y="1867"/>
                </a:lnTo>
                <a:lnTo>
                  <a:pt x="1767" y="1840"/>
                </a:lnTo>
                <a:lnTo>
                  <a:pt x="1797" y="1826"/>
                </a:lnTo>
                <a:lnTo>
                  <a:pt x="1829" y="1810"/>
                </a:lnTo>
                <a:lnTo>
                  <a:pt x="1866" y="1794"/>
                </a:lnTo>
                <a:lnTo>
                  <a:pt x="1905" y="1777"/>
                </a:lnTo>
                <a:lnTo>
                  <a:pt x="1948" y="1760"/>
                </a:lnTo>
                <a:lnTo>
                  <a:pt x="1995" y="1745"/>
                </a:lnTo>
                <a:lnTo>
                  <a:pt x="2044" y="1729"/>
                </a:lnTo>
                <a:lnTo>
                  <a:pt x="2095" y="1716"/>
                </a:lnTo>
                <a:lnTo>
                  <a:pt x="2148" y="1704"/>
                </a:lnTo>
                <a:lnTo>
                  <a:pt x="2204" y="1693"/>
                </a:lnTo>
                <a:lnTo>
                  <a:pt x="2221" y="1691"/>
                </a:lnTo>
                <a:lnTo>
                  <a:pt x="2240" y="1690"/>
                </a:lnTo>
                <a:lnTo>
                  <a:pt x="2278" y="1687"/>
                </a:lnTo>
                <a:lnTo>
                  <a:pt x="2320" y="1687"/>
                </a:lnTo>
                <a:lnTo>
                  <a:pt x="2362" y="1689"/>
                </a:lnTo>
                <a:lnTo>
                  <a:pt x="2444" y="1695"/>
                </a:lnTo>
                <a:lnTo>
                  <a:pt x="2519" y="1699"/>
                </a:lnTo>
                <a:lnTo>
                  <a:pt x="2550" y="1702"/>
                </a:lnTo>
                <a:lnTo>
                  <a:pt x="2583" y="1707"/>
                </a:lnTo>
                <a:lnTo>
                  <a:pt x="2651" y="1718"/>
                </a:lnTo>
                <a:lnTo>
                  <a:pt x="2685" y="1724"/>
                </a:lnTo>
                <a:lnTo>
                  <a:pt x="2720" y="1732"/>
                </a:lnTo>
                <a:lnTo>
                  <a:pt x="2752" y="1740"/>
                </a:lnTo>
                <a:lnTo>
                  <a:pt x="2766" y="1745"/>
                </a:lnTo>
                <a:lnTo>
                  <a:pt x="2781" y="1751"/>
                </a:lnTo>
                <a:lnTo>
                  <a:pt x="2823" y="1771"/>
                </a:lnTo>
                <a:lnTo>
                  <a:pt x="2862" y="1791"/>
                </a:lnTo>
                <a:lnTo>
                  <a:pt x="2899" y="1812"/>
                </a:lnTo>
                <a:lnTo>
                  <a:pt x="2934" y="1831"/>
                </a:lnTo>
                <a:lnTo>
                  <a:pt x="2997" y="1868"/>
                </a:lnTo>
                <a:lnTo>
                  <a:pt x="3048" y="1901"/>
                </a:lnTo>
                <a:lnTo>
                  <a:pt x="3090" y="1930"/>
                </a:lnTo>
                <a:lnTo>
                  <a:pt x="3120" y="1951"/>
                </a:lnTo>
                <a:lnTo>
                  <a:pt x="3145" y="1970"/>
                </a:lnTo>
                <a:lnTo>
                  <a:pt x="3150" y="1993"/>
                </a:lnTo>
                <a:lnTo>
                  <a:pt x="3164" y="2047"/>
                </a:lnTo>
                <a:lnTo>
                  <a:pt x="3175" y="2080"/>
                </a:lnTo>
                <a:lnTo>
                  <a:pt x="3187" y="2115"/>
                </a:lnTo>
                <a:lnTo>
                  <a:pt x="3200" y="2147"/>
                </a:lnTo>
                <a:lnTo>
                  <a:pt x="3207" y="2163"/>
                </a:lnTo>
                <a:lnTo>
                  <a:pt x="3214" y="2177"/>
                </a:lnTo>
                <a:lnTo>
                  <a:pt x="3229" y="2202"/>
                </a:lnTo>
                <a:lnTo>
                  <a:pt x="3239" y="2226"/>
                </a:lnTo>
                <a:lnTo>
                  <a:pt x="3249" y="2248"/>
                </a:lnTo>
                <a:lnTo>
                  <a:pt x="3256" y="2265"/>
                </a:lnTo>
                <a:lnTo>
                  <a:pt x="3266" y="2295"/>
                </a:lnTo>
                <a:lnTo>
                  <a:pt x="3270" y="2313"/>
                </a:lnTo>
                <a:lnTo>
                  <a:pt x="3272" y="2317"/>
                </a:lnTo>
                <a:lnTo>
                  <a:pt x="3274" y="2318"/>
                </a:lnTo>
                <a:lnTo>
                  <a:pt x="3276" y="2319"/>
                </a:lnTo>
                <a:lnTo>
                  <a:pt x="3280" y="2320"/>
                </a:lnTo>
                <a:lnTo>
                  <a:pt x="3299" y="2320"/>
                </a:lnTo>
                <a:lnTo>
                  <a:pt x="3311" y="2322"/>
                </a:lnTo>
                <a:lnTo>
                  <a:pt x="3317" y="2323"/>
                </a:lnTo>
                <a:lnTo>
                  <a:pt x="3324" y="2325"/>
                </a:lnTo>
                <a:lnTo>
                  <a:pt x="3330" y="2330"/>
                </a:lnTo>
                <a:lnTo>
                  <a:pt x="3336" y="2335"/>
                </a:lnTo>
                <a:lnTo>
                  <a:pt x="3343" y="2341"/>
                </a:lnTo>
                <a:lnTo>
                  <a:pt x="3349" y="2349"/>
                </a:lnTo>
                <a:lnTo>
                  <a:pt x="3361" y="2367"/>
                </a:lnTo>
                <a:lnTo>
                  <a:pt x="3372" y="2381"/>
                </a:lnTo>
                <a:lnTo>
                  <a:pt x="3393" y="2408"/>
                </a:lnTo>
                <a:lnTo>
                  <a:pt x="3403" y="2421"/>
                </a:lnTo>
                <a:lnTo>
                  <a:pt x="3410" y="2435"/>
                </a:lnTo>
                <a:lnTo>
                  <a:pt x="3412" y="2443"/>
                </a:lnTo>
                <a:lnTo>
                  <a:pt x="3415" y="2452"/>
                </a:lnTo>
                <a:lnTo>
                  <a:pt x="3417" y="2460"/>
                </a:lnTo>
                <a:lnTo>
                  <a:pt x="3418" y="2471"/>
                </a:lnTo>
                <a:lnTo>
                  <a:pt x="3420" y="2492"/>
                </a:lnTo>
                <a:lnTo>
                  <a:pt x="3420" y="2515"/>
                </a:lnTo>
                <a:lnTo>
                  <a:pt x="3421" y="2562"/>
                </a:lnTo>
                <a:lnTo>
                  <a:pt x="3421" y="2583"/>
                </a:lnTo>
                <a:lnTo>
                  <a:pt x="3422" y="2602"/>
                </a:lnTo>
                <a:lnTo>
                  <a:pt x="3426" y="2619"/>
                </a:lnTo>
                <a:lnTo>
                  <a:pt x="3427" y="2626"/>
                </a:lnTo>
                <a:lnTo>
                  <a:pt x="3429" y="2632"/>
                </a:lnTo>
                <a:lnTo>
                  <a:pt x="3439" y="2655"/>
                </a:lnTo>
                <a:lnTo>
                  <a:pt x="3445" y="2665"/>
                </a:lnTo>
                <a:lnTo>
                  <a:pt x="3451" y="2676"/>
                </a:lnTo>
                <a:lnTo>
                  <a:pt x="3459" y="2686"/>
                </a:lnTo>
                <a:lnTo>
                  <a:pt x="3464" y="2689"/>
                </a:lnTo>
                <a:lnTo>
                  <a:pt x="3470" y="2693"/>
                </a:lnTo>
                <a:lnTo>
                  <a:pt x="3476" y="2695"/>
                </a:lnTo>
                <a:lnTo>
                  <a:pt x="3483" y="2698"/>
                </a:lnTo>
                <a:lnTo>
                  <a:pt x="3490" y="2699"/>
                </a:lnTo>
                <a:lnTo>
                  <a:pt x="3498" y="2699"/>
                </a:lnTo>
                <a:lnTo>
                  <a:pt x="3509" y="2700"/>
                </a:lnTo>
                <a:lnTo>
                  <a:pt x="3522" y="2701"/>
                </a:lnTo>
                <a:lnTo>
                  <a:pt x="3552" y="2707"/>
                </a:lnTo>
                <a:lnTo>
                  <a:pt x="3588" y="2717"/>
                </a:lnTo>
                <a:lnTo>
                  <a:pt x="3607" y="2723"/>
                </a:lnTo>
                <a:lnTo>
                  <a:pt x="3627" y="2730"/>
                </a:lnTo>
                <a:lnTo>
                  <a:pt x="3649" y="2738"/>
                </a:lnTo>
                <a:lnTo>
                  <a:pt x="3669" y="2747"/>
                </a:lnTo>
                <a:lnTo>
                  <a:pt x="3690" y="2757"/>
                </a:lnTo>
                <a:lnTo>
                  <a:pt x="3710" y="2768"/>
                </a:lnTo>
                <a:lnTo>
                  <a:pt x="3730" y="2780"/>
                </a:lnTo>
                <a:lnTo>
                  <a:pt x="3749" y="2793"/>
                </a:lnTo>
                <a:lnTo>
                  <a:pt x="3767" y="2808"/>
                </a:lnTo>
                <a:lnTo>
                  <a:pt x="3784" y="2822"/>
                </a:lnTo>
                <a:lnTo>
                  <a:pt x="3796" y="2836"/>
                </a:lnTo>
                <a:lnTo>
                  <a:pt x="3807" y="2849"/>
                </a:lnTo>
                <a:lnTo>
                  <a:pt x="3815" y="2863"/>
                </a:lnTo>
                <a:lnTo>
                  <a:pt x="3821" y="2876"/>
                </a:lnTo>
                <a:lnTo>
                  <a:pt x="3833" y="2900"/>
                </a:lnTo>
                <a:lnTo>
                  <a:pt x="3838" y="2910"/>
                </a:lnTo>
                <a:lnTo>
                  <a:pt x="3842" y="2920"/>
                </a:lnTo>
                <a:lnTo>
                  <a:pt x="3848" y="2927"/>
                </a:lnTo>
                <a:lnTo>
                  <a:pt x="3856" y="2934"/>
                </a:lnTo>
                <a:lnTo>
                  <a:pt x="3862" y="2939"/>
                </a:lnTo>
                <a:lnTo>
                  <a:pt x="3867" y="2943"/>
                </a:lnTo>
                <a:lnTo>
                  <a:pt x="3877" y="2947"/>
                </a:lnTo>
                <a:lnTo>
                  <a:pt x="3881" y="2947"/>
                </a:lnTo>
                <a:lnTo>
                  <a:pt x="3885" y="2948"/>
                </a:lnTo>
                <a:close/>
              </a:path>
            </a:pathLst>
          </a:custGeom>
          <a:solidFill>
            <a:schemeClr val="tx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40" name="KSO_Shape"/>
          <p:cNvSpPr/>
          <p:nvPr/>
        </p:nvSpPr>
        <p:spPr bwMode="auto">
          <a:xfrm>
            <a:off x="4789181" y="4618155"/>
            <a:ext cx="1905000" cy="723900"/>
          </a:xfrm>
          <a:custGeom>
            <a:avLst/>
            <a:gdLst>
              <a:gd name="T0" fmla="*/ 238222642 w 7765"/>
              <a:gd name="T1" fmla="*/ 171747976 h 2948"/>
              <a:gd name="T2" fmla="*/ 253570343 w 7765"/>
              <a:gd name="T3" fmla="*/ 163187638 h 2948"/>
              <a:gd name="T4" fmla="*/ 260973469 w 7765"/>
              <a:gd name="T5" fmla="*/ 158666455 h 2948"/>
              <a:gd name="T6" fmla="*/ 262116960 w 7765"/>
              <a:gd name="T7" fmla="*/ 146790615 h 2948"/>
              <a:gd name="T8" fmla="*/ 269941321 w 7765"/>
              <a:gd name="T9" fmla="*/ 139857824 h 2948"/>
              <a:gd name="T10" fmla="*/ 274756445 w 7765"/>
              <a:gd name="T11" fmla="*/ 129428802 h 2948"/>
              <a:gd name="T12" fmla="*/ 297447166 w 7765"/>
              <a:gd name="T13" fmla="*/ 106762236 h 2948"/>
              <a:gd name="T14" fmla="*/ 325193681 w 7765"/>
              <a:gd name="T15" fmla="*/ 101818941 h 2948"/>
              <a:gd name="T16" fmla="*/ 357213382 w 7765"/>
              <a:gd name="T17" fmla="*/ 109113192 h 2948"/>
              <a:gd name="T18" fmla="*/ 370213995 w 7765"/>
              <a:gd name="T19" fmla="*/ 107123940 h 2948"/>
              <a:gd name="T20" fmla="*/ 389895234 w 7765"/>
              <a:gd name="T21" fmla="*/ 92354465 h 2948"/>
              <a:gd name="T22" fmla="*/ 426188366 w 7765"/>
              <a:gd name="T23" fmla="*/ 87471577 h 2948"/>
              <a:gd name="T24" fmla="*/ 436661082 w 7765"/>
              <a:gd name="T25" fmla="*/ 88315554 h 2948"/>
              <a:gd name="T26" fmla="*/ 449842014 w 7765"/>
              <a:gd name="T27" fmla="*/ 65106309 h 2948"/>
              <a:gd name="T28" fmla="*/ 467176165 w 7765"/>
              <a:gd name="T29" fmla="*/ 45514107 h 2948"/>
              <a:gd name="T30" fmla="*/ 454235903 w 7765"/>
              <a:gd name="T31" fmla="*/ 35627519 h 2948"/>
              <a:gd name="T32" fmla="*/ 408312769 w 7765"/>
              <a:gd name="T33" fmla="*/ 18868792 h 2948"/>
              <a:gd name="T34" fmla="*/ 362088612 w 7765"/>
              <a:gd name="T35" fmla="*/ 8982204 h 2948"/>
              <a:gd name="T36" fmla="*/ 342407374 w 7765"/>
              <a:gd name="T37" fmla="*/ 8078066 h 2948"/>
              <a:gd name="T38" fmla="*/ 338314507 w 7765"/>
              <a:gd name="T39" fmla="*/ 6269544 h 2948"/>
              <a:gd name="T40" fmla="*/ 326698300 w 7765"/>
              <a:gd name="T41" fmla="*/ 14769475 h 2948"/>
              <a:gd name="T42" fmla="*/ 308040095 w 7765"/>
              <a:gd name="T43" fmla="*/ 22968109 h 2948"/>
              <a:gd name="T44" fmla="*/ 279992803 w 7765"/>
              <a:gd name="T45" fmla="*/ 34301270 h 2948"/>
              <a:gd name="T46" fmla="*/ 271566398 w 7765"/>
              <a:gd name="T47" fmla="*/ 32854452 h 2948"/>
              <a:gd name="T48" fmla="*/ 263681930 w 7765"/>
              <a:gd name="T49" fmla="*/ 33457293 h 2948"/>
              <a:gd name="T50" fmla="*/ 263561473 w 7765"/>
              <a:gd name="T51" fmla="*/ 17663111 h 2948"/>
              <a:gd name="T52" fmla="*/ 263802143 w 7765"/>
              <a:gd name="T53" fmla="*/ 11333406 h 2948"/>
              <a:gd name="T54" fmla="*/ 263079887 w 7765"/>
              <a:gd name="T55" fmla="*/ 4400615 h 2948"/>
              <a:gd name="T56" fmla="*/ 258866807 w 7765"/>
              <a:gd name="T57" fmla="*/ 3375908 h 2948"/>
              <a:gd name="T58" fmla="*/ 244482033 w 7765"/>
              <a:gd name="T59" fmla="*/ 10067318 h 2948"/>
              <a:gd name="T60" fmla="*/ 237560492 w 7765"/>
              <a:gd name="T61" fmla="*/ 9223341 h 2948"/>
              <a:gd name="T62" fmla="*/ 228652746 w 7765"/>
              <a:gd name="T63" fmla="*/ 9826181 h 2948"/>
              <a:gd name="T64" fmla="*/ 219383873 w 7765"/>
              <a:gd name="T65" fmla="*/ 11212838 h 2948"/>
              <a:gd name="T66" fmla="*/ 205239769 w 7765"/>
              <a:gd name="T67" fmla="*/ 60161 h 2948"/>
              <a:gd name="T68" fmla="*/ 203494234 w 7765"/>
              <a:gd name="T69" fmla="*/ 7294250 h 2948"/>
              <a:gd name="T70" fmla="*/ 203795256 w 7765"/>
              <a:gd name="T71" fmla="*/ 13021360 h 2948"/>
              <a:gd name="T72" fmla="*/ 204577619 w 7765"/>
              <a:gd name="T73" fmla="*/ 20797883 h 2948"/>
              <a:gd name="T74" fmla="*/ 202892436 w 7765"/>
              <a:gd name="T75" fmla="*/ 34542406 h 2948"/>
              <a:gd name="T76" fmla="*/ 192118943 w 7765"/>
              <a:gd name="T77" fmla="*/ 31829745 h 2948"/>
              <a:gd name="T78" fmla="*/ 184174124 w 7765"/>
              <a:gd name="T79" fmla="*/ 33698429 h 2948"/>
              <a:gd name="T80" fmla="*/ 151913507 w 7765"/>
              <a:gd name="T81" fmla="*/ 21340317 h 2948"/>
              <a:gd name="T82" fmla="*/ 139575044 w 7765"/>
              <a:gd name="T83" fmla="*/ 14287203 h 2948"/>
              <a:gd name="T84" fmla="*/ 127357039 w 7765"/>
              <a:gd name="T85" fmla="*/ 6329705 h 2948"/>
              <a:gd name="T86" fmla="*/ 123023502 w 7765"/>
              <a:gd name="T87" fmla="*/ 9343909 h 2948"/>
              <a:gd name="T88" fmla="*/ 99249396 w 7765"/>
              <a:gd name="T89" fmla="*/ 9283747 h 2948"/>
              <a:gd name="T90" fmla="*/ 49233394 w 7765"/>
              <a:gd name="T91" fmla="*/ 21822589 h 2948"/>
              <a:gd name="T92" fmla="*/ 6801083 w 7765"/>
              <a:gd name="T93" fmla="*/ 38581562 h 2948"/>
              <a:gd name="T94" fmla="*/ 120458 w 7765"/>
              <a:gd name="T95" fmla="*/ 46418246 h 2948"/>
              <a:gd name="T96" fmla="*/ 25579746 w 7765"/>
              <a:gd name="T97" fmla="*/ 76017603 h 2948"/>
              <a:gd name="T98" fmla="*/ 31237339 w 7765"/>
              <a:gd name="T99" fmla="*/ 89219693 h 2948"/>
              <a:gd name="T100" fmla="*/ 52724218 w 7765"/>
              <a:gd name="T101" fmla="*/ 87471577 h 2948"/>
              <a:gd name="T102" fmla="*/ 82637502 w 7765"/>
              <a:gd name="T103" fmla="*/ 94886396 h 2948"/>
              <a:gd name="T104" fmla="*/ 99971652 w 7765"/>
              <a:gd name="T105" fmla="*/ 110921714 h 2948"/>
              <a:gd name="T106" fmla="*/ 120074370 w 7765"/>
              <a:gd name="T107" fmla="*/ 105194850 h 2948"/>
              <a:gd name="T108" fmla="*/ 153478478 w 7765"/>
              <a:gd name="T109" fmla="*/ 102602757 h 2948"/>
              <a:gd name="T110" fmla="*/ 180382279 w 7765"/>
              <a:gd name="T111" fmla="*/ 112609668 h 2948"/>
              <a:gd name="T112" fmla="*/ 194345818 w 7765"/>
              <a:gd name="T113" fmla="*/ 132744549 h 2948"/>
              <a:gd name="T114" fmla="*/ 200063517 w 7765"/>
              <a:gd name="T115" fmla="*/ 140159367 h 2948"/>
              <a:gd name="T116" fmla="*/ 205721109 w 7765"/>
              <a:gd name="T117" fmla="*/ 148960596 h 2948"/>
              <a:gd name="T118" fmla="*/ 208188900 w 7765"/>
              <a:gd name="T119" fmla="*/ 161921795 h 2948"/>
              <a:gd name="T120" fmla="*/ 219624543 w 7765"/>
              <a:gd name="T121" fmla="*/ 165056321 h 2948"/>
              <a:gd name="T122" fmla="*/ 231000079 w 7765"/>
              <a:gd name="T123" fmla="*/ 175425182 h 29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765" h="2948">
                <a:moveTo>
                  <a:pt x="3885" y="2948"/>
                </a:moveTo>
                <a:lnTo>
                  <a:pt x="3885" y="2948"/>
                </a:lnTo>
                <a:lnTo>
                  <a:pt x="3889" y="2947"/>
                </a:lnTo>
                <a:lnTo>
                  <a:pt x="3897" y="2943"/>
                </a:lnTo>
                <a:lnTo>
                  <a:pt x="3903" y="2939"/>
                </a:lnTo>
                <a:lnTo>
                  <a:pt x="3909" y="2934"/>
                </a:lnTo>
                <a:lnTo>
                  <a:pt x="3916" y="2927"/>
                </a:lnTo>
                <a:lnTo>
                  <a:pt x="3922" y="2920"/>
                </a:lnTo>
                <a:lnTo>
                  <a:pt x="3927" y="2910"/>
                </a:lnTo>
                <a:lnTo>
                  <a:pt x="3932" y="2900"/>
                </a:lnTo>
                <a:lnTo>
                  <a:pt x="3944" y="2876"/>
                </a:lnTo>
                <a:lnTo>
                  <a:pt x="3950" y="2863"/>
                </a:lnTo>
                <a:lnTo>
                  <a:pt x="3958" y="2849"/>
                </a:lnTo>
                <a:lnTo>
                  <a:pt x="3969" y="2836"/>
                </a:lnTo>
                <a:lnTo>
                  <a:pt x="3981" y="2822"/>
                </a:lnTo>
                <a:lnTo>
                  <a:pt x="3998" y="2808"/>
                </a:lnTo>
                <a:lnTo>
                  <a:pt x="4016" y="2793"/>
                </a:lnTo>
                <a:lnTo>
                  <a:pt x="4035" y="2780"/>
                </a:lnTo>
                <a:lnTo>
                  <a:pt x="4055" y="2768"/>
                </a:lnTo>
                <a:lnTo>
                  <a:pt x="4075" y="2757"/>
                </a:lnTo>
                <a:lnTo>
                  <a:pt x="4096" y="2747"/>
                </a:lnTo>
                <a:lnTo>
                  <a:pt x="4116" y="2738"/>
                </a:lnTo>
                <a:lnTo>
                  <a:pt x="4137" y="2730"/>
                </a:lnTo>
                <a:lnTo>
                  <a:pt x="4158" y="2723"/>
                </a:lnTo>
                <a:lnTo>
                  <a:pt x="4177" y="2717"/>
                </a:lnTo>
                <a:lnTo>
                  <a:pt x="4213" y="2707"/>
                </a:lnTo>
                <a:lnTo>
                  <a:pt x="4244" y="2701"/>
                </a:lnTo>
                <a:lnTo>
                  <a:pt x="4256" y="2700"/>
                </a:lnTo>
                <a:lnTo>
                  <a:pt x="4266" y="2699"/>
                </a:lnTo>
                <a:lnTo>
                  <a:pt x="4275" y="2699"/>
                </a:lnTo>
                <a:lnTo>
                  <a:pt x="4283" y="2698"/>
                </a:lnTo>
                <a:lnTo>
                  <a:pt x="4289" y="2695"/>
                </a:lnTo>
                <a:lnTo>
                  <a:pt x="4296" y="2693"/>
                </a:lnTo>
                <a:lnTo>
                  <a:pt x="4301" y="2689"/>
                </a:lnTo>
                <a:lnTo>
                  <a:pt x="4306" y="2686"/>
                </a:lnTo>
                <a:lnTo>
                  <a:pt x="4314" y="2676"/>
                </a:lnTo>
                <a:lnTo>
                  <a:pt x="4320" y="2665"/>
                </a:lnTo>
                <a:lnTo>
                  <a:pt x="4326" y="2655"/>
                </a:lnTo>
                <a:lnTo>
                  <a:pt x="4336" y="2632"/>
                </a:lnTo>
                <a:lnTo>
                  <a:pt x="4338" y="2626"/>
                </a:lnTo>
                <a:lnTo>
                  <a:pt x="4339" y="2619"/>
                </a:lnTo>
                <a:lnTo>
                  <a:pt x="4342" y="2602"/>
                </a:lnTo>
                <a:lnTo>
                  <a:pt x="4344" y="2583"/>
                </a:lnTo>
                <a:lnTo>
                  <a:pt x="4344" y="2562"/>
                </a:lnTo>
                <a:lnTo>
                  <a:pt x="4345" y="2515"/>
                </a:lnTo>
                <a:lnTo>
                  <a:pt x="4345" y="2492"/>
                </a:lnTo>
                <a:lnTo>
                  <a:pt x="4346" y="2471"/>
                </a:lnTo>
                <a:lnTo>
                  <a:pt x="4348" y="2460"/>
                </a:lnTo>
                <a:lnTo>
                  <a:pt x="4350" y="2452"/>
                </a:lnTo>
                <a:lnTo>
                  <a:pt x="4352" y="2443"/>
                </a:lnTo>
                <a:lnTo>
                  <a:pt x="4355" y="2435"/>
                </a:lnTo>
                <a:lnTo>
                  <a:pt x="4362" y="2421"/>
                </a:lnTo>
                <a:lnTo>
                  <a:pt x="4371" y="2408"/>
                </a:lnTo>
                <a:lnTo>
                  <a:pt x="4393" y="2381"/>
                </a:lnTo>
                <a:lnTo>
                  <a:pt x="4404" y="2367"/>
                </a:lnTo>
                <a:lnTo>
                  <a:pt x="4416" y="2350"/>
                </a:lnTo>
                <a:lnTo>
                  <a:pt x="4422" y="2342"/>
                </a:lnTo>
                <a:lnTo>
                  <a:pt x="4429" y="2335"/>
                </a:lnTo>
                <a:lnTo>
                  <a:pt x="4435" y="2330"/>
                </a:lnTo>
                <a:lnTo>
                  <a:pt x="4441" y="2326"/>
                </a:lnTo>
                <a:lnTo>
                  <a:pt x="4447" y="2323"/>
                </a:lnTo>
                <a:lnTo>
                  <a:pt x="4454" y="2322"/>
                </a:lnTo>
                <a:lnTo>
                  <a:pt x="4466" y="2320"/>
                </a:lnTo>
                <a:lnTo>
                  <a:pt x="4485" y="2320"/>
                </a:lnTo>
                <a:lnTo>
                  <a:pt x="4488" y="2319"/>
                </a:lnTo>
                <a:lnTo>
                  <a:pt x="4491" y="2318"/>
                </a:lnTo>
                <a:lnTo>
                  <a:pt x="4493" y="2317"/>
                </a:lnTo>
                <a:lnTo>
                  <a:pt x="4494" y="2314"/>
                </a:lnTo>
                <a:lnTo>
                  <a:pt x="4499" y="2295"/>
                </a:lnTo>
                <a:lnTo>
                  <a:pt x="4509" y="2265"/>
                </a:lnTo>
                <a:lnTo>
                  <a:pt x="4516" y="2248"/>
                </a:lnTo>
                <a:lnTo>
                  <a:pt x="4525" y="2226"/>
                </a:lnTo>
                <a:lnTo>
                  <a:pt x="4536" y="2203"/>
                </a:lnTo>
                <a:lnTo>
                  <a:pt x="4551" y="2177"/>
                </a:lnTo>
                <a:lnTo>
                  <a:pt x="4558" y="2163"/>
                </a:lnTo>
                <a:lnTo>
                  <a:pt x="4565" y="2147"/>
                </a:lnTo>
                <a:lnTo>
                  <a:pt x="4578" y="2115"/>
                </a:lnTo>
                <a:lnTo>
                  <a:pt x="4590" y="2080"/>
                </a:lnTo>
                <a:lnTo>
                  <a:pt x="4601" y="2047"/>
                </a:lnTo>
                <a:lnTo>
                  <a:pt x="4615" y="1993"/>
                </a:lnTo>
                <a:lnTo>
                  <a:pt x="4620" y="1970"/>
                </a:lnTo>
                <a:lnTo>
                  <a:pt x="4645" y="1951"/>
                </a:lnTo>
                <a:lnTo>
                  <a:pt x="4675" y="1930"/>
                </a:lnTo>
                <a:lnTo>
                  <a:pt x="4717" y="1901"/>
                </a:lnTo>
                <a:lnTo>
                  <a:pt x="4768" y="1868"/>
                </a:lnTo>
                <a:lnTo>
                  <a:pt x="4831" y="1831"/>
                </a:lnTo>
                <a:lnTo>
                  <a:pt x="4866" y="1812"/>
                </a:lnTo>
                <a:lnTo>
                  <a:pt x="4903" y="1791"/>
                </a:lnTo>
                <a:lnTo>
                  <a:pt x="4942" y="1771"/>
                </a:lnTo>
                <a:lnTo>
                  <a:pt x="4984" y="1751"/>
                </a:lnTo>
                <a:lnTo>
                  <a:pt x="4998" y="1745"/>
                </a:lnTo>
                <a:lnTo>
                  <a:pt x="5013" y="1740"/>
                </a:lnTo>
                <a:lnTo>
                  <a:pt x="5045" y="1732"/>
                </a:lnTo>
                <a:lnTo>
                  <a:pt x="5078" y="1724"/>
                </a:lnTo>
                <a:lnTo>
                  <a:pt x="5114" y="1718"/>
                </a:lnTo>
                <a:lnTo>
                  <a:pt x="5182" y="1707"/>
                </a:lnTo>
                <a:lnTo>
                  <a:pt x="5215" y="1702"/>
                </a:lnTo>
                <a:lnTo>
                  <a:pt x="5246" y="1699"/>
                </a:lnTo>
                <a:lnTo>
                  <a:pt x="5321" y="1695"/>
                </a:lnTo>
                <a:lnTo>
                  <a:pt x="5403" y="1689"/>
                </a:lnTo>
                <a:lnTo>
                  <a:pt x="5445" y="1687"/>
                </a:lnTo>
                <a:lnTo>
                  <a:pt x="5487" y="1687"/>
                </a:lnTo>
                <a:lnTo>
                  <a:pt x="5525" y="1690"/>
                </a:lnTo>
                <a:lnTo>
                  <a:pt x="5543" y="1691"/>
                </a:lnTo>
                <a:lnTo>
                  <a:pt x="5561" y="1693"/>
                </a:lnTo>
                <a:lnTo>
                  <a:pt x="5617" y="1704"/>
                </a:lnTo>
                <a:lnTo>
                  <a:pt x="5669" y="1716"/>
                </a:lnTo>
                <a:lnTo>
                  <a:pt x="5721" y="1730"/>
                </a:lnTo>
                <a:lnTo>
                  <a:pt x="5770" y="1745"/>
                </a:lnTo>
                <a:lnTo>
                  <a:pt x="5815" y="1760"/>
                </a:lnTo>
                <a:lnTo>
                  <a:pt x="5858" y="1777"/>
                </a:lnTo>
                <a:lnTo>
                  <a:pt x="5899" y="1794"/>
                </a:lnTo>
                <a:lnTo>
                  <a:pt x="5935" y="1810"/>
                </a:lnTo>
                <a:lnTo>
                  <a:pt x="5968" y="1826"/>
                </a:lnTo>
                <a:lnTo>
                  <a:pt x="5998" y="1841"/>
                </a:lnTo>
                <a:lnTo>
                  <a:pt x="6044" y="1867"/>
                </a:lnTo>
                <a:lnTo>
                  <a:pt x="6073" y="1884"/>
                </a:lnTo>
                <a:lnTo>
                  <a:pt x="6084" y="1890"/>
                </a:lnTo>
                <a:lnTo>
                  <a:pt x="6085" y="1883"/>
                </a:lnTo>
                <a:lnTo>
                  <a:pt x="6092" y="1865"/>
                </a:lnTo>
                <a:lnTo>
                  <a:pt x="6097" y="1853"/>
                </a:lnTo>
                <a:lnTo>
                  <a:pt x="6104" y="1840"/>
                </a:lnTo>
                <a:lnTo>
                  <a:pt x="6113" y="1826"/>
                </a:lnTo>
                <a:lnTo>
                  <a:pt x="6123" y="1810"/>
                </a:lnTo>
                <a:lnTo>
                  <a:pt x="6151" y="1777"/>
                </a:lnTo>
                <a:lnTo>
                  <a:pt x="6183" y="1740"/>
                </a:lnTo>
                <a:lnTo>
                  <a:pt x="6202" y="1721"/>
                </a:lnTo>
                <a:lnTo>
                  <a:pt x="6222" y="1702"/>
                </a:lnTo>
                <a:lnTo>
                  <a:pt x="6243" y="1683"/>
                </a:lnTo>
                <a:lnTo>
                  <a:pt x="6265" y="1664"/>
                </a:lnTo>
                <a:lnTo>
                  <a:pt x="6289" y="1644"/>
                </a:lnTo>
                <a:lnTo>
                  <a:pt x="6313" y="1625"/>
                </a:lnTo>
                <a:lnTo>
                  <a:pt x="6338" y="1607"/>
                </a:lnTo>
                <a:lnTo>
                  <a:pt x="6365" y="1591"/>
                </a:lnTo>
                <a:lnTo>
                  <a:pt x="6392" y="1574"/>
                </a:lnTo>
                <a:lnTo>
                  <a:pt x="6419" y="1558"/>
                </a:lnTo>
                <a:lnTo>
                  <a:pt x="6448" y="1545"/>
                </a:lnTo>
                <a:lnTo>
                  <a:pt x="6478" y="1532"/>
                </a:lnTo>
                <a:lnTo>
                  <a:pt x="6507" y="1521"/>
                </a:lnTo>
                <a:lnTo>
                  <a:pt x="6535" y="1512"/>
                </a:lnTo>
                <a:lnTo>
                  <a:pt x="6565" y="1502"/>
                </a:lnTo>
                <a:lnTo>
                  <a:pt x="6594" y="1494"/>
                </a:lnTo>
                <a:lnTo>
                  <a:pt x="6624" y="1487"/>
                </a:lnTo>
                <a:lnTo>
                  <a:pt x="6655" y="1480"/>
                </a:lnTo>
                <a:lnTo>
                  <a:pt x="6714" y="1469"/>
                </a:lnTo>
                <a:lnTo>
                  <a:pt x="6773" y="1461"/>
                </a:lnTo>
                <a:lnTo>
                  <a:pt x="6831" y="1455"/>
                </a:lnTo>
                <a:lnTo>
                  <a:pt x="6888" y="1451"/>
                </a:lnTo>
                <a:lnTo>
                  <a:pt x="6941" y="1450"/>
                </a:lnTo>
                <a:lnTo>
                  <a:pt x="6993" y="1449"/>
                </a:lnTo>
                <a:lnTo>
                  <a:pt x="7039" y="1450"/>
                </a:lnTo>
                <a:lnTo>
                  <a:pt x="7081" y="1451"/>
                </a:lnTo>
                <a:lnTo>
                  <a:pt x="7118" y="1453"/>
                </a:lnTo>
                <a:lnTo>
                  <a:pt x="7173" y="1458"/>
                </a:lnTo>
                <a:lnTo>
                  <a:pt x="7199" y="1463"/>
                </a:lnTo>
                <a:lnTo>
                  <a:pt x="7209" y="1465"/>
                </a:lnTo>
                <a:lnTo>
                  <a:pt x="7216" y="1468"/>
                </a:lnTo>
                <a:lnTo>
                  <a:pt x="7228" y="1474"/>
                </a:lnTo>
                <a:lnTo>
                  <a:pt x="7237" y="1478"/>
                </a:lnTo>
                <a:lnTo>
                  <a:pt x="7242" y="1480"/>
                </a:lnTo>
                <a:lnTo>
                  <a:pt x="7245" y="1480"/>
                </a:lnTo>
                <a:lnTo>
                  <a:pt x="7248" y="1478"/>
                </a:lnTo>
                <a:lnTo>
                  <a:pt x="7251" y="1476"/>
                </a:lnTo>
                <a:lnTo>
                  <a:pt x="7253" y="1471"/>
                </a:lnTo>
                <a:lnTo>
                  <a:pt x="7255" y="1465"/>
                </a:lnTo>
                <a:lnTo>
                  <a:pt x="7261" y="1447"/>
                </a:lnTo>
                <a:lnTo>
                  <a:pt x="7267" y="1418"/>
                </a:lnTo>
                <a:lnTo>
                  <a:pt x="7272" y="1398"/>
                </a:lnTo>
                <a:lnTo>
                  <a:pt x="7278" y="1378"/>
                </a:lnTo>
                <a:lnTo>
                  <a:pt x="7288" y="1357"/>
                </a:lnTo>
                <a:lnTo>
                  <a:pt x="7298" y="1334"/>
                </a:lnTo>
                <a:lnTo>
                  <a:pt x="7310" y="1310"/>
                </a:lnTo>
                <a:lnTo>
                  <a:pt x="7323" y="1286"/>
                </a:lnTo>
                <a:lnTo>
                  <a:pt x="7339" y="1261"/>
                </a:lnTo>
                <a:lnTo>
                  <a:pt x="7356" y="1236"/>
                </a:lnTo>
                <a:lnTo>
                  <a:pt x="7392" y="1185"/>
                </a:lnTo>
                <a:lnTo>
                  <a:pt x="7432" y="1132"/>
                </a:lnTo>
                <a:lnTo>
                  <a:pt x="7474" y="1080"/>
                </a:lnTo>
                <a:lnTo>
                  <a:pt x="7517" y="1028"/>
                </a:lnTo>
                <a:lnTo>
                  <a:pt x="7559" y="979"/>
                </a:lnTo>
                <a:lnTo>
                  <a:pt x="7600" y="934"/>
                </a:lnTo>
                <a:lnTo>
                  <a:pt x="7640" y="892"/>
                </a:lnTo>
                <a:lnTo>
                  <a:pt x="7675" y="855"/>
                </a:lnTo>
                <a:lnTo>
                  <a:pt x="7731" y="799"/>
                </a:lnTo>
                <a:lnTo>
                  <a:pt x="7749" y="782"/>
                </a:lnTo>
                <a:lnTo>
                  <a:pt x="7758" y="774"/>
                </a:lnTo>
                <a:lnTo>
                  <a:pt x="7762" y="772"/>
                </a:lnTo>
                <a:lnTo>
                  <a:pt x="7764" y="767"/>
                </a:lnTo>
                <a:lnTo>
                  <a:pt x="7765" y="763"/>
                </a:lnTo>
                <a:lnTo>
                  <a:pt x="7764" y="760"/>
                </a:lnTo>
                <a:lnTo>
                  <a:pt x="7762" y="755"/>
                </a:lnTo>
                <a:lnTo>
                  <a:pt x="7759" y="750"/>
                </a:lnTo>
                <a:lnTo>
                  <a:pt x="7750" y="739"/>
                </a:lnTo>
                <a:lnTo>
                  <a:pt x="7722" y="713"/>
                </a:lnTo>
                <a:lnTo>
                  <a:pt x="7706" y="697"/>
                </a:lnTo>
                <a:lnTo>
                  <a:pt x="7690" y="681"/>
                </a:lnTo>
                <a:lnTo>
                  <a:pt x="7670" y="654"/>
                </a:lnTo>
                <a:lnTo>
                  <a:pt x="7664" y="649"/>
                </a:lnTo>
                <a:lnTo>
                  <a:pt x="7659" y="644"/>
                </a:lnTo>
                <a:lnTo>
                  <a:pt x="7651" y="640"/>
                </a:lnTo>
                <a:lnTo>
                  <a:pt x="7640" y="634"/>
                </a:lnTo>
                <a:lnTo>
                  <a:pt x="7597" y="615"/>
                </a:lnTo>
                <a:lnTo>
                  <a:pt x="7547" y="591"/>
                </a:lnTo>
                <a:lnTo>
                  <a:pt x="7470" y="557"/>
                </a:lnTo>
                <a:lnTo>
                  <a:pt x="7377" y="515"/>
                </a:lnTo>
                <a:lnTo>
                  <a:pt x="7325" y="493"/>
                </a:lnTo>
                <a:lnTo>
                  <a:pt x="7272" y="472"/>
                </a:lnTo>
                <a:lnTo>
                  <a:pt x="7233" y="457"/>
                </a:lnTo>
                <a:lnTo>
                  <a:pt x="7193" y="443"/>
                </a:lnTo>
                <a:lnTo>
                  <a:pt x="7113" y="417"/>
                </a:lnTo>
                <a:lnTo>
                  <a:pt x="7032" y="391"/>
                </a:lnTo>
                <a:lnTo>
                  <a:pt x="6946" y="362"/>
                </a:lnTo>
                <a:lnTo>
                  <a:pt x="6894" y="345"/>
                </a:lnTo>
                <a:lnTo>
                  <a:pt x="6840" y="328"/>
                </a:lnTo>
                <a:lnTo>
                  <a:pt x="6784" y="313"/>
                </a:lnTo>
                <a:lnTo>
                  <a:pt x="6726" y="296"/>
                </a:lnTo>
                <a:lnTo>
                  <a:pt x="6612" y="268"/>
                </a:lnTo>
                <a:lnTo>
                  <a:pt x="6499" y="240"/>
                </a:lnTo>
                <a:lnTo>
                  <a:pt x="6394" y="215"/>
                </a:lnTo>
                <a:lnTo>
                  <a:pt x="6301" y="195"/>
                </a:lnTo>
                <a:lnTo>
                  <a:pt x="6222" y="177"/>
                </a:lnTo>
                <a:lnTo>
                  <a:pt x="6164" y="163"/>
                </a:lnTo>
                <a:lnTo>
                  <a:pt x="6140" y="158"/>
                </a:lnTo>
                <a:lnTo>
                  <a:pt x="6116" y="154"/>
                </a:lnTo>
                <a:lnTo>
                  <a:pt x="6091" y="152"/>
                </a:lnTo>
                <a:lnTo>
                  <a:pt x="6066" y="149"/>
                </a:lnTo>
                <a:lnTo>
                  <a:pt x="6041" y="149"/>
                </a:lnTo>
                <a:lnTo>
                  <a:pt x="6016" y="149"/>
                </a:lnTo>
                <a:lnTo>
                  <a:pt x="5967" y="152"/>
                </a:lnTo>
                <a:lnTo>
                  <a:pt x="5919" y="157"/>
                </a:lnTo>
                <a:lnTo>
                  <a:pt x="5876" y="160"/>
                </a:lnTo>
                <a:lnTo>
                  <a:pt x="5838" y="164"/>
                </a:lnTo>
                <a:lnTo>
                  <a:pt x="5806" y="165"/>
                </a:lnTo>
                <a:lnTo>
                  <a:pt x="5779" y="165"/>
                </a:lnTo>
                <a:lnTo>
                  <a:pt x="5755" y="163"/>
                </a:lnTo>
                <a:lnTo>
                  <a:pt x="5736" y="160"/>
                </a:lnTo>
                <a:lnTo>
                  <a:pt x="5721" y="155"/>
                </a:lnTo>
                <a:lnTo>
                  <a:pt x="5708" y="151"/>
                </a:lnTo>
                <a:lnTo>
                  <a:pt x="5698" y="145"/>
                </a:lnTo>
                <a:lnTo>
                  <a:pt x="5691" y="137"/>
                </a:lnTo>
                <a:lnTo>
                  <a:pt x="5689" y="134"/>
                </a:lnTo>
                <a:lnTo>
                  <a:pt x="5687" y="129"/>
                </a:lnTo>
                <a:lnTo>
                  <a:pt x="5684" y="122"/>
                </a:lnTo>
                <a:lnTo>
                  <a:pt x="5679" y="117"/>
                </a:lnTo>
                <a:lnTo>
                  <a:pt x="5674" y="112"/>
                </a:lnTo>
                <a:lnTo>
                  <a:pt x="5668" y="111"/>
                </a:lnTo>
                <a:lnTo>
                  <a:pt x="5660" y="109"/>
                </a:lnTo>
                <a:lnTo>
                  <a:pt x="5655" y="109"/>
                </a:lnTo>
                <a:lnTo>
                  <a:pt x="5649" y="106"/>
                </a:lnTo>
                <a:lnTo>
                  <a:pt x="5642" y="104"/>
                </a:lnTo>
                <a:lnTo>
                  <a:pt x="5635" y="103"/>
                </a:lnTo>
                <a:lnTo>
                  <a:pt x="5628" y="103"/>
                </a:lnTo>
                <a:lnTo>
                  <a:pt x="5621" y="104"/>
                </a:lnTo>
                <a:lnTo>
                  <a:pt x="5613" y="105"/>
                </a:lnTo>
                <a:lnTo>
                  <a:pt x="5597" y="111"/>
                </a:lnTo>
                <a:lnTo>
                  <a:pt x="5581" y="121"/>
                </a:lnTo>
                <a:lnTo>
                  <a:pt x="5564" y="131"/>
                </a:lnTo>
                <a:lnTo>
                  <a:pt x="5549" y="143"/>
                </a:lnTo>
                <a:lnTo>
                  <a:pt x="5532" y="158"/>
                </a:lnTo>
                <a:lnTo>
                  <a:pt x="5502" y="185"/>
                </a:lnTo>
                <a:lnTo>
                  <a:pt x="5476" y="211"/>
                </a:lnTo>
                <a:lnTo>
                  <a:pt x="5455" y="231"/>
                </a:lnTo>
                <a:lnTo>
                  <a:pt x="5446" y="237"/>
                </a:lnTo>
                <a:lnTo>
                  <a:pt x="5440" y="239"/>
                </a:lnTo>
                <a:lnTo>
                  <a:pt x="5434" y="241"/>
                </a:lnTo>
                <a:lnTo>
                  <a:pt x="5428" y="245"/>
                </a:lnTo>
                <a:lnTo>
                  <a:pt x="5412" y="257"/>
                </a:lnTo>
                <a:lnTo>
                  <a:pt x="5392" y="272"/>
                </a:lnTo>
                <a:lnTo>
                  <a:pt x="5369" y="291"/>
                </a:lnTo>
                <a:lnTo>
                  <a:pt x="5341" y="311"/>
                </a:lnTo>
                <a:lnTo>
                  <a:pt x="5327" y="320"/>
                </a:lnTo>
                <a:lnTo>
                  <a:pt x="5311" y="328"/>
                </a:lnTo>
                <a:lnTo>
                  <a:pt x="5295" y="337"/>
                </a:lnTo>
                <a:lnTo>
                  <a:pt x="5278" y="344"/>
                </a:lnTo>
                <a:lnTo>
                  <a:pt x="5260" y="349"/>
                </a:lnTo>
                <a:lnTo>
                  <a:pt x="5241" y="354"/>
                </a:lnTo>
                <a:lnTo>
                  <a:pt x="5203" y="361"/>
                </a:lnTo>
                <a:lnTo>
                  <a:pt x="5161" y="370"/>
                </a:lnTo>
                <a:lnTo>
                  <a:pt x="5118" y="381"/>
                </a:lnTo>
                <a:lnTo>
                  <a:pt x="5072" y="394"/>
                </a:lnTo>
                <a:lnTo>
                  <a:pt x="5025" y="411"/>
                </a:lnTo>
                <a:lnTo>
                  <a:pt x="4976" y="430"/>
                </a:lnTo>
                <a:lnTo>
                  <a:pt x="4924" y="451"/>
                </a:lnTo>
                <a:lnTo>
                  <a:pt x="4872" y="477"/>
                </a:lnTo>
                <a:lnTo>
                  <a:pt x="4776" y="526"/>
                </a:lnTo>
                <a:lnTo>
                  <a:pt x="4737" y="545"/>
                </a:lnTo>
                <a:lnTo>
                  <a:pt x="4720" y="552"/>
                </a:lnTo>
                <a:lnTo>
                  <a:pt x="4705" y="559"/>
                </a:lnTo>
                <a:lnTo>
                  <a:pt x="4689" y="564"/>
                </a:lnTo>
                <a:lnTo>
                  <a:pt x="4676" y="567"/>
                </a:lnTo>
                <a:lnTo>
                  <a:pt x="4664" y="569"/>
                </a:lnTo>
                <a:lnTo>
                  <a:pt x="4652" y="569"/>
                </a:lnTo>
                <a:lnTo>
                  <a:pt x="4642" y="567"/>
                </a:lnTo>
                <a:lnTo>
                  <a:pt x="4633" y="563"/>
                </a:lnTo>
                <a:lnTo>
                  <a:pt x="4625" y="557"/>
                </a:lnTo>
                <a:lnTo>
                  <a:pt x="4617" y="548"/>
                </a:lnTo>
                <a:lnTo>
                  <a:pt x="4610" y="540"/>
                </a:lnTo>
                <a:lnTo>
                  <a:pt x="4602" y="534"/>
                </a:lnTo>
                <a:lnTo>
                  <a:pt x="4594" y="530"/>
                </a:lnTo>
                <a:lnTo>
                  <a:pt x="4584" y="528"/>
                </a:lnTo>
                <a:lnTo>
                  <a:pt x="4573" y="528"/>
                </a:lnTo>
                <a:lnTo>
                  <a:pt x="4561" y="529"/>
                </a:lnTo>
                <a:lnTo>
                  <a:pt x="4551" y="531"/>
                </a:lnTo>
                <a:lnTo>
                  <a:pt x="4537" y="535"/>
                </a:lnTo>
                <a:lnTo>
                  <a:pt x="4512" y="545"/>
                </a:lnTo>
                <a:lnTo>
                  <a:pt x="4487" y="555"/>
                </a:lnTo>
                <a:lnTo>
                  <a:pt x="4461" y="565"/>
                </a:lnTo>
                <a:lnTo>
                  <a:pt x="4449" y="570"/>
                </a:lnTo>
                <a:lnTo>
                  <a:pt x="4436" y="573"/>
                </a:lnTo>
                <a:lnTo>
                  <a:pt x="4425" y="576"/>
                </a:lnTo>
                <a:lnTo>
                  <a:pt x="4416" y="577"/>
                </a:lnTo>
                <a:lnTo>
                  <a:pt x="4407" y="577"/>
                </a:lnTo>
                <a:lnTo>
                  <a:pt x="4400" y="576"/>
                </a:lnTo>
                <a:lnTo>
                  <a:pt x="4394" y="573"/>
                </a:lnTo>
                <a:lnTo>
                  <a:pt x="4391" y="570"/>
                </a:lnTo>
                <a:lnTo>
                  <a:pt x="4387" y="566"/>
                </a:lnTo>
                <a:lnTo>
                  <a:pt x="4383" y="561"/>
                </a:lnTo>
                <a:lnTo>
                  <a:pt x="4381" y="555"/>
                </a:lnTo>
                <a:lnTo>
                  <a:pt x="4380" y="548"/>
                </a:lnTo>
                <a:lnTo>
                  <a:pt x="4377" y="533"/>
                </a:lnTo>
                <a:lnTo>
                  <a:pt x="4375" y="514"/>
                </a:lnTo>
                <a:lnTo>
                  <a:pt x="4371" y="492"/>
                </a:lnTo>
                <a:lnTo>
                  <a:pt x="4367" y="465"/>
                </a:lnTo>
                <a:lnTo>
                  <a:pt x="4364" y="435"/>
                </a:lnTo>
                <a:lnTo>
                  <a:pt x="4364" y="404"/>
                </a:lnTo>
                <a:lnTo>
                  <a:pt x="4364" y="374"/>
                </a:lnTo>
                <a:lnTo>
                  <a:pt x="4365" y="345"/>
                </a:lnTo>
                <a:lnTo>
                  <a:pt x="4369" y="323"/>
                </a:lnTo>
                <a:lnTo>
                  <a:pt x="4373" y="303"/>
                </a:lnTo>
                <a:lnTo>
                  <a:pt x="4375" y="297"/>
                </a:lnTo>
                <a:lnTo>
                  <a:pt x="4379" y="293"/>
                </a:lnTo>
                <a:lnTo>
                  <a:pt x="4385" y="283"/>
                </a:lnTo>
                <a:lnTo>
                  <a:pt x="4388" y="275"/>
                </a:lnTo>
                <a:lnTo>
                  <a:pt x="4391" y="268"/>
                </a:lnTo>
                <a:lnTo>
                  <a:pt x="4392" y="260"/>
                </a:lnTo>
                <a:lnTo>
                  <a:pt x="4392" y="253"/>
                </a:lnTo>
                <a:lnTo>
                  <a:pt x="4389" y="247"/>
                </a:lnTo>
                <a:lnTo>
                  <a:pt x="4385" y="235"/>
                </a:lnTo>
                <a:lnTo>
                  <a:pt x="4380" y="223"/>
                </a:lnTo>
                <a:lnTo>
                  <a:pt x="4379" y="216"/>
                </a:lnTo>
                <a:lnTo>
                  <a:pt x="4377" y="210"/>
                </a:lnTo>
                <a:lnTo>
                  <a:pt x="4379" y="203"/>
                </a:lnTo>
                <a:lnTo>
                  <a:pt x="4380" y="196"/>
                </a:lnTo>
                <a:lnTo>
                  <a:pt x="4383" y="188"/>
                </a:lnTo>
                <a:lnTo>
                  <a:pt x="4389" y="178"/>
                </a:lnTo>
                <a:lnTo>
                  <a:pt x="4394" y="172"/>
                </a:lnTo>
                <a:lnTo>
                  <a:pt x="4396" y="166"/>
                </a:lnTo>
                <a:lnTo>
                  <a:pt x="4398" y="160"/>
                </a:lnTo>
                <a:lnTo>
                  <a:pt x="4399" y="155"/>
                </a:lnTo>
                <a:lnTo>
                  <a:pt x="4398" y="151"/>
                </a:lnTo>
                <a:lnTo>
                  <a:pt x="4395" y="146"/>
                </a:lnTo>
                <a:lnTo>
                  <a:pt x="4391" y="135"/>
                </a:lnTo>
                <a:lnTo>
                  <a:pt x="4383" y="121"/>
                </a:lnTo>
                <a:lnTo>
                  <a:pt x="4380" y="112"/>
                </a:lnTo>
                <a:lnTo>
                  <a:pt x="4376" y="100"/>
                </a:lnTo>
                <a:lnTo>
                  <a:pt x="4374" y="88"/>
                </a:lnTo>
                <a:lnTo>
                  <a:pt x="4371" y="73"/>
                </a:lnTo>
                <a:lnTo>
                  <a:pt x="4369" y="55"/>
                </a:lnTo>
                <a:lnTo>
                  <a:pt x="4369" y="35"/>
                </a:lnTo>
                <a:lnTo>
                  <a:pt x="4368" y="16"/>
                </a:lnTo>
                <a:lnTo>
                  <a:pt x="4368" y="10"/>
                </a:lnTo>
                <a:lnTo>
                  <a:pt x="4365" y="5"/>
                </a:lnTo>
                <a:lnTo>
                  <a:pt x="4364" y="1"/>
                </a:lnTo>
                <a:lnTo>
                  <a:pt x="4362" y="0"/>
                </a:lnTo>
                <a:lnTo>
                  <a:pt x="4358" y="0"/>
                </a:lnTo>
                <a:lnTo>
                  <a:pt x="4355" y="1"/>
                </a:lnTo>
                <a:lnTo>
                  <a:pt x="4345" y="8"/>
                </a:lnTo>
                <a:lnTo>
                  <a:pt x="4333" y="20"/>
                </a:lnTo>
                <a:lnTo>
                  <a:pt x="4301" y="56"/>
                </a:lnTo>
                <a:lnTo>
                  <a:pt x="4260" y="99"/>
                </a:lnTo>
                <a:lnTo>
                  <a:pt x="4215" y="143"/>
                </a:lnTo>
                <a:lnTo>
                  <a:pt x="4178" y="179"/>
                </a:lnTo>
                <a:lnTo>
                  <a:pt x="4164" y="190"/>
                </a:lnTo>
                <a:lnTo>
                  <a:pt x="4156" y="195"/>
                </a:lnTo>
                <a:lnTo>
                  <a:pt x="4150" y="195"/>
                </a:lnTo>
                <a:lnTo>
                  <a:pt x="4145" y="195"/>
                </a:lnTo>
                <a:lnTo>
                  <a:pt x="4133" y="192"/>
                </a:lnTo>
                <a:lnTo>
                  <a:pt x="4119" y="186"/>
                </a:lnTo>
                <a:lnTo>
                  <a:pt x="4104" y="180"/>
                </a:lnTo>
                <a:lnTo>
                  <a:pt x="4088" y="174"/>
                </a:lnTo>
                <a:lnTo>
                  <a:pt x="4070" y="170"/>
                </a:lnTo>
                <a:lnTo>
                  <a:pt x="4062" y="167"/>
                </a:lnTo>
                <a:lnTo>
                  <a:pt x="4054" y="167"/>
                </a:lnTo>
                <a:lnTo>
                  <a:pt x="4044" y="166"/>
                </a:lnTo>
                <a:lnTo>
                  <a:pt x="4035" y="167"/>
                </a:lnTo>
                <a:lnTo>
                  <a:pt x="4005" y="172"/>
                </a:lnTo>
                <a:lnTo>
                  <a:pt x="3986" y="174"/>
                </a:lnTo>
                <a:lnTo>
                  <a:pt x="3979" y="174"/>
                </a:lnTo>
                <a:lnTo>
                  <a:pt x="3974" y="172"/>
                </a:lnTo>
                <a:lnTo>
                  <a:pt x="3969" y="168"/>
                </a:lnTo>
                <a:lnTo>
                  <a:pt x="3965" y="163"/>
                </a:lnTo>
                <a:lnTo>
                  <a:pt x="3961" y="160"/>
                </a:lnTo>
                <a:lnTo>
                  <a:pt x="3956" y="157"/>
                </a:lnTo>
                <a:lnTo>
                  <a:pt x="3947" y="153"/>
                </a:lnTo>
                <a:lnTo>
                  <a:pt x="3936" y="149"/>
                </a:lnTo>
                <a:lnTo>
                  <a:pt x="3922" y="146"/>
                </a:lnTo>
                <a:lnTo>
                  <a:pt x="3906" y="143"/>
                </a:lnTo>
                <a:lnTo>
                  <a:pt x="3885" y="142"/>
                </a:lnTo>
                <a:lnTo>
                  <a:pt x="3881" y="142"/>
                </a:lnTo>
                <a:lnTo>
                  <a:pt x="3860" y="143"/>
                </a:lnTo>
                <a:lnTo>
                  <a:pt x="3842" y="146"/>
                </a:lnTo>
                <a:lnTo>
                  <a:pt x="3829" y="149"/>
                </a:lnTo>
                <a:lnTo>
                  <a:pt x="3817" y="153"/>
                </a:lnTo>
                <a:lnTo>
                  <a:pt x="3809" y="157"/>
                </a:lnTo>
                <a:lnTo>
                  <a:pt x="3804" y="159"/>
                </a:lnTo>
                <a:lnTo>
                  <a:pt x="3799" y="163"/>
                </a:lnTo>
                <a:lnTo>
                  <a:pt x="3796" y="168"/>
                </a:lnTo>
                <a:lnTo>
                  <a:pt x="3792" y="172"/>
                </a:lnTo>
                <a:lnTo>
                  <a:pt x="3786" y="173"/>
                </a:lnTo>
                <a:lnTo>
                  <a:pt x="3780" y="174"/>
                </a:lnTo>
                <a:lnTo>
                  <a:pt x="3760" y="172"/>
                </a:lnTo>
                <a:lnTo>
                  <a:pt x="3730" y="167"/>
                </a:lnTo>
                <a:lnTo>
                  <a:pt x="3721" y="166"/>
                </a:lnTo>
                <a:lnTo>
                  <a:pt x="3711" y="166"/>
                </a:lnTo>
                <a:lnTo>
                  <a:pt x="3703" y="167"/>
                </a:lnTo>
                <a:lnTo>
                  <a:pt x="3694" y="170"/>
                </a:lnTo>
                <a:lnTo>
                  <a:pt x="3676" y="174"/>
                </a:lnTo>
                <a:lnTo>
                  <a:pt x="3661" y="180"/>
                </a:lnTo>
                <a:lnTo>
                  <a:pt x="3645" y="186"/>
                </a:lnTo>
                <a:lnTo>
                  <a:pt x="3632" y="191"/>
                </a:lnTo>
                <a:lnTo>
                  <a:pt x="3619" y="195"/>
                </a:lnTo>
                <a:lnTo>
                  <a:pt x="3614" y="195"/>
                </a:lnTo>
                <a:lnTo>
                  <a:pt x="3608" y="194"/>
                </a:lnTo>
                <a:lnTo>
                  <a:pt x="3601" y="189"/>
                </a:lnTo>
                <a:lnTo>
                  <a:pt x="3587" y="178"/>
                </a:lnTo>
                <a:lnTo>
                  <a:pt x="3550" y="143"/>
                </a:lnTo>
                <a:lnTo>
                  <a:pt x="3504" y="99"/>
                </a:lnTo>
                <a:lnTo>
                  <a:pt x="3464" y="56"/>
                </a:lnTo>
                <a:lnTo>
                  <a:pt x="3432" y="20"/>
                </a:lnTo>
                <a:lnTo>
                  <a:pt x="3420" y="8"/>
                </a:lnTo>
                <a:lnTo>
                  <a:pt x="3410" y="1"/>
                </a:lnTo>
                <a:lnTo>
                  <a:pt x="3407" y="0"/>
                </a:lnTo>
                <a:lnTo>
                  <a:pt x="3404" y="0"/>
                </a:lnTo>
                <a:lnTo>
                  <a:pt x="3401" y="1"/>
                </a:lnTo>
                <a:lnTo>
                  <a:pt x="3399" y="5"/>
                </a:lnTo>
                <a:lnTo>
                  <a:pt x="3398" y="10"/>
                </a:lnTo>
                <a:lnTo>
                  <a:pt x="3397" y="16"/>
                </a:lnTo>
                <a:lnTo>
                  <a:pt x="3396" y="35"/>
                </a:lnTo>
                <a:lnTo>
                  <a:pt x="3396" y="55"/>
                </a:lnTo>
                <a:lnTo>
                  <a:pt x="3393" y="73"/>
                </a:lnTo>
                <a:lnTo>
                  <a:pt x="3391" y="88"/>
                </a:lnTo>
                <a:lnTo>
                  <a:pt x="3389" y="100"/>
                </a:lnTo>
                <a:lnTo>
                  <a:pt x="3385" y="111"/>
                </a:lnTo>
                <a:lnTo>
                  <a:pt x="3381" y="121"/>
                </a:lnTo>
                <a:lnTo>
                  <a:pt x="3374" y="135"/>
                </a:lnTo>
                <a:lnTo>
                  <a:pt x="3370" y="146"/>
                </a:lnTo>
                <a:lnTo>
                  <a:pt x="3367" y="151"/>
                </a:lnTo>
                <a:lnTo>
                  <a:pt x="3366" y="155"/>
                </a:lnTo>
                <a:lnTo>
                  <a:pt x="3367" y="160"/>
                </a:lnTo>
                <a:lnTo>
                  <a:pt x="3368" y="165"/>
                </a:lnTo>
                <a:lnTo>
                  <a:pt x="3371" y="171"/>
                </a:lnTo>
                <a:lnTo>
                  <a:pt x="3375" y="178"/>
                </a:lnTo>
                <a:lnTo>
                  <a:pt x="3381" y="188"/>
                </a:lnTo>
                <a:lnTo>
                  <a:pt x="3385" y="196"/>
                </a:lnTo>
                <a:lnTo>
                  <a:pt x="3386" y="203"/>
                </a:lnTo>
                <a:lnTo>
                  <a:pt x="3387" y="210"/>
                </a:lnTo>
                <a:lnTo>
                  <a:pt x="3386" y="216"/>
                </a:lnTo>
                <a:lnTo>
                  <a:pt x="3384" y="223"/>
                </a:lnTo>
                <a:lnTo>
                  <a:pt x="3379" y="235"/>
                </a:lnTo>
                <a:lnTo>
                  <a:pt x="3375" y="247"/>
                </a:lnTo>
                <a:lnTo>
                  <a:pt x="3373" y="253"/>
                </a:lnTo>
                <a:lnTo>
                  <a:pt x="3373" y="260"/>
                </a:lnTo>
                <a:lnTo>
                  <a:pt x="3374" y="268"/>
                </a:lnTo>
                <a:lnTo>
                  <a:pt x="3377" y="275"/>
                </a:lnTo>
                <a:lnTo>
                  <a:pt x="3380" y="283"/>
                </a:lnTo>
                <a:lnTo>
                  <a:pt x="3387" y="293"/>
                </a:lnTo>
                <a:lnTo>
                  <a:pt x="3390" y="297"/>
                </a:lnTo>
                <a:lnTo>
                  <a:pt x="3392" y="303"/>
                </a:lnTo>
                <a:lnTo>
                  <a:pt x="3396" y="323"/>
                </a:lnTo>
                <a:lnTo>
                  <a:pt x="3399" y="345"/>
                </a:lnTo>
                <a:lnTo>
                  <a:pt x="3401" y="374"/>
                </a:lnTo>
                <a:lnTo>
                  <a:pt x="3401" y="404"/>
                </a:lnTo>
                <a:lnTo>
                  <a:pt x="3401" y="435"/>
                </a:lnTo>
                <a:lnTo>
                  <a:pt x="3398" y="465"/>
                </a:lnTo>
                <a:lnTo>
                  <a:pt x="3393" y="492"/>
                </a:lnTo>
                <a:lnTo>
                  <a:pt x="3390" y="514"/>
                </a:lnTo>
                <a:lnTo>
                  <a:pt x="3387" y="533"/>
                </a:lnTo>
                <a:lnTo>
                  <a:pt x="3385" y="548"/>
                </a:lnTo>
                <a:lnTo>
                  <a:pt x="3384" y="555"/>
                </a:lnTo>
                <a:lnTo>
                  <a:pt x="3381" y="561"/>
                </a:lnTo>
                <a:lnTo>
                  <a:pt x="3378" y="566"/>
                </a:lnTo>
                <a:lnTo>
                  <a:pt x="3374" y="570"/>
                </a:lnTo>
                <a:lnTo>
                  <a:pt x="3371" y="573"/>
                </a:lnTo>
                <a:lnTo>
                  <a:pt x="3365" y="576"/>
                </a:lnTo>
                <a:lnTo>
                  <a:pt x="3358" y="576"/>
                </a:lnTo>
                <a:lnTo>
                  <a:pt x="3349" y="576"/>
                </a:lnTo>
                <a:lnTo>
                  <a:pt x="3340" y="574"/>
                </a:lnTo>
                <a:lnTo>
                  <a:pt x="3329" y="572"/>
                </a:lnTo>
                <a:lnTo>
                  <a:pt x="3316" y="570"/>
                </a:lnTo>
                <a:lnTo>
                  <a:pt x="3304" y="565"/>
                </a:lnTo>
                <a:lnTo>
                  <a:pt x="3278" y="555"/>
                </a:lnTo>
                <a:lnTo>
                  <a:pt x="3252" y="545"/>
                </a:lnTo>
                <a:lnTo>
                  <a:pt x="3227" y="535"/>
                </a:lnTo>
                <a:lnTo>
                  <a:pt x="3214" y="531"/>
                </a:lnTo>
                <a:lnTo>
                  <a:pt x="3204" y="529"/>
                </a:lnTo>
                <a:lnTo>
                  <a:pt x="3192" y="528"/>
                </a:lnTo>
                <a:lnTo>
                  <a:pt x="3181" y="528"/>
                </a:lnTo>
                <a:lnTo>
                  <a:pt x="3171" y="530"/>
                </a:lnTo>
                <a:lnTo>
                  <a:pt x="3163" y="534"/>
                </a:lnTo>
                <a:lnTo>
                  <a:pt x="3155" y="540"/>
                </a:lnTo>
                <a:lnTo>
                  <a:pt x="3147" y="548"/>
                </a:lnTo>
                <a:lnTo>
                  <a:pt x="3140" y="557"/>
                </a:lnTo>
                <a:lnTo>
                  <a:pt x="3132" y="563"/>
                </a:lnTo>
                <a:lnTo>
                  <a:pt x="3122" y="566"/>
                </a:lnTo>
                <a:lnTo>
                  <a:pt x="3113" y="569"/>
                </a:lnTo>
                <a:lnTo>
                  <a:pt x="3101" y="569"/>
                </a:lnTo>
                <a:lnTo>
                  <a:pt x="3089" y="567"/>
                </a:lnTo>
                <a:lnTo>
                  <a:pt x="3076" y="564"/>
                </a:lnTo>
                <a:lnTo>
                  <a:pt x="3060" y="559"/>
                </a:lnTo>
                <a:lnTo>
                  <a:pt x="3045" y="552"/>
                </a:lnTo>
                <a:lnTo>
                  <a:pt x="3028" y="545"/>
                </a:lnTo>
                <a:lnTo>
                  <a:pt x="2989" y="526"/>
                </a:lnTo>
                <a:lnTo>
                  <a:pt x="2893" y="477"/>
                </a:lnTo>
                <a:lnTo>
                  <a:pt x="2840" y="451"/>
                </a:lnTo>
                <a:lnTo>
                  <a:pt x="2789" y="429"/>
                </a:lnTo>
                <a:lnTo>
                  <a:pt x="2740" y="411"/>
                </a:lnTo>
                <a:lnTo>
                  <a:pt x="2692" y="394"/>
                </a:lnTo>
                <a:lnTo>
                  <a:pt x="2647" y="381"/>
                </a:lnTo>
                <a:lnTo>
                  <a:pt x="2604" y="370"/>
                </a:lnTo>
                <a:lnTo>
                  <a:pt x="2563" y="361"/>
                </a:lnTo>
                <a:lnTo>
                  <a:pt x="2524" y="354"/>
                </a:lnTo>
                <a:lnTo>
                  <a:pt x="2505" y="349"/>
                </a:lnTo>
                <a:lnTo>
                  <a:pt x="2487" y="343"/>
                </a:lnTo>
                <a:lnTo>
                  <a:pt x="2470" y="337"/>
                </a:lnTo>
                <a:lnTo>
                  <a:pt x="2454" y="328"/>
                </a:lnTo>
                <a:lnTo>
                  <a:pt x="2438" y="320"/>
                </a:lnTo>
                <a:lnTo>
                  <a:pt x="2424" y="311"/>
                </a:lnTo>
                <a:lnTo>
                  <a:pt x="2396" y="291"/>
                </a:lnTo>
                <a:lnTo>
                  <a:pt x="2372" y="272"/>
                </a:lnTo>
                <a:lnTo>
                  <a:pt x="2352" y="256"/>
                </a:lnTo>
                <a:lnTo>
                  <a:pt x="2337" y="245"/>
                </a:lnTo>
                <a:lnTo>
                  <a:pt x="2329" y="240"/>
                </a:lnTo>
                <a:lnTo>
                  <a:pt x="2325" y="239"/>
                </a:lnTo>
                <a:lnTo>
                  <a:pt x="2319" y="237"/>
                </a:lnTo>
                <a:lnTo>
                  <a:pt x="2310" y="231"/>
                </a:lnTo>
                <a:lnTo>
                  <a:pt x="2289" y="211"/>
                </a:lnTo>
                <a:lnTo>
                  <a:pt x="2262" y="185"/>
                </a:lnTo>
                <a:lnTo>
                  <a:pt x="2231" y="157"/>
                </a:lnTo>
                <a:lnTo>
                  <a:pt x="2216" y="143"/>
                </a:lnTo>
                <a:lnTo>
                  <a:pt x="2199" y="131"/>
                </a:lnTo>
                <a:lnTo>
                  <a:pt x="2184" y="121"/>
                </a:lnTo>
                <a:lnTo>
                  <a:pt x="2167" y="111"/>
                </a:lnTo>
                <a:lnTo>
                  <a:pt x="2151" y="105"/>
                </a:lnTo>
                <a:lnTo>
                  <a:pt x="2144" y="104"/>
                </a:lnTo>
                <a:lnTo>
                  <a:pt x="2137" y="103"/>
                </a:lnTo>
                <a:lnTo>
                  <a:pt x="2130" y="103"/>
                </a:lnTo>
                <a:lnTo>
                  <a:pt x="2123" y="104"/>
                </a:lnTo>
                <a:lnTo>
                  <a:pt x="2116" y="105"/>
                </a:lnTo>
                <a:lnTo>
                  <a:pt x="2110" y="109"/>
                </a:lnTo>
                <a:lnTo>
                  <a:pt x="2105" y="109"/>
                </a:lnTo>
                <a:lnTo>
                  <a:pt x="2097" y="110"/>
                </a:lnTo>
                <a:lnTo>
                  <a:pt x="2091" y="112"/>
                </a:lnTo>
                <a:lnTo>
                  <a:pt x="2086" y="116"/>
                </a:lnTo>
                <a:lnTo>
                  <a:pt x="2081" y="122"/>
                </a:lnTo>
                <a:lnTo>
                  <a:pt x="2077" y="129"/>
                </a:lnTo>
                <a:lnTo>
                  <a:pt x="2076" y="133"/>
                </a:lnTo>
                <a:lnTo>
                  <a:pt x="2074" y="137"/>
                </a:lnTo>
                <a:lnTo>
                  <a:pt x="2067" y="145"/>
                </a:lnTo>
                <a:lnTo>
                  <a:pt x="2057" y="151"/>
                </a:lnTo>
                <a:lnTo>
                  <a:pt x="2044" y="155"/>
                </a:lnTo>
                <a:lnTo>
                  <a:pt x="2028" y="159"/>
                </a:lnTo>
                <a:lnTo>
                  <a:pt x="2008" y="163"/>
                </a:lnTo>
                <a:lnTo>
                  <a:pt x="1985" y="164"/>
                </a:lnTo>
                <a:lnTo>
                  <a:pt x="1959" y="165"/>
                </a:lnTo>
                <a:lnTo>
                  <a:pt x="1927" y="164"/>
                </a:lnTo>
                <a:lnTo>
                  <a:pt x="1889" y="160"/>
                </a:lnTo>
                <a:lnTo>
                  <a:pt x="1845" y="155"/>
                </a:lnTo>
                <a:lnTo>
                  <a:pt x="1798" y="152"/>
                </a:lnTo>
                <a:lnTo>
                  <a:pt x="1749" y="149"/>
                </a:lnTo>
                <a:lnTo>
                  <a:pt x="1724" y="149"/>
                </a:lnTo>
                <a:lnTo>
                  <a:pt x="1699" y="149"/>
                </a:lnTo>
                <a:lnTo>
                  <a:pt x="1674" y="152"/>
                </a:lnTo>
                <a:lnTo>
                  <a:pt x="1649" y="154"/>
                </a:lnTo>
                <a:lnTo>
                  <a:pt x="1624" y="158"/>
                </a:lnTo>
                <a:lnTo>
                  <a:pt x="1600" y="163"/>
                </a:lnTo>
                <a:lnTo>
                  <a:pt x="1542" y="177"/>
                </a:lnTo>
                <a:lnTo>
                  <a:pt x="1464" y="194"/>
                </a:lnTo>
                <a:lnTo>
                  <a:pt x="1369" y="215"/>
                </a:lnTo>
                <a:lnTo>
                  <a:pt x="1264" y="240"/>
                </a:lnTo>
                <a:lnTo>
                  <a:pt x="1152" y="266"/>
                </a:lnTo>
                <a:lnTo>
                  <a:pt x="1037" y="296"/>
                </a:lnTo>
                <a:lnTo>
                  <a:pt x="981" y="312"/>
                </a:lnTo>
                <a:lnTo>
                  <a:pt x="925" y="328"/>
                </a:lnTo>
                <a:lnTo>
                  <a:pt x="870" y="345"/>
                </a:lnTo>
                <a:lnTo>
                  <a:pt x="818" y="362"/>
                </a:lnTo>
                <a:lnTo>
                  <a:pt x="733" y="389"/>
                </a:lnTo>
                <a:lnTo>
                  <a:pt x="652" y="416"/>
                </a:lnTo>
                <a:lnTo>
                  <a:pt x="572" y="443"/>
                </a:lnTo>
                <a:lnTo>
                  <a:pt x="532" y="457"/>
                </a:lnTo>
                <a:lnTo>
                  <a:pt x="492" y="472"/>
                </a:lnTo>
                <a:lnTo>
                  <a:pt x="439" y="493"/>
                </a:lnTo>
                <a:lnTo>
                  <a:pt x="388" y="515"/>
                </a:lnTo>
                <a:lnTo>
                  <a:pt x="293" y="557"/>
                </a:lnTo>
                <a:lnTo>
                  <a:pt x="218" y="591"/>
                </a:lnTo>
                <a:lnTo>
                  <a:pt x="168" y="615"/>
                </a:lnTo>
                <a:lnTo>
                  <a:pt x="125" y="634"/>
                </a:lnTo>
                <a:lnTo>
                  <a:pt x="113" y="640"/>
                </a:lnTo>
                <a:lnTo>
                  <a:pt x="106" y="644"/>
                </a:lnTo>
                <a:lnTo>
                  <a:pt x="100" y="649"/>
                </a:lnTo>
                <a:lnTo>
                  <a:pt x="94" y="654"/>
                </a:lnTo>
                <a:lnTo>
                  <a:pt x="74" y="681"/>
                </a:lnTo>
                <a:lnTo>
                  <a:pt x="58" y="697"/>
                </a:lnTo>
                <a:lnTo>
                  <a:pt x="43" y="713"/>
                </a:lnTo>
                <a:lnTo>
                  <a:pt x="15" y="739"/>
                </a:lnTo>
                <a:lnTo>
                  <a:pt x="5" y="750"/>
                </a:lnTo>
                <a:lnTo>
                  <a:pt x="2" y="755"/>
                </a:lnTo>
                <a:lnTo>
                  <a:pt x="0" y="758"/>
                </a:lnTo>
                <a:lnTo>
                  <a:pt x="0" y="763"/>
                </a:lnTo>
                <a:lnTo>
                  <a:pt x="0" y="767"/>
                </a:lnTo>
                <a:lnTo>
                  <a:pt x="2" y="770"/>
                </a:lnTo>
                <a:lnTo>
                  <a:pt x="7" y="774"/>
                </a:lnTo>
                <a:lnTo>
                  <a:pt x="16" y="782"/>
                </a:lnTo>
                <a:lnTo>
                  <a:pt x="34" y="799"/>
                </a:lnTo>
                <a:lnTo>
                  <a:pt x="89" y="854"/>
                </a:lnTo>
                <a:lnTo>
                  <a:pt x="125" y="891"/>
                </a:lnTo>
                <a:lnTo>
                  <a:pt x="163" y="934"/>
                </a:lnTo>
                <a:lnTo>
                  <a:pt x="205" y="979"/>
                </a:lnTo>
                <a:lnTo>
                  <a:pt x="248" y="1028"/>
                </a:lnTo>
                <a:lnTo>
                  <a:pt x="291" y="1080"/>
                </a:lnTo>
                <a:lnTo>
                  <a:pt x="333" y="1131"/>
                </a:lnTo>
                <a:lnTo>
                  <a:pt x="372" y="1184"/>
                </a:lnTo>
                <a:lnTo>
                  <a:pt x="408" y="1236"/>
                </a:lnTo>
                <a:lnTo>
                  <a:pt x="425" y="1261"/>
                </a:lnTo>
                <a:lnTo>
                  <a:pt x="440" y="1286"/>
                </a:lnTo>
                <a:lnTo>
                  <a:pt x="455" y="1310"/>
                </a:lnTo>
                <a:lnTo>
                  <a:pt x="466" y="1334"/>
                </a:lnTo>
                <a:lnTo>
                  <a:pt x="477" y="1357"/>
                </a:lnTo>
                <a:lnTo>
                  <a:pt x="486" y="1378"/>
                </a:lnTo>
                <a:lnTo>
                  <a:pt x="493" y="1398"/>
                </a:lnTo>
                <a:lnTo>
                  <a:pt x="497" y="1418"/>
                </a:lnTo>
                <a:lnTo>
                  <a:pt x="503" y="1446"/>
                </a:lnTo>
                <a:lnTo>
                  <a:pt x="508" y="1465"/>
                </a:lnTo>
                <a:lnTo>
                  <a:pt x="511" y="1471"/>
                </a:lnTo>
                <a:lnTo>
                  <a:pt x="513" y="1476"/>
                </a:lnTo>
                <a:lnTo>
                  <a:pt x="517" y="1478"/>
                </a:lnTo>
                <a:lnTo>
                  <a:pt x="519" y="1480"/>
                </a:lnTo>
                <a:lnTo>
                  <a:pt x="523" y="1478"/>
                </a:lnTo>
                <a:lnTo>
                  <a:pt x="526" y="1477"/>
                </a:lnTo>
                <a:lnTo>
                  <a:pt x="536" y="1474"/>
                </a:lnTo>
                <a:lnTo>
                  <a:pt x="549" y="1468"/>
                </a:lnTo>
                <a:lnTo>
                  <a:pt x="556" y="1464"/>
                </a:lnTo>
                <a:lnTo>
                  <a:pt x="564" y="1462"/>
                </a:lnTo>
                <a:lnTo>
                  <a:pt x="592" y="1458"/>
                </a:lnTo>
                <a:lnTo>
                  <a:pt x="647" y="1453"/>
                </a:lnTo>
                <a:lnTo>
                  <a:pt x="684" y="1451"/>
                </a:lnTo>
                <a:lnTo>
                  <a:pt x="726" y="1450"/>
                </a:lnTo>
                <a:lnTo>
                  <a:pt x="772" y="1449"/>
                </a:lnTo>
                <a:lnTo>
                  <a:pt x="822" y="1450"/>
                </a:lnTo>
                <a:lnTo>
                  <a:pt x="876" y="1451"/>
                </a:lnTo>
                <a:lnTo>
                  <a:pt x="933" y="1455"/>
                </a:lnTo>
                <a:lnTo>
                  <a:pt x="991" y="1461"/>
                </a:lnTo>
                <a:lnTo>
                  <a:pt x="1050" y="1469"/>
                </a:lnTo>
                <a:lnTo>
                  <a:pt x="1110" y="1480"/>
                </a:lnTo>
                <a:lnTo>
                  <a:pt x="1140" y="1487"/>
                </a:lnTo>
                <a:lnTo>
                  <a:pt x="1170" y="1494"/>
                </a:lnTo>
                <a:lnTo>
                  <a:pt x="1200" y="1502"/>
                </a:lnTo>
                <a:lnTo>
                  <a:pt x="1230" y="1511"/>
                </a:lnTo>
                <a:lnTo>
                  <a:pt x="1258" y="1521"/>
                </a:lnTo>
                <a:lnTo>
                  <a:pt x="1287" y="1532"/>
                </a:lnTo>
                <a:lnTo>
                  <a:pt x="1316" y="1544"/>
                </a:lnTo>
                <a:lnTo>
                  <a:pt x="1344" y="1558"/>
                </a:lnTo>
                <a:lnTo>
                  <a:pt x="1373" y="1574"/>
                </a:lnTo>
                <a:lnTo>
                  <a:pt x="1399" y="1591"/>
                </a:lnTo>
                <a:lnTo>
                  <a:pt x="1425" y="1607"/>
                </a:lnTo>
                <a:lnTo>
                  <a:pt x="1452" y="1625"/>
                </a:lnTo>
                <a:lnTo>
                  <a:pt x="1476" y="1644"/>
                </a:lnTo>
                <a:lnTo>
                  <a:pt x="1499" y="1664"/>
                </a:lnTo>
                <a:lnTo>
                  <a:pt x="1521" y="1683"/>
                </a:lnTo>
                <a:lnTo>
                  <a:pt x="1542" y="1702"/>
                </a:lnTo>
                <a:lnTo>
                  <a:pt x="1563" y="1721"/>
                </a:lnTo>
                <a:lnTo>
                  <a:pt x="1581" y="1740"/>
                </a:lnTo>
                <a:lnTo>
                  <a:pt x="1614" y="1777"/>
                </a:lnTo>
                <a:lnTo>
                  <a:pt x="1642" y="1810"/>
                </a:lnTo>
                <a:lnTo>
                  <a:pt x="1652" y="1826"/>
                </a:lnTo>
                <a:lnTo>
                  <a:pt x="1661" y="1840"/>
                </a:lnTo>
                <a:lnTo>
                  <a:pt x="1667" y="1853"/>
                </a:lnTo>
                <a:lnTo>
                  <a:pt x="1673" y="1865"/>
                </a:lnTo>
                <a:lnTo>
                  <a:pt x="1679" y="1883"/>
                </a:lnTo>
                <a:lnTo>
                  <a:pt x="1681" y="1890"/>
                </a:lnTo>
                <a:lnTo>
                  <a:pt x="1692" y="1883"/>
                </a:lnTo>
                <a:lnTo>
                  <a:pt x="1720" y="1867"/>
                </a:lnTo>
                <a:lnTo>
                  <a:pt x="1767" y="1840"/>
                </a:lnTo>
                <a:lnTo>
                  <a:pt x="1797" y="1826"/>
                </a:lnTo>
                <a:lnTo>
                  <a:pt x="1829" y="1810"/>
                </a:lnTo>
                <a:lnTo>
                  <a:pt x="1866" y="1794"/>
                </a:lnTo>
                <a:lnTo>
                  <a:pt x="1905" y="1777"/>
                </a:lnTo>
                <a:lnTo>
                  <a:pt x="1948" y="1760"/>
                </a:lnTo>
                <a:lnTo>
                  <a:pt x="1995" y="1745"/>
                </a:lnTo>
                <a:lnTo>
                  <a:pt x="2044" y="1729"/>
                </a:lnTo>
                <a:lnTo>
                  <a:pt x="2095" y="1716"/>
                </a:lnTo>
                <a:lnTo>
                  <a:pt x="2148" y="1704"/>
                </a:lnTo>
                <a:lnTo>
                  <a:pt x="2204" y="1693"/>
                </a:lnTo>
                <a:lnTo>
                  <a:pt x="2221" y="1691"/>
                </a:lnTo>
                <a:lnTo>
                  <a:pt x="2240" y="1690"/>
                </a:lnTo>
                <a:lnTo>
                  <a:pt x="2278" y="1687"/>
                </a:lnTo>
                <a:lnTo>
                  <a:pt x="2320" y="1687"/>
                </a:lnTo>
                <a:lnTo>
                  <a:pt x="2362" y="1689"/>
                </a:lnTo>
                <a:lnTo>
                  <a:pt x="2444" y="1695"/>
                </a:lnTo>
                <a:lnTo>
                  <a:pt x="2519" y="1699"/>
                </a:lnTo>
                <a:lnTo>
                  <a:pt x="2550" y="1702"/>
                </a:lnTo>
                <a:lnTo>
                  <a:pt x="2583" y="1707"/>
                </a:lnTo>
                <a:lnTo>
                  <a:pt x="2651" y="1718"/>
                </a:lnTo>
                <a:lnTo>
                  <a:pt x="2685" y="1724"/>
                </a:lnTo>
                <a:lnTo>
                  <a:pt x="2720" y="1732"/>
                </a:lnTo>
                <a:lnTo>
                  <a:pt x="2752" y="1740"/>
                </a:lnTo>
                <a:lnTo>
                  <a:pt x="2766" y="1745"/>
                </a:lnTo>
                <a:lnTo>
                  <a:pt x="2781" y="1751"/>
                </a:lnTo>
                <a:lnTo>
                  <a:pt x="2823" y="1771"/>
                </a:lnTo>
                <a:lnTo>
                  <a:pt x="2862" y="1791"/>
                </a:lnTo>
                <a:lnTo>
                  <a:pt x="2899" y="1812"/>
                </a:lnTo>
                <a:lnTo>
                  <a:pt x="2934" y="1831"/>
                </a:lnTo>
                <a:lnTo>
                  <a:pt x="2997" y="1868"/>
                </a:lnTo>
                <a:lnTo>
                  <a:pt x="3048" y="1901"/>
                </a:lnTo>
                <a:lnTo>
                  <a:pt x="3090" y="1930"/>
                </a:lnTo>
                <a:lnTo>
                  <a:pt x="3120" y="1951"/>
                </a:lnTo>
                <a:lnTo>
                  <a:pt x="3145" y="1970"/>
                </a:lnTo>
                <a:lnTo>
                  <a:pt x="3150" y="1993"/>
                </a:lnTo>
                <a:lnTo>
                  <a:pt x="3164" y="2047"/>
                </a:lnTo>
                <a:lnTo>
                  <a:pt x="3175" y="2080"/>
                </a:lnTo>
                <a:lnTo>
                  <a:pt x="3187" y="2115"/>
                </a:lnTo>
                <a:lnTo>
                  <a:pt x="3200" y="2147"/>
                </a:lnTo>
                <a:lnTo>
                  <a:pt x="3207" y="2163"/>
                </a:lnTo>
                <a:lnTo>
                  <a:pt x="3214" y="2177"/>
                </a:lnTo>
                <a:lnTo>
                  <a:pt x="3229" y="2202"/>
                </a:lnTo>
                <a:lnTo>
                  <a:pt x="3239" y="2226"/>
                </a:lnTo>
                <a:lnTo>
                  <a:pt x="3249" y="2248"/>
                </a:lnTo>
                <a:lnTo>
                  <a:pt x="3256" y="2265"/>
                </a:lnTo>
                <a:lnTo>
                  <a:pt x="3266" y="2295"/>
                </a:lnTo>
                <a:lnTo>
                  <a:pt x="3270" y="2313"/>
                </a:lnTo>
                <a:lnTo>
                  <a:pt x="3272" y="2317"/>
                </a:lnTo>
                <a:lnTo>
                  <a:pt x="3274" y="2318"/>
                </a:lnTo>
                <a:lnTo>
                  <a:pt x="3276" y="2319"/>
                </a:lnTo>
                <a:lnTo>
                  <a:pt x="3280" y="2320"/>
                </a:lnTo>
                <a:lnTo>
                  <a:pt x="3299" y="2320"/>
                </a:lnTo>
                <a:lnTo>
                  <a:pt x="3311" y="2322"/>
                </a:lnTo>
                <a:lnTo>
                  <a:pt x="3317" y="2323"/>
                </a:lnTo>
                <a:lnTo>
                  <a:pt x="3324" y="2325"/>
                </a:lnTo>
                <a:lnTo>
                  <a:pt x="3330" y="2330"/>
                </a:lnTo>
                <a:lnTo>
                  <a:pt x="3336" y="2335"/>
                </a:lnTo>
                <a:lnTo>
                  <a:pt x="3343" y="2341"/>
                </a:lnTo>
                <a:lnTo>
                  <a:pt x="3349" y="2349"/>
                </a:lnTo>
                <a:lnTo>
                  <a:pt x="3361" y="2367"/>
                </a:lnTo>
                <a:lnTo>
                  <a:pt x="3372" y="2381"/>
                </a:lnTo>
                <a:lnTo>
                  <a:pt x="3393" y="2408"/>
                </a:lnTo>
                <a:lnTo>
                  <a:pt x="3403" y="2421"/>
                </a:lnTo>
                <a:lnTo>
                  <a:pt x="3410" y="2435"/>
                </a:lnTo>
                <a:lnTo>
                  <a:pt x="3412" y="2443"/>
                </a:lnTo>
                <a:lnTo>
                  <a:pt x="3415" y="2452"/>
                </a:lnTo>
                <a:lnTo>
                  <a:pt x="3417" y="2460"/>
                </a:lnTo>
                <a:lnTo>
                  <a:pt x="3418" y="2471"/>
                </a:lnTo>
                <a:lnTo>
                  <a:pt x="3420" y="2492"/>
                </a:lnTo>
                <a:lnTo>
                  <a:pt x="3420" y="2515"/>
                </a:lnTo>
                <a:lnTo>
                  <a:pt x="3421" y="2562"/>
                </a:lnTo>
                <a:lnTo>
                  <a:pt x="3421" y="2583"/>
                </a:lnTo>
                <a:lnTo>
                  <a:pt x="3422" y="2602"/>
                </a:lnTo>
                <a:lnTo>
                  <a:pt x="3426" y="2619"/>
                </a:lnTo>
                <a:lnTo>
                  <a:pt x="3427" y="2626"/>
                </a:lnTo>
                <a:lnTo>
                  <a:pt x="3429" y="2632"/>
                </a:lnTo>
                <a:lnTo>
                  <a:pt x="3439" y="2655"/>
                </a:lnTo>
                <a:lnTo>
                  <a:pt x="3445" y="2665"/>
                </a:lnTo>
                <a:lnTo>
                  <a:pt x="3451" y="2676"/>
                </a:lnTo>
                <a:lnTo>
                  <a:pt x="3459" y="2686"/>
                </a:lnTo>
                <a:lnTo>
                  <a:pt x="3464" y="2689"/>
                </a:lnTo>
                <a:lnTo>
                  <a:pt x="3470" y="2693"/>
                </a:lnTo>
                <a:lnTo>
                  <a:pt x="3476" y="2695"/>
                </a:lnTo>
                <a:lnTo>
                  <a:pt x="3483" y="2698"/>
                </a:lnTo>
                <a:lnTo>
                  <a:pt x="3490" y="2699"/>
                </a:lnTo>
                <a:lnTo>
                  <a:pt x="3498" y="2699"/>
                </a:lnTo>
                <a:lnTo>
                  <a:pt x="3509" y="2700"/>
                </a:lnTo>
                <a:lnTo>
                  <a:pt x="3522" y="2701"/>
                </a:lnTo>
                <a:lnTo>
                  <a:pt x="3552" y="2707"/>
                </a:lnTo>
                <a:lnTo>
                  <a:pt x="3588" y="2717"/>
                </a:lnTo>
                <a:lnTo>
                  <a:pt x="3607" y="2723"/>
                </a:lnTo>
                <a:lnTo>
                  <a:pt x="3627" y="2730"/>
                </a:lnTo>
                <a:lnTo>
                  <a:pt x="3649" y="2738"/>
                </a:lnTo>
                <a:lnTo>
                  <a:pt x="3669" y="2747"/>
                </a:lnTo>
                <a:lnTo>
                  <a:pt x="3690" y="2757"/>
                </a:lnTo>
                <a:lnTo>
                  <a:pt x="3710" y="2768"/>
                </a:lnTo>
                <a:lnTo>
                  <a:pt x="3730" y="2780"/>
                </a:lnTo>
                <a:lnTo>
                  <a:pt x="3749" y="2793"/>
                </a:lnTo>
                <a:lnTo>
                  <a:pt x="3767" y="2808"/>
                </a:lnTo>
                <a:lnTo>
                  <a:pt x="3784" y="2822"/>
                </a:lnTo>
                <a:lnTo>
                  <a:pt x="3796" y="2836"/>
                </a:lnTo>
                <a:lnTo>
                  <a:pt x="3807" y="2849"/>
                </a:lnTo>
                <a:lnTo>
                  <a:pt x="3815" y="2863"/>
                </a:lnTo>
                <a:lnTo>
                  <a:pt x="3821" y="2876"/>
                </a:lnTo>
                <a:lnTo>
                  <a:pt x="3833" y="2900"/>
                </a:lnTo>
                <a:lnTo>
                  <a:pt x="3838" y="2910"/>
                </a:lnTo>
                <a:lnTo>
                  <a:pt x="3842" y="2920"/>
                </a:lnTo>
                <a:lnTo>
                  <a:pt x="3848" y="2927"/>
                </a:lnTo>
                <a:lnTo>
                  <a:pt x="3856" y="2934"/>
                </a:lnTo>
                <a:lnTo>
                  <a:pt x="3862" y="2939"/>
                </a:lnTo>
                <a:lnTo>
                  <a:pt x="3867" y="2943"/>
                </a:lnTo>
                <a:lnTo>
                  <a:pt x="3877" y="2947"/>
                </a:lnTo>
                <a:lnTo>
                  <a:pt x="3881" y="2947"/>
                </a:lnTo>
                <a:lnTo>
                  <a:pt x="3885" y="2948"/>
                </a:lnTo>
                <a:close/>
              </a:path>
            </a:pathLst>
          </a:custGeom>
          <a:solidFill>
            <a:schemeClr val="tx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pic>
        <p:nvPicPr>
          <p:cNvPr id="5" name="图片 4"/>
          <p:cNvPicPr>
            <a:picLocks noChangeAspect="1"/>
          </p:cNvPicPr>
          <p:nvPr/>
        </p:nvPicPr>
        <p:blipFill>
          <a:blip r:embed="rId11" cstate="email"/>
          <a:stretch>
            <a:fillRect/>
          </a:stretch>
        </p:blipFill>
        <p:spPr>
          <a:xfrm>
            <a:off x="38100" y="4087809"/>
            <a:ext cx="4625340" cy="2789242"/>
          </a:xfrm>
          <a:prstGeom prst="rect">
            <a:avLst/>
          </a:prstGeom>
        </p:spPr>
      </p:pic>
      <p:pic>
        <p:nvPicPr>
          <p:cNvPr id="8" name="图片 7"/>
          <p:cNvPicPr>
            <a:picLocks noChangeAspect="1"/>
          </p:cNvPicPr>
          <p:nvPr/>
        </p:nvPicPr>
        <p:blipFill>
          <a:blip r:embed="rId12" cstate="email"/>
          <a:stretch>
            <a:fillRect/>
          </a:stretch>
        </p:blipFill>
        <p:spPr>
          <a:xfrm>
            <a:off x="10633115" y="3973830"/>
            <a:ext cx="1355899" cy="2667000"/>
          </a:xfrm>
          <a:prstGeom prst="rect">
            <a:avLst/>
          </a:prstGeom>
        </p:spPr>
      </p:pic>
      <p:sp>
        <p:nvSpPr>
          <p:cNvPr id="25" name="文本框 24"/>
          <p:cNvSpPr txBox="1"/>
          <p:nvPr/>
        </p:nvSpPr>
        <p:spPr>
          <a:xfrm>
            <a:off x="551781" y="421521"/>
            <a:ext cx="2441694" cy="1446550"/>
          </a:xfrm>
          <a:prstGeom prst="rect">
            <a:avLst/>
          </a:prstGeom>
          <a:noFill/>
        </p:spPr>
        <p:txBody>
          <a:bodyPr wrap="none" rtlCol="0">
            <a:spAutoFit/>
          </a:bodyPr>
          <a:lstStyle/>
          <a:p>
            <a:r>
              <a:rPr lang="zh-CN" altLang="en-US" sz="8800" b="1" dirty="0">
                <a:solidFill>
                  <a:schemeClr val="accent4"/>
                </a:solidFill>
                <a:effectLst>
                  <a:outerShdw blurRad="38100" dist="38100" dir="2700000" algn="tl">
                    <a:srgbClr val="000000">
                      <a:alpha val="43137"/>
                    </a:srgbClr>
                  </a:outerShdw>
                </a:effectLst>
                <a:cs typeface="+mn-ea"/>
                <a:sym typeface="+mn-lt"/>
              </a:rPr>
              <a:t>目录</a:t>
            </a:r>
          </a:p>
        </p:txBody>
      </p:sp>
      <p:sp>
        <p:nvSpPr>
          <p:cNvPr id="26" name="MH_Others_1"/>
          <p:cNvSpPr txBox="1"/>
          <p:nvPr>
            <p:custDataLst>
              <p:tags r:id="rId1"/>
            </p:custDataLst>
          </p:nvPr>
        </p:nvSpPr>
        <p:spPr>
          <a:xfrm>
            <a:off x="704181" y="1742608"/>
            <a:ext cx="1925311" cy="523220"/>
          </a:xfrm>
          <a:prstGeom prst="rect">
            <a:avLst/>
          </a:prstGeom>
          <a:noFill/>
        </p:spPr>
        <p:txBody>
          <a:bodyPr wrap="none">
            <a:noAutofit/>
          </a:bodyPr>
          <a:lstStyle/>
          <a:p>
            <a:pPr algn="dist">
              <a:defRPr/>
            </a:pPr>
            <a:r>
              <a:rPr lang="en-US" altLang="zh-CN" sz="2400" b="1" spc="400" dirty="0">
                <a:solidFill>
                  <a:schemeClr val="tx1">
                    <a:lumMod val="75000"/>
                    <a:lumOff val="25000"/>
                  </a:schemeClr>
                </a:solidFill>
                <a:cs typeface="+mn-ea"/>
                <a:sym typeface="+mn-lt"/>
              </a:rPr>
              <a:t>CONTENTS</a:t>
            </a:r>
            <a:endParaRPr lang="zh-CN" altLang="en-US" sz="2400" b="1" spc="400" dirty="0">
              <a:solidFill>
                <a:schemeClr val="tx1">
                  <a:lumMod val="75000"/>
                  <a:lumOff val="25000"/>
                </a:schemeClr>
              </a:solidFill>
              <a:cs typeface="+mn-ea"/>
              <a:sym typeface="+mn-lt"/>
            </a:endParaRPr>
          </a:p>
        </p:txBody>
      </p:sp>
      <p:pic>
        <p:nvPicPr>
          <p:cNvPr id="36" name="图片 35"/>
          <p:cNvPicPr>
            <a:picLocks noChangeAspect="1"/>
          </p:cNvPicPr>
          <p:nvPr/>
        </p:nvPicPr>
        <p:blipFill>
          <a:blip r:embed="rId13" cstate="email"/>
          <a:stretch>
            <a:fillRect/>
          </a:stretch>
        </p:blipFill>
        <p:spPr>
          <a:xfrm>
            <a:off x="192416" y="3238269"/>
            <a:ext cx="1762125" cy="702942"/>
          </a:xfrm>
          <a:prstGeom prst="rect">
            <a:avLst/>
          </a:prstGeom>
        </p:spPr>
      </p:pic>
      <p:sp>
        <p:nvSpPr>
          <p:cNvPr id="28" name="MH_Entry_1"/>
          <p:cNvSpPr/>
          <p:nvPr>
            <p:custDataLst>
              <p:tags r:id="rId2"/>
            </p:custDataLst>
          </p:nvPr>
        </p:nvSpPr>
        <p:spPr>
          <a:xfrm>
            <a:off x="6702839" y="1529616"/>
            <a:ext cx="3311053" cy="498614"/>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p>
            <a:pPr algn="ctr"/>
            <a:r>
              <a:rPr lang="zh-CN" altLang="en-US" sz="2400" spc="200" dirty="0">
                <a:solidFill>
                  <a:srgbClr val="383838"/>
                </a:solidFill>
                <a:cs typeface="+mn-ea"/>
                <a:sym typeface="+mn-lt"/>
              </a:rPr>
              <a:t>活动背景介绍</a:t>
            </a:r>
          </a:p>
        </p:txBody>
      </p:sp>
      <p:sp>
        <p:nvSpPr>
          <p:cNvPr id="29" name="MH_Entry_2"/>
          <p:cNvSpPr/>
          <p:nvPr>
            <p:custDataLst>
              <p:tags r:id="rId3"/>
            </p:custDataLst>
          </p:nvPr>
        </p:nvSpPr>
        <p:spPr>
          <a:xfrm>
            <a:off x="6702839" y="2586825"/>
            <a:ext cx="3311053" cy="498614"/>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p>
            <a:pPr algn="ctr"/>
            <a:r>
              <a:rPr lang="zh-CN" altLang="en-US" sz="2400" spc="200" dirty="0">
                <a:solidFill>
                  <a:srgbClr val="383838"/>
                </a:solidFill>
                <a:cs typeface="+mn-ea"/>
                <a:sym typeface="+mn-lt"/>
              </a:rPr>
              <a:t>活动受众分析</a:t>
            </a:r>
          </a:p>
        </p:txBody>
      </p:sp>
      <p:sp>
        <p:nvSpPr>
          <p:cNvPr id="30" name="MH_Number_2"/>
          <p:cNvSpPr/>
          <p:nvPr>
            <p:custDataLst>
              <p:tags r:id="rId4"/>
            </p:custDataLst>
          </p:nvPr>
        </p:nvSpPr>
        <p:spPr>
          <a:xfrm>
            <a:off x="5496791" y="2583627"/>
            <a:ext cx="498951" cy="498614"/>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chemeClr val="bg1"/>
                </a:solidFill>
                <a:cs typeface="+mn-ea"/>
                <a:sym typeface="+mn-lt"/>
              </a:rPr>
              <a:t>2</a:t>
            </a:r>
            <a:endParaRPr lang="zh-CN" altLang="en-US" sz="2800" b="1" dirty="0">
              <a:solidFill>
                <a:schemeClr val="bg1"/>
              </a:solidFill>
              <a:cs typeface="+mn-ea"/>
              <a:sym typeface="+mn-lt"/>
            </a:endParaRPr>
          </a:p>
        </p:txBody>
      </p:sp>
      <p:sp>
        <p:nvSpPr>
          <p:cNvPr id="31" name="MH_Number_1"/>
          <p:cNvSpPr/>
          <p:nvPr>
            <p:custDataLst>
              <p:tags r:id="rId5"/>
            </p:custDataLst>
          </p:nvPr>
        </p:nvSpPr>
        <p:spPr>
          <a:xfrm>
            <a:off x="5492932" y="3700982"/>
            <a:ext cx="498951" cy="498614"/>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chemeClr val="bg1"/>
                </a:solidFill>
                <a:cs typeface="+mn-ea"/>
                <a:sym typeface="+mn-lt"/>
              </a:rPr>
              <a:t>3</a:t>
            </a:r>
            <a:endParaRPr lang="zh-CN" altLang="en-US" sz="2800" b="1" dirty="0">
              <a:solidFill>
                <a:schemeClr val="bg1"/>
              </a:solidFill>
              <a:cs typeface="+mn-ea"/>
              <a:sym typeface="+mn-lt"/>
            </a:endParaRPr>
          </a:p>
        </p:txBody>
      </p:sp>
      <p:sp>
        <p:nvSpPr>
          <p:cNvPr id="32" name="MH_Entry_1"/>
          <p:cNvSpPr/>
          <p:nvPr>
            <p:custDataLst>
              <p:tags r:id="rId6"/>
            </p:custDataLst>
          </p:nvPr>
        </p:nvSpPr>
        <p:spPr>
          <a:xfrm>
            <a:off x="6702839" y="3701514"/>
            <a:ext cx="3311053" cy="498614"/>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p>
            <a:pPr algn="ctr"/>
            <a:r>
              <a:rPr lang="zh-CN" altLang="en-US" sz="2400" spc="200" dirty="0">
                <a:solidFill>
                  <a:srgbClr val="383838"/>
                </a:solidFill>
                <a:cs typeface="+mn-ea"/>
                <a:sym typeface="+mn-lt"/>
              </a:rPr>
              <a:t>活动执行流程</a:t>
            </a:r>
          </a:p>
        </p:txBody>
      </p:sp>
      <p:sp>
        <p:nvSpPr>
          <p:cNvPr id="33" name="MH_Entry_2"/>
          <p:cNvSpPr/>
          <p:nvPr>
            <p:custDataLst>
              <p:tags r:id="rId7"/>
            </p:custDataLst>
          </p:nvPr>
        </p:nvSpPr>
        <p:spPr>
          <a:xfrm>
            <a:off x="6702838" y="4723680"/>
            <a:ext cx="3311053" cy="498614"/>
          </a:xfrm>
          <a:prstGeom prst="roundRect">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lnSpcReduction="10000"/>
          </a:bodyPr>
          <a:lstStyle/>
          <a:p>
            <a:pPr algn="ctr"/>
            <a:r>
              <a:rPr lang="zh-CN" altLang="en-US" sz="2400" spc="200" dirty="0">
                <a:solidFill>
                  <a:srgbClr val="383838"/>
                </a:solidFill>
                <a:cs typeface="+mn-ea"/>
                <a:sym typeface="+mn-lt"/>
              </a:rPr>
              <a:t>活动经费预算</a:t>
            </a:r>
          </a:p>
        </p:txBody>
      </p:sp>
      <p:sp>
        <p:nvSpPr>
          <p:cNvPr id="34" name="MH_Number_2"/>
          <p:cNvSpPr/>
          <p:nvPr>
            <p:custDataLst>
              <p:tags r:id="rId8"/>
            </p:custDataLst>
          </p:nvPr>
        </p:nvSpPr>
        <p:spPr>
          <a:xfrm>
            <a:off x="5492932" y="4723680"/>
            <a:ext cx="498951" cy="498614"/>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chemeClr val="bg1"/>
                </a:solidFill>
                <a:cs typeface="+mn-ea"/>
                <a:sym typeface="+mn-lt"/>
              </a:rPr>
              <a:t>4</a:t>
            </a:r>
            <a:endParaRPr lang="zh-CN" altLang="en-US" sz="2800" b="1" dirty="0">
              <a:solidFill>
                <a:schemeClr val="bg1"/>
              </a:solidFill>
              <a:cs typeface="+mn-ea"/>
              <a:sym typeface="+mn-lt"/>
            </a:endParaRPr>
          </a:p>
        </p:txBody>
      </p:sp>
      <p:sp>
        <p:nvSpPr>
          <p:cNvPr id="37" name="KSO_Shape"/>
          <p:cNvSpPr/>
          <p:nvPr/>
        </p:nvSpPr>
        <p:spPr bwMode="auto">
          <a:xfrm>
            <a:off x="4789181" y="1433174"/>
            <a:ext cx="1905000" cy="723900"/>
          </a:xfrm>
          <a:custGeom>
            <a:avLst/>
            <a:gdLst>
              <a:gd name="T0" fmla="*/ 238222642 w 7765"/>
              <a:gd name="T1" fmla="*/ 171747976 h 2948"/>
              <a:gd name="T2" fmla="*/ 253570343 w 7765"/>
              <a:gd name="T3" fmla="*/ 163187638 h 2948"/>
              <a:gd name="T4" fmla="*/ 260973469 w 7765"/>
              <a:gd name="T5" fmla="*/ 158666455 h 2948"/>
              <a:gd name="T6" fmla="*/ 262116960 w 7765"/>
              <a:gd name="T7" fmla="*/ 146790615 h 2948"/>
              <a:gd name="T8" fmla="*/ 269941321 w 7765"/>
              <a:gd name="T9" fmla="*/ 139857824 h 2948"/>
              <a:gd name="T10" fmla="*/ 274756445 w 7765"/>
              <a:gd name="T11" fmla="*/ 129428802 h 2948"/>
              <a:gd name="T12" fmla="*/ 297447166 w 7765"/>
              <a:gd name="T13" fmla="*/ 106762236 h 2948"/>
              <a:gd name="T14" fmla="*/ 325193681 w 7765"/>
              <a:gd name="T15" fmla="*/ 101818941 h 2948"/>
              <a:gd name="T16" fmla="*/ 357213382 w 7765"/>
              <a:gd name="T17" fmla="*/ 109113192 h 2948"/>
              <a:gd name="T18" fmla="*/ 370213995 w 7765"/>
              <a:gd name="T19" fmla="*/ 107123940 h 2948"/>
              <a:gd name="T20" fmla="*/ 389895234 w 7765"/>
              <a:gd name="T21" fmla="*/ 92354465 h 2948"/>
              <a:gd name="T22" fmla="*/ 426188366 w 7765"/>
              <a:gd name="T23" fmla="*/ 87471577 h 2948"/>
              <a:gd name="T24" fmla="*/ 436661082 w 7765"/>
              <a:gd name="T25" fmla="*/ 88315554 h 2948"/>
              <a:gd name="T26" fmla="*/ 449842014 w 7765"/>
              <a:gd name="T27" fmla="*/ 65106309 h 2948"/>
              <a:gd name="T28" fmla="*/ 467176165 w 7765"/>
              <a:gd name="T29" fmla="*/ 45514107 h 2948"/>
              <a:gd name="T30" fmla="*/ 454235903 w 7765"/>
              <a:gd name="T31" fmla="*/ 35627519 h 2948"/>
              <a:gd name="T32" fmla="*/ 408312769 w 7765"/>
              <a:gd name="T33" fmla="*/ 18868792 h 2948"/>
              <a:gd name="T34" fmla="*/ 362088612 w 7765"/>
              <a:gd name="T35" fmla="*/ 8982204 h 2948"/>
              <a:gd name="T36" fmla="*/ 342407374 w 7765"/>
              <a:gd name="T37" fmla="*/ 8078066 h 2948"/>
              <a:gd name="T38" fmla="*/ 338314507 w 7765"/>
              <a:gd name="T39" fmla="*/ 6269544 h 2948"/>
              <a:gd name="T40" fmla="*/ 326698300 w 7765"/>
              <a:gd name="T41" fmla="*/ 14769475 h 2948"/>
              <a:gd name="T42" fmla="*/ 308040095 w 7765"/>
              <a:gd name="T43" fmla="*/ 22968109 h 2948"/>
              <a:gd name="T44" fmla="*/ 279992803 w 7765"/>
              <a:gd name="T45" fmla="*/ 34301270 h 2948"/>
              <a:gd name="T46" fmla="*/ 271566398 w 7765"/>
              <a:gd name="T47" fmla="*/ 32854452 h 2948"/>
              <a:gd name="T48" fmla="*/ 263681930 w 7765"/>
              <a:gd name="T49" fmla="*/ 33457293 h 2948"/>
              <a:gd name="T50" fmla="*/ 263561473 w 7765"/>
              <a:gd name="T51" fmla="*/ 17663111 h 2948"/>
              <a:gd name="T52" fmla="*/ 263802143 w 7765"/>
              <a:gd name="T53" fmla="*/ 11333406 h 2948"/>
              <a:gd name="T54" fmla="*/ 263079887 w 7765"/>
              <a:gd name="T55" fmla="*/ 4400615 h 2948"/>
              <a:gd name="T56" fmla="*/ 258866807 w 7765"/>
              <a:gd name="T57" fmla="*/ 3375908 h 2948"/>
              <a:gd name="T58" fmla="*/ 244482033 w 7765"/>
              <a:gd name="T59" fmla="*/ 10067318 h 2948"/>
              <a:gd name="T60" fmla="*/ 237560492 w 7765"/>
              <a:gd name="T61" fmla="*/ 9223341 h 2948"/>
              <a:gd name="T62" fmla="*/ 228652746 w 7765"/>
              <a:gd name="T63" fmla="*/ 9826181 h 2948"/>
              <a:gd name="T64" fmla="*/ 219383873 w 7765"/>
              <a:gd name="T65" fmla="*/ 11212838 h 2948"/>
              <a:gd name="T66" fmla="*/ 205239769 w 7765"/>
              <a:gd name="T67" fmla="*/ 60161 h 2948"/>
              <a:gd name="T68" fmla="*/ 203494234 w 7765"/>
              <a:gd name="T69" fmla="*/ 7294250 h 2948"/>
              <a:gd name="T70" fmla="*/ 203795256 w 7765"/>
              <a:gd name="T71" fmla="*/ 13021360 h 2948"/>
              <a:gd name="T72" fmla="*/ 204577619 w 7765"/>
              <a:gd name="T73" fmla="*/ 20797883 h 2948"/>
              <a:gd name="T74" fmla="*/ 202892436 w 7765"/>
              <a:gd name="T75" fmla="*/ 34542406 h 2948"/>
              <a:gd name="T76" fmla="*/ 192118943 w 7765"/>
              <a:gd name="T77" fmla="*/ 31829745 h 2948"/>
              <a:gd name="T78" fmla="*/ 184174124 w 7765"/>
              <a:gd name="T79" fmla="*/ 33698429 h 2948"/>
              <a:gd name="T80" fmla="*/ 151913507 w 7765"/>
              <a:gd name="T81" fmla="*/ 21340317 h 2948"/>
              <a:gd name="T82" fmla="*/ 139575044 w 7765"/>
              <a:gd name="T83" fmla="*/ 14287203 h 2948"/>
              <a:gd name="T84" fmla="*/ 127357039 w 7765"/>
              <a:gd name="T85" fmla="*/ 6329705 h 2948"/>
              <a:gd name="T86" fmla="*/ 123023502 w 7765"/>
              <a:gd name="T87" fmla="*/ 9343909 h 2948"/>
              <a:gd name="T88" fmla="*/ 99249396 w 7765"/>
              <a:gd name="T89" fmla="*/ 9283747 h 2948"/>
              <a:gd name="T90" fmla="*/ 49233394 w 7765"/>
              <a:gd name="T91" fmla="*/ 21822589 h 2948"/>
              <a:gd name="T92" fmla="*/ 6801083 w 7765"/>
              <a:gd name="T93" fmla="*/ 38581562 h 2948"/>
              <a:gd name="T94" fmla="*/ 120458 w 7765"/>
              <a:gd name="T95" fmla="*/ 46418246 h 2948"/>
              <a:gd name="T96" fmla="*/ 25579746 w 7765"/>
              <a:gd name="T97" fmla="*/ 76017603 h 2948"/>
              <a:gd name="T98" fmla="*/ 31237339 w 7765"/>
              <a:gd name="T99" fmla="*/ 89219693 h 2948"/>
              <a:gd name="T100" fmla="*/ 52724218 w 7765"/>
              <a:gd name="T101" fmla="*/ 87471577 h 2948"/>
              <a:gd name="T102" fmla="*/ 82637502 w 7765"/>
              <a:gd name="T103" fmla="*/ 94886396 h 2948"/>
              <a:gd name="T104" fmla="*/ 99971652 w 7765"/>
              <a:gd name="T105" fmla="*/ 110921714 h 2948"/>
              <a:gd name="T106" fmla="*/ 120074370 w 7765"/>
              <a:gd name="T107" fmla="*/ 105194850 h 2948"/>
              <a:gd name="T108" fmla="*/ 153478478 w 7765"/>
              <a:gd name="T109" fmla="*/ 102602757 h 2948"/>
              <a:gd name="T110" fmla="*/ 180382279 w 7765"/>
              <a:gd name="T111" fmla="*/ 112609668 h 2948"/>
              <a:gd name="T112" fmla="*/ 194345818 w 7765"/>
              <a:gd name="T113" fmla="*/ 132744549 h 2948"/>
              <a:gd name="T114" fmla="*/ 200063517 w 7765"/>
              <a:gd name="T115" fmla="*/ 140159367 h 2948"/>
              <a:gd name="T116" fmla="*/ 205721109 w 7765"/>
              <a:gd name="T117" fmla="*/ 148960596 h 2948"/>
              <a:gd name="T118" fmla="*/ 208188900 w 7765"/>
              <a:gd name="T119" fmla="*/ 161921795 h 2948"/>
              <a:gd name="T120" fmla="*/ 219624543 w 7765"/>
              <a:gd name="T121" fmla="*/ 165056321 h 2948"/>
              <a:gd name="T122" fmla="*/ 231000079 w 7765"/>
              <a:gd name="T123" fmla="*/ 175425182 h 29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765" h="2948">
                <a:moveTo>
                  <a:pt x="3885" y="2948"/>
                </a:moveTo>
                <a:lnTo>
                  <a:pt x="3885" y="2948"/>
                </a:lnTo>
                <a:lnTo>
                  <a:pt x="3889" y="2947"/>
                </a:lnTo>
                <a:lnTo>
                  <a:pt x="3897" y="2943"/>
                </a:lnTo>
                <a:lnTo>
                  <a:pt x="3903" y="2939"/>
                </a:lnTo>
                <a:lnTo>
                  <a:pt x="3909" y="2934"/>
                </a:lnTo>
                <a:lnTo>
                  <a:pt x="3916" y="2927"/>
                </a:lnTo>
                <a:lnTo>
                  <a:pt x="3922" y="2920"/>
                </a:lnTo>
                <a:lnTo>
                  <a:pt x="3927" y="2910"/>
                </a:lnTo>
                <a:lnTo>
                  <a:pt x="3932" y="2900"/>
                </a:lnTo>
                <a:lnTo>
                  <a:pt x="3944" y="2876"/>
                </a:lnTo>
                <a:lnTo>
                  <a:pt x="3950" y="2863"/>
                </a:lnTo>
                <a:lnTo>
                  <a:pt x="3958" y="2849"/>
                </a:lnTo>
                <a:lnTo>
                  <a:pt x="3969" y="2836"/>
                </a:lnTo>
                <a:lnTo>
                  <a:pt x="3981" y="2822"/>
                </a:lnTo>
                <a:lnTo>
                  <a:pt x="3998" y="2808"/>
                </a:lnTo>
                <a:lnTo>
                  <a:pt x="4016" y="2793"/>
                </a:lnTo>
                <a:lnTo>
                  <a:pt x="4035" y="2780"/>
                </a:lnTo>
                <a:lnTo>
                  <a:pt x="4055" y="2768"/>
                </a:lnTo>
                <a:lnTo>
                  <a:pt x="4075" y="2757"/>
                </a:lnTo>
                <a:lnTo>
                  <a:pt x="4096" y="2747"/>
                </a:lnTo>
                <a:lnTo>
                  <a:pt x="4116" y="2738"/>
                </a:lnTo>
                <a:lnTo>
                  <a:pt x="4137" y="2730"/>
                </a:lnTo>
                <a:lnTo>
                  <a:pt x="4158" y="2723"/>
                </a:lnTo>
                <a:lnTo>
                  <a:pt x="4177" y="2717"/>
                </a:lnTo>
                <a:lnTo>
                  <a:pt x="4213" y="2707"/>
                </a:lnTo>
                <a:lnTo>
                  <a:pt x="4244" y="2701"/>
                </a:lnTo>
                <a:lnTo>
                  <a:pt x="4256" y="2700"/>
                </a:lnTo>
                <a:lnTo>
                  <a:pt x="4266" y="2699"/>
                </a:lnTo>
                <a:lnTo>
                  <a:pt x="4275" y="2699"/>
                </a:lnTo>
                <a:lnTo>
                  <a:pt x="4283" y="2698"/>
                </a:lnTo>
                <a:lnTo>
                  <a:pt x="4289" y="2695"/>
                </a:lnTo>
                <a:lnTo>
                  <a:pt x="4296" y="2693"/>
                </a:lnTo>
                <a:lnTo>
                  <a:pt x="4301" y="2689"/>
                </a:lnTo>
                <a:lnTo>
                  <a:pt x="4306" y="2686"/>
                </a:lnTo>
                <a:lnTo>
                  <a:pt x="4314" y="2676"/>
                </a:lnTo>
                <a:lnTo>
                  <a:pt x="4320" y="2665"/>
                </a:lnTo>
                <a:lnTo>
                  <a:pt x="4326" y="2655"/>
                </a:lnTo>
                <a:lnTo>
                  <a:pt x="4336" y="2632"/>
                </a:lnTo>
                <a:lnTo>
                  <a:pt x="4338" y="2626"/>
                </a:lnTo>
                <a:lnTo>
                  <a:pt x="4339" y="2619"/>
                </a:lnTo>
                <a:lnTo>
                  <a:pt x="4342" y="2602"/>
                </a:lnTo>
                <a:lnTo>
                  <a:pt x="4344" y="2583"/>
                </a:lnTo>
                <a:lnTo>
                  <a:pt x="4344" y="2562"/>
                </a:lnTo>
                <a:lnTo>
                  <a:pt x="4345" y="2515"/>
                </a:lnTo>
                <a:lnTo>
                  <a:pt x="4345" y="2492"/>
                </a:lnTo>
                <a:lnTo>
                  <a:pt x="4346" y="2471"/>
                </a:lnTo>
                <a:lnTo>
                  <a:pt x="4348" y="2460"/>
                </a:lnTo>
                <a:lnTo>
                  <a:pt x="4350" y="2452"/>
                </a:lnTo>
                <a:lnTo>
                  <a:pt x="4352" y="2443"/>
                </a:lnTo>
                <a:lnTo>
                  <a:pt x="4355" y="2435"/>
                </a:lnTo>
                <a:lnTo>
                  <a:pt x="4362" y="2421"/>
                </a:lnTo>
                <a:lnTo>
                  <a:pt x="4371" y="2408"/>
                </a:lnTo>
                <a:lnTo>
                  <a:pt x="4393" y="2381"/>
                </a:lnTo>
                <a:lnTo>
                  <a:pt x="4404" y="2367"/>
                </a:lnTo>
                <a:lnTo>
                  <a:pt x="4416" y="2350"/>
                </a:lnTo>
                <a:lnTo>
                  <a:pt x="4422" y="2342"/>
                </a:lnTo>
                <a:lnTo>
                  <a:pt x="4429" y="2335"/>
                </a:lnTo>
                <a:lnTo>
                  <a:pt x="4435" y="2330"/>
                </a:lnTo>
                <a:lnTo>
                  <a:pt x="4441" y="2326"/>
                </a:lnTo>
                <a:lnTo>
                  <a:pt x="4447" y="2323"/>
                </a:lnTo>
                <a:lnTo>
                  <a:pt x="4454" y="2322"/>
                </a:lnTo>
                <a:lnTo>
                  <a:pt x="4466" y="2320"/>
                </a:lnTo>
                <a:lnTo>
                  <a:pt x="4485" y="2320"/>
                </a:lnTo>
                <a:lnTo>
                  <a:pt x="4488" y="2319"/>
                </a:lnTo>
                <a:lnTo>
                  <a:pt x="4491" y="2318"/>
                </a:lnTo>
                <a:lnTo>
                  <a:pt x="4493" y="2317"/>
                </a:lnTo>
                <a:lnTo>
                  <a:pt x="4494" y="2314"/>
                </a:lnTo>
                <a:lnTo>
                  <a:pt x="4499" y="2295"/>
                </a:lnTo>
                <a:lnTo>
                  <a:pt x="4509" y="2265"/>
                </a:lnTo>
                <a:lnTo>
                  <a:pt x="4516" y="2248"/>
                </a:lnTo>
                <a:lnTo>
                  <a:pt x="4525" y="2226"/>
                </a:lnTo>
                <a:lnTo>
                  <a:pt x="4536" y="2203"/>
                </a:lnTo>
                <a:lnTo>
                  <a:pt x="4551" y="2177"/>
                </a:lnTo>
                <a:lnTo>
                  <a:pt x="4558" y="2163"/>
                </a:lnTo>
                <a:lnTo>
                  <a:pt x="4565" y="2147"/>
                </a:lnTo>
                <a:lnTo>
                  <a:pt x="4578" y="2115"/>
                </a:lnTo>
                <a:lnTo>
                  <a:pt x="4590" y="2080"/>
                </a:lnTo>
                <a:lnTo>
                  <a:pt x="4601" y="2047"/>
                </a:lnTo>
                <a:lnTo>
                  <a:pt x="4615" y="1993"/>
                </a:lnTo>
                <a:lnTo>
                  <a:pt x="4620" y="1970"/>
                </a:lnTo>
                <a:lnTo>
                  <a:pt x="4645" y="1951"/>
                </a:lnTo>
                <a:lnTo>
                  <a:pt x="4675" y="1930"/>
                </a:lnTo>
                <a:lnTo>
                  <a:pt x="4717" y="1901"/>
                </a:lnTo>
                <a:lnTo>
                  <a:pt x="4768" y="1868"/>
                </a:lnTo>
                <a:lnTo>
                  <a:pt x="4831" y="1831"/>
                </a:lnTo>
                <a:lnTo>
                  <a:pt x="4866" y="1812"/>
                </a:lnTo>
                <a:lnTo>
                  <a:pt x="4903" y="1791"/>
                </a:lnTo>
                <a:lnTo>
                  <a:pt x="4942" y="1771"/>
                </a:lnTo>
                <a:lnTo>
                  <a:pt x="4984" y="1751"/>
                </a:lnTo>
                <a:lnTo>
                  <a:pt x="4998" y="1745"/>
                </a:lnTo>
                <a:lnTo>
                  <a:pt x="5013" y="1740"/>
                </a:lnTo>
                <a:lnTo>
                  <a:pt x="5045" y="1732"/>
                </a:lnTo>
                <a:lnTo>
                  <a:pt x="5078" y="1724"/>
                </a:lnTo>
                <a:lnTo>
                  <a:pt x="5114" y="1718"/>
                </a:lnTo>
                <a:lnTo>
                  <a:pt x="5182" y="1707"/>
                </a:lnTo>
                <a:lnTo>
                  <a:pt x="5215" y="1702"/>
                </a:lnTo>
                <a:lnTo>
                  <a:pt x="5246" y="1699"/>
                </a:lnTo>
                <a:lnTo>
                  <a:pt x="5321" y="1695"/>
                </a:lnTo>
                <a:lnTo>
                  <a:pt x="5403" y="1689"/>
                </a:lnTo>
                <a:lnTo>
                  <a:pt x="5445" y="1687"/>
                </a:lnTo>
                <a:lnTo>
                  <a:pt x="5487" y="1687"/>
                </a:lnTo>
                <a:lnTo>
                  <a:pt x="5525" y="1690"/>
                </a:lnTo>
                <a:lnTo>
                  <a:pt x="5543" y="1691"/>
                </a:lnTo>
                <a:lnTo>
                  <a:pt x="5561" y="1693"/>
                </a:lnTo>
                <a:lnTo>
                  <a:pt x="5617" y="1704"/>
                </a:lnTo>
                <a:lnTo>
                  <a:pt x="5669" y="1716"/>
                </a:lnTo>
                <a:lnTo>
                  <a:pt x="5721" y="1730"/>
                </a:lnTo>
                <a:lnTo>
                  <a:pt x="5770" y="1745"/>
                </a:lnTo>
                <a:lnTo>
                  <a:pt x="5815" y="1760"/>
                </a:lnTo>
                <a:lnTo>
                  <a:pt x="5858" y="1777"/>
                </a:lnTo>
                <a:lnTo>
                  <a:pt x="5899" y="1794"/>
                </a:lnTo>
                <a:lnTo>
                  <a:pt x="5935" y="1810"/>
                </a:lnTo>
                <a:lnTo>
                  <a:pt x="5968" y="1826"/>
                </a:lnTo>
                <a:lnTo>
                  <a:pt x="5998" y="1841"/>
                </a:lnTo>
                <a:lnTo>
                  <a:pt x="6044" y="1867"/>
                </a:lnTo>
                <a:lnTo>
                  <a:pt x="6073" y="1884"/>
                </a:lnTo>
                <a:lnTo>
                  <a:pt x="6084" y="1890"/>
                </a:lnTo>
                <a:lnTo>
                  <a:pt x="6085" y="1883"/>
                </a:lnTo>
                <a:lnTo>
                  <a:pt x="6092" y="1865"/>
                </a:lnTo>
                <a:lnTo>
                  <a:pt x="6097" y="1853"/>
                </a:lnTo>
                <a:lnTo>
                  <a:pt x="6104" y="1840"/>
                </a:lnTo>
                <a:lnTo>
                  <a:pt x="6113" y="1826"/>
                </a:lnTo>
                <a:lnTo>
                  <a:pt x="6123" y="1810"/>
                </a:lnTo>
                <a:lnTo>
                  <a:pt x="6151" y="1777"/>
                </a:lnTo>
                <a:lnTo>
                  <a:pt x="6183" y="1740"/>
                </a:lnTo>
                <a:lnTo>
                  <a:pt x="6202" y="1721"/>
                </a:lnTo>
                <a:lnTo>
                  <a:pt x="6222" y="1702"/>
                </a:lnTo>
                <a:lnTo>
                  <a:pt x="6243" y="1683"/>
                </a:lnTo>
                <a:lnTo>
                  <a:pt x="6265" y="1664"/>
                </a:lnTo>
                <a:lnTo>
                  <a:pt x="6289" y="1644"/>
                </a:lnTo>
                <a:lnTo>
                  <a:pt x="6313" y="1625"/>
                </a:lnTo>
                <a:lnTo>
                  <a:pt x="6338" y="1607"/>
                </a:lnTo>
                <a:lnTo>
                  <a:pt x="6365" y="1591"/>
                </a:lnTo>
                <a:lnTo>
                  <a:pt x="6392" y="1574"/>
                </a:lnTo>
                <a:lnTo>
                  <a:pt x="6419" y="1558"/>
                </a:lnTo>
                <a:lnTo>
                  <a:pt x="6448" y="1545"/>
                </a:lnTo>
                <a:lnTo>
                  <a:pt x="6478" y="1532"/>
                </a:lnTo>
                <a:lnTo>
                  <a:pt x="6507" y="1521"/>
                </a:lnTo>
                <a:lnTo>
                  <a:pt x="6535" y="1512"/>
                </a:lnTo>
                <a:lnTo>
                  <a:pt x="6565" y="1502"/>
                </a:lnTo>
                <a:lnTo>
                  <a:pt x="6594" y="1494"/>
                </a:lnTo>
                <a:lnTo>
                  <a:pt x="6624" y="1487"/>
                </a:lnTo>
                <a:lnTo>
                  <a:pt x="6655" y="1480"/>
                </a:lnTo>
                <a:lnTo>
                  <a:pt x="6714" y="1469"/>
                </a:lnTo>
                <a:lnTo>
                  <a:pt x="6773" y="1461"/>
                </a:lnTo>
                <a:lnTo>
                  <a:pt x="6831" y="1455"/>
                </a:lnTo>
                <a:lnTo>
                  <a:pt x="6888" y="1451"/>
                </a:lnTo>
                <a:lnTo>
                  <a:pt x="6941" y="1450"/>
                </a:lnTo>
                <a:lnTo>
                  <a:pt x="6993" y="1449"/>
                </a:lnTo>
                <a:lnTo>
                  <a:pt x="7039" y="1450"/>
                </a:lnTo>
                <a:lnTo>
                  <a:pt x="7081" y="1451"/>
                </a:lnTo>
                <a:lnTo>
                  <a:pt x="7118" y="1453"/>
                </a:lnTo>
                <a:lnTo>
                  <a:pt x="7173" y="1458"/>
                </a:lnTo>
                <a:lnTo>
                  <a:pt x="7199" y="1463"/>
                </a:lnTo>
                <a:lnTo>
                  <a:pt x="7209" y="1465"/>
                </a:lnTo>
                <a:lnTo>
                  <a:pt x="7216" y="1468"/>
                </a:lnTo>
                <a:lnTo>
                  <a:pt x="7228" y="1474"/>
                </a:lnTo>
                <a:lnTo>
                  <a:pt x="7237" y="1478"/>
                </a:lnTo>
                <a:lnTo>
                  <a:pt x="7242" y="1480"/>
                </a:lnTo>
                <a:lnTo>
                  <a:pt x="7245" y="1480"/>
                </a:lnTo>
                <a:lnTo>
                  <a:pt x="7248" y="1478"/>
                </a:lnTo>
                <a:lnTo>
                  <a:pt x="7251" y="1476"/>
                </a:lnTo>
                <a:lnTo>
                  <a:pt x="7253" y="1471"/>
                </a:lnTo>
                <a:lnTo>
                  <a:pt x="7255" y="1465"/>
                </a:lnTo>
                <a:lnTo>
                  <a:pt x="7261" y="1447"/>
                </a:lnTo>
                <a:lnTo>
                  <a:pt x="7267" y="1418"/>
                </a:lnTo>
                <a:lnTo>
                  <a:pt x="7272" y="1398"/>
                </a:lnTo>
                <a:lnTo>
                  <a:pt x="7278" y="1378"/>
                </a:lnTo>
                <a:lnTo>
                  <a:pt x="7288" y="1357"/>
                </a:lnTo>
                <a:lnTo>
                  <a:pt x="7298" y="1334"/>
                </a:lnTo>
                <a:lnTo>
                  <a:pt x="7310" y="1310"/>
                </a:lnTo>
                <a:lnTo>
                  <a:pt x="7323" y="1286"/>
                </a:lnTo>
                <a:lnTo>
                  <a:pt x="7339" y="1261"/>
                </a:lnTo>
                <a:lnTo>
                  <a:pt x="7356" y="1236"/>
                </a:lnTo>
                <a:lnTo>
                  <a:pt x="7392" y="1185"/>
                </a:lnTo>
                <a:lnTo>
                  <a:pt x="7432" y="1132"/>
                </a:lnTo>
                <a:lnTo>
                  <a:pt x="7474" y="1080"/>
                </a:lnTo>
                <a:lnTo>
                  <a:pt x="7517" y="1028"/>
                </a:lnTo>
                <a:lnTo>
                  <a:pt x="7559" y="979"/>
                </a:lnTo>
                <a:lnTo>
                  <a:pt x="7600" y="934"/>
                </a:lnTo>
                <a:lnTo>
                  <a:pt x="7640" y="892"/>
                </a:lnTo>
                <a:lnTo>
                  <a:pt x="7675" y="855"/>
                </a:lnTo>
                <a:lnTo>
                  <a:pt x="7731" y="799"/>
                </a:lnTo>
                <a:lnTo>
                  <a:pt x="7749" y="782"/>
                </a:lnTo>
                <a:lnTo>
                  <a:pt x="7758" y="774"/>
                </a:lnTo>
                <a:lnTo>
                  <a:pt x="7762" y="772"/>
                </a:lnTo>
                <a:lnTo>
                  <a:pt x="7764" y="767"/>
                </a:lnTo>
                <a:lnTo>
                  <a:pt x="7765" y="763"/>
                </a:lnTo>
                <a:lnTo>
                  <a:pt x="7764" y="760"/>
                </a:lnTo>
                <a:lnTo>
                  <a:pt x="7762" y="755"/>
                </a:lnTo>
                <a:lnTo>
                  <a:pt x="7759" y="750"/>
                </a:lnTo>
                <a:lnTo>
                  <a:pt x="7750" y="739"/>
                </a:lnTo>
                <a:lnTo>
                  <a:pt x="7722" y="713"/>
                </a:lnTo>
                <a:lnTo>
                  <a:pt x="7706" y="697"/>
                </a:lnTo>
                <a:lnTo>
                  <a:pt x="7690" y="681"/>
                </a:lnTo>
                <a:lnTo>
                  <a:pt x="7670" y="654"/>
                </a:lnTo>
                <a:lnTo>
                  <a:pt x="7664" y="649"/>
                </a:lnTo>
                <a:lnTo>
                  <a:pt x="7659" y="644"/>
                </a:lnTo>
                <a:lnTo>
                  <a:pt x="7651" y="640"/>
                </a:lnTo>
                <a:lnTo>
                  <a:pt x="7640" y="634"/>
                </a:lnTo>
                <a:lnTo>
                  <a:pt x="7597" y="615"/>
                </a:lnTo>
                <a:lnTo>
                  <a:pt x="7547" y="591"/>
                </a:lnTo>
                <a:lnTo>
                  <a:pt x="7470" y="557"/>
                </a:lnTo>
                <a:lnTo>
                  <a:pt x="7377" y="515"/>
                </a:lnTo>
                <a:lnTo>
                  <a:pt x="7325" y="493"/>
                </a:lnTo>
                <a:lnTo>
                  <a:pt x="7272" y="472"/>
                </a:lnTo>
                <a:lnTo>
                  <a:pt x="7233" y="457"/>
                </a:lnTo>
                <a:lnTo>
                  <a:pt x="7193" y="443"/>
                </a:lnTo>
                <a:lnTo>
                  <a:pt x="7113" y="417"/>
                </a:lnTo>
                <a:lnTo>
                  <a:pt x="7032" y="391"/>
                </a:lnTo>
                <a:lnTo>
                  <a:pt x="6946" y="362"/>
                </a:lnTo>
                <a:lnTo>
                  <a:pt x="6894" y="345"/>
                </a:lnTo>
                <a:lnTo>
                  <a:pt x="6840" y="328"/>
                </a:lnTo>
                <a:lnTo>
                  <a:pt x="6784" y="313"/>
                </a:lnTo>
                <a:lnTo>
                  <a:pt x="6726" y="296"/>
                </a:lnTo>
                <a:lnTo>
                  <a:pt x="6612" y="268"/>
                </a:lnTo>
                <a:lnTo>
                  <a:pt x="6499" y="240"/>
                </a:lnTo>
                <a:lnTo>
                  <a:pt x="6394" y="215"/>
                </a:lnTo>
                <a:lnTo>
                  <a:pt x="6301" y="195"/>
                </a:lnTo>
                <a:lnTo>
                  <a:pt x="6222" y="177"/>
                </a:lnTo>
                <a:lnTo>
                  <a:pt x="6164" y="163"/>
                </a:lnTo>
                <a:lnTo>
                  <a:pt x="6140" y="158"/>
                </a:lnTo>
                <a:lnTo>
                  <a:pt x="6116" y="154"/>
                </a:lnTo>
                <a:lnTo>
                  <a:pt x="6091" y="152"/>
                </a:lnTo>
                <a:lnTo>
                  <a:pt x="6066" y="149"/>
                </a:lnTo>
                <a:lnTo>
                  <a:pt x="6041" y="149"/>
                </a:lnTo>
                <a:lnTo>
                  <a:pt x="6016" y="149"/>
                </a:lnTo>
                <a:lnTo>
                  <a:pt x="5967" y="152"/>
                </a:lnTo>
                <a:lnTo>
                  <a:pt x="5919" y="157"/>
                </a:lnTo>
                <a:lnTo>
                  <a:pt x="5876" y="160"/>
                </a:lnTo>
                <a:lnTo>
                  <a:pt x="5838" y="164"/>
                </a:lnTo>
                <a:lnTo>
                  <a:pt x="5806" y="165"/>
                </a:lnTo>
                <a:lnTo>
                  <a:pt x="5779" y="165"/>
                </a:lnTo>
                <a:lnTo>
                  <a:pt x="5755" y="163"/>
                </a:lnTo>
                <a:lnTo>
                  <a:pt x="5736" y="160"/>
                </a:lnTo>
                <a:lnTo>
                  <a:pt x="5721" y="155"/>
                </a:lnTo>
                <a:lnTo>
                  <a:pt x="5708" y="151"/>
                </a:lnTo>
                <a:lnTo>
                  <a:pt x="5698" y="145"/>
                </a:lnTo>
                <a:lnTo>
                  <a:pt x="5691" y="137"/>
                </a:lnTo>
                <a:lnTo>
                  <a:pt x="5689" y="134"/>
                </a:lnTo>
                <a:lnTo>
                  <a:pt x="5687" y="129"/>
                </a:lnTo>
                <a:lnTo>
                  <a:pt x="5684" y="122"/>
                </a:lnTo>
                <a:lnTo>
                  <a:pt x="5679" y="117"/>
                </a:lnTo>
                <a:lnTo>
                  <a:pt x="5674" y="112"/>
                </a:lnTo>
                <a:lnTo>
                  <a:pt x="5668" y="111"/>
                </a:lnTo>
                <a:lnTo>
                  <a:pt x="5660" y="109"/>
                </a:lnTo>
                <a:lnTo>
                  <a:pt x="5655" y="109"/>
                </a:lnTo>
                <a:lnTo>
                  <a:pt x="5649" y="106"/>
                </a:lnTo>
                <a:lnTo>
                  <a:pt x="5642" y="104"/>
                </a:lnTo>
                <a:lnTo>
                  <a:pt x="5635" y="103"/>
                </a:lnTo>
                <a:lnTo>
                  <a:pt x="5628" y="103"/>
                </a:lnTo>
                <a:lnTo>
                  <a:pt x="5621" y="104"/>
                </a:lnTo>
                <a:lnTo>
                  <a:pt x="5613" y="105"/>
                </a:lnTo>
                <a:lnTo>
                  <a:pt x="5597" y="111"/>
                </a:lnTo>
                <a:lnTo>
                  <a:pt x="5581" y="121"/>
                </a:lnTo>
                <a:lnTo>
                  <a:pt x="5564" y="131"/>
                </a:lnTo>
                <a:lnTo>
                  <a:pt x="5549" y="143"/>
                </a:lnTo>
                <a:lnTo>
                  <a:pt x="5532" y="158"/>
                </a:lnTo>
                <a:lnTo>
                  <a:pt x="5502" y="185"/>
                </a:lnTo>
                <a:lnTo>
                  <a:pt x="5476" y="211"/>
                </a:lnTo>
                <a:lnTo>
                  <a:pt x="5455" y="231"/>
                </a:lnTo>
                <a:lnTo>
                  <a:pt x="5446" y="237"/>
                </a:lnTo>
                <a:lnTo>
                  <a:pt x="5440" y="239"/>
                </a:lnTo>
                <a:lnTo>
                  <a:pt x="5434" y="241"/>
                </a:lnTo>
                <a:lnTo>
                  <a:pt x="5428" y="245"/>
                </a:lnTo>
                <a:lnTo>
                  <a:pt x="5412" y="257"/>
                </a:lnTo>
                <a:lnTo>
                  <a:pt x="5392" y="272"/>
                </a:lnTo>
                <a:lnTo>
                  <a:pt x="5369" y="291"/>
                </a:lnTo>
                <a:lnTo>
                  <a:pt x="5341" y="311"/>
                </a:lnTo>
                <a:lnTo>
                  <a:pt x="5327" y="320"/>
                </a:lnTo>
                <a:lnTo>
                  <a:pt x="5311" y="328"/>
                </a:lnTo>
                <a:lnTo>
                  <a:pt x="5295" y="337"/>
                </a:lnTo>
                <a:lnTo>
                  <a:pt x="5278" y="344"/>
                </a:lnTo>
                <a:lnTo>
                  <a:pt x="5260" y="349"/>
                </a:lnTo>
                <a:lnTo>
                  <a:pt x="5241" y="354"/>
                </a:lnTo>
                <a:lnTo>
                  <a:pt x="5203" y="361"/>
                </a:lnTo>
                <a:lnTo>
                  <a:pt x="5161" y="370"/>
                </a:lnTo>
                <a:lnTo>
                  <a:pt x="5118" y="381"/>
                </a:lnTo>
                <a:lnTo>
                  <a:pt x="5072" y="394"/>
                </a:lnTo>
                <a:lnTo>
                  <a:pt x="5025" y="411"/>
                </a:lnTo>
                <a:lnTo>
                  <a:pt x="4976" y="430"/>
                </a:lnTo>
                <a:lnTo>
                  <a:pt x="4924" y="451"/>
                </a:lnTo>
                <a:lnTo>
                  <a:pt x="4872" y="477"/>
                </a:lnTo>
                <a:lnTo>
                  <a:pt x="4776" y="526"/>
                </a:lnTo>
                <a:lnTo>
                  <a:pt x="4737" y="545"/>
                </a:lnTo>
                <a:lnTo>
                  <a:pt x="4720" y="552"/>
                </a:lnTo>
                <a:lnTo>
                  <a:pt x="4705" y="559"/>
                </a:lnTo>
                <a:lnTo>
                  <a:pt x="4689" y="564"/>
                </a:lnTo>
                <a:lnTo>
                  <a:pt x="4676" y="567"/>
                </a:lnTo>
                <a:lnTo>
                  <a:pt x="4664" y="569"/>
                </a:lnTo>
                <a:lnTo>
                  <a:pt x="4652" y="569"/>
                </a:lnTo>
                <a:lnTo>
                  <a:pt x="4642" y="567"/>
                </a:lnTo>
                <a:lnTo>
                  <a:pt x="4633" y="563"/>
                </a:lnTo>
                <a:lnTo>
                  <a:pt x="4625" y="557"/>
                </a:lnTo>
                <a:lnTo>
                  <a:pt x="4617" y="548"/>
                </a:lnTo>
                <a:lnTo>
                  <a:pt x="4610" y="540"/>
                </a:lnTo>
                <a:lnTo>
                  <a:pt x="4602" y="534"/>
                </a:lnTo>
                <a:lnTo>
                  <a:pt x="4594" y="530"/>
                </a:lnTo>
                <a:lnTo>
                  <a:pt x="4584" y="528"/>
                </a:lnTo>
                <a:lnTo>
                  <a:pt x="4573" y="528"/>
                </a:lnTo>
                <a:lnTo>
                  <a:pt x="4561" y="529"/>
                </a:lnTo>
                <a:lnTo>
                  <a:pt x="4551" y="531"/>
                </a:lnTo>
                <a:lnTo>
                  <a:pt x="4537" y="535"/>
                </a:lnTo>
                <a:lnTo>
                  <a:pt x="4512" y="545"/>
                </a:lnTo>
                <a:lnTo>
                  <a:pt x="4487" y="555"/>
                </a:lnTo>
                <a:lnTo>
                  <a:pt x="4461" y="565"/>
                </a:lnTo>
                <a:lnTo>
                  <a:pt x="4449" y="570"/>
                </a:lnTo>
                <a:lnTo>
                  <a:pt x="4436" y="573"/>
                </a:lnTo>
                <a:lnTo>
                  <a:pt x="4425" y="576"/>
                </a:lnTo>
                <a:lnTo>
                  <a:pt x="4416" y="577"/>
                </a:lnTo>
                <a:lnTo>
                  <a:pt x="4407" y="577"/>
                </a:lnTo>
                <a:lnTo>
                  <a:pt x="4400" y="576"/>
                </a:lnTo>
                <a:lnTo>
                  <a:pt x="4394" y="573"/>
                </a:lnTo>
                <a:lnTo>
                  <a:pt x="4391" y="570"/>
                </a:lnTo>
                <a:lnTo>
                  <a:pt x="4387" y="566"/>
                </a:lnTo>
                <a:lnTo>
                  <a:pt x="4383" y="561"/>
                </a:lnTo>
                <a:lnTo>
                  <a:pt x="4381" y="555"/>
                </a:lnTo>
                <a:lnTo>
                  <a:pt x="4380" y="548"/>
                </a:lnTo>
                <a:lnTo>
                  <a:pt x="4377" y="533"/>
                </a:lnTo>
                <a:lnTo>
                  <a:pt x="4375" y="514"/>
                </a:lnTo>
                <a:lnTo>
                  <a:pt x="4371" y="492"/>
                </a:lnTo>
                <a:lnTo>
                  <a:pt x="4367" y="465"/>
                </a:lnTo>
                <a:lnTo>
                  <a:pt x="4364" y="435"/>
                </a:lnTo>
                <a:lnTo>
                  <a:pt x="4364" y="404"/>
                </a:lnTo>
                <a:lnTo>
                  <a:pt x="4364" y="374"/>
                </a:lnTo>
                <a:lnTo>
                  <a:pt x="4365" y="345"/>
                </a:lnTo>
                <a:lnTo>
                  <a:pt x="4369" y="323"/>
                </a:lnTo>
                <a:lnTo>
                  <a:pt x="4373" y="303"/>
                </a:lnTo>
                <a:lnTo>
                  <a:pt x="4375" y="297"/>
                </a:lnTo>
                <a:lnTo>
                  <a:pt x="4379" y="293"/>
                </a:lnTo>
                <a:lnTo>
                  <a:pt x="4385" y="283"/>
                </a:lnTo>
                <a:lnTo>
                  <a:pt x="4388" y="275"/>
                </a:lnTo>
                <a:lnTo>
                  <a:pt x="4391" y="268"/>
                </a:lnTo>
                <a:lnTo>
                  <a:pt x="4392" y="260"/>
                </a:lnTo>
                <a:lnTo>
                  <a:pt x="4392" y="253"/>
                </a:lnTo>
                <a:lnTo>
                  <a:pt x="4389" y="247"/>
                </a:lnTo>
                <a:lnTo>
                  <a:pt x="4385" y="235"/>
                </a:lnTo>
                <a:lnTo>
                  <a:pt x="4380" y="223"/>
                </a:lnTo>
                <a:lnTo>
                  <a:pt x="4379" y="216"/>
                </a:lnTo>
                <a:lnTo>
                  <a:pt x="4377" y="210"/>
                </a:lnTo>
                <a:lnTo>
                  <a:pt x="4379" y="203"/>
                </a:lnTo>
                <a:lnTo>
                  <a:pt x="4380" y="196"/>
                </a:lnTo>
                <a:lnTo>
                  <a:pt x="4383" y="188"/>
                </a:lnTo>
                <a:lnTo>
                  <a:pt x="4389" y="178"/>
                </a:lnTo>
                <a:lnTo>
                  <a:pt x="4394" y="172"/>
                </a:lnTo>
                <a:lnTo>
                  <a:pt x="4396" y="166"/>
                </a:lnTo>
                <a:lnTo>
                  <a:pt x="4398" y="160"/>
                </a:lnTo>
                <a:lnTo>
                  <a:pt x="4399" y="155"/>
                </a:lnTo>
                <a:lnTo>
                  <a:pt x="4398" y="151"/>
                </a:lnTo>
                <a:lnTo>
                  <a:pt x="4395" y="146"/>
                </a:lnTo>
                <a:lnTo>
                  <a:pt x="4391" y="135"/>
                </a:lnTo>
                <a:lnTo>
                  <a:pt x="4383" y="121"/>
                </a:lnTo>
                <a:lnTo>
                  <a:pt x="4380" y="112"/>
                </a:lnTo>
                <a:lnTo>
                  <a:pt x="4376" y="100"/>
                </a:lnTo>
                <a:lnTo>
                  <a:pt x="4374" y="88"/>
                </a:lnTo>
                <a:lnTo>
                  <a:pt x="4371" y="73"/>
                </a:lnTo>
                <a:lnTo>
                  <a:pt x="4369" y="55"/>
                </a:lnTo>
                <a:lnTo>
                  <a:pt x="4369" y="35"/>
                </a:lnTo>
                <a:lnTo>
                  <a:pt x="4368" y="16"/>
                </a:lnTo>
                <a:lnTo>
                  <a:pt x="4368" y="10"/>
                </a:lnTo>
                <a:lnTo>
                  <a:pt x="4365" y="5"/>
                </a:lnTo>
                <a:lnTo>
                  <a:pt x="4364" y="1"/>
                </a:lnTo>
                <a:lnTo>
                  <a:pt x="4362" y="0"/>
                </a:lnTo>
                <a:lnTo>
                  <a:pt x="4358" y="0"/>
                </a:lnTo>
                <a:lnTo>
                  <a:pt x="4355" y="1"/>
                </a:lnTo>
                <a:lnTo>
                  <a:pt x="4345" y="8"/>
                </a:lnTo>
                <a:lnTo>
                  <a:pt x="4333" y="20"/>
                </a:lnTo>
                <a:lnTo>
                  <a:pt x="4301" y="56"/>
                </a:lnTo>
                <a:lnTo>
                  <a:pt x="4260" y="99"/>
                </a:lnTo>
                <a:lnTo>
                  <a:pt x="4215" y="143"/>
                </a:lnTo>
                <a:lnTo>
                  <a:pt x="4178" y="179"/>
                </a:lnTo>
                <a:lnTo>
                  <a:pt x="4164" y="190"/>
                </a:lnTo>
                <a:lnTo>
                  <a:pt x="4156" y="195"/>
                </a:lnTo>
                <a:lnTo>
                  <a:pt x="4150" y="195"/>
                </a:lnTo>
                <a:lnTo>
                  <a:pt x="4145" y="195"/>
                </a:lnTo>
                <a:lnTo>
                  <a:pt x="4133" y="192"/>
                </a:lnTo>
                <a:lnTo>
                  <a:pt x="4119" y="186"/>
                </a:lnTo>
                <a:lnTo>
                  <a:pt x="4104" y="180"/>
                </a:lnTo>
                <a:lnTo>
                  <a:pt x="4088" y="174"/>
                </a:lnTo>
                <a:lnTo>
                  <a:pt x="4070" y="170"/>
                </a:lnTo>
                <a:lnTo>
                  <a:pt x="4062" y="167"/>
                </a:lnTo>
                <a:lnTo>
                  <a:pt x="4054" y="167"/>
                </a:lnTo>
                <a:lnTo>
                  <a:pt x="4044" y="166"/>
                </a:lnTo>
                <a:lnTo>
                  <a:pt x="4035" y="167"/>
                </a:lnTo>
                <a:lnTo>
                  <a:pt x="4005" y="172"/>
                </a:lnTo>
                <a:lnTo>
                  <a:pt x="3986" y="174"/>
                </a:lnTo>
                <a:lnTo>
                  <a:pt x="3979" y="174"/>
                </a:lnTo>
                <a:lnTo>
                  <a:pt x="3974" y="172"/>
                </a:lnTo>
                <a:lnTo>
                  <a:pt x="3969" y="168"/>
                </a:lnTo>
                <a:lnTo>
                  <a:pt x="3965" y="163"/>
                </a:lnTo>
                <a:lnTo>
                  <a:pt x="3961" y="160"/>
                </a:lnTo>
                <a:lnTo>
                  <a:pt x="3956" y="157"/>
                </a:lnTo>
                <a:lnTo>
                  <a:pt x="3947" y="153"/>
                </a:lnTo>
                <a:lnTo>
                  <a:pt x="3936" y="149"/>
                </a:lnTo>
                <a:lnTo>
                  <a:pt x="3922" y="146"/>
                </a:lnTo>
                <a:lnTo>
                  <a:pt x="3906" y="143"/>
                </a:lnTo>
                <a:lnTo>
                  <a:pt x="3885" y="142"/>
                </a:lnTo>
                <a:lnTo>
                  <a:pt x="3881" y="142"/>
                </a:lnTo>
                <a:lnTo>
                  <a:pt x="3860" y="143"/>
                </a:lnTo>
                <a:lnTo>
                  <a:pt x="3842" y="146"/>
                </a:lnTo>
                <a:lnTo>
                  <a:pt x="3829" y="149"/>
                </a:lnTo>
                <a:lnTo>
                  <a:pt x="3817" y="153"/>
                </a:lnTo>
                <a:lnTo>
                  <a:pt x="3809" y="157"/>
                </a:lnTo>
                <a:lnTo>
                  <a:pt x="3804" y="159"/>
                </a:lnTo>
                <a:lnTo>
                  <a:pt x="3799" y="163"/>
                </a:lnTo>
                <a:lnTo>
                  <a:pt x="3796" y="168"/>
                </a:lnTo>
                <a:lnTo>
                  <a:pt x="3792" y="172"/>
                </a:lnTo>
                <a:lnTo>
                  <a:pt x="3786" y="173"/>
                </a:lnTo>
                <a:lnTo>
                  <a:pt x="3780" y="174"/>
                </a:lnTo>
                <a:lnTo>
                  <a:pt x="3760" y="172"/>
                </a:lnTo>
                <a:lnTo>
                  <a:pt x="3730" y="167"/>
                </a:lnTo>
                <a:lnTo>
                  <a:pt x="3721" y="166"/>
                </a:lnTo>
                <a:lnTo>
                  <a:pt x="3711" y="166"/>
                </a:lnTo>
                <a:lnTo>
                  <a:pt x="3703" y="167"/>
                </a:lnTo>
                <a:lnTo>
                  <a:pt x="3694" y="170"/>
                </a:lnTo>
                <a:lnTo>
                  <a:pt x="3676" y="174"/>
                </a:lnTo>
                <a:lnTo>
                  <a:pt x="3661" y="180"/>
                </a:lnTo>
                <a:lnTo>
                  <a:pt x="3645" y="186"/>
                </a:lnTo>
                <a:lnTo>
                  <a:pt x="3632" y="191"/>
                </a:lnTo>
                <a:lnTo>
                  <a:pt x="3619" y="195"/>
                </a:lnTo>
                <a:lnTo>
                  <a:pt x="3614" y="195"/>
                </a:lnTo>
                <a:lnTo>
                  <a:pt x="3608" y="194"/>
                </a:lnTo>
                <a:lnTo>
                  <a:pt x="3601" y="189"/>
                </a:lnTo>
                <a:lnTo>
                  <a:pt x="3587" y="178"/>
                </a:lnTo>
                <a:lnTo>
                  <a:pt x="3550" y="143"/>
                </a:lnTo>
                <a:lnTo>
                  <a:pt x="3504" y="99"/>
                </a:lnTo>
                <a:lnTo>
                  <a:pt x="3464" y="56"/>
                </a:lnTo>
                <a:lnTo>
                  <a:pt x="3432" y="20"/>
                </a:lnTo>
                <a:lnTo>
                  <a:pt x="3420" y="8"/>
                </a:lnTo>
                <a:lnTo>
                  <a:pt x="3410" y="1"/>
                </a:lnTo>
                <a:lnTo>
                  <a:pt x="3407" y="0"/>
                </a:lnTo>
                <a:lnTo>
                  <a:pt x="3404" y="0"/>
                </a:lnTo>
                <a:lnTo>
                  <a:pt x="3401" y="1"/>
                </a:lnTo>
                <a:lnTo>
                  <a:pt x="3399" y="5"/>
                </a:lnTo>
                <a:lnTo>
                  <a:pt x="3398" y="10"/>
                </a:lnTo>
                <a:lnTo>
                  <a:pt x="3397" y="16"/>
                </a:lnTo>
                <a:lnTo>
                  <a:pt x="3396" y="35"/>
                </a:lnTo>
                <a:lnTo>
                  <a:pt x="3396" y="55"/>
                </a:lnTo>
                <a:lnTo>
                  <a:pt x="3393" y="73"/>
                </a:lnTo>
                <a:lnTo>
                  <a:pt x="3391" y="88"/>
                </a:lnTo>
                <a:lnTo>
                  <a:pt x="3389" y="100"/>
                </a:lnTo>
                <a:lnTo>
                  <a:pt x="3385" y="111"/>
                </a:lnTo>
                <a:lnTo>
                  <a:pt x="3381" y="121"/>
                </a:lnTo>
                <a:lnTo>
                  <a:pt x="3374" y="135"/>
                </a:lnTo>
                <a:lnTo>
                  <a:pt x="3370" y="146"/>
                </a:lnTo>
                <a:lnTo>
                  <a:pt x="3367" y="151"/>
                </a:lnTo>
                <a:lnTo>
                  <a:pt x="3366" y="155"/>
                </a:lnTo>
                <a:lnTo>
                  <a:pt x="3367" y="160"/>
                </a:lnTo>
                <a:lnTo>
                  <a:pt x="3368" y="165"/>
                </a:lnTo>
                <a:lnTo>
                  <a:pt x="3371" y="171"/>
                </a:lnTo>
                <a:lnTo>
                  <a:pt x="3375" y="178"/>
                </a:lnTo>
                <a:lnTo>
                  <a:pt x="3381" y="188"/>
                </a:lnTo>
                <a:lnTo>
                  <a:pt x="3385" y="196"/>
                </a:lnTo>
                <a:lnTo>
                  <a:pt x="3386" y="203"/>
                </a:lnTo>
                <a:lnTo>
                  <a:pt x="3387" y="210"/>
                </a:lnTo>
                <a:lnTo>
                  <a:pt x="3386" y="216"/>
                </a:lnTo>
                <a:lnTo>
                  <a:pt x="3384" y="223"/>
                </a:lnTo>
                <a:lnTo>
                  <a:pt x="3379" y="235"/>
                </a:lnTo>
                <a:lnTo>
                  <a:pt x="3375" y="247"/>
                </a:lnTo>
                <a:lnTo>
                  <a:pt x="3373" y="253"/>
                </a:lnTo>
                <a:lnTo>
                  <a:pt x="3373" y="260"/>
                </a:lnTo>
                <a:lnTo>
                  <a:pt x="3374" y="268"/>
                </a:lnTo>
                <a:lnTo>
                  <a:pt x="3377" y="275"/>
                </a:lnTo>
                <a:lnTo>
                  <a:pt x="3380" y="283"/>
                </a:lnTo>
                <a:lnTo>
                  <a:pt x="3387" y="293"/>
                </a:lnTo>
                <a:lnTo>
                  <a:pt x="3390" y="297"/>
                </a:lnTo>
                <a:lnTo>
                  <a:pt x="3392" y="303"/>
                </a:lnTo>
                <a:lnTo>
                  <a:pt x="3396" y="323"/>
                </a:lnTo>
                <a:lnTo>
                  <a:pt x="3399" y="345"/>
                </a:lnTo>
                <a:lnTo>
                  <a:pt x="3401" y="374"/>
                </a:lnTo>
                <a:lnTo>
                  <a:pt x="3401" y="404"/>
                </a:lnTo>
                <a:lnTo>
                  <a:pt x="3401" y="435"/>
                </a:lnTo>
                <a:lnTo>
                  <a:pt x="3398" y="465"/>
                </a:lnTo>
                <a:lnTo>
                  <a:pt x="3393" y="492"/>
                </a:lnTo>
                <a:lnTo>
                  <a:pt x="3390" y="514"/>
                </a:lnTo>
                <a:lnTo>
                  <a:pt x="3387" y="533"/>
                </a:lnTo>
                <a:lnTo>
                  <a:pt x="3385" y="548"/>
                </a:lnTo>
                <a:lnTo>
                  <a:pt x="3384" y="555"/>
                </a:lnTo>
                <a:lnTo>
                  <a:pt x="3381" y="561"/>
                </a:lnTo>
                <a:lnTo>
                  <a:pt x="3378" y="566"/>
                </a:lnTo>
                <a:lnTo>
                  <a:pt x="3374" y="570"/>
                </a:lnTo>
                <a:lnTo>
                  <a:pt x="3371" y="573"/>
                </a:lnTo>
                <a:lnTo>
                  <a:pt x="3365" y="576"/>
                </a:lnTo>
                <a:lnTo>
                  <a:pt x="3358" y="576"/>
                </a:lnTo>
                <a:lnTo>
                  <a:pt x="3349" y="576"/>
                </a:lnTo>
                <a:lnTo>
                  <a:pt x="3340" y="574"/>
                </a:lnTo>
                <a:lnTo>
                  <a:pt x="3329" y="572"/>
                </a:lnTo>
                <a:lnTo>
                  <a:pt x="3316" y="570"/>
                </a:lnTo>
                <a:lnTo>
                  <a:pt x="3304" y="565"/>
                </a:lnTo>
                <a:lnTo>
                  <a:pt x="3278" y="555"/>
                </a:lnTo>
                <a:lnTo>
                  <a:pt x="3252" y="545"/>
                </a:lnTo>
                <a:lnTo>
                  <a:pt x="3227" y="535"/>
                </a:lnTo>
                <a:lnTo>
                  <a:pt x="3214" y="531"/>
                </a:lnTo>
                <a:lnTo>
                  <a:pt x="3204" y="529"/>
                </a:lnTo>
                <a:lnTo>
                  <a:pt x="3192" y="528"/>
                </a:lnTo>
                <a:lnTo>
                  <a:pt x="3181" y="528"/>
                </a:lnTo>
                <a:lnTo>
                  <a:pt x="3171" y="530"/>
                </a:lnTo>
                <a:lnTo>
                  <a:pt x="3163" y="534"/>
                </a:lnTo>
                <a:lnTo>
                  <a:pt x="3155" y="540"/>
                </a:lnTo>
                <a:lnTo>
                  <a:pt x="3147" y="548"/>
                </a:lnTo>
                <a:lnTo>
                  <a:pt x="3140" y="557"/>
                </a:lnTo>
                <a:lnTo>
                  <a:pt x="3132" y="563"/>
                </a:lnTo>
                <a:lnTo>
                  <a:pt x="3122" y="566"/>
                </a:lnTo>
                <a:lnTo>
                  <a:pt x="3113" y="569"/>
                </a:lnTo>
                <a:lnTo>
                  <a:pt x="3101" y="569"/>
                </a:lnTo>
                <a:lnTo>
                  <a:pt x="3089" y="567"/>
                </a:lnTo>
                <a:lnTo>
                  <a:pt x="3076" y="564"/>
                </a:lnTo>
                <a:lnTo>
                  <a:pt x="3060" y="559"/>
                </a:lnTo>
                <a:lnTo>
                  <a:pt x="3045" y="552"/>
                </a:lnTo>
                <a:lnTo>
                  <a:pt x="3028" y="545"/>
                </a:lnTo>
                <a:lnTo>
                  <a:pt x="2989" y="526"/>
                </a:lnTo>
                <a:lnTo>
                  <a:pt x="2893" y="477"/>
                </a:lnTo>
                <a:lnTo>
                  <a:pt x="2840" y="451"/>
                </a:lnTo>
                <a:lnTo>
                  <a:pt x="2789" y="429"/>
                </a:lnTo>
                <a:lnTo>
                  <a:pt x="2740" y="411"/>
                </a:lnTo>
                <a:lnTo>
                  <a:pt x="2692" y="394"/>
                </a:lnTo>
                <a:lnTo>
                  <a:pt x="2647" y="381"/>
                </a:lnTo>
                <a:lnTo>
                  <a:pt x="2604" y="370"/>
                </a:lnTo>
                <a:lnTo>
                  <a:pt x="2563" y="361"/>
                </a:lnTo>
                <a:lnTo>
                  <a:pt x="2524" y="354"/>
                </a:lnTo>
                <a:lnTo>
                  <a:pt x="2505" y="349"/>
                </a:lnTo>
                <a:lnTo>
                  <a:pt x="2487" y="343"/>
                </a:lnTo>
                <a:lnTo>
                  <a:pt x="2470" y="337"/>
                </a:lnTo>
                <a:lnTo>
                  <a:pt x="2454" y="328"/>
                </a:lnTo>
                <a:lnTo>
                  <a:pt x="2438" y="320"/>
                </a:lnTo>
                <a:lnTo>
                  <a:pt x="2424" y="311"/>
                </a:lnTo>
                <a:lnTo>
                  <a:pt x="2396" y="291"/>
                </a:lnTo>
                <a:lnTo>
                  <a:pt x="2372" y="272"/>
                </a:lnTo>
                <a:lnTo>
                  <a:pt x="2352" y="256"/>
                </a:lnTo>
                <a:lnTo>
                  <a:pt x="2337" y="245"/>
                </a:lnTo>
                <a:lnTo>
                  <a:pt x="2329" y="240"/>
                </a:lnTo>
                <a:lnTo>
                  <a:pt x="2325" y="239"/>
                </a:lnTo>
                <a:lnTo>
                  <a:pt x="2319" y="237"/>
                </a:lnTo>
                <a:lnTo>
                  <a:pt x="2310" y="231"/>
                </a:lnTo>
                <a:lnTo>
                  <a:pt x="2289" y="211"/>
                </a:lnTo>
                <a:lnTo>
                  <a:pt x="2262" y="185"/>
                </a:lnTo>
                <a:lnTo>
                  <a:pt x="2231" y="157"/>
                </a:lnTo>
                <a:lnTo>
                  <a:pt x="2216" y="143"/>
                </a:lnTo>
                <a:lnTo>
                  <a:pt x="2199" y="131"/>
                </a:lnTo>
                <a:lnTo>
                  <a:pt x="2184" y="121"/>
                </a:lnTo>
                <a:lnTo>
                  <a:pt x="2167" y="111"/>
                </a:lnTo>
                <a:lnTo>
                  <a:pt x="2151" y="105"/>
                </a:lnTo>
                <a:lnTo>
                  <a:pt x="2144" y="104"/>
                </a:lnTo>
                <a:lnTo>
                  <a:pt x="2137" y="103"/>
                </a:lnTo>
                <a:lnTo>
                  <a:pt x="2130" y="103"/>
                </a:lnTo>
                <a:lnTo>
                  <a:pt x="2123" y="104"/>
                </a:lnTo>
                <a:lnTo>
                  <a:pt x="2116" y="105"/>
                </a:lnTo>
                <a:lnTo>
                  <a:pt x="2110" y="109"/>
                </a:lnTo>
                <a:lnTo>
                  <a:pt x="2105" y="109"/>
                </a:lnTo>
                <a:lnTo>
                  <a:pt x="2097" y="110"/>
                </a:lnTo>
                <a:lnTo>
                  <a:pt x="2091" y="112"/>
                </a:lnTo>
                <a:lnTo>
                  <a:pt x="2086" y="116"/>
                </a:lnTo>
                <a:lnTo>
                  <a:pt x="2081" y="122"/>
                </a:lnTo>
                <a:lnTo>
                  <a:pt x="2077" y="129"/>
                </a:lnTo>
                <a:lnTo>
                  <a:pt x="2076" y="133"/>
                </a:lnTo>
                <a:lnTo>
                  <a:pt x="2074" y="137"/>
                </a:lnTo>
                <a:lnTo>
                  <a:pt x="2067" y="145"/>
                </a:lnTo>
                <a:lnTo>
                  <a:pt x="2057" y="151"/>
                </a:lnTo>
                <a:lnTo>
                  <a:pt x="2044" y="155"/>
                </a:lnTo>
                <a:lnTo>
                  <a:pt x="2028" y="159"/>
                </a:lnTo>
                <a:lnTo>
                  <a:pt x="2008" y="163"/>
                </a:lnTo>
                <a:lnTo>
                  <a:pt x="1985" y="164"/>
                </a:lnTo>
                <a:lnTo>
                  <a:pt x="1959" y="165"/>
                </a:lnTo>
                <a:lnTo>
                  <a:pt x="1927" y="164"/>
                </a:lnTo>
                <a:lnTo>
                  <a:pt x="1889" y="160"/>
                </a:lnTo>
                <a:lnTo>
                  <a:pt x="1845" y="155"/>
                </a:lnTo>
                <a:lnTo>
                  <a:pt x="1798" y="152"/>
                </a:lnTo>
                <a:lnTo>
                  <a:pt x="1749" y="149"/>
                </a:lnTo>
                <a:lnTo>
                  <a:pt x="1724" y="149"/>
                </a:lnTo>
                <a:lnTo>
                  <a:pt x="1699" y="149"/>
                </a:lnTo>
                <a:lnTo>
                  <a:pt x="1674" y="152"/>
                </a:lnTo>
                <a:lnTo>
                  <a:pt x="1649" y="154"/>
                </a:lnTo>
                <a:lnTo>
                  <a:pt x="1624" y="158"/>
                </a:lnTo>
                <a:lnTo>
                  <a:pt x="1600" y="163"/>
                </a:lnTo>
                <a:lnTo>
                  <a:pt x="1542" y="177"/>
                </a:lnTo>
                <a:lnTo>
                  <a:pt x="1464" y="194"/>
                </a:lnTo>
                <a:lnTo>
                  <a:pt x="1369" y="215"/>
                </a:lnTo>
                <a:lnTo>
                  <a:pt x="1264" y="240"/>
                </a:lnTo>
                <a:lnTo>
                  <a:pt x="1152" y="266"/>
                </a:lnTo>
                <a:lnTo>
                  <a:pt x="1037" y="296"/>
                </a:lnTo>
                <a:lnTo>
                  <a:pt x="981" y="312"/>
                </a:lnTo>
                <a:lnTo>
                  <a:pt x="925" y="328"/>
                </a:lnTo>
                <a:lnTo>
                  <a:pt x="870" y="345"/>
                </a:lnTo>
                <a:lnTo>
                  <a:pt x="818" y="362"/>
                </a:lnTo>
                <a:lnTo>
                  <a:pt x="733" y="389"/>
                </a:lnTo>
                <a:lnTo>
                  <a:pt x="652" y="416"/>
                </a:lnTo>
                <a:lnTo>
                  <a:pt x="572" y="443"/>
                </a:lnTo>
                <a:lnTo>
                  <a:pt x="532" y="457"/>
                </a:lnTo>
                <a:lnTo>
                  <a:pt x="492" y="472"/>
                </a:lnTo>
                <a:lnTo>
                  <a:pt x="439" y="493"/>
                </a:lnTo>
                <a:lnTo>
                  <a:pt x="388" y="515"/>
                </a:lnTo>
                <a:lnTo>
                  <a:pt x="293" y="557"/>
                </a:lnTo>
                <a:lnTo>
                  <a:pt x="218" y="591"/>
                </a:lnTo>
                <a:lnTo>
                  <a:pt x="168" y="615"/>
                </a:lnTo>
                <a:lnTo>
                  <a:pt x="125" y="634"/>
                </a:lnTo>
                <a:lnTo>
                  <a:pt x="113" y="640"/>
                </a:lnTo>
                <a:lnTo>
                  <a:pt x="106" y="644"/>
                </a:lnTo>
                <a:lnTo>
                  <a:pt x="100" y="649"/>
                </a:lnTo>
                <a:lnTo>
                  <a:pt x="94" y="654"/>
                </a:lnTo>
                <a:lnTo>
                  <a:pt x="74" y="681"/>
                </a:lnTo>
                <a:lnTo>
                  <a:pt x="58" y="697"/>
                </a:lnTo>
                <a:lnTo>
                  <a:pt x="43" y="713"/>
                </a:lnTo>
                <a:lnTo>
                  <a:pt x="15" y="739"/>
                </a:lnTo>
                <a:lnTo>
                  <a:pt x="5" y="750"/>
                </a:lnTo>
                <a:lnTo>
                  <a:pt x="2" y="755"/>
                </a:lnTo>
                <a:lnTo>
                  <a:pt x="0" y="758"/>
                </a:lnTo>
                <a:lnTo>
                  <a:pt x="0" y="763"/>
                </a:lnTo>
                <a:lnTo>
                  <a:pt x="0" y="767"/>
                </a:lnTo>
                <a:lnTo>
                  <a:pt x="2" y="770"/>
                </a:lnTo>
                <a:lnTo>
                  <a:pt x="7" y="774"/>
                </a:lnTo>
                <a:lnTo>
                  <a:pt x="16" y="782"/>
                </a:lnTo>
                <a:lnTo>
                  <a:pt x="34" y="799"/>
                </a:lnTo>
                <a:lnTo>
                  <a:pt x="89" y="854"/>
                </a:lnTo>
                <a:lnTo>
                  <a:pt x="125" y="891"/>
                </a:lnTo>
                <a:lnTo>
                  <a:pt x="163" y="934"/>
                </a:lnTo>
                <a:lnTo>
                  <a:pt x="205" y="979"/>
                </a:lnTo>
                <a:lnTo>
                  <a:pt x="248" y="1028"/>
                </a:lnTo>
                <a:lnTo>
                  <a:pt x="291" y="1080"/>
                </a:lnTo>
                <a:lnTo>
                  <a:pt x="333" y="1131"/>
                </a:lnTo>
                <a:lnTo>
                  <a:pt x="372" y="1184"/>
                </a:lnTo>
                <a:lnTo>
                  <a:pt x="408" y="1236"/>
                </a:lnTo>
                <a:lnTo>
                  <a:pt x="425" y="1261"/>
                </a:lnTo>
                <a:lnTo>
                  <a:pt x="440" y="1286"/>
                </a:lnTo>
                <a:lnTo>
                  <a:pt x="455" y="1310"/>
                </a:lnTo>
                <a:lnTo>
                  <a:pt x="466" y="1334"/>
                </a:lnTo>
                <a:lnTo>
                  <a:pt x="477" y="1357"/>
                </a:lnTo>
                <a:lnTo>
                  <a:pt x="486" y="1378"/>
                </a:lnTo>
                <a:lnTo>
                  <a:pt x="493" y="1398"/>
                </a:lnTo>
                <a:lnTo>
                  <a:pt x="497" y="1418"/>
                </a:lnTo>
                <a:lnTo>
                  <a:pt x="503" y="1446"/>
                </a:lnTo>
                <a:lnTo>
                  <a:pt x="508" y="1465"/>
                </a:lnTo>
                <a:lnTo>
                  <a:pt x="511" y="1471"/>
                </a:lnTo>
                <a:lnTo>
                  <a:pt x="513" y="1476"/>
                </a:lnTo>
                <a:lnTo>
                  <a:pt x="517" y="1478"/>
                </a:lnTo>
                <a:lnTo>
                  <a:pt x="519" y="1480"/>
                </a:lnTo>
                <a:lnTo>
                  <a:pt x="523" y="1478"/>
                </a:lnTo>
                <a:lnTo>
                  <a:pt x="526" y="1477"/>
                </a:lnTo>
                <a:lnTo>
                  <a:pt x="536" y="1474"/>
                </a:lnTo>
                <a:lnTo>
                  <a:pt x="549" y="1468"/>
                </a:lnTo>
                <a:lnTo>
                  <a:pt x="556" y="1464"/>
                </a:lnTo>
                <a:lnTo>
                  <a:pt x="564" y="1462"/>
                </a:lnTo>
                <a:lnTo>
                  <a:pt x="592" y="1458"/>
                </a:lnTo>
                <a:lnTo>
                  <a:pt x="647" y="1453"/>
                </a:lnTo>
                <a:lnTo>
                  <a:pt x="684" y="1451"/>
                </a:lnTo>
                <a:lnTo>
                  <a:pt x="726" y="1450"/>
                </a:lnTo>
                <a:lnTo>
                  <a:pt x="772" y="1449"/>
                </a:lnTo>
                <a:lnTo>
                  <a:pt x="822" y="1450"/>
                </a:lnTo>
                <a:lnTo>
                  <a:pt x="876" y="1451"/>
                </a:lnTo>
                <a:lnTo>
                  <a:pt x="933" y="1455"/>
                </a:lnTo>
                <a:lnTo>
                  <a:pt x="991" y="1461"/>
                </a:lnTo>
                <a:lnTo>
                  <a:pt x="1050" y="1469"/>
                </a:lnTo>
                <a:lnTo>
                  <a:pt x="1110" y="1480"/>
                </a:lnTo>
                <a:lnTo>
                  <a:pt x="1140" y="1487"/>
                </a:lnTo>
                <a:lnTo>
                  <a:pt x="1170" y="1494"/>
                </a:lnTo>
                <a:lnTo>
                  <a:pt x="1200" y="1502"/>
                </a:lnTo>
                <a:lnTo>
                  <a:pt x="1230" y="1511"/>
                </a:lnTo>
                <a:lnTo>
                  <a:pt x="1258" y="1521"/>
                </a:lnTo>
                <a:lnTo>
                  <a:pt x="1287" y="1532"/>
                </a:lnTo>
                <a:lnTo>
                  <a:pt x="1316" y="1544"/>
                </a:lnTo>
                <a:lnTo>
                  <a:pt x="1344" y="1558"/>
                </a:lnTo>
                <a:lnTo>
                  <a:pt x="1373" y="1574"/>
                </a:lnTo>
                <a:lnTo>
                  <a:pt x="1399" y="1591"/>
                </a:lnTo>
                <a:lnTo>
                  <a:pt x="1425" y="1607"/>
                </a:lnTo>
                <a:lnTo>
                  <a:pt x="1452" y="1625"/>
                </a:lnTo>
                <a:lnTo>
                  <a:pt x="1476" y="1644"/>
                </a:lnTo>
                <a:lnTo>
                  <a:pt x="1499" y="1664"/>
                </a:lnTo>
                <a:lnTo>
                  <a:pt x="1521" y="1683"/>
                </a:lnTo>
                <a:lnTo>
                  <a:pt x="1542" y="1702"/>
                </a:lnTo>
                <a:lnTo>
                  <a:pt x="1563" y="1721"/>
                </a:lnTo>
                <a:lnTo>
                  <a:pt x="1581" y="1740"/>
                </a:lnTo>
                <a:lnTo>
                  <a:pt x="1614" y="1777"/>
                </a:lnTo>
                <a:lnTo>
                  <a:pt x="1642" y="1810"/>
                </a:lnTo>
                <a:lnTo>
                  <a:pt x="1652" y="1826"/>
                </a:lnTo>
                <a:lnTo>
                  <a:pt x="1661" y="1840"/>
                </a:lnTo>
                <a:lnTo>
                  <a:pt x="1667" y="1853"/>
                </a:lnTo>
                <a:lnTo>
                  <a:pt x="1673" y="1865"/>
                </a:lnTo>
                <a:lnTo>
                  <a:pt x="1679" y="1883"/>
                </a:lnTo>
                <a:lnTo>
                  <a:pt x="1681" y="1890"/>
                </a:lnTo>
                <a:lnTo>
                  <a:pt x="1692" y="1883"/>
                </a:lnTo>
                <a:lnTo>
                  <a:pt x="1720" y="1867"/>
                </a:lnTo>
                <a:lnTo>
                  <a:pt x="1767" y="1840"/>
                </a:lnTo>
                <a:lnTo>
                  <a:pt x="1797" y="1826"/>
                </a:lnTo>
                <a:lnTo>
                  <a:pt x="1829" y="1810"/>
                </a:lnTo>
                <a:lnTo>
                  <a:pt x="1866" y="1794"/>
                </a:lnTo>
                <a:lnTo>
                  <a:pt x="1905" y="1777"/>
                </a:lnTo>
                <a:lnTo>
                  <a:pt x="1948" y="1760"/>
                </a:lnTo>
                <a:lnTo>
                  <a:pt x="1995" y="1745"/>
                </a:lnTo>
                <a:lnTo>
                  <a:pt x="2044" y="1729"/>
                </a:lnTo>
                <a:lnTo>
                  <a:pt x="2095" y="1716"/>
                </a:lnTo>
                <a:lnTo>
                  <a:pt x="2148" y="1704"/>
                </a:lnTo>
                <a:lnTo>
                  <a:pt x="2204" y="1693"/>
                </a:lnTo>
                <a:lnTo>
                  <a:pt x="2221" y="1691"/>
                </a:lnTo>
                <a:lnTo>
                  <a:pt x="2240" y="1690"/>
                </a:lnTo>
                <a:lnTo>
                  <a:pt x="2278" y="1687"/>
                </a:lnTo>
                <a:lnTo>
                  <a:pt x="2320" y="1687"/>
                </a:lnTo>
                <a:lnTo>
                  <a:pt x="2362" y="1689"/>
                </a:lnTo>
                <a:lnTo>
                  <a:pt x="2444" y="1695"/>
                </a:lnTo>
                <a:lnTo>
                  <a:pt x="2519" y="1699"/>
                </a:lnTo>
                <a:lnTo>
                  <a:pt x="2550" y="1702"/>
                </a:lnTo>
                <a:lnTo>
                  <a:pt x="2583" y="1707"/>
                </a:lnTo>
                <a:lnTo>
                  <a:pt x="2651" y="1718"/>
                </a:lnTo>
                <a:lnTo>
                  <a:pt x="2685" y="1724"/>
                </a:lnTo>
                <a:lnTo>
                  <a:pt x="2720" y="1732"/>
                </a:lnTo>
                <a:lnTo>
                  <a:pt x="2752" y="1740"/>
                </a:lnTo>
                <a:lnTo>
                  <a:pt x="2766" y="1745"/>
                </a:lnTo>
                <a:lnTo>
                  <a:pt x="2781" y="1751"/>
                </a:lnTo>
                <a:lnTo>
                  <a:pt x="2823" y="1771"/>
                </a:lnTo>
                <a:lnTo>
                  <a:pt x="2862" y="1791"/>
                </a:lnTo>
                <a:lnTo>
                  <a:pt x="2899" y="1812"/>
                </a:lnTo>
                <a:lnTo>
                  <a:pt x="2934" y="1831"/>
                </a:lnTo>
                <a:lnTo>
                  <a:pt x="2997" y="1868"/>
                </a:lnTo>
                <a:lnTo>
                  <a:pt x="3048" y="1901"/>
                </a:lnTo>
                <a:lnTo>
                  <a:pt x="3090" y="1930"/>
                </a:lnTo>
                <a:lnTo>
                  <a:pt x="3120" y="1951"/>
                </a:lnTo>
                <a:lnTo>
                  <a:pt x="3145" y="1970"/>
                </a:lnTo>
                <a:lnTo>
                  <a:pt x="3150" y="1993"/>
                </a:lnTo>
                <a:lnTo>
                  <a:pt x="3164" y="2047"/>
                </a:lnTo>
                <a:lnTo>
                  <a:pt x="3175" y="2080"/>
                </a:lnTo>
                <a:lnTo>
                  <a:pt x="3187" y="2115"/>
                </a:lnTo>
                <a:lnTo>
                  <a:pt x="3200" y="2147"/>
                </a:lnTo>
                <a:lnTo>
                  <a:pt x="3207" y="2163"/>
                </a:lnTo>
                <a:lnTo>
                  <a:pt x="3214" y="2177"/>
                </a:lnTo>
                <a:lnTo>
                  <a:pt x="3229" y="2202"/>
                </a:lnTo>
                <a:lnTo>
                  <a:pt x="3239" y="2226"/>
                </a:lnTo>
                <a:lnTo>
                  <a:pt x="3249" y="2248"/>
                </a:lnTo>
                <a:lnTo>
                  <a:pt x="3256" y="2265"/>
                </a:lnTo>
                <a:lnTo>
                  <a:pt x="3266" y="2295"/>
                </a:lnTo>
                <a:lnTo>
                  <a:pt x="3270" y="2313"/>
                </a:lnTo>
                <a:lnTo>
                  <a:pt x="3272" y="2317"/>
                </a:lnTo>
                <a:lnTo>
                  <a:pt x="3274" y="2318"/>
                </a:lnTo>
                <a:lnTo>
                  <a:pt x="3276" y="2319"/>
                </a:lnTo>
                <a:lnTo>
                  <a:pt x="3280" y="2320"/>
                </a:lnTo>
                <a:lnTo>
                  <a:pt x="3299" y="2320"/>
                </a:lnTo>
                <a:lnTo>
                  <a:pt x="3311" y="2322"/>
                </a:lnTo>
                <a:lnTo>
                  <a:pt x="3317" y="2323"/>
                </a:lnTo>
                <a:lnTo>
                  <a:pt x="3324" y="2325"/>
                </a:lnTo>
                <a:lnTo>
                  <a:pt x="3330" y="2330"/>
                </a:lnTo>
                <a:lnTo>
                  <a:pt x="3336" y="2335"/>
                </a:lnTo>
                <a:lnTo>
                  <a:pt x="3343" y="2341"/>
                </a:lnTo>
                <a:lnTo>
                  <a:pt x="3349" y="2349"/>
                </a:lnTo>
                <a:lnTo>
                  <a:pt x="3361" y="2367"/>
                </a:lnTo>
                <a:lnTo>
                  <a:pt x="3372" y="2381"/>
                </a:lnTo>
                <a:lnTo>
                  <a:pt x="3393" y="2408"/>
                </a:lnTo>
                <a:lnTo>
                  <a:pt x="3403" y="2421"/>
                </a:lnTo>
                <a:lnTo>
                  <a:pt x="3410" y="2435"/>
                </a:lnTo>
                <a:lnTo>
                  <a:pt x="3412" y="2443"/>
                </a:lnTo>
                <a:lnTo>
                  <a:pt x="3415" y="2452"/>
                </a:lnTo>
                <a:lnTo>
                  <a:pt x="3417" y="2460"/>
                </a:lnTo>
                <a:lnTo>
                  <a:pt x="3418" y="2471"/>
                </a:lnTo>
                <a:lnTo>
                  <a:pt x="3420" y="2492"/>
                </a:lnTo>
                <a:lnTo>
                  <a:pt x="3420" y="2515"/>
                </a:lnTo>
                <a:lnTo>
                  <a:pt x="3421" y="2562"/>
                </a:lnTo>
                <a:lnTo>
                  <a:pt x="3421" y="2583"/>
                </a:lnTo>
                <a:lnTo>
                  <a:pt x="3422" y="2602"/>
                </a:lnTo>
                <a:lnTo>
                  <a:pt x="3426" y="2619"/>
                </a:lnTo>
                <a:lnTo>
                  <a:pt x="3427" y="2626"/>
                </a:lnTo>
                <a:lnTo>
                  <a:pt x="3429" y="2632"/>
                </a:lnTo>
                <a:lnTo>
                  <a:pt x="3439" y="2655"/>
                </a:lnTo>
                <a:lnTo>
                  <a:pt x="3445" y="2665"/>
                </a:lnTo>
                <a:lnTo>
                  <a:pt x="3451" y="2676"/>
                </a:lnTo>
                <a:lnTo>
                  <a:pt x="3459" y="2686"/>
                </a:lnTo>
                <a:lnTo>
                  <a:pt x="3464" y="2689"/>
                </a:lnTo>
                <a:lnTo>
                  <a:pt x="3470" y="2693"/>
                </a:lnTo>
                <a:lnTo>
                  <a:pt x="3476" y="2695"/>
                </a:lnTo>
                <a:lnTo>
                  <a:pt x="3483" y="2698"/>
                </a:lnTo>
                <a:lnTo>
                  <a:pt x="3490" y="2699"/>
                </a:lnTo>
                <a:lnTo>
                  <a:pt x="3498" y="2699"/>
                </a:lnTo>
                <a:lnTo>
                  <a:pt x="3509" y="2700"/>
                </a:lnTo>
                <a:lnTo>
                  <a:pt x="3522" y="2701"/>
                </a:lnTo>
                <a:lnTo>
                  <a:pt x="3552" y="2707"/>
                </a:lnTo>
                <a:lnTo>
                  <a:pt x="3588" y="2717"/>
                </a:lnTo>
                <a:lnTo>
                  <a:pt x="3607" y="2723"/>
                </a:lnTo>
                <a:lnTo>
                  <a:pt x="3627" y="2730"/>
                </a:lnTo>
                <a:lnTo>
                  <a:pt x="3649" y="2738"/>
                </a:lnTo>
                <a:lnTo>
                  <a:pt x="3669" y="2747"/>
                </a:lnTo>
                <a:lnTo>
                  <a:pt x="3690" y="2757"/>
                </a:lnTo>
                <a:lnTo>
                  <a:pt x="3710" y="2768"/>
                </a:lnTo>
                <a:lnTo>
                  <a:pt x="3730" y="2780"/>
                </a:lnTo>
                <a:lnTo>
                  <a:pt x="3749" y="2793"/>
                </a:lnTo>
                <a:lnTo>
                  <a:pt x="3767" y="2808"/>
                </a:lnTo>
                <a:lnTo>
                  <a:pt x="3784" y="2822"/>
                </a:lnTo>
                <a:lnTo>
                  <a:pt x="3796" y="2836"/>
                </a:lnTo>
                <a:lnTo>
                  <a:pt x="3807" y="2849"/>
                </a:lnTo>
                <a:lnTo>
                  <a:pt x="3815" y="2863"/>
                </a:lnTo>
                <a:lnTo>
                  <a:pt x="3821" y="2876"/>
                </a:lnTo>
                <a:lnTo>
                  <a:pt x="3833" y="2900"/>
                </a:lnTo>
                <a:lnTo>
                  <a:pt x="3838" y="2910"/>
                </a:lnTo>
                <a:lnTo>
                  <a:pt x="3842" y="2920"/>
                </a:lnTo>
                <a:lnTo>
                  <a:pt x="3848" y="2927"/>
                </a:lnTo>
                <a:lnTo>
                  <a:pt x="3856" y="2934"/>
                </a:lnTo>
                <a:lnTo>
                  <a:pt x="3862" y="2939"/>
                </a:lnTo>
                <a:lnTo>
                  <a:pt x="3867" y="2943"/>
                </a:lnTo>
                <a:lnTo>
                  <a:pt x="3877" y="2947"/>
                </a:lnTo>
                <a:lnTo>
                  <a:pt x="3881" y="2947"/>
                </a:lnTo>
                <a:lnTo>
                  <a:pt x="3885" y="2948"/>
                </a:lnTo>
                <a:close/>
              </a:path>
            </a:pathLst>
          </a:custGeom>
          <a:solidFill>
            <a:schemeClr val="tx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27" name="MH_Number_1"/>
          <p:cNvSpPr/>
          <p:nvPr>
            <p:custDataLst>
              <p:tags r:id="rId9"/>
            </p:custDataLst>
          </p:nvPr>
        </p:nvSpPr>
        <p:spPr>
          <a:xfrm>
            <a:off x="5487266" y="1515469"/>
            <a:ext cx="498951" cy="498614"/>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2800" b="1" dirty="0">
                <a:solidFill>
                  <a:schemeClr val="bg1"/>
                </a:solidFill>
                <a:cs typeface="+mn-ea"/>
                <a:sym typeface="+mn-lt"/>
              </a:rPr>
              <a:t>1</a:t>
            </a:r>
            <a:endParaRPr lang="zh-CN" altLang="en-US" sz="2800" b="1" dirty="0">
              <a:solidFill>
                <a:schemeClr val="bg1"/>
              </a:solidFill>
              <a:cs typeface="+mn-ea"/>
              <a:sym typeface="+mn-lt"/>
            </a:endParaRPr>
          </a:p>
        </p:txBody>
      </p:sp>
      <p:pic>
        <p:nvPicPr>
          <p:cNvPr id="41" name="图片 40"/>
          <p:cNvPicPr>
            <a:picLocks noChangeAspect="1"/>
          </p:cNvPicPr>
          <p:nvPr/>
        </p:nvPicPr>
        <p:blipFill>
          <a:blip r:embed="rId14" cstate="email"/>
          <a:stretch>
            <a:fillRect/>
          </a:stretch>
        </p:blipFill>
        <p:spPr>
          <a:xfrm>
            <a:off x="10587293" y="442705"/>
            <a:ext cx="1447544" cy="2173821"/>
          </a:xfrm>
          <a:prstGeom prst="rect">
            <a:avLst/>
          </a:prstGeom>
        </p:spPr>
      </p:pic>
      <p:pic>
        <p:nvPicPr>
          <p:cNvPr id="42" name="图片 41"/>
          <p:cNvPicPr>
            <a:picLocks noChangeAspect="1"/>
          </p:cNvPicPr>
          <p:nvPr/>
        </p:nvPicPr>
        <p:blipFill>
          <a:blip r:embed="rId15" cstate="email"/>
          <a:stretch>
            <a:fillRect/>
          </a:stretch>
        </p:blipFill>
        <p:spPr>
          <a:xfrm>
            <a:off x="9235441" y="5482496"/>
            <a:ext cx="1118542" cy="1306402"/>
          </a:xfrm>
          <a:prstGeom prst="rect">
            <a:avLst/>
          </a:prstGeom>
        </p:spPr>
      </p:pic>
      <p:sp>
        <p:nvSpPr>
          <p:cNvPr id="43" name="矩形 42"/>
          <p:cNvSpPr/>
          <p:nvPr/>
        </p:nvSpPr>
        <p:spPr>
          <a:xfrm>
            <a:off x="70408" y="106680"/>
            <a:ext cx="12030152" cy="6682261"/>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1000"/>
                                        <p:tgtEl>
                                          <p:spTgt spid="26"/>
                                        </p:tgtEl>
                                      </p:cBhvr>
                                    </p:animEffect>
                                    <p:anim calcmode="lin" valueType="num">
                                      <p:cBhvr>
                                        <p:cTn id="13" dur="1000" fill="hold"/>
                                        <p:tgtEl>
                                          <p:spTgt spid="26"/>
                                        </p:tgtEl>
                                        <p:attrNameLst>
                                          <p:attrName>ppt_x</p:attrName>
                                        </p:attrNameLst>
                                      </p:cBhvr>
                                      <p:tavLst>
                                        <p:tav tm="0">
                                          <p:val>
                                            <p:strVal val="#ppt_x"/>
                                          </p:val>
                                        </p:tav>
                                        <p:tav tm="100000">
                                          <p:val>
                                            <p:strVal val="#ppt_x"/>
                                          </p:val>
                                        </p:tav>
                                      </p:tavLst>
                                    </p:anim>
                                    <p:anim calcmode="lin" valueType="num">
                                      <p:cBhvr>
                                        <p:cTn id="14" dur="1000" fill="hold"/>
                                        <p:tgtEl>
                                          <p:spTgt spid="2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fade">
                                      <p:cBhvr>
                                        <p:cTn id="30" dur="500"/>
                                        <p:tgtEl>
                                          <p:spTgt spid="3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500"/>
                                        <p:tgtEl>
                                          <p:spTgt spid="3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fade">
                                      <p:cBhvr>
                                        <p:cTn id="36" dur="500"/>
                                        <p:tgtEl>
                                          <p:spTgt spid="3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fade">
                                      <p:cBhvr>
                                        <p:cTn id="39" dur="500"/>
                                        <p:tgtEl>
                                          <p:spTgt spid="40"/>
                                        </p:tgtEl>
                                      </p:cBhvr>
                                    </p:animEffect>
                                  </p:childTnLst>
                                </p:cTn>
                              </p:par>
                            </p:childTnLst>
                          </p:cTn>
                        </p:par>
                        <p:par>
                          <p:cTn id="40" fill="hold">
                            <p:stCondLst>
                              <p:cond delay="1500"/>
                            </p:stCondLst>
                            <p:childTnLst>
                              <p:par>
                                <p:cTn id="41" presetID="22" presetClass="entr" presetSubtype="8"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left)">
                                      <p:cBhvr>
                                        <p:cTn id="43" dur="500"/>
                                        <p:tgtEl>
                                          <p:spTgt spid="28"/>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left)">
                                      <p:cBhvr>
                                        <p:cTn id="46" dur="500"/>
                                        <p:tgtEl>
                                          <p:spTgt spid="29"/>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left)">
                                      <p:cBhvr>
                                        <p:cTn id="49" dur="500"/>
                                        <p:tgtEl>
                                          <p:spTgt spid="32"/>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wipe(left)">
                                      <p:cBhvr>
                                        <p:cTn id="5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25" grpId="0"/>
      <p:bldP spid="26" grpId="0"/>
      <p:bldP spid="28" grpId="0" animBg="1"/>
      <p:bldP spid="29" grpId="0" animBg="1"/>
      <p:bldP spid="30" grpId="0" animBg="1"/>
      <p:bldP spid="31" grpId="0" animBg="1"/>
      <p:bldP spid="32" grpId="0" animBg="1"/>
      <p:bldP spid="33" grpId="0" animBg="1"/>
      <p:bldP spid="34" grpId="0" animBg="1"/>
      <p:bldP spid="37"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U:\我图\PPT制作\爱爱\PM下载\万圣节\黑底树.png"/>
          <p:cNvPicPr>
            <a:picLocks noChangeAspect="1" noChangeArrowheads="1"/>
          </p:cNvPicPr>
          <p:nvPr/>
        </p:nvPicPr>
        <p:blipFill rotWithShape="1">
          <a:blip r:embed="rId2" cstate="screen"/>
          <a:srcRect b="6344"/>
          <a:stretch>
            <a:fillRect/>
          </a:stretch>
        </p:blipFill>
        <p:spPr bwMode="auto">
          <a:xfrm>
            <a:off x="0" y="-116839"/>
            <a:ext cx="12192000" cy="6974839"/>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组合 12"/>
          <p:cNvGrpSpPr/>
          <p:nvPr/>
        </p:nvGrpSpPr>
        <p:grpSpPr>
          <a:xfrm>
            <a:off x="319767" y="0"/>
            <a:ext cx="3316556" cy="951169"/>
            <a:chOff x="586467" y="272680"/>
            <a:chExt cx="3316556" cy="951169"/>
          </a:xfrm>
        </p:grpSpPr>
        <p:pic>
          <p:nvPicPr>
            <p:cNvPr id="14" name="图片 13"/>
            <p:cNvPicPr>
              <a:picLocks noChangeAspect="1"/>
            </p:cNvPicPr>
            <p:nvPr/>
          </p:nvPicPr>
          <p:blipFill>
            <a:blip r:embed="rId3" cstate="screen"/>
            <a:stretch>
              <a:fillRect/>
            </a:stretch>
          </p:blipFill>
          <p:spPr>
            <a:xfrm>
              <a:off x="586467" y="272680"/>
              <a:ext cx="956583" cy="951169"/>
            </a:xfrm>
            <a:prstGeom prst="rect">
              <a:avLst/>
            </a:prstGeom>
          </p:spPr>
        </p:pic>
        <p:sp>
          <p:nvSpPr>
            <p:cNvPr id="15" name="文本框 33"/>
            <p:cNvSpPr txBox="1"/>
            <p:nvPr/>
          </p:nvSpPr>
          <p:spPr>
            <a:xfrm>
              <a:off x="1563921" y="486081"/>
              <a:ext cx="2339102"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smtClean="0">
                  <a:ln>
                    <a:noFill/>
                  </a:ln>
                  <a:solidFill>
                    <a:prstClr val="white"/>
                  </a:solidFill>
                  <a:effectLst/>
                  <a:uLnTx/>
                  <a:uFillTx/>
                </a:rPr>
                <a:t>活动经费预算</a:t>
              </a:r>
            </a:p>
          </p:txBody>
        </p:sp>
      </p:grpSp>
      <p:grpSp>
        <p:nvGrpSpPr>
          <p:cNvPr id="16" name="组合 15"/>
          <p:cNvGrpSpPr/>
          <p:nvPr/>
        </p:nvGrpSpPr>
        <p:grpSpPr>
          <a:xfrm>
            <a:off x="907617" y="1933754"/>
            <a:ext cx="2115035" cy="1154619"/>
            <a:chOff x="1478171" y="2225265"/>
            <a:chExt cx="2115035" cy="1154619"/>
          </a:xfrm>
        </p:grpSpPr>
        <p:sp>
          <p:nvSpPr>
            <p:cNvPr id="17"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18" name="文本框 7"/>
            <p:cNvSpPr txBox="1"/>
            <p:nvPr/>
          </p:nvSpPr>
          <p:spPr>
            <a:xfrm>
              <a:off x="1593972" y="2225265"/>
              <a:ext cx="1210588"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缴纳费用</a:t>
              </a:r>
            </a:p>
          </p:txBody>
        </p:sp>
      </p:grpSp>
      <p:grpSp>
        <p:nvGrpSpPr>
          <p:cNvPr id="19" name="组合 18"/>
          <p:cNvGrpSpPr/>
          <p:nvPr/>
        </p:nvGrpSpPr>
        <p:grpSpPr>
          <a:xfrm>
            <a:off x="3097025" y="3221641"/>
            <a:ext cx="2115035" cy="1154619"/>
            <a:chOff x="1478171" y="2225265"/>
            <a:chExt cx="2115035" cy="1154619"/>
          </a:xfrm>
        </p:grpSpPr>
        <p:sp>
          <p:nvSpPr>
            <p:cNvPr id="20"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21" name="文本框 10"/>
            <p:cNvSpPr txBox="1"/>
            <p:nvPr/>
          </p:nvSpPr>
          <p:spPr>
            <a:xfrm>
              <a:off x="1593972" y="2225265"/>
              <a:ext cx="1210588"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缴纳费用</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矩形 32"/>
          <p:cNvSpPr>
            <a:spLocks noChangeArrowheads="1"/>
          </p:cNvSpPr>
          <p:nvPr/>
        </p:nvSpPr>
        <p:spPr bwMode="auto">
          <a:xfrm>
            <a:off x="0" y="3275013"/>
            <a:ext cx="12196763" cy="1150937"/>
          </a:xfrm>
          <a:prstGeom prst="rect">
            <a:avLst/>
          </a:prstGeom>
          <a:solidFill>
            <a:srgbClr val="ED7D31"/>
          </a:solidFill>
          <a:ln>
            <a:noFill/>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宋体" panose="02010600030101010101" pitchFamily="2" charset="-122"/>
            </a:endParaRPr>
          </a:p>
        </p:txBody>
      </p:sp>
      <p:grpSp>
        <p:nvGrpSpPr>
          <p:cNvPr id="31" name="组合 34"/>
          <p:cNvGrpSpPr/>
          <p:nvPr/>
        </p:nvGrpSpPr>
        <p:grpSpPr bwMode="auto">
          <a:xfrm>
            <a:off x="1543050" y="2411413"/>
            <a:ext cx="1154113" cy="1155700"/>
            <a:chOff x="0" y="0"/>
            <a:chExt cx="1154113" cy="1155699"/>
          </a:xfrm>
          <a:solidFill>
            <a:sysClr val="window" lastClr="FFFFFF"/>
          </a:solidFill>
        </p:grpSpPr>
        <p:sp>
          <p:nvSpPr>
            <p:cNvPr id="32" name="Oval 30"/>
            <p:cNvSpPr>
              <a:spLocks noChangeArrowheads="1"/>
            </p:cNvSpPr>
            <p:nvPr/>
          </p:nvSpPr>
          <p:spPr bwMode="auto">
            <a:xfrm>
              <a:off x="0" y="0"/>
              <a:ext cx="1154113" cy="1155699"/>
            </a:xfrm>
            <a:prstGeom prst="ellipse">
              <a:avLst/>
            </a:prstGeom>
            <a:solidFill>
              <a:srgbClr val="3B3838"/>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宋体" panose="02010600030101010101" pitchFamily="2" charset="-122"/>
              </a:endParaRPr>
            </a:p>
          </p:txBody>
        </p:sp>
        <p:sp>
          <p:nvSpPr>
            <p:cNvPr id="33" name="Freeform 34"/>
            <p:cNvSpPr>
              <a:spLocks noEditPoints="1"/>
            </p:cNvSpPr>
            <p:nvPr/>
          </p:nvSpPr>
          <p:spPr bwMode="auto">
            <a:xfrm>
              <a:off x="266700" y="128587"/>
              <a:ext cx="638175" cy="868362"/>
            </a:xfrm>
            <a:custGeom>
              <a:avLst/>
              <a:gdLst>
                <a:gd name="T0" fmla="*/ 143 w 709"/>
                <a:gd name="T1" fmla="*/ 358 h 965"/>
                <a:gd name="T2" fmla="*/ 218 w 709"/>
                <a:gd name="T3" fmla="*/ 534 h 965"/>
                <a:gd name="T4" fmla="*/ 279 w 709"/>
                <a:gd name="T5" fmla="*/ 675 h 965"/>
                <a:gd name="T6" fmla="*/ 416 w 709"/>
                <a:gd name="T7" fmla="*/ 679 h 965"/>
                <a:gd name="T8" fmla="*/ 446 w 709"/>
                <a:gd name="T9" fmla="*/ 623 h 965"/>
                <a:gd name="T10" fmla="*/ 522 w 709"/>
                <a:gd name="T11" fmla="*/ 481 h 965"/>
                <a:gd name="T12" fmla="*/ 355 w 709"/>
                <a:gd name="T13" fmla="*/ 147 h 965"/>
                <a:gd name="T14" fmla="*/ 294 w 709"/>
                <a:gd name="T15" fmla="*/ 723 h 965"/>
                <a:gd name="T16" fmla="*/ 224 w 709"/>
                <a:gd name="T17" fmla="*/ 643 h 965"/>
                <a:gd name="T18" fmla="*/ 151 w 709"/>
                <a:gd name="T19" fmla="*/ 506 h 965"/>
                <a:gd name="T20" fmla="*/ 355 w 709"/>
                <a:gd name="T21" fmla="*/ 102 h 965"/>
                <a:gd name="T22" fmla="*/ 559 w 709"/>
                <a:gd name="T23" fmla="*/ 506 h 965"/>
                <a:gd name="T24" fmla="*/ 485 w 709"/>
                <a:gd name="T25" fmla="*/ 643 h 965"/>
                <a:gd name="T26" fmla="*/ 416 w 709"/>
                <a:gd name="T27" fmla="*/ 723 h 965"/>
                <a:gd name="T28" fmla="*/ 254 w 709"/>
                <a:gd name="T29" fmla="*/ 865 h 965"/>
                <a:gd name="T30" fmla="*/ 426 w 709"/>
                <a:gd name="T31" fmla="*/ 897 h 965"/>
                <a:gd name="T32" fmla="*/ 426 w 709"/>
                <a:gd name="T33" fmla="*/ 832 h 965"/>
                <a:gd name="T34" fmla="*/ 274 w 709"/>
                <a:gd name="T35" fmla="*/ 885 h 965"/>
                <a:gd name="T36" fmla="*/ 439 w 709"/>
                <a:gd name="T37" fmla="*/ 885 h 965"/>
                <a:gd name="T38" fmla="*/ 459 w 709"/>
                <a:gd name="T39" fmla="*/ 865 h 965"/>
                <a:gd name="T40" fmla="*/ 254 w 709"/>
                <a:gd name="T41" fmla="*/ 762 h 965"/>
                <a:gd name="T42" fmla="*/ 459 w 709"/>
                <a:gd name="T43" fmla="*/ 865 h 965"/>
                <a:gd name="T44" fmla="*/ 457 w 709"/>
                <a:gd name="T45" fmla="*/ 403 h 965"/>
                <a:gd name="T46" fmla="*/ 388 w 709"/>
                <a:gd name="T47" fmla="*/ 472 h 965"/>
                <a:gd name="T48" fmla="*/ 321 w 709"/>
                <a:gd name="T49" fmla="*/ 472 h 965"/>
                <a:gd name="T50" fmla="*/ 252 w 709"/>
                <a:gd name="T51" fmla="*/ 403 h 965"/>
                <a:gd name="T52" fmla="*/ 252 w 709"/>
                <a:gd name="T53" fmla="*/ 336 h 965"/>
                <a:gd name="T54" fmla="*/ 321 w 709"/>
                <a:gd name="T55" fmla="*/ 266 h 965"/>
                <a:gd name="T56" fmla="*/ 388 w 709"/>
                <a:gd name="T57" fmla="*/ 266 h 965"/>
                <a:gd name="T58" fmla="*/ 457 w 709"/>
                <a:gd name="T59" fmla="*/ 336 h 965"/>
                <a:gd name="T60" fmla="*/ 681 w 709"/>
                <a:gd name="T61" fmla="*/ 326 h 965"/>
                <a:gd name="T62" fmla="*/ 645 w 709"/>
                <a:gd name="T63" fmla="*/ 358 h 965"/>
                <a:gd name="T64" fmla="*/ 681 w 709"/>
                <a:gd name="T65" fmla="*/ 379 h 965"/>
                <a:gd name="T66" fmla="*/ 681 w 709"/>
                <a:gd name="T67" fmla="*/ 326 h 965"/>
                <a:gd name="T68" fmla="*/ 603 w 709"/>
                <a:gd name="T69" fmla="*/ 142 h 965"/>
                <a:gd name="T70" fmla="*/ 566 w 709"/>
                <a:gd name="T71" fmla="*/ 105 h 965"/>
                <a:gd name="T72" fmla="*/ 576 w 709"/>
                <a:gd name="T73" fmla="*/ 170 h 965"/>
                <a:gd name="T74" fmla="*/ 380 w 709"/>
                <a:gd name="T75" fmla="*/ 68 h 965"/>
                <a:gd name="T76" fmla="*/ 354 w 709"/>
                <a:gd name="T77" fmla="*/ 0 h 965"/>
                <a:gd name="T78" fmla="*/ 327 w 709"/>
                <a:gd name="T79" fmla="*/ 68 h 965"/>
                <a:gd name="T80" fmla="*/ 130 w 709"/>
                <a:gd name="T81" fmla="*/ 173 h 965"/>
                <a:gd name="T82" fmla="*/ 142 w 709"/>
                <a:gd name="T83" fmla="*/ 109 h 965"/>
                <a:gd name="T84" fmla="*/ 104 w 709"/>
                <a:gd name="T85" fmla="*/ 147 h 965"/>
                <a:gd name="T86" fmla="*/ 64 w 709"/>
                <a:gd name="T87" fmla="*/ 358 h 965"/>
                <a:gd name="T88" fmla="*/ 28 w 709"/>
                <a:gd name="T89" fmla="*/ 326 h 965"/>
                <a:gd name="T90" fmla="*/ 28 w 709"/>
                <a:gd name="T91" fmla="*/ 379 h 965"/>
                <a:gd name="T92" fmla="*/ 64 w 709"/>
                <a:gd name="T93" fmla="*/ 358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09" h="965">
                  <a:moveTo>
                    <a:pt x="355" y="147"/>
                  </a:moveTo>
                  <a:cubicBezTo>
                    <a:pt x="238" y="147"/>
                    <a:pt x="143" y="241"/>
                    <a:pt x="143" y="358"/>
                  </a:cubicBezTo>
                  <a:cubicBezTo>
                    <a:pt x="143" y="414"/>
                    <a:pt x="187" y="481"/>
                    <a:pt x="188" y="481"/>
                  </a:cubicBezTo>
                  <a:cubicBezTo>
                    <a:pt x="197" y="496"/>
                    <a:pt x="210" y="519"/>
                    <a:pt x="218" y="534"/>
                  </a:cubicBezTo>
                  <a:lnTo>
                    <a:pt x="264" y="623"/>
                  </a:lnTo>
                  <a:cubicBezTo>
                    <a:pt x="272" y="639"/>
                    <a:pt x="279" y="662"/>
                    <a:pt x="279" y="675"/>
                  </a:cubicBezTo>
                  <a:cubicBezTo>
                    <a:pt x="279" y="675"/>
                    <a:pt x="284" y="679"/>
                    <a:pt x="294" y="679"/>
                  </a:cubicBezTo>
                  <a:lnTo>
                    <a:pt x="416" y="679"/>
                  </a:lnTo>
                  <a:cubicBezTo>
                    <a:pt x="425" y="679"/>
                    <a:pt x="430" y="675"/>
                    <a:pt x="431" y="674"/>
                  </a:cubicBezTo>
                  <a:cubicBezTo>
                    <a:pt x="430" y="662"/>
                    <a:pt x="437" y="639"/>
                    <a:pt x="446" y="623"/>
                  </a:cubicBezTo>
                  <a:lnTo>
                    <a:pt x="491" y="534"/>
                  </a:lnTo>
                  <a:cubicBezTo>
                    <a:pt x="499" y="519"/>
                    <a:pt x="513" y="495"/>
                    <a:pt x="522" y="481"/>
                  </a:cubicBezTo>
                  <a:cubicBezTo>
                    <a:pt x="537" y="458"/>
                    <a:pt x="566" y="402"/>
                    <a:pt x="566" y="358"/>
                  </a:cubicBezTo>
                  <a:cubicBezTo>
                    <a:pt x="566" y="241"/>
                    <a:pt x="471" y="147"/>
                    <a:pt x="355" y="147"/>
                  </a:cubicBezTo>
                  <a:close/>
                  <a:moveTo>
                    <a:pt x="416" y="723"/>
                  </a:moveTo>
                  <a:lnTo>
                    <a:pt x="294" y="723"/>
                  </a:lnTo>
                  <a:cubicBezTo>
                    <a:pt x="261" y="723"/>
                    <a:pt x="235" y="702"/>
                    <a:pt x="235" y="675"/>
                  </a:cubicBezTo>
                  <a:cubicBezTo>
                    <a:pt x="235" y="671"/>
                    <a:pt x="231" y="656"/>
                    <a:pt x="224" y="643"/>
                  </a:cubicBezTo>
                  <a:lnTo>
                    <a:pt x="179" y="554"/>
                  </a:lnTo>
                  <a:cubicBezTo>
                    <a:pt x="172" y="540"/>
                    <a:pt x="159" y="519"/>
                    <a:pt x="151" y="506"/>
                  </a:cubicBezTo>
                  <a:cubicBezTo>
                    <a:pt x="145" y="498"/>
                    <a:pt x="99" y="425"/>
                    <a:pt x="99" y="358"/>
                  </a:cubicBezTo>
                  <a:cubicBezTo>
                    <a:pt x="99" y="217"/>
                    <a:pt x="214" y="102"/>
                    <a:pt x="355" y="102"/>
                  </a:cubicBezTo>
                  <a:cubicBezTo>
                    <a:pt x="495" y="102"/>
                    <a:pt x="610" y="217"/>
                    <a:pt x="610" y="358"/>
                  </a:cubicBezTo>
                  <a:cubicBezTo>
                    <a:pt x="610" y="425"/>
                    <a:pt x="564" y="498"/>
                    <a:pt x="559" y="506"/>
                  </a:cubicBezTo>
                  <a:cubicBezTo>
                    <a:pt x="550" y="518"/>
                    <a:pt x="537" y="541"/>
                    <a:pt x="530" y="554"/>
                  </a:cubicBezTo>
                  <a:lnTo>
                    <a:pt x="485" y="643"/>
                  </a:lnTo>
                  <a:cubicBezTo>
                    <a:pt x="478" y="656"/>
                    <a:pt x="475" y="671"/>
                    <a:pt x="475" y="675"/>
                  </a:cubicBezTo>
                  <a:cubicBezTo>
                    <a:pt x="475" y="702"/>
                    <a:pt x="449" y="723"/>
                    <a:pt x="416" y="723"/>
                  </a:cubicBezTo>
                  <a:close/>
                  <a:moveTo>
                    <a:pt x="287" y="832"/>
                  </a:moveTo>
                  <a:cubicBezTo>
                    <a:pt x="269" y="832"/>
                    <a:pt x="254" y="846"/>
                    <a:pt x="254" y="865"/>
                  </a:cubicBezTo>
                  <a:cubicBezTo>
                    <a:pt x="254" y="883"/>
                    <a:pt x="269" y="897"/>
                    <a:pt x="287" y="897"/>
                  </a:cubicBezTo>
                  <a:lnTo>
                    <a:pt x="426" y="897"/>
                  </a:lnTo>
                  <a:cubicBezTo>
                    <a:pt x="444" y="897"/>
                    <a:pt x="459" y="883"/>
                    <a:pt x="459" y="865"/>
                  </a:cubicBezTo>
                  <a:cubicBezTo>
                    <a:pt x="459" y="846"/>
                    <a:pt x="444" y="832"/>
                    <a:pt x="426" y="832"/>
                  </a:cubicBezTo>
                  <a:lnTo>
                    <a:pt x="287" y="832"/>
                  </a:lnTo>
                  <a:close/>
                  <a:moveTo>
                    <a:pt x="274" y="885"/>
                  </a:moveTo>
                  <a:cubicBezTo>
                    <a:pt x="276" y="929"/>
                    <a:pt x="312" y="965"/>
                    <a:pt x="356" y="965"/>
                  </a:cubicBezTo>
                  <a:cubicBezTo>
                    <a:pt x="401" y="965"/>
                    <a:pt x="437" y="929"/>
                    <a:pt x="439" y="885"/>
                  </a:cubicBezTo>
                  <a:lnTo>
                    <a:pt x="274" y="885"/>
                  </a:lnTo>
                  <a:close/>
                  <a:moveTo>
                    <a:pt x="459" y="865"/>
                  </a:moveTo>
                  <a:lnTo>
                    <a:pt x="254" y="865"/>
                  </a:lnTo>
                  <a:lnTo>
                    <a:pt x="254" y="762"/>
                  </a:lnTo>
                  <a:lnTo>
                    <a:pt x="459" y="762"/>
                  </a:lnTo>
                  <a:lnTo>
                    <a:pt x="459" y="865"/>
                  </a:lnTo>
                  <a:close/>
                  <a:moveTo>
                    <a:pt x="491" y="369"/>
                  </a:moveTo>
                  <a:cubicBezTo>
                    <a:pt x="491" y="388"/>
                    <a:pt x="476" y="403"/>
                    <a:pt x="457" y="403"/>
                  </a:cubicBezTo>
                  <a:lnTo>
                    <a:pt x="388" y="403"/>
                  </a:lnTo>
                  <a:lnTo>
                    <a:pt x="388" y="472"/>
                  </a:lnTo>
                  <a:cubicBezTo>
                    <a:pt x="388" y="491"/>
                    <a:pt x="373" y="506"/>
                    <a:pt x="355" y="506"/>
                  </a:cubicBezTo>
                  <a:cubicBezTo>
                    <a:pt x="336" y="506"/>
                    <a:pt x="321" y="491"/>
                    <a:pt x="321" y="472"/>
                  </a:cubicBezTo>
                  <a:lnTo>
                    <a:pt x="321" y="403"/>
                  </a:lnTo>
                  <a:lnTo>
                    <a:pt x="252" y="403"/>
                  </a:lnTo>
                  <a:cubicBezTo>
                    <a:pt x="233" y="403"/>
                    <a:pt x="218" y="388"/>
                    <a:pt x="218" y="369"/>
                  </a:cubicBezTo>
                  <a:cubicBezTo>
                    <a:pt x="218" y="351"/>
                    <a:pt x="233" y="336"/>
                    <a:pt x="252" y="336"/>
                  </a:cubicBezTo>
                  <a:lnTo>
                    <a:pt x="321" y="336"/>
                  </a:lnTo>
                  <a:lnTo>
                    <a:pt x="321" y="266"/>
                  </a:lnTo>
                  <a:cubicBezTo>
                    <a:pt x="321" y="248"/>
                    <a:pt x="336" y="233"/>
                    <a:pt x="355" y="233"/>
                  </a:cubicBezTo>
                  <a:cubicBezTo>
                    <a:pt x="373" y="233"/>
                    <a:pt x="388" y="248"/>
                    <a:pt x="388" y="266"/>
                  </a:cubicBezTo>
                  <a:lnTo>
                    <a:pt x="388" y="336"/>
                  </a:lnTo>
                  <a:lnTo>
                    <a:pt x="457" y="336"/>
                  </a:lnTo>
                  <a:cubicBezTo>
                    <a:pt x="476" y="336"/>
                    <a:pt x="491" y="351"/>
                    <a:pt x="491" y="369"/>
                  </a:cubicBezTo>
                  <a:close/>
                  <a:moveTo>
                    <a:pt x="681" y="326"/>
                  </a:moveTo>
                  <a:lnTo>
                    <a:pt x="643" y="326"/>
                  </a:lnTo>
                  <a:cubicBezTo>
                    <a:pt x="644" y="336"/>
                    <a:pt x="645" y="347"/>
                    <a:pt x="645" y="358"/>
                  </a:cubicBezTo>
                  <a:cubicBezTo>
                    <a:pt x="645" y="365"/>
                    <a:pt x="644" y="372"/>
                    <a:pt x="643" y="379"/>
                  </a:cubicBezTo>
                  <a:lnTo>
                    <a:pt x="681" y="379"/>
                  </a:lnTo>
                  <a:cubicBezTo>
                    <a:pt x="696" y="379"/>
                    <a:pt x="709" y="367"/>
                    <a:pt x="709" y="352"/>
                  </a:cubicBezTo>
                  <a:cubicBezTo>
                    <a:pt x="709" y="338"/>
                    <a:pt x="696" y="326"/>
                    <a:pt x="681" y="326"/>
                  </a:cubicBezTo>
                  <a:close/>
                  <a:moveTo>
                    <a:pt x="576" y="170"/>
                  </a:moveTo>
                  <a:lnTo>
                    <a:pt x="603" y="142"/>
                  </a:lnTo>
                  <a:cubicBezTo>
                    <a:pt x="614" y="131"/>
                    <a:pt x="614" y="114"/>
                    <a:pt x="604" y="104"/>
                  </a:cubicBezTo>
                  <a:cubicBezTo>
                    <a:pt x="594" y="94"/>
                    <a:pt x="577" y="94"/>
                    <a:pt x="566" y="105"/>
                  </a:cubicBezTo>
                  <a:lnTo>
                    <a:pt x="538" y="132"/>
                  </a:lnTo>
                  <a:cubicBezTo>
                    <a:pt x="552" y="144"/>
                    <a:pt x="564" y="156"/>
                    <a:pt x="576" y="170"/>
                  </a:cubicBezTo>
                  <a:close/>
                  <a:moveTo>
                    <a:pt x="354" y="67"/>
                  </a:moveTo>
                  <a:cubicBezTo>
                    <a:pt x="363" y="67"/>
                    <a:pt x="372" y="68"/>
                    <a:pt x="380" y="68"/>
                  </a:cubicBezTo>
                  <a:lnTo>
                    <a:pt x="380" y="27"/>
                  </a:lnTo>
                  <a:cubicBezTo>
                    <a:pt x="380" y="12"/>
                    <a:pt x="368" y="0"/>
                    <a:pt x="354" y="0"/>
                  </a:cubicBezTo>
                  <a:cubicBezTo>
                    <a:pt x="339" y="0"/>
                    <a:pt x="327" y="12"/>
                    <a:pt x="327" y="27"/>
                  </a:cubicBezTo>
                  <a:lnTo>
                    <a:pt x="327" y="68"/>
                  </a:lnTo>
                  <a:cubicBezTo>
                    <a:pt x="336" y="68"/>
                    <a:pt x="345" y="67"/>
                    <a:pt x="354" y="67"/>
                  </a:cubicBezTo>
                  <a:close/>
                  <a:moveTo>
                    <a:pt x="130" y="173"/>
                  </a:moveTo>
                  <a:cubicBezTo>
                    <a:pt x="142" y="159"/>
                    <a:pt x="154" y="147"/>
                    <a:pt x="168" y="135"/>
                  </a:cubicBezTo>
                  <a:lnTo>
                    <a:pt x="142" y="109"/>
                  </a:lnTo>
                  <a:cubicBezTo>
                    <a:pt x="131" y="99"/>
                    <a:pt x="114" y="98"/>
                    <a:pt x="104" y="109"/>
                  </a:cubicBezTo>
                  <a:cubicBezTo>
                    <a:pt x="93" y="119"/>
                    <a:pt x="94" y="136"/>
                    <a:pt x="104" y="147"/>
                  </a:cubicBezTo>
                  <a:lnTo>
                    <a:pt x="130" y="173"/>
                  </a:lnTo>
                  <a:close/>
                  <a:moveTo>
                    <a:pt x="64" y="358"/>
                  </a:moveTo>
                  <a:cubicBezTo>
                    <a:pt x="64" y="347"/>
                    <a:pt x="64" y="336"/>
                    <a:pt x="66" y="326"/>
                  </a:cubicBezTo>
                  <a:lnTo>
                    <a:pt x="28" y="326"/>
                  </a:lnTo>
                  <a:cubicBezTo>
                    <a:pt x="13" y="326"/>
                    <a:pt x="0" y="338"/>
                    <a:pt x="0" y="352"/>
                  </a:cubicBezTo>
                  <a:cubicBezTo>
                    <a:pt x="0" y="367"/>
                    <a:pt x="13" y="379"/>
                    <a:pt x="28" y="379"/>
                  </a:cubicBezTo>
                  <a:lnTo>
                    <a:pt x="65" y="379"/>
                  </a:lnTo>
                  <a:cubicBezTo>
                    <a:pt x="64" y="372"/>
                    <a:pt x="64" y="365"/>
                    <a:pt x="64" y="3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ndParaRPr>
            </a:p>
          </p:txBody>
        </p:sp>
      </p:grpSp>
      <p:grpSp>
        <p:nvGrpSpPr>
          <p:cNvPr id="34" name="组合 37"/>
          <p:cNvGrpSpPr/>
          <p:nvPr/>
        </p:nvGrpSpPr>
        <p:grpSpPr bwMode="auto">
          <a:xfrm>
            <a:off x="1568450" y="3986213"/>
            <a:ext cx="1154113" cy="1155700"/>
            <a:chOff x="0" y="0"/>
            <a:chExt cx="1154113" cy="1155699"/>
          </a:xfrm>
          <a:solidFill>
            <a:sysClr val="window" lastClr="FFFFFF"/>
          </a:solidFill>
        </p:grpSpPr>
        <p:sp>
          <p:nvSpPr>
            <p:cNvPr id="35" name="Oval 31"/>
            <p:cNvSpPr>
              <a:spLocks noChangeArrowheads="1"/>
            </p:cNvSpPr>
            <p:nvPr/>
          </p:nvSpPr>
          <p:spPr bwMode="auto">
            <a:xfrm>
              <a:off x="0" y="0"/>
              <a:ext cx="1154113" cy="1155699"/>
            </a:xfrm>
            <a:prstGeom prst="ellipse">
              <a:avLst/>
            </a:prstGeom>
            <a:solidFill>
              <a:srgbClr val="3B3838"/>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宋体" panose="02010600030101010101" pitchFamily="2" charset="-122"/>
              </a:endParaRPr>
            </a:p>
          </p:txBody>
        </p:sp>
        <p:sp>
          <p:nvSpPr>
            <p:cNvPr id="36" name="Freeform 35"/>
            <p:cNvSpPr>
              <a:spLocks noEditPoints="1"/>
            </p:cNvSpPr>
            <p:nvPr/>
          </p:nvSpPr>
          <p:spPr bwMode="auto">
            <a:xfrm>
              <a:off x="269875" y="169862"/>
              <a:ext cx="563563" cy="766762"/>
            </a:xfrm>
            <a:custGeom>
              <a:avLst/>
              <a:gdLst>
                <a:gd name="T0" fmla="*/ 82 w 625"/>
                <a:gd name="T1" fmla="*/ 138 h 852"/>
                <a:gd name="T2" fmla="*/ 69 w 625"/>
                <a:gd name="T3" fmla="*/ 852 h 852"/>
                <a:gd name="T4" fmla="*/ 625 w 625"/>
                <a:gd name="T5" fmla="*/ 209 h 852"/>
                <a:gd name="T6" fmla="*/ 577 w 625"/>
                <a:gd name="T7" fmla="*/ 224 h 852"/>
                <a:gd name="T8" fmla="*/ 71 w 625"/>
                <a:gd name="T9" fmla="*/ 803 h 852"/>
                <a:gd name="T10" fmla="*/ 270 w 625"/>
                <a:gd name="T11" fmla="*/ 91 h 852"/>
                <a:gd name="T12" fmla="*/ 355 w 625"/>
                <a:gd name="T13" fmla="*/ 91 h 852"/>
                <a:gd name="T14" fmla="*/ 311 w 625"/>
                <a:gd name="T15" fmla="*/ 136 h 852"/>
                <a:gd name="T16" fmla="*/ 218 w 625"/>
                <a:gd name="T17" fmla="*/ 93 h 852"/>
                <a:gd name="T18" fmla="*/ 115 w 625"/>
                <a:gd name="T19" fmla="*/ 216 h 852"/>
                <a:gd name="T20" fmla="*/ 510 w 625"/>
                <a:gd name="T21" fmla="*/ 216 h 852"/>
                <a:gd name="T22" fmla="*/ 407 w 625"/>
                <a:gd name="T23" fmla="*/ 93 h 852"/>
                <a:gd name="T24" fmla="*/ 218 w 625"/>
                <a:gd name="T25" fmla="*/ 93 h 852"/>
                <a:gd name="T26" fmla="*/ 221 w 625"/>
                <a:gd name="T27" fmla="*/ 647 h 852"/>
                <a:gd name="T28" fmla="*/ 151 w 625"/>
                <a:gd name="T29" fmla="*/ 667 h 852"/>
                <a:gd name="T30" fmla="*/ 136 w 625"/>
                <a:gd name="T31" fmla="*/ 682 h 852"/>
                <a:gd name="T32" fmla="*/ 221 w 625"/>
                <a:gd name="T33" fmla="*/ 688 h 852"/>
                <a:gd name="T34" fmla="*/ 132 w 625"/>
                <a:gd name="T35" fmla="*/ 732 h 852"/>
                <a:gd name="T36" fmla="*/ 242 w 625"/>
                <a:gd name="T37" fmla="*/ 678 h 852"/>
                <a:gd name="T38" fmla="*/ 242 w 625"/>
                <a:gd name="T39" fmla="*/ 643 h 852"/>
                <a:gd name="T40" fmla="*/ 110 w 625"/>
                <a:gd name="T41" fmla="*/ 650 h 852"/>
                <a:gd name="T42" fmla="*/ 214 w 625"/>
                <a:gd name="T43" fmla="*/ 760 h 852"/>
                <a:gd name="T44" fmla="*/ 214 w 625"/>
                <a:gd name="T45" fmla="*/ 335 h 852"/>
                <a:gd name="T46" fmla="*/ 151 w 625"/>
                <a:gd name="T47" fmla="*/ 354 h 852"/>
                <a:gd name="T48" fmla="*/ 173 w 625"/>
                <a:gd name="T49" fmla="*/ 410 h 852"/>
                <a:gd name="T50" fmla="*/ 132 w 625"/>
                <a:gd name="T51" fmla="*/ 425 h 852"/>
                <a:gd name="T52" fmla="*/ 214 w 625"/>
                <a:gd name="T53" fmla="*/ 313 h 852"/>
                <a:gd name="T54" fmla="*/ 110 w 625"/>
                <a:gd name="T55" fmla="*/ 423 h 852"/>
                <a:gd name="T56" fmla="*/ 241 w 625"/>
                <a:gd name="T57" fmla="*/ 359 h 852"/>
                <a:gd name="T58" fmla="*/ 240 w 625"/>
                <a:gd name="T59" fmla="*/ 330 h 852"/>
                <a:gd name="T60" fmla="*/ 221 w 625"/>
                <a:gd name="T61" fmla="*/ 503 h 852"/>
                <a:gd name="T62" fmla="*/ 136 w 625"/>
                <a:gd name="T63" fmla="*/ 524 h 852"/>
                <a:gd name="T64" fmla="*/ 221 w 625"/>
                <a:gd name="T65" fmla="*/ 581 h 852"/>
                <a:gd name="T66" fmla="*/ 242 w 625"/>
                <a:gd name="T67" fmla="*/ 487 h 852"/>
                <a:gd name="T68" fmla="*/ 110 w 625"/>
                <a:gd name="T69" fmla="*/ 492 h 852"/>
                <a:gd name="T70" fmla="*/ 221 w 625"/>
                <a:gd name="T71" fmla="*/ 602 h 852"/>
                <a:gd name="T72" fmla="*/ 289 w 625"/>
                <a:gd name="T73" fmla="*/ 465 h 852"/>
                <a:gd name="T74" fmla="*/ 327 w 625"/>
                <a:gd name="T75" fmla="*/ 723 h 852"/>
                <a:gd name="T76" fmla="*/ 502 w 625"/>
                <a:gd name="T77" fmla="*/ 669 h 852"/>
                <a:gd name="T78" fmla="*/ 320 w 625"/>
                <a:gd name="T79" fmla="*/ 716 h 852"/>
                <a:gd name="T80" fmla="*/ 502 w 625"/>
                <a:gd name="T81" fmla="*/ 507 h 852"/>
                <a:gd name="T82" fmla="*/ 320 w 625"/>
                <a:gd name="T83" fmla="*/ 410 h 852"/>
                <a:gd name="T84" fmla="*/ 320 w 625"/>
                <a:gd name="T85" fmla="*/ 352 h 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25" h="852">
                  <a:moveTo>
                    <a:pt x="48" y="224"/>
                  </a:moveTo>
                  <a:cubicBezTo>
                    <a:pt x="48" y="200"/>
                    <a:pt x="59" y="188"/>
                    <a:pt x="82" y="188"/>
                  </a:cubicBezTo>
                  <a:lnTo>
                    <a:pt x="82" y="138"/>
                  </a:lnTo>
                  <a:cubicBezTo>
                    <a:pt x="39" y="139"/>
                    <a:pt x="0" y="167"/>
                    <a:pt x="0" y="209"/>
                  </a:cubicBezTo>
                  <a:lnTo>
                    <a:pt x="0" y="783"/>
                  </a:lnTo>
                  <a:cubicBezTo>
                    <a:pt x="0" y="818"/>
                    <a:pt x="34" y="852"/>
                    <a:pt x="69" y="852"/>
                  </a:cubicBezTo>
                  <a:lnTo>
                    <a:pt x="556" y="852"/>
                  </a:lnTo>
                  <a:cubicBezTo>
                    <a:pt x="591" y="852"/>
                    <a:pt x="625" y="818"/>
                    <a:pt x="625" y="783"/>
                  </a:cubicBezTo>
                  <a:lnTo>
                    <a:pt x="625" y="209"/>
                  </a:lnTo>
                  <a:cubicBezTo>
                    <a:pt x="625" y="167"/>
                    <a:pt x="586" y="139"/>
                    <a:pt x="543" y="138"/>
                  </a:cubicBezTo>
                  <a:lnTo>
                    <a:pt x="543" y="188"/>
                  </a:lnTo>
                  <a:cubicBezTo>
                    <a:pt x="566" y="188"/>
                    <a:pt x="577" y="200"/>
                    <a:pt x="577" y="224"/>
                  </a:cubicBezTo>
                  <a:lnTo>
                    <a:pt x="577" y="768"/>
                  </a:lnTo>
                  <a:cubicBezTo>
                    <a:pt x="577" y="785"/>
                    <a:pt x="570" y="803"/>
                    <a:pt x="554" y="803"/>
                  </a:cubicBezTo>
                  <a:lnTo>
                    <a:pt x="71" y="803"/>
                  </a:lnTo>
                  <a:cubicBezTo>
                    <a:pt x="53" y="803"/>
                    <a:pt x="48" y="783"/>
                    <a:pt x="48" y="764"/>
                  </a:cubicBezTo>
                  <a:lnTo>
                    <a:pt x="48" y="224"/>
                  </a:lnTo>
                  <a:close/>
                  <a:moveTo>
                    <a:pt x="270" y="91"/>
                  </a:moveTo>
                  <a:cubicBezTo>
                    <a:pt x="270" y="71"/>
                    <a:pt x="289" y="52"/>
                    <a:pt x="309" y="52"/>
                  </a:cubicBezTo>
                  <a:lnTo>
                    <a:pt x="316" y="52"/>
                  </a:lnTo>
                  <a:cubicBezTo>
                    <a:pt x="336" y="52"/>
                    <a:pt x="355" y="71"/>
                    <a:pt x="355" y="91"/>
                  </a:cubicBezTo>
                  <a:lnTo>
                    <a:pt x="355" y="95"/>
                  </a:lnTo>
                  <a:cubicBezTo>
                    <a:pt x="355" y="117"/>
                    <a:pt x="336" y="136"/>
                    <a:pt x="314" y="136"/>
                  </a:cubicBezTo>
                  <a:lnTo>
                    <a:pt x="311" y="136"/>
                  </a:lnTo>
                  <a:cubicBezTo>
                    <a:pt x="289" y="136"/>
                    <a:pt x="270" y="117"/>
                    <a:pt x="270" y="95"/>
                  </a:cubicBezTo>
                  <a:lnTo>
                    <a:pt x="270" y="91"/>
                  </a:lnTo>
                  <a:close/>
                  <a:moveTo>
                    <a:pt x="218" y="93"/>
                  </a:moveTo>
                  <a:lnTo>
                    <a:pt x="149" y="93"/>
                  </a:lnTo>
                  <a:cubicBezTo>
                    <a:pt x="126" y="93"/>
                    <a:pt x="115" y="104"/>
                    <a:pt x="115" y="127"/>
                  </a:cubicBezTo>
                  <a:lnTo>
                    <a:pt x="115" y="216"/>
                  </a:lnTo>
                  <a:cubicBezTo>
                    <a:pt x="115" y="231"/>
                    <a:pt x="124" y="246"/>
                    <a:pt x="138" y="246"/>
                  </a:cubicBezTo>
                  <a:lnTo>
                    <a:pt x="487" y="246"/>
                  </a:lnTo>
                  <a:cubicBezTo>
                    <a:pt x="501" y="246"/>
                    <a:pt x="510" y="231"/>
                    <a:pt x="510" y="216"/>
                  </a:cubicBezTo>
                  <a:lnTo>
                    <a:pt x="510" y="127"/>
                  </a:lnTo>
                  <a:cubicBezTo>
                    <a:pt x="510" y="104"/>
                    <a:pt x="499" y="93"/>
                    <a:pt x="476" y="93"/>
                  </a:cubicBezTo>
                  <a:lnTo>
                    <a:pt x="407" y="93"/>
                  </a:lnTo>
                  <a:cubicBezTo>
                    <a:pt x="407" y="45"/>
                    <a:pt x="366" y="0"/>
                    <a:pt x="320" y="0"/>
                  </a:cubicBezTo>
                  <a:lnTo>
                    <a:pt x="305" y="0"/>
                  </a:lnTo>
                  <a:cubicBezTo>
                    <a:pt x="259" y="0"/>
                    <a:pt x="218" y="45"/>
                    <a:pt x="218" y="93"/>
                  </a:cubicBezTo>
                  <a:close/>
                  <a:moveTo>
                    <a:pt x="132" y="654"/>
                  </a:moveTo>
                  <a:cubicBezTo>
                    <a:pt x="132" y="649"/>
                    <a:pt x="133" y="647"/>
                    <a:pt x="138" y="647"/>
                  </a:cubicBezTo>
                  <a:lnTo>
                    <a:pt x="221" y="647"/>
                  </a:lnTo>
                  <a:lnTo>
                    <a:pt x="221" y="654"/>
                  </a:lnTo>
                  <a:cubicBezTo>
                    <a:pt x="221" y="661"/>
                    <a:pt x="186" y="680"/>
                    <a:pt x="180" y="684"/>
                  </a:cubicBezTo>
                  <a:cubicBezTo>
                    <a:pt x="174" y="679"/>
                    <a:pt x="161" y="667"/>
                    <a:pt x="151" y="667"/>
                  </a:cubicBezTo>
                  <a:lnTo>
                    <a:pt x="149" y="667"/>
                  </a:lnTo>
                  <a:cubicBezTo>
                    <a:pt x="144" y="667"/>
                    <a:pt x="136" y="675"/>
                    <a:pt x="136" y="680"/>
                  </a:cubicBezTo>
                  <a:lnTo>
                    <a:pt x="136" y="682"/>
                  </a:lnTo>
                  <a:cubicBezTo>
                    <a:pt x="136" y="688"/>
                    <a:pt x="167" y="721"/>
                    <a:pt x="173" y="721"/>
                  </a:cubicBezTo>
                  <a:lnTo>
                    <a:pt x="175" y="721"/>
                  </a:lnTo>
                  <a:cubicBezTo>
                    <a:pt x="180" y="721"/>
                    <a:pt x="214" y="693"/>
                    <a:pt x="221" y="688"/>
                  </a:cubicBezTo>
                  <a:cubicBezTo>
                    <a:pt x="221" y="700"/>
                    <a:pt x="225" y="738"/>
                    <a:pt x="214" y="738"/>
                  </a:cubicBezTo>
                  <a:lnTo>
                    <a:pt x="138" y="738"/>
                  </a:lnTo>
                  <a:cubicBezTo>
                    <a:pt x="133" y="738"/>
                    <a:pt x="132" y="737"/>
                    <a:pt x="132" y="732"/>
                  </a:cubicBezTo>
                  <a:lnTo>
                    <a:pt x="132" y="654"/>
                  </a:lnTo>
                  <a:close/>
                  <a:moveTo>
                    <a:pt x="214" y="760"/>
                  </a:moveTo>
                  <a:cubicBezTo>
                    <a:pt x="255" y="760"/>
                    <a:pt x="240" y="715"/>
                    <a:pt x="242" y="678"/>
                  </a:cubicBezTo>
                  <a:cubicBezTo>
                    <a:pt x="243" y="658"/>
                    <a:pt x="292" y="642"/>
                    <a:pt x="296" y="624"/>
                  </a:cubicBezTo>
                  <a:lnTo>
                    <a:pt x="290" y="624"/>
                  </a:lnTo>
                  <a:cubicBezTo>
                    <a:pt x="275" y="624"/>
                    <a:pt x="253" y="637"/>
                    <a:pt x="242" y="643"/>
                  </a:cubicBezTo>
                  <a:cubicBezTo>
                    <a:pt x="237" y="635"/>
                    <a:pt x="232" y="626"/>
                    <a:pt x="218" y="626"/>
                  </a:cubicBezTo>
                  <a:lnTo>
                    <a:pt x="134" y="626"/>
                  </a:lnTo>
                  <a:cubicBezTo>
                    <a:pt x="122" y="626"/>
                    <a:pt x="110" y="637"/>
                    <a:pt x="110" y="650"/>
                  </a:cubicBezTo>
                  <a:lnTo>
                    <a:pt x="110" y="736"/>
                  </a:lnTo>
                  <a:cubicBezTo>
                    <a:pt x="110" y="750"/>
                    <a:pt x="123" y="760"/>
                    <a:pt x="138" y="760"/>
                  </a:cubicBezTo>
                  <a:lnTo>
                    <a:pt x="214" y="760"/>
                  </a:lnTo>
                  <a:close/>
                  <a:moveTo>
                    <a:pt x="132" y="341"/>
                  </a:moveTo>
                  <a:cubicBezTo>
                    <a:pt x="132" y="336"/>
                    <a:pt x="133" y="335"/>
                    <a:pt x="138" y="335"/>
                  </a:cubicBezTo>
                  <a:lnTo>
                    <a:pt x="214" y="335"/>
                  </a:lnTo>
                  <a:cubicBezTo>
                    <a:pt x="219" y="335"/>
                    <a:pt x="221" y="336"/>
                    <a:pt x="221" y="341"/>
                  </a:cubicBezTo>
                  <a:cubicBezTo>
                    <a:pt x="221" y="346"/>
                    <a:pt x="184" y="371"/>
                    <a:pt x="180" y="371"/>
                  </a:cubicBezTo>
                  <a:cubicBezTo>
                    <a:pt x="175" y="371"/>
                    <a:pt x="164" y="354"/>
                    <a:pt x="151" y="354"/>
                  </a:cubicBezTo>
                  <a:cubicBezTo>
                    <a:pt x="145" y="354"/>
                    <a:pt x="136" y="361"/>
                    <a:pt x="136" y="367"/>
                  </a:cubicBezTo>
                  <a:lnTo>
                    <a:pt x="136" y="369"/>
                  </a:lnTo>
                  <a:cubicBezTo>
                    <a:pt x="136" y="378"/>
                    <a:pt x="166" y="406"/>
                    <a:pt x="173" y="410"/>
                  </a:cubicBezTo>
                  <a:lnTo>
                    <a:pt x="221" y="376"/>
                  </a:lnTo>
                  <a:lnTo>
                    <a:pt x="221" y="425"/>
                  </a:lnTo>
                  <a:lnTo>
                    <a:pt x="132" y="425"/>
                  </a:lnTo>
                  <a:lnTo>
                    <a:pt x="132" y="341"/>
                  </a:lnTo>
                  <a:close/>
                  <a:moveTo>
                    <a:pt x="240" y="330"/>
                  </a:moveTo>
                  <a:cubicBezTo>
                    <a:pt x="237" y="319"/>
                    <a:pt x="228" y="313"/>
                    <a:pt x="214" y="313"/>
                  </a:cubicBezTo>
                  <a:lnTo>
                    <a:pt x="138" y="313"/>
                  </a:lnTo>
                  <a:cubicBezTo>
                    <a:pt x="123" y="313"/>
                    <a:pt x="110" y="322"/>
                    <a:pt x="110" y="337"/>
                  </a:cubicBezTo>
                  <a:lnTo>
                    <a:pt x="110" y="423"/>
                  </a:lnTo>
                  <a:cubicBezTo>
                    <a:pt x="110" y="436"/>
                    <a:pt x="122" y="447"/>
                    <a:pt x="134" y="447"/>
                  </a:cubicBezTo>
                  <a:lnTo>
                    <a:pt x="218" y="447"/>
                  </a:lnTo>
                  <a:cubicBezTo>
                    <a:pt x="252" y="447"/>
                    <a:pt x="242" y="393"/>
                    <a:pt x="241" y="359"/>
                  </a:cubicBezTo>
                  <a:lnTo>
                    <a:pt x="296" y="313"/>
                  </a:lnTo>
                  <a:cubicBezTo>
                    <a:pt x="296" y="313"/>
                    <a:pt x="292" y="311"/>
                    <a:pt x="292" y="311"/>
                  </a:cubicBezTo>
                  <a:cubicBezTo>
                    <a:pt x="271" y="311"/>
                    <a:pt x="253" y="329"/>
                    <a:pt x="240" y="330"/>
                  </a:cubicBezTo>
                  <a:close/>
                  <a:moveTo>
                    <a:pt x="132" y="492"/>
                  </a:moveTo>
                  <a:lnTo>
                    <a:pt x="221" y="492"/>
                  </a:lnTo>
                  <a:lnTo>
                    <a:pt x="221" y="503"/>
                  </a:lnTo>
                  <a:lnTo>
                    <a:pt x="180" y="529"/>
                  </a:lnTo>
                  <a:lnTo>
                    <a:pt x="152" y="508"/>
                  </a:lnTo>
                  <a:cubicBezTo>
                    <a:pt x="145" y="513"/>
                    <a:pt x="136" y="515"/>
                    <a:pt x="136" y="524"/>
                  </a:cubicBezTo>
                  <a:cubicBezTo>
                    <a:pt x="136" y="531"/>
                    <a:pt x="167" y="565"/>
                    <a:pt x="173" y="565"/>
                  </a:cubicBezTo>
                  <a:cubicBezTo>
                    <a:pt x="183" y="565"/>
                    <a:pt x="209" y="536"/>
                    <a:pt x="221" y="533"/>
                  </a:cubicBezTo>
                  <a:lnTo>
                    <a:pt x="221" y="581"/>
                  </a:lnTo>
                  <a:lnTo>
                    <a:pt x="132" y="581"/>
                  </a:lnTo>
                  <a:lnTo>
                    <a:pt x="132" y="492"/>
                  </a:lnTo>
                  <a:close/>
                  <a:moveTo>
                    <a:pt x="242" y="487"/>
                  </a:moveTo>
                  <a:cubicBezTo>
                    <a:pt x="238" y="480"/>
                    <a:pt x="233" y="470"/>
                    <a:pt x="221" y="470"/>
                  </a:cubicBezTo>
                  <a:lnTo>
                    <a:pt x="132" y="470"/>
                  </a:lnTo>
                  <a:cubicBezTo>
                    <a:pt x="121" y="470"/>
                    <a:pt x="110" y="481"/>
                    <a:pt x="110" y="492"/>
                  </a:cubicBezTo>
                  <a:lnTo>
                    <a:pt x="110" y="581"/>
                  </a:lnTo>
                  <a:cubicBezTo>
                    <a:pt x="110" y="591"/>
                    <a:pt x="121" y="602"/>
                    <a:pt x="132" y="602"/>
                  </a:cubicBezTo>
                  <a:lnTo>
                    <a:pt x="221" y="602"/>
                  </a:lnTo>
                  <a:cubicBezTo>
                    <a:pt x="252" y="602"/>
                    <a:pt x="242" y="547"/>
                    <a:pt x="242" y="515"/>
                  </a:cubicBezTo>
                  <a:lnTo>
                    <a:pt x="296" y="469"/>
                  </a:lnTo>
                  <a:lnTo>
                    <a:pt x="289" y="465"/>
                  </a:lnTo>
                  <a:lnTo>
                    <a:pt x="242" y="487"/>
                  </a:lnTo>
                  <a:close/>
                  <a:moveTo>
                    <a:pt x="320" y="716"/>
                  </a:moveTo>
                  <a:cubicBezTo>
                    <a:pt x="320" y="721"/>
                    <a:pt x="322" y="723"/>
                    <a:pt x="327" y="723"/>
                  </a:cubicBezTo>
                  <a:lnTo>
                    <a:pt x="495" y="723"/>
                  </a:lnTo>
                  <a:cubicBezTo>
                    <a:pt x="500" y="723"/>
                    <a:pt x="502" y="721"/>
                    <a:pt x="502" y="716"/>
                  </a:cubicBezTo>
                  <a:lnTo>
                    <a:pt x="502" y="669"/>
                  </a:lnTo>
                  <a:cubicBezTo>
                    <a:pt x="502" y="664"/>
                    <a:pt x="500" y="663"/>
                    <a:pt x="495" y="663"/>
                  </a:cubicBezTo>
                  <a:lnTo>
                    <a:pt x="320" y="663"/>
                  </a:lnTo>
                  <a:lnTo>
                    <a:pt x="320" y="716"/>
                  </a:lnTo>
                  <a:close/>
                  <a:moveTo>
                    <a:pt x="320" y="565"/>
                  </a:moveTo>
                  <a:lnTo>
                    <a:pt x="502" y="565"/>
                  </a:lnTo>
                  <a:lnTo>
                    <a:pt x="502" y="507"/>
                  </a:lnTo>
                  <a:lnTo>
                    <a:pt x="320" y="507"/>
                  </a:lnTo>
                  <a:lnTo>
                    <a:pt x="320" y="565"/>
                  </a:lnTo>
                  <a:close/>
                  <a:moveTo>
                    <a:pt x="320" y="410"/>
                  </a:moveTo>
                  <a:lnTo>
                    <a:pt x="452" y="410"/>
                  </a:lnTo>
                  <a:lnTo>
                    <a:pt x="452" y="352"/>
                  </a:lnTo>
                  <a:lnTo>
                    <a:pt x="320" y="352"/>
                  </a:lnTo>
                  <a:lnTo>
                    <a:pt x="320" y="4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ndParaRPr>
            </a:p>
          </p:txBody>
        </p:sp>
      </p:grpSp>
      <p:grpSp>
        <p:nvGrpSpPr>
          <p:cNvPr id="37" name="组合 40"/>
          <p:cNvGrpSpPr/>
          <p:nvPr/>
        </p:nvGrpSpPr>
        <p:grpSpPr bwMode="auto">
          <a:xfrm>
            <a:off x="9077325" y="2443163"/>
            <a:ext cx="1155700" cy="1155700"/>
            <a:chOff x="0" y="0"/>
            <a:chExt cx="1155700" cy="1155699"/>
          </a:xfrm>
          <a:solidFill>
            <a:sysClr val="window" lastClr="FFFFFF"/>
          </a:solidFill>
        </p:grpSpPr>
        <p:sp>
          <p:nvSpPr>
            <p:cNvPr id="38" name="Oval 33"/>
            <p:cNvSpPr>
              <a:spLocks noChangeArrowheads="1"/>
            </p:cNvSpPr>
            <p:nvPr/>
          </p:nvSpPr>
          <p:spPr bwMode="auto">
            <a:xfrm>
              <a:off x="0" y="0"/>
              <a:ext cx="1155700" cy="1155699"/>
            </a:xfrm>
            <a:prstGeom prst="ellipse">
              <a:avLst/>
            </a:prstGeom>
            <a:solidFill>
              <a:srgbClr val="3B3838"/>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宋体" panose="02010600030101010101" pitchFamily="2" charset="-122"/>
              </a:endParaRPr>
            </a:p>
          </p:txBody>
        </p:sp>
        <p:sp>
          <p:nvSpPr>
            <p:cNvPr id="39" name="Freeform 36"/>
            <p:cNvSpPr>
              <a:spLocks noEditPoints="1"/>
            </p:cNvSpPr>
            <p:nvPr/>
          </p:nvSpPr>
          <p:spPr bwMode="auto">
            <a:xfrm>
              <a:off x="261937" y="217487"/>
              <a:ext cx="712788" cy="701675"/>
            </a:xfrm>
            <a:custGeom>
              <a:avLst/>
              <a:gdLst>
                <a:gd name="T0" fmla="*/ 209 w 792"/>
                <a:gd name="T1" fmla="*/ 341 h 779"/>
                <a:gd name="T2" fmla="*/ 277 w 792"/>
                <a:gd name="T3" fmla="*/ 223 h 779"/>
                <a:gd name="T4" fmla="*/ 390 w 792"/>
                <a:gd name="T5" fmla="*/ 323 h 779"/>
                <a:gd name="T6" fmla="*/ 294 w 792"/>
                <a:gd name="T7" fmla="*/ 203 h 779"/>
                <a:gd name="T8" fmla="*/ 390 w 792"/>
                <a:gd name="T9" fmla="*/ 323 h 779"/>
                <a:gd name="T10" fmla="*/ 390 w 792"/>
                <a:gd name="T11" fmla="*/ 323 h 779"/>
                <a:gd name="T12" fmla="*/ 467 w 792"/>
                <a:gd name="T13" fmla="*/ 194 h 779"/>
                <a:gd name="T14" fmla="*/ 492 w 792"/>
                <a:gd name="T15" fmla="*/ 181 h 779"/>
                <a:gd name="T16" fmla="*/ 495 w 792"/>
                <a:gd name="T17" fmla="*/ 203 h 779"/>
                <a:gd name="T18" fmla="*/ 488 w 792"/>
                <a:gd name="T19" fmla="*/ 239 h 779"/>
                <a:gd name="T20" fmla="*/ 465 w 792"/>
                <a:gd name="T21" fmla="*/ 230 h 779"/>
                <a:gd name="T22" fmla="*/ 437 w 792"/>
                <a:gd name="T23" fmla="*/ 206 h 779"/>
                <a:gd name="T24" fmla="*/ 456 w 792"/>
                <a:gd name="T25" fmla="*/ 192 h 779"/>
                <a:gd name="T26" fmla="*/ 492 w 792"/>
                <a:gd name="T27" fmla="*/ 181 h 779"/>
                <a:gd name="T28" fmla="*/ 375 w 792"/>
                <a:gd name="T29" fmla="*/ 343 h 779"/>
                <a:gd name="T30" fmla="*/ 362 w 792"/>
                <a:gd name="T31" fmla="*/ 489 h 779"/>
                <a:gd name="T32" fmla="*/ 413 w 792"/>
                <a:gd name="T33" fmla="*/ 356 h 779"/>
                <a:gd name="T34" fmla="*/ 312 w 792"/>
                <a:gd name="T35" fmla="*/ 298 h 779"/>
                <a:gd name="T36" fmla="*/ 274 w 792"/>
                <a:gd name="T37" fmla="*/ 311 h 779"/>
                <a:gd name="T38" fmla="*/ 325 w 792"/>
                <a:gd name="T39" fmla="*/ 489 h 779"/>
                <a:gd name="T40" fmla="*/ 312 w 792"/>
                <a:gd name="T41" fmla="*/ 298 h 779"/>
                <a:gd name="T42" fmla="*/ 463 w 792"/>
                <a:gd name="T43" fmla="*/ 267 h 779"/>
                <a:gd name="T44" fmla="*/ 450 w 792"/>
                <a:gd name="T45" fmla="*/ 489 h 779"/>
                <a:gd name="T46" fmla="*/ 501 w 792"/>
                <a:gd name="T47" fmla="*/ 281 h 779"/>
                <a:gd name="T48" fmla="*/ 224 w 792"/>
                <a:gd name="T49" fmla="*/ 390 h 779"/>
                <a:gd name="T50" fmla="*/ 186 w 792"/>
                <a:gd name="T51" fmla="*/ 403 h 779"/>
                <a:gd name="T52" fmla="*/ 237 w 792"/>
                <a:gd name="T53" fmla="*/ 489 h 779"/>
                <a:gd name="T54" fmla="*/ 224 w 792"/>
                <a:gd name="T55" fmla="*/ 390 h 779"/>
                <a:gd name="T56" fmla="*/ 136 w 792"/>
                <a:gd name="T57" fmla="*/ 489 h 779"/>
                <a:gd name="T58" fmla="*/ 123 w 792"/>
                <a:gd name="T59" fmla="*/ 189 h 779"/>
                <a:gd name="T60" fmla="*/ 149 w 792"/>
                <a:gd name="T61" fmla="*/ 189 h 779"/>
                <a:gd name="T62" fmla="*/ 531 w 792"/>
                <a:gd name="T63" fmla="*/ 463 h 779"/>
                <a:gd name="T64" fmla="*/ 531 w 792"/>
                <a:gd name="T65" fmla="*/ 489 h 779"/>
                <a:gd name="T66" fmla="*/ 123 w 792"/>
                <a:gd name="T67" fmla="*/ 476 h 779"/>
                <a:gd name="T68" fmla="*/ 531 w 792"/>
                <a:gd name="T69" fmla="*/ 463 h 779"/>
                <a:gd name="T70" fmla="*/ 680 w 792"/>
                <a:gd name="T71" fmla="*/ 779 h 779"/>
                <a:gd name="T72" fmla="*/ 485 w 792"/>
                <a:gd name="T73" fmla="*/ 629 h 779"/>
                <a:gd name="T74" fmla="*/ 0 w 792"/>
                <a:gd name="T75" fmla="*/ 332 h 779"/>
                <a:gd name="T76" fmla="*/ 666 w 792"/>
                <a:gd name="T77" fmla="*/ 332 h 779"/>
                <a:gd name="T78" fmla="*/ 753 w 792"/>
                <a:gd name="T79" fmla="*/ 605 h 779"/>
                <a:gd name="T80" fmla="*/ 334 w 792"/>
                <a:gd name="T81" fmla="*/ 623 h 779"/>
                <a:gd name="T82" fmla="*/ 624 w 792"/>
                <a:gd name="T83" fmla="*/ 332 h 779"/>
                <a:gd name="T84" fmla="*/ 43 w 792"/>
                <a:gd name="T85" fmla="*/ 332 h 7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2" h="779">
                  <a:moveTo>
                    <a:pt x="297" y="240"/>
                  </a:moveTo>
                  <a:lnTo>
                    <a:pt x="209" y="341"/>
                  </a:lnTo>
                  <a:lnTo>
                    <a:pt x="188" y="323"/>
                  </a:lnTo>
                  <a:lnTo>
                    <a:pt x="277" y="223"/>
                  </a:lnTo>
                  <a:lnTo>
                    <a:pt x="297" y="240"/>
                  </a:lnTo>
                  <a:close/>
                  <a:moveTo>
                    <a:pt x="390" y="323"/>
                  </a:moveTo>
                  <a:lnTo>
                    <a:pt x="276" y="224"/>
                  </a:lnTo>
                  <a:lnTo>
                    <a:pt x="294" y="203"/>
                  </a:lnTo>
                  <a:lnTo>
                    <a:pt x="408" y="303"/>
                  </a:lnTo>
                  <a:lnTo>
                    <a:pt x="390" y="323"/>
                  </a:lnTo>
                  <a:close/>
                  <a:moveTo>
                    <a:pt x="487" y="212"/>
                  </a:moveTo>
                  <a:lnTo>
                    <a:pt x="390" y="323"/>
                  </a:lnTo>
                  <a:lnTo>
                    <a:pt x="369" y="305"/>
                  </a:lnTo>
                  <a:lnTo>
                    <a:pt x="467" y="194"/>
                  </a:lnTo>
                  <a:lnTo>
                    <a:pt x="487" y="212"/>
                  </a:lnTo>
                  <a:close/>
                  <a:moveTo>
                    <a:pt x="492" y="181"/>
                  </a:moveTo>
                  <a:cubicBezTo>
                    <a:pt x="497" y="179"/>
                    <a:pt x="500" y="182"/>
                    <a:pt x="499" y="187"/>
                  </a:cubicBezTo>
                  <a:lnTo>
                    <a:pt x="495" y="203"/>
                  </a:lnTo>
                  <a:cubicBezTo>
                    <a:pt x="494" y="209"/>
                    <a:pt x="492" y="217"/>
                    <a:pt x="491" y="222"/>
                  </a:cubicBezTo>
                  <a:lnTo>
                    <a:pt x="488" y="239"/>
                  </a:lnTo>
                  <a:cubicBezTo>
                    <a:pt x="487" y="244"/>
                    <a:pt x="483" y="245"/>
                    <a:pt x="479" y="242"/>
                  </a:cubicBezTo>
                  <a:lnTo>
                    <a:pt x="465" y="230"/>
                  </a:lnTo>
                  <a:cubicBezTo>
                    <a:pt x="461" y="227"/>
                    <a:pt x="455" y="221"/>
                    <a:pt x="451" y="217"/>
                  </a:cubicBezTo>
                  <a:lnTo>
                    <a:pt x="437" y="206"/>
                  </a:lnTo>
                  <a:cubicBezTo>
                    <a:pt x="433" y="202"/>
                    <a:pt x="434" y="198"/>
                    <a:pt x="439" y="197"/>
                  </a:cubicBezTo>
                  <a:lnTo>
                    <a:pt x="456" y="192"/>
                  </a:lnTo>
                  <a:cubicBezTo>
                    <a:pt x="461" y="190"/>
                    <a:pt x="470" y="187"/>
                    <a:pt x="475" y="186"/>
                  </a:cubicBezTo>
                  <a:lnTo>
                    <a:pt x="492" y="181"/>
                  </a:lnTo>
                  <a:close/>
                  <a:moveTo>
                    <a:pt x="400" y="343"/>
                  </a:moveTo>
                  <a:lnTo>
                    <a:pt x="375" y="343"/>
                  </a:lnTo>
                  <a:cubicBezTo>
                    <a:pt x="368" y="343"/>
                    <a:pt x="362" y="349"/>
                    <a:pt x="362" y="356"/>
                  </a:cubicBezTo>
                  <a:lnTo>
                    <a:pt x="362" y="489"/>
                  </a:lnTo>
                  <a:lnTo>
                    <a:pt x="413" y="489"/>
                  </a:lnTo>
                  <a:lnTo>
                    <a:pt x="413" y="356"/>
                  </a:lnTo>
                  <a:cubicBezTo>
                    <a:pt x="413" y="349"/>
                    <a:pt x="407" y="343"/>
                    <a:pt x="400" y="343"/>
                  </a:cubicBezTo>
                  <a:close/>
                  <a:moveTo>
                    <a:pt x="312" y="298"/>
                  </a:moveTo>
                  <a:lnTo>
                    <a:pt x="287" y="298"/>
                  </a:lnTo>
                  <a:cubicBezTo>
                    <a:pt x="280" y="298"/>
                    <a:pt x="274" y="304"/>
                    <a:pt x="274" y="311"/>
                  </a:cubicBezTo>
                  <a:lnTo>
                    <a:pt x="274" y="489"/>
                  </a:lnTo>
                  <a:lnTo>
                    <a:pt x="325" y="489"/>
                  </a:lnTo>
                  <a:lnTo>
                    <a:pt x="325" y="311"/>
                  </a:lnTo>
                  <a:cubicBezTo>
                    <a:pt x="325" y="304"/>
                    <a:pt x="319" y="298"/>
                    <a:pt x="312" y="298"/>
                  </a:cubicBezTo>
                  <a:close/>
                  <a:moveTo>
                    <a:pt x="488" y="267"/>
                  </a:moveTo>
                  <a:lnTo>
                    <a:pt x="463" y="267"/>
                  </a:lnTo>
                  <a:cubicBezTo>
                    <a:pt x="456" y="267"/>
                    <a:pt x="450" y="273"/>
                    <a:pt x="450" y="281"/>
                  </a:cubicBezTo>
                  <a:lnTo>
                    <a:pt x="450" y="489"/>
                  </a:lnTo>
                  <a:lnTo>
                    <a:pt x="501" y="489"/>
                  </a:lnTo>
                  <a:lnTo>
                    <a:pt x="501" y="281"/>
                  </a:lnTo>
                  <a:cubicBezTo>
                    <a:pt x="501" y="273"/>
                    <a:pt x="495" y="267"/>
                    <a:pt x="488" y="267"/>
                  </a:cubicBezTo>
                  <a:close/>
                  <a:moveTo>
                    <a:pt x="224" y="390"/>
                  </a:moveTo>
                  <a:lnTo>
                    <a:pt x="200" y="390"/>
                  </a:lnTo>
                  <a:cubicBezTo>
                    <a:pt x="192" y="390"/>
                    <a:pt x="186" y="396"/>
                    <a:pt x="186" y="403"/>
                  </a:cubicBezTo>
                  <a:lnTo>
                    <a:pt x="186" y="489"/>
                  </a:lnTo>
                  <a:lnTo>
                    <a:pt x="237" y="489"/>
                  </a:lnTo>
                  <a:lnTo>
                    <a:pt x="237" y="403"/>
                  </a:lnTo>
                  <a:cubicBezTo>
                    <a:pt x="237" y="396"/>
                    <a:pt x="231" y="390"/>
                    <a:pt x="224" y="390"/>
                  </a:cubicBezTo>
                  <a:close/>
                  <a:moveTo>
                    <a:pt x="149" y="476"/>
                  </a:moveTo>
                  <a:cubicBezTo>
                    <a:pt x="149" y="483"/>
                    <a:pt x="144" y="489"/>
                    <a:pt x="136" y="489"/>
                  </a:cubicBezTo>
                  <a:cubicBezTo>
                    <a:pt x="129" y="489"/>
                    <a:pt x="123" y="483"/>
                    <a:pt x="123" y="476"/>
                  </a:cubicBezTo>
                  <a:lnTo>
                    <a:pt x="123" y="189"/>
                  </a:lnTo>
                  <a:cubicBezTo>
                    <a:pt x="123" y="182"/>
                    <a:pt x="129" y="176"/>
                    <a:pt x="136" y="176"/>
                  </a:cubicBezTo>
                  <a:cubicBezTo>
                    <a:pt x="143" y="176"/>
                    <a:pt x="149" y="182"/>
                    <a:pt x="149" y="189"/>
                  </a:cubicBezTo>
                  <a:lnTo>
                    <a:pt x="149" y="476"/>
                  </a:lnTo>
                  <a:close/>
                  <a:moveTo>
                    <a:pt x="531" y="463"/>
                  </a:moveTo>
                  <a:cubicBezTo>
                    <a:pt x="538" y="463"/>
                    <a:pt x="544" y="469"/>
                    <a:pt x="544" y="476"/>
                  </a:cubicBezTo>
                  <a:cubicBezTo>
                    <a:pt x="544" y="483"/>
                    <a:pt x="538" y="489"/>
                    <a:pt x="531" y="489"/>
                  </a:cubicBezTo>
                  <a:lnTo>
                    <a:pt x="136" y="489"/>
                  </a:lnTo>
                  <a:cubicBezTo>
                    <a:pt x="129" y="489"/>
                    <a:pt x="123" y="483"/>
                    <a:pt x="123" y="476"/>
                  </a:cubicBezTo>
                  <a:cubicBezTo>
                    <a:pt x="123" y="469"/>
                    <a:pt x="129" y="463"/>
                    <a:pt x="136" y="463"/>
                  </a:cubicBezTo>
                  <a:lnTo>
                    <a:pt x="531" y="463"/>
                  </a:lnTo>
                  <a:close/>
                  <a:moveTo>
                    <a:pt x="753" y="750"/>
                  </a:moveTo>
                  <a:cubicBezTo>
                    <a:pt x="732" y="770"/>
                    <a:pt x="706" y="779"/>
                    <a:pt x="680" y="779"/>
                  </a:cubicBezTo>
                  <a:cubicBezTo>
                    <a:pt x="654" y="779"/>
                    <a:pt x="628" y="770"/>
                    <a:pt x="608" y="750"/>
                  </a:cubicBezTo>
                  <a:lnTo>
                    <a:pt x="485" y="629"/>
                  </a:lnTo>
                  <a:cubicBezTo>
                    <a:pt x="440" y="653"/>
                    <a:pt x="388" y="666"/>
                    <a:pt x="334" y="666"/>
                  </a:cubicBezTo>
                  <a:cubicBezTo>
                    <a:pt x="149" y="666"/>
                    <a:pt x="0" y="517"/>
                    <a:pt x="0" y="332"/>
                  </a:cubicBezTo>
                  <a:cubicBezTo>
                    <a:pt x="0" y="149"/>
                    <a:pt x="149" y="0"/>
                    <a:pt x="334" y="0"/>
                  </a:cubicBezTo>
                  <a:cubicBezTo>
                    <a:pt x="517" y="0"/>
                    <a:pt x="666" y="149"/>
                    <a:pt x="666" y="332"/>
                  </a:cubicBezTo>
                  <a:cubicBezTo>
                    <a:pt x="666" y="387"/>
                    <a:pt x="653" y="439"/>
                    <a:pt x="630" y="484"/>
                  </a:cubicBezTo>
                  <a:lnTo>
                    <a:pt x="753" y="605"/>
                  </a:lnTo>
                  <a:cubicBezTo>
                    <a:pt x="792" y="645"/>
                    <a:pt x="792" y="709"/>
                    <a:pt x="753" y="750"/>
                  </a:cubicBezTo>
                  <a:close/>
                  <a:moveTo>
                    <a:pt x="334" y="623"/>
                  </a:moveTo>
                  <a:lnTo>
                    <a:pt x="334" y="623"/>
                  </a:lnTo>
                  <a:cubicBezTo>
                    <a:pt x="494" y="623"/>
                    <a:pt x="624" y="493"/>
                    <a:pt x="624" y="332"/>
                  </a:cubicBezTo>
                  <a:cubicBezTo>
                    <a:pt x="624" y="172"/>
                    <a:pt x="494" y="42"/>
                    <a:pt x="334" y="42"/>
                  </a:cubicBezTo>
                  <a:cubicBezTo>
                    <a:pt x="173" y="42"/>
                    <a:pt x="43" y="172"/>
                    <a:pt x="43" y="332"/>
                  </a:cubicBezTo>
                  <a:cubicBezTo>
                    <a:pt x="43" y="493"/>
                    <a:pt x="173" y="623"/>
                    <a:pt x="334" y="6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ndParaRPr>
            </a:p>
          </p:txBody>
        </p:sp>
      </p:grpSp>
      <p:grpSp>
        <p:nvGrpSpPr>
          <p:cNvPr id="40" name="组合 43"/>
          <p:cNvGrpSpPr/>
          <p:nvPr/>
        </p:nvGrpSpPr>
        <p:grpSpPr bwMode="auto">
          <a:xfrm>
            <a:off x="9124950" y="4016375"/>
            <a:ext cx="1154113" cy="1155700"/>
            <a:chOff x="0" y="0"/>
            <a:chExt cx="1154113" cy="1155699"/>
          </a:xfrm>
          <a:solidFill>
            <a:sysClr val="window" lastClr="FFFFFF"/>
          </a:solidFill>
        </p:grpSpPr>
        <p:sp>
          <p:nvSpPr>
            <p:cNvPr id="41" name="Oval 32"/>
            <p:cNvSpPr>
              <a:spLocks noChangeArrowheads="1"/>
            </p:cNvSpPr>
            <p:nvPr/>
          </p:nvSpPr>
          <p:spPr bwMode="auto">
            <a:xfrm>
              <a:off x="0" y="0"/>
              <a:ext cx="1154113" cy="1155699"/>
            </a:xfrm>
            <a:prstGeom prst="ellipse">
              <a:avLst/>
            </a:prstGeom>
            <a:solidFill>
              <a:srgbClr val="3B3838"/>
            </a:solidFill>
            <a:ln>
              <a:noFill/>
            </a:ln>
            <a:extLst>
              <a:ext uri="{91240B29-F687-4F45-9708-019B960494DF}">
                <a14:hiddenLine xmlns:a14="http://schemas.microsoft.com/office/drawing/2010/main" w="9525">
                  <a:solidFill>
                    <a:srgbClr val="000000"/>
                  </a:solidFill>
                  <a:round/>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20204" pitchFamily="34" charset="0"/>
                <a:ea typeface="宋体" panose="02010600030101010101" pitchFamily="2" charset="-122"/>
              </a:endParaRPr>
            </a:p>
          </p:txBody>
        </p:sp>
        <p:sp>
          <p:nvSpPr>
            <p:cNvPr id="42" name="Freeform 37"/>
            <p:cNvSpPr>
              <a:spLocks noEditPoints="1"/>
            </p:cNvSpPr>
            <p:nvPr/>
          </p:nvSpPr>
          <p:spPr bwMode="auto">
            <a:xfrm>
              <a:off x="268287" y="254000"/>
              <a:ext cx="658813" cy="652462"/>
            </a:xfrm>
            <a:custGeom>
              <a:avLst/>
              <a:gdLst>
                <a:gd name="T0" fmla="*/ 661 w 732"/>
                <a:gd name="T1" fmla="*/ 624 h 724"/>
                <a:gd name="T2" fmla="*/ 585 w 732"/>
                <a:gd name="T3" fmla="*/ 624 h 724"/>
                <a:gd name="T4" fmla="*/ 479 w 732"/>
                <a:gd name="T5" fmla="*/ 421 h 724"/>
                <a:gd name="T6" fmla="*/ 468 w 732"/>
                <a:gd name="T7" fmla="*/ 461 h 724"/>
                <a:gd name="T8" fmla="*/ 410 w 732"/>
                <a:gd name="T9" fmla="*/ 505 h 724"/>
                <a:gd name="T10" fmla="*/ 600 w 732"/>
                <a:gd name="T11" fmla="*/ 715 h 724"/>
                <a:gd name="T12" fmla="*/ 722 w 732"/>
                <a:gd name="T13" fmla="*/ 633 h 724"/>
                <a:gd name="T14" fmla="*/ 632 w 732"/>
                <a:gd name="T15" fmla="*/ 540 h 724"/>
                <a:gd name="T16" fmla="*/ 499 w 732"/>
                <a:gd name="T17" fmla="*/ 431 h 724"/>
                <a:gd name="T18" fmla="*/ 264 w 732"/>
                <a:gd name="T19" fmla="*/ 257 h 724"/>
                <a:gd name="T20" fmla="*/ 304 w 732"/>
                <a:gd name="T21" fmla="*/ 246 h 724"/>
                <a:gd name="T22" fmla="*/ 315 w 732"/>
                <a:gd name="T23" fmla="*/ 207 h 724"/>
                <a:gd name="T24" fmla="*/ 325 w 732"/>
                <a:gd name="T25" fmla="*/ 170 h 724"/>
                <a:gd name="T26" fmla="*/ 141 w 732"/>
                <a:gd name="T27" fmla="*/ 16 h 724"/>
                <a:gd name="T28" fmla="*/ 116 w 732"/>
                <a:gd name="T29" fmla="*/ 205 h 724"/>
                <a:gd name="T30" fmla="*/ 1 w 732"/>
                <a:gd name="T31" fmla="*/ 157 h 724"/>
                <a:gd name="T32" fmla="*/ 218 w 732"/>
                <a:gd name="T33" fmla="*/ 312 h 724"/>
                <a:gd name="T34" fmla="*/ 246 w 732"/>
                <a:gd name="T35" fmla="*/ 276 h 724"/>
                <a:gd name="T36" fmla="*/ 705 w 732"/>
                <a:gd name="T37" fmla="*/ 71 h 724"/>
                <a:gd name="T38" fmla="*/ 607 w 732"/>
                <a:gd name="T39" fmla="*/ 0 h 724"/>
                <a:gd name="T40" fmla="*/ 344 w 732"/>
                <a:gd name="T41" fmla="*/ 235 h 724"/>
                <a:gd name="T42" fmla="*/ 306 w 732"/>
                <a:gd name="T43" fmla="*/ 289 h 724"/>
                <a:gd name="T44" fmla="*/ 274 w 732"/>
                <a:gd name="T45" fmla="*/ 305 h 724"/>
                <a:gd name="T46" fmla="*/ 278 w 732"/>
                <a:gd name="T47" fmla="*/ 405 h 724"/>
                <a:gd name="T48" fmla="*/ 65 w 732"/>
                <a:gd name="T49" fmla="*/ 589 h 724"/>
                <a:gd name="T50" fmla="*/ 42 w 732"/>
                <a:gd name="T51" fmla="*/ 724 h 724"/>
                <a:gd name="T52" fmla="*/ 152 w 732"/>
                <a:gd name="T53" fmla="*/ 614 h 724"/>
                <a:gd name="T54" fmla="*/ 324 w 732"/>
                <a:gd name="T55" fmla="*/ 451 h 724"/>
                <a:gd name="T56" fmla="*/ 421 w 732"/>
                <a:gd name="T57" fmla="*/ 451 h 724"/>
                <a:gd name="T58" fmla="*/ 449 w 732"/>
                <a:gd name="T59" fmla="*/ 391 h 724"/>
                <a:gd name="T60" fmla="*/ 490 w 732"/>
                <a:gd name="T61" fmla="*/ 382 h 724"/>
                <a:gd name="T62" fmla="*/ 705 w 732"/>
                <a:gd name="T63" fmla="*/ 71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2" h="724">
                  <a:moveTo>
                    <a:pt x="623" y="586"/>
                  </a:moveTo>
                  <a:cubicBezTo>
                    <a:pt x="644" y="586"/>
                    <a:pt x="661" y="603"/>
                    <a:pt x="661" y="624"/>
                  </a:cubicBezTo>
                  <a:cubicBezTo>
                    <a:pt x="661" y="645"/>
                    <a:pt x="644" y="662"/>
                    <a:pt x="623" y="662"/>
                  </a:cubicBezTo>
                  <a:cubicBezTo>
                    <a:pt x="602" y="662"/>
                    <a:pt x="585" y="645"/>
                    <a:pt x="585" y="624"/>
                  </a:cubicBezTo>
                  <a:cubicBezTo>
                    <a:pt x="585" y="603"/>
                    <a:pt x="602" y="586"/>
                    <a:pt x="623" y="586"/>
                  </a:cubicBezTo>
                  <a:close/>
                  <a:moveTo>
                    <a:pt x="479" y="421"/>
                  </a:moveTo>
                  <a:lnTo>
                    <a:pt x="489" y="441"/>
                  </a:lnTo>
                  <a:lnTo>
                    <a:pt x="468" y="461"/>
                  </a:lnTo>
                  <a:lnTo>
                    <a:pt x="449" y="480"/>
                  </a:lnTo>
                  <a:cubicBezTo>
                    <a:pt x="438" y="491"/>
                    <a:pt x="425" y="500"/>
                    <a:pt x="410" y="505"/>
                  </a:cubicBezTo>
                  <a:lnTo>
                    <a:pt x="539" y="633"/>
                  </a:lnTo>
                  <a:lnTo>
                    <a:pt x="600" y="715"/>
                  </a:lnTo>
                  <a:lnTo>
                    <a:pt x="632" y="724"/>
                  </a:lnTo>
                  <a:lnTo>
                    <a:pt x="722" y="633"/>
                  </a:lnTo>
                  <a:lnTo>
                    <a:pt x="713" y="600"/>
                  </a:lnTo>
                  <a:lnTo>
                    <a:pt x="632" y="540"/>
                  </a:lnTo>
                  <a:lnTo>
                    <a:pt x="511" y="419"/>
                  </a:lnTo>
                  <a:lnTo>
                    <a:pt x="499" y="431"/>
                  </a:lnTo>
                  <a:lnTo>
                    <a:pt x="479" y="421"/>
                  </a:lnTo>
                  <a:close/>
                  <a:moveTo>
                    <a:pt x="264" y="257"/>
                  </a:moveTo>
                  <a:lnTo>
                    <a:pt x="285" y="237"/>
                  </a:lnTo>
                  <a:lnTo>
                    <a:pt x="304" y="246"/>
                  </a:lnTo>
                  <a:lnTo>
                    <a:pt x="294" y="227"/>
                  </a:lnTo>
                  <a:lnTo>
                    <a:pt x="315" y="207"/>
                  </a:lnTo>
                  <a:lnTo>
                    <a:pt x="317" y="205"/>
                  </a:lnTo>
                  <a:cubicBezTo>
                    <a:pt x="322" y="193"/>
                    <a:pt x="325" y="181"/>
                    <a:pt x="325" y="170"/>
                  </a:cubicBezTo>
                  <a:cubicBezTo>
                    <a:pt x="325" y="84"/>
                    <a:pt x="242" y="0"/>
                    <a:pt x="156" y="1"/>
                  </a:cubicBezTo>
                  <a:cubicBezTo>
                    <a:pt x="156" y="1"/>
                    <a:pt x="146" y="11"/>
                    <a:pt x="141" y="16"/>
                  </a:cubicBezTo>
                  <a:cubicBezTo>
                    <a:pt x="210" y="85"/>
                    <a:pt x="204" y="74"/>
                    <a:pt x="204" y="116"/>
                  </a:cubicBezTo>
                  <a:cubicBezTo>
                    <a:pt x="204" y="151"/>
                    <a:pt x="149" y="205"/>
                    <a:pt x="116" y="205"/>
                  </a:cubicBezTo>
                  <a:cubicBezTo>
                    <a:pt x="72" y="205"/>
                    <a:pt x="86" y="212"/>
                    <a:pt x="16" y="142"/>
                  </a:cubicBezTo>
                  <a:cubicBezTo>
                    <a:pt x="10" y="147"/>
                    <a:pt x="1" y="157"/>
                    <a:pt x="1" y="157"/>
                  </a:cubicBezTo>
                  <a:cubicBezTo>
                    <a:pt x="2" y="243"/>
                    <a:pt x="83" y="325"/>
                    <a:pt x="169" y="325"/>
                  </a:cubicBezTo>
                  <a:cubicBezTo>
                    <a:pt x="185" y="325"/>
                    <a:pt x="201" y="320"/>
                    <a:pt x="218" y="312"/>
                  </a:cubicBezTo>
                  <a:lnTo>
                    <a:pt x="221" y="315"/>
                  </a:lnTo>
                  <a:cubicBezTo>
                    <a:pt x="226" y="301"/>
                    <a:pt x="234" y="288"/>
                    <a:pt x="246" y="276"/>
                  </a:cubicBezTo>
                  <a:lnTo>
                    <a:pt x="264" y="257"/>
                  </a:lnTo>
                  <a:close/>
                  <a:moveTo>
                    <a:pt x="705" y="71"/>
                  </a:moveTo>
                  <a:lnTo>
                    <a:pt x="655" y="20"/>
                  </a:lnTo>
                  <a:cubicBezTo>
                    <a:pt x="642" y="7"/>
                    <a:pt x="624" y="0"/>
                    <a:pt x="607" y="0"/>
                  </a:cubicBezTo>
                  <a:cubicBezTo>
                    <a:pt x="589" y="0"/>
                    <a:pt x="572" y="7"/>
                    <a:pt x="558" y="20"/>
                  </a:cubicBezTo>
                  <a:lnTo>
                    <a:pt x="344" y="235"/>
                  </a:lnTo>
                  <a:cubicBezTo>
                    <a:pt x="350" y="248"/>
                    <a:pt x="345" y="267"/>
                    <a:pt x="335" y="277"/>
                  </a:cubicBezTo>
                  <a:cubicBezTo>
                    <a:pt x="328" y="284"/>
                    <a:pt x="317" y="289"/>
                    <a:pt x="306" y="289"/>
                  </a:cubicBezTo>
                  <a:cubicBezTo>
                    <a:pt x="302" y="289"/>
                    <a:pt x="297" y="288"/>
                    <a:pt x="293" y="286"/>
                  </a:cubicBezTo>
                  <a:lnTo>
                    <a:pt x="274" y="305"/>
                  </a:lnTo>
                  <a:cubicBezTo>
                    <a:pt x="247" y="331"/>
                    <a:pt x="247" y="375"/>
                    <a:pt x="274" y="401"/>
                  </a:cubicBezTo>
                  <a:lnTo>
                    <a:pt x="278" y="405"/>
                  </a:lnTo>
                  <a:lnTo>
                    <a:pt x="110" y="572"/>
                  </a:lnTo>
                  <a:lnTo>
                    <a:pt x="65" y="589"/>
                  </a:lnTo>
                  <a:lnTo>
                    <a:pt x="0" y="682"/>
                  </a:lnTo>
                  <a:lnTo>
                    <a:pt x="42" y="724"/>
                  </a:lnTo>
                  <a:lnTo>
                    <a:pt x="135" y="659"/>
                  </a:lnTo>
                  <a:lnTo>
                    <a:pt x="152" y="614"/>
                  </a:lnTo>
                  <a:lnTo>
                    <a:pt x="319" y="447"/>
                  </a:lnTo>
                  <a:lnTo>
                    <a:pt x="324" y="451"/>
                  </a:lnTo>
                  <a:cubicBezTo>
                    <a:pt x="338" y="465"/>
                    <a:pt x="355" y="471"/>
                    <a:pt x="373" y="471"/>
                  </a:cubicBezTo>
                  <a:cubicBezTo>
                    <a:pt x="390" y="471"/>
                    <a:pt x="408" y="465"/>
                    <a:pt x="421" y="451"/>
                  </a:cubicBezTo>
                  <a:lnTo>
                    <a:pt x="440" y="433"/>
                  </a:lnTo>
                  <a:cubicBezTo>
                    <a:pt x="434" y="420"/>
                    <a:pt x="438" y="401"/>
                    <a:pt x="449" y="391"/>
                  </a:cubicBezTo>
                  <a:cubicBezTo>
                    <a:pt x="456" y="384"/>
                    <a:pt x="467" y="379"/>
                    <a:pt x="477" y="379"/>
                  </a:cubicBezTo>
                  <a:cubicBezTo>
                    <a:pt x="482" y="379"/>
                    <a:pt x="487" y="380"/>
                    <a:pt x="490" y="382"/>
                  </a:cubicBezTo>
                  <a:lnTo>
                    <a:pt x="705" y="167"/>
                  </a:lnTo>
                  <a:cubicBezTo>
                    <a:pt x="732" y="140"/>
                    <a:pt x="732" y="97"/>
                    <a:pt x="705"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black"/>
                </a:solidFill>
                <a:effectLst/>
                <a:uLnTx/>
                <a:uFillTx/>
                <a:latin typeface="等线" panose="02010600030101010101" charset="-122"/>
              </a:endParaRPr>
            </a:p>
          </p:txBody>
        </p:sp>
      </p:grpSp>
      <p:grpSp>
        <p:nvGrpSpPr>
          <p:cNvPr id="43" name="组合 42"/>
          <p:cNvGrpSpPr/>
          <p:nvPr/>
        </p:nvGrpSpPr>
        <p:grpSpPr>
          <a:xfrm>
            <a:off x="319767" y="133350"/>
            <a:ext cx="3316556" cy="951169"/>
            <a:chOff x="586467" y="272680"/>
            <a:chExt cx="3316556" cy="951169"/>
          </a:xfrm>
        </p:grpSpPr>
        <p:pic>
          <p:nvPicPr>
            <p:cNvPr id="44" name="图片 43"/>
            <p:cNvPicPr>
              <a:picLocks noChangeAspect="1"/>
            </p:cNvPicPr>
            <p:nvPr/>
          </p:nvPicPr>
          <p:blipFill>
            <a:blip r:embed="rId2" cstate="screen"/>
            <a:stretch>
              <a:fillRect/>
            </a:stretch>
          </p:blipFill>
          <p:spPr>
            <a:xfrm>
              <a:off x="586467" y="272680"/>
              <a:ext cx="956583" cy="951169"/>
            </a:xfrm>
            <a:prstGeom prst="rect">
              <a:avLst/>
            </a:prstGeom>
          </p:spPr>
        </p:pic>
        <p:sp>
          <p:nvSpPr>
            <p:cNvPr id="45" name="文本框 26"/>
            <p:cNvSpPr txBox="1"/>
            <p:nvPr/>
          </p:nvSpPr>
          <p:spPr>
            <a:xfrm>
              <a:off x="1563921" y="486081"/>
              <a:ext cx="2339102"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smtClean="0">
                  <a:ln>
                    <a:noFill/>
                  </a:ln>
                  <a:solidFill>
                    <a:prstClr val="white"/>
                  </a:solidFill>
                  <a:effectLst/>
                  <a:uLnTx/>
                  <a:uFillTx/>
                </a:rPr>
                <a:t>活动经费预算</a:t>
              </a:r>
            </a:p>
          </p:txBody>
        </p:sp>
      </p:grpSp>
      <p:grpSp>
        <p:nvGrpSpPr>
          <p:cNvPr id="46" name="组合 45"/>
          <p:cNvGrpSpPr/>
          <p:nvPr/>
        </p:nvGrpSpPr>
        <p:grpSpPr>
          <a:xfrm>
            <a:off x="3225815" y="1796647"/>
            <a:ext cx="2115035" cy="1154619"/>
            <a:chOff x="1478171" y="2225265"/>
            <a:chExt cx="2115035" cy="1154619"/>
          </a:xfrm>
        </p:grpSpPr>
        <p:sp>
          <p:nvSpPr>
            <p:cNvPr id="47"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48" name="文本框 29"/>
            <p:cNvSpPr txBox="1"/>
            <p:nvPr/>
          </p:nvSpPr>
          <p:spPr>
            <a:xfrm>
              <a:off x="1593972" y="2225265"/>
              <a:ext cx="1210588"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缴纳费用</a:t>
              </a:r>
            </a:p>
          </p:txBody>
        </p:sp>
      </p:grpSp>
      <p:grpSp>
        <p:nvGrpSpPr>
          <p:cNvPr id="49" name="组合 48"/>
          <p:cNvGrpSpPr/>
          <p:nvPr/>
        </p:nvGrpSpPr>
        <p:grpSpPr>
          <a:xfrm>
            <a:off x="6715989" y="1796647"/>
            <a:ext cx="2115035" cy="1154619"/>
            <a:chOff x="1478171" y="2225265"/>
            <a:chExt cx="2115035" cy="1154619"/>
          </a:xfrm>
        </p:grpSpPr>
        <p:sp>
          <p:nvSpPr>
            <p:cNvPr id="50"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51" name="文本框 38"/>
            <p:cNvSpPr txBox="1"/>
            <p:nvPr/>
          </p:nvSpPr>
          <p:spPr>
            <a:xfrm>
              <a:off x="1593972" y="2225265"/>
              <a:ext cx="1210588"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缴纳费用</a:t>
              </a:r>
            </a:p>
          </p:txBody>
        </p:sp>
      </p:grpSp>
      <p:grpSp>
        <p:nvGrpSpPr>
          <p:cNvPr id="52" name="组合 51"/>
          <p:cNvGrpSpPr/>
          <p:nvPr/>
        </p:nvGrpSpPr>
        <p:grpSpPr>
          <a:xfrm>
            <a:off x="3225815" y="4668636"/>
            <a:ext cx="2115035" cy="1154619"/>
            <a:chOff x="1478171" y="2225265"/>
            <a:chExt cx="2115035" cy="1154619"/>
          </a:xfrm>
        </p:grpSpPr>
        <p:sp>
          <p:nvSpPr>
            <p:cNvPr id="53"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54" name="文本框 41"/>
            <p:cNvSpPr txBox="1"/>
            <p:nvPr/>
          </p:nvSpPr>
          <p:spPr>
            <a:xfrm>
              <a:off x="1593972" y="2225265"/>
              <a:ext cx="1210588"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缴纳费用</a:t>
              </a:r>
            </a:p>
          </p:txBody>
        </p:sp>
      </p:grpSp>
      <p:grpSp>
        <p:nvGrpSpPr>
          <p:cNvPr id="55" name="组合 54"/>
          <p:cNvGrpSpPr/>
          <p:nvPr/>
        </p:nvGrpSpPr>
        <p:grpSpPr>
          <a:xfrm>
            <a:off x="6715989" y="4668636"/>
            <a:ext cx="2115035" cy="1154619"/>
            <a:chOff x="1478171" y="2225265"/>
            <a:chExt cx="2115035" cy="1154619"/>
          </a:xfrm>
        </p:grpSpPr>
        <p:sp>
          <p:nvSpPr>
            <p:cNvPr id="56"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57" name="文本框 44"/>
            <p:cNvSpPr txBox="1"/>
            <p:nvPr/>
          </p:nvSpPr>
          <p:spPr>
            <a:xfrm>
              <a:off x="1593972" y="2225265"/>
              <a:ext cx="1210588"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缴纳费用</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1"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56" presetClass="path" presetSubtype="0" accel="50000" decel="50000" fill="hold" nodeType="withEffect">
                                  <p:stCondLst>
                                    <p:cond delay="0"/>
                                  </p:stCondLst>
                                  <p:childTnLst>
                                    <p:animMotion origin="layout" path="M 1.46481E-6 -2.96296E-6 L -0.313 -0.10856 " pathEditMode="relative" rAng="0" ptsTypes="AA">
                                      <p:cBhvr>
                                        <p:cTn id="18" dur="1000" spd="-99800" fill="hold"/>
                                        <p:tgtEl>
                                          <p:spTgt spid="40"/>
                                        </p:tgtEl>
                                        <p:attrNameLst>
                                          <p:attrName>ppt_x</p:attrName>
                                          <p:attrName>ppt_y</p:attrName>
                                        </p:attrNameLst>
                                      </p:cBhvr>
                                      <p:rCtr x="-15400" y="-5200"/>
                                    </p:animMotion>
                                  </p:childTnLst>
                                </p:cTn>
                              </p:par>
                              <p:par>
                                <p:cTn id="19" presetID="56" presetClass="path" presetSubtype="0" accel="50000" decel="50000" fill="hold" nodeType="withEffect">
                                  <p:stCondLst>
                                    <p:cond delay="0"/>
                                  </p:stCondLst>
                                  <p:childTnLst>
                                    <p:animMotion origin="layout" path="M 1.67816E-7 4.81481E-6 L 0.30831 0.12546 " pathEditMode="relative" rAng="0" ptsTypes="AA">
                                      <p:cBhvr>
                                        <p:cTn id="20" dur="1000" spd="-99800" fill="hold"/>
                                        <p:tgtEl>
                                          <p:spTgt spid="31"/>
                                        </p:tgtEl>
                                        <p:attrNameLst>
                                          <p:attrName>ppt_x</p:attrName>
                                          <p:attrName>ppt_y</p:attrName>
                                        </p:attrNameLst>
                                      </p:cBhvr>
                                      <p:rCtr x="15400" y="6300"/>
                                    </p:animMotion>
                                  </p:childTnLst>
                                </p:cTn>
                              </p:par>
                              <p:par>
                                <p:cTn id="21" presetID="56" presetClass="path" presetSubtype="0" accel="50000" decel="50000" fill="hold" nodeType="withEffect">
                                  <p:stCondLst>
                                    <p:cond delay="0"/>
                                  </p:stCondLst>
                                  <p:childTnLst>
                                    <p:animMotion origin="layout" path="M -1.26838E-6 -4.81481E-6 L 0.30623 -0.10416 " pathEditMode="relative" rAng="0" ptsTypes="AA">
                                      <p:cBhvr>
                                        <p:cTn id="22" dur="1000" spd="-99800" fill="hold"/>
                                        <p:tgtEl>
                                          <p:spTgt spid="34"/>
                                        </p:tgtEl>
                                        <p:attrNameLst>
                                          <p:attrName>ppt_x</p:attrName>
                                          <p:attrName>ppt_y</p:attrName>
                                        </p:attrNameLst>
                                      </p:cBhvr>
                                      <p:rCtr x="15300" y="-5000"/>
                                    </p:animMotion>
                                  </p:childTnLst>
                                </p:cTn>
                              </p:par>
                              <p:par>
                                <p:cTn id="23" presetID="56" presetClass="path" presetSubtype="0" accel="50000" decel="50000" fill="hold" nodeType="withEffect">
                                  <p:stCondLst>
                                    <p:cond delay="0"/>
                                  </p:stCondLst>
                                  <p:childTnLst>
                                    <p:animMotion origin="layout" path="M 4.06791E-6 -4.81481E-6 L -0.30923 0.12084 " pathEditMode="relative" rAng="0" ptsTypes="AA">
                                      <p:cBhvr>
                                        <p:cTn id="24" dur="1000" spd="-99800" fill="hold"/>
                                        <p:tgtEl>
                                          <p:spTgt spid="37"/>
                                        </p:tgtEl>
                                        <p:attrNameLst>
                                          <p:attrName>ppt_x</p:attrName>
                                          <p:attrName>ppt_y</p:attrName>
                                        </p:attrNameLst>
                                      </p:cBhvr>
                                      <p:rCtr x="-15300" y="6000"/>
                                    </p:animMotion>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46"/>
                                        </p:tgtEl>
                                        <p:attrNameLst>
                                          <p:attrName>style.visibility</p:attrName>
                                        </p:attrNameLst>
                                      </p:cBhvr>
                                      <p:to>
                                        <p:strVal val="visible"/>
                                      </p:to>
                                    </p:set>
                                    <p:animEffect transition="in" filter="fade">
                                      <p:cBhvr>
                                        <p:cTn id="29" dur="1000"/>
                                        <p:tgtEl>
                                          <p:spTgt spid="46"/>
                                        </p:tgtEl>
                                      </p:cBhvr>
                                    </p:animEffect>
                                    <p:anim calcmode="lin" valueType="num">
                                      <p:cBhvr>
                                        <p:cTn id="30" dur="1000" fill="hold"/>
                                        <p:tgtEl>
                                          <p:spTgt spid="46"/>
                                        </p:tgtEl>
                                        <p:attrNameLst>
                                          <p:attrName>ppt_x</p:attrName>
                                        </p:attrNameLst>
                                      </p:cBhvr>
                                      <p:tavLst>
                                        <p:tav tm="0">
                                          <p:val>
                                            <p:strVal val="#ppt_x"/>
                                          </p:val>
                                        </p:tav>
                                        <p:tav tm="100000">
                                          <p:val>
                                            <p:strVal val="#ppt_x"/>
                                          </p:val>
                                        </p:tav>
                                      </p:tavLst>
                                    </p:anim>
                                    <p:anim calcmode="lin" valueType="num">
                                      <p:cBhvr>
                                        <p:cTn id="31"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52"/>
                                        </p:tgtEl>
                                        <p:attrNameLst>
                                          <p:attrName>style.visibility</p:attrName>
                                        </p:attrNameLst>
                                      </p:cBhvr>
                                      <p:to>
                                        <p:strVal val="visible"/>
                                      </p:to>
                                    </p:set>
                                    <p:animEffect transition="in" filter="fade">
                                      <p:cBhvr>
                                        <p:cTn id="43" dur="1000"/>
                                        <p:tgtEl>
                                          <p:spTgt spid="52"/>
                                        </p:tgtEl>
                                      </p:cBhvr>
                                    </p:animEffect>
                                    <p:anim calcmode="lin" valueType="num">
                                      <p:cBhvr>
                                        <p:cTn id="44" dur="1000" fill="hold"/>
                                        <p:tgtEl>
                                          <p:spTgt spid="52"/>
                                        </p:tgtEl>
                                        <p:attrNameLst>
                                          <p:attrName>ppt_x</p:attrName>
                                        </p:attrNameLst>
                                      </p:cBhvr>
                                      <p:tavLst>
                                        <p:tav tm="0">
                                          <p:val>
                                            <p:strVal val="#ppt_x"/>
                                          </p:val>
                                        </p:tav>
                                        <p:tav tm="100000">
                                          <p:val>
                                            <p:strVal val="#ppt_x"/>
                                          </p:val>
                                        </p:tav>
                                      </p:tavLst>
                                    </p:anim>
                                    <p:anim calcmode="lin" valueType="num">
                                      <p:cBhvr>
                                        <p:cTn id="45"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fade">
                                      <p:cBhvr>
                                        <p:cTn id="50" dur="1000"/>
                                        <p:tgtEl>
                                          <p:spTgt spid="55"/>
                                        </p:tgtEl>
                                      </p:cBhvr>
                                    </p:animEffect>
                                    <p:anim calcmode="lin" valueType="num">
                                      <p:cBhvr>
                                        <p:cTn id="51" dur="1000" fill="hold"/>
                                        <p:tgtEl>
                                          <p:spTgt spid="55"/>
                                        </p:tgtEl>
                                        <p:attrNameLst>
                                          <p:attrName>ppt_x</p:attrName>
                                        </p:attrNameLst>
                                      </p:cBhvr>
                                      <p:tavLst>
                                        <p:tav tm="0">
                                          <p:val>
                                            <p:strVal val="#ppt_x"/>
                                          </p:val>
                                        </p:tav>
                                        <p:tav tm="100000">
                                          <p:val>
                                            <p:strVal val="#ppt_x"/>
                                          </p:val>
                                        </p:tav>
                                      </p:tavLst>
                                    </p:anim>
                                    <p:anim calcmode="lin" valueType="num">
                                      <p:cBhvr>
                                        <p:cTn id="5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组合 78"/>
          <p:cNvGrpSpPr/>
          <p:nvPr/>
        </p:nvGrpSpPr>
        <p:grpSpPr>
          <a:xfrm>
            <a:off x="-34645" y="902485"/>
            <a:ext cx="12033386" cy="3768207"/>
            <a:chOff x="-34645" y="-1165801"/>
            <a:chExt cx="12033386" cy="3768207"/>
          </a:xfrm>
        </p:grpSpPr>
        <p:sp>
          <p:nvSpPr>
            <p:cNvPr id="80" name="Freeform 75"/>
            <p:cNvSpPr/>
            <p:nvPr/>
          </p:nvSpPr>
          <p:spPr bwMode="auto">
            <a:xfrm rot="20425583">
              <a:off x="5701129" y="-1165801"/>
              <a:ext cx="6297612" cy="2439988"/>
            </a:xfrm>
            <a:custGeom>
              <a:avLst/>
              <a:gdLst>
                <a:gd name="T0" fmla="*/ 0 w 1486"/>
                <a:gd name="T1" fmla="*/ 0 h 575"/>
                <a:gd name="T2" fmla="*/ 1486 w 1486"/>
                <a:gd name="T3" fmla="*/ 575 h 575"/>
              </a:gdLst>
              <a:ahLst/>
              <a:cxnLst>
                <a:cxn ang="0">
                  <a:pos x="T0" y="T1"/>
                </a:cxn>
                <a:cxn ang="0">
                  <a:pos x="T2" y="T3"/>
                </a:cxn>
              </a:cxnLst>
              <a:rect l="0" t="0" r="r" b="b"/>
              <a:pathLst>
                <a:path w="1486" h="575">
                  <a:moveTo>
                    <a:pt x="0" y="0"/>
                  </a:moveTo>
                  <a:cubicBezTo>
                    <a:pt x="0" y="0"/>
                    <a:pt x="734" y="573"/>
                    <a:pt x="1486" y="575"/>
                  </a:cubicBezTo>
                </a:path>
              </a:pathLst>
            </a:custGeom>
            <a:noFill/>
            <a:ln w="50800" cap="flat">
              <a:solidFill>
                <a:srgbClr val="EF74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81" name="Freeform 76"/>
            <p:cNvSpPr/>
            <p:nvPr/>
          </p:nvSpPr>
          <p:spPr bwMode="auto">
            <a:xfrm>
              <a:off x="-34645" y="-44924"/>
              <a:ext cx="6321145" cy="1886748"/>
            </a:xfrm>
            <a:custGeom>
              <a:avLst/>
              <a:gdLst>
                <a:gd name="T0" fmla="*/ 0 w 1530"/>
                <a:gd name="T1" fmla="*/ 447 h 456"/>
                <a:gd name="T2" fmla="*/ 1530 w 1530"/>
                <a:gd name="T3" fmla="*/ 0 h 456"/>
              </a:gdLst>
              <a:ahLst/>
              <a:cxnLst>
                <a:cxn ang="0">
                  <a:pos x="T0" y="T1"/>
                </a:cxn>
                <a:cxn ang="0">
                  <a:pos x="T2" y="T3"/>
                </a:cxn>
              </a:cxnLst>
              <a:rect l="0" t="0" r="r" b="b"/>
              <a:pathLst>
                <a:path w="1530" h="456">
                  <a:moveTo>
                    <a:pt x="0" y="447"/>
                  </a:moveTo>
                  <a:cubicBezTo>
                    <a:pt x="0" y="447"/>
                    <a:pt x="931" y="456"/>
                    <a:pt x="1530" y="0"/>
                  </a:cubicBezTo>
                </a:path>
              </a:pathLst>
            </a:custGeom>
            <a:noFill/>
            <a:ln w="50800" cap="flat">
              <a:solidFill>
                <a:srgbClr val="EF74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82" name="Freeform 122"/>
            <p:cNvSpPr/>
            <p:nvPr/>
          </p:nvSpPr>
          <p:spPr bwMode="auto">
            <a:xfrm>
              <a:off x="11348879" y="625475"/>
              <a:ext cx="284162" cy="131763"/>
            </a:xfrm>
            <a:custGeom>
              <a:avLst/>
              <a:gdLst>
                <a:gd name="T0" fmla="*/ 67 w 67"/>
                <a:gd name="T1" fmla="*/ 0 h 31"/>
                <a:gd name="T2" fmla="*/ 53 w 67"/>
                <a:gd name="T3" fmla="*/ 7 h 31"/>
                <a:gd name="T4" fmla="*/ 47 w 67"/>
                <a:gd name="T5" fmla="*/ 6 h 31"/>
                <a:gd name="T6" fmla="*/ 40 w 67"/>
                <a:gd name="T7" fmla="*/ 13 h 31"/>
                <a:gd name="T8" fmla="*/ 37 w 67"/>
                <a:gd name="T9" fmla="*/ 8 h 31"/>
                <a:gd name="T10" fmla="*/ 35 w 67"/>
                <a:gd name="T11" fmla="*/ 11 h 31"/>
                <a:gd name="T12" fmla="*/ 34 w 67"/>
                <a:gd name="T13" fmla="*/ 11 h 31"/>
                <a:gd name="T14" fmla="*/ 32 w 67"/>
                <a:gd name="T15" fmla="*/ 11 h 31"/>
                <a:gd name="T16" fmla="*/ 30 w 67"/>
                <a:gd name="T17" fmla="*/ 8 h 31"/>
                <a:gd name="T18" fmla="*/ 28 w 67"/>
                <a:gd name="T19" fmla="*/ 14 h 31"/>
                <a:gd name="T20" fmla="*/ 20 w 67"/>
                <a:gd name="T21" fmla="*/ 7 h 31"/>
                <a:gd name="T22" fmla="*/ 14 w 67"/>
                <a:gd name="T23" fmla="*/ 8 h 31"/>
                <a:gd name="T24" fmla="*/ 0 w 67"/>
                <a:gd name="T25" fmla="*/ 1 h 31"/>
                <a:gd name="T26" fmla="*/ 5 w 67"/>
                <a:gd name="T27" fmla="*/ 7 h 31"/>
                <a:gd name="T28" fmla="*/ 4 w 67"/>
                <a:gd name="T29" fmla="*/ 13 h 31"/>
                <a:gd name="T30" fmla="*/ 9 w 67"/>
                <a:gd name="T31" fmla="*/ 14 h 31"/>
                <a:gd name="T32" fmla="*/ 11 w 67"/>
                <a:gd name="T33" fmla="*/ 20 h 31"/>
                <a:gd name="T34" fmla="*/ 17 w 67"/>
                <a:gd name="T35" fmla="*/ 20 h 31"/>
                <a:gd name="T36" fmla="*/ 20 w 67"/>
                <a:gd name="T37" fmla="*/ 23 h 31"/>
                <a:gd name="T38" fmla="*/ 24 w 67"/>
                <a:gd name="T39" fmla="*/ 22 h 31"/>
                <a:gd name="T40" fmla="*/ 28 w 67"/>
                <a:gd name="T41" fmla="*/ 25 h 31"/>
                <a:gd name="T42" fmla="*/ 30 w 67"/>
                <a:gd name="T43" fmla="*/ 24 h 31"/>
                <a:gd name="T44" fmla="*/ 34 w 67"/>
                <a:gd name="T45" fmla="*/ 31 h 31"/>
                <a:gd name="T46" fmla="*/ 37 w 67"/>
                <a:gd name="T47" fmla="*/ 23 h 31"/>
                <a:gd name="T48" fmla="*/ 40 w 67"/>
                <a:gd name="T49" fmla="*/ 24 h 31"/>
                <a:gd name="T50" fmla="*/ 44 w 67"/>
                <a:gd name="T51" fmla="*/ 22 h 31"/>
                <a:gd name="T52" fmla="*/ 47 w 67"/>
                <a:gd name="T53" fmla="*/ 23 h 31"/>
                <a:gd name="T54" fmla="*/ 51 w 67"/>
                <a:gd name="T55" fmla="*/ 19 h 31"/>
                <a:gd name="T56" fmla="*/ 57 w 67"/>
                <a:gd name="T57" fmla="*/ 20 h 31"/>
                <a:gd name="T58" fmla="*/ 58 w 67"/>
                <a:gd name="T59" fmla="*/ 13 h 31"/>
                <a:gd name="T60" fmla="*/ 63 w 67"/>
                <a:gd name="T61" fmla="*/ 12 h 31"/>
                <a:gd name="T62" fmla="*/ 62 w 67"/>
                <a:gd name="T63" fmla="*/ 6 h 31"/>
                <a:gd name="T64" fmla="*/ 67 w 67"/>
                <a:gd name="T6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7" h="31">
                  <a:moveTo>
                    <a:pt x="67" y="0"/>
                  </a:moveTo>
                  <a:cubicBezTo>
                    <a:pt x="63" y="2"/>
                    <a:pt x="58" y="6"/>
                    <a:pt x="53" y="7"/>
                  </a:cubicBezTo>
                  <a:cubicBezTo>
                    <a:pt x="51" y="7"/>
                    <a:pt x="49" y="7"/>
                    <a:pt x="47" y="6"/>
                  </a:cubicBezTo>
                  <a:cubicBezTo>
                    <a:pt x="45" y="9"/>
                    <a:pt x="44" y="13"/>
                    <a:pt x="40" y="13"/>
                  </a:cubicBezTo>
                  <a:cubicBezTo>
                    <a:pt x="36" y="14"/>
                    <a:pt x="37" y="10"/>
                    <a:pt x="37" y="8"/>
                  </a:cubicBezTo>
                  <a:cubicBezTo>
                    <a:pt x="36" y="9"/>
                    <a:pt x="36" y="11"/>
                    <a:pt x="35" y="11"/>
                  </a:cubicBezTo>
                  <a:cubicBezTo>
                    <a:pt x="34" y="11"/>
                    <a:pt x="34" y="11"/>
                    <a:pt x="34" y="11"/>
                  </a:cubicBezTo>
                  <a:cubicBezTo>
                    <a:pt x="33" y="11"/>
                    <a:pt x="33" y="11"/>
                    <a:pt x="32" y="11"/>
                  </a:cubicBezTo>
                  <a:cubicBezTo>
                    <a:pt x="32" y="11"/>
                    <a:pt x="31" y="9"/>
                    <a:pt x="30" y="8"/>
                  </a:cubicBezTo>
                  <a:cubicBezTo>
                    <a:pt x="30" y="11"/>
                    <a:pt x="31" y="14"/>
                    <a:pt x="28" y="14"/>
                  </a:cubicBezTo>
                  <a:cubicBezTo>
                    <a:pt x="24" y="13"/>
                    <a:pt x="22" y="9"/>
                    <a:pt x="20" y="7"/>
                  </a:cubicBezTo>
                  <a:cubicBezTo>
                    <a:pt x="18" y="8"/>
                    <a:pt x="16" y="8"/>
                    <a:pt x="14" y="8"/>
                  </a:cubicBezTo>
                  <a:cubicBezTo>
                    <a:pt x="9" y="7"/>
                    <a:pt x="4" y="3"/>
                    <a:pt x="0" y="1"/>
                  </a:cubicBezTo>
                  <a:cubicBezTo>
                    <a:pt x="1" y="2"/>
                    <a:pt x="5" y="5"/>
                    <a:pt x="5" y="7"/>
                  </a:cubicBezTo>
                  <a:cubicBezTo>
                    <a:pt x="6" y="10"/>
                    <a:pt x="4" y="12"/>
                    <a:pt x="4" y="13"/>
                  </a:cubicBezTo>
                  <a:cubicBezTo>
                    <a:pt x="6" y="13"/>
                    <a:pt x="8" y="13"/>
                    <a:pt x="9" y="14"/>
                  </a:cubicBezTo>
                  <a:cubicBezTo>
                    <a:pt x="10" y="15"/>
                    <a:pt x="12" y="18"/>
                    <a:pt x="11" y="20"/>
                  </a:cubicBezTo>
                  <a:cubicBezTo>
                    <a:pt x="11" y="20"/>
                    <a:pt x="14" y="19"/>
                    <a:pt x="17" y="20"/>
                  </a:cubicBezTo>
                  <a:cubicBezTo>
                    <a:pt x="19" y="21"/>
                    <a:pt x="20" y="23"/>
                    <a:pt x="20" y="23"/>
                  </a:cubicBezTo>
                  <a:cubicBezTo>
                    <a:pt x="22" y="23"/>
                    <a:pt x="23" y="22"/>
                    <a:pt x="24" y="22"/>
                  </a:cubicBezTo>
                  <a:cubicBezTo>
                    <a:pt x="25" y="22"/>
                    <a:pt x="27" y="23"/>
                    <a:pt x="28" y="25"/>
                  </a:cubicBezTo>
                  <a:cubicBezTo>
                    <a:pt x="28" y="23"/>
                    <a:pt x="30" y="23"/>
                    <a:pt x="30" y="24"/>
                  </a:cubicBezTo>
                  <a:cubicBezTo>
                    <a:pt x="33" y="24"/>
                    <a:pt x="34" y="31"/>
                    <a:pt x="34" y="31"/>
                  </a:cubicBezTo>
                  <a:cubicBezTo>
                    <a:pt x="34" y="31"/>
                    <a:pt x="35" y="24"/>
                    <a:pt x="37" y="23"/>
                  </a:cubicBezTo>
                  <a:cubicBezTo>
                    <a:pt x="38" y="23"/>
                    <a:pt x="39" y="23"/>
                    <a:pt x="40" y="24"/>
                  </a:cubicBezTo>
                  <a:cubicBezTo>
                    <a:pt x="41" y="23"/>
                    <a:pt x="42" y="22"/>
                    <a:pt x="44" y="22"/>
                  </a:cubicBezTo>
                  <a:cubicBezTo>
                    <a:pt x="45" y="22"/>
                    <a:pt x="46" y="22"/>
                    <a:pt x="47" y="23"/>
                  </a:cubicBezTo>
                  <a:cubicBezTo>
                    <a:pt x="47" y="23"/>
                    <a:pt x="48" y="20"/>
                    <a:pt x="51" y="19"/>
                  </a:cubicBezTo>
                  <a:cubicBezTo>
                    <a:pt x="53" y="18"/>
                    <a:pt x="56" y="19"/>
                    <a:pt x="57" y="20"/>
                  </a:cubicBezTo>
                  <a:cubicBezTo>
                    <a:pt x="56" y="17"/>
                    <a:pt x="57" y="15"/>
                    <a:pt x="58" y="13"/>
                  </a:cubicBezTo>
                  <a:cubicBezTo>
                    <a:pt x="59" y="12"/>
                    <a:pt x="62" y="11"/>
                    <a:pt x="63" y="12"/>
                  </a:cubicBezTo>
                  <a:cubicBezTo>
                    <a:pt x="63" y="11"/>
                    <a:pt x="62" y="9"/>
                    <a:pt x="62" y="6"/>
                  </a:cubicBezTo>
                  <a:cubicBezTo>
                    <a:pt x="62" y="4"/>
                    <a:pt x="66" y="1"/>
                    <a:pt x="67" y="0"/>
                  </a:cubicBezTo>
                  <a:close/>
                </a:path>
              </a:pathLst>
            </a:custGeom>
            <a:solidFill>
              <a:srgbClr val="2A0B3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grpSp>
          <p:nvGrpSpPr>
            <p:cNvPr id="83" name="组合 82"/>
            <p:cNvGrpSpPr/>
            <p:nvPr/>
          </p:nvGrpSpPr>
          <p:grpSpPr>
            <a:xfrm rot="21305791">
              <a:off x="4531410" y="679533"/>
              <a:ext cx="983890" cy="1186207"/>
              <a:chOff x="1804988" y="-2254250"/>
              <a:chExt cx="2030412" cy="2447926"/>
            </a:xfrm>
          </p:grpSpPr>
          <p:sp>
            <p:nvSpPr>
              <p:cNvPr id="132" name="Freeform 124"/>
              <p:cNvSpPr/>
              <p:nvPr/>
            </p:nvSpPr>
            <p:spPr bwMode="auto">
              <a:xfrm>
                <a:off x="2644775" y="-2254250"/>
                <a:ext cx="330200" cy="390525"/>
              </a:xfrm>
              <a:custGeom>
                <a:avLst/>
                <a:gdLst>
                  <a:gd name="T0" fmla="*/ 78 w 78"/>
                  <a:gd name="T1" fmla="*/ 40 h 92"/>
                  <a:gd name="T2" fmla="*/ 39 w 78"/>
                  <a:gd name="T3" fmla="*/ 0 h 92"/>
                  <a:gd name="T4" fmla="*/ 0 w 78"/>
                  <a:gd name="T5" fmla="*/ 40 h 92"/>
                  <a:gd name="T6" fmla="*/ 0 w 78"/>
                  <a:gd name="T7" fmla="*/ 92 h 92"/>
                  <a:gd name="T8" fmla="*/ 78 w 78"/>
                  <a:gd name="T9" fmla="*/ 92 h 92"/>
                  <a:gd name="T10" fmla="*/ 78 w 78"/>
                  <a:gd name="T11" fmla="*/ 40 h 92"/>
                </a:gdLst>
                <a:ahLst/>
                <a:cxnLst>
                  <a:cxn ang="0">
                    <a:pos x="T0" y="T1"/>
                  </a:cxn>
                  <a:cxn ang="0">
                    <a:pos x="T2" y="T3"/>
                  </a:cxn>
                  <a:cxn ang="0">
                    <a:pos x="T4" y="T5"/>
                  </a:cxn>
                  <a:cxn ang="0">
                    <a:pos x="T6" y="T7"/>
                  </a:cxn>
                  <a:cxn ang="0">
                    <a:pos x="T8" y="T9"/>
                  </a:cxn>
                  <a:cxn ang="0">
                    <a:pos x="T10" y="T11"/>
                  </a:cxn>
                </a:cxnLst>
                <a:rect l="0" t="0" r="r" b="b"/>
                <a:pathLst>
                  <a:path w="78" h="92">
                    <a:moveTo>
                      <a:pt x="78" y="40"/>
                    </a:moveTo>
                    <a:cubicBezTo>
                      <a:pt x="78" y="18"/>
                      <a:pt x="61" y="0"/>
                      <a:pt x="39" y="0"/>
                    </a:cubicBezTo>
                    <a:cubicBezTo>
                      <a:pt x="17" y="0"/>
                      <a:pt x="0" y="18"/>
                      <a:pt x="0" y="40"/>
                    </a:cubicBezTo>
                    <a:cubicBezTo>
                      <a:pt x="0" y="92"/>
                      <a:pt x="0" y="92"/>
                      <a:pt x="0" y="92"/>
                    </a:cubicBezTo>
                    <a:cubicBezTo>
                      <a:pt x="78" y="92"/>
                      <a:pt x="78" y="92"/>
                      <a:pt x="78" y="92"/>
                    </a:cubicBezTo>
                    <a:lnTo>
                      <a:pt x="78" y="40"/>
                    </a:lnTo>
                    <a:close/>
                  </a:path>
                </a:pathLst>
              </a:custGeom>
              <a:noFill/>
              <a:ln w="50800" cap="flat">
                <a:solidFill>
                  <a:srgbClr val="8C8787"/>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133" name="Oval 125"/>
              <p:cNvSpPr>
                <a:spLocks noChangeArrowheads="1"/>
              </p:cNvSpPr>
              <p:nvPr/>
            </p:nvSpPr>
            <p:spPr bwMode="auto">
              <a:xfrm>
                <a:off x="2868613" y="-1592263"/>
                <a:ext cx="966787" cy="1593850"/>
              </a:xfrm>
              <a:prstGeom prst="ellipse">
                <a:avLst/>
              </a:prstGeom>
              <a:solidFill>
                <a:srgbClr val="B84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134" name="Oval 126"/>
              <p:cNvSpPr>
                <a:spLocks noChangeArrowheads="1"/>
              </p:cNvSpPr>
              <p:nvPr/>
            </p:nvSpPr>
            <p:spPr bwMode="auto">
              <a:xfrm>
                <a:off x="2560638" y="-1647825"/>
                <a:ext cx="1033462" cy="1704975"/>
              </a:xfrm>
              <a:prstGeom prst="ellipse">
                <a:avLst/>
              </a:prstGeom>
              <a:solidFill>
                <a:srgbClr val="DE5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135" name="Oval 127"/>
              <p:cNvSpPr>
                <a:spLocks noChangeArrowheads="1"/>
              </p:cNvSpPr>
              <p:nvPr/>
            </p:nvSpPr>
            <p:spPr bwMode="auto">
              <a:xfrm>
                <a:off x="1804988" y="-1592263"/>
                <a:ext cx="966787" cy="1593850"/>
              </a:xfrm>
              <a:prstGeom prst="ellipse">
                <a:avLst/>
              </a:prstGeom>
              <a:solidFill>
                <a:srgbClr val="B84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136" name="Oval 128"/>
              <p:cNvSpPr>
                <a:spLocks noChangeArrowheads="1"/>
              </p:cNvSpPr>
              <p:nvPr/>
            </p:nvSpPr>
            <p:spPr bwMode="auto">
              <a:xfrm>
                <a:off x="2047875" y="-1647825"/>
                <a:ext cx="1033462" cy="1704975"/>
              </a:xfrm>
              <a:prstGeom prst="ellipse">
                <a:avLst/>
              </a:prstGeom>
              <a:solidFill>
                <a:srgbClr val="DE5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137" name="Oval 129"/>
              <p:cNvSpPr>
                <a:spLocks noChangeArrowheads="1"/>
              </p:cNvSpPr>
              <p:nvPr/>
            </p:nvSpPr>
            <p:spPr bwMode="auto">
              <a:xfrm>
                <a:off x="2365375" y="-1677988"/>
                <a:ext cx="914400" cy="1765300"/>
              </a:xfrm>
              <a:prstGeom prst="ellipse">
                <a:avLst/>
              </a:prstGeom>
              <a:solidFill>
                <a:srgbClr val="EF740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138" name="Rectangle 160"/>
              <p:cNvSpPr>
                <a:spLocks noChangeArrowheads="1"/>
              </p:cNvSpPr>
              <p:nvPr/>
            </p:nvSpPr>
            <p:spPr bwMode="auto">
              <a:xfrm>
                <a:off x="2365375" y="-1787525"/>
                <a:ext cx="914400" cy="203200"/>
              </a:xfrm>
              <a:prstGeom prst="rect">
                <a:avLst/>
              </a:prstGeom>
              <a:solidFill>
                <a:srgbClr val="D8331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139" name="Rectangle 161"/>
              <p:cNvSpPr>
                <a:spLocks noChangeArrowheads="1"/>
              </p:cNvSpPr>
              <p:nvPr/>
            </p:nvSpPr>
            <p:spPr bwMode="auto">
              <a:xfrm>
                <a:off x="2365375" y="-14287"/>
                <a:ext cx="919162" cy="207963"/>
              </a:xfrm>
              <a:prstGeom prst="rect">
                <a:avLst/>
              </a:prstGeom>
              <a:solidFill>
                <a:srgbClr val="D8331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140" name="Rectangle 162"/>
              <p:cNvSpPr>
                <a:spLocks noChangeArrowheads="1"/>
              </p:cNvSpPr>
              <p:nvPr/>
            </p:nvSpPr>
            <p:spPr bwMode="auto">
              <a:xfrm>
                <a:off x="2484438" y="-1995488"/>
                <a:ext cx="652462" cy="207963"/>
              </a:xfrm>
              <a:prstGeom prst="rect">
                <a:avLst/>
              </a:prstGeom>
              <a:solidFill>
                <a:srgbClr val="C72F1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grpSp>
        <p:grpSp>
          <p:nvGrpSpPr>
            <p:cNvPr id="84" name="组合 83"/>
            <p:cNvGrpSpPr/>
            <p:nvPr/>
          </p:nvGrpSpPr>
          <p:grpSpPr>
            <a:xfrm>
              <a:off x="437764" y="1740394"/>
              <a:ext cx="731837" cy="862012"/>
              <a:chOff x="3598863" y="-2403475"/>
              <a:chExt cx="731837" cy="862012"/>
            </a:xfrm>
          </p:grpSpPr>
          <p:sp>
            <p:nvSpPr>
              <p:cNvPr id="124" name="Freeform 187"/>
              <p:cNvSpPr/>
              <p:nvPr/>
            </p:nvSpPr>
            <p:spPr bwMode="auto">
              <a:xfrm>
                <a:off x="3827463" y="-2403475"/>
                <a:ext cx="131762" cy="149225"/>
              </a:xfrm>
              <a:custGeom>
                <a:avLst/>
                <a:gdLst>
                  <a:gd name="T0" fmla="*/ 28 w 31"/>
                  <a:gd name="T1" fmla="*/ 12 h 35"/>
                  <a:gd name="T2" fmla="*/ 12 w 31"/>
                  <a:gd name="T3" fmla="*/ 2 h 35"/>
                  <a:gd name="T4" fmla="*/ 2 w 31"/>
                  <a:gd name="T5" fmla="*/ 17 h 35"/>
                  <a:gd name="T6" fmla="*/ 5 w 31"/>
                  <a:gd name="T7" fmla="*/ 35 h 35"/>
                  <a:gd name="T8" fmla="*/ 31 w 31"/>
                  <a:gd name="T9" fmla="*/ 30 h 35"/>
                  <a:gd name="T10" fmla="*/ 28 w 31"/>
                  <a:gd name="T11" fmla="*/ 12 h 35"/>
                </a:gdLst>
                <a:ahLst/>
                <a:cxnLst>
                  <a:cxn ang="0">
                    <a:pos x="T0" y="T1"/>
                  </a:cxn>
                  <a:cxn ang="0">
                    <a:pos x="T2" y="T3"/>
                  </a:cxn>
                  <a:cxn ang="0">
                    <a:pos x="T4" y="T5"/>
                  </a:cxn>
                  <a:cxn ang="0">
                    <a:pos x="T6" y="T7"/>
                  </a:cxn>
                  <a:cxn ang="0">
                    <a:pos x="T8" y="T9"/>
                  </a:cxn>
                  <a:cxn ang="0">
                    <a:pos x="T10" y="T11"/>
                  </a:cxn>
                </a:cxnLst>
                <a:rect l="0" t="0" r="r" b="b"/>
                <a:pathLst>
                  <a:path w="31" h="35">
                    <a:moveTo>
                      <a:pt x="28" y="12"/>
                    </a:moveTo>
                    <a:cubicBezTo>
                      <a:pt x="26" y="5"/>
                      <a:pt x="19" y="0"/>
                      <a:pt x="12" y="2"/>
                    </a:cubicBezTo>
                    <a:cubicBezTo>
                      <a:pt x="5" y="3"/>
                      <a:pt x="0" y="10"/>
                      <a:pt x="2" y="17"/>
                    </a:cubicBezTo>
                    <a:cubicBezTo>
                      <a:pt x="5" y="35"/>
                      <a:pt x="5" y="35"/>
                      <a:pt x="5" y="35"/>
                    </a:cubicBezTo>
                    <a:cubicBezTo>
                      <a:pt x="31" y="30"/>
                      <a:pt x="31" y="30"/>
                      <a:pt x="31" y="30"/>
                    </a:cubicBezTo>
                    <a:lnTo>
                      <a:pt x="28" y="12"/>
                    </a:lnTo>
                    <a:close/>
                  </a:path>
                </a:pathLst>
              </a:custGeom>
              <a:noFill/>
              <a:ln w="25400" cap="flat">
                <a:solidFill>
                  <a:srgbClr val="A39D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125" name="Freeform 188"/>
              <p:cNvSpPr/>
              <p:nvPr/>
            </p:nvSpPr>
            <p:spPr bwMode="auto">
              <a:xfrm>
                <a:off x="3954463" y="-2249488"/>
                <a:ext cx="376237" cy="563563"/>
              </a:xfrm>
              <a:custGeom>
                <a:avLst/>
                <a:gdLst>
                  <a:gd name="T0" fmla="*/ 6 w 89"/>
                  <a:gd name="T1" fmla="*/ 73 h 133"/>
                  <a:gd name="T2" fmla="*/ 56 w 89"/>
                  <a:gd name="T3" fmla="*/ 129 h 133"/>
                  <a:gd name="T4" fmla="*/ 82 w 89"/>
                  <a:gd name="T5" fmla="*/ 59 h 133"/>
                  <a:gd name="T6" fmla="*/ 33 w 89"/>
                  <a:gd name="T7" fmla="*/ 4 h 133"/>
                  <a:gd name="T8" fmla="*/ 6 w 89"/>
                  <a:gd name="T9" fmla="*/ 73 h 133"/>
                </a:gdLst>
                <a:ahLst/>
                <a:cxnLst>
                  <a:cxn ang="0">
                    <a:pos x="T0" y="T1"/>
                  </a:cxn>
                  <a:cxn ang="0">
                    <a:pos x="T2" y="T3"/>
                  </a:cxn>
                  <a:cxn ang="0">
                    <a:pos x="T4" y="T5"/>
                  </a:cxn>
                  <a:cxn ang="0">
                    <a:pos x="T6" y="T7"/>
                  </a:cxn>
                  <a:cxn ang="0">
                    <a:pos x="T8" y="T9"/>
                  </a:cxn>
                </a:cxnLst>
                <a:rect l="0" t="0" r="r" b="b"/>
                <a:pathLst>
                  <a:path w="89" h="133">
                    <a:moveTo>
                      <a:pt x="6" y="73"/>
                    </a:moveTo>
                    <a:cubicBezTo>
                      <a:pt x="13" y="108"/>
                      <a:pt x="35" y="133"/>
                      <a:pt x="56" y="129"/>
                    </a:cubicBezTo>
                    <a:cubicBezTo>
                      <a:pt x="77" y="125"/>
                      <a:pt x="89" y="94"/>
                      <a:pt x="82" y="59"/>
                    </a:cubicBezTo>
                    <a:cubicBezTo>
                      <a:pt x="76" y="25"/>
                      <a:pt x="53" y="0"/>
                      <a:pt x="33" y="4"/>
                    </a:cubicBezTo>
                    <a:cubicBezTo>
                      <a:pt x="12" y="8"/>
                      <a:pt x="0" y="39"/>
                      <a:pt x="6" y="73"/>
                    </a:cubicBezTo>
                    <a:close/>
                  </a:path>
                </a:pathLst>
              </a:custGeom>
              <a:solidFill>
                <a:srgbClr val="CF57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126" name="Freeform 189"/>
              <p:cNvSpPr/>
              <p:nvPr/>
            </p:nvSpPr>
            <p:spPr bwMode="auto">
              <a:xfrm>
                <a:off x="3848100" y="-2254250"/>
                <a:ext cx="403225" cy="606425"/>
              </a:xfrm>
              <a:custGeom>
                <a:avLst/>
                <a:gdLst>
                  <a:gd name="T0" fmla="*/ 7 w 95"/>
                  <a:gd name="T1" fmla="*/ 79 h 143"/>
                  <a:gd name="T2" fmla="*/ 60 w 95"/>
                  <a:gd name="T3" fmla="*/ 138 h 143"/>
                  <a:gd name="T4" fmla="*/ 88 w 95"/>
                  <a:gd name="T5" fmla="*/ 64 h 143"/>
                  <a:gd name="T6" fmla="*/ 35 w 95"/>
                  <a:gd name="T7" fmla="*/ 4 h 143"/>
                  <a:gd name="T8" fmla="*/ 7 w 95"/>
                  <a:gd name="T9" fmla="*/ 79 h 143"/>
                </a:gdLst>
                <a:ahLst/>
                <a:cxnLst>
                  <a:cxn ang="0">
                    <a:pos x="T0" y="T1"/>
                  </a:cxn>
                  <a:cxn ang="0">
                    <a:pos x="T2" y="T3"/>
                  </a:cxn>
                  <a:cxn ang="0">
                    <a:pos x="T4" y="T5"/>
                  </a:cxn>
                  <a:cxn ang="0">
                    <a:pos x="T6" y="T7"/>
                  </a:cxn>
                  <a:cxn ang="0">
                    <a:pos x="T8" y="T9"/>
                  </a:cxn>
                </a:cxnLst>
                <a:rect l="0" t="0" r="r" b="b"/>
                <a:pathLst>
                  <a:path w="95" h="143">
                    <a:moveTo>
                      <a:pt x="7" y="79"/>
                    </a:moveTo>
                    <a:cubicBezTo>
                      <a:pt x="14" y="116"/>
                      <a:pt x="38" y="143"/>
                      <a:pt x="60" y="138"/>
                    </a:cubicBezTo>
                    <a:cubicBezTo>
                      <a:pt x="83" y="134"/>
                      <a:pt x="95" y="101"/>
                      <a:pt x="88" y="64"/>
                    </a:cubicBezTo>
                    <a:cubicBezTo>
                      <a:pt x="81" y="27"/>
                      <a:pt x="57" y="0"/>
                      <a:pt x="35" y="4"/>
                    </a:cubicBezTo>
                    <a:cubicBezTo>
                      <a:pt x="13" y="9"/>
                      <a:pt x="0" y="42"/>
                      <a:pt x="7" y="79"/>
                    </a:cubicBezTo>
                    <a:close/>
                  </a:path>
                </a:pathLst>
              </a:custGeom>
              <a:solidFill>
                <a:srgbClr val="F165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127" name="Freeform 190"/>
              <p:cNvSpPr/>
              <p:nvPr/>
            </p:nvSpPr>
            <p:spPr bwMode="auto">
              <a:xfrm>
                <a:off x="3598863" y="-2182813"/>
                <a:ext cx="376237" cy="560388"/>
              </a:xfrm>
              <a:custGeom>
                <a:avLst/>
                <a:gdLst>
                  <a:gd name="T0" fmla="*/ 83 w 89"/>
                  <a:gd name="T1" fmla="*/ 59 h 132"/>
                  <a:gd name="T2" fmla="*/ 56 w 89"/>
                  <a:gd name="T3" fmla="*/ 129 h 132"/>
                  <a:gd name="T4" fmla="*/ 7 w 89"/>
                  <a:gd name="T5" fmla="*/ 73 h 132"/>
                  <a:gd name="T6" fmla="*/ 33 w 89"/>
                  <a:gd name="T7" fmla="*/ 4 h 132"/>
                  <a:gd name="T8" fmla="*/ 83 w 89"/>
                  <a:gd name="T9" fmla="*/ 59 h 132"/>
                </a:gdLst>
                <a:ahLst/>
                <a:cxnLst>
                  <a:cxn ang="0">
                    <a:pos x="T0" y="T1"/>
                  </a:cxn>
                  <a:cxn ang="0">
                    <a:pos x="T2" y="T3"/>
                  </a:cxn>
                  <a:cxn ang="0">
                    <a:pos x="T4" y="T5"/>
                  </a:cxn>
                  <a:cxn ang="0">
                    <a:pos x="T6" y="T7"/>
                  </a:cxn>
                  <a:cxn ang="0">
                    <a:pos x="T8" y="T9"/>
                  </a:cxn>
                </a:cxnLst>
                <a:rect l="0" t="0" r="r" b="b"/>
                <a:pathLst>
                  <a:path w="89" h="132">
                    <a:moveTo>
                      <a:pt x="83" y="59"/>
                    </a:moveTo>
                    <a:cubicBezTo>
                      <a:pt x="89" y="93"/>
                      <a:pt x="77" y="125"/>
                      <a:pt x="56" y="129"/>
                    </a:cubicBezTo>
                    <a:cubicBezTo>
                      <a:pt x="36" y="132"/>
                      <a:pt x="13" y="108"/>
                      <a:pt x="7" y="73"/>
                    </a:cubicBezTo>
                    <a:cubicBezTo>
                      <a:pt x="0" y="39"/>
                      <a:pt x="12" y="8"/>
                      <a:pt x="33" y="4"/>
                    </a:cubicBezTo>
                    <a:cubicBezTo>
                      <a:pt x="54" y="0"/>
                      <a:pt x="76" y="24"/>
                      <a:pt x="83" y="59"/>
                    </a:cubicBezTo>
                    <a:close/>
                  </a:path>
                </a:pathLst>
              </a:custGeom>
              <a:solidFill>
                <a:srgbClr val="CF57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128" name="Freeform 191"/>
              <p:cNvSpPr/>
              <p:nvPr/>
            </p:nvSpPr>
            <p:spPr bwMode="auto">
              <a:xfrm>
                <a:off x="3678238" y="-2220913"/>
                <a:ext cx="403225" cy="603250"/>
              </a:xfrm>
              <a:custGeom>
                <a:avLst/>
                <a:gdLst>
                  <a:gd name="T0" fmla="*/ 88 w 95"/>
                  <a:gd name="T1" fmla="*/ 63 h 142"/>
                  <a:gd name="T2" fmla="*/ 60 w 95"/>
                  <a:gd name="T3" fmla="*/ 138 h 142"/>
                  <a:gd name="T4" fmla="*/ 7 w 95"/>
                  <a:gd name="T5" fmla="*/ 79 h 142"/>
                  <a:gd name="T6" fmla="*/ 35 w 95"/>
                  <a:gd name="T7" fmla="*/ 4 h 142"/>
                  <a:gd name="T8" fmla="*/ 88 w 95"/>
                  <a:gd name="T9" fmla="*/ 63 h 142"/>
                </a:gdLst>
                <a:ahLst/>
                <a:cxnLst>
                  <a:cxn ang="0">
                    <a:pos x="T0" y="T1"/>
                  </a:cxn>
                  <a:cxn ang="0">
                    <a:pos x="T2" y="T3"/>
                  </a:cxn>
                  <a:cxn ang="0">
                    <a:pos x="T4" y="T5"/>
                  </a:cxn>
                  <a:cxn ang="0">
                    <a:pos x="T6" y="T7"/>
                  </a:cxn>
                  <a:cxn ang="0">
                    <a:pos x="T8" y="T9"/>
                  </a:cxn>
                </a:cxnLst>
                <a:rect l="0" t="0" r="r" b="b"/>
                <a:pathLst>
                  <a:path w="95" h="142">
                    <a:moveTo>
                      <a:pt x="88" y="63"/>
                    </a:moveTo>
                    <a:cubicBezTo>
                      <a:pt x="95" y="100"/>
                      <a:pt x="82" y="134"/>
                      <a:pt x="60" y="138"/>
                    </a:cubicBezTo>
                    <a:cubicBezTo>
                      <a:pt x="38" y="142"/>
                      <a:pt x="14" y="116"/>
                      <a:pt x="7" y="79"/>
                    </a:cubicBezTo>
                    <a:cubicBezTo>
                      <a:pt x="0" y="42"/>
                      <a:pt x="12" y="8"/>
                      <a:pt x="35" y="4"/>
                    </a:cubicBezTo>
                    <a:cubicBezTo>
                      <a:pt x="57" y="0"/>
                      <a:pt x="81" y="26"/>
                      <a:pt x="88" y="63"/>
                    </a:cubicBezTo>
                    <a:close/>
                  </a:path>
                </a:pathLst>
              </a:custGeom>
              <a:solidFill>
                <a:srgbClr val="F165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129" name="Freeform 192"/>
              <p:cNvSpPr/>
              <p:nvPr/>
            </p:nvSpPr>
            <p:spPr bwMode="auto">
              <a:xfrm>
                <a:off x="3779838" y="-2246313"/>
                <a:ext cx="369887" cy="619125"/>
              </a:xfrm>
              <a:custGeom>
                <a:avLst/>
                <a:gdLst>
                  <a:gd name="T0" fmla="*/ 79 w 87"/>
                  <a:gd name="T1" fmla="*/ 66 h 146"/>
                  <a:gd name="T2" fmla="*/ 56 w 87"/>
                  <a:gd name="T3" fmla="*/ 142 h 146"/>
                  <a:gd name="T4" fmla="*/ 8 w 87"/>
                  <a:gd name="T5" fmla="*/ 80 h 146"/>
                  <a:gd name="T6" fmla="*/ 31 w 87"/>
                  <a:gd name="T7" fmla="*/ 4 h 146"/>
                  <a:gd name="T8" fmla="*/ 79 w 87"/>
                  <a:gd name="T9" fmla="*/ 66 h 146"/>
                </a:gdLst>
                <a:ahLst/>
                <a:cxnLst>
                  <a:cxn ang="0">
                    <a:pos x="T0" y="T1"/>
                  </a:cxn>
                  <a:cxn ang="0">
                    <a:pos x="T2" y="T3"/>
                  </a:cxn>
                  <a:cxn ang="0">
                    <a:pos x="T4" y="T5"/>
                  </a:cxn>
                  <a:cxn ang="0">
                    <a:pos x="T6" y="T7"/>
                  </a:cxn>
                  <a:cxn ang="0">
                    <a:pos x="T8" y="T9"/>
                  </a:cxn>
                </a:cxnLst>
                <a:rect l="0" t="0" r="r" b="b"/>
                <a:pathLst>
                  <a:path w="87" h="146">
                    <a:moveTo>
                      <a:pt x="79" y="66"/>
                    </a:moveTo>
                    <a:cubicBezTo>
                      <a:pt x="87" y="105"/>
                      <a:pt x="76" y="139"/>
                      <a:pt x="56" y="142"/>
                    </a:cubicBezTo>
                    <a:cubicBezTo>
                      <a:pt x="37" y="146"/>
                      <a:pt x="15" y="118"/>
                      <a:pt x="8" y="80"/>
                    </a:cubicBezTo>
                    <a:cubicBezTo>
                      <a:pt x="0" y="42"/>
                      <a:pt x="11" y="8"/>
                      <a:pt x="31" y="4"/>
                    </a:cubicBezTo>
                    <a:cubicBezTo>
                      <a:pt x="50" y="0"/>
                      <a:pt x="72" y="28"/>
                      <a:pt x="79" y="66"/>
                    </a:cubicBezTo>
                    <a:close/>
                  </a:path>
                </a:pathLst>
              </a:custGeom>
              <a:solidFill>
                <a:srgbClr val="FF7C1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130" name="Freeform 193"/>
              <p:cNvSpPr/>
              <p:nvPr/>
            </p:nvSpPr>
            <p:spPr bwMode="auto">
              <a:xfrm>
                <a:off x="3784600" y="-2330450"/>
                <a:ext cx="238125" cy="134938"/>
              </a:xfrm>
              <a:custGeom>
                <a:avLst/>
                <a:gdLst>
                  <a:gd name="T0" fmla="*/ 136 w 150"/>
                  <a:gd name="T1" fmla="*/ 0 h 85"/>
                  <a:gd name="T2" fmla="*/ 0 w 150"/>
                  <a:gd name="T3" fmla="*/ 27 h 85"/>
                  <a:gd name="T4" fmla="*/ 13 w 150"/>
                  <a:gd name="T5" fmla="*/ 85 h 85"/>
                  <a:gd name="T6" fmla="*/ 150 w 150"/>
                  <a:gd name="T7" fmla="*/ 61 h 85"/>
                  <a:gd name="T8" fmla="*/ 136 w 150"/>
                  <a:gd name="T9" fmla="*/ 0 h 85"/>
                </a:gdLst>
                <a:ahLst/>
                <a:cxnLst>
                  <a:cxn ang="0">
                    <a:pos x="T0" y="T1"/>
                  </a:cxn>
                  <a:cxn ang="0">
                    <a:pos x="T2" y="T3"/>
                  </a:cxn>
                  <a:cxn ang="0">
                    <a:pos x="T4" y="T5"/>
                  </a:cxn>
                  <a:cxn ang="0">
                    <a:pos x="T6" y="T7"/>
                  </a:cxn>
                  <a:cxn ang="0">
                    <a:pos x="T8" y="T9"/>
                  </a:cxn>
                </a:cxnLst>
                <a:rect l="0" t="0" r="r" b="b"/>
                <a:pathLst>
                  <a:path w="150" h="85">
                    <a:moveTo>
                      <a:pt x="136" y="0"/>
                    </a:moveTo>
                    <a:lnTo>
                      <a:pt x="0" y="27"/>
                    </a:lnTo>
                    <a:lnTo>
                      <a:pt x="13" y="85"/>
                    </a:lnTo>
                    <a:lnTo>
                      <a:pt x="150" y="61"/>
                    </a:lnTo>
                    <a:lnTo>
                      <a:pt x="136" y="0"/>
                    </a:lnTo>
                    <a:close/>
                  </a:path>
                </a:pathLst>
              </a:custGeom>
              <a:solidFill>
                <a:srgbClr val="DE34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131" name="Freeform 194"/>
              <p:cNvSpPr/>
              <p:nvPr/>
            </p:nvSpPr>
            <p:spPr bwMode="auto">
              <a:xfrm>
                <a:off x="3908425" y="-1677988"/>
                <a:ext cx="236537" cy="136525"/>
              </a:xfrm>
              <a:custGeom>
                <a:avLst/>
                <a:gdLst>
                  <a:gd name="T0" fmla="*/ 136 w 149"/>
                  <a:gd name="T1" fmla="*/ 0 h 86"/>
                  <a:gd name="T2" fmla="*/ 0 w 149"/>
                  <a:gd name="T3" fmla="*/ 24 h 86"/>
                  <a:gd name="T4" fmla="*/ 10 w 149"/>
                  <a:gd name="T5" fmla="*/ 86 h 86"/>
                  <a:gd name="T6" fmla="*/ 149 w 149"/>
                  <a:gd name="T7" fmla="*/ 59 h 86"/>
                  <a:gd name="T8" fmla="*/ 136 w 149"/>
                  <a:gd name="T9" fmla="*/ 0 h 86"/>
                </a:gdLst>
                <a:ahLst/>
                <a:cxnLst>
                  <a:cxn ang="0">
                    <a:pos x="T0" y="T1"/>
                  </a:cxn>
                  <a:cxn ang="0">
                    <a:pos x="T2" y="T3"/>
                  </a:cxn>
                  <a:cxn ang="0">
                    <a:pos x="T4" y="T5"/>
                  </a:cxn>
                  <a:cxn ang="0">
                    <a:pos x="T6" y="T7"/>
                  </a:cxn>
                  <a:cxn ang="0">
                    <a:pos x="T8" y="T9"/>
                  </a:cxn>
                </a:cxnLst>
                <a:rect l="0" t="0" r="r" b="b"/>
                <a:pathLst>
                  <a:path w="149" h="86">
                    <a:moveTo>
                      <a:pt x="136" y="0"/>
                    </a:moveTo>
                    <a:lnTo>
                      <a:pt x="0" y="24"/>
                    </a:lnTo>
                    <a:lnTo>
                      <a:pt x="10" y="86"/>
                    </a:lnTo>
                    <a:lnTo>
                      <a:pt x="149" y="59"/>
                    </a:lnTo>
                    <a:lnTo>
                      <a:pt x="136" y="0"/>
                    </a:lnTo>
                    <a:close/>
                  </a:path>
                </a:pathLst>
              </a:custGeom>
              <a:solidFill>
                <a:srgbClr val="DE34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grpSp>
        <p:grpSp>
          <p:nvGrpSpPr>
            <p:cNvPr id="85" name="组合 84"/>
            <p:cNvGrpSpPr/>
            <p:nvPr/>
          </p:nvGrpSpPr>
          <p:grpSpPr>
            <a:xfrm>
              <a:off x="2904788" y="1291131"/>
              <a:ext cx="817562" cy="1006476"/>
              <a:chOff x="4683125" y="-2649538"/>
              <a:chExt cx="817562" cy="1006476"/>
            </a:xfrm>
          </p:grpSpPr>
          <p:sp>
            <p:nvSpPr>
              <p:cNvPr id="116" name="Freeform 196"/>
              <p:cNvSpPr/>
              <p:nvPr/>
            </p:nvSpPr>
            <p:spPr bwMode="auto">
              <a:xfrm>
                <a:off x="5022850" y="-2649538"/>
                <a:ext cx="130175" cy="161925"/>
              </a:xfrm>
              <a:custGeom>
                <a:avLst/>
                <a:gdLst>
                  <a:gd name="T0" fmla="*/ 31 w 31"/>
                  <a:gd name="T1" fmla="*/ 16 h 38"/>
                  <a:gd name="T2" fmla="*/ 15 w 31"/>
                  <a:gd name="T3" fmla="*/ 0 h 38"/>
                  <a:gd name="T4" fmla="*/ 0 w 31"/>
                  <a:gd name="T5" fmla="*/ 16 h 38"/>
                  <a:gd name="T6" fmla="*/ 0 w 31"/>
                  <a:gd name="T7" fmla="*/ 38 h 38"/>
                  <a:gd name="T8" fmla="*/ 31 w 31"/>
                  <a:gd name="T9" fmla="*/ 37 h 38"/>
                  <a:gd name="T10" fmla="*/ 31 w 31"/>
                  <a:gd name="T11" fmla="*/ 16 h 38"/>
                </a:gdLst>
                <a:ahLst/>
                <a:cxnLst>
                  <a:cxn ang="0">
                    <a:pos x="T0" y="T1"/>
                  </a:cxn>
                  <a:cxn ang="0">
                    <a:pos x="T2" y="T3"/>
                  </a:cxn>
                  <a:cxn ang="0">
                    <a:pos x="T4" y="T5"/>
                  </a:cxn>
                  <a:cxn ang="0">
                    <a:pos x="T6" y="T7"/>
                  </a:cxn>
                  <a:cxn ang="0">
                    <a:pos x="T8" y="T9"/>
                  </a:cxn>
                  <a:cxn ang="0">
                    <a:pos x="T10" y="T11"/>
                  </a:cxn>
                </a:cxnLst>
                <a:rect l="0" t="0" r="r" b="b"/>
                <a:pathLst>
                  <a:path w="31" h="38">
                    <a:moveTo>
                      <a:pt x="31" y="16"/>
                    </a:moveTo>
                    <a:cubicBezTo>
                      <a:pt x="31" y="7"/>
                      <a:pt x="24" y="0"/>
                      <a:pt x="15" y="0"/>
                    </a:cubicBezTo>
                    <a:cubicBezTo>
                      <a:pt x="7" y="1"/>
                      <a:pt x="0" y="8"/>
                      <a:pt x="0" y="16"/>
                    </a:cubicBezTo>
                    <a:cubicBezTo>
                      <a:pt x="0" y="38"/>
                      <a:pt x="0" y="38"/>
                      <a:pt x="0" y="38"/>
                    </a:cubicBezTo>
                    <a:cubicBezTo>
                      <a:pt x="31" y="37"/>
                      <a:pt x="31" y="37"/>
                      <a:pt x="31" y="37"/>
                    </a:cubicBezTo>
                    <a:lnTo>
                      <a:pt x="31" y="16"/>
                    </a:lnTo>
                    <a:close/>
                  </a:path>
                </a:pathLst>
              </a:custGeom>
              <a:noFill/>
              <a:ln w="30163" cap="flat">
                <a:solidFill>
                  <a:srgbClr val="A39D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117" name="Freeform 197"/>
              <p:cNvSpPr/>
              <p:nvPr/>
            </p:nvSpPr>
            <p:spPr bwMode="auto">
              <a:xfrm>
                <a:off x="5111750" y="-2416175"/>
                <a:ext cx="388937" cy="641350"/>
              </a:xfrm>
              <a:custGeom>
                <a:avLst/>
                <a:gdLst>
                  <a:gd name="T0" fmla="*/ 0 w 92"/>
                  <a:gd name="T1" fmla="*/ 76 h 151"/>
                  <a:gd name="T2" fmla="*/ 47 w 92"/>
                  <a:gd name="T3" fmla="*/ 151 h 151"/>
                  <a:gd name="T4" fmla="*/ 92 w 92"/>
                  <a:gd name="T5" fmla="*/ 75 h 151"/>
                  <a:gd name="T6" fmla="*/ 45 w 92"/>
                  <a:gd name="T7" fmla="*/ 0 h 151"/>
                  <a:gd name="T8" fmla="*/ 0 w 92"/>
                  <a:gd name="T9" fmla="*/ 76 h 151"/>
                </a:gdLst>
                <a:ahLst/>
                <a:cxnLst>
                  <a:cxn ang="0">
                    <a:pos x="T0" y="T1"/>
                  </a:cxn>
                  <a:cxn ang="0">
                    <a:pos x="T2" y="T3"/>
                  </a:cxn>
                  <a:cxn ang="0">
                    <a:pos x="T4" y="T5"/>
                  </a:cxn>
                  <a:cxn ang="0">
                    <a:pos x="T6" y="T7"/>
                  </a:cxn>
                  <a:cxn ang="0">
                    <a:pos x="T8" y="T9"/>
                  </a:cxn>
                </a:cxnLst>
                <a:rect l="0" t="0" r="r" b="b"/>
                <a:pathLst>
                  <a:path w="92" h="151">
                    <a:moveTo>
                      <a:pt x="0" y="76"/>
                    </a:moveTo>
                    <a:cubicBezTo>
                      <a:pt x="1" y="118"/>
                      <a:pt x="22" y="151"/>
                      <a:pt x="47" y="151"/>
                    </a:cubicBezTo>
                    <a:cubicBezTo>
                      <a:pt x="72" y="151"/>
                      <a:pt x="92" y="117"/>
                      <a:pt x="92" y="75"/>
                    </a:cubicBezTo>
                    <a:cubicBezTo>
                      <a:pt x="91" y="34"/>
                      <a:pt x="70" y="0"/>
                      <a:pt x="45" y="0"/>
                    </a:cubicBezTo>
                    <a:cubicBezTo>
                      <a:pt x="20" y="1"/>
                      <a:pt x="0" y="35"/>
                      <a:pt x="0" y="76"/>
                    </a:cubicBezTo>
                    <a:close/>
                  </a:path>
                </a:pathLst>
              </a:custGeom>
              <a:solidFill>
                <a:srgbClr val="CF57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118" name="Freeform 198"/>
              <p:cNvSpPr/>
              <p:nvPr/>
            </p:nvSpPr>
            <p:spPr bwMode="auto">
              <a:xfrm>
                <a:off x="4987925" y="-2436813"/>
                <a:ext cx="415925" cy="687388"/>
              </a:xfrm>
              <a:custGeom>
                <a:avLst/>
                <a:gdLst>
                  <a:gd name="T0" fmla="*/ 0 w 98"/>
                  <a:gd name="T1" fmla="*/ 81 h 162"/>
                  <a:gd name="T2" fmla="*/ 50 w 98"/>
                  <a:gd name="T3" fmla="*/ 162 h 162"/>
                  <a:gd name="T4" fmla="*/ 98 w 98"/>
                  <a:gd name="T5" fmla="*/ 80 h 162"/>
                  <a:gd name="T6" fmla="*/ 48 w 98"/>
                  <a:gd name="T7" fmla="*/ 0 h 162"/>
                  <a:gd name="T8" fmla="*/ 0 w 98"/>
                  <a:gd name="T9" fmla="*/ 81 h 162"/>
                </a:gdLst>
                <a:ahLst/>
                <a:cxnLst>
                  <a:cxn ang="0">
                    <a:pos x="T0" y="T1"/>
                  </a:cxn>
                  <a:cxn ang="0">
                    <a:pos x="T2" y="T3"/>
                  </a:cxn>
                  <a:cxn ang="0">
                    <a:pos x="T4" y="T5"/>
                  </a:cxn>
                  <a:cxn ang="0">
                    <a:pos x="T6" y="T7"/>
                  </a:cxn>
                  <a:cxn ang="0">
                    <a:pos x="T8" y="T9"/>
                  </a:cxn>
                </a:cxnLst>
                <a:rect l="0" t="0" r="r" b="b"/>
                <a:pathLst>
                  <a:path w="98" h="162">
                    <a:moveTo>
                      <a:pt x="0" y="81"/>
                    </a:moveTo>
                    <a:cubicBezTo>
                      <a:pt x="0" y="126"/>
                      <a:pt x="23" y="162"/>
                      <a:pt x="50" y="162"/>
                    </a:cubicBezTo>
                    <a:cubicBezTo>
                      <a:pt x="77" y="161"/>
                      <a:pt x="98" y="125"/>
                      <a:pt x="98" y="80"/>
                    </a:cubicBezTo>
                    <a:cubicBezTo>
                      <a:pt x="97" y="36"/>
                      <a:pt x="75" y="0"/>
                      <a:pt x="48" y="0"/>
                    </a:cubicBezTo>
                    <a:cubicBezTo>
                      <a:pt x="21" y="1"/>
                      <a:pt x="0" y="37"/>
                      <a:pt x="0" y="81"/>
                    </a:cubicBezTo>
                    <a:close/>
                  </a:path>
                </a:pathLst>
              </a:custGeom>
              <a:solidFill>
                <a:srgbClr val="F165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119" name="Freeform 199"/>
              <p:cNvSpPr/>
              <p:nvPr/>
            </p:nvSpPr>
            <p:spPr bwMode="auto">
              <a:xfrm>
                <a:off x="4683125" y="-2411413"/>
                <a:ext cx="390525" cy="641350"/>
              </a:xfrm>
              <a:custGeom>
                <a:avLst/>
                <a:gdLst>
                  <a:gd name="T0" fmla="*/ 92 w 92"/>
                  <a:gd name="T1" fmla="*/ 75 h 151"/>
                  <a:gd name="T2" fmla="*/ 47 w 92"/>
                  <a:gd name="T3" fmla="*/ 151 h 151"/>
                  <a:gd name="T4" fmla="*/ 1 w 92"/>
                  <a:gd name="T5" fmla="*/ 76 h 151"/>
                  <a:gd name="T6" fmla="*/ 46 w 92"/>
                  <a:gd name="T7" fmla="*/ 0 h 151"/>
                  <a:gd name="T8" fmla="*/ 92 w 92"/>
                  <a:gd name="T9" fmla="*/ 75 h 151"/>
                </a:gdLst>
                <a:ahLst/>
                <a:cxnLst>
                  <a:cxn ang="0">
                    <a:pos x="T0" y="T1"/>
                  </a:cxn>
                  <a:cxn ang="0">
                    <a:pos x="T2" y="T3"/>
                  </a:cxn>
                  <a:cxn ang="0">
                    <a:pos x="T4" y="T5"/>
                  </a:cxn>
                  <a:cxn ang="0">
                    <a:pos x="T6" y="T7"/>
                  </a:cxn>
                  <a:cxn ang="0">
                    <a:pos x="T8" y="T9"/>
                  </a:cxn>
                </a:cxnLst>
                <a:rect l="0" t="0" r="r" b="b"/>
                <a:pathLst>
                  <a:path w="92" h="151">
                    <a:moveTo>
                      <a:pt x="92" y="75"/>
                    </a:moveTo>
                    <a:cubicBezTo>
                      <a:pt x="92" y="117"/>
                      <a:pt x="72" y="151"/>
                      <a:pt x="47" y="151"/>
                    </a:cubicBezTo>
                    <a:cubicBezTo>
                      <a:pt x="22" y="151"/>
                      <a:pt x="1" y="118"/>
                      <a:pt x="1" y="76"/>
                    </a:cubicBezTo>
                    <a:cubicBezTo>
                      <a:pt x="0" y="35"/>
                      <a:pt x="20" y="1"/>
                      <a:pt x="46" y="0"/>
                    </a:cubicBezTo>
                    <a:cubicBezTo>
                      <a:pt x="71" y="0"/>
                      <a:pt x="91" y="34"/>
                      <a:pt x="92" y="75"/>
                    </a:cubicBezTo>
                    <a:close/>
                  </a:path>
                </a:pathLst>
              </a:custGeom>
              <a:solidFill>
                <a:srgbClr val="CF57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120" name="Freeform 200"/>
              <p:cNvSpPr/>
              <p:nvPr/>
            </p:nvSpPr>
            <p:spPr bwMode="auto">
              <a:xfrm>
                <a:off x="4779963" y="-2436813"/>
                <a:ext cx="420687" cy="687388"/>
              </a:xfrm>
              <a:custGeom>
                <a:avLst/>
                <a:gdLst>
                  <a:gd name="T0" fmla="*/ 98 w 99"/>
                  <a:gd name="T1" fmla="*/ 81 h 162"/>
                  <a:gd name="T2" fmla="*/ 50 w 99"/>
                  <a:gd name="T3" fmla="*/ 162 h 162"/>
                  <a:gd name="T4" fmla="*/ 0 w 99"/>
                  <a:gd name="T5" fmla="*/ 82 h 162"/>
                  <a:gd name="T6" fmla="*/ 49 w 99"/>
                  <a:gd name="T7" fmla="*/ 1 h 162"/>
                  <a:gd name="T8" fmla="*/ 98 w 99"/>
                  <a:gd name="T9" fmla="*/ 81 h 162"/>
                </a:gdLst>
                <a:ahLst/>
                <a:cxnLst>
                  <a:cxn ang="0">
                    <a:pos x="T0" y="T1"/>
                  </a:cxn>
                  <a:cxn ang="0">
                    <a:pos x="T2" y="T3"/>
                  </a:cxn>
                  <a:cxn ang="0">
                    <a:pos x="T4" y="T5"/>
                  </a:cxn>
                  <a:cxn ang="0">
                    <a:pos x="T6" y="T7"/>
                  </a:cxn>
                  <a:cxn ang="0">
                    <a:pos x="T8" y="T9"/>
                  </a:cxn>
                </a:cxnLst>
                <a:rect l="0" t="0" r="r" b="b"/>
                <a:pathLst>
                  <a:path w="99" h="162">
                    <a:moveTo>
                      <a:pt x="98" y="81"/>
                    </a:moveTo>
                    <a:cubicBezTo>
                      <a:pt x="99" y="126"/>
                      <a:pt x="77" y="162"/>
                      <a:pt x="50" y="162"/>
                    </a:cubicBezTo>
                    <a:cubicBezTo>
                      <a:pt x="23" y="162"/>
                      <a:pt x="1" y="127"/>
                      <a:pt x="0" y="82"/>
                    </a:cubicBezTo>
                    <a:cubicBezTo>
                      <a:pt x="0" y="37"/>
                      <a:pt x="22" y="1"/>
                      <a:pt x="49" y="1"/>
                    </a:cubicBezTo>
                    <a:cubicBezTo>
                      <a:pt x="76" y="0"/>
                      <a:pt x="98" y="36"/>
                      <a:pt x="98" y="81"/>
                    </a:cubicBezTo>
                    <a:close/>
                  </a:path>
                </a:pathLst>
              </a:custGeom>
              <a:solidFill>
                <a:srgbClr val="F165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121" name="Freeform 201"/>
              <p:cNvSpPr/>
              <p:nvPr/>
            </p:nvSpPr>
            <p:spPr bwMode="auto">
              <a:xfrm>
                <a:off x="4908550" y="-2444750"/>
                <a:ext cx="368300" cy="708025"/>
              </a:xfrm>
              <a:custGeom>
                <a:avLst/>
                <a:gdLst>
                  <a:gd name="T0" fmla="*/ 87 w 87"/>
                  <a:gd name="T1" fmla="*/ 83 h 167"/>
                  <a:gd name="T2" fmla="*/ 44 w 87"/>
                  <a:gd name="T3" fmla="*/ 167 h 167"/>
                  <a:gd name="T4" fmla="*/ 0 w 87"/>
                  <a:gd name="T5" fmla="*/ 84 h 167"/>
                  <a:gd name="T6" fmla="*/ 43 w 87"/>
                  <a:gd name="T7" fmla="*/ 0 h 167"/>
                  <a:gd name="T8" fmla="*/ 87 w 87"/>
                  <a:gd name="T9" fmla="*/ 83 h 167"/>
                </a:gdLst>
                <a:ahLst/>
                <a:cxnLst>
                  <a:cxn ang="0">
                    <a:pos x="T0" y="T1"/>
                  </a:cxn>
                  <a:cxn ang="0">
                    <a:pos x="T2" y="T3"/>
                  </a:cxn>
                  <a:cxn ang="0">
                    <a:pos x="T4" y="T5"/>
                  </a:cxn>
                  <a:cxn ang="0">
                    <a:pos x="T6" y="T7"/>
                  </a:cxn>
                  <a:cxn ang="0">
                    <a:pos x="T8" y="T9"/>
                  </a:cxn>
                </a:cxnLst>
                <a:rect l="0" t="0" r="r" b="b"/>
                <a:pathLst>
                  <a:path w="87" h="167">
                    <a:moveTo>
                      <a:pt x="87" y="83"/>
                    </a:moveTo>
                    <a:cubicBezTo>
                      <a:pt x="87" y="129"/>
                      <a:pt x="68" y="166"/>
                      <a:pt x="44" y="167"/>
                    </a:cubicBezTo>
                    <a:cubicBezTo>
                      <a:pt x="20" y="167"/>
                      <a:pt x="1" y="130"/>
                      <a:pt x="0" y="84"/>
                    </a:cubicBezTo>
                    <a:cubicBezTo>
                      <a:pt x="0" y="38"/>
                      <a:pt x="19" y="0"/>
                      <a:pt x="43" y="0"/>
                    </a:cubicBezTo>
                    <a:cubicBezTo>
                      <a:pt x="67" y="0"/>
                      <a:pt x="87" y="37"/>
                      <a:pt x="87" y="83"/>
                    </a:cubicBezTo>
                    <a:close/>
                  </a:path>
                </a:pathLst>
              </a:custGeom>
              <a:solidFill>
                <a:srgbClr val="FF7C1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122" name="Freeform 202"/>
              <p:cNvSpPr/>
              <p:nvPr/>
            </p:nvSpPr>
            <p:spPr bwMode="auto">
              <a:xfrm>
                <a:off x="4959350" y="-2546350"/>
                <a:ext cx="261937" cy="117475"/>
              </a:xfrm>
              <a:custGeom>
                <a:avLst/>
                <a:gdLst>
                  <a:gd name="T0" fmla="*/ 162 w 165"/>
                  <a:gd name="T1" fmla="*/ 0 h 74"/>
                  <a:gd name="T2" fmla="*/ 0 w 165"/>
                  <a:gd name="T3" fmla="*/ 2 h 74"/>
                  <a:gd name="T4" fmla="*/ 0 w 165"/>
                  <a:gd name="T5" fmla="*/ 74 h 74"/>
                  <a:gd name="T6" fmla="*/ 165 w 165"/>
                  <a:gd name="T7" fmla="*/ 74 h 74"/>
                  <a:gd name="T8" fmla="*/ 162 w 165"/>
                  <a:gd name="T9" fmla="*/ 0 h 74"/>
                </a:gdLst>
                <a:ahLst/>
                <a:cxnLst>
                  <a:cxn ang="0">
                    <a:pos x="T0" y="T1"/>
                  </a:cxn>
                  <a:cxn ang="0">
                    <a:pos x="T2" y="T3"/>
                  </a:cxn>
                  <a:cxn ang="0">
                    <a:pos x="T4" y="T5"/>
                  </a:cxn>
                  <a:cxn ang="0">
                    <a:pos x="T6" y="T7"/>
                  </a:cxn>
                  <a:cxn ang="0">
                    <a:pos x="T8" y="T9"/>
                  </a:cxn>
                </a:cxnLst>
                <a:rect l="0" t="0" r="r" b="b"/>
                <a:pathLst>
                  <a:path w="165" h="74">
                    <a:moveTo>
                      <a:pt x="162" y="0"/>
                    </a:moveTo>
                    <a:lnTo>
                      <a:pt x="0" y="2"/>
                    </a:lnTo>
                    <a:lnTo>
                      <a:pt x="0" y="74"/>
                    </a:lnTo>
                    <a:lnTo>
                      <a:pt x="165" y="74"/>
                    </a:lnTo>
                    <a:lnTo>
                      <a:pt x="162" y="0"/>
                    </a:lnTo>
                    <a:close/>
                  </a:path>
                </a:pathLst>
              </a:custGeom>
              <a:solidFill>
                <a:srgbClr val="DE34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123" name="Freeform 203"/>
              <p:cNvSpPr/>
              <p:nvPr/>
            </p:nvSpPr>
            <p:spPr bwMode="auto">
              <a:xfrm>
                <a:off x="4967288" y="-1762125"/>
                <a:ext cx="258762" cy="119063"/>
              </a:xfrm>
              <a:custGeom>
                <a:avLst/>
                <a:gdLst>
                  <a:gd name="T0" fmla="*/ 163 w 163"/>
                  <a:gd name="T1" fmla="*/ 0 h 75"/>
                  <a:gd name="T2" fmla="*/ 0 w 163"/>
                  <a:gd name="T3" fmla="*/ 3 h 75"/>
                  <a:gd name="T4" fmla="*/ 0 w 163"/>
                  <a:gd name="T5" fmla="*/ 75 h 75"/>
                  <a:gd name="T6" fmla="*/ 163 w 163"/>
                  <a:gd name="T7" fmla="*/ 75 h 75"/>
                  <a:gd name="T8" fmla="*/ 163 w 163"/>
                  <a:gd name="T9" fmla="*/ 0 h 75"/>
                </a:gdLst>
                <a:ahLst/>
                <a:cxnLst>
                  <a:cxn ang="0">
                    <a:pos x="T0" y="T1"/>
                  </a:cxn>
                  <a:cxn ang="0">
                    <a:pos x="T2" y="T3"/>
                  </a:cxn>
                  <a:cxn ang="0">
                    <a:pos x="T4" y="T5"/>
                  </a:cxn>
                  <a:cxn ang="0">
                    <a:pos x="T6" y="T7"/>
                  </a:cxn>
                  <a:cxn ang="0">
                    <a:pos x="T8" y="T9"/>
                  </a:cxn>
                </a:cxnLst>
                <a:rect l="0" t="0" r="r" b="b"/>
                <a:pathLst>
                  <a:path w="163" h="75">
                    <a:moveTo>
                      <a:pt x="163" y="0"/>
                    </a:moveTo>
                    <a:lnTo>
                      <a:pt x="0" y="3"/>
                    </a:lnTo>
                    <a:lnTo>
                      <a:pt x="0" y="75"/>
                    </a:lnTo>
                    <a:lnTo>
                      <a:pt x="163" y="75"/>
                    </a:lnTo>
                    <a:lnTo>
                      <a:pt x="163" y="0"/>
                    </a:lnTo>
                    <a:close/>
                  </a:path>
                </a:pathLst>
              </a:custGeom>
              <a:solidFill>
                <a:srgbClr val="DE34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grpSp>
        <p:grpSp>
          <p:nvGrpSpPr>
            <p:cNvPr id="86" name="组合 85"/>
            <p:cNvGrpSpPr/>
            <p:nvPr/>
          </p:nvGrpSpPr>
          <p:grpSpPr>
            <a:xfrm rot="21165082">
              <a:off x="7249284" y="411332"/>
              <a:ext cx="865187" cy="1004888"/>
              <a:chOff x="8437563" y="-1685925"/>
              <a:chExt cx="865187" cy="1004888"/>
            </a:xfrm>
          </p:grpSpPr>
          <p:sp>
            <p:nvSpPr>
              <p:cNvPr id="107" name="Freeform 85"/>
              <p:cNvSpPr/>
              <p:nvPr/>
            </p:nvSpPr>
            <p:spPr bwMode="auto">
              <a:xfrm>
                <a:off x="8896350" y="-1685925"/>
                <a:ext cx="160337" cy="174625"/>
              </a:xfrm>
              <a:custGeom>
                <a:avLst/>
                <a:gdLst>
                  <a:gd name="T0" fmla="*/ 36 w 38"/>
                  <a:gd name="T1" fmla="*/ 21 h 41"/>
                  <a:gd name="T2" fmla="*/ 24 w 38"/>
                  <a:gd name="T3" fmla="*/ 2 h 41"/>
                  <a:gd name="T4" fmla="*/ 5 w 38"/>
                  <a:gd name="T5" fmla="*/ 14 h 41"/>
                  <a:gd name="T6" fmla="*/ 0 w 38"/>
                  <a:gd name="T7" fmla="*/ 34 h 41"/>
                  <a:gd name="T8" fmla="*/ 31 w 38"/>
                  <a:gd name="T9" fmla="*/ 41 h 41"/>
                  <a:gd name="T10" fmla="*/ 36 w 38"/>
                  <a:gd name="T11" fmla="*/ 21 h 41"/>
                </a:gdLst>
                <a:ahLst/>
                <a:cxnLst>
                  <a:cxn ang="0">
                    <a:pos x="T0" y="T1"/>
                  </a:cxn>
                  <a:cxn ang="0">
                    <a:pos x="T2" y="T3"/>
                  </a:cxn>
                  <a:cxn ang="0">
                    <a:pos x="T4" y="T5"/>
                  </a:cxn>
                  <a:cxn ang="0">
                    <a:pos x="T6" y="T7"/>
                  </a:cxn>
                  <a:cxn ang="0">
                    <a:pos x="T8" y="T9"/>
                  </a:cxn>
                  <a:cxn ang="0">
                    <a:pos x="T10" y="T11"/>
                  </a:cxn>
                </a:cxnLst>
                <a:rect l="0" t="0" r="r" b="b"/>
                <a:pathLst>
                  <a:path w="38" h="41">
                    <a:moveTo>
                      <a:pt x="36" y="21"/>
                    </a:moveTo>
                    <a:cubicBezTo>
                      <a:pt x="38" y="13"/>
                      <a:pt x="32" y="4"/>
                      <a:pt x="24" y="2"/>
                    </a:cubicBezTo>
                    <a:cubicBezTo>
                      <a:pt x="16" y="0"/>
                      <a:pt x="7" y="5"/>
                      <a:pt x="5" y="14"/>
                    </a:cubicBezTo>
                    <a:cubicBezTo>
                      <a:pt x="0" y="34"/>
                      <a:pt x="0" y="34"/>
                      <a:pt x="0" y="34"/>
                    </a:cubicBezTo>
                    <a:cubicBezTo>
                      <a:pt x="31" y="41"/>
                      <a:pt x="31" y="41"/>
                      <a:pt x="31" y="41"/>
                    </a:cubicBezTo>
                    <a:lnTo>
                      <a:pt x="36" y="21"/>
                    </a:lnTo>
                    <a:close/>
                  </a:path>
                </a:pathLst>
              </a:custGeom>
              <a:noFill/>
              <a:ln w="30163" cap="flat">
                <a:solidFill>
                  <a:srgbClr val="A39D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108" name="Freeform 86"/>
              <p:cNvSpPr/>
              <p:nvPr/>
            </p:nvSpPr>
            <p:spPr bwMode="auto">
              <a:xfrm>
                <a:off x="8853488" y="-1427163"/>
                <a:ext cx="449262" cy="665163"/>
              </a:xfrm>
              <a:custGeom>
                <a:avLst/>
                <a:gdLst>
                  <a:gd name="T0" fmla="*/ 9 w 106"/>
                  <a:gd name="T1" fmla="*/ 68 h 157"/>
                  <a:gd name="T2" fmla="*/ 36 w 106"/>
                  <a:gd name="T3" fmla="*/ 151 h 157"/>
                  <a:gd name="T4" fmla="*/ 97 w 106"/>
                  <a:gd name="T5" fmla="*/ 89 h 157"/>
                  <a:gd name="T6" fmla="*/ 70 w 106"/>
                  <a:gd name="T7" fmla="*/ 6 h 157"/>
                  <a:gd name="T8" fmla="*/ 9 w 106"/>
                  <a:gd name="T9" fmla="*/ 68 h 157"/>
                </a:gdLst>
                <a:ahLst/>
                <a:cxnLst>
                  <a:cxn ang="0">
                    <a:pos x="T0" y="T1"/>
                  </a:cxn>
                  <a:cxn ang="0">
                    <a:pos x="T2" y="T3"/>
                  </a:cxn>
                  <a:cxn ang="0">
                    <a:pos x="T4" y="T5"/>
                  </a:cxn>
                  <a:cxn ang="0">
                    <a:pos x="T6" y="T7"/>
                  </a:cxn>
                  <a:cxn ang="0">
                    <a:pos x="T8" y="T9"/>
                  </a:cxn>
                </a:cxnLst>
                <a:rect l="0" t="0" r="r" b="b"/>
                <a:pathLst>
                  <a:path w="106" h="157">
                    <a:moveTo>
                      <a:pt x="9" y="68"/>
                    </a:moveTo>
                    <a:cubicBezTo>
                      <a:pt x="0" y="108"/>
                      <a:pt x="12" y="146"/>
                      <a:pt x="36" y="151"/>
                    </a:cubicBezTo>
                    <a:cubicBezTo>
                      <a:pt x="60" y="157"/>
                      <a:pt x="88" y="129"/>
                      <a:pt x="97" y="89"/>
                    </a:cubicBezTo>
                    <a:cubicBezTo>
                      <a:pt x="106" y="49"/>
                      <a:pt x="94" y="12"/>
                      <a:pt x="70" y="6"/>
                    </a:cubicBezTo>
                    <a:cubicBezTo>
                      <a:pt x="46" y="0"/>
                      <a:pt x="18" y="28"/>
                      <a:pt x="9" y="68"/>
                    </a:cubicBezTo>
                    <a:close/>
                  </a:path>
                </a:pathLst>
              </a:custGeom>
              <a:solidFill>
                <a:srgbClr val="CF57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109" name="Freeform 87"/>
              <p:cNvSpPr/>
              <p:nvPr/>
            </p:nvSpPr>
            <p:spPr bwMode="auto">
              <a:xfrm>
                <a:off x="8731250" y="-1473200"/>
                <a:ext cx="482600" cy="711200"/>
              </a:xfrm>
              <a:custGeom>
                <a:avLst/>
                <a:gdLst>
                  <a:gd name="T0" fmla="*/ 10 w 114"/>
                  <a:gd name="T1" fmla="*/ 73 h 168"/>
                  <a:gd name="T2" fmla="*/ 39 w 114"/>
                  <a:gd name="T3" fmla="*/ 162 h 168"/>
                  <a:gd name="T4" fmla="*/ 104 w 114"/>
                  <a:gd name="T5" fmla="*/ 95 h 168"/>
                  <a:gd name="T6" fmla="*/ 75 w 114"/>
                  <a:gd name="T7" fmla="*/ 6 h 168"/>
                  <a:gd name="T8" fmla="*/ 10 w 114"/>
                  <a:gd name="T9" fmla="*/ 73 h 168"/>
                </a:gdLst>
                <a:ahLst/>
                <a:cxnLst>
                  <a:cxn ang="0">
                    <a:pos x="T0" y="T1"/>
                  </a:cxn>
                  <a:cxn ang="0">
                    <a:pos x="T2" y="T3"/>
                  </a:cxn>
                  <a:cxn ang="0">
                    <a:pos x="T4" y="T5"/>
                  </a:cxn>
                  <a:cxn ang="0">
                    <a:pos x="T6" y="T7"/>
                  </a:cxn>
                  <a:cxn ang="0">
                    <a:pos x="T8" y="T9"/>
                  </a:cxn>
                </a:cxnLst>
                <a:rect l="0" t="0" r="r" b="b"/>
                <a:pathLst>
                  <a:path w="114" h="168">
                    <a:moveTo>
                      <a:pt x="10" y="73"/>
                    </a:moveTo>
                    <a:cubicBezTo>
                      <a:pt x="0" y="116"/>
                      <a:pt x="12" y="155"/>
                      <a:pt x="39" y="162"/>
                    </a:cubicBezTo>
                    <a:cubicBezTo>
                      <a:pt x="65" y="168"/>
                      <a:pt x="94" y="138"/>
                      <a:pt x="104" y="95"/>
                    </a:cubicBezTo>
                    <a:cubicBezTo>
                      <a:pt x="114" y="52"/>
                      <a:pt x="101" y="12"/>
                      <a:pt x="75" y="6"/>
                    </a:cubicBezTo>
                    <a:cubicBezTo>
                      <a:pt x="49" y="0"/>
                      <a:pt x="20" y="30"/>
                      <a:pt x="10" y="73"/>
                    </a:cubicBezTo>
                    <a:close/>
                  </a:path>
                </a:pathLst>
              </a:custGeom>
              <a:solidFill>
                <a:srgbClr val="F165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110" name="Freeform 88"/>
              <p:cNvSpPr/>
              <p:nvPr/>
            </p:nvSpPr>
            <p:spPr bwMode="auto">
              <a:xfrm>
                <a:off x="8437563" y="-1520825"/>
                <a:ext cx="454025" cy="661988"/>
              </a:xfrm>
              <a:custGeom>
                <a:avLst/>
                <a:gdLst>
                  <a:gd name="T0" fmla="*/ 98 w 107"/>
                  <a:gd name="T1" fmla="*/ 88 h 156"/>
                  <a:gd name="T2" fmla="*/ 37 w 107"/>
                  <a:gd name="T3" fmla="*/ 150 h 156"/>
                  <a:gd name="T4" fmla="*/ 10 w 107"/>
                  <a:gd name="T5" fmla="*/ 68 h 156"/>
                  <a:gd name="T6" fmla="*/ 71 w 107"/>
                  <a:gd name="T7" fmla="*/ 5 h 156"/>
                  <a:gd name="T8" fmla="*/ 98 w 107"/>
                  <a:gd name="T9" fmla="*/ 88 h 156"/>
                </a:gdLst>
                <a:ahLst/>
                <a:cxnLst>
                  <a:cxn ang="0">
                    <a:pos x="T0" y="T1"/>
                  </a:cxn>
                  <a:cxn ang="0">
                    <a:pos x="T2" y="T3"/>
                  </a:cxn>
                  <a:cxn ang="0">
                    <a:pos x="T4" y="T5"/>
                  </a:cxn>
                  <a:cxn ang="0">
                    <a:pos x="T6" y="T7"/>
                  </a:cxn>
                  <a:cxn ang="0">
                    <a:pos x="T8" y="T9"/>
                  </a:cxn>
                </a:cxnLst>
                <a:rect l="0" t="0" r="r" b="b"/>
                <a:pathLst>
                  <a:path w="107" h="156">
                    <a:moveTo>
                      <a:pt x="98" y="88"/>
                    </a:moveTo>
                    <a:cubicBezTo>
                      <a:pt x="88" y="128"/>
                      <a:pt x="61" y="156"/>
                      <a:pt x="37" y="150"/>
                    </a:cubicBezTo>
                    <a:cubicBezTo>
                      <a:pt x="12" y="145"/>
                      <a:pt x="0" y="108"/>
                      <a:pt x="10" y="68"/>
                    </a:cubicBezTo>
                    <a:cubicBezTo>
                      <a:pt x="19" y="27"/>
                      <a:pt x="47" y="0"/>
                      <a:pt x="71" y="5"/>
                    </a:cubicBezTo>
                    <a:cubicBezTo>
                      <a:pt x="95" y="11"/>
                      <a:pt x="107" y="48"/>
                      <a:pt x="98" y="88"/>
                    </a:cubicBezTo>
                    <a:close/>
                  </a:path>
                </a:pathLst>
              </a:custGeom>
              <a:solidFill>
                <a:srgbClr val="CF57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111" name="Freeform 89"/>
              <p:cNvSpPr/>
              <p:nvPr/>
            </p:nvSpPr>
            <p:spPr bwMode="auto">
              <a:xfrm>
                <a:off x="8531225" y="-1520825"/>
                <a:ext cx="484187" cy="712788"/>
              </a:xfrm>
              <a:custGeom>
                <a:avLst/>
                <a:gdLst>
                  <a:gd name="T0" fmla="*/ 104 w 114"/>
                  <a:gd name="T1" fmla="*/ 95 h 168"/>
                  <a:gd name="T2" fmla="*/ 39 w 114"/>
                  <a:gd name="T3" fmla="*/ 162 h 168"/>
                  <a:gd name="T4" fmla="*/ 10 w 114"/>
                  <a:gd name="T5" fmla="*/ 73 h 168"/>
                  <a:gd name="T6" fmla="*/ 75 w 114"/>
                  <a:gd name="T7" fmla="*/ 6 h 168"/>
                  <a:gd name="T8" fmla="*/ 104 w 114"/>
                  <a:gd name="T9" fmla="*/ 95 h 168"/>
                </a:gdLst>
                <a:ahLst/>
                <a:cxnLst>
                  <a:cxn ang="0">
                    <a:pos x="T0" y="T1"/>
                  </a:cxn>
                  <a:cxn ang="0">
                    <a:pos x="T2" y="T3"/>
                  </a:cxn>
                  <a:cxn ang="0">
                    <a:pos x="T4" y="T5"/>
                  </a:cxn>
                  <a:cxn ang="0">
                    <a:pos x="T6" y="T7"/>
                  </a:cxn>
                  <a:cxn ang="0">
                    <a:pos x="T8" y="T9"/>
                  </a:cxn>
                </a:cxnLst>
                <a:rect l="0" t="0" r="r" b="b"/>
                <a:pathLst>
                  <a:path w="114" h="168">
                    <a:moveTo>
                      <a:pt x="104" y="95"/>
                    </a:moveTo>
                    <a:cubicBezTo>
                      <a:pt x="94" y="138"/>
                      <a:pt x="65" y="168"/>
                      <a:pt x="39" y="162"/>
                    </a:cubicBezTo>
                    <a:cubicBezTo>
                      <a:pt x="13" y="155"/>
                      <a:pt x="0" y="116"/>
                      <a:pt x="10" y="73"/>
                    </a:cubicBezTo>
                    <a:cubicBezTo>
                      <a:pt x="20" y="30"/>
                      <a:pt x="49" y="0"/>
                      <a:pt x="75" y="6"/>
                    </a:cubicBezTo>
                    <a:cubicBezTo>
                      <a:pt x="101" y="12"/>
                      <a:pt x="114" y="52"/>
                      <a:pt x="104" y="95"/>
                    </a:cubicBezTo>
                    <a:close/>
                  </a:path>
                </a:pathLst>
              </a:custGeom>
              <a:solidFill>
                <a:srgbClr val="F165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112" name="Freeform 90"/>
              <p:cNvSpPr/>
              <p:nvPr/>
            </p:nvSpPr>
            <p:spPr bwMode="auto">
              <a:xfrm>
                <a:off x="8650288" y="-1508125"/>
                <a:ext cx="444500" cy="730250"/>
              </a:xfrm>
              <a:custGeom>
                <a:avLst/>
                <a:gdLst>
                  <a:gd name="T0" fmla="*/ 94 w 105"/>
                  <a:gd name="T1" fmla="*/ 96 h 172"/>
                  <a:gd name="T2" fmla="*/ 33 w 105"/>
                  <a:gd name="T3" fmla="*/ 167 h 172"/>
                  <a:gd name="T4" fmla="*/ 11 w 105"/>
                  <a:gd name="T5" fmla="*/ 76 h 172"/>
                  <a:gd name="T6" fmla="*/ 71 w 105"/>
                  <a:gd name="T7" fmla="*/ 6 h 172"/>
                  <a:gd name="T8" fmla="*/ 94 w 105"/>
                  <a:gd name="T9" fmla="*/ 96 h 172"/>
                </a:gdLst>
                <a:ahLst/>
                <a:cxnLst>
                  <a:cxn ang="0">
                    <a:pos x="T0" y="T1"/>
                  </a:cxn>
                  <a:cxn ang="0">
                    <a:pos x="T2" y="T3"/>
                  </a:cxn>
                  <a:cxn ang="0">
                    <a:pos x="T4" y="T5"/>
                  </a:cxn>
                  <a:cxn ang="0">
                    <a:pos x="T6" y="T7"/>
                  </a:cxn>
                  <a:cxn ang="0">
                    <a:pos x="T8" y="T9"/>
                  </a:cxn>
                </a:cxnLst>
                <a:rect l="0" t="0" r="r" b="b"/>
                <a:pathLst>
                  <a:path w="105" h="172">
                    <a:moveTo>
                      <a:pt x="94" y="96"/>
                    </a:moveTo>
                    <a:cubicBezTo>
                      <a:pt x="84" y="140"/>
                      <a:pt x="57" y="172"/>
                      <a:pt x="33" y="167"/>
                    </a:cubicBezTo>
                    <a:cubicBezTo>
                      <a:pt x="10" y="161"/>
                      <a:pt x="0" y="121"/>
                      <a:pt x="11" y="76"/>
                    </a:cubicBezTo>
                    <a:cubicBezTo>
                      <a:pt x="21" y="32"/>
                      <a:pt x="48" y="0"/>
                      <a:pt x="71" y="6"/>
                    </a:cubicBezTo>
                    <a:cubicBezTo>
                      <a:pt x="94" y="11"/>
                      <a:pt x="105" y="52"/>
                      <a:pt x="94" y="96"/>
                    </a:cubicBezTo>
                    <a:close/>
                  </a:path>
                </a:pathLst>
              </a:custGeom>
              <a:solidFill>
                <a:srgbClr val="FF7C1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113" name="Freeform 91"/>
              <p:cNvSpPr/>
              <p:nvPr/>
            </p:nvSpPr>
            <p:spPr bwMode="auto">
              <a:xfrm>
                <a:off x="8823325" y="-1604963"/>
                <a:ext cx="276225" cy="169863"/>
              </a:xfrm>
              <a:custGeom>
                <a:avLst/>
                <a:gdLst>
                  <a:gd name="T0" fmla="*/ 174 w 174"/>
                  <a:gd name="T1" fmla="*/ 37 h 107"/>
                  <a:gd name="T2" fmla="*/ 16 w 174"/>
                  <a:gd name="T3" fmla="*/ 0 h 107"/>
                  <a:gd name="T4" fmla="*/ 0 w 174"/>
                  <a:gd name="T5" fmla="*/ 69 h 107"/>
                  <a:gd name="T6" fmla="*/ 158 w 174"/>
                  <a:gd name="T7" fmla="*/ 107 h 107"/>
                  <a:gd name="T8" fmla="*/ 174 w 174"/>
                  <a:gd name="T9" fmla="*/ 37 h 107"/>
                </a:gdLst>
                <a:ahLst/>
                <a:cxnLst>
                  <a:cxn ang="0">
                    <a:pos x="T0" y="T1"/>
                  </a:cxn>
                  <a:cxn ang="0">
                    <a:pos x="T2" y="T3"/>
                  </a:cxn>
                  <a:cxn ang="0">
                    <a:pos x="T4" y="T5"/>
                  </a:cxn>
                  <a:cxn ang="0">
                    <a:pos x="T6" y="T7"/>
                  </a:cxn>
                  <a:cxn ang="0">
                    <a:pos x="T8" y="T9"/>
                  </a:cxn>
                </a:cxnLst>
                <a:rect l="0" t="0" r="r" b="b"/>
                <a:pathLst>
                  <a:path w="174" h="107">
                    <a:moveTo>
                      <a:pt x="174" y="37"/>
                    </a:moveTo>
                    <a:lnTo>
                      <a:pt x="16" y="0"/>
                    </a:lnTo>
                    <a:lnTo>
                      <a:pt x="0" y="69"/>
                    </a:lnTo>
                    <a:lnTo>
                      <a:pt x="158" y="107"/>
                    </a:lnTo>
                    <a:lnTo>
                      <a:pt x="174" y="37"/>
                    </a:lnTo>
                    <a:close/>
                  </a:path>
                </a:pathLst>
              </a:custGeom>
              <a:solidFill>
                <a:srgbClr val="DE34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114" name="Freeform 92"/>
              <p:cNvSpPr/>
              <p:nvPr/>
            </p:nvSpPr>
            <p:spPr bwMode="auto">
              <a:xfrm>
                <a:off x="8645525" y="-850900"/>
                <a:ext cx="276225" cy="169863"/>
              </a:xfrm>
              <a:custGeom>
                <a:avLst/>
                <a:gdLst>
                  <a:gd name="T0" fmla="*/ 174 w 174"/>
                  <a:gd name="T1" fmla="*/ 38 h 107"/>
                  <a:gd name="T2" fmla="*/ 16 w 174"/>
                  <a:gd name="T3" fmla="*/ 0 h 107"/>
                  <a:gd name="T4" fmla="*/ 0 w 174"/>
                  <a:gd name="T5" fmla="*/ 70 h 107"/>
                  <a:gd name="T6" fmla="*/ 158 w 174"/>
                  <a:gd name="T7" fmla="*/ 107 h 107"/>
                  <a:gd name="T8" fmla="*/ 174 w 174"/>
                  <a:gd name="T9" fmla="*/ 38 h 107"/>
                </a:gdLst>
                <a:ahLst/>
                <a:cxnLst>
                  <a:cxn ang="0">
                    <a:pos x="T0" y="T1"/>
                  </a:cxn>
                  <a:cxn ang="0">
                    <a:pos x="T2" y="T3"/>
                  </a:cxn>
                  <a:cxn ang="0">
                    <a:pos x="T4" y="T5"/>
                  </a:cxn>
                  <a:cxn ang="0">
                    <a:pos x="T6" y="T7"/>
                  </a:cxn>
                  <a:cxn ang="0">
                    <a:pos x="T8" y="T9"/>
                  </a:cxn>
                </a:cxnLst>
                <a:rect l="0" t="0" r="r" b="b"/>
                <a:pathLst>
                  <a:path w="174" h="107">
                    <a:moveTo>
                      <a:pt x="174" y="38"/>
                    </a:moveTo>
                    <a:lnTo>
                      <a:pt x="16" y="0"/>
                    </a:lnTo>
                    <a:lnTo>
                      <a:pt x="0" y="70"/>
                    </a:lnTo>
                    <a:lnTo>
                      <a:pt x="158" y="107"/>
                    </a:lnTo>
                    <a:lnTo>
                      <a:pt x="174" y="38"/>
                    </a:lnTo>
                    <a:close/>
                  </a:path>
                </a:pathLst>
              </a:custGeom>
              <a:solidFill>
                <a:srgbClr val="DE34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115" name="Freeform 239"/>
              <p:cNvSpPr/>
              <p:nvPr/>
            </p:nvSpPr>
            <p:spPr bwMode="auto">
              <a:xfrm>
                <a:off x="8772525" y="-1685925"/>
                <a:ext cx="212725" cy="71438"/>
              </a:xfrm>
              <a:custGeom>
                <a:avLst/>
                <a:gdLst>
                  <a:gd name="T0" fmla="*/ 0 w 50"/>
                  <a:gd name="T1" fmla="*/ 0 h 17"/>
                  <a:gd name="T2" fmla="*/ 50 w 50"/>
                  <a:gd name="T3" fmla="*/ 17 h 17"/>
                </a:gdLst>
                <a:ahLst/>
                <a:cxnLst>
                  <a:cxn ang="0">
                    <a:pos x="T0" y="T1"/>
                  </a:cxn>
                  <a:cxn ang="0">
                    <a:pos x="T2" y="T3"/>
                  </a:cxn>
                </a:cxnLst>
                <a:rect l="0" t="0" r="r" b="b"/>
                <a:pathLst>
                  <a:path w="50" h="17">
                    <a:moveTo>
                      <a:pt x="0" y="0"/>
                    </a:moveTo>
                    <a:cubicBezTo>
                      <a:pt x="16" y="6"/>
                      <a:pt x="33" y="11"/>
                      <a:pt x="50" y="17"/>
                    </a:cubicBezTo>
                  </a:path>
                </a:pathLst>
              </a:custGeom>
              <a:noFill/>
              <a:ln w="50800" cap="flat">
                <a:solidFill>
                  <a:srgbClr val="EF74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grpSp>
        <p:grpSp>
          <p:nvGrpSpPr>
            <p:cNvPr id="87" name="组合 86"/>
            <p:cNvGrpSpPr/>
            <p:nvPr/>
          </p:nvGrpSpPr>
          <p:grpSpPr>
            <a:xfrm rot="19751476">
              <a:off x="11093187" y="239934"/>
              <a:ext cx="842962" cy="1038225"/>
              <a:chOff x="7535863" y="-2109788"/>
              <a:chExt cx="842962" cy="1038225"/>
            </a:xfrm>
          </p:grpSpPr>
          <p:sp>
            <p:nvSpPr>
              <p:cNvPr id="98" name="Freeform 77"/>
              <p:cNvSpPr/>
              <p:nvPr/>
            </p:nvSpPr>
            <p:spPr bwMode="auto">
              <a:xfrm>
                <a:off x="7807325" y="-2071688"/>
                <a:ext cx="152400" cy="169863"/>
              </a:xfrm>
              <a:custGeom>
                <a:avLst/>
                <a:gdLst>
                  <a:gd name="T0" fmla="*/ 32 w 36"/>
                  <a:gd name="T1" fmla="*/ 14 h 40"/>
                  <a:gd name="T2" fmla="*/ 14 w 36"/>
                  <a:gd name="T3" fmla="*/ 1 h 40"/>
                  <a:gd name="T4" fmla="*/ 2 w 36"/>
                  <a:gd name="T5" fmla="*/ 19 h 40"/>
                  <a:gd name="T6" fmla="*/ 5 w 36"/>
                  <a:gd name="T7" fmla="*/ 40 h 40"/>
                  <a:gd name="T8" fmla="*/ 36 w 36"/>
                  <a:gd name="T9" fmla="*/ 35 h 40"/>
                  <a:gd name="T10" fmla="*/ 32 w 36"/>
                  <a:gd name="T11" fmla="*/ 14 h 40"/>
                </a:gdLst>
                <a:ahLst/>
                <a:cxnLst>
                  <a:cxn ang="0">
                    <a:pos x="T0" y="T1"/>
                  </a:cxn>
                  <a:cxn ang="0">
                    <a:pos x="T2" y="T3"/>
                  </a:cxn>
                  <a:cxn ang="0">
                    <a:pos x="T4" y="T5"/>
                  </a:cxn>
                  <a:cxn ang="0">
                    <a:pos x="T6" y="T7"/>
                  </a:cxn>
                  <a:cxn ang="0">
                    <a:pos x="T8" y="T9"/>
                  </a:cxn>
                  <a:cxn ang="0">
                    <a:pos x="T10" y="T11"/>
                  </a:cxn>
                </a:cxnLst>
                <a:rect l="0" t="0" r="r" b="b"/>
                <a:pathLst>
                  <a:path w="36" h="40">
                    <a:moveTo>
                      <a:pt x="32" y="14"/>
                    </a:moveTo>
                    <a:cubicBezTo>
                      <a:pt x="31" y="6"/>
                      <a:pt x="23" y="0"/>
                      <a:pt x="14" y="1"/>
                    </a:cubicBezTo>
                    <a:cubicBezTo>
                      <a:pt x="6" y="3"/>
                      <a:pt x="0" y="11"/>
                      <a:pt x="2" y="19"/>
                    </a:cubicBezTo>
                    <a:cubicBezTo>
                      <a:pt x="5" y="40"/>
                      <a:pt x="5" y="40"/>
                      <a:pt x="5" y="40"/>
                    </a:cubicBezTo>
                    <a:cubicBezTo>
                      <a:pt x="36" y="35"/>
                      <a:pt x="36" y="35"/>
                      <a:pt x="36" y="35"/>
                    </a:cubicBezTo>
                    <a:lnTo>
                      <a:pt x="32" y="14"/>
                    </a:lnTo>
                    <a:close/>
                  </a:path>
                </a:pathLst>
              </a:custGeom>
              <a:noFill/>
              <a:ln w="30163" cap="flat">
                <a:solidFill>
                  <a:srgbClr val="A39D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99" name="Freeform 78"/>
              <p:cNvSpPr/>
              <p:nvPr/>
            </p:nvSpPr>
            <p:spPr bwMode="auto">
              <a:xfrm>
                <a:off x="7950200" y="-1889125"/>
                <a:ext cx="428625" cy="652463"/>
              </a:xfrm>
              <a:custGeom>
                <a:avLst/>
                <a:gdLst>
                  <a:gd name="T0" fmla="*/ 6 w 101"/>
                  <a:gd name="T1" fmla="*/ 84 h 154"/>
                  <a:gd name="T2" fmla="*/ 63 w 101"/>
                  <a:gd name="T3" fmla="*/ 150 h 154"/>
                  <a:gd name="T4" fmla="*/ 95 w 101"/>
                  <a:gd name="T5" fmla="*/ 69 h 154"/>
                  <a:gd name="T6" fmla="*/ 38 w 101"/>
                  <a:gd name="T7" fmla="*/ 4 h 154"/>
                  <a:gd name="T8" fmla="*/ 6 w 101"/>
                  <a:gd name="T9" fmla="*/ 84 h 154"/>
                </a:gdLst>
                <a:ahLst/>
                <a:cxnLst>
                  <a:cxn ang="0">
                    <a:pos x="T0" y="T1"/>
                  </a:cxn>
                  <a:cxn ang="0">
                    <a:pos x="T2" y="T3"/>
                  </a:cxn>
                  <a:cxn ang="0">
                    <a:pos x="T4" y="T5"/>
                  </a:cxn>
                  <a:cxn ang="0">
                    <a:pos x="T6" y="T7"/>
                  </a:cxn>
                  <a:cxn ang="0">
                    <a:pos x="T8" y="T9"/>
                  </a:cxn>
                </a:cxnLst>
                <a:rect l="0" t="0" r="r" b="b"/>
                <a:pathLst>
                  <a:path w="101" h="154">
                    <a:moveTo>
                      <a:pt x="6" y="84"/>
                    </a:moveTo>
                    <a:cubicBezTo>
                      <a:pt x="13" y="125"/>
                      <a:pt x="38" y="154"/>
                      <a:pt x="63" y="150"/>
                    </a:cubicBezTo>
                    <a:cubicBezTo>
                      <a:pt x="87" y="146"/>
                      <a:pt x="101" y="110"/>
                      <a:pt x="95" y="69"/>
                    </a:cubicBezTo>
                    <a:cubicBezTo>
                      <a:pt x="88" y="29"/>
                      <a:pt x="63" y="0"/>
                      <a:pt x="38" y="4"/>
                    </a:cubicBezTo>
                    <a:cubicBezTo>
                      <a:pt x="14" y="8"/>
                      <a:pt x="0" y="44"/>
                      <a:pt x="6" y="84"/>
                    </a:cubicBezTo>
                    <a:close/>
                  </a:path>
                </a:pathLst>
              </a:custGeom>
              <a:solidFill>
                <a:srgbClr val="CF57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100" name="Freeform 79"/>
              <p:cNvSpPr/>
              <p:nvPr/>
            </p:nvSpPr>
            <p:spPr bwMode="auto">
              <a:xfrm>
                <a:off x="7827963" y="-1893888"/>
                <a:ext cx="461962" cy="700088"/>
              </a:xfrm>
              <a:custGeom>
                <a:avLst/>
                <a:gdLst>
                  <a:gd name="T0" fmla="*/ 7 w 109"/>
                  <a:gd name="T1" fmla="*/ 90 h 165"/>
                  <a:gd name="T2" fmla="*/ 67 w 109"/>
                  <a:gd name="T3" fmla="*/ 160 h 165"/>
                  <a:gd name="T4" fmla="*/ 102 w 109"/>
                  <a:gd name="T5" fmla="*/ 74 h 165"/>
                  <a:gd name="T6" fmla="*/ 41 w 109"/>
                  <a:gd name="T7" fmla="*/ 4 h 165"/>
                  <a:gd name="T8" fmla="*/ 7 w 109"/>
                  <a:gd name="T9" fmla="*/ 90 h 165"/>
                </a:gdLst>
                <a:ahLst/>
                <a:cxnLst>
                  <a:cxn ang="0">
                    <a:pos x="T0" y="T1"/>
                  </a:cxn>
                  <a:cxn ang="0">
                    <a:pos x="T2" y="T3"/>
                  </a:cxn>
                  <a:cxn ang="0">
                    <a:pos x="T4" y="T5"/>
                  </a:cxn>
                  <a:cxn ang="0">
                    <a:pos x="T6" y="T7"/>
                  </a:cxn>
                  <a:cxn ang="0">
                    <a:pos x="T8" y="T9"/>
                  </a:cxn>
                </a:cxnLst>
                <a:rect l="0" t="0" r="r" b="b"/>
                <a:pathLst>
                  <a:path w="109" h="165">
                    <a:moveTo>
                      <a:pt x="7" y="90"/>
                    </a:moveTo>
                    <a:cubicBezTo>
                      <a:pt x="14" y="133"/>
                      <a:pt x="41" y="165"/>
                      <a:pt x="67" y="160"/>
                    </a:cubicBezTo>
                    <a:cubicBezTo>
                      <a:pt x="93" y="156"/>
                      <a:pt x="109" y="117"/>
                      <a:pt x="102" y="74"/>
                    </a:cubicBezTo>
                    <a:cubicBezTo>
                      <a:pt x="94" y="31"/>
                      <a:pt x="67" y="0"/>
                      <a:pt x="41" y="4"/>
                    </a:cubicBezTo>
                    <a:cubicBezTo>
                      <a:pt x="15" y="8"/>
                      <a:pt x="0" y="47"/>
                      <a:pt x="7" y="90"/>
                    </a:cubicBezTo>
                    <a:close/>
                  </a:path>
                </a:pathLst>
              </a:custGeom>
              <a:solidFill>
                <a:srgbClr val="F165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101" name="Freeform 80"/>
              <p:cNvSpPr/>
              <p:nvPr/>
            </p:nvSpPr>
            <p:spPr bwMode="auto">
              <a:xfrm>
                <a:off x="7535863" y="-1822450"/>
                <a:ext cx="431800" cy="654050"/>
              </a:xfrm>
              <a:custGeom>
                <a:avLst/>
                <a:gdLst>
                  <a:gd name="T0" fmla="*/ 95 w 102"/>
                  <a:gd name="T1" fmla="*/ 70 h 154"/>
                  <a:gd name="T2" fmla="*/ 63 w 102"/>
                  <a:gd name="T3" fmla="*/ 150 h 154"/>
                  <a:gd name="T4" fmla="*/ 7 w 102"/>
                  <a:gd name="T5" fmla="*/ 85 h 154"/>
                  <a:gd name="T6" fmla="*/ 39 w 102"/>
                  <a:gd name="T7" fmla="*/ 4 h 154"/>
                  <a:gd name="T8" fmla="*/ 95 w 102"/>
                  <a:gd name="T9" fmla="*/ 70 h 154"/>
                </a:gdLst>
                <a:ahLst/>
                <a:cxnLst>
                  <a:cxn ang="0">
                    <a:pos x="T0" y="T1"/>
                  </a:cxn>
                  <a:cxn ang="0">
                    <a:pos x="T2" y="T3"/>
                  </a:cxn>
                  <a:cxn ang="0">
                    <a:pos x="T4" y="T5"/>
                  </a:cxn>
                  <a:cxn ang="0">
                    <a:pos x="T6" y="T7"/>
                  </a:cxn>
                  <a:cxn ang="0">
                    <a:pos x="T8" y="T9"/>
                  </a:cxn>
                </a:cxnLst>
                <a:rect l="0" t="0" r="r" b="b"/>
                <a:pathLst>
                  <a:path w="102" h="154">
                    <a:moveTo>
                      <a:pt x="95" y="70"/>
                    </a:moveTo>
                    <a:cubicBezTo>
                      <a:pt x="102" y="110"/>
                      <a:pt x="88" y="146"/>
                      <a:pt x="63" y="150"/>
                    </a:cubicBezTo>
                    <a:cubicBezTo>
                      <a:pt x="39" y="154"/>
                      <a:pt x="14" y="125"/>
                      <a:pt x="7" y="85"/>
                    </a:cubicBezTo>
                    <a:cubicBezTo>
                      <a:pt x="0" y="44"/>
                      <a:pt x="14" y="8"/>
                      <a:pt x="39" y="4"/>
                    </a:cubicBezTo>
                    <a:cubicBezTo>
                      <a:pt x="63" y="0"/>
                      <a:pt x="88" y="30"/>
                      <a:pt x="95" y="70"/>
                    </a:cubicBezTo>
                    <a:close/>
                  </a:path>
                </a:pathLst>
              </a:custGeom>
              <a:solidFill>
                <a:srgbClr val="CF57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102" name="Freeform 81"/>
              <p:cNvSpPr/>
              <p:nvPr/>
            </p:nvSpPr>
            <p:spPr bwMode="auto">
              <a:xfrm>
                <a:off x="7629525" y="-1863725"/>
                <a:ext cx="461962" cy="700088"/>
              </a:xfrm>
              <a:custGeom>
                <a:avLst/>
                <a:gdLst>
                  <a:gd name="T0" fmla="*/ 101 w 109"/>
                  <a:gd name="T1" fmla="*/ 75 h 165"/>
                  <a:gd name="T2" fmla="*/ 67 w 109"/>
                  <a:gd name="T3" fmla="*/ 161 h 165"/>
                  <a:gd name="T4" fmla="*/ 7 w 109"/>
                  <a:gd name="T5" fmla="*/ 91 h 165"/>
                  <a:gd name="T6" fmla="*/ 41 w 109"/>
                  <a:gd name="T7" fmla="*/ 5 h 165"/>
                  <a:gd name="T8" fmla="*/ 101 w 109"/>
                  <a:gd name="T9" fmla="*/ 75 h 165"/>
                </a:gdLst>
                <a:ahLst/>
                <a:cxnLst>
                  <a:cxn ang="0">
                    <a:pos x="T0" y="T1"/>
                  </a:cxn>
                  <a:cxn ang="0">
                    <a:pos x="T2" y="T3"/>
                  </a:cxn>
                  <a:cxn ang="0">
                    <a:pos x="T4" y="T5"/>
                  </a:cxn>
                  <a:cxn ang="0">
                    <a:pos x="T6" y="T7"/>
                  </a:cxn>
                  <a:cxn ang="0">
                    <a:pos x="T8" y="T9"/>
                  </a:cxn>
                </a:cxnLst>
                <a:rect l="0" t="0" r="r" b="b"/>
                <a:pathLst>
                  <a:path w="109" h="165">
                    <a:moveTo>
                      <a:pt x="101" y="75"/>
                    </a:moveTo>
                    <a:cubicBezTo>
                      <a:pt x="109" y="118"/>
                      <a:pt x="93" y="157"/>
                      <a:pt x="67" y="161"/>
                    </a:cubicBezTo>
                    <a:cubicBezTo>
                      <a:pt x="41" y="165"/>
                      <a:pt x="14" y="134"/>
                      <a:pt x="7" y="91"/>
                    </a:cubicBezTo>
                    <a:cubicBezTo>
                      <a:pt x="0" y="48"/>
                      <a:pt x="15" y="9"/>
                      <a:pt x="41" y="5"/>
                    </a:cubicBezTo>
                    <a:cubicBezTo>
                      <a:pt x="67" y="0"/>
                      <a:pt x="94" y="32"/>
                      <a:pt x="101" y="75"/>
                    </a:cubicBezTo>
                    <a:close/>
                  </a:path>
                </a:pathLst>
              </a:custGeom>
              <a:solidFill>
                <a:srgbClr val="F165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103" name="Freeform 82"/>
              <p:cNvSpPr/>
              <p:nvPr/>
            </p:nvSpPr>
            <p:spPr bwMode="auto">
              <a:xfrm>
                <a:off x="7747000" y="-1889125"/>
                <a:ext cx="420687" cy="720725"/>
              </a:xfrm>
              <a:custGeom>
                <a:avLst/>
                <a:gdLst>
                  <a:gd name="T0" fmla="*/ 92 w 99"/>
                  <a:gd name="T1" fmla="*/ 78 h 170"/>
                  <a:gd name="T2" fmla="*/ 63 w 99"/>
                  <a:gd name="T3" fmla="*/ 166 h 170"/>
                  <a:gd name="T4" fmla="*/ 8 w 99"/>
                  <a:gd name="T5" fmla="*/ 92 h 170"/>
                  <a:gd name="T6" fmla="*/ 36 w 99"/>
                  <a:gd name="T7" fmla="*/ 4 h 170"/>
                  <a:gd name="T8" fmla="*/ 92 w 99"/>
                  <a:gd name="T9" fmla="*/ 78 h 170"/>
                </a:gdLst>
                <a:ahLst/>
                <a:cxnLst>
                  <a:cxn ang="0">
                    <a:pos x="T0" y="T1"/>
                  </a:cxn>
                  <a:cxn ang="0">
                    <a:pos x="T2" y="T3"/>
                  </a:cxn>
                  <a:cxn ang="0">
                    <a:pos x="T4" y="T5"/>
                  </a:cxn>
                  <a:cxn ang="0">
                    <a:pos x="T6" y="T7"/>
                  </a:cxn>
                  <a:cxn ang="0">
                    <a:pos x="T8" y="T9"/>
                  </a:cxn>
                </a:cxnLst>
                <a:rect l="0" t="0" r="r" b="b"/>
                <a:pathLst>
                  <a:path w="99" h="170">
                    <a:moveTo>
                      <a:pt x="92" y="78"/>
                    </a:moveTo>
                    <a:cubicBezTo>
                      <a:pt x="99" y="123"/>
                      <a:pt x="86" y="162"/>
                      <a:pt x="63" y="166"/>
                    </a:cubicBezTo>
                    <a:cubicBezTo>
                      <a:pt x="40" y="170"/>
                      <a:pt x="15" y="137"/>
                      <a:pt x="8" y="92"/>
                    </a:cubicBezTo>
                    <a:cubicBezTo>
                      <a:pt x="0" y="47"/>
                      <a:pt x="13" y="8"/>
                      <a:pt x="36" y="4"/>
                    </a:cubicBezTo>
                    <a:cubicBezTo>
                      <a:pt x="59" y="0"/>
                      <a:pt x="84" y="33"/>
                      <a:pt x="92" y="78"/>
                    </a:cubicBezTo>
                    <a:close/>
                  </a:path>
                </a:pathLst>
              </a:custGeom>
              <a:solidFill>
                <a:srgbClr val="FF7C1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104" name="Freeform 83"/>
              <p:cNvSpPr/>
              <p:nvPr/>
            </p:nvSpPr>
            <p:spPr bwMode="auto">
              <a:xfrm>
                <a:off x="7759700" y="-1987550"/>
                <a:ext cx="271462" cy="152400"/>
              </a:xfrm>
              <a:custGeom>
                <a:avLst/>
                <a:gdLst>
                  <a:gd name="T0" fmla="*/ 158 w 171"/>
                  <a:gd name="T1" fmla="*/ 0 h 96"/>
                  <a:gd name="T2" fmla="*/ 0 w 171"/>
                  <a:gd name="T3" fmla="*/ 27 h 96"/>
                  <a:gd name="T4" fmla="*/ 11 w 171"/>
                  <a:gd name="T5" fmla="*/ 96 h 96"/>
                  <a:gd name="T6" fmla="*/ 171 w 171"/>
                  <a:gd name="T7" fmla="*/ 70 h 96"/>
                  <a:gd name="T8" fmla="*/ 158 w 171"/>
                  <a:gd name="T9" fmla="*/ 0 h 96"/>
                </a:gdLst>
                <a:ahLst/>
                <a:cxnLst>
                  <a:cxn ang="0">
                    <a:pos x="T0" y="T1"/>
                  </a:cxn>
                  <a:cxn ang="0">
                    <a:pos x="T2" y="T3"/>
                  </a:cxn>
                  <a:cxn ang="0">
                    <a:pos x="T4" y="T5"/>
                  </a:cxn>
                  <a:cxn ang="0">
                    <a:pos x="T6" y="T7"/>
                  </a:cxn>
                  <a:cxn ang="0">
                    <a:pos x="T8" y="T9"/>
                  </a:cxn>
                </a:cxnLst>
                <a:rect l="0" t="0" r="r" b="b"/>
                <a:pathLst>
                  <a:path w="171" h="96">
                    <a:moveTo>
                      <a:pt x="158" y="0"/>
                    </a:moveTo>
                    <a:lnTo>
                      <a:pt x="0" y="27"/>
                    </a:lnTo>
                    <a:lnTo>
                      <a:pt x="11" y="96"/>
                    </a:lnTo>
                    <a:lnTo>
                      <a:pt x="171" y="70"/>
                    </a:lnTo>
                    <a:lnTo>
                      <a:pt x="158" y="0"/>
                    </a:lnTo>
                    <a:close/>
                  </a:path>
                </a:pathLst>
              </a:custGeom>
              <a:solidFill>
                <a:srgbClr val="DE34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105" name="Freeform 84"/>
              <p:cNvSpPr/>
              <p:nvPr/>
            </p:nvSpPr>
            <p:spPr bwMode="auto">
              <a:xfrm>
                <a:off x="7886700" y="-1227138"/>
                <a:ext cx="271462" cy="155575"/>
              </a:xfrm>
              <a:custGeom>
                <a:avLst/>
                <a:gdLst>
                  <a:gd name="T0" fmla="*/ 158 w 171"/>
                  <a:gd name="T1" fmla="*/ 0 h 98"/>
                  <a:gd name="T2" fmla="*/ 0 w 171"/>
                  <a:gd name="T3" fmla="*/ 26 h 98"/>
                  <a:gd name="T4" fmla="*/ 11 w 171"/>
                  <a:gd name="T5" fmla="*/ 98 h 98"/>
                  <a:gd name="T6" fmla="*/ 171 w 171"/>
                  <a:gd name="T7" fmla="*/ 72 h 98"/>
                  <a:gd name="T8" fmla="*/ 158 w 171"/>
                  <a:gd name="T9" fmla="*/ 0 h 98"/>
                </a:gdLst>
                <a:ahLst/>
                <a:cxnLst>
                  <a:cxn ang="0">
                    <a:pos x="T0" y="T1"/>
                  </a:cxn>
                  <a:cxn ang="0">
                    <a:pos x="T2" y="T3"/>
                  </a:cxn>
                  <a:cxn ang="0">
                    <a:pos x="T4" y="T5"/>
                  </a:cxn>
                  <a:cxn ang="0">
                    <a:pos x="T6" y="T7"/>
                  </a:cxn>
                  <a:cxn ang="0">
                    <a:pos x="T8" y="T9"/>
                  </a:cxn>
                </a:cxnLst>
                <a:rect l="0" t="0" r="r" b="b"/>
                <a:pathLst>
                  <a:path w="171" h="98">
                    <a:moveTo>
                      <a:pt x="158" y="0"/>
                    </a:moveTo>
                    <a:lnTo>
                      <a:pt x="0" y="26"/>
                    </a:lnTo>
                    <a:lnTo>
                      <a:pt x="11" y="98"/>
                    </a:lnTo>
                    <a:lnTo>
                      <a:pt x="171" y="72"/>
                    </a:lnTo>
                    <a:lnTo>
                      <a:pt x="158" y="0"/>
                    </a:lnTo>
                    <a:close/>
                  </a:path>
                </a:pathLst>
              </a:custGeom>
              <a:solidFill>
                <a:srgbClr val="DE34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106" name="Freeform 240"/>
              <p:cNvSpPr/>
              <p:nvPr/>
            </p:nvSpPr>
            <p:spPr bwMode="auto">
              <a:xfrm>
                <a:off x="7680325" y="-2109788"/>
                <a:ext cx="206375" cy="88900"/>
              </a:xfrm>
              <a:custGeom>
                <a:avLst/>
                <a:gdLst>
                  <a:gd name="T0" fmla="*/ 0 w 49"/>
                  <a:gd name="T1" fmla="*/ 0 h 21"/>
                  <a:gd name="T2" fmla="*/ 49 w 49"/>
                  <a:gd name="T3" fmla="*/ 21 h 21"/>
                </a:gdLst>
                <a:ahLst/>
                <a:cxnLst>
                  <a:cxn ang="0">
                    <a:pos x="T0" y="T1"/>
                  </a:cxn>
                  <a:cxn ang="0">
                    <a:pos x="T2" y="T3"/>
                  </a:cxn>
                </a:cxnLst>
                <a:rect l="0" t="0" r="r" b="b"/>
                <a:pathLst>
                  <a:path w="49" h="21">
                    <a:moveTo>
                      <a:pt x="0" y="0"/>
                    </a:moveTo>
                    <a:cubicBezTo>
                      <a:pt x="16" y="7"/>
                      <a:pt x="32" y="14"/>
                      <a:pt x="49" y="21"/>
                    </a:cubicBezTo>
                  </a:path>
                </a:pathLst>
              </a:custGeom>
              <a:noFill/>
              <a:ln w="50800" cap="flat">
                <a:solidFill>
                  <a:srgbClr val="EF74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grpSp>
        <p:grpSp>
          <p:nvGrpSpPr>
            <p:cNvPr id="88" name="组合 87"/>
            <p:cNvGrpSpPr/>
            <p:nvPr/>
          </p:nvGrpSpPr>
          <p:grpSpPr>
            <a:xfrm rot="20534755">
              <a:off x="9079226" y="523880"/>
              <a:ext cx="865187" cy="1004888"/>
              <a:chOff x="8437563" y="-1685925"/>
              <a:chExt cx="865187" cy="1004888"/>
            </a:xfrm>
          </p:grpSpPr>
          <p:sp>
            <p:nvSpPr>
              <p:cNvPr id="89" name="Freeform 85"/>
              <p:cNvSpPr/>
              <p:nvPr/>
            </p:nvSpPr>
            <p:spPr bwMode="auto">
              <a:xfrm>
                <a:off x="8896350" y="-1685925"/>
                <a:ext cx="160337" cy="174625"/>
              </a:xfrm>
              <a:custGeom>
                <a:avLst/>
                <a:gdLst>
                  <a:gd name="T0" fmla="*/ 36 w 38"/>
                  <a:gd name="T1" fmla="*/ 21 h 41"/>
                  <a:gd name="T2" fmla="*/ 24 w 38"/>
                  <a:gd name="T3" fmla="*/ 2 h 41"/>
                  <a:gd name="T4" fmla="*/ 5 w 38"/>
                  <a:gd name="T5" fmla="*/ 14 h 41"/>
                  <a:gd name="T6" fmla="*/ 0 w 38"/>
                  <a:gd name="T7" fmla="*/ 34 h 41"/>
                  <a:gd name="T8" fmla="*/ 31 w 38"/>
                  <a:gd name="T9" fmla="*/ 41 h 41"/>
                  <a:gd name="T10" fmla="*/ 36 w 38"/>
                  <a:gd name="T11" fmla="*/ 21 h 41"/>
                </a:gdLst>
                <a:ahLst/>
                <a:cxnLst>
                  <a:cxn ang="0">
                    <a:pos x="T0" y="T1"/>
                  </a:cxn>
                  <a:cxn ang="0">
                    <a:pos x="T2" y="T3"/>
                  </a:cxn>
                  <a:cxn ang="0">
                    <a:pos x="T4" y="T5"/>
                  </a:cxn>
                  <a:cxn ang="0">
                    <a:pos x="T6" y="T7"/>
                  </a:cxn>
                  <a:cxn ang="0">
                    <a:pos x="T8" y="T9"/>
                  </a:cxn>
                  <a:cxn ang="0">
                    <a:pos x="T10" y="T11"/>
                  </a:cxn>
                </a:cxnLst>
                <a:rect l="0" t="0" r="r" b="b"/>
                <a:pathLst>
                  <a:path w="38" h="41">
                    <a:moveTo>
                      <a:pt x="36" y="21"/>
                    </a:moveTo>
                    <a:cubicBezTo>
                      <a:pt x="38" y="13"/>
                      <a:pt x="32" y="4"/>
                      <a:pt x="24" y="2"/>
                    </a:cubicBezTo>
                    <a:cubicBezTo>
                      <a:pt x="16" y="0"/>
                      <a:pt x="7" y="5"/>
                      <a:pt x="5" y="14"/>
                    </a:cubicBezTo>
                    <a:cubicBezTo>
                      <a:pt x="0" y="34"/>
                      <a:pt x="0" y="34"/>
                      <a:pt x="0" y="34"/>
                    </a:cubicBezTo>
                    <a:cubicBezTo>
                      <a:pt x="31" y="41"/>
                      <a:pt x="31" y="41"/>
                      <a:pt x="31" y="41"/>
                    </a:cubicBezTo>
                    <a:lnTo>
                      <a:pt x="36" y="21"/>
                    </a:lnTo>
                    <a:close/>
                  </a:path>
                </a:pathLst>
              </a:custGeom>
              <a:noFill/>
              <a:ln w="30163" cap="flat">
                <a:solidFill>
                  <a:srgbClr val="A39D9D"/>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90" name="Freeform 86"/>
              <p:cNvSpPr/>
              <p:nvPr/>
            </p:nvSpPr>
            <p:spPr bwMode="auto">
              <a:xfrm>
                <a:off x="8853488" y="-1427163"/>
                <a:ext cx="449262" cy="665163"/>
              </a:xfrm>
              <a:custGeom>
                <a:avLst/>
                <a:gdLst>
                  <a:gd name="T0" fmla="*/ 9 w 106"/>
                  <a:gd name="T1" fmla="*/ 68 h 157"/>
                  <a:gd name="T2" fmla="*/ 36 w 106"/>
                  <a:gd name="T3" fmla="*/ 151 h 157"/>
                  <a:gd name="T4" fmla="*/ 97 w 106"/>
                  <a:gd name="T5" fmla="*/ 89 h 157"/>
                  <a:gd name="T6" fmla="*/ 70 w 106"/>
                  <a:gd name="T7" fmla="*/ 6 h 157"/>
                  <a:gd name="T8" fmla="*/ 9 w 106"/>
                  <a:gd name="T9" fmla="*/ 68 h 157"/>
                </a:gdLst>
                <a:ahLst/>
                <a:cxnLst>
                  <a:cxn ang="0">
                    <a:pos x="T0" y="T1"/>
                  </a:cxn>
                  <a:cxn ang="0">
                    <a:pos x="T2" y="T3"/>
                  </a:cxn>
                  <a:cxn ang="0">
                    <a:pos x="T4" y="T5"/>
                  </a:cxn>
                  <a:cxn ang="0">
                    <a:pos x="T6" y="T7"/>
                  </a:cxn>
                  <a:cxn ang="0">
                    <a:pos x="T8" y="T9"/>
                  </a:cxn>
                </a:cxnLst>
                <a:rect l="0" t="0" r="r" b="b"/>
                <a:pathLst>
                  <a:path w="106" h="157">
                    <a:moveTo>
                      <a:pt x="9" y="68"/>
                    </a:moveTo>
                    <a:cubicBezTo>
                      <a:pt x="0" y="108"/>
                      <a:pt x="12" y="146"/>
                      <a:pt x="36" y="151"/>
                    </a:cubicBezTo>
                    <a:cubicBezTo>
                      <a:pt x="60" y="157"/>
                      <a:pt x="88" y="129"/>
                      <a:pt x="97" y="89"/>
                    </a:cubicBezTo>
                    <a:cubicBezTo>
                      <a:pt x="106" y="49"/>
                      <a:pt x="94" y="12"/>
                      <a:pt x="70" y="6"/>
                    </a:cubicBezTo>
                    <a:cubicBezTo>
                      <a:pt x="46" y="0"/>
                      <a:pt x="18" y="28"/>
                      <a:pt x="9" y="68"/>
                    </a:cubicBezTo>
                    <a:close/>
                  </a:path>
                </a:pathLst>
              </a:custGeom>
              <a:solidFill>
                <a:srgbClr val="CF57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91" name="Freeform 87"/>
              <p:cNvSpPr/>
              <p:nvPr/>
            </p:nvSpPr>
            <p:spPr bwMode="auto">
              <a:xfrm>
                <a:off x="8731250" y="-1473200"/>
                <a:ext cx="482600" cy="711200"/>
              </a:xfrm>
              <a:custGeom>
                <a:avLst/>
                <a:gdLst>
                  <a:gd name="T0" fmla="*/ 10 w 114"/>
                  <a:gd name="T1" fmla="*/ 73 h 168"/>
                  <a:gd name="T2" fmla="*/ 39 w 114"/>
                  <a:gd name="T3" fmla="*/ 162 h 168"/>
                  <a:gd name="T4" fmla="*/ 104 w 114"/>
                  <a:gd name="T5" fmla="*/ 95 h 168"/>
                  <a:gd name="T6" fmla="*/ 75 w 114"/>
                  <a:gd name="T7" fmla="*/ 6 h 168"/>
                  <a:gd name="T8" fmla="*/ 10 w 114"/>
                  <a:gd name="T9" fmla="*/ 73 h 168"/>
                </a:gdLst>
                <a:ahLst/>
                <a:cxnLst>
                  <a:cxn ang="0">
                    <a:pos x="T0" y="T1"/>
                  </a:cxn>
                  <a:cxn ang="0">
                    <a:pos x="T2" y="T3"/>
                  </a:cxn>
                  <a:cxn ang="0">
                    <a:pos x="T4" y="T5"/>
                  </a:cxn>
                  <a:cxn ang="0">
                    <a:pos x="T6" y="T7"/>
                  </a:cxn>
                  <a:cxn ang="0">
                    <a:pos x="T8" y="T9"/>
                  </a:cxn>
                </a:cxnLst>
                <a:rect l="0" t="0" r="r" b="b"/>
                <a:pathLst>
                  <a:path w="114" h="168">
                    <a:moveTo>
                      <a:pt x="10" y="73"/>
                    </a:moveTo>
                    <a:cubicBezTo>
                      <a:pt x="0" y="116"/>
                      <a:pt x="12" y="155"/>
                      <a:pt x="39" y="162"/>
                    </a:cubicBezTo>
                    <a:cubicBezTo>
                      <a:pt x="65" y="168"/>
                      <a:pt x="94" y="138"/>
                      <a:pt x="104" y="95"/>
                    </a:cubicBezTo>
                    <a:cubicBezTo>
                      <a:pt x="114" y="52"/>
                      <a:pt x="101" y="12"/>
                      <a:pt x="75" y="6"/>
                    </a:cubicBezTo>
                    <a:cubicBezTo>
                      <a:pt x="49" y="0"/>
                      <a:pt x="20" y="30"/>
                      <a:pt x="10" y="73"/>
                    </a:cubicBezTo>
                    <a:close/>
                  </a:path>
                </a:pathLst>
              </a:custGeom>
              <a:solidFill>
                <a:srgbClr val="F165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92" name="Freeform 88"/>
              <p:cNvSpPr/>
              <p:nvPr/>
            </p:nvSpPr>
            <p:spPr bwMode="auto">
              <a:xfrm>
                <a:off x="8437563" y="-1520825"/>
                <a:ext cx="454025" cy="661988"/>
              </a:xfrm>
              <a:custGeom>
                <a:avLst/>
                <a:gdLst>
                  <a:gd name="T0" fmla="*/ 98 w 107"/>
                  <a:gd name="T1" fmla="*/ 88 h 156"/>
                  <a:gd name="T2" fmla="*/ 37 w 107"/>
                  <a:gd name="T3" fmla="*/ 150 h 156"/>
                  <a:gd name="T4" fmla="*/ 10 w 107"/>
                  <a:gd name="T5" fmla="*/ 68 h 156"/>
                  <a:gd name="T6" fmla="*/ 71 w 107"/>
                  <a:gd name="T7" fmla="*/ 5 h 156"/>
                  <a:gd name="T8" fmla="*/ 98 w 107"/>
                  <a:gd name="T9" fmla="*/ 88 h 156"/>
                </a:gdLst>
                <a:ahLst/>
                <a:cxnLst>
                  <a:cxn ang="0">
                    <a:pos x="T0" y="T1"/>
                  </a:cxn>
                  <a:cxn ang="0">
                    <a:pos x="T2" y="T3"/>
                  </a:cxn>
                  <a:cxn ang="0">
                    <a:pos x="T4" y="T5"/>
                  </a:cxn>
                  <a:cxn ang="0">
                    <a:pos x="T6" y="T7"/>
                  </a:cxn>
                  <a:cxn ang="0">
                    <a:pos x="T8" y="T9"/>
                  </a:cxn>
                </a:cxnLst>
                <a:rect l="0" t="0" r="r" b="b"/>
                <a:pathLst>
                  <a:path w="107" h="156">
                    <a:moveTo>
                      <a:pt x="98" y="88"/>
                    </a:moveTo>
                    <a:cubicBezTo>
                      <a:pt x="88" y="128"/>
                      <a:pt x="61" y="156"/>
                      <a:pt x="37" y="150"/>
                    </a:cubicBezTo>
                    <a:cubicBezTo>
                      <a:pt x="12" y="145"/>
                      <a:pt x="0" y="108"/>
                      <a:pt x="10" y="68"/>
                    </a:cubicBezTo>
                    <a:cubicBezTo>
                      <a:pt x="19" y="27"/>
                      <a:pt x="47" y="0"/>
                      <a:pt x="71" y="5"/>
                    </a:cubicBezTo>
                    <a:cubicBezTo>
                      <a:pt x="95" y="11"/>
                      <a:pt x="107" y="48"/>
                      <a:pt x="98" y="88"/>
                    </a:cubicBezTo>
                    <a:close/>
                  </a:path>
                </a:pathLst>
              </a:custGeom>
              <a:solidFill>
                <a:srgbClr val="CF57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93" name="Freeform 89"/>
              <p:cNvSpPr/>
              <p:nvPr/>
            </p:nvSpPr>
            <p:spPr bwMode="auto">
              <a:xfrm>
                <a:off x="8531225" y="-1520825"/>
                <a:ext cx="484187" cy="712788"/>
              </a:xfrm>
              <a:custGeom>
                <a:avLst/>
                <a:gdLst>
                  <a:gd name="T0" fmla="*/ 104 w 114"/>
                  <a:gd name="T1" fmla="*/ 95 h 168"/>
                  <a:gd name="T2" fmla="*/ 39 w 114"/>
                  <a:gd name="T3" fmla="*/ 162 h 168"/>
                  <a:gd name="T4" fmla="*/ 10 w 114"/>
                  <a:gd name="T5" fmla="*/ 73 h 168"/>
                  <a:gd name="T6" fmla="*/ 75 w 114"/>
                  <a:gd name="T7" fmla="*/ 6 h 168"/>
                  <a:gd name="T8" fmla="*/ 104 w 114"/>
                  <a:gd name="T9" fmla="*/ 95 h 168"/>
                </a:gdLst>
                <a:ahLst/>
                <a:cxnLst>
                  <a:cxn ang="0">
                    <a:pos x="T0" y="T1"/>
                  </a:cxn>
                  <a:cxn ang="0">
                    <a:pos x="T2" y="T3"/>
                  </a:cxn>
                  <a:cxn ang="0">
                    <a:pos x="T4" y="T5"/>
                  </a:cxn>
                  <a:cxn ang="0">
                    <a:pos x="T6" y="T7"/>
                  </a:cxn>
                  <a:cxn ang="0">
                    <a:pos x="T8" y="T9"/>
                  </a:cxn>
                </a:cxnLst>
                <a:rect l="0" t="0" r="r" b="b"/>
                <a:pathLst>
                  <a:path w="114" h="168">
                    <a:moveTo>
                      <a:pt x="104" y="95"/>
                    </a:moveTo>
                    <a:cubicBezTo>
                      <a:pt x="94" y="138"/>
                      <a:pt x="65" y="168"/>
                      <a:pt x="39" y="162"/>
                    </a:cubicBezTo>
                    <a:cubicBezTo>
                      <a:pt x="13" y="155"/>
                      <a:pt x="0" y="116"/>
                      <a:pt x="10" y="73"/>
                    </a:cubicBezTo>
                    <a:cubicBezTo>
                      <a:pt x="20" y="30"/>
                      <a:pt x="49" y="0"/>
                      <a:pt x="75" y="6"/>
                    </a:cubicBezTo>
                    <a:cubicBezTo>
                      <a:pt x="101" y="12"/>
                      <a:pt x="114" y="52"/>
                      <a:pt x="104" y="95"/>
                    </a:cubicBezTo>
                    <a:close/>
                  </a:path>
                </a:pathLst>
              </a:custGeom>
              <a:solidFill>
                <a:srgbClr val="F165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94" name="Freeform 90"/>
              <p:cNvSpPr/>
              <p:nvPr/>
            </p:nvSpPr>
            <p:spPr bwMode="auto">
              <a:xfrm>
                <a:off x="8650288" y="-1508125"/>
                <a:ext cx="444500" cy="730250"/>
              </a:xfrm>
              <a:custGeom>
                <a:avLst/>
                <a:gdLst>
                  <a:gd name="T0" fmla="*/ 94 w 105"/>
                  <a:gd name="T1" fmla="*/ 96 h 172"/>
                  <a:gd name="T2" fmla="*/ 33 w 105"/>
                  <a:gd name="T3" fmla="*/ 167 h 172"/>
                  <a:gd name="T4" fmla="*/ 11 w 105"/>
                  <a:gd name="T5" fmla="*/ 76 h 172"/>
                  <a:gd name="T6" fmla="*/ 71 w 105"/>
                  <a:gd name="T7" fmla="*/ 6 h 172"/>
                  <a:gd name="T8" fmla="*/ 94 w 105"/>
                  <a:gd name="T9" fmla="*/ 96 h 172"/>
                </a:gdLst>
                <a:ahLst/>
                <a:cxnLst>
                  <a:cxn ang="0">
                    <a:pos x="T0" y="T1"/>
                  </a:cxn>
                  <a:cxn ang="0">
                    <a:pos x="T2" y="T3"/>
                  </a:cxn>
                  <a:cxn ang="0">
                    <a:pos x="T4" y="T5"/>
                  </a:cxn>
                  <a:cxn ang="0">
                    <a:pos x="T6" y="T7"/>
                  </a:cxn>
                  <a:cxn ang="0">
                    <a:pos x="T8" y="T9"/>
                  </a:cxn>
                </a:cxnLst>
                <a:rect l="0" t="0" r="r" b="b"/>
                <a:pathLst>
                  <a:path w="105" h="172">
                    <a:moveTo>
                      <a:pt x="94" y="96"/>
                    </a:moveTo>
                    <a:cubicBezTo>
                      <a:pt x="84" y="140"/>
                      <a:pt x="57" y="172"/>
                      <a:pt x="33" y="167"/>
                    </a:cubicBezTo>
                    <a:cubicBezTo>
                      <a:pt x="10" y="161"/>
                      <a:pt x="0" y="121"/>
                      <a:pt x="11" y="76"/>
                    </a:cubicBezTo>
                    <a:cubicBezTo>
                      <a:pt x="21" y="32"/>
                      <a:pt x="48" y="0"/>
                      <a:pt x="71" y="6"/>
                    </a:cubicBezTo>
                    <a:cubicBezTo>
                      <a:pt x="94" y="11"/>
                      <a:pt x="105" y="52"/>
                      <a:pt x="94" y="96"/>
                    </a:cubicBezTo>
                    <a:close/>
                  </a:path>
                </a:pathLst>
              </a:custGeom>
              <a:solidFill>
                <a:srgbClr val="FF7C1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95" name="Freeform 91"/>
              <p:cNvSpPr/>
              <p:nvPr/>
            </p:nvSpPr>
            <p:spPr bwMode="auto">
              <a:xfrm>
                <a:off x="8823325" y="-1604963"/>
                <a:ext cx="276225" cy="169863"/>
              </a:xfrm>
              <a:custGeom>
                <a:avLst/>
                <a:gdLst>
                  <a:gd name="T0" fmla="*/ 174 w 174"/>
                  <a:gd name="T1" fmla="*/ 37 h 107"/>
                  <a:gd name="T2" fmla="*/ 16 w 174"/>
                  <a:gd name="T3" fmla="*/ 0 h 107"/>
                  <a:gd name="T4" fmla="*/ 0 w 174"/>
                  <a:gd name="T5" fmla="*/ 69 h 107"/>
                  <a:gd name="T6" fmla="*/ 158 w 174"/>
                  <a:gd name="T7" fmla="*/ 107 h 107"/>
                  <a:gd name="T8" fmla="*/ 174 w 174"/>
                  <a:gd name="T9" fmla="*/ 37 h 107"/>
                </a:gdLst>
                <a:ahLst/>
                <a:cxnLst>
                  <a:cxn ang="0">
                    <a:pos x="T0" y="T1"/>
                  </a:cxn>
                  <a:cxn ang="0">
                    <a:pos x="T2" y="T3"/>
                  </a:cxn>
                  <a:cxn ang="0">
                    <a:pos x="T4" y="T5"/>
                  </a:cxn>
                  <a:cxn ang="0">
                    <a:pos x="T6" y="T7"/>
                  </a:cxn>
                  <a:cxn ang="0">
                    <a:pos x="T8" y="T9"/>
                  </a:cxn>
                </a:cxnLst>
                <a:rect l="0" t="0" r="r" b="b"/>
                <a:pathLst>
                  <a:path w="174" h="107">
                    <a:moveTo>
                      <a:pt x="174" y="37"/>
                    </a:moveTo>
                    <a:lnTo>
                      <a:pt x="16" y="0"/>
                    </a:lnTo>
                    <a:lnTo>
                      <a:pt x="0" y="69"/>
                    </a:lnTo>
                    <a:lnTo>
                      <a:pt x="158" y="107"/>
                    </a:lnTo>
                    <a:lnTo>
                      <a:pt x="174" y="37"/>
                    </a:lnTo>
                    <a:close/>
                  </a:path>
                </a:pathLst>
              </a:custGeom>
              <a:solidFill>
                <a:srgbClr val="DE34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96" name="Freeform 92"/>
              <p:cNvSpPr/>
              <p:nvPr/>
            </p:nvSpPr>
            <p:spPr bwMode="auto">
              <a:xfrm>
                <a:off x="8645525" y="-850900"/>
                <a:ext cx="276225" cy="169863"/>
              </a:xfrm>
              <a:custGeom>
                <a:avLst/>
                <a:gdLst>
                  <a:gd name="T0" fmla="*/ 174 w 174"/>
                  <a:gd name="T1" fmla="*/ 38 h 107"/>
                  <a:gd name="T2" fmla="*/ 16 w 174"/>
                  <a:gd name="T3" fmla="*/ 0 h 107"/>
                  <a:gd name="T4" fmla="*/ 0 w 174"/>
                  <a:gd name="T5" fmla="*/ 70 h 107"/>
                  <a:gd name="T6" fmla="*/ 158 w 174"/>
                  <a:gd name="T7" fmla="*/ 107 h 107"/>
                  <a:gd name="T8" fmla="*/ 174 w 174"/>
                  <a:gd name="T9" fmla="*/ 38 h 107"/>
                </a:gdLst>
                <a:ahLst/>
                <a:cxnLst>
                  <a:cxn ang="0">
                    <a:pos x="T0" y="T1"/>
                  </a:cxn>
                  <a:cxn ang="0">
                    <a:pos x="T2" y="T3"/>
                  </a:cxn>
                  <a:cxn ang="0">
                    <a:pos x="T4" y="T5"/>
                  </a:cxn>
                  <a:cxn ang="0">
                    <a:pos x="T6" y="T7"/>
                  </a:cxn>
                  <a:cxn ang="0">
                    <a:pos x="T8" y="T9"/>
                  </a:cxn>
                </a:cxnLst>
                <a:rect l="0" t="0" r="r" b="b"/>
                <a:pathLst>
                  <a:path w="174" h="107">
                    <a:moveTo>
                      <a:pt x="174" y="38"/>
                    </a:moveTo>
                    <a:lnTo>
                      <a:pt x="16" y="0"/>
                    </a:lnTo>
                    <a:lnTo>
                      <a:pt x="0" y="70"/>
                    </a:lnTo>
                    <a:lnTo>
                      <a:pt x="158" y="107"/>
                    </a:lnTo>
                    <a:lnTo>
                      <a:pt x="174" y="38"/>
                    </a:lnTo>
                    <a:close/>
                  </a:path>
                </a:pathLst>
              </a:custGeom>
              <a:solidFill>
                <a:srgbClr val="DE341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97" name="Freeform 239"/>
              <p:cNvSpPr/>
              <p:nvPr/>
            </p:nvSpPr>
            <p:spPr bwMode="auto">
              <a:xfrm>
                <a:off x="8772525" y="-1685925"/>
                <a:ext cx="212725" cy="71438"/>
              </a:xfrm>
              <a:custGeom>
                <a:avLst/>
                <a:gdLst>
                  <a:gd name="T0" fmla="*/ 0 w 50"/>
                  <a:gd name="T1" fmla="*/ 0 h 17"/>
                  <a:gd name="T2" fmla="*/ 50 w 50"/>
                  <a:gd name="T3" fmla="*/ 17 h 17"/>
                </a:gdLst>
                <a:ahLst/>
                <a:cxnLst>
                  <a:cxn ang="0">
                    <a:pos x="T0" y="T1"/>
                  </a:cxn>
                  <a:cxn ang="0">
                    <a:pos x="T2" y="T3"/>
                  </a:cxn>
                </a:cxnLst>
                <a:rect l="0" t="0" r="r" b="b"/>
                <a:pathLst>
                  <a:path w="50" h="17">
                    <a:moveTo>
                      <a:pt x="0" y="0"/>
                    </a:moveTo>
                    <a:cubicBezTo>
                      <a:pt x="16" y="6"/>
                      <a:pt x="33" y="11"/>
                      <a:pt x="50" y="17"/>
                    </a:cubicBezTo>
                  </a:path>
                </a:pathLst>
              </a:custGeom>
              <a:noFill/>
              <a:ln w="50800" cap="flat">
                <a:solidFill>
                  <a:srgbClr val="EF7400"/>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grpSp>
      </p:grpSp>
      <p:grpSp>
        <p:nvGrpSpPr>
          <p:cNvPr id="141" name="组合 140"/>
          <p:cNvGrpSpPr/>
          <p:nvPr/>
        </p:nvGrpSpPr>
        <p:grpSpPr>
          <a:xfrm>
            <a:off x="1139437" y="4880869"/>
            <a:ext cx="2115035" cy="1154619"/>
            <a:chOff x="1478171" y="2225265"/>
            <a:chExt cx="2115035" cy="1154619"/>
          </a:xfrm>
        </p:grpSpPr>
        <p:sp>
          <p:nvSpPr>
            <p:cNvPr id="142"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143" name="文本框 71"/>
            <p:cNvSpPr txBox="1"/>
            <p:nvPr/>
          </p:nvSpPr>
          <p:spPr>
            <a:xfrm>
              <a:off x="1593972" y="2225265"/>
              <a:ext cx="1210588"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缴纳费用</a:t>
              </a:r>
            </a:p>
          </p:txBody>
        </p:sp>
      </p:grpSp>
      <p:grpSp>
        <p:nvGrpSpPr>
          <p:cNvPr id="144" name="组合 143"/>
          <p:cNvGrpSpPr/>
          <p:nvPr/>
        </p:nvGrpSpPr>
        <p:grpSpPr>
          <a:xfrm>
            <a:off x="319767" y="152400"/>
            <a:ext cx="3316556" cy="951169"/>
            <a:chOff x="586467" y="272680"/>
            <a:chExt cx="3316556" cy="951169"/>
          </a:xfrm>
        </p:grpSpPr>
        <p:pic>
          <p:nvPicPr>
            <p:cNvPr id="145" name="图片 144"/>
            <p:cNvPicPr>
              <a:picLocks noChangeAspect="1"/>
            </p:cNvPicPr>
            <p:nvPr/>
          </p:nvPicPr>
          <p:blipFill>
            <a:blip r:embed="rId2" cstate="screen"/>
            <a:stretch>
              <a:fillRect/>
            </a:stretch>
          </p:blipFill>
          <p:spPr>
            <a:xfrm>
              <a:off x="586467" y="272680"/>
              <a:ext cx="956583" cy="951169"/>
            </a:xfrm>
            <a:prstGeom prst="rect">
              <a:avLst/>
            </a:prstGeom>
          </p:spPr>
        </p:pic>
        <p:sp>
          <p:nvSpPr>
            <p:cNvPr id="146" name="文本框 74"/>
            <p:cNvSpPr txBox="1"/>
            <p:nvPr/>
          </p:nvSpPr>
          <p:spPr>
            <a:xfrm>
              <a:off x="1563921" y="486081"/>
              <a:ext cx="2339102"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smtClean="0">
                  <a:ln>
                    <a:noFill/>
                  </a:ln>
                  <a:solidFill>
                    <a:prstClr val="white"/>
                  </a:solidFill>
                  <a:effectLst/>
                  <a:uLnTx/>
                  <a:uFillTx/>
                </a:rPr>
                <a:t>活动经费预算</a:t>
              </a:r>
            </a:p>
          </p:txBody>
        </p:sp>
      </p:grpSp>
      <p:grpSp>
        <p:nvGrpSpPr>
          <p:cNvPr id="147" name="组合 146"/>
          <p:cNvGrpSpPr/>
          <p:nvPr/>
        </p:nvGrpSpPr>
        <p:grpSpPr>
          <a:xfrm>
            <a:off x="4513701" y="4314199"/>
            <a:ext cx="2115035" cy="1154619"/>
            <a:chOff x="1478171" y="2225265"/>
            <a:chExt cx="2115035" cy="1154619"/>
          </a:xfrm>
        </p:grpSpPr>
        <p:sp>
          <p:nvSpPr>
            <p:cNvPr id="148"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149" name="文本框 77"/>
            <p:cNvSpPr txBox="1"/>
            <p:nvPr/>
          </p:nvSpPr>
          <p:spPr>
            <a:xfrm>
              <a:off x="1593972" y="2225265"/>
              <a:ext cx="1210588"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缴纳费用</a:t>
              </a:r>
            </a:p>
          </p:txBody>
        </p:sp>
      </p:grpSp>
      <p:grpSp>
        <p:nvGrpSpPr>
          <p:cNvPr id="150" name="组合 149"/>
          <p:cNvGrpSpPr/>
          <p:nvPr/>
        </p:nvGrpSpPr>
        <p:grpSpPr>
          <a:xfrm>
            <a:off x="7205386" y="3940712"/>
            <a:ext cx="2115035" cy="1154619"/>
            <a:chOff x="1478171" y="2225265"/>
            <a:chExt cx="2115035" cy="1154619"/>
          </a:xfrm>
        </p:grpSpPr>
        <p:sp>
          <p:nvSpPr>
            <p:cNvPr id="151"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152" name="文本框 80"/>
            <p:cNvSpPr txBox="1"/>
            <p:nvPr/>
          </p:nvSpPr>
          <p:spPr>
            <a:xfrm>
              <a:off x="1593972" y="2225265"/>
              <a:ext cx="1210588"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缴纳费用</a:t>
              </a:r>
            </a:p>
          </p:txBody>
        </p:sp>
      </p:grpSp>
      <p:grpSp>
        <p:nvGrpSpPr>
          <p:cNvPr id="153" name="组合 152"/>
          <p:cNvGrpSpPr/>
          <p:nvPr/>
        </p:nvGrpSpPr>
        <p:grpSpPr>
          <a:xfrm>
            <a:off x="9768281" y="3863439"/>
            <a:ext cx="2115035" cy="1154619"/>
            <a:chOff x="1478171" y="2225265"/>
            <a:chExt cx="2115035" cy="1154619"/>
          </a:xfrm>
        </p:grpSpPr>
        <p:sp>
          <p:nvSpPr>
            <p:cNvPr id="154"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155" name="文本框 101"/>
            <p:cNvSpPr txBox="1"/>
            <p:nvPr/>
          </p:nvSpPr>
          <p:spPr>
            <a:xfrm>
              <a:off x="1593972" y="2225265"/>
              <a:ext cx="1210588"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缴纳费用</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fade">
                                      <p:cBhvr>
                                        <p:cTn id="7" dur="1000"/>
                                        <p:tgtEl>
                                          <p:spTgt spid="141"/>
                                        </p:tgtEl>
                                      </p:cBhvr>
                                    </p:animEffect>
                                    <p:anim calcmode="lin" valueType="num">
                                      <p:cBhvr>
                                        <p:cTn id="8" dur="1000" fill="hold"/>
                                        <p:tgtEl>
                                          <p:spTgt spid="141"/>
                                        </p:tgtEl>
                                        <p:attrNameLst>
                                          <p:attrName>ppt_x</p:attrName>
                                        </p:attrNameLst>
                                      </p:cBhvr>
                                      <p:tavLst>
                                        <p:tav tm="0">
                                          <p:val>
                                            <p:strVal val="#ppt_x"/>
                                          </p:val>
                                        </p:tav>
                                        <p:tav tm="100000">
                                          <p:val>
                                            <p:strVal val="#ppt_x"/>
                                          </p:val>
                                        </p:tav>
                                      </p:tavLst>
                                    </p:anim>
                                    <p:anim calcmode="lin" valueType="num">
                                      <p:cBhvr>
                                        <p:cTn id="9" dur="1000" fill="hold"/>
                                        <p:tgtEl>
                                          <p:spTgt spid="14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7"/>
                                        </p:tgtEl>
                                        <p:attrNameLst>
                                          <p:attrName>style.visibility</p:attrName>
                                        </p:attrNameLst>
                                      </p:cBhvr>
                                      <p:to>
                                        <p:strVal val="visible"/>
                                      </p:to>
                                    </p:set>
                                    <p:animEffect transition="in" filter="fade">
                                      <p:cBhvr>
                                        <p:cTn id="14" dur="1000"/>
                                        <p:tgtEl>
                                          <p:spTgt spid="147"/>
                                        </p:tgtEl>
                                      </p:cBhvr>
                                    </p:animEffect>
                                    <p:anim calcmode="lin" valueType="num">
                                      <p:cBhvr>
                                        <p:cTn id="15" dur="1000" fill="hold"/>
                                        <p:tgtEl>
                                          <p:spTgt spid="147"/>
                                        </p:tgtEl>
                                        <p:attrNameLst>
                                          <p:attrName>ppt_x</p:attrName>
                                        </p:attrNameLst>
                                      </p:cBhvr>
                                      <p:tavLst>
                                        <p:tav tm="0">
                                          <p:val>
                                            <p:strVal val="#ppt_x"/>
                                          </p:val>
                                        </p:tav>
                                        <p:tav tm="100000">
                                          <p:val>
                                            <p:strVal val="#ppt_x"/>
                                          </p:val>
                                        </p:tav>
                                      </p:tavLst>
                                    </p:anim>
                                    <p:anim calcmode="lin" valueType="num">
                                      <p:cBhvr>
                                        <p:cTn id="16" dur="1000" fill="hold"/>
                                        <p:tgtEl>
                                          <p:spTgt spid="14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0"/>
                                        </p:tgtEl>
                                        <p:attrNameLst>
                                          <p:attrName>style.visibility</p:attrName>
                                        </p:attrNameLst>
                                      </p:cBhvr>
                                      <p:to>
                                        <p:strVal val="visible"/>
                                      </p:to>
                                    </p:set>
                                    <p:animEffect transition="in" filter="fade">
                                      <p:cBhvr>
                                        <p:cTn id="21" dur="1000"/>
                                        <p:tgtEl>
                                          <p:spTgt spid="150"/>
                                        </p:tgtEl>
                                      </p:cBhvr>
                                    </p:animEffect>
                                    <p:anim calcmode="lin" valueType="num">
                                      <p:cBhvr>
                                        <p:cTn id="22" dur="1000" fill="hold"/>
                                        <p:tgtEl>
                                          <p:spTgt spid="150"/>
                                        </p:tgtEl>
                                        <p:attrNameLst>
                                          <p:attrName>ppt_x</p:attrName>
                                        </p:attrNameLst>
                                      </p:cBhvr>
                                      <p:tavLst>
                                        <p:tav tm="0">
                                          <p:val>
                                            <p:strVal val="#ppt_x"/>
                                          </p:val>
                                        </p:tav>
                                        <p:tav tm="100000">
                                          <p:val>
                                            <p:strVal val="#ppt_x"/>
                                          </p:val>
                                        </p:tav>
                                      </p:tavLst>
                                    </p:anim>
                                    <p:anim calcmode="lin" valueType="num">
                                      <p:cBhvr>
                                        <p:cTn id="23" dur="1000" fill="hold"/>
                                        <p:tgtEl>
                                          <p:spTgt spid="15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3"/>
                                        </p:tgtEl>
                                        <p:attrNameLst>
                                          <p:attrName>style.visibility</p:attrName>
                                        </p:attrNameLst>
                                      </p:cBhvr>
                                      <p:to>
                                        <p:strVal val="visible"/>
                                      </p:to>
                                    </p:set>
                                    <p:animEffect transition="in" filter="fade">
                                      <p:cBhvr>
                                        <p:cTn id="28" dur="1000"/>
                                        <p:tgtEl>
                                          <p:spTgt spid="153"/>
                                        </p:tgtEl>
                                      </p:cBhvr>
                                    </p:animEffect>
                                    <p:anim calcmode="lin" valueType="num">
                                      <p:cBhvr>
                                        <p:cTn id="29" dur="1000" fill="hold"/>
                                        <p:tgtEl>
                                          <p:spTgt spid="153"/>
                                        </p:tgtEl>
                                        <p:attrNameLst>
                                          <p:attrName>ppt_x</p:attrName>
                                        </p:attrNameLst>
                                      </p:cBhvr>
                                      <p:tavLst>
                                        <p:tav tm="0">
                                          <p:val>
                                            <p:strVal val="#ppt_x"/>
                                          </p:val>
                                        </p:tav>
                                        <p:tav tm="100000">
                                          <p:val>
                                            <p:strVal val="#ppt_x"/>
                                          </p:val>
                                        </p:tav>
                                      </p:tavLst>
                                    </p:anim>
                                    <p:anim calcmode="lin" valueType="num">
                                      <p:cBhvr>
                                        <p:cTn id="30" dur="1000" fill="hold"/>
                                        <p:tgtEl>
                                          <p:spTgt spid="1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2" cstate="email"/>
          <a:stretch>
            <a:fillRect/>
          </a:stretch>
        </p:blipFill>
        <p:spPr>
          <a:xfrm>
            <a:off x="0" y="0"/>
            <a:ext cx="12192000" cy="6858000"/>
          </a:xfrm>
          <a:prstGeom prst="rect">
            <a:avLst/>
          </a:prstGeom>
        </p:spPr>
      </p:pic>
      <p:pic>
        <p:nvPicPr>
          <p:cNvPr id="8" name="图片 7"/>
          <p:cNvPicPr>
            <a:picLocks noChangeAspect="1"/>
          </p:cNvPicPr>
          <p:nvPr/>
        </p:nvPicPr>
        <p:blipFill>
          <a:blip r:embed="rId3" cstate="email"/>
          <a:stretch>
            <a:fillRect/>
          </a:stretch>
        </p:blipFill>
        <p:spPr>
          <a:xfrm>
            <a:off x="2484850" y="0"/>
            <a:ext cx="7222299" cy="6858000"/>
          </a:xfrm>
          <a:prstGeom prst="rect">
            <a:avLst/>
          </a:prstGeom>
        </p:spPr>
      </p:pic>
      <p:pic>
        <p:nvPicPr>
          <p:cNvPr id="9" name="图片 8"/>
          <p:cNvPicPr>
            <a:picLocks noChangeAspect="1"/>
          </p:cNvPicPr>
          <p:nvPr/>
        </p:nvPicPr>
        <p:blipFill>
          <a:blip r:embed="rId4" cstate="email"/>
          <a:stretch>
            <a:fillRect/>
          </a:stretch>
        </p:blipFill>
        <p:spPr>
          <a:xfrm>
            <a:off x="5524942" y="119066"/>
            <a:ext cx="3877407" cy="2262062"/>
          </a:xfrm>
          <a:prstGeom prst="rect">
            <a:avLst/>
          </a:prstGeom>
        </p:spPr>
      </p:pic>
      <p:pic>
        <p:nvPicPr>
          <p:cNvPr id="11" name="图片 10"/>
          <p:cNvPicPr>
            <a:picLocks noChangeAspect="1"/>
          </p:cNvPicPr>
          <p:nvPr/>
        </p:nvPicPr>
        <p:blipFill>
          <a:blip r:embed="rId5" cstate="email"/>
          <a:stretch>
            <a:fillRect/>
          </a:stretch>
        </p:blipFill>
        <p:spPr>
          <a:xfrm>
            <a:off x="-31202" y="0"/>
            <a:ext cx="3109393" cy="6858000"/>
          </a:xfrm>
          <a:prstGeom prst="rect">
            <a:avLst/>
          </a:prstGeom>
        </p:spPr>
      </p:pic>
      <p:pic>
        <p:nvPicPr>
          <p:cNvPr id="7" name="图片 6"/>
          <p:cNvPicPr>
            <a:picLocks noChangeAspect="1"/>
          </p:cNvPicPr>
          <p:nvPr/>
        </p:nvPicPr>
        <p:blipFill rotWithShape="1">
          <a:blip r:embed="rId6" cstate="email"/>
          <a:srcRect/>
          <a:stretch>
            <a:fillRect/>
          </a:stretch>
        </p:blipFill>
        <p:spPr>
          <a:xfrm>
            <a:off x="-10509" y="558176"/>
            <a:ext cx="12240609" cy="6299824"/>
          </a:xfrm>
          <a:prstGeom prst="rect">
            <a:avLst/>
          </a:prstGeom>
        </p:spPr>
      </p:pic>
      <p:pic>
        <p:nvPicPr>
          <p:cNvPr id="5" name="图片 4"/>
          <p:cNvPicPr>
            <a:picLocks noChangeAspect="1"/>
          </p:cNvPicPr>
          <p:nvPr/>
        </p:nvPicPr>
        <p:blipFill rotWithShape="1">
          <a:blip r:embed="rId7" cstate="email">
            <a:biLevel thresh="75000"/>
          </a:blip>
          <a:srcRect/>
          <a:stretch>
            <a:fillRect/>
          </a:stretch>
        </p:blipFill>
        <p:spPr>
          <a:xfrm>
            <a:off x="-768532" y="4752810"/>
            <a:ext cx="13424263" cy="2105190"/>
          </a:xfrm>
          <a:prstGeom prst="rect">
            <a:avLst/>
          </a:prstGeom>
        </p:spPr>
      </p:pic>
      <p:pic>
        <p:nvPicPr>
          <p:cNvPr id="10" name="图片 9"/>
          <p:cNvPicPr>
            <a:picLocks noChangeAspect="1"/>
          </p:cNvPicPr>
          <p:nvPr/>
        </p:nvPicPr>
        <p:blipFill>
          <a:blip r:embed="rId8" cstate="email"/>
          <a:stretch>
            <a:fillRect/>
          </a:stretch>
        </p:blipFill>
        <p:spPr>
          <a:xfrm>
            <a:off x="3123834" y="348017"/>
            <a:ext cx="1762125" cy="702942"/>
          </a:xfrm>
          <a:prstGeom prst="rect">
            <a:avLst/>
          </a:prstGeom>
        </p:spPr>
      </p:pic>
      <p:sp>
        <p:nvSpPr>
          <p:cNvPr id="15" name="文本框 14"/>
          <p:cNvSpPr txBox="1"/>
          <p:nvPr/>
        </p:nvSpPr>
        <p:spPr>
          <a:xfrm>
            <a:off x="4088425" y="3099797"/>
            <a:ext cx="4416594" cy="1107996"/>
          </a:xfrm>
          <a:prstGeom prst="rect">
            <a:avLst/>
          </a:prstGeom>
          <a:noFill/>
        </p:spPr>
        <p:txBody>
          <a:bodyPr wrap="none" rtlCol="0">
            <a:spAutoFit/>
          </a:bodyPr>
          <a:lstStyle/>
          <a:p>
            <a:r>
              <a:rPr lang="zh-CN" altLang="en-US" sz="6600" b="1" dirty="0" smtClean="0">
                <a:solidFill>
                  <a:prstClr val="white"/>
                </a:solidFill>
                <a:effectLst>
                  <a:outerShdw blurRad="38100" dist="38100" dir="2700000" algn="tl">
                    <a:srgbClr val="000000">
                      <a:alpha val="43137"/>
                    </a:srgbClr>
                  </a:outerShdw>
                </a:effectLst>
                <a:cs typeface="+mn-ea"/>
                <a:sym typeface="+mn-lt"/>
              </a:rPr>
              <a:t>谢谢观看！</a:t>
            </a:r>
            <a:endParaRPr lang="zh-CN" altLang="en-US" sz="6600" b="1" dirty="0">
              <a:solidFill>
                <a:prstClr val="white"/>
              </a:solidFill>
              <a:effectLst>
                <a:outerShdw blurRad="38100" dist="38100" dir="2700000" algn="tl">
                  <a:srgbClr val="000000">
                    <a:alpha val="43137"/>
                  </a:srgbClr>
                </a:outerShdw>
              </a:effectLst>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cstate="email"/>
          <a:stretch>
            <a:fillRect/>
          </a:stretch>
        </p:blipFill>
        <p:spPr>
          <a:xfrm>
            <a:off x="0" y="0"/>
            <a:ext cx="12192000" cy="6858000"/>
          </a:xfrm>
          <a:prstGeom prst="rect">
            <a:avLst/>
          </a:prstGeom>
        </p:spPr>
      </p:pic>
      <p:pic>
        <p:nvPicPr>
          <p:cNvPr id="8" name="图片 7"/>
          <p:cNvPicPr>
            <a:picLocks noChangeAspect="1"/>
          </p:cNvPicPr>
          <p:nvPr/>
        </p:nvPicPr>
        <p:blipFill>
          <a:blip r:embed="rId5" cstate="email"/>
          <a:stretch>
            <a:fillRect/>
          </a:stretch>
        </p:blipFill>
        <p:spPr>
          <a:xfrm>
            <a:off x="2484850" y="0"/>
            <a:ext cx="7222299" cy="6858000"/>
          </a:xfrm>
          <a:prstGeom prst="rect">
            <a:avLst/>
          </a:prstGeom>
        </p:spPr>
      </p:pic>
      <p:pic>
        <p:nvPicPr>
          <p:cNvPr id="9" name="图片 8"/>
          <p:cNvPicPr>
            <a:picLocks noChangeAspect="1"/>
          </p:cNvPicPr>
          <p:nvPr/>
        </p:nvPicPr>
        <p:blipFill>
          <a:blip r:embed="rId6" cstate="email"/>
          <a:stretch>
            <a:fillRect/>
          </a:stretch>
        </p:blipFill>
        <p:spPr>
          <a:xfrm>
            <a:off x="5524942" y="119066"/>
            <a:ext cx="3877407" cy="2262062"/>
          </a:xfrm>
          <a:prstGeom prst="rect">
            <a:avLst/>
          </a:prstGeom>
        </p:spPr>
      </p:pic>
      <p:pic>
        <p:nvPicPr>
          <p:cNvPr id="11" name="图片 10"/>
          <p:cNvPicPr>
            <a:picLocks noChangeAspect="1"/>
          </p:cNvPicPr>
          <p:nvPr/>
        </p:nvPicPr>
        <p:blipFill>
          <a:blip r:embed="rId7" cstate="email"/>
          <a:stretch>
            <a:fillRect/>
          </a:stretch>
        </p:blipFill>
        <p:spPr>
          <a:xfrm>
            <a:off x="-31202" y="0"/>
            <a:ext cx="3109393" cy="6858000"/>
          </a:xfrm>
          <a:prstGeom prst="rect">
            <a:avLst/>
          </a:prstGeom>
        </p:spPr>
      </p:pic>
      <p:pic>
        <p:nvPicPr>
          <p:cNvPr id="5" name="图片 4"/>
          <p:cNvPicPr>
            <a:picLocks noChangeAspect="1"/>
          </p:cNvPicPr>
          <p:nvPr/>
        </p:nvPicPr>
        <p:blipFill rotWithShape="1">
          <a:blip r:embed="rId8" cstate="email">
            <a:biLevel thresh="75000"/>
          </a:blip>
          <a:srcRect/>
          <a:stretch>
            <a:fillRect/>
          </a:stretch>
        </p:blipFill>
        <p:spPr>
          <a:xfrm>
            <a:off x="-768532" y="4752810"/>
            <a:ext cx="13424263" cy="2105190"/>
          </a:xfrm>
          <a:prstGeom prst="rect">
            <a:avLst/>
          </a:prstGeom>
        </p:spPr>
      </p:pic>
      <p:pic>
        <p:nvPicPr>
          <p:cNvPr id="10" name="图片 9"/>
          <p:cNvPicPr>
            <a:picLocks noChangeAspect="1"/>
          </p:cNvPicPr>
          <p:nvPr/>
        </p:nvPicPr>
        <p:blipFill>
          <a:blip r:embed="rId9" cstate="email"/>
          <a:stretch>
            <a:fillRect/>
          </a:stretch>
        </p:blipFill>
        <p:spPr>
          <a:xfrm>
            <a:off x="3123834" y="348017"/>
            <a:ext cx="1762125" cy="702942"/>
          </a:xfrm>
          <a:prstGeom prst="rect">
            <a:avLst/>
          </a:prstGeom>
        </p:spPr>
      </p:pic>
      <p:sp>
        <p:nvSpPr>
          <p:cNvPr id="22" name="KSO_Shape"/>
          <p:cNvSpPr/>
          <p:nvPr/>
        </p:nvSpPr>
        <p:spPr bwMode="auto">
          <a:xfrm>
            <a:off x="1679643" y="1485857"/>
            <a:ext cx="8832713" cy="3356431"/>
          </a:xfrm>
          <a:custGeom>
            <a:avLst/>
            <a:gdLst>
              <a:gd name="T0" fmla="*/ 238222642 w 7765"/>
              <a:gd name="T1" fmla="*/ 171747976 h 2948"/>
              <a:gd name="T2" fmla="*/ 253570343 w 7765"/>
              <a:gd name="T3" fmla="*/ 163187638 h 2948"/>
              <a:gd name="T4" fmla="*/ 260973469 w 7765"/>
              <a:gd name="T5" fmla="*/ 158666455 h 2948"/>
              <a:gd name="T6" fmla="*/ 262116960 w 7765"/>
              <a:gd name="T7" fmla="*/ 146790615 h 2948"/>
              <a:gd name="T8" fmla="*/ 269941321 w 7765"/>
              <a:gd name="T9" fmla="*/ 139857824 h 2948"/>
              <a:gd name="T10" fmla="*/ 274756445 w 7765"/>
              <a:gd name="T11" fmla="*/ 129428802 h 2948"/>
              <a:gd name="T12" fmla="*/ 297447166 w 7765"/>
              <a:gd name="T13" fmla="*/ 106762236 h 2948"/>
              <a:gd name="T14" fmla="*/ 325193681 w 7765"/>
              <a:gd name="T15" fmla="*/ 101818941 h 2948"/>
              <a:gd name="T16" fmla="*/ 357213382 w 7765"/>
              <a:gd name="T17" fmla="*/ 109113192 h 2948"/>
              <a:gd name="T18" fmla="*/ 370213995 w 7765"/>
              <a:gd name="T19" fmla="*/ 107123940 h 2948"/>
              <a:gd name="T20" fmla="*/ 389895234 w 7765"/>
              <a:gd name="T21" fmla="*/ 92354465 h 2948"/>
              <a:gd name="T22" fmla="*/ 426188366 w 7765"/>
              <a:gd name="T23" fmla="*/ 87471577 h 2948"/>
              <a:gd name="T24" fmla="*/ 436661082 w 7765"/>
              <a:gd name="T25" fmla="*/ 88315554 h 2948"/>
              <a:gd name="T26" fmla="*/ 449842014 w 7765"/>
              <a:gd name="T27" fmla="*/ 65106309 h 2948"/>
              <a:gd name="T28" fmla="*/ 467176165 w 7765"/>
              <a:gd name="T29" fmla="*/ 45514107 h 2948"/>
              <a:gd name="T30" fmla="*/ 454235903 w 7765"/>
              <a:gd name="T31" fmla="*/ 35627519 h 2948"/>
              <a:gd name="T32" fmla="*/ 408312769 w 7765"/>
              <a:gd name="T33" fmla="*/ 18868792 h 2948"/>
              <a:gd name="T34" fmla="*/ 362088612 w 7765"/>
              <a:gd name="T35" fmla="*/ 8982204 h 2948"/>
              <a:gd name="T36" fmla="*/ 342407374 w 7765"/>
              <a:gd name="T37" fmla="*/ 8078066 h 2948"/>
              <a:gd name="T38" fmla="*/ 338314507 w 7765"/>
              <a:gd name="T39" fmla="*/ 6269544 h 2948"/>
              <a:gd name="T40" fmla="*/ 326698300 w 7765"/>
              <a:gd name="T41" fmla="*/ 14769475 h 2948"/>
              <a:gd name="T42" fmla="*/ 308040095 w 7765"/>
              <a:gd name="T43" fmla="*/ 22968109 h 2948"/>
              <a:gd name="T44" fmla="*/ 279992803 w 7765"/>
              <a:gd name="T45" fmla="*/ 34301270 h 2948"/>
              <a:gd name="T46" fmla="*/ 271566398 w 7765"/>
              <a:gd name="T47" fmla="*/ 32854452 h 2948"/>
              <a:gd name="T48" fmla="*/ 263681930 w 7765"/>
              <a:gd name="T49" fmla="*/ 33457293 h 2948"/>
              <a:gd name="T50" fmla="*/ 263561473 w 7765"/>
              <a:gd name="T51" fmla="*/ 17663111 h 2948"/>
              <a:gd name="T52" fmla="*/ 263802143 w 7765"/>
              <a:gd name="T53" fmla="*/ 11333406 h 2948"/>
              <a:gd name="T54" fmla="*/ 263079887 w 7765"/>
              <a:gd name="T55" fmla="*/ 4400615 h 2948"/>
              <a:gd name="T56" fmla="*/ 258866807 w 7765"/>
              <a:gd name="T57" fmla="*/ 3375908 h 2948"/>
              <a:gd name="T58" fmla="*/ 244482033 w 7765"/>
              <a:gd name="T59" fmla="*/ 10067318 h 2948"/>
              <a:gd name="T60" fmla="*/ 237560492 w 7765"/>
              <a:gd name="T61" fmla="*/ 9223341 h 2948"/>
              <a:gd name="T62" fmla="*/ 228652746 w 7765"/>
              <a:gd name="T63" fmla="*/ 9826181 h 2948"/>
              <a:gd name="T64" fmla="*/ 219383873 w 7765"/>
              <a:gd name="T65" fmla="*/ 11212838 h 2948"/>
              <a:gd name="T66" fmla="*/ 205239769 w 7765"/>
              <a:gd name="T67" fmla="*/ 60161 h 2948"/>
              <a:gd name="T68" fmla="*/ 203494234 w 7765"/>
              <a:gd name="T69" fmla="*/ 7294250 h 2948"/>
              <a:gd name="T70" fmla="*/ 203795256 w 7765"/>
              <a:gd name="T71" fmla="*/ 13021360 h 2948"/>
              <a:gd name="T72" fmla="*/ 204577619 w 7765"/>
              <a:gd name="T73" fmla="*/ 20797883 h 2948"/>
              <a:gd name="T74" fmla="*/ 202892436 w 7765"/>
              <a:gd name="T75" fmla="*/ 34542406 h 2948"/>
              <a:gd name="T76" fmla="*/ 192118943 w 7765"/>
              <a:gd name="T77" fmla="*/ 31829745 h 2948"/>
              <a:gd name="T78" fmla="*/ 184174124 w 7765"/>
              <a:gd name="T79" fmla="*/ 33698429 h 2948"/>
              <a:gd name="T80" fmla="*/ 151913507 w 7765"/>
              <a:gd name="T81" fmla="*/ 21340317 h 2948"/>
              <a:gd name="T82" fmla="*/ 139575044 w 7765"/>
              <a:gd name="T83" fmla="*/ 14287203 h 2948"/>
              <a:gd name="T84" fmla="*/ 127357039 w 7765"/>
              <a:gd name="T85" fmla="*/ 6329705 h 2948"/>
              <a:gd name="T86" fmla="*/ 123023502 w 7765"/>
              <a:gd name="T87" fmla="*/ 9343909 h 2948"/>
              <a:gd name="T88" fmla="*/ 99249396 w 7765"/>
              <a:gd name="T89" fmla="*/ 9283747 h 2948"/>
              <a:gd name="T90" fmla="*/ 49233394 w 7765"/>
              <a:gd name="T91" fmla="*/ 21822589 h 2948"/>
              <a:gd name="T92" fmla="*/ 6801083 w 7765"/>
              <a:gd name="T93" fmla="*/ 38581562 h 2948"/>
              <a:gd name="T94" fmla="*/ 120458 w 7765"/>
              <a:gd name="T95" fmla="*/ 46418246 h 2948"/>
              <a:gd name="T96" fmla="*/ 25579746 w 7765"/>
              <a:gd name="T97" fmla="*/ 76017603 h 2948"/>
              <a:gd name="T98" fmla="*/ 31237339 w 7765"/>
              <a:gd name="T99" fmla="*/ 89219693 h 2948"/>
              <a:gd name="T100" fmla="*/ 52724218 w 7765"/>
              <a:gd name="T101" fmla="*/ 87471577 h 2948"/>
              <a:gd name="T102" fmla="*/ 82637502 w 7765"/>
              <a:gd name="T103" fmla="*/ 94886396 h 2948"/>
              <a:gd name="T104" fmla="*/ 99971652 w 7765"/>
              <a:gd name="T105" fmla="*/ 110921714 h 2948"/>
              <a:gd name="T106" fmla="*/ 120074370 w 7765"/>
              <a:gd name="T107" fmla="*/ 105194850 h 2948"/>
              <a:gd name="T108" fmla="*/ 153478478 w 7765"/>
              <a:gd name="T109" fmla="*/ 102602757 h 2948"/>
              <a:gd name="T110" fmla="*/ 180382279 w 7765"/>
              <a:gd name="T111" fmla="*/ 112609668 h 2948"/>
              <a:gd name="T112" fmla="*/ 194345818 w 7765"/>
              <a:gd name="T113" fmla="*/ 132744549 h 2948"/>
              <a:gd name="T114" fmla="*/ 200063517 w 7765"/>
              <a:gd name="T115" fmla="*/ 140159367 h 2948"/>
              <a:gd name="T116" fmla="*/ 205721109 w 7765"/>
              <a:gd name="T117" fmla="*/ 148960596 h 2948"/>
              <a:gd name="T118" fmla="*/ 208188900 w 7765"/>
              <a:gd name="T119" fmla="*/ 161921795 h 2948"/>
              <a:gd name="T120" fmla="*/ 219624543 w 7765"/>
              <a:gd name="T121" fmla="*/ 165056321 h 2948"/>
              <a:gd name="T122" fmla="*/ 231000079 w 7765"/>
              <a:gd name="T123" fmla="*/ 175425182 h 29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765" h="2948">
                <a:moveTo>
                  <a:pt x="3885" y="2948"/>
                </a:moveTo>
                <a:lnTo>
                  <a:pt x="3885" y="2948"/>
                </a:lnTo>
                <a:lnTo>
                  <a:pt x="3889" y="2947"/>
                </a:lnTo>
                <a:lnTo>
                  <a:pt x="3897" y="2943"/>
                </a:lnTo>
                <a:lnTo>
                  <a:pt x="3903" y="2939"/>
                </a:lnTo>
                <a:lnTo>
                  <a:pt x="3909" y="2934"/>
                </a:lnTo>
                <a:lnTo>
                  <a:pt x="3916" y="2927"/>
                </a:lnTo>
                <a:lnTo>
                  <a:pt x="3922" y="2920"/>
                </a:lnTo>
                <a:lnTo>
                  <a:pt x="3927" y="2910"/>
                </a:lnTo>
                <a:lnTo>
                  <a:pt x="3932" y="2900"/>
                </a:lnTo>
                <a:lnTo>
                  <a:pt x="3944" y="2876"/>
                </a:lnTo>
                <a:lnTo>
                  <a:pt x="3950" y="2863"/>
                </a:lnTo>
                <a:lnTo>
                  <a:pt x="3958" y="2849"/>
                </a:lnTo>
                <a:lnTo>
                  <a:pt x="3969" y="2836"/>
                </a:lnTo>
                <a:lnTo>
                  <a:pt x="3981" y="2822"/>
                </a:lnTo>
                <a:lnTo>
                  <a:pt x="3998" y="2808"/>
                </a:lnTo>
                <a:lnTo>
                  <a:pt x="4016" y="2793"/>
                </a:lnTo>
                <a:lnTo>
                  <a:pt x="4035" y="2780"/>
                </a:lnTo>
                <a:lnTo>
                  <a:pt x="4055" y="2768"/>
                </a:lnTo>
                <a:lnTo>
                  <a:pt x="4075" y="2757"/>
                </a:lnTo>
                <a:lnTo>
                  <a:pt x="4096" y="2747"/>
                </a:lnTo>
                <a:lnTo>
                  <a:pt x="4116" y="2738"/>
                </a:lnTo>
                <a:lnTo>
                  <a:pt x="4137" y="2730"/>
                </a:lnTo>
                <a:lnTo>
                  <a:pt x="4158" y="2723"/>
                </a:lnTo>
                <a:lnTo>
                  <a:pt x="4177" y="2717"/>
                </a:lnTo>
                <a:lnTo>
                  <a:pt x="4213" y="2707"/>
                </a:lnTo>
                <a:lnTo>
                  <a:pt x="4244" y="2701"/>
                </a:lnTo>
                <a:lnTo>
                  <a:pt x="4256" y="2700"/>
                </a:lnTo>
                <a:lnTo>
                  <a:pt x="4266" y="2699"/>
                </a:lnTo>
                <a:lnTo>
                  <a:pt x="4275" y="2699"/>
                </a:lnTo>
                <a:lnTo>
                  <a:pt x="4283" y="2698"/>
                </a:lnTo>
                <a:lnTo>
                  <a:pt x="4289" y="2695"/>
                </a:lnTo>
                <a:lnTo>
                  <a:pt x="4296" y="2693"/>
                </a:lnTo>
                <a:lnTo>
                  <a:pt x="4301" y="2689"/>
                </a:lnTo>
                <a:lnTo>
                  <a:pt x="4306" y="2686"/>
                </a:lnTo>
                <a:lnTo>
                  <a:pt x="4314" y="2676"/>
                </a:lnTo>
                <a:lnTo>
                  <a:pt x="4320" y="2665"/>
                </a:lnTo>
                <a:lnTo>
                  <a:pt x="4326" y="2655"/>
                </a:lnTo>
                <a:lnTo>
                  <a:pt x="4336" y="2632"/>
                </a:lnTo>
                <a:lnTo>
                  <a:pt x="4338" y="2626"/>
                </a:lnTo>
                <a:lnTo>
                  <a:pt x="4339" y="2619"/>
                </a:lnTo>
                <a:lnTo>
                  <a:pt x="4342" y="2602"/>
                </a:lnTo>
                <a:lnTo>
                  <a:pt x="4344" y="2583"/>
                </a:lnTo>
                <a:lnTo>
                  <a:pt x="4344" y="2562"/>
                </a:lnTo>
                <a:lnTo>
                  <a:pt x="4345" y="2515"/>
                </a:lnTo>
                <a:lnTo>
                  <a:pt x="4345" y="2492"/>
                </a:lnTo>
                <a:lnTo>
                  <a:pt x="4346" y="2471"/>
                </a:lnTo>
                <a:lnTo>
                  <a:pt x="4348" y="2460"/>
                </a:lnTo>
                <a:lnTo>
                  <a:pt x="4350" y="2452"/>
                </a:lnTo>
                <a:lnTo>
                  <a:pt x="4352" y="2443"/>
                </a:lnTo>
                <a:lnTo>
                  <a:pt x="4355" y="2435"/>
                </a:lnTo>
                <a:lnTo>
                  <a:pt x="4362" y="2421"/>
                </a:lnTo>
                <a:lnTo>
                  <a:pt x="4371" y="2408"/>
                </a:lnTo>
                <a:lnTo>
                  <a:pt x="4393" y="2381"/>
                </a:lnTo>
                <a:lnTo>
                  <a:pt x="4404" y="2367"/>
                </a:lnTo>
                <a:lnTo>
                  <a:pt x="4416" y="2350"/>
                </a:lnTo>
                <a:lnTo>
                  <a:pt x="4422" y="2342"/>
                </a:lnTo>
                <a:lnTo>
                  <a:pt x="4429" y="2335"/>
                </a:lnTo>
                <a:lnTo>
                  <a:pt x="4435" y="2330"/>
                </a:lnTo>
                <a:lnTo>
                  <a:pt x="4441" y="2326"/>
                </a:lnTo>
                <a:lnTo>
                  <a:pt x="4447" y="2323"/>
                </a:lnTo>
                <a:lnTo>
                  <a:pt x="4454" y="2322"/>
                </a:lnTo>
                <a:lnTo>
                  <a:pt x="4466" y="2320"/>
                </a:lnTo>
                <a:lnTo>
                  <a:pt x="4485" y="2320"/>
                </a:lnTo>
                <a:lnTo>
                  <a:pt x="4488" y="2319"/>
                </a:lnTo>
                <a:lnTo>
                  <a:pt x="4491" y="2318"/>
                </a:lnTo>
                <a:lnTo>
                  <a:pt x="4493" y="2317"/>
                </a:lnTo>
                <a:lnTo>
                  <a:pt x="4494" y="2314"/>
                </a:lnTo>
                <a:lnTo>
                  <a:pt x="4499" y="2295"/>
                </a:lnTo>
                <a:lnTo>
                  <a:pt x="4509" y="2265"/>
                </a:lnTo>
                <a:lnTo>
                  <a:pt x="4516" y="2248"/>
                </a:lnTo>
                <a:lnTo>
                  <a:pt x="4525" y="2226"/>
                </a:lnTo>
                <a:lnTo>
                  <a:pt x="4536" y="2203"/>
                </a:lnTo>
                <a:lnTo>
                  <a:pt x="4551" y="2177"/>
                </a:lnTo>
                <a:lnTo>
                  <a:pt x="4558" y="2163"/>
                </a:lnTo>
                <a:lnTo>
                  <a:pt x="4565" y="2147"/>
                </a:lnTo>
                <a:lnTo>
                  <a:pt x="4578" y="2115"/>
                </a:lnTo>
                <a:lnTo>
                  <a:pt x="4590" y="2080"/>
                </a:lnTo>
                <a:lnTo>
                  <a:pt x="4601" y="2047"/>
                </a:lnTo>
                <a:lnTo>
                  <a:pt x="4615" y="1993"/>
                </a:lnTo>
                <a:lnTo>
                  <a:pt x="4620" y="1970"/>
                </a:lnTo>
                <a:lnTo>
                  <a:pt x="4645" y="1951"/>
                </a:lnTo>
                <a:lnTo>
                  <a:pt x="4675" y="1930"/>
                </a:lnTo>
                <a:lnTo>
                  <a:pt x="4717" y="1901"/>
                </a:lnTo>
                <a:lnTo>
                  <a:pt x="4768" y="1868"/>
                </a:lnTo>
                <a:lnTo>
                  <a:pt x="4831" y="1831"/>
                </a:lnTo>
                <a:lnTo>
                  <a:pt x="4866" y="1812"/>
                </a:lnTo>
                <a:lnTo>
                  <a:pt x="4903" y="1791"/>
                </a:lnTo>
                <a:lnTo>
                  <a:pt x="4942" y="1771"/>
                </a:lnTo>
                <a:lnTo>
                  <a:pt x="4984" y="1751"/>
                </a:lnTo>
                <a:lnTo>
                  <a:pt x="4998" y="1745"/>
                </a:lnTo>
                <a:lnTo>
                  <a:pt x="5013" y="1740"/>
                </a:lnTo>
                <a:lnTo>
                  <a:pt x="5045" y="1732"/>
                </a:lnTo>
                <a:lnTo>
                  <a:pt x="5078" y="1724"/>
                </a:lnTo>
                <a:lnTo>
                  <a:pt x="5114" y="1718"/>
                </a:lnTo>
                <a:lnTo>
                  <a:pt x="5182" y="1707"/>
                </a:lnTo>
                <a:lnTo>
                  <a:pt x="5215" y="1702"/>
                </a:lnTo>
                <a:lnTo>
                  <a:pt x="5246" y="1699"/>
                </a:lnTo>
                <a:lnTo>
                  <a:pt x="5321" y="1695"/>
                </a:lnTo>
                <a:lnTo>
                  <a:pt x="5403" y="1689"/>
                </a:lnTo>
                <a:lnTo>
                  <a:pt x="5445" y="1687"/>
                </a:lnTo>
                <a:lnTo>
                  <a:pt x="5487" y="1687"/>
                </a:lnTo>
                <a:lnTo>
                  <a:pt x="5525" y="1690"/>
                </a:lnTo>
                <a:lnTo>
                  <a:pt x="5543" y="1691"/>
                </a:lnTo>
                <a:lnTo>
                  <a:pt x="5561" y="1693"/>
                </a:lnTo>
                <a:lnTo>
                  <a:pt x="5617" y="1704"/>
                </a:lnTo>
                <a:lnTo>
                  <a:pt x="5669" y="1716"/>
                </a:lnTo>
                <a:lnTo>
                  <a:pt x="5721" y="1730"/>
                </a:lnTo>
                <a:lnTo>
                  <a:pt x="5770" y="1745"/>
                </a:lnTo>
                <a:lnTo>
                  <a:pt x="5815" y="1760"/>
                </a:lnTo>
                <a:lnTo>
                  <a:pt x="5858" y="1777"/>
                </a:lnTo>
                <a:lnTo>
                  <a:pt x="5899" y="1794"/>
                </a:lnTo>
                <a:lnTo>
                  <a:pt x="5935" y="1810"/>
                </a:lnTo>
                <a:lnTo>
                  <a:pt x="5968" y="1826"/>
                </a:lnTo>
                <a:lnTo>
                  <a:pt x="5998" y="1841"/>
                </a:lnTo>
                <a:lnTo>
                  <a:pt x="6044" y="1867"/>
                </a:lnTo>
                <a:lnTo>
                  <a:pt x="6073" y="1884"/>
                </a:lnTo>
                <a:lnTo>
                  <a:pt x="6084" y="1890"/>
                </a:lnTo>
                <a:lnTo>
                  <a:pt x="6085" y="1883"/>
                </a:lnTo>
                <a:lnTo>
                  <a:pt x="6092" y="1865"/>
                </a:lnTo>
                <a:lnTo>
                  <a:pt x="6097" y="1853"/>
                </a:lnTo>
                <a:lnTo>
                  <a:pt x="6104" y="1840"/>
                </a:lnTo>
                <a:lnTo>
                  <a:pt x="6113" y="1826"/>
                </a:lnTo>
                <a:lnTo>
                  <a:pt x="6123" y="1810"/>
                </a:lnTo>
                <a:lnTo>
                  <a:pt x="6151" y="1777"/>
                </a:lnTo>
                <a:lnTo>
                  <a:pt x="6183" y="1740"/>
                </a:lnTo>
                <a:lnTo>
                  <a:pt x="6202" y="1721"/>
                </a:lnTo>
                <a:lnTo>
                  <a:pt x="6222" y="1702"/>
                </a:lnTo>
                <a:lnTo>
                  <a:pt x="6243" y="1683"/>
                </a:lnTo>
                <a:lnTo>
                  <a:pt x="6265" y="1664"/>
                </a:lnTo>
                <a:lnTo>
                  <a:pt x="6289" y="1644"/>
                </a:lnTo>
                <a:lnTo>
                  <a:pt x="6313" y="1625"/>
                </a:lnTo>
                <a:lnTo>
                  <a:pt x="6338" y="1607"/>
                </a:lnTo>
                <a:lnTo>
                  <a:pt x="6365" y="1591"/>
                </a:lnTo>
                <a:lnTo>
                  <a:pt x="6392" y="1574"/>
                </a:lnTo>
                <a:lnTo>
                  <a:pt x="6419" y="1558"/>
                </a:lnTo>
                <a:lnTo>
                  <a:pt x="6448" y="1545"/>
                </a:lnTo>
                <a:lnTo>
                  <a:pt x="6478" y="1532"/>
                </a:lnTo>
                <a:lnTo>
                  <a:pt x="6507" y="1521"/>
                </a:lnTo>
                <a:lnTo>
                  <a:pt x="6535" y="1512"/>
                </a:lnTo>
                <a:lnTo>
                  <a:pt x="6565" y="1502"/>
                </a:lnTo>
                <a:lnTo>
                  <a:pt x="6594" y="1494"/>
                </a:lnTo>
                <a:lnTo>
                  <a:pt x="6624" y="1487"/>
                </a:lnTo>
                <a:lnTo>
                  <a:pt x="6655" y="1480"/>
                </a:lnTo>
                <a:lnTo>
                  <a:pt x="6714" y="1469"/>
                </a:lnTo>
                <a:lnTo>
                  <a:pt x="6773" y="1461"/>
                </a:lnTo>
                <a:lnTo>
                  <a:pt x="6831" y="1455"/>
                </a:lnTo>
                <a:lnTo>
                  <a:pt x="6888" y="1451"/>
                </a:lnTo>
                <a:lnTo>
                  <a:pt x="6941" y="1450"/>
                </a:lnTo>
                <a:lnTo>
                  <a:pt x="6993" y="1449"/>
                </a:lnTo>
                <a:lnTo>
                  <a:pt x="7039" y="1450"/>
                </a:lnTo>
                <a:lnTo>
                  <a:pt x="7081" y="1451"/>
                </a:lnTo>
                <a:lnTo>
                  <a:pt x="7118" y="1453"/>
                </a:lnTo>
                <a:lnTo>
                  <a:pt x="7173" y="1458"/>
                </a:lnTo>
                <a:lnTo>
                  <a:pt x="7199" y="1463"/>
                </a:lnTo>
                <a:lnTo>
                  <a:pt x="7209" y="1465"/>
                </a:lnTo>
                <a:lnTo>
                  <a:pt x="7216" y="1468"/>
                </a:lnTo>
                <a:lnTo>
                  <a:pt x="7228" y="1474"/>
                </a:lnTo>
                <a:lnTo>
                  <a:pt x="7237" y="1478"/>
                </a:lnTo>
                <a:lnTo>
                  <a:pt x="7242" y="1480"/>
                </a:lnTo>
                <a:lnTo>
                  <a:pt x="7245" y="1480"/>
                </a:lnTo>
                <a:lnTo>
                  <a:pt x="7248" y="1478"/>
                </a:lnTo>
                <a:lnTo>
                  <a:pt x="7251" y="1476"/>
                </a:lnTo>
                <a:lnTo>
                  <a:pt x="7253" y="1471"/>
                </a:lnTo>
                <a:lnTo>
                  <a:pt x="7255" y="1465"/>
                </a:lnTo>
                <a:lnTo>
                  <a:pt x="7261" y="1447"/>
                </a:lnTo>
                <a:lnTo>
                  <a:pt x="7267" y="1418"/>
                </a:lnTo>
                <a:lnTo>
                  <a:pt x="7272" y="1398"/>
                </a:lnTo>
                <a:lnTo>
                  <a:pt x="7278" y="1378"/>
                </a:lnTo>
                <a:lnTo>
                  <a:pt x="7288" y="1357"/>
                </a:lnTo>
                <a:lnTo>
                  <a:pt x="7298" y="1334"/>
                </a:lnTo>
                <a:lnTo>
                  <a:pt x="7310" y="1310"/>
                </a:lnTo>
                <a:lnTo>
                  <a:pt x="7323" y="1286"/>
                </a:lnTo>
                <a:lnTo>
                  <a:pt x="7339" y="1261"/>
                </a:lnTo>
                <a:lnTo>
                  <a:pt x="7356" y="1236"/>
                </a:lnTo>
                <a:lnTo>
                  <a:pt x="7392" y="1185"/>
                </a:lnTo>
                <a:lnTo>
                  <a:pt x="7432" y="1132"/>
                </a:lnTo>
                <a:lnTo>
                  <a:pt x="7474" y="1080"/>
                </a:lnTo>
                <a:lnTo>
                  <a:pt x="7517" y="1028"/>
                </a:lnTo>
                <a:lnTo>
                  <a:pt x="7559" y="979"/>
                </a:lnTo>
                <a:lnTo>
                  <a:pt x="7600" y="934"/>
                </a:lnTo>
                <a:lnTo>
                  <a:pt x="7640" y="892"/>
                </a:lnTo>
                <a:lnTo>
                  <a:pt x="7675" y="855"/>
                </a:lnTo>
                <a:lnTo>
                  <a:pt x="7731" y="799"/>
                </a:lnTo>
                <a:lnTo>
                  <a:pt x="7749" y="782"/>
                </a:lnTo>
                <a:lnTo>
                  <a:pt x="7758" y="774"/>
                </a:lnTo>
                <a:lnTo>
                  <a:pt x="7762" y="772"/>
                </a:lnTo>
                <a:lnTo>
                  <a:pt x="7764" y="767"/>
                </a:lnTo>
                <a:lnTo>
                  <a:pt x="7765" y="763"/>
                </a:lnTo>
                <a:lnTo>
                  <a:pt x="7764" y="760"/>
                </a:lnTo>
                <a:lnTo>
                  <a:pt x="7762" y="755"/>
                </a:lnTo>
                <a:lnTo>
                  <a:pt x="7759" y="750"/>
                </a:lnTo>
                <a:lnTo>
                  <a:pt x="7750" y="739"/>
                </a:lnTo>
                <a:lnTo>
                  <a:pt x="7722" y="713"/>
                </a:lnTo>
                <a:lnTo>
                  <a:pt x="7706" y="697"/>
                </a:lnTo>
                <a:lnTo>
                  <a:pt x="7690" y="681"/>
                </a:lnTo>
                <a:lnTo>
                  <a:pt x="7670" y="654"/>
                </a:lnTo>
                <a:lnTo>
                  <a:pt x="7664" y="649"/>
                </a:lnTo>
                <a:lnTo>
                  <a:pt x="7659" y="644"/>
                </a:lnTo>
                <a:lnTo>
                  <a:pt x="7651" y="640"/>
                </a:lnTo>
                <a:lnTo>
                  <a:pt x="7640" y="634"/>
                </a:lnTo>
                <a:lnTo>
                  <a:pt x="7597" y="615"/>
                </a:lnTo>
                <a:lnTo>
                  <a:pt x="7547" y="591"/>
                </a:lnTo>
                <a:lnTo>
                  <a:pt x="7470" y="557"/>
                </a:lnTo>
                <a:lnTo>
                  <a:pt x="7377" y="515"/>
                </a:lnTo>
                <a:lnTo>
                  <a:pt x="7325" y="493"/>
                </a:lnTo>
                <a:lnTo>
                  <a:pt x="7272" y="472"/>
                </a:lnTo>
                <a:lnTo>
                  <a:pt x="7233" y="457"/>
                </a:lnTo>
                <a:lnTo>
                  <a:pt x="7193" y="443"/>
                </a:lnTo>
                <a:lnTo>
                  <a:pt x="7113" y="417"/>
                </a:lnTo>
                <a:lnTo>
                  <a:pt x="7032" y="391"/>
                </a:lnTo>
                <a:lnTo>
                  <a:pt x="6946" y="362"/>
                </a:lnTo>
                <a:lnTo>
                  <a:pt x="6894" y="345"/>
                </a:lnTo>
                <a:lnTo>
                  <a:pt x="6840" y="328"/>
                </a:lnTo>
                <a:lnTo>
                  <a:pt x="6784" y="313"/>
                </a:lnTo>
                <a:lnTo>
                  <a:pt x="6726" y="296"/>
                </a:lnTo>
                <a:lnTo>
                  <a:pt x="6612" y="268"/>
                </a:lnTo>
                <a:lnTo>
                  <a:pt x="6499" y="240"/>
                </a:lnTo>
                <a:lnTo>
                  <a:pt x="6394" y="215"/>
                </a:lnTo>
                <a:lnTo>
                  <a:pt x="6301" y="195"/>
                </a:lnTo>
                <a:lnTo>
                  <a:pt x="6222" y="177"/>
                </a:lnTo>
                <a:lnTo>
                  <a:pt x="6164" y="163"/>
                </a:lnTo>
                <a:lnTo>
                  <a:pt x="6140" y="158"/>
                </a:lnTo>
                <a:lnTo>
                  <a:pt x="6116" y="154"/>
                </a:lnTo>
                <a:lnTo>
                  <a:pt x="6091" y="152"/>
                </a:lnTo>
                <a:lnTo>
                  <a:pt x="6066" y="149"/>
                </a:lnTo>
                <a:lnTo>
                  <a:pt x="6041" y="149"/>
                </a:lnTo>
                <a:lnTo>
                  <a:pt x="6016" y="149"/>
                </a:lnTo>
                <a:lnTo>
                  <a:pt x="5967" y="152"/>
                </a:lnTo>
                <a:lnTo>
                  <a:pt x="5919" y="157"/>
                </a:lnTo>
                <a:lnTo>
                  <a:pt x="5876" y="160"/>
                </a:lnTo>
                <a:lnTo>
                  <a:pt x="5838" y="164"/>
                </a:lnTo>
                <a:lnTo>
                  <a:pt x="5806" y="165"/>
                </a:lnTo>
                <a:lnTo>
                  <a:pt x="5779" y="165"/>
                </a:lnTo>
                <a:lnTo>
                  <a:pt x="5755" y="163"/>
                </a:lnTo>
                <a:lnTo>
                  <a:pt x="5736" y="160"/>
                </a:lnTo>
                <a:lnTo>
                  <a:pt x="5721" y="155"/>
                </a:lnTo>
                <a:lnTo>
                  <a:pt x="5708" y="151"/>
                </a:lnTo>
                <a:lnTo>
                  <a:pt x="5698" y="145"/>
                </a:lnTo>
                <a:lnTo>
                  <a:pt x="5691" y="137"/>
                </a:lnTo>
                <a:lnTo>
                  <a:pt x="5689" y="134"/>
                </a:lnTo>
                <a:lnTo>
                  <a:pt x="5687" y="129"/>
                </a:lnTo>
                <a:lnTo>
                  <a:pt x="5684" y="122"/>
                </a:lnTo>
                <a:lnTo>
                  <a:pt x="5679" y="117"/>
                </a:lnTo>
                <a:lnTo>
                  <a:pt x="5674" y="112"/>
                </a:lnTo>
                <a:lnTo>
                  <a:pt x="5668" y="111"/>
                </a:lnTo>
                <a:lnTo>
                  <a:pt x="5660" y="109"/>
                </a:lnTo>
                <a:lnTo>
                  <a:pt x="5655" y="109"/>
                </a:lnTo>
                <a:lnTo>
                  <a:pt x="5649" y="106"/>
                </a:lnTo>
                <a:lnTo>
                  <a:pt x="5642" y="104"/>
                </a:lnTo>
                <a:lnTo>
                  <a:pt x="5635" y="103"/>
                </a:lnTo>
                <a:lnTo>
                  <a:pt x="5628" y="103"/>
                </a:lnTo>
                <a:lnTo>
                  <a:pt x="5621" y="104"/>
                </a:lnTo>
                <a:lnTo>
                  <a:pt x="5613" y="105"/>
                </a:lnTo>
                <a:lnTo>
                  <a:pt x="5597" y="111"/>
                </a:lnTo>
                <a:lnTo>
                  <a:pt x="5581" y="121"/>
                </a:lnTo>
                <a:lnTo>
                  <a:pt x="5564" y="131"/>
                </a:lnTo>
                <a:lnTo>
                  <a:pt x="5549" y="143"/>
                </a:lnTo>
                <a:lnTo>
                  <a:pt x="5532" y="158"/>
                </a:lnTo>
                <a:lnTo>
                  <a:pt x="5502" y="185"/>
                </a:lnTo>
                <a:lnTo>
                  <a:pt x="5476" y="211"/>
                </a:lnTo>
                <a:lnTo>
                  <a:pt x="5455" y="231"/>
                </a:lnTo>
                <a:lnTo>
                  <a:pt x="5446" y="237"/>
                </a:lnTo>
                <a:lnTo>
                  <a:pt x="5440" y="239"/>
                </a:lnTo>
                <a:lnTo>
                  <a:pt x="5434" y="241"/>
                </a:lnTo>
                <a:lnTo>
                  <a:pt x="5428" y="245"/>
                </a:lnTo>
                <a:lnTo>
                  <a:pt x="5412" y="257"/>
                </a:lnTo>
                <a:lnTo>
                  <a:pt x="5392" y="272"/>
                </a:lnTo>
                <a:lnTo>
                  <a:pt x="5369" y="291"/>
                </a:lnTo>
                <a:lnTo>
                  <a:pt x="5341" y="311"/>
                </a:lnTo>
                <a:lnTo>
                  <a:pt x="5327" y="320"/>
                </a:lnTo>
                <a:lnTo>
                  <a:pt x="5311" y="328"/>
                </a:lnTo>
                <a:lnTo>
                  <a:pt x="5295" y="337"/>
                </a:lnTo>
                <a:lnTo>
                  <a:pt x="5278" y="344"/>
                </a:lnTo>
                <a:lnTo>
                  <a:pt x="5260" y="349"/>
                </a:lnTo>
                <a:lnTo>
                  <a:pt x="5241" y="354"/>
                </a:lnTo>
                <a:lnTo>
                  <a:pt x="5203" y="361"/>
                </a:lnTo>
                <a:lnTo>
                  <a:pt x="5161" y="370"/>
                </a:lnTo>
                <a:lnTo>
                  <a:pt x="5118" y="381"/>
                </a:lnTo>
                <a:lnTo>
                  <a:pt x="5072" y="394"/>
                </a:lnTo>
                <a:lnTo>
                  <a:pt x="5025" y="411"/>
                </a:lnTo>
                <a:lnTo>
                  <a:pt x="4976" y="430"/>
                </a:lnTo>
                <a:lnTo>
                  <a:pt x="4924" y="451"/>
                </a:lnTo>
                <a:lnTo>
                  <a:pt x="4872" y="477"/>
                </a:lnTo>
                <a:lnTo>
                  <a:pt x="4776" y="526"/>
                </a:lnTo>
                <a:lnTo>
                  <a:pt x="4737" y="545"/>
                </a:lnTo>
                <a:lnTo>
                  <a:pt x="4720" y="552"/>
                </a:lnTo>
                <a:lnTo>
                  <a:pt x="4705" y="559"/>
                </a:lnTo>
                <a:lnTo>
                  <a:pt x="4689" y="564"/>
                </a:lnTo>
                <a:lnTo>
                  <a:pt x="4676" y="567"/>
                </a:lnTo>
                <a:lnTo>
                  <a:pt x="4664" y="569"/>
                </a:lnTo>
                <a:lnTo>
                  <a:pt x="4652" y="569"/>
                </a:lnTo>
                <a:lnTo>
                  <a:pt x="4642" y="567"/>
                </a:lnTo>
                <a:lnTo>
                  <a:pt x="4633" y="563"/>
                </a:lnTo>
                <a:lnTo>
                  <a:pt x="4625" y="557"/>
                </a:lnTo>
                <a:lnTo>
                  <a:pt x="4617" y="548"/>
                </a:lnTo>
                <a:lnTo>
                  <a:pt x="4610" y="540"/>
                </a:lnTo>
                <a:lnTo>
                  <a:pt x="4602" y="534"/>
                </a:lnTo>
                <a:lnTo>
                  <a:pt x="4594" y="530"/>
                </a:lnTo>
                <a:lnTo>
                  <a:pt x="4584" y="528"/>
                </a:lnTo>
                <a:lnTo>
                  <a:pt x="4573" y="528"/>
                </a:lnTo>
                <a:lnTo>
                  <a:pt x="4561" y="529"/>
                </a:lnTo>
                <a:lnTo>
                  <a:pt x="4551" y="531"/>
                </a:lnTo>
                <a:lnTo>
                  <a:pt x="4537" y="535"/>
                </a:lnTo>
                <a:lnTo>
                  <a:pt x="4512" y="545"/>
                </a:lnTo>
                <a:lnTo>
                  <a:pt x="4487" y="555"/>
                </a:lnTo>
                <a:lnTo>
                  <a:pt x="4461" y="565"/>
                </a:lnTo>
                <a:lnTo>
                  <a:pt x="4449" y="570"/>
                </a:lnTo>
                <a:lnTo>
                  <a:pt x="4436" y="573"/>
                </a:lnTo>
                <a:lnTo>
                  <a:pt x="4425" y="576"/>
                </a:lnTo>
                <a:lnTo>
                  <a:pt x="4416" y="577"/>
                </a:lnTo>
                <a:lnTo>
                  <a:pt x="4407" y="577"/>
                </a:lnTo>
                <a:lnTo>
                  <a:pt x="4400" y="576"/>
                </a:lnTo>
                <a:lnTo>
                  <a:pt x="4394" y="573"/>
                </a:lnTo>
                <a:lnTo>
                  <a:pt x="4391" y="570"/>
                </a:lnTo>
                <a:lnTo>
                  <a:pt x="4387" y="566"/>
                </a:lnTo>
                <a:lnTo>
                  <a:pt x="4383" y="561"/>
                </a:lnTo>
                <a:lnTo>
                  <a:pt x="4381" y="555"/>
                </a:lnTo>
                <a:lnTo>
                  <a:pt x="4380" y="548"/>
                </a:lnTo>
                <a:lnTo>
                  <a:pt x="4377" y="533"/>
                </a:lnTo>
                <a:lnTo>
                  <a:pt x="4375" y="514"/>
                </a:lnTo>
                <a:lnTo>
                  <a:pt x="4371" y="492"/>
                </a:lnTo>
                <a:lnTo>
                  <a:pt x="4367" y="465"/>
                </a:lnTo>
                <a:lnTo>
                  <a:pt x="4364" y="435"/>
                </a:lnTo>
                <a:lnTo>
                  <a:pt x="4364" y="404"/>
                </a:lnTo>
                <a:lnTo>
                  <a:pt x="4364" y="374"/>
                </a:lnTo>
                <a:lnTo>
                  <a:pt x="4365" y="345"/>
                </a:lnTo>
                <a:lnTo>
                  <a:pt x="4369" y="323"/>
                </a:lnTo>
                <a:lnTo>
                  <a:pt x="4373" y="303"/>
                </a:lnTo>
                <a:lnTo>
                  <a:pt x="4375" y="297"/>
                </a:lnTo>
                <a:lnTo>
                  <a:pt x="4379" y="293"/>
                </a:lnTo>
                <a:lnTo>
                  <a:pt x="4385" y="283"/>
                </a:lnTo>
                <a:lnTo>
                  <a:pt x="4388" y="275"/>
                </a:lnTo>
                <a:lnTo>
                  <a:pt x="4391" y="268"/>
                </a:lnTo>
                <a:lnTo>
                  <a:pt x="4392" y="260"/>
                </a:lnTo>
                <a:lnTo>
                  <a:pt x="4392" y="253"/>
                </a:lnTo>
                <a:lnTo>
                  <a:pt x="4389" y="247"/>
                </a:lnTo>
                <a:lnTo>
                  <a:pt x="4385" y="235"/>
                </a:lnTo>
                <a:lnTo>
                  <a:pt x="4380" y="223"/>
                </a:lnTo>
                <a:lnTo>
                  <a:pt x="4379" y="216"/>
                </a:lnTo>
                <a:lnTo>
                  <a:pt x="4377" y="210"/>
                </a:lnTo>
                <a:lnTo>
                  <a:pt x="4379" y="203"/>
                </a:lnTo>
                <a:lnTo>
                  <a:pt x="4380" y="196"/>
                </a:lnTo>
                <a:lnTo>
                  <a:pt x="4383" y="188"/>
                </a:lnTo>
                <a:lnTo>
                  <a:pt x="4389" y="178"/>
                </a:lnTo>
                <a:lnTo>
                  <a:pt x="4394" y="172"/>
                </a:lnTo>
                <a:lnTo>
                  <a:pt x="4396" y="166"/>
                </a:lnTo>
                <a:lnTo>
                  <a:pt x="4398" y="160"/>
                </a:lnTo>
                <a:lnTo>
                  <a:pt x="4399" y="155"/>
                </a:lnTo>
                <a:lnTo>
                  <a:pt x="4398" y="151"/>
                </a:lnTo>
                <a:lnTo>
                  <a:pt x="4395" y="146"/>
                </a:lnTo>
                <a:lnTo>
                  <a:pt x="4391" y="135"/>
                </a:lnTo>
                <a:lnTo>
                  <a:pt x="4383" y="121"/>
                </a:lnTo>
                <a:lnTo>
                  <a:pt x="4380" y="112"/>
                </a:lnTo>
                <a:lnTo>
                  <a:pt x="4376" y="100"/>
                </a:lnTo>
                <a:lnTo>
                  <a:pt x="4374" y="88"/>
                </a:lnTo>
                <a:lnTo>
                  <a:pt x="4371" y="73"/>
                </a:lnTo>
                <a:lnTo>
                  <a:pt x="4369" y="55"/>
                </a:lnTo>
                <a:lnTo>
                  <a:pt x="4369" y="35"/>
                </a:lnTo>
                <a:lnTo>
                  <a:pt x="4368" y="16"/>
                </a:lnTo>
                <a:lnTo>
                  <a:pt x="4368" y="10"/>
                </a:lnTo>
                <a:lnTo>
                  <a:pt x="4365" y="5"/>
                </a:lnTo>
                <a:lnTo>
                  <a:pt x="4364" y="1"/>
                </a:lnTo>
                <a:lnTo>
                  <a:pt x="4362" y="0"/>
                </a:lnTo>
                <a:lnTo>
                  <a:pt x="4358" y="0"/>
                </a:lnTo>
                <a:lnTo>
                  <a:pt x="4355" y="1"/>
                </a:lnTo>
                <a:lnTo>
                  <a:pt x="4345" y="8"/>
                </a:lnTo>
                <a:lnTo>
                  <a:pt x="4333" y="20"/>
                </a:lnTo>
                <a:lnTo>
                  <a:pt x="4301" y="56"/>
                </a:lnTo>
                <a:lnTo>
                  <a:pt x="4260" y="99"/>
                </a:lnTo>
                <a:lnTo>
                  <a:pt x="4215" y="143"/>
                </a:lnTo>
                <a:lnTo>
                  <a:pt x="4178" y="179"/>
                </a:lnTo>
                <a:lnTo>
                  <a:pt x="4164" y="190"/>
                </a:lnTo>
                <a:lnTo>
                  <a:pt x="4156" y="195"/>
                </a:lnTo>
                <a:lnTo>
                  <a:pt x="4150" y="195"/>
                </a:lnTo>
                <a:lnTo>
                  <a:pt x="4145" y="195"/>
                </a:lnTo>
                <a:lnTo>
                  <a:pt x="4133" y="192"/>
                </a:lnTo>
                <a:lnTo>
                  <a:pt x="4119" y="186"/>
                </a:lnTo>
                <a:lnTo>
                  <a:pt x="4104" y="180"/>
                </a:lnTo>
                <a:lnTo>
                  <a:pt x="4088" y="174"/>
                </a:lnTo>
                <a:lnTo>
                  <a:pt x="4070" y="170"/>
                </a:lnTo>
                <a:lnTo>
                  <a:pt x="4062" y="167"/>
                </a:lnTo>
                <a:lnTo>
                  <a:pt x="4054" y="167"/>
                </a:lnTo>
                <a:lnTo>
                  <a:pt x="4044" y="166"/>
                </a:lnTo>
                <a:lnTo>
                  <a:pt x="4035" y="167"/>
                </a:lnTo>
                <a:lnTo>
                  <a:pt x="4005" y="172"/>
                </a:lnTo>
                <a:lnTo>
                  <a:pt x="3986" y="174"/>
                </a:lnTo>
                <a:lnTo>
                  <a:pt x="3979" y="174"/>
                </a:lnTo>
                <a:lnTo>
                  <a:pt x="3974" y="172"/>
                </a:lnTo>
                <a:lnTo>
                  <a:pt x="3969" y="168"/>
                </a:lnTo>
                <a:lnTo>
                  <a:pt x="3965" y="163"/>
                </a:lnTo>
                <a:lnTo>
                  <a:pt x="3961" y="160"/>
                </a:lnTo>
                <a:lnTo>
                  <a:pt x="3956" y="157"/>
                </a:lnTo>
                <a:lnTo>
                  <a:pt x="3947" y="153"/>
                </a:lnTo>
                <a:lnTo>
                  <a:pt x="3936" y="149"/>
                </a:lnTo>
                <a:lnTo>
                  <a:pt x="3922" y="146"/>
                </a:lnTo>
                <a:lnTo>
                  <a:pt x="3906" y="143"/>
                </a:lnTo>
                <a:lnTo>
                  <a:pt x="3885" y="142"/>
                </a:lnTo>
                <a:lnTo>
                  <a:pt x="3881" y="142"/>
                </a:lnTo>
                <a:lnTo>
                  <a:pt x="3860" y="143"/>
                </a:lnTo>
                <a:lnTo>
                  <a:pt x="3842" y="146"/>
                </a:lnTo>
                <a:lnTo>
                  <a:pt x="3829" y="149"/>
                </a:lnTo>
                <a:lnTo>
                  <a:pt x="3817" y="153"/>
                </a:lnTo>
                <a:lnTo>
                  <a:pt x="3809" y="157"/>
                </a:lnTo>
                <a:lnTo>
                  <a:pt x="3804" y="159"/>
                </a:lnTo>
                <a:lnTo>
                  <a:pt x="3799" y="163"/>
                </a:lnTo>
                <a:lnTo>
                  <a:pt x="3796" y="168"/>
                </a:lnTo>
                <a:lnTo>
                  <a:pt x="3792" y="172"/>
                </a:lnTo>
                <a:lnTo>
                  <a:pt x="3786" y="173"/>
                </a:lnTo>
                <a:lnTo>
                  <a:pt x="3780" y="174"/>
                </a:lnTo>
                <a:lnTo>
                  <a:pt x="3760" y="172"/>
                </a:lnTo>
                <a:lnTo>
                  <a:pt x="3730" y="167"/>
                </a:lnTo>
                <a:lnTo>
                  <a:pt x="3721" y="166"/>
                </a:lnTo>
                <a:lnTo>
                  <a:pt x="3711" y="166"/>
                </a:lnTo>
                <a:lnTo>
                  <a:pt x="3703" y="167"/>
                </a:lnTo>
                <a:lnTo>
                  <a:pt x="3694" y="170"/>
                </a:lnTo>
                <a:lnTo>
                  <a:pt x="3676" y="174"/>
                </a:lnTo>
                <a:lnTo>
                  <a:pt x="3661" y="180"/>
                </a:lnTo>
                <a:lnTo>
                  <a:pt x="3645" y="186"/>
                </a:lnTo>
                <a:lnTo>
                  <a:pt x="3632" y="191"/>
                </a:lnTo>
                <a:lnTo>
                  <a:pt x="3619" y="195"/>
                </a:lnTo>
                <a:lnTo>
                  <a:pt x="3614" y="195"/>
                </a:lnTo>
                <a:lnTo>
                  <a:pt x="3608" y="194"/>
                </a:lnTo>
                <a:lnTo>
                  <a:pt x="3601" y="189"/>
                </a:lnTo>
                <a:lnTo>
                  <a:pt x="3587" y="178"/>
                </a:lnTo>
                <a:lnTo>
                  <a:pt x="3550" y="143"/>
                </a:lnTo>
                <a:lnTo>
                  <a:pt x="3504" y="99"/>
                </a:lnTo>
                <a:lnTo>
                  <a:pt x="3464" y="56"/>
                </a:lnTo>
                <a:lnTo>
                  <a:pt x="3432" y="20"/>
                </a:lnTo>
                <a:lnTo>
                  <a:pt x="3420" y="8"/>
                </a:lnTo>
                <a:lnTo>
                  <a:pt x="3410" y="1"/>
                </a:lnTo>
                <a:lnTo>
                  <a:pt x="3407" y="0"/>
                </a:lnTo>
                <a:lnTo>
                  <a:pt x="3404" y="0"/>
                </a:lnTo>
                <a:lnTo>
                  <a:pt x="3401" y="1"/>
                </a:lnTo>
                <a:lnTo>
                  <a:pt x="3399" y="5"/>
                </a:lnTo>
                <a:lnTo>
                  <a:pt x="3398" y="10"/>
                </a:lnTo>
                <a:lnTo>
                  <a:pt x="3397" y="16"/>
                </a:lnTo>
                <a:lnTo>
                  <a:pt x="3396" y="35"/>
                </a:lnTo>
                <a:lnTo>
                  <a:pt x="3396" y="55"/>
                </a:lnTo>
                <a:lnTo>
                  <a:pt x="3393" y="73"/>
                </a:lnTo>
                <a:lnTo>
                  <a:pt x="3391" y="88"/>
                </a:lnTo>
                <a:lnTo>
                  <a:pt x="3389" y="100"/>
                </a:lnTo>
                <a:lnTo>
                  <a:pt x="3385" y="111"/>
                </a:lnTo>
                <a:lnTo>
                  <a:pt x="3381" y="121"/>
                </a:lnTo>
                <a:lnTo>
                  <a:pt x="3374" y="135"/>
                </a:lnTo>
                <a:lnTo>
                  <a:pt x="3370" y="146"/>
                </a:lnTo>
                <a:lnTo>
                  <a:pt x="3367" y="151"/>
                </a:lnTo>
                <a:lnTo>
                  <a:pt x="3366" y="155"/>
                </a:lnTo>
                <a:lnTo>
                  <a:pt x="3367" y="160"/>
                </a:lnTo>
                <a:lnTo>
                  <a:pt x="3368" y="165"/>
                </a:lnTo>
                <a:lnTo>
                  <a:pt x="3371" y="171"/>
                </a:lnTo>
                <a:lnTo>
                  <a:pt x="3375" y="178"/>
                </a:lnTo>
                <a:lnTo>
                  <a:pt x="3381" y="188"/>
                </a:lnTo>
                <a:lnTo>
                  <a:pt x="3385" y="196"/>
                </a:lnTo>
                <a:lnTo>
                  <a:pt x="3386" y="203"/>
                </a:lnTo>
                <a:lnTo>
                  <a:pt x="3387" y="210"/>
                </a:lnTo>
                <a:lnTo>
                  <a:pt x="3386" y="216"/>
                </a:lnTo>
                <a:lnTo>
                  <a:pt x="3384" y="223"/>
                </a:lnTo>
                <a:lnTo>
                  <a:pt x="3379" y="235"/>
                </a:lnTo>
                <a:lnTo>
                  <a:pt x="3375" y="247"/>
                </a:lnTo>
                <a:lnTo>
                  <a:pt x="3373" y="253"/>
                </a:lnTo>
                <a:lnTo>
                  <a:pt x="3373" y="260"/>
                </a:lnTo>
                <a:lnTo>
                  <a:pt x="3374" y="268"/>
                </a:lnTo>
                <a:lnTo>
                  <a:pt x="3377" y="275"/>
                </a:lnTo>
                <a:lnTo>
                  <a:pt x="3380" y="283"/>
                </a:lnTo>
                <a:lnTo>
                  <a:pt x="3387" y="293"/>
                </a:lnTo>
                <a:lnTo>
                  <a:pt x="3390" y="297"/>
                </a:lnTo>
                <a:lnTo>
                  <a:pt x="3392" y="303"/>
                </a:lnTo>
                <a:lnTo>
                  <a:pt x="3396" y="323"/>
                </a:lnTo>
                <a:lnTo>
                  <a:pt x="3399" y="345"/>
                </a:lnTo>
                <a:lnTo>
                  <a:pt x="3401" y="374"/>
                </a:lnTo>
                <a:lnTo>
                  <a:pt x="3401" y="404"/>
                </a:lnTo>
                <a:lnTo>
                  <a:pt x="3401" y="435"/>
                </a:lnTo>
                <a:lnTo>
                  <a:pt x="3398" y="465"/>
                </a:lnTo>
                <a:lnTo>
                  <a:pt x="3393" y="492"/>
                </a:lnTo>
                <a:lnTo>
                  <a:pt x="3390" y="514"/>
                </a:lnTo>
                <a:lnTo>
                  <a:pt x="3387" y="533"/>
                </a:lnTo>
                <a:lnTo>
                  <a:pt x="3385" y="548"/>
                </a:lnTo>
                <a:lnTo>
                  <a:pt x="3384" y="555"/>
                </a:lnTo>
                <a:lnTo>
                  <a:pt x="3381" y="561"/>
                </a:lnTo>
                <a:lnTo>
                  <a:pt x="3378" y="566"/>
                </a:lnTo>
                <a:lnTo>
                  <a:pt x="3374" y="570"/>
                </a:lnTo>
                <a:lnTo>
                  <a:pt x="3371" y="573"/>
                </a:lnTo>
                <a:lnTo>
                  <a:pt x="3365" y="576"/>
                </a:lnTo>
                <a:lnTo>
                  <a:pt x="3358" y="576"/>
                </a:lnTo>
                <a:lnTo>
                  <a:pt x="3349" y="576"/>
                </a:lnTo>
                <a:lnTo>
                  <a:pt x="3340" y="574"/>
                </a:lnTo>
                <a:lnTo>
                  <a:pt x="3329" y="572"/>
                </a:lnTo>
                <a:lnTo>
                  <a:pt x="3316" y="570"/>
                </a:lnTo>
                <a:lnTo>
                  <a:pt x="3304" y="565"/>
                </a:lnTo>
                <a:lnTo>
                  <a:pt x="3278" y="555"/>
                </a:lnTo>
                <a:lnTo>
                  <a:pt x="3252" y="545"/>
                </a:lnTo>
                <a:lnTo>
                  <a:pt x="3227" y="535"/>
                </a:lnTo>
                <a:lnTo>
                  <a:pt x="3214" y="531"/>
                </a:lnTo>
                <a:lnTo>
                  <a:pt x="3204" y="529"/>
                </a:lnTo>
                <a:lnTo>
                  <a:pt x="3192" y="528"/>
                </a:lnTo>
                <a:lnTo>
                  <a:pt x="3181" y="528"/>
                </a:lnTo>
                <a:lnTo>
                  <a:pt x="3171" y="530"/>
                </a:lnTo>
                <a:lnTo>
                  <a:pt x="3163" y="534"/>
                </a:lnTo>
                <a:lnTo>
                  <a:pt x="3155" y="540"/>
                </a:lnTo>
                <a:lnTo>
                  <a:pt x="3147" y="548"/>
                </a:lnTo>
                <a:lnTo>
                  <a:pt x="3140" y="557"/>
                </a:lnTo>
                <a:lnTo>
                  <a:pt x="3132" y="563"/>
                </a:lnTo>
                <a:lnTo>
                  <a:pt x="3122" y="566"/>
                </a:lnTo>
                <a:lnTo>
                  <a:pt x="3113" y="569"/>
                </a:lnTo>
                <a:lnTo>
                  <a:pt x="3101" y="569"/>
                </a:lnTo>
                <a:lnTo>
                  <a:pt x="3089" y="567"/>
                </a:lnTo>
                <a:lnTo>
                  <a:pt x="3076" y="564"/>
                </a:lnTo>
                <a:lnTo>
                  <a:pt x="3060" y="559"/>
                </a:lnTo>
                <a:lnTo>
                  <a:pt x="3045" y="552"/>
                </a:lnTo>
                <a:lnTo>
                  <a:pt x="3028" y="545"/>
                </a:lnTo>
                <a:lnTo>
                  <a:pt x="2989" y="526"/>
                </a:lnTo>
                <a:lnTo>
                  <a:pt x="2893" y="477"/>
                </a:lnTo>
                <a:lnTo>
                  <a:pt x="2840" y="451"/>
                </a:lnTo>
                <a:lnTo>
                  <a:pt x="2789" y="429"/>
                </a:lnTo>
                <a:lnTo>
                  <a:pt x="2740" y="411"/>
                </a:lnTo>
                <a:lnTo>
                  <a:pt x="2692" y="394"/>
                </a:lnTo>
                <a:lnTo>
                  <a:pt x="2647" y="381"/>
                </a:lnTo>
                <a:lnTo>
                  <a:pt x="2604" y="370"/>
                </a:lnTo>
                <a:lnTo>
                  <a:pt x="2563" y="361"/>
                </a:lnTo>
                <a:lnTo>
                  <a:pt x="2524" y="354"/>
                </a:lnTo>
                <a:lnTo>
                  <a:pt x="2505" y="349"/>
                </a:lnTo>
                <a:lnTo>
                  <a:pt x="2487" y="343"/>
                </a:lnTo>
                <a:lnTo>
                  <a:pt x="2470" y="337"/>
                </a:lnTo>
                <a:lnTo>
                  <a:pt x="2454" y="328"/>
                </a:lnTo>
                <a:lnTo>
                  <a:pt x="2438" y="320"/>
                </a:lnTo>
                <a:lnTo>
                  <a:pt x="2424" y="311"/>
                </a:lnTo>
                <a:lnTo>
                  <a:pt x="2396" y="291"/>
                </a:lnTo>
                <a:lnTo>
                  <a:pt x="2372" y="272"/>
                </a:lnTo>
                <a:lnTo>
                  <a:pt x="2352" y="256"/>
                </a:lnTo>
                <a:lnTo>
                  <a:pt x="2337" y="245"/>
                </a:lnTo>
                <a:lnTo>
                  <a:pt x="2329" y="240"/>
                </a:lnTo>
                <a:lnTo>
                  <a:pt x="2325" y="239"/>
                </a:lnTo>
                <a:lnTo>
                  <a:pt x="2319" y="237"/>
                </a:lnTo>
                <a:lnTo>
                  <a:pt x="2310" y="231"/>
                </a:lnTo>
                <a:lnTo>
                  <a:pt x="2289" y="211"/>
                </a:lnTo>
                <a:lnTo>
                  <a:pt x="2262" y="185"/>
                </a:lnTo>
                <a:lnTo>
                  <a:pt x="2231" y="157"/>
                </a:lnTo>
                <a:lnTo>
                  <a:pt x="2216" y="143"/>
                </a:lnTo>
                <a:lnTo>
                  <a:pt x="2199" y="131"/>
                </a:lnTo>
                <a:lnTo>
                  <a:pt x="2184" y="121"/>
                </a:lnTo>
                <a:lnTo>
                  <a:pt x="2167" y="111"/>
                </a:lnTo>
                <a:lnTo>
                  <a:pt x="2151" y="105"/>
                </a:lnTo>
                <a:lnTo>
                  <a:pt x="2144" y="104"/>
                </a:lnTo>
                <a:lnTo>
                  <a:pt x="2137" y="103"/>
                </a:lnTo>
                <a:lnTo>
                  <a:pt x="2130" y="103"/>
                </a:lnTo>
                <a:lnTo>
                  <a:pt x="2123" y="104"/>
                </a:lnTo>
                <a:lnTo>
                  <a:pt x="2116" y="105"/>
                </a:lnTo>
                <a:lnTo>
                  <a:pt x="2110" y="109"/>
                </a:lnTo>
                <a:lnTo>
                  <a:pt x="2105" y="109"/>
                </a:lnTo>
                <a:lnTo>
                  <a:pt x="2097" y="110"/>
                </a:lnTo>
                <a:lnTo>
                  <a:pt x="2091" y="112"/>
                </a:lnTo>
                <a:lnTo>
                  <a:pt x="2086" y="116"/>
                </a:lnTo>
                <a:lnTo>
                  <a:pt x="2081" y="122"/>
                </a:lnTo>
                <a:lnTo>
                  <a:pt x="2077" y="129"/>
                </a:lnTo>
                <a:lnTo>
                  <a:pt x="2076" y="133"/>
                </a:lnTo>
                <a:lnTo>
                  <a:pt x="2074" y="137"/>
                </a:lnTo>
                <a:lnTo>
                  <a:pt x="2067" y="145"/>
                </a:lnTo>
                <a:lnTo>
                  <a:pt x="2057" y="151"/>
                </a:lnTo>
                <a:lnTo>
                  <a:pt x="2044" y="155"/>
                </a:lnTo>
                <a:lnTo>
                  <a:pt x="2028" y="159"/>
                </a:lnTo>
                <a:lnTo>
                  <a:pt x="2008" y="163"/>
                </a:lnTo>
                <a:lnTo>
                  <a:pt x="1985" y="164"/>
                </a:lnTo>
                <a:lnTo>
                  <a:pt x="1959" y="165"/>
                </a:lnTo>
                <a:lnTo>
                  <a:pt x="1927" y="164"/>
                </a:lnTo>
                <a:lnTo>
                  <a:pt x="1889" y="160"/>
                </a:lnTo>
                <a:lnTo>
                  <a:pt x="1845" y="155"/>
                </a:lnTo>
                <a:lnTo>
                  <a:pt x="1798" y="152"/>
                </a:lnTo>
                <a:lnTo>
                  <a:pt x="1749" y="149"/>
                </a:lnTo>
                <a:lnTo>
                  <a:pt x="1724" y="149"/>
                </a:lnTo>
                <a:lnTo>
                  <a:pt x="1699" y="149"/>
                </a:lnTo>
                <a:lnTo>
                  <a:pt x="1674" y="152"/>
                </a:lnTo>
                <a:lnTo>
                  <a:pt x="1649" y="154"/>
                </a:lnTo>
                <a:lnTo>
                  <a:pt x="1624" y="158"/>
                </a:lnTo>
                <a:lnTo>
                  <a:pt x="1600" y="163"/>
                </a:lnTo>
                <a:lnTo>
                  <a:pt x="1542" y="177"/>
                </a:lnTo>
                <a:lnTo>
                  <a:pt x="1464" y="194"/>
                </a:lnTo>
                <a:lnTo>
                  <a:pt x="1369" y="215"/>
                </a:lnTo>
                <a:lnTo>
                  <a:pt x="1264" y="240"/>
                </a:lnTo>
                <a:lnTo>
                  <a:pt x="1152" y="266"/>
                </a:lnTo>
                <a:lnTo>
                  <a:pt x="1037" y="296"/>
                </a:lnTo>
                <a:lnTo>
                  <a:pt x="981" y="312"/>
                </a:lnTo>
                <a:lnTo>
                  <a:pt x="925" y="328"/>
                </a:lnTo>
                <a:lnTo>
                  <a:pt x="870" y="345"/>
                </a:lnTo>
                <a:lnTo>
                  <a:pt x="818" y="362"/>
                </a:lnTo>
                <a:lnTo>
                  <a:pt x="733" y="389"/>
                </a:lnTo>
                <a:lnTo>
                  <a:pt x="652" y="416"/>
                </a:lnTo>
                <a:lnTo>
                  <a:pt x="572" y="443"/>
                </a:lnTo>
                <a:lnTo>
                  <a:pt x="532" y="457"/>
                </a:lnTo>
                <a:lnTo>
                  <a:pt x="492" y="472"/>
                </a:lnTo>
                <a:lnTo>
                  <a:pt x="439" y="493"/>
                </a:lnTo>
                <a:lnTo>
                  <a:pt x="388" y="515"/>
                </a:lnTo>
                <a:lnTo>
                  <a:pt x="293" y="557"/>
                </a:lnTo>
                <a:lnTo>
                  <a:pt x="218" y="591"/>
                </a:lnTo>
                <a:lnTo>
                  <a:pt x="168" y="615"/>
                </a:lnTo>
                <a:lnTo>
                  <a:pt x="125" y="634"/>
                </a:lnTo>
                <a:lnTo>
                  <a:pt x="113" y="640"/>
                </a:lnTo>
                <a:lnTo>
                  <a:pt x="106" y="644"/>
                </a:lnTo>
                <a:lnTo>
                  <a:pt x="100" y="649"/>
                </a:lnTo>
                <a:lnTo>
                  <a:pt x="94" y="654"/>
                </a:lnTo>
                <a:lnTo>
                  <a:pt x="74" y="681"/>
                </a:lnTo>
                <a:lnTo>
                  <a:pt x="58" y="697"/>
                </a:lnTo>
                <a:lnTo>
                  <a:pt x="43" y="713"/>
                </a:lnTo>
                <a:lnTo>
                  <a:pt x="15" y="739"/>
                </a:lnTo>
                <a:lnTo>
                  <a:pt x="5" y="750"/>
                </a:lnTo>
                <a:lnTo>
                  <a:pt x="2" y="755"/>
                </a:lnTo>
                <a:lnTo>
                  <a:pt x="0" y="758"/>
                </a:lnTo>
                <a:lnTo>
                  <a:pt x="0" y="763"/>
                </a:lnTo>
                <a:lnTo>
                  <a:pt x="0" y="767"/>
                </a:lnTo>
                <a:lnTo>
                  <a:pt x="2" y="770"/>
                </a:lnTo>
                <a:lnTo>
                  <a:pt x="7" y="774"/>
                </a:lnTo>
                <a:lnTo>
                  <a:pt x="16" y="782"/>
                </a:lnTo>
                <a:lnTo>
                  <a:pt x="34" y="799"/>
                </a:lnTo>
                <a:lnTo>
                  <a:pt x="89" y="854"/>
                </a:lnTo>
                <a:lnTo>
                  <a:pt x="125" y="891"/>
                </a:lnTo>
                <a:lnTo>
                  <a:pt x="163" y="934"/>
                </a:lnTo>
                <a:lnTo>
                  <a:pt x="205" y="979"/>
                </a:lnTo>
                <a:lnTo>
                  <a:pt x="248" y="1028"/>
                </a:lnTo>
                <a:lnTo>
                  <a:pt x="291" y="1080"/>
                </a:lnTo>
                <a:lnTo>
                  <a:pt x="333" y="1131"/>
                </a:lnTo>
                <a:lnTo>
                  <a:pt x="372" y="1184"/>
                </a:lnTo>
                <a:lnTo>
                  <a:pt x="408" y="1236"/>
                </a:lnTo>
                <a:lnTo>
                  <a:pt x="425" y="1261"/>
                </a:lnTo>
                <a:lnTo>
                  <a:pt x="440" y="1286"/>
                </a:lnTo>
                <a:lnTo>
                  <a:pt x="455" y="1310"/>
                </a:lnTo>
                <a:lnTo>
                  <a:pt x="466" y="1334"/>
                </a:lnTo>
                <a:lnTo>
                  <a:pt x="477" y="1357"/>
                </a:lnTo>
                <a:lnTo>
                  <a:pt x="486" y="1378"/>
                </a:lnTo>
                <a:lnTo>
                  <a:pt x="493" y="1398"/>
                </a:lnTo>
                <a:lnTo>
                  <a:pt x="497" y="1418"/>
                </a:lnTo>
                <a:lnTo>
                  <a:pt x="503" y="1446"/>
                </a:lnTo>
                <a:lnTo>
                  <a:pt x="508" y="1465"/>
                </a:lnTo>
                <a:lnTo>
                  <a:pt x="511" y="1471"/>
                </a:lnTo>
                <a:lnTo>
                  <a:pt x="513" y="1476"/>
                </a:lnTo>
                <a:lnTo>
                  <a:pt x="517" y="1478"/>
                </a:lnTo>
                <a:lnTo>
                  <a:pt x="519" y="1480"/>
                </a:lnTo>
                <a:lnTo>
                  <a:pt x="523" y="1478"/>
                </a:lnTo>
                <a:lnTo>
                  <a:pt x="526" y="1477"/>
                </a:lnTo>
                <a:lnTo>
                  <a:pt x="536" y="1474"/>
                </a:lnTo>
                <a:lnTo>
                  <a:pt x="549" y="1468"/>
                </a:lnTo>
                <a:lnTo>
                  <a:pt x="556" y="1464"/>
                </a:lnTo>
                <a:lnTo>
                  <a:pt x="564" y="1462"/>
                </a:lnTo>
                <a:lnTo>
                  <a:pt x="592" y="1458"/>
                </a:lnTo>
                <a:lnTo>
                  <a:pt x="647" y="1453"/>
                </a:lnTo>
                <a:lnTo>
                  <a:pt x="684" y="1451"/>
                </a:lnTo>
                <a:lnTo>
                  <a:pt x="726" y="1450"/>
                </a:lnTo>
                <a:lnTo>
                  <a:pt x="772" y="1449"/>
                </a:lnTo>
                <a:lnTo>
                  <a:pt x="822" y="1450"/>
                </a:lnTo>
                <a:lnTo>
                  <a:pt x="876" y="1451"/>
                </a:lnTo>
                <a:lnTo>
                  <a:pt x="933" y="1455"/>
                </a:lnTo>
                <a:lnTo>
                  <a:pt x="991" y="1461"/>
                </a:lnTo>
                <a:lnTo>
                  <a:pt x="1050" y="1469"/>
                </a:lnTo>
                <a:lnTo>
                  <a:pt x="1110" y="1480"/>
                </a:lnTo>
                <a:lnTo>
                  <a:pt x="1140" y="1487"/>
                </a:lnTo>
                <a:lnTo>
                  <a:pt x="1170" y="1494"/>
                </a:lnTo>
                <a:lnTo>
                  <a:pt x="1200" y="1502"/>
                </a:lnTo>
                <a:lnTo>
                  <a:pt x="1230" y="1511"/>
                </a:lnTo>
                <a:lnTo>
                  <a:pt x="1258" y="1521"/>
                </a:lnTo>
                <a:lnTo>
                  <a:pt x="1287" y="1532"/>
                </a:lnTo>
                <a:lnTo>
                  <a:pt x="1316" y="1544"/>
                </a:lnTo>
                <a:lnTo>
                  <a:pt x="1344" y="1558"/>
                </a:lnTo>
                <a:lnTo>
                  <a:pt x="1373" y="1574"/>
                </a:lnTo>
                <a:lnTo>
                  <a:pt x="1399" y="1591"/>
                </a:lnTo>
                <a:lnTo>
                  <a:pt x="1425" y="1607"/>
                </a:lnTo>
                <a:lnTo>
                  <a:pt x="1452" y="1625"/>
                </a:lnTo>
                <a:lnTo>
                  <a:pt x="1476" y="1644"/>
                </a:lnTo>
                <a:lnTo>
                  <a:pt x="1499" y="1664"/>
                </a:lnTo>
                <a:lnTo>
                  <a:pt x="1521" y="1683"/>
                </a:lnTo>
                <a:lnTo>
                  <a:pt x="1542" y="1702"/>
                </a:lnTo>
                <a:lnTo>
                  <a:pt x="1563" y="1721"/>
                </a:lnTo>
                <a:lnTo>
                  <a:pt x="1581" y="1740"/>
                </a:lnTo>
                <a:lnTo>
                  <a:pt x="1614" y="1777"/>
                </a:lnTo>
                <a:lnTo>
                  <a:pt x="1642" y="1810"/>
                </a:lnTo>
                <a:lnTo>
                  <a:pt x="1652" y="1826"/>
                </a:lnTo>
                <a:lnTo>
                  <a:pt x="1661" y="1840"/>
                </a:lnTo>
                <a:lnTo>
                  <a:pt x="1667" y="1853"/>
                </a:lnTo>
                <a:lnTo>
                  <a:pt x="1673" y="1865"/>
                </a:lnTo>
                <a:lnTo>
                  <a:pt x="1679" y="1883"/>
                </a:lnTo>
                <a:lnTo>
                  <a:pt x="1681" y="1890"/>
                </a:lnTo>
                <a:lnTo>
                  <a:pt x="1692" y="1883"/>
                </a:lnTo>
                <a:lnTo>
                  <a:pt x="1720" y="1867"/>
                </a:lnTo>
                <a:lnTo>
                  <a:pt x="1767" y="1840"/>
                </a:lnTo>
                <a:lnTo>
                  <a:pt x="1797" y="1826"/>
                </a:lnTo>
                <a:lnTo>
                  <a:pt x="1829" y="1810"/>
                </a:lnTo>
                <a:lnTo>
                  <a:pt x="1866" y="1794"/>
                </a:lnTo>
                <a:lnTo>
                  <a:pt x="1905" y="1777"/>
                </a:lnTo>
                <a:lnTo>
                  <a:pt x="1948" y="1760"/>
                </a:lnTo>
                <a:lnTo>
                  <a:pt x="1995" y="1745"/>
                </a:lnTo>
                <a:lnTo>
                  <a:pt x="2044" y="1729"/>
                </a:lnTo>
                <a:lnTo>
                  <a:pt x="2095" y="1716"/>
                </a:lnTo>
                <a:lnTo>
                  <a:pt x="2148" y="1704"/>
                </a:lnTo>
                <a:lnTo>
                  <a:pt x="2204" y="1693"/>
                </a:lnTo>
                <a:lnTo>
                  <a:pt x="2221" y="1691"/>
                </a:lnTo>
                <a:lnTo>
                  <a:pt x="2240" y="1690"/>
                </a:lnTo>
                <a:lnTo>
                  <a:pt x="2278" y="1687"/>
                </a:lnTo>
                <a:lnTo>
                  <a:pt x="2320" y="1687"/>
                </a:lnTo>
                <a:lnTo>
                  <a:pt x="2362" y="1689"/>
                </a:lnTo>
                <a:lnTo>
                  <a:pt x="2444" y="1695"/>
                </a:lnTo>
                <a:lnTo>
                  <a:pt x="2519" y="1699"/>
                </a:lnTo>
                <a:lnTo>
                  <a:pt x="2550" y="1702"/>
                </a:lnTo>
                <a:lnTo>
                  <a:pt x="2583" y="1707"/>
                </a:lnTo>
                <a:lnTo>
                  <a:pt x="2651" y="1718"/>
                </a:lnTo>
                <a:lnTo>
                  <a:pt x="2685" y="1724"/>
                </a:lnTo>
                <a:lnTo>
                  <a:pt x="2720" y="1732"/>
                </a:lnTo>
                <a:lnTo>
                  <a:pt x="2752" y="1740"/>
                </a:lnTo>
                <a:lnTo>
                  <a:pt x="2766" y="1745"/>
                </a:lnTo>
                <a:lnTo>
                  <a:pt x="2781" y="1751"/>
                </a:lnTo>
                <a:lnTo>
                  <a:pt x="2823" y="1771"/>
                </a:lnTo>
                <a:lnTo>
                  <a:pt x="2862" y="1791"/>
                </a:lnTo>
                <a:lnTo>
                  <a:pt x="2899" y="1812"/>
                </a:lnTo>
                <a:lnTo>
                  <a:pt x="2934" y="1831"/>
                </a:lnTo>
                <a:lnTo>
                  <a:pt x="2997" y="1868"/>
                </a:lnTo>
                <a:lnTo>
                  <a:pt x="3048" y="1901"/>
                </a:lnTo>
                <a:lnTo>
                  <a:pt x="3090" y="1930"/>
                </a:lnTo>
                <a:lnTo>
                  <a:pt x="3120" y="1951"/>
                </a:lnTo>
                <a:lnTo>
                  <a:pt x="3145" y="1970"/>
                </a:lnTo>
                <a:lnTo>
                  <a:pt x="3150" y="1993"/>
                </a:lnTo>
                <a:lnTo>
                  <a:pt x="3164" y="2047"/>
                </a:lnTo>
                <a:lnTo>
                  <a:pt x="3175" y="2080"/>
                </a:lnTo>
                <a:lnTo>
                  <a:pt x="3187" y="2115"/>
                </a:lnTo>
                <a:lnTo>
                  <a:pt x="3200" y="2147"/>
                </a:lnTo>
                <a:lnTo>
                  <a:pt x="3207" y="2163"/>
                </a:lnTo>
                <a:lnTo>
                  <a:pt x="3214" y="2177"/>
                </a:lnTo>
                <a:lnTo>
                  <a:pt x="3229" y="2202"/>
                </a:lnTo>
                <a:lnTo>
                  <a:pt x="3239" y="2226"/>
                </a:lnTo>
                <a:lnTo>
                  <a:pt x="3249" y="2248"/>
                </a:lnTo>
                <a:lnTo>
                  <a:pt x="3256" y="2265"/>
                </a:lnTo>
                <a:lnTo>
                  <a:pt x="3266" y="2295"/>
                </a:lnTo>
                <a:lnTo>
                  <a:pt x="3270" y="2313"/>
                </a:lnTo>
                <a:lnTo>
                  <a:pt x="3272" y="2317"/>
                </a:lnTo>
                <a:lnTo>
                  <a:pt x="3274" y="2318"/>
                </a:lnTo>
                <a:lnTo>
                  <a:pt x="3276" y="2319"/>
                </a:lnTo>
                <a:lnTo>
                  <a:pt x="3280" y="2320"/>
                </a:lnTo>
                <a:lnTo>
                  <a:pt x="3299" y="2320"/>
                </a:lnTo>
                <a:lnTo>
                  <a:pt x="3311" y="2322"/>
                </a:lnTo>
                <a:lnTo>
                  <a:pt x="3317" y="2323"/>
                </a:lnTo>
                <a:lnTo>
                  <a:pt x="3324" y="2325"/>
                </a:lnTo>
                <a:lnTo>
                  <a:pt x="3330" y="2330"/>
                </a:lnTo>
                <a:lnTo>
                  <a:pt x="3336" y="2335"/>
                </a:lnTo>
                <a:lnTo>
                  <a:pt x="3343" y="2341"/>
                </a:lnTo>
                <a:lnTo>
                  <a:pt x="3349" y="2349"/>
                </a:lnTo>
                <a:lnTo>
                  <a:pt x="3361" y="2367"/>
                </a:lnTo>
                <a:lnTo>
                  <a:pt x="3372" y="2381"/>
                </a:lnTo>
                <a:lnTo>
                  <a:pt x="3393" y="2408"/>
                </a:lnTo>
                <a:lnTo>
                  <a:pt x="3403" y="2421"/>
                </a:lnTo>
                <a:lnTo>
                  <a:pt x="3410" y="2435"/>
                </a:lnTo>
                <a:lnTo>
                  <a:pt x="3412" y="2443"/>
                </a:lnTo>
                <a:lnTo>
                  <a:pt x="3415" y="2452"/>
                </a:lnTo>
                <a:lnTo>
                  <a:pt x="3417" y="2460"/>
                </a:lnTo>
                <a:lnTo>
                  <a:pt x="3418" y="2471"/>
                </a:lnTo>
                <a:lnTo>
                  <a:pt x="3420" y="2492"/>
                </a:lnTo>
                <a:lnTo>
                  <a:pt x="3420" y="2515"/>
                </a:lnTo>
                <a:lnTo>
                  <a:pt x="3421" y="2562"/>
                </a:lnTo>
                <a:lnTo>
                  <a:pt x="3421" y="2583"/>
                </a:lnTo>
                <a:lnTo>
                  <a:pt x="3422" y="2602"/>
                </a:lnTo>
                <a:lnTo>
                  <a:pt x="3426" y="2619"/>
                </a:lnTo>
                <a:lnTo>
                  <a:pt x="3427" y="2626"/>
                </a:lnTo>
                <a:lnTo>
                  <a:pt x="3429" y="2632"/>
                </a:lnTo>
                <a:lnTo>
                  <a:pt x="3439" y="2655"/>
                </a:lnTo>
                <a:lnTo>
                  <a:pt x="3445" y="2665"/>
                </a:lnTo>
                <a:lnTo>
                  <a:pt x="3451" y="2676"/>
                </a:lnTo>
                <a:lnTo>
                  <a:pt x="3459" y="2686"/>
                </a:lnTo>
                <a:lnTo>
                  <a:pt x="3464" y="2689"/>
                </a:lnTo>
                <a:lnTo>
                  <a:pt x="3470" y="2693"/>
                </a:lnTo>
                <a:lnTo>
                  <a:pt x="3476" y="2695"/>
                </a:lnTo>
                <a:lnTo>
                  <a:pt x="3483" y="2698"/>
                </a:lnTo>
                <a:lnTo>
                  <a:pt x="3490" y="2699"/>
                </a:lnTo>
                <a:lnTo>
                  <a:pt x="3498" y="2699"/>
                </a:lnTo>
                <a:lnTo>
                  <a:pt x="3509" y="2700"/>
                </a:lnTo>
                <a:lnTo>
                  <a:pt x="3522" y="2701"/>
                </a:lnTo>
                <a:lnTo>
                  <a:pt x="3552" y="2707"/>
                </a:lnTo>
                <a:lnTo>
                  <a:pt x="3588" y="2717"/>
                </a:lnTo>
                <a:lnTo>
                  <a:pt x="3607" y="2723"/>
                </a:lnTo>
                <a:lnTo>
                  <a:pt x="3627" y="2730"/>
                </a:lnTo>
                <a:lnTo>
                  <a:pt x="3649" y="2738"/>
                </a:lnTo>
                <a:lnTo>
                  <a:pt x="3669" y="2747"/>
                </a:lnTo>
                <a:lnTo>
                  <a:pt x="3690" y="2757"/>
                </a:lnTo>
                <a:lnTo>
                  <a:pt x="3710" y="2768"/>
                </a:lnTo>
                <a:lnTo>
                  <a:pt x="3730" y="2780"/>
                </a:lnTo>
                <a:lnTo>
                  <a:pt x="3749" y="2793"/>
                </a:lnTo>
                <a:lnTo>
                  <a:pt x="3767" y="2808"/>
                </a:lnTo>
                <a:lnTo>
                  <a:pt x="3784" y="2822"/>
                </a:lnTo>
                <a:lnTo>
                  <a:pt x="3796" y="2836"/>
                </a:lnTo>
                <a:lnTo>
                  <a:pt x="3807" y="2849"/>
                </a:lnTo>
                <a:lnTo>
                  <a:pt x="3815" y="2863"/>
                </a:lnTo>
                <a:lnTo>
                  <a:pt x="3821" y="2876"/>
                </a:lnTo>
                <a:lnTo>
                  <a:pt x="3833" y="2900"/>
                </a:lnTo>
                <a:lnTo>
                  <a:pt x="3838" y="2910"/>
                </a:lnTo>
                <a:lnTo>
                  <a:pt x="3842" y="2920"/>
                </a:lnTo>
                <a:lnTo>
                  <a:pt x="3848" y="2927"/>
                </a:lnTo>
                <a:lnTo>
                  <a:pt x="3856" y="2934"/>
                </a:lnTo>
                <a:lnTo>
                  <a:pt x="3862" y="2939"/>
                </a:lnTo>
                <a:lnTo>
                  <a:pt x="3867" y="2943"/>
                </a:lnTo>
                <a:lnTo>
                  <a:pt x="3877" y="2947"/>
                </a:lnTo>
                <a:lnTo>
                  <a:pt x="3881" y="2947"/>
                </a:lnTo>
                <a:lnTo>
                  <a:pt x="3885" y="2948"/>
                </a:lnTo>
                <a:close/>
              </a:path>
            </a:pathLst>
          </a:custGeom>
          <a:solidFill>
            <a:schemeClr val="tx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mn-lt"/>
              <a:ea typeface="+mn-ea"/>
              <a:cs typeface="+mn-ea"/>
              <a:sym typeface="+mn-lt"/>
            </a:endParaRPr>
          </a:p>
        </p:txBody>
      </p:sp>
      <p:sp>
        <p:nvSpPr>
          <p:cNvPr id="23" name="MH_Entry_1"/>
          <p:cNvSpPr/>
          <p:nvPr>
            <p:custDataLst>
              <p:tags r:id="rId1"/>
            </p:custDataLst>
          </p:nvPr>
        </p:nvSpPr>
        <p:spPr>
          <a:xfrm>
            <a:off x="3108960" y="4979448"/>
            <a:ext cx="5974080" cy="1164811"/>
          </a:xfrm>
          <a:prstGeom prst="roundRect">
            <a:avLst>
              <a:gd name="adj" fmla="val 15666"/>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4800" spc="200" dirty="0">
                <a:solidFill>
                  <a:schemeClr val="bg2">
                    <a:lumMod val="10000"/>
                  </a:schemeClr>
                </a:solidFill>
                <a:cs typeface="+mn-ea"/>
                <a:sym typeface="+mn-lt"/>
              </a:rPr>
              <a:t>活动背景介绍</a:t>
            </a:r>
          </a:p>
        </p:txBody>
      </p:sp>
      <p:sp>
        <p:nvSpPr>
          <p:cNvPr id="24" name="MH_Number_1"/>
          <p:cNvSpPr/>
          <p:nvPr>
            <p:custDataLst>
              <p:tags r:id="rId2"/>
            </p:custDataLst>
          </p:nvPr>
        </p:nvSpPr>
        <p:spPr>
          <a:xfrm>
            <a:off x="4751572" y="1804952"/>
            <a:ext cx="2688856" cy="2687038"/>
          </a:xfrm>
          <a:prstGeom prst="ellipse">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1500" dirty="0">
                <a:solidFill>
                  <a:schemeClr val="bg1"/>
                </a:solidFill>
                <a:cs typeface="+mn-ea"/>
                <a:sym typeface="+mn-lt"/>
              </a:rPr>
              <a:t>01</a:t>
            </a:r>
            <a:endParaRPr lang="zh-CN" altLang="en-US" sz="11500" dirty="0">
              <a:solidFill>
                <a:schemeClr val="bg1"/>
              </a:solidFill>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fltVal val="0"/>
                                          </p:val>
                                        </p:tav>
                                        <p:tav tm="100000">
                                          <p:val>
                                            <p:strVal val="#ppt_w"/>
                                          </p:val>
                                        </p:tav>
                                      </p:tavLst>
                                    </p:anim>
                                    <p:anim calcmode="lin" valueType="num">
                                      <p:cBhvr>
                                        <p:cTn id="14" dur="500" fill="hold"/>
                                        <p:tgtEl>
                                          <p:spTgt spid="24"/>
                                        </p:tgtEl>
                                        <p:attrNameLst>
                                          <p:attrName>ppt_h</p:attrName>
                                        </p:attrNameLst>
                                      </p:cBhvr>
                                      <p:tavLst>
                                        <p:tav tm="0">
                                          <p:val>
                                            <p:fltVal val="0"/>
                                          </p:val>
                                        </p:tav>
                                        <p:tav tm="100000">
                                          <p:val>
                                            <p:strVal val="#ppt_h"/>
                                          </p:val>
                                        </p:tav>
                                      </p:tavLst>
                                    </p:anim>
                                    <p:animEffect transition="in" filter="fade">
                                      <p:cBhvr>
                                        <p:cTn id="15" dur="500"/>
                                        <p:tgtEl>
                                          <p:spTgt spid="2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2" cstate="screen"/>
          <a:srcRect t="32863" r="28533"/>
          <a:stretch>
            <a:fillRect/>
          </a:stretch>
        </p:blipFill>
        <p:spPr>
          <a:xfrm flipH="1">
            <a:off x="4018208" y="1722012"/>
            <a:ext cx="4064510" cy="4604197"/>
          </a:xfrm>
          <a:prstGeom prst="rect">
            <a:avLst/>
          </a:prstGeom>
        </p:spPr>
      </p:pic>
      <p:grpSp>
        <p:nvGrpSpPr>
          <p:cNvPr id="21" name="组合 20"/>
          <p:cNvGrpSpPr/>
          <p:nvPr/>
        </p:nvGrpSpPr>
        <p:grpSpPr>
          <a:xfrm>
            <a:off x="8767613" y="2543481"/>
            <a:ext cx="2115035" cy="1154619"/>
            <a:chOff x="1478171" y="2225265"/>
            <a:chExt cx="2115035" cy="1154619"/>
          </a:xfrm>
        </p:grpSpPr>
        <p:sp>
          <p:nvSpPr>
            <p:cNvPr id="22"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23" name="文本框 7"/>
            <p:cNvSpPr txBox="1"/>
            <p:nvPr/>
          </p:nvSpPr>
          <p:spPr>
            <a:xfrm>
              <a:off x="1593972" y="2225265"/>
              <a:ext cx="1210588"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节日由来</a:t>
              </a:r>
            </a:p>
          </p:txBody>
        </p:sp>
      </p:grpSp>
      <p:grpSp>
        <p:nvGrpSpPr>
          <p:cNvPr id="24" name="组合 23"/>
          <p:cNvGrpSpPr/>
          <p:nvPr/>
        </p:nvGrpSpPr>
        <p:grpSpPr>
          <a:xfrm>
            <a:off x="8767613" y="4269250"/>
            <a:ext cx="2115035" cy="1154619"/>
            <a:chOff x="1478171" y="2225265"/>
            <a:chExt cx="2115035" cy="1154619"/>
          </a:xfrm>
        </p:grpSpPr>
        <p:sp>
          <p:nvSpPr>
            <p:cNvPr id="25"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26" name="文本框 10"/>
            <p:cNvSpPr txBox="1"/>
            <p:nvPr/>
          </p:nvSpPr>
          <p:spPr>
            <a:xfrm>
              <a:off x="1593972" y="2225265"/>
              <a:ext cx="1210588"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节日由来</a:t>
              </a:r>
            </a:p>
          </p:txBody>
        </p:sp>
      </p:grpSp>
      <p:grpSp>
        <p:nvGrpSpPr>
          <p:cNvPr id="27" name="组合 26"/>
          <p:cNvGrpSpPr/>
          <p:nvPr/>
        </p:nvGrpSpPr>
        <p:grpSpPr>
          <a:xfrm>
            <a:off x="1143320" y="2543481"/>
            <a:ext cx="2115035" cy="1154619"/>
            <a:chOff x="1478171" y="2225265"/>
            <a:chExt cx="2115035" cy="1154619"/>
          </a:xfrm>
        </p:grpSpPr>
        <p:sp>
          <p:nvSpPr>
            <p:cNvPr id="28"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29" name="文本框 13"/>
            <p:cNvSpPr txBox="1"/>
            <p:nvPr/>
          </p:nvSpPr>
          <p:spPr>
            <a:xfrm>
              <a:off x="1593972" y="2225265"/>
              <a:ext cx="1210588"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节日由来</a:t>
              </a:r>
            </a:p>
          </p:txBody>
        </p:sp>
      </p:grpSp>
      <p:grpSp>
        <p:nvGrpSpPr>
          <p:cNvPr id="30" name="组合 29"/>
          <p:cNvGrpSpPr/>
          <p:nvPr/>
        </p:nvGrpSpPr>
        <p:grpSpPr>
          <a:xfrm>
            <a:off x="1143320" y="4269250"/>
            <a:ext cx="2115035" cy="1154619"/>
            <a:chOff x="1478171" y="2225265"/>
            <a:chExt cx="2115035" cy="1154619"/>
          </a:xfrm>
        </p:grpSpPr>
        <p:sp>
          <p:nvSpPr>
            <p:cNvPr id="31"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32" name="文本框 16"/>
            <p:cNvSpPr txBox="1"/>
            <p:nvPr/>
          </p:nvSpPr>
          <p:spPr>
            <a:xfrm>
              <a:off x="1593972" y="2225265"/>
              <a:ext cx="1210588"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节日由来</a:t>
              </a:r>
            </a:p>
          </p:txBody>
        </p:sp>
      </p:grpSp>
      <p:grpSp>
        <p:nvGrpSpPr>
          <p:cNvPr id="33" name="组合 32"/>
          <p:cNvGrpSpPr/>
          <p:nvPr/>
        </p:nvGrpSpPr>
        <p:grpSpPr>
          <a:xfrm>
            <a:off x="319767" y="266700"/>
            <a:ext cx="3316556" cy="951169"/>
            <a:chOff x="586467" y="272680"/>
            <a:chExt cx="3316556" cy="951169"/>
          </a:xfrm>
        </p:grpSpPr>
        <p:pic>
          <p:nvPicPr>
            <p:cNvPr id="34" name="图片 33"/>
            <p:cNvPicPr>
              <a:picLocks noChangeAspect="1"/>
            </p:cNvPicPr>
            <p:nvPr/>
          </p:nvPicPr>
          <p:blipFill>
            <a:blip r:embed="rId3" cstate="screen"/>
            <a:stretch>
              <a:fillRect/>
            </a:stretch>
          </p:blipFill>
          <p:spPr>
            <a:xfrm>
              <a:off x="586467" y="272680"/>
              <a:ext cx="956583" cy="951169"/>
            </a:xfrm>
            <a:prstGeom prst="rect">
              <a:avLst/>
            </a:prstGeom>
          </p:spPr>
        </p:pic>
        <p:sp>
          <p:nvSpPr>
            <p:cNvPr id="35" name="文本框 22"/>
            <p:cNvSpPr txBox="1"/>
            <p:nvPr/>
          </p:nvSpPr>
          <p:spPr>
            <a:xfrm>
              <a:off x="1563921" y="486081"/>
              <a:ext cx="2339102"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smtClean="0">
                  <a:ln>
                    <a:noFill/>
                  </a:ln>
                  <a:solidFill>
                    <a:prstClr val="white"/>
                  </a:solidFill>
                  <a:effectLst/>
                  <a:uLnTx/>
                  <a:uFillTx/>
                </a:rPr>
                <a:t>活动背景介绍</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1000"/>
                                        <p:tgtEl>
                                          <p:spTgt spid="24"/>
                                        </p:tgtEl>
                                      </p:cBhvr>
                                    </p:animEffect>
                                    <p:anim calcmode="lin" valueType="num">
                                      <p:cBhvr>
                                        <p:cTn id="15" dur="1000" fill="hold"/>
                                        <p:tgtEl>
                                          <p:spTgt spid="24"/>
                                        </p:tgtEl>
                                        <p:attrNameLst>
                                          <p:attrName>ppt_x</p:attrName>
                                        </p:attrNameLst>
                                      </p:cBhvr>
                                      <p:tavLst>
                                        <p:tav tm="0">
                                          <p:val>
                                            <p:strVal val="#ppt_x"/>
                                          </p:val>
                                        </p:tav>
                                        <p:tav tm="100000">
                                          <p:val>
                                            <p:strVal val="#ppt_x"/>
                                          </p:val>
                                        </p:tav>
                                      </p:tavLst>
                                    </p:anim>
                                    <p:anim calcmode="lin" valueType="num">
                                      <p:cBhvr>
                                        <p:cTn id="1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2" cstate="screen"/>
          <a:srcRect t="-12388" r="-6770"/>
          <a:stretch>
            <a:fillRect/>
          </a:stretch>
        </p:blipFill>
        <p:spPr>
          <a:xfrm flipH="1">
            <a:off x="4438649" y="1657350"/>
            <a:ext cx="3443011" cy="3867150"/>
          </a:xfrm>
          <a:prstGeom prst="rect">
            <a:avLst/>
          </a:prstGeom>
        </p:spPr>
      </p:pic>
      <p:grpSp>
        <p:nvGrpSpPr>
          <p:cNvPr id="19" name="组合 18"/>
          <p:cNvGrpSpPr/>
          <p:nvPr/>
        </p:nvGrpSpPr>
        <p:grpSpPr>
          <a:xfrm>
            <a:off x="1562420" y="2505381"/>
            <a:ext cx="2115035" cy="1154619"/>
            <a:chOff x="1478171" y="2225265"/>
            <a:chExt cx="2115035" cy="1154619"/>
          </a:xfrm>
        </p:grpSpPr>
        <p:sp>
          <p:nvSpPr>
            <p:cNvPr id="20"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21" name="文本框 4"/>
            <p:cNvSpPr txBox="1"/>
            <p:nvPr/>
          </p:nvSpPr>
          <p:spPr>
            <a:xfrm>
              <a:off x="1593972" y="2225265"/>
              <a:ext cx="1210588"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节日由来</a:t>
              </a:r>
            </a:p>
          </p:txBody>
        </p:sp>
      </p:grpSp>
      <p:grpSp>
        <p:nvGrpSpPr>
          <p:cNvPr id="22" name="组合 21"/>
          <p:cNvGrpSpPr/>
          <p:nvPr/>
        </p:nvGrpSpPr>
        <p:grpSpPr>
          <a:xfrm>
            <a:off x="1562420" y="4231150"/>
            <a:ext cx="2115035" cy="1154619"/>
            <a:chOff x="1478171" y="2225265"/>
            <a:chExt cx="2115035" cy="1154619"/>
          </a:xfrm>
        </p:grpSpPr>
        <p:sp>
          <p:nvSpPr>
            <p:cNvPr id="23"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24" name="文本框 7"/>
            <p:cNvSpPr txBox="1"/>
            <p:nvPr/>
          </p:nvSpPr>
          <p:spPr>
            <a:xfrm>
              <a:off x="1593972" y="2225265"/>
              <a:ext cx="1210588"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节日由来</a:t>
              </a:r>
            </a:p>
          </p:txBody>
        </p:sp>
      </p:grpSp>
      <p:grpSp>
        <p:nvGrpSpPr>
          <p:cNvPr id="25" name="组合 24"/>
          <p:cNvGrpSpPr/>
          <p:nvPr/>
        </p:nvGrpSpPr>
        <p:grpSpPr>
          <a:xfrm>
            <a:off x="8534720" y="2505381"/>
            <a:ext cx="2115035" cy="1154619"/>
            <a:chOff x="1478171" y="2225265"/>
            <a:chExt cx="2115035" cy="1154619"/>
          </a:xfrm>
        </p:grpSpPr>
        <p:sp>
          <p:nvSpPr>
            <p:cNvPr id="26"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27" name="文本框 10"/>
            <p:cNvSpPr txBox="1"/>
            <p:nvPr/>
          </p:nvSpPr>
          <p:spPr>
            <a:xfrm>
              <a:off x="1593972" y="2225265"/>
              <a:ext cx="1210588"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节日由来</a:t>
              </a:r>
            </a:p>
          </p:txBody>
        </p:sp>
      </p:grpSp>
      <p:grpSp>
        <p:nvGrpSpPr>
          <p:cNvPr id="28" name="组合 27"/>
          <p:cNvGrpSpPr/>
          <p:nvPr/>
        </p:nvGrpSpPr>
        <p:grpSpPr>
          <a:xfrm>
            <a:off x="8534720" y="4231150"/>
            <a:ext cx="2115035" cy="1154619"/>
            <a:chOff x="1478171" y="2225265"/>
            <a:chExt cx="2115035" cy="1154619"/>
          </a:xfrm>
        </p:grpSpPr>
        <p:sp>
          <p:nvSpPr>
            <p:cNvPr id="29"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30" name="文本框 13"/>
            <p:cNvSpPr txBox="1"/>
            <p:nvPr/>
          </p:nvSpPr>
          <p:spPr>
            <a:xfrm>
              <a:off x="1593972" y="2225265"/>
              <a:ext cx="1210588"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节日由来</a:t>
              </a:r>
            </a:p>
          </p:txBody>
        </p:sp>
      </p:grpSp>
      <p:grpSp>
        <p:nvGrpSpPr>
          <p:cNvPr id="31" name="组合 30"/>
          <p:cNvGrpSpPr/>
          <p:nvPr/>
        </p:nvGrpSpPr>
        <p:grpSpPr>
          <a:xfrm>
            <a:off x="319767" y="228600"/>
            <a:ext cx="3316556" cy="951169"/>
            <a:chOff x="586467" y="272680"/>
            <a:chExt cx="3316556" cy="951169"/>
          </a:xfrm>
        </p:grpSpPr>
        <p:pic>
          <p:nvPicPr>
            <p:cNvPr id="32" name="图片 31"/>
            <p:cNvPicPr>
              <a:picLocks noChangeAspect="1"/>
            </p:cNvPicPr>
            <p:nvPr/>
          </p:nvPicPr>
          <p:blipFill>
            <a:blip r:embed="rId3" cstate="screen"/>
            <a:stretch>
              <a:fillRect/>
            </a:stretch>
          </p:blipFill>
          <p:spPr>
            <a:xfrm>
              <a:off x="586467" y="272680"/>
              <a:ext cx="956583" cy="951169"/>
            </a:xfrm>
            <a:prstGeom prst="rect">
              <a:avLst/>
            </a:prstGeom>
          </p:spPr>
        </p:pic>
        <p:sp>
          <p:nvSpPr>
            <p:cNvPr id="33" name="文本框 19"/>
            <p:cNvSpPr txBox="1"/>
            <p:nvPr/>
          </p:nvSpPr>
          <p:spPr>
            <a:xfrm>
              <a:off x="1563921" y="486081"/>
              <a:ext cx="2339102"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smtClean="0">
                  <a:ln>
                    <a:noFill/>
                  </a:ln>
                  <a:solidFill>
                    <a:prstClr val="white"/>
                  </a:solidFill>
                  <a:effectLst/>
                  <a:uLnTx/>
                  <a:uFillTx/>
                </a:rPr>
                <a:t>活动背景介绍</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1000"/>
                                        <p:tgtEl>
                                          <p:spTgt spid="28"/>
                                        </p:tgtEl>
                                      </p:cBhvr>
                                    </p:animEffect>
                                    <p:anim calcmode="lin" valueType="num">
                                      <p:cBhvr>
                                        <p:cTn id="29" dur="1000" fill="hold"/>
                                        <p:tgtEl>
                                          <p:spTgt spid="28"/>
                                        </p:tgtEl>
                                        <p:attrNameLst>
                                          <p:attrName>ppt_x</p:attrName>
                                        </p:attrNameLst>
                                      </p:cBhvr>
                                      <p:tavLst>
                                        <p:tav tm="0">
                                          <p:val>
                                            <p:strVal val="#ppt_x"/>
                                          </p:val>
                                        </p:tav>
                                        <p:tav tm="100000">
                                          <p:val>
                                            <p:strVal val="#ppt_x"/>
                                          </p:val>
                                        </p:tav>
                                      </p:tavLst>
                                    </p:anim>
                                    <p:anim calcmode="lin" valueType="num">
                                      <p:cBhvr>
                                        <p:cTn id="30"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57"/>
          <p:cNvSpPr>
            <a:spLocks noEditPoints="1"/>
          </p:cNvSpPr>
          <p:nvPr/>
        </p:nvSpPr>
        <p:spPr bwMode="auto">
          <a:xfrm>
            <a:off x="2684386" y="2241277"/>
            <a:ext cx="866167" cy="866167"/>
          </a:xfrm>
          <a:custGeom>
            <a:avLst/>
            <a:gdLst>
              <a:gd name="T0" fmla="*/ 55 w 55"/>
              <a:gd name="T1" fmla="*/ 31 h 55"/>
              <a:gd name="T2" fmla="*/ 54 w 55"/>
              <a:gd name="T3" fmla="*/ 33 h 55"/>
              <a:gd name="T4" fmla="*/ 47 w 55"/>
              <a:gd name="T5" fmla="*/ 34 h 55"/>
              <a:gd name="T6" fmla="*/ 46 w 55"/>
              <a:gd name="T7" fmla="*/ 37 h 55"/>
              <a:gd name="T8" fmla="*/ 49 w 55"/>
              <a:gd name="T9" fmla="*/ 42 h 55"/>
              <a:gd name="T10" fmla="*/ 50 w 55"/>
              <a:gd name="T11" fmla="*/ 43 h 55"/>
              <a:gd name="T12" fmla="*/ 49 w 55"/>
              <a:gd name="T13" fmla="*/ 44 h 55"/>
              <a:gd name="T14" fmla="*/ 43 w 55"/>
              <a:gd name="T15" fmla="*/ 50 h 55"/>
              <a:gd name="T16" fmla="*/ 42 w 55"/>
              <a:gd name="T17" fmla="*/ 50 h 55"/>
              <a:gd name="T18" fmla="*/ 37 w 55"/>
              <a:gd name="T19" fmla="*/ 46 h 55"/>
              <a:gd name="T20" fmla="*/ 33 w 55"/>
              <a:gd name="T21" fmla="*/ 47 h 55"/>
              <a:gd name="T22" fmla="*/ 32 w 55"/>
              <a:gd name="T23" fmla="*/ 54 h 55"/>
              <a:gd name="T24" fmla="*/ 31 w 55"/>
              <a:gd name="T25" fmla="*/ 55 h 55"/>
              <a:gd name="T26" fmla="*/ 23 w 55"/>
              <a:gd name="T27" fmla="*/ 55 h 55"/>
              <a:gd name="T28" fmla="*/ 22 w 55"/>
              <a:gd name="T29" fmla="*/ 54 h 55"/>
              <a:gd name="T30" fmla="*/ 21 w 55"/>
              <a:gd name="T31" fmla="*/ 47 h 55"/>
              <a:gd name="T32" fmla="*/ 18 w 55"/>
              <a:gd name="T33" fmla="*/ 46 h 55"/>
              <a:gd name="T34" fmla="*/ 13 w 55"/>
              <a:gd name="T35" fmla="*/ 50 h 55"/>
              <a:gd name="T36" fmla="*/ 12 w 55"/>
              <a:gd name="T37" fmla="*/ 50 h 55"/>
              <a:gd name="T38" fmla="*/ 11 w 55"/>
              <a:gd name="T39" fmla="*/ 50 h 55"/>
              <a:gd name="T40" fmla="*/ 5 w 55"/>
              <a:gd name="T41" fmla="*/ 44 h 55"/>
              <a:gd name="T42" fmla="*/ 5 w 55"/>
              <a:gd name="T43" fmla="*/ 43 h 55"/>
              <a:gd name="T44" fmla="*/ 5 w 55"/>
              <a:gd name="T45" fmla="*/ 42 h 55"/>
              <a:gd name="T46" fmla="*/ 9 w 55"/>
              <a:gd name="T47" fmla="*/ 37 h 55"/>
              <a:gd name="T48" fmla="*/ 7 w 55"/>
              <a:gd name="T49" fmla="*/ 33 h 55"/>
              <a:gd name="T50" fmla="*/ 1 w 55"/>
              <a:gd name="T51" fmla="*/ 33 h 55"/>
              <a:gd name="T52" fmla="*/ 0 w 55"/>
              <a:gd name="T53" fmla="*/ 31 h 55"/>
              <a:gd name="T54" fmla="*/ 0 w 55"/>
              <a:gd name="T55" fmla="*/ 23 h 55"/>
              <a:gd name="T56" fmla="*/ 1 w 55"/>
              <a:gd name="T57" fmla="*/ 22 h 55"/>
              <a:gd name="T58" fmla="*/ 7 w 55"/>
              <a:gd name="T59" fmla="*/ 21 h 55"/>
              <a:gd name="T60" fmla="*/ 9 w 55"/>
              <a:gd name="T61" fmla="*/ 18 h 55"/>
              <a:gd name="T62" fmla="*/ 5 w 55"/>
              <a:gd name="T63" fmla="*/ 13 h 55"/>
              <a:gd name="T64" fmla="*/ 5 w 55"/>
              <a:gd name="T65" fmla="*/ 12 h 55"/>
              <a:gd name="T66" fmla="*/ 5 w 55"/>
              <a:gd name="T67" fmla="*/ 11 h 55"/>
              <a:gd name="T68" fmla="*/ 12 w 55"/>
              <a:gd name="T69" fmla="*/ 5 h 55"/>
              <a:gd name="T70" fmla="*/ 13 w 55"/>
              <a:gd name="T71" fmla="*/ 5 h 55"/>
              <a:gd name="T72" fmla="*/ 18 w 55"/>
              <a:gd name="T73" fmla="*/ 9 h 55"/>
              <a:gd name="T74" fmla="*/ 21 w 55"/>
              <a:gd name="T75" fmla="*/ 8 h 55"/>
              <a:gd name="T76" fmla="*/ 22 w 55"/>
              <a:gd name="T77" fmla="*/ 1 h 55"/>
              <a:gd name="T78" fmla="*/ 23 w 55"/>
              <a:gd name="T79" fmla="*/ 0 h 55"/>
              <a:gd name="T80" fmla="*/ 31 w 55"/>
              <a:gd name="T81" fmla="*/ 0 h 55"/>
              <a:gd name="T82" fmla="*/ 32 w 55"/>
              <a:gd name="T83" fmla="*/ 1 h 55"/>
              <a:gd name="T84" fmla="*/ 33 w 55"/>
              <a:gd name="T85" fmla="*/ 8 h 55"/>
              <a:gd name="T86" fmla="*/ 37 w 55"/>
              <a:gd name="T87" fmla="*/ 9 h 55"/>
              <a:gd name="T88" fmla="*/ 42 w 55"/>
              <a:gd name="T89" fmla="*/ 5 h 55"/>
              <a:gd name="T90" fmla="*/ 43 w 55"/>
              <a:gd name="T91" fmla="*/ 5 h 55"/>
              <a:gd name="T92" fmla="*/ 43 w 55"/>
              <a:gd name="T93" fmla="*/ 5 h 55"/>
              <a:gd name="T94" fmla="*/ 49 w 55"/>
              <a:gd name="T95" fmla="*/ 11 h 55"/>
              <a:gd name="T96" fmla="*/ 50 w 55"/>
              <a:gd name="T97" fmla="*/ 12 h 55"/>
              <a:gd name="T98" fmla="*/ 49 w 55"/>
              <a:gd name="T99" fmla="*/ 13 h 55"/>
              <a:gd name="T100" fmla="*/ 46 w 55"/>
              <a:gd name="T101" fmla="*/ 18 h 55"/>
              <a:gd name="T102" fmla="*/ 47 w 55"/>
              <a:gd name="T103" fmla="*/ 21 h 55"/>
              <a:gd name="T104" fmla="*/ 54 w 55"/>
              <a:gd name="T105" fmla="*/ 22 h 55"/>
              <a:gd name="T106" fmla="*/ 55 w 55"/>
              <a:gd name="T107" fmla="*/ 23 h 55"/>
              <a:gd name="T108" fmla="*/ 55 w 55"/>
              <a:gd name="T109" fmla="*/ 31 h 55"/>
              <a:gd name="T110" fmla="*/ 27 w 55"/>
              <a:gd name="T111" fmla="*/ 18 h 55"/>
              <a:gd name="T112" fmla="*/ 18 w 55"/>
              <a:gd name="T113" fmla="*/ 27 h 55"/>
              <a:gd name="T114" fmla="*/ 27 w 55"/>
              <a:gd name="T115" fmla="*/ 36 h 55"/>
              <a:gd name="T116" fmla="*/ 36 w 55"/>
              <a:gd name="T117" fmla="*/ 27 h 55"/>
              <a:gd name="T118" fmla="*/ 27 w 55"/>
              <a:gd name="T119" fmla="*/ 18 h 5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5" h="55">
                <a:moveTo>
                  <a:pt x="55" y="31"/>
                </a:moveTo>
                <a:cubicBezTo>
                  <a:pt x="55" y="32"/>
                  <a:pt x="54" y="33"/>
                  <a:pt x="54" y="33"/>
                </a:cubicBezTo>
                <a:cubicBezTo>
                  <a:pt x="47" y="34"/>
                  <a:pt x="47" y="34"/>
                  <a:pt x="47" y="34"/>
                </a:cubicBezTo>
                <a:cubicBezTo>
                  <a:pt x="47" y="35"/>
                  <a:pt x="46" y="36"/>
                  <a:pt x="46" y="37"/>
                </a:cubicBezTo>
                <a:cubicBezTo>
                  <a:pt x="47" y="39"/>
                  <a:pt x="48" y="40"/>
                  <a:pt x="49" y="42"/>
                </a:cubicBezTo>
                <a:cubicBezTo>
                  <a:pt x="50" y="42"/>
                  <a:pt x="50" y="42"/>
                  <a:pt x="50" y="43"/>
                </a:cubicBezTo>
                <a:cubicBezTo>
                  <a:pt x="50" y="43"/>
                  <a:pt x="50" y="43"/>
                  <a:pt x="49" y="44"/>
                </a:cubicBezTo>
                <a:cubicBezTo>
                  <a:pt x="49" y="45"/>
                  <a:pt x="44" y="50"/>
                  <a:pt x="43" y="50"/>
                </a:cubicBezTo>
                <a:cubicBezTo>
                  <a:pt x="42" y="50"/>
                  <a:pt x="42" y="50"/>
                  <a:pt x="42" y="50"/>
                </a:cubicBezTo>
                <a:cubicBezTo>
                  <a:pt x="37" y="46"/>
                  <a:pt x="37" y="46"/>
                  <a:pt x="37" y="46"/>
                </a:cubicBezTo>
                <a:cubicBezTo>
                  <a:pt x="36" y="46"/>
                  <a:pt x="35" y="47"/>
                  <a:pt x="33" y="47"/>
                </a:cubicBezTo>
                <a:cubicBezTo>
                  <a:pt x="33" y="49"/>
                  <a:pt x="33" y="52"/>
                  <a:pt x="32" y="54"/>
                </a:cubicBezTo>
                <a:cubicBezTo>
                  <a:pt x="32" y="54"/>
                  <a:pt x="32" y="55"/>
                  <a:pt x="31" y="55"/>
                </a:cubicBezTo>
                <a:cubicBezTo>
                  <a:pt x="23" y="55"/>
                  <a:pt x="23" y="55"/>
                  <a:pt x="23" y="55"/>
                </a:cubicBezTo>
                <a:cubicBezTo>
                  <a:pt x="23" y="55"/>
                  <a:pt x="22" y="54"/>
                  <a:pt x="22" y="54"/>
                </a:cubicBezTo>
                <a:cubicBezTo>
                  <a:pt x="21" y="47"/>
                  <a:pt x="21" y="47"/>
                  <a:pt x="21" y="47"/>
                </a:cubicBezTo>
                <a:cubicBezTo>
                  <a:pt x="20" y="47"/>
                  <a:pt x="19" y="46"/>
                  <a:pt x="18" y="46"/>
                </a:cubicBezTo>
                <a:cubicBezTo>
                  <a:pt x="13" y="50"/>
                  <a:pt x="13" y="50"/>
                  <a:pt x="13" y="50"/>
                </a:cubicBezTo>
                <a:cubicBezTo>
                  <a:pt x="12" y="50"/>
                  <a:pt x="12" y="50"/>
                  <a:pt x="12" y="50"/>
                </a:cubicBezTo>
                <a:cubicBezTo>
                  <a:pt x="11" y="50"/>
                  <a:pt x="11" y="50"/>
                  <a:pt x="11" y="50"/>
                </a:cubicBezTo>
                <a:cubicBezTo>
                  <a:pt x="9" y="48"/>
                  <a:pt x="7" y="46"/>
                  <a:pt x="5" y="44"/>
                </a:cubicBezTo>
                <a:cubicBezTo>
                  <a:pt x="5" y="43"/>
                  <a:pt x="5" y="43"/>
                  <a:pt x="5" y="43"/>
                </a:cubicBezTo>
                <a:cubicBezTo>
                  <a:pt x="5" y="42"/>
                  <a:pt x="5" y="42"/>
                  <a:pt x="5" y="42"/>
                </a:cubicBezTo>
                <a:cubicBezTo>
                  <a:pt x="6" y="40"/>
                  <a:pt x="8" y="39"/>
                  <a:pt x="9" y="37"/>
                </a:cubicBezTo>
                <a:cubicBezTo>
                  <a:pt x="8" y="36"/>
                  <a:pt x="8" y="35"/>
                  <a:pt x="7" y="33"/>
                </a:cubicBezTo>
                <a:cubicBezTo>
                  <a:pt x="1" y="33"/>
                  <a:pt x="1" y="33"/>
                  <a:pt x="1" y="33"/>
                </a:cubicBezTo>
                <a:cubicBezTo>
                  <a:pt x="0" y="32"/>
                  <a:pt x="0" y="32"/>
                  <a:pt x="0" y="31"/>
                </a:cubicBezTo>
                <a:cubicBezTo>
                  <a:pt x="0" y="23"/>
                  <a:pt x="0" y="23"/>
                  <a:pt x="0" y="23"/>
                </a:cubicBezTo>
                <a:cubicBezTo>
                  <a:pt x="0" y="23"/>
                  <a:pt x="0" y="22"/>
                  <a:pt x="1" y="22"/>
                </a:cubicBezTo>
                <a:cubicBezTo>
                  <a:pt x="7" y="21"/>
                  <a:pt x="7" y="21"/>
                  <a:pt x="7" y="21"/>
                </a:cubicBezTo>
                <a:cubicBezTo>
                  <a:pt x="8" y="20"/>
                  <a:pt x="8" y="19"/>
                  <a:pt x="9" y="18"/>
                </a:cubicBezTo>
                <a:cubicBezTo>
                  <a:pt x="8" y="16"/>
                  <a:pt x="6" y="14"/>
                  <a:pt x="5" y="13"/>
                </a:cubicBezTo>
                <a:cubicBezTo>
                  <a:pt x="5" y="13"/>
                  <a:pt x="5" y="12"/>
                  <a:pt x="5" y="12"/>
                </a:cubicBezTo>
                <a:cubicBezTo>
                  <a:pt x="5" y="12"/>
                  <a:pt x="5" y="11"/>
                  <a:pt x="5" y="11"/>
                </a:cubicBezTo>
                <a:cubicBezTo>
                  <a:pt x="6" y="10"/>
                  <a:pt x="11" y="5"/>
                  <a:pt x="12" y="5"/>
                </a:cubicBezTo>
                <a:cubicBezTo>
                  <a:pt x="12" y="5"/>
                  <a:pt x="12" y="5"/>
                  <a:pt x="13" y="5"/>
                </a:cubicBezTo>
                <a:cubicBezTo>
                  <a:pt x="18" y="9"/>
                  <a:pt x="18" y="9"/>
                  <a:pt x="18" y="9"/>
                </a:cubicBezTo>
                <a:cubicBezTo>
                  <a:pt x="19" y="8"/>
                  <a:pt x="20" y="8"/>
                  <a:pt x="21" y="8"/>
                </a:cubicBezTo>
                <a:cubicBezTo>
                  <a:pt x="21" y="5"/>
                  <a:pt x="21" y="3"/>
                  <a:pt x="22" y="1"/>
                </a:cubicBezTo>
                <a:cubicBezTo>
                  <a:pt x="22" y="0"/>
                  <a:pt x="23" y="0"/>
                  <a:pt x="23" y="0"/>
                </a:cubicBezTo>
                <a:cubicBezTo>
                  <a:pt x="31" y="0"/>
                  <a:pt x="31" y="0"/>
                  <a:pt x="31" y="0"/>
                </a:cubicBezTo>
                <a:cubicBezTo>
                  <a:pt x="32" y="0"/>
                  <a:pt x="32" y="0"/>
                  <a:pt x="32" y="1"/>
                </a:cubicBezTo>
                <a:cubicBezTo>
                  <a:pt x="33" y="8"/>
                  <a:pt x="33" y="8"/>
                  <a:pt x="33" y="8"/>
                </a:cubicBezTo>
                <a:cubicBezTo>
                  <a:pt x="35" y="8"/>
                  <a:pt x="36" y="8"/>
                  <a:pt x="37" y="9"/>
                </a:cubicBezTo>
                <a:cubicBezTo>
                  <a:pt x="42" y="5"/>
                  <a:pt x="42" y="5"/>
                  <a:pt x="42" y="5"/>
                </a:cubicBezTo>
                <a:cubicBezTo>
                  <a:pt x="42" y="5"/>
                  <a:pt x="42" y="5"/>
                  <a:pt x="43" y="5"/>
                </a:cubicBezTo>
                <a:cubicBezTo>
                  <a:pt x="43" y="5"/>
                  <a:pt x="43" y="5"/>
                  <a:pt x="43" y="5"/>
                </a:cubicBezTo>
                <a:cubicBezTo>
                  <a:pt x="45" y="7"/>
                  <a:pt x="48" y="9"/>
                  <a:pt x="49" y="11"/>
                </a:cubicBezTo>
                <a:cubicBezTo>
                  <a:pt x="50" y="11"/>
                  <a:pt x="50" y="12"/>
                  <a:pt x="50" y="12"/>
                </a:cubicBezTo>
                <a:cubicBezTo>
                  <a:pt x="50" y="12"/>
                  <a:pt x="49" y="13"/>
                  <a:pt x="49" y="13"/>
                </a:cubicBezTo>
                <a:cubicBezTo>
                  <a:pt x="48" y="14"/>
                  <a:pt x="47" y="16"/>
                  <a:pt x="46" y="18"/>
                </a:cubicBezTo>
                <a:cubicBezTo>
                  <a:pt x="46" y="19"/>
                  <a:pt x="47" y="20"/>
                  <a:pt x="47" y="21"/>
                </a:cubicBezTo>
                <a:cubicBezTo>
                  <a:pt x="54" y="22"/>
                  <a:pt x="54" y="22"/>
                  <a:pt x="54" y="22"/>
                </a:cubicBezTo>
                <a:cubicBezTo>
                  <a:pt x="54" y="22"/>
                  <a:pt x="55" y="23"/>
                  <a:pt x="55" y="23"/>
                </a:cubicBezTo>
                <a:lnTo>
                  <a:pt x="55" y="31"/>
                </a:lnTo>
                <a:close/>
                <a:moveTo>
                  <a:pt x="27" y="18"/>
                </a:moveTo>
                <a:cubicBezTo>
                  <a:pt x="22" y="18"/>
                  <a:pt x="18" y="22"/>
                  <a:pt x="18" y="27"/>
                </a:cubicBezTo>
                <a:cubicBezTo>
                  <a:pt x="18" y="32"/>
                  <a:pt x="22" y="36"/>
                  <a:pt x="27" y="36"/>
                </a:cubicBezTo>
                <a:cubicBezTo>
                  <a:pt x="32" y="36"/>
                  <a:pt x="36" y="32"/>
                  <a:pt x="36" y="27"/>
                </a:cubicBezTo>
                <a:cubicBezTo>
                  <a:pt x="36" y="22"/>
                  <a:pt x="32" y="18"/>
                  <a:pt x="27" y="18"/>
                </a:cubicBezTo>
                <a:close/>
              </a:path>
            </a:pathLst>
          </a:custGeom>
          <a:solidFill>
            <a:sysClr val="window" lastClr="FFFFFF"/>
          </a:solidFill>
          <a:ln>
            <a:noFill/>
          </a:ln>
          <a:effectLst/>
        </p:spPr>
        <p:txBody>
          <a:bodyPr anchor="ctr">
            <a:scene3d>
              <a:camera prst="orthographicFront"/>
              <a:lightRig rig="threePt" dir="t"/>
            </a:scene3d>
            <a:sp3d contourW="12700">
              <a:contourClr>
                <a:srgbClr val="FFFFFF"/>
              </a:contourClr>
            </a:sp3d>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smtClean="0">
              <a:ln>
                <a:noFill/>
              </a:ln>
              <a:solidFill>
                <a:srgbClr val="FFFFFF"/>
              </a:solidFill>
              <a:effectLst/>
              <a:uLnTx/>
              <a:uFillTx/>
              <a:latin typeface="等线" panose="02010600030101010101" charset="-122"/>
            </a:endParaRPr>
          </a:p>
        </p:txBody>
      </p:sp>
      <p:sp>
        <p:nvSpPr>
          <p:cNvPr id="21" name="Freeform 52"/>
          <p:cNvSpPr>
            <a:spLocks noEditPoints="1"/>
          </p:cNvSpPr>
          <p:nvPr/>
        </p:nvSpPr>
        <p:spPr bwMode="auto">
          <a:xfrm>
            <a:off x="5751137" y="2271195"/>
            <a:ext cx="825565" cy="828948"/>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ysClr val="window" lastClr="FFFFFF"/>
          </a:solidFill>
          <a:ln>
            <a:noFill/>
          </a:ln>
          <a:effectLst/>
        </p:spPr>
        <p:txBody>
          <a:bodyPr anchor="ctr">
            <a:scene3d>
              <a:camera prst="orthographicFront"/>
              <a:lightRig rig="threePt" dir="t"/>
            </a:scene3d>
            <a:sp3d contourW="12700">
              <a:contourClr>
                <a:srgbClr val="FFFFFF"/>
              </a:contourClr>
            </a:sp3d>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350" b="0" i="0" u="none" strike="noStrike" kern="0" cap="none" spc="0" normalizeH="0" baseline="0" noProof="0" smtClean="0">
              <a:ln>
                <a:noFill/>
              </a:ln>
              <a:solidFill>
                <a:srgbClr val="FFFFFF"/>
              </a:solidFill>
              <a:effectLst/>
              <a:uLnTx/>
              <a:uFillTx/>
              <a:latin typeface="等线" panose="02010600030101010101" charset="-122"/>
            </a:endParaRPr>
          </a:p>
        </p:txBody>
      </p:sp>
      <p:sp>
        <p:nvSpPr>
          <p:cNvPr id="22" name="Freeform 245"/>
          <p:cNvSpPr/>
          <p:nvPr/>
        </p:nvSpPr>
        <p:spPr bwMode="auto">
          <a:xfrm>
            <a:off x="8867663" y="2228741"/>
            <a:ext cx="883084" cy="883084"/>
          </a:xfrm>
          <a:custGeom>
            <a:avLst/>
            <a:gdLst>
              <a:gd name="T0" fmla="*/ 68 w 68"/>
              <a:gd name="T1" fmla="*/ 3 h 68"/>
              <a:gd name="T2" fmla="*/ 58 w 68"/>
              <a:gd name="T3" fmla="*/ 61 h 68"/>
              <a:gd name="T4" fmla="*/ 57 w 68"/>
              <a:gd name="T5" fmla="*/ 63 h 68"/>
              <a:gd name="T6" fmla="*/ 56 w 68"/>
              <a:gd name="T7" fmla="*/ 63 h 68"/>
              <a:gd name="T8" fmla="*/ 55 w 68"/>
              <a:gd name="T9" fmla="*/ 63 h 68"/>
              <a:gd name="T10" fmla="*/ 38 w 68"/>
              <a:gd name="T11" fmla="*/ 56 h 68"/>
              <a:gd name="T12" fmla="*/ 28 w 68"/>
              <a:gd name="T13" fmla="*/ 67 h 68"/>
              <a:gd name="T14" fmla="*/ 26 w 68"/>
              <a:gd name="T15" fmla="*/ 68 h 68"/>
              <a:gd name="T16" fmla="*/ 26 w 68"/>
              <a:gd name="T17" fmla="*/ 68 h 68"/>
              <a:gd name="T18" fmla="*/ 24 w 68"/>
              <a:gd name="T19" fmla="*/ 65 h 68"/>
              <a:gd name="T20" fmla="*/ 24 w 68"/>
              <a:gd name="T21" fmla="*/ 52 h 68"/>
              <a:gd name="T22" fmla="*/ 57 w 68"/>
              <a:gd name="T23" fmla="*/ 12 h 68"/>
              <a:gd name="T24" fmla="*/ 16 w 68"/>
              <a:gd name="T25" fmla="*/ 47 h 68"/>
              <a:gd name="T26" fmla="*/ 1 w 68"/>
              <a:gd name="T27" fmla="*/ 41 h 68"/>
              <a:gd name="T28" fmla="*/ 0 w 68"/>
              <a:gd name="T29" fmla="*/ 39 h 68"/>
              <a:gd name="T30" fmla="*/ 1 w 68"/>
              <a:gd name="T31" fmla="*/ 36 h 68"/>
              <a:gd name="T32" fmla="*/ 64 w 68"/>
              <a:gd name="T33" fmla="*/ 0 h 68"/>
              <a:gd name="T34" fmla="*/ 65 w 68"/>
              <a:gd name="T35" fmla="*/ 0 h 68"/>
              <a:gd name="T36" fmla="*/ 67 w 68"/>
              <a:gd name="T37" fmla="*/ 0 h 68"/>
              <a:gd name="T38" fmla="*/ 68 w 68"/>
              <a:gd name="T39" fmla="*/ 3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ysClr val="window" lastClr="FFFFFF"/>
          </a:solidFill>
          <a:ln>
            <a:noFill/>
          </a:ln>
          <a:effectLst/>
        </p:spPr>
        <p:txBody>
          <a:bodyPr anchor="ctr">
            <a:scene3d>
              <a:camera prst="orthographicFront"/>
              <a:lightRig rig="threePt" dir="t"/>
            </a:scene3d>
            <a:sp3d contourW="12700">
              <a:contourClr>
                <a:srgbClr val="FFFFFF"/>
              </a:contourClr>
            </a:sp3d>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350" b="0" i="0" u="none" strike="noStrike" kern="0" cap="none" spc="0" normalizeH="0" baseline="0" noProof="0" smtClean="0">
              <a:ln>
                <a:noFill/>
              </a:ln>
              <a:solidFill>
                <a:srgbClr val="FFFFFF"/>
              </a:solidFill>
              <a:effectLst/>
              <a:uLnTx/>
              <a:uFillTx/>
              <a:latin typeface="等线" panose="02010600030101010101" charset="-122"/>
            </a:endParaRPr>
          </a:p>
        </p:txBody>
      </p:sp>
      <p:sp>
        <p:nvSpPr>
          <p:cNvPr id="23" name="矩形 22"/>
          <p:cNvSpPr/>
          <p:nvPr/>
        </p:nvSpPr>
        <p:spPr>
          <a:xfrm>
            <a:off x="2083264" y="3550890"/>
            <a:ext cx="1994043" cy="378987"/>
          </a:xfrm>
          <a:prstGeom prst="rect">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0" dirty="0" smtClean="0">
                <a:ln>
                  <a:noFill/>
                </a:ln>
                <a:solidFill>
                  <a:prstClr val="white"/>
                </a:solidFill>
                <a:effectLst/>
                <a:uLnTx/>
                <a:uFillTx/>
                <a:latin typeface="等线" panose="02010600030101010101" charset="-122"/>
                <a:cs typeface="+mn-cs"/>
              </a:rPr>
              <a:t>点击此处添加标题</a:t>
            </a:r>
          </a:p>
        </p:txBody>
      </p:sp>
      <p:sp>
        <p:nvSpPr>
          <p:cNvPr id="24" name="矩形 23"/>
          <p:cNvSpPr/>
          <p:nvPr/>
        </p:nvSpPr>
        <p:spPr>
          <a:xfrm>
            <a:off x="5113782" y="3550890"/>
            <a:ext cx="1994043" cy="378987"/>
          </a:xfrm>
          <a:prstGeom prst="rect">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0" dirty="0" smtClean="0">
                <a:ln>
                  <a:noFill/>
                </a:ln>
                <a:solidFill>
                  <a:prstClr val="white"/>
                </a:solidFill>
                <a:effectLst/>
                <a:uLnTx/>
                <a:uFillTx/>
                <a:latin typeface="等线" panose="02010600030101010101" charset="-122"/>
                <a:cs typeface="+mn-cs"/>
              </a:rPr>
              <a:t>点击此处添加标题</a:t>
            </a:r>
          </a:p>
        </p:txBody>
      </p:sp>
      <p:sp>
        <p:nvSpPr>
          <p:cNvPr id="25" name="矩形 24"/>
          <p:cNvSpPr/>
          <p:nvPr/>
        </p:nvSpPr>
        <p:spPr>
          <a:xfrm>
            <a:off x="8288867" y="3550890"/>
            <a:ext cx="1994043" cy="378987"/>
          </a:xfrm>
          <a:prstGeom prst="rect">
            <a:avLst/>
          </a:prstGeom>
          <a:solidFill>
            <a:srgbClr val="ED7D3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350" b="0" i="0" u="none" strike="noStrike" kern="0" cap="none" spc="0" normalizeH="0" baseline="0" noProof="0" dirty="0" smtClean="0">
                <a:ln>
                  <a:noFill/>
                </a:ln>
                <a:solidFill>
                  <a:prstClr val="white"/>
                </a:solidFill>
                <a:effectLst/>
                <a:uLnTx/>
                <a:uFillTx/>
                <a:latin typeface="等线" panose="02010600030101010101" charset="-122"/>
                <a:cs typeface="+mn-cs"/>
              </a:rPr>
              <a:t>点击此处添加标题</a:t>
            </a:r>
          </a:p>
        </p:txBody>
      </p:sp>
      <p:grpSp>
        <p:nvGrpSpPr>
          <p:cNvPr id="26" name="组合 25"/>
          <p:cNvGrpSpPr/>
          <p:nvPr/>
        </p:nvGrpSpPr>
        <p:grpSpPr>
          <a:xfrm>
            <a:off x="319767" y="0"/>
            <a:ext cx="3316556" cy="951169"/>
            <a:chOff x="586467" y="272680"/>
            <a:chExt cx="3316556" cy="951169"/>
          </a:xfrm>
        </p:grpSpPr>
        <p:pic>
          <p:nvPicPr>
            <p:cNvPr id="27" name="图片 26"/>
            <p:cNvPicPr>
              <a:picLocks noChangeAspect="1"/>
            </p:cNvPicPr>
            <p:nvPr/>
          </p:nvPicPr>
          <p:blipFill>
            <a:blip r:embed="rId2" cstate="screen"/>
            <a:stretch>
              <a:fillRect/>
            </a:stretch>
          </p:blipFill>
          <p:spPr>
            <a:xfrm>
              <a:off x="586467" y="272680"/>
              <a:ext cx="956583" cy="951169"/>
            </a:xfrm>
            <a:prstGeom prst="rect">
              <a:avLst/>
            </a:prstGeom>
          </p:spPr>
        </p:pic>
        <p:sp>
          <p:nvSpPr>
            <p:cNvPr id="28" name="文本框 23"/>
            <p:cNvSpPr txBox="1"/>
            <p:nvPr/>
          </p:nvSpPr>
          <p:spPr>
            <a:xfrm>
              <a:off x="1563921" y="486081"/>
              <a:ext cx="2339102"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smtClean="0">
                  <a:ln>
                    <a:noFill/>
                  </a:ln>
                  <a:solidFill>
                    <a:prstClr val="white"/>
                  </a:solidFill>
                  <a:effectLst/>
                  <a:uLnTx/>
                  <a:uFillTx/>
                </a:rPr>
                <a:t>活动背景介绍</a:t>
              </a:r>
            </a:p>
          </p:txBody>
        </p:sp>
      </p:grpSp>
      <p:grpSp>
        <p:nvGrpSpPr>
          <p:cNvPr id="29" name="组合 28"/>
          <p:cNvGrpSpPr/>
          <p:nvPr/>
        </p:nvGrpSpPr>
        <p:grpSpPr>
          <a:xfrm>
            <a:off x="2009476" y="4355594"/>
            <a:ext cx="2115035" cy="1154619"/>
            <a:chOff x="1478171" y="2225265"/>
            <a:chExt cx="2115035" cy="1154619"/>
          </a:xfrm>
        </p:grpSpPr>
        <p:sp>
          <p:nvSpPr>
            <p:cNvPr id="30"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31" name="文本框 26"/>
            <p:cNvSpPr txBox="1"/>
            <p:nvPr/>
          </p:nvSpPr>
          <p:spPr>
            <a:xfrm>
              <a:off x="1593972" y="2225265"/>
              <a:ext cx="1210588"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节日由来</a:t>
              </a:r>
            </a:p>
          </p:txBody>
        </p:sp>
      </p:grpSp>
      <p:grpSp>
        <p:nvGrpSpPr>
          <p:cNvPr id="32" name="组合 31"/>
          <p:cNvGrpSpPr/>
          <p:nvPr/>
        </p:nvGrpSpPr>
        <p:grpSpPr>
          <a:xfrm>
            <a:off x="5013933" y="4355594"/>
            <a:ext cx="2115035" cy="1154619"/>
            <a:chOff x="1478171" y="2225265"/>
            <a:chExt cx="2115035" cy="1154619"/>
          </a:xfrm>
        </p:grpSpPr>
        <p:sp>
          <p:nvSpPr>
            <p:cNvPr id="33"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34" name="文本框 35"/>
            <p:cNvSpPr txBox="1"/>
            <p:nvPr/>
          </p:nvSpPr>
          <p:spPr>
            <a:xfrm>
              <a:off x="1593972" y="2225265"/>
              <a:ext cx="1210588"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节日由来</a:t>
              </a:r>
            </a:p>
          </p:txBody>
        </p:sp>
      </p:grpSp>
      <p:grpSp>
        <p:nvGrpSpPr>
          <p:cNvPr id="35" name="组合 34"/>
          <p:cNvGrpSpPr/>
          <p:nvPr/>
        </p:nvGrpSpPr>
        <p:grpSpPr>
          <a:xfrm>
            <a:off x="8192562" y="4355594"/>
            <a:ext cx="2115035" cy="1154619"/>
            <a:chOff x="1478171" y="2225265"/>
            <a:chExt cx="2115035" cy="1154619"/>
          </a:xfrm>
        </p:grpSpPr>
        <p:sp>
          <p:nvSpPr>
            <p:cNvPr id="36"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37" name="文本框 38"/>
            <p:cNvSpPr txBox="1"/>
            <p:nvPr/>
          </p:nvSpPr>
          <p:spPr>
            <a:xfrm>
              <a:off x="1593972" y="2225265"/>
              <a:ext cx="1210588"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节日由来</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1000"/>
                                        <p:tgtEl>
                                          <p:spTgt spid="35"/>
                                        </p:tgtEl>
                                      </p:cBhvr>
                                    </p:animEffect>
                                    <p:anim calcmode="lin" valueType="num">
                                      <p:cBhvr>
                                        <p:cTn id="22" dur="1000" fill="hold"/>
                                        <p:tgtEl>
                                          <p:spTgt spid="35"/>
                                        </p:tgtEl>
                                        <p:attrNameLst>
                                          <p:attrName>ppt_x</p:attrName>
                                        </p:attrNameLst>
                                      </p:cBhvr>
                                      <p:tavLst>
                                        <p:tav tm="0">
                                          <p:val>
                                            <p:strVal val="#ppt_x"/>
                                          </p:val>
                                        </p:tav>
                                        <p:tav tm="100000">
                                          <p:val>
                                            <p:strVal val="#ppt_x"/>
                                          </p:val>
                                        </p:tav>
                                      </p:tavLst>
                                    </p:anim>
                                    <p:anim calcmode="lin" valueType="num">
                                      <p:cBhvr>
                                        <p:cTn id="2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Freeform 248"/>
          <p:cNvSpPr/>
          <p:nvPr/>
        </p:nvSpPr>
        <p:spPr bwMode="auto">
          <a:xfrm>
            <a:off x="2142299" y="3051791"/>
            <a:ext cx="1662344" cy="698277"/>
          </a:xfrm>
          <a:custGeom>
            <a:avLst/>
            <a:gdLst>
              <a:gd name="T0" fmla="*/ 669 w 811"/>
              <a:gd name="T1" fmla="*/ 305 h 340"/>
              <a:gd name="T2" fmla="*/ 630 w 811"/>
              <a:gd name="T3" fmla="*/ 145 h 340"/>
              <a:gd name="T4" fmla="*/ 534 w 811"/>
              <a:gd name="T5" fmla="*/ 202 h 340"/>
              <a:gd name="T6" fmla="*/ 321 w 811"/>
              <a:gd name="T7" fmla="*/ 50 h 340"/>
              <a:gd name="T8" fmla="*/ 288 w 811"/>
              <a:gd name="T9" fmla="*/ 252 h 340"/>
              <a:gd name="T10" fmla="*/ 229 w 811"/>
              <a:gd name="T11" fmla="*/ 198 h 340"/>
              <a:gd name="T12" fmla="*/ 180 w 811"/>
              <a:gd name="T13" fmla="*/ 310 h 340"/>
              <a:gd name="T14" fmla="*/ 0 w 811"/>
              <a:gd name="T15" fmla="*/ 340 h 340"/>
              <a:gd name="T16" fmla="*/ 811 w 811"/>
              <a:gd name="T17" fmla="*/ 339 h 340"/>
              <a:gd name="T18" fmla="*/ 669 w 811"/>
              <a:gd name="T19" fmla="*/ 30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11" h="340">
                <a:moveTo>
                  <a:pt x="669" y="305"/>
                </a:moveTo>
                <a:cubicBezTo>
                  <a:pt x="669" y="305"/>
                  <a:pt x="727" y="175"/>
                  <a:pt x="630" y="145"/>
                </a:cubicBezTo>
                <a:cubicBezTo>
                  <a:pt x="566" y="125"/>
                  <a:pt x="543" y="170"/>
                  <a:pt x="534" y="202"/>
                </a:cubicBezTo>
                <a:cubicBezTo>
                  <a:pt x="558" y="0"/>
                  <a:pt x="380" y="11"/>
                  <a:pt x="321" y="50"/>
                </a:cubicBezTo>
                <a:cubicBezTo>
                  <a:pt x="266" y="87"/>
                  <a:pt x="284" y="224"/>
                  <a:pt x="288" y="252"/>
                </a:cubicBezTo>
                <a:cubicBezTo>
                  <a:pt x="285" y="240"/>
                  <a:pt x="274" y="208"/>
                  <a:pt x="229" y="198"/>
                </a:cubicBezTo>
                <a:cubicBezTo>
                  <a:pt x="158" y="181"/>
                  <a:pt x="180" y="310"/>
                  <a:pt x="180" y="310"/>
                </a:cubicBezTo>
                <a:cubicBezTo>
                  <a:pt x="64" y="308"/>
                  <a:pt x="0" y="340"/>
                  <a:pt x="0" y="340"/>
                </a:cubicBezTo>
                <a:cubicBezTo>
                  <a:pt x="295" y="319"/>
                  <a:pt x="811" y="339"/>
                  <a:pt x="811" y="339"/>
                </a:cubicBezTo>
                <a:cubicBezTo>
                  <a:pt x="735" y="302"/>
                  <a:pt x="669" y="305"/>
                  <a:pt x="669" y="305"/>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grpSp>
        <p:nvGrpSpPr>
          <p:cNvPr id="36" name="组合 35"/>
          <p:cNvGrpSpPr/>
          <p:nvPr/>
        </p:nvGrpSpPr>
        <p:grpSpPr>
          <a:xfrm>
            <a:off x="3352800" y="1387150"/>
            <a:ext cx="5514975" cy="4313791"/>
            <a:chOff x="96835" y="1609351"/>
            <a:chExt cx="8996942" cy="3620371"/>
          </a:xfrm>
        </p:grpSpPr>
        <p:sp>
          <p:nvSpPr>
            <p:cNvPr id="37" name="Rectangle 22"/>
            <p:cNvSpPr>
              <a:spLocks noChangeArrowheads="1"/>
            </p:cNvSpPr>
            <p:nvPr/>
          </p:nvSpPr>
          <p:spPr bwMode="auto">
            <a:xfrm>
              <a:off x="96835" y="1609351"/>
              <a:ext cx="8996942" cy="3620371"/>
            </a:xfrm>
            <a:prstGeom prst="rect">
              <a:avLst/>
            </a:prstGeom>
            <a:solidFill>
              <a:srgbClr val="512A1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smtClean="0">
                <a:ln>
                  <a:noFill/>
                </a:ln>
                <a:solidFill>
                  <a:prstClr val="black"/>
                </a:solidFill>
                <a:effectLst/>
                <a:uLnTx/>
                <a:uFillTx/>
                <a:latin typeface="等线" panose="02010600030101010101" charset="-122"/>
              </a:endParaRPr>
            </a:p>
          </p:txBody>
        </p:sp>
        <p:sp>
          <p:nvSpPr>
            <p:cNvPr id="38" name="矩形 37"/>
            <p:cNvSpPr/>
            <p:nvPr/>
          </p:nvSpPr>
          <p:spPr>
            <a:xfrm>
              <a:off x="233680" y="1678634"/>
              <a:ext cx="8686800" cy="3485979"/>
            </a:xfrm>
            <a:prstGeom prst="rect">
              <a:avLst/>
            </a:prstGeom>
            <a:noFill/>
            <a:ln w="12700" cap="flat" cmpd="sng" algn="ctr">
              <a:solidFill>
                <a:srgbClr val="FB8D02"/>
              </a:solidFill>
              <a:prstDash val="lg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等线" panose="02010600030101010101" charset="-122"/>
                <a:cs typeface="+mn-cs"/>
              </a:endParaRPr>
            </a:p>
          </p:txBody>
        </p:sp>
      </p:grpSp>
      <p:sp>
        <p:nvSpPr>
          <p:cNvPr id="39" name="MH_Entry_1"/>
          <p:cNvSpPr/>
          <p:nvPr>
            <p:custDataLst>
              <p:tags r:id="rId1"/>
            </p:custDataLst>
          </p:nvPr>
        </p:nvSpPr>
        <p:spPr>
          <a:xfrm>
            <a:off x="3966710" y="4146778"/>
            <a:ext cx="4258580" cy="996152"/>
          </a:xfrm>
          <a:prstGeom prst="rect">
            <a:avLst/>
          </a:prstGeom>
          <a:noFill/>
          <a:ln w="12700" cap="flat" cmpd="sng" algn="ctr">
            <a:solidFill>
              <a:srgbClr val="FB8D02"/>
            </a:solidFill>
            <a:prstDash val="solid"/>
            <a:miter lim="800000"/>
          </a:ln>
          <a:effectLst/>
        </p:spPr>
        <p:txBody>
          <a:bodyPr wrap="square" rtlCol="0" anchor="ctr">
            <a:no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4800" b="1" i="0" u="none" strike="noStrike" kern="0" cap="none" spc="0" normalizeH="0" baseline="0" noProof="0" dirty="0" smtClean="0">
                <a:ln>
                  <a:noFill/>
                </a:ln>
                <a:solidFill>
                  <a:prstClr val="white"/>
                </a:solidFill>
                <a:effectLst/>
                <a:uLnTx/>
                <a:uFillTx/>
                <a:latin typeface="等线" panose="02010600030101010101" charset="-122"/>
                <a:cs typeface="+mn-cs"/>
              </a:rPr>
              <a:t>点击添加标题</a:t>
            </a:r>
          </a:p>
        </p:txBody>
      </p:sp>
      <p:sp>
        <p:nvSpPr>
          <p:cNvPr id="40" name="Freeform 249"/>
          <p:cNvSpPr/>
          <p:nvPr/>
        </p:nvSpPr>
        <p:spPr bwMode="auto">
          <a:xfrm>
            <a:off x="1999343" y="5578477"/>
            <a:ext cx="1778490" cy="745577"/>
          </a:xfrm>
          <a:custGeom>
            <a:avLst/>
            <a:gdLst>
              <a:gd name="T0" fmla="*/ 515 w 624"/>
              <a:gd name="T1" fmla="*/ 235 h 261"/>
              <a:gd name="T2" fmla="*/ 485 w 624"/>
              <a:gd name="T3" fmla="*/ 111 h 261"/>
              <a:gd name="T4" fmla="*/ 411 w 624"/>
              <a:gd name="T5" fmla="*/ 155 h 261"/>
              <a:gd name="T6" fmla="*/ 248 w 624"/>
              <a:gd name="T7" fmla="*/ 38 h 261"/>
              <a:gd name="T8" fmla="*/ 222 w 624"/>
              <a:gd name="T9" fmla="*/ 194 h 261"/>
              <a:gd name="T10" fmla="*/ 176 w 624"/>
              <a:gd name="T11" fmla="*/ 152 h 261"/>
              <a:gd name="T12" fmla="*/ 139 w 624"/>
              <a:gd name="T13" fmla="*/ 238 h 261"/>
              <a:gd name="T14" fmla="*/ 0 w 624"/>
              <a:gd name="T15" fmla="*/ 261 h 261"/>
              <a:gd name="T16" fmla="*/ 624 w 624"/>
              <a:gd name="T17" fmla="*/ 261 h 261"/>
              <a:gd name="T18" fmla="*/ 515 w 624"/>
              <a:gd name="T19" fmla="*/ 235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4" h="261">
                <a:moveTo>
                  <a:pt x="515" y="235"/>
                </a:moveTo>
                <a:cubicBezTo>
                  <a:pt x="515" y="235"/>
                  <a:pt x="559" y="135"/>
                  <a:pt x="485" y="111"/>
                </a:cubicBezTo>
                <a:cubicBezTo>
                  <a:pt x="436" y="96"/>
                  <a:pt x="418" y="130"/>
                  <a:pt x="411" y="155"/>
                </a:cubicBezTo>
                <a:cubicBezTo>
                  <a:pt x="429" y="0"/>
                  <a:pt x="293" y="8"/>
                  <a:pt x="248" y="38"/>
                </a:cubicBezTo>
                <a:cubicBezTo>
                  <a:pt x="205" y="67"/>
                  <a:pt x="218" y="172"/>
                  <a:pt x="222" y="194"/>
                </a:cubicBezTo>
                <a:cubicBezTo>
                  <a:pt x="220" y="184"/>
                  <a:pt x="211" y="160"/>
                  <a:pt x="176" y="152"/>
                </a:cubicBezTo>
                <a:cubicBezTo>
                  <a:pt x="122" y="139"/>
                  <a:pt x="139" y="238"/>
                  <a:pt x="139" y="238"/>
                </a:cubicBezTo>
                <a:cubicBezTo>
                  <a:pt x="49" y="237"/>
                  <a:pt x="0" y="261"/>
                  <a:pt x="0" y="261"/>
                </a:cubicBezTo>
                <a:cubicBezTo>
                  <a:pt x="227" y="245"/>
                  <a:pt x="624" y="261"/>
                  <a:pt x="624" y="261"/>
                </a:cubicBezTo>
                <a:cubicBezTo>
                  <a:pt x="566" y="232"/>
                  <a:pt x="515" y="235"/>
                  <a:pt x="515" y="235"/>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41" name="Freeform 251"/>
          <p:cNvSpPr/>
          <p:nvPr/>
        </p:nvSpPr>
        <p:spPr bwMode="auto">
          <a:xfrm>
            <a:off x="9002959" y="4760393"/>
            <a:ext cx="1266679" cy="533178"/>
          </a:xfrm>
          <a:custGeom>
            <a:avLst/>
            <a:gdLst>
              <a:gd name="T0" fmla="*/ 514 w 623"/>
              <a:gd name="T1" fmla="*/ 235 h 262"/>
              <a:gd name="T2" fmla="*/ 484 w 623"/>
              <a:gd name="T3" fmla="*/ 112 h 262"/>
              <a:gd name="T4" fmla="*/ 411 w 623"/>
              <a:gd name="T5" fmla="*/ 156 h 262"/>
              <a:gd name="T6" fmla="*/ 247 w 623"/>
              <a:gd name="T7" fmla="*/ 39 h 262"/>
              <a:gd name="T8" fmla="*/ 221 w 623"/>
              <a:gd name="T9" fmla="*/ 194 h 262"/>
              <a:gd name="T10" fmla="*/ 176 w 623"/>
              <a:gd name="T11" fmla="*/ 152 h 262"/>
              <a:gd name="T12" fmla="*/ 139 w 623"/>
              <a:gd name="T13" fmla="*/ 239 h 262"/>
              <a:gd name="T14" fmla="*/ 0 w 623"/>
              <a:gd name="T15" fmla="*/ 262 h 262"/>
              <a:gd name="T16" fmla="*/ 623 w 623"/>
              <a:gd name="T17" fmla="*/ 261 h 262"/>
              <a:gd name="T18" fmla="*/ 514 w 623"/>
              <a:gd name="T19" fmla="*/ 23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3" h="262">
                <a:moveTo>
                  <a:pt x="514" y="235"/>
                </a:moveTo>
                <a:cubicBezTo>
                  <a:pt x="514" y="235"/>
                  <a:pt x="559" y="135"/>
                  <a:pt x="484" y="112"/>
                </a:cubicBezTo>
                <a:cubicBezTo>
                  <a:pt x="435" y="96"/>
                  <a:pt x="417" y="131"/>
                  <a:pt x="411" y="156"/>
                </a:cubicBezTo>
                <a:cubicBezTo>
                  <a:pt x="429" y="0"/>
                  <a:pt x="292" y="9"/>
                  <a:pt x="247" y="39"/>
                </a:cubicBezTo>
                <a:cubicBezTo>
                  <a:pt x="205" y="67"/>
                  <a:pt x="218" y="172"/>
                  <a:pt x="221" y="194"/>
                </a:cubicBezTo>
                <a:cubicBezTo>
                  <a:pt x="219" y="185"/>
                  <a:pt x="211" y="161"/>
                  <a:pt x="176" y="152"/>
                </a:cubicBezTo>
                <a:cubicBezTo>
                  <a:pt x="122" y="140"/>
                  <a:pt x="139" y="239"/>
                  <a:pt x="139" y="239"/>
                </a:cubicBezTo>
                <a:cubicBezTo>
                  <a:pt x="49" y="237"/>
                  <a:pt x="0" y="262"/>
                  <a:pt x="0" y="262"/>
                </a:cubicBezTo>
                <a:cubicBezTo>
                  <a:pt x="226" y="245"/>
                  <a:pt x="623" y="261"/>
                  <a:pt x="623" y="261"/>
                </a:cubicBezTo>
                <a:cubicBezTo>
                  <a:pt x="565" y="233"/>
                  <a:pt x="514" y="235"/>
                  <a:pt x="514" y="235"/>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42" name="Freeform 252"/>
          <p:cNvSpPr/>
          <p:nvPr/>
        </p:nvSpPr>
        <p:spPr bwMode="auto">
          <a:xfrm>
            <a:off x="6417818" y="5623362"/>
            <a:ext cx="1681163" cy="708025"/>
          </a:xfrm>
          <a:custGeom>
            <a:avLst/>
            <a:gdLst>
              <a:gd name="T0" fmla="*/ 328 w 397"/>
              <a:gd name="T1" fmla="*/ 150 h 167"/>
              <a:gd name="T2" fmla="*/ 309 w 397"/>
              <a:gd name="T3" fmla="*/ 71 h 167"/>
              <a:gd name="T4" fmla="*/ 262 w 397"/>
              <a:gd name="T5" fmla="*/ 100 h 167"/>
              <a:gd name="T6" fmla="*/ 158 w 397"/>
              <a:gd name="T7" fmla="*/ 25 h 167"/>
              <a:gd name="T8" fmla="*/ 141 w 397"/>
              <a:gd name="T9" fmla="*/ 124 h 167"/>
              <a:gd name="T10" fmla="*/ 112 w 397"/>
              <a:gd name="T11" fmla="*/ 97 h 167"/>
              <a:gd name="T12" fmla="*/ 89 w 397"/>
              <a:gd name="T13" fmla="*/ 152 h 167"/>
              <a:gd name="T14" fmla="*/ 0 w 397"/>
              <a:gd name="T15" fmla="*/ 167 h 167"/>
              <a:gd name="T16" fmla="*/ 397 w 397"/>
              <a:gd name="T17" fmla="*/ 166 h 167"/>
              <a:gd name="T18" fmla="*/ 328 w 397"/>
              <a:gd name="T19" fmla="*/ 15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97" h="167">
                <a:moveTo>
                  <a:pt x="328" y="150"/>
                </a:moveTo>
                <a:cubicBezTo>
                  <a:pt x="328" y="150"/>
                  <a:pt x="356" y="86"/>
                  <a:pt x="309" y="71"/>
                </a:cubicBezTo>
                <a:cubicBezTo>
                  <a:pt x="277" y="61"/>
                  <a:pt x="266" y="84"/>
                  <a:pt x="262" y="100"/>
                </a:cubicBezTo>
                <a:cubicBezTo>
                  <a:pt x="273" y="0"/>
                  <a:pt x="186" y="6"/>
                  <a:pt x="158" y="25"/>
                </a:cubicBezTo>
                <a:cubicBezTo>
                  <a:pt x="131" y="43"/>
                  <a:pt x="139" y="110"/>
                  <a:pt x="141" y="124"/>
                </a:cubicBezTo>
                <a:cubicBezTo>
                  <a:pt x="140" y="118"/>
                  <a:pt x="135" y="102"/>
                  <a:pt x="112" y="97"/>
                </a:cubicBezTo>
                <a:cubicBezTo>
                  <a:pt x="78" y="89"/>
                  <a:pt x="89" y="152"/>
                  <a:pt x="89" y="152"/>
                </a:cubicBezTo>
                <a:cubicBezTo>
                  <a:pt x="31" y="151"/>
                  <a:pt x="0" y="167"/>
                  <a:pt x="0" y="167"/>
                </a:cubicBezTo>
                <a:cubicBezTo>
                  <a:pt x="145" y="156"/>
                  <a:pt x="397" y="166"/>
                  <a:pt x="397" y="166"/>
                </a:cubicBezTo>
                <a:cubicBezTo>
                  <a:pt x="360" y="148"/>
                  <a:pt x="328" y="150"/>
                  <a:pt x="328" y="150"/>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grpSp>
        <p:nvGrpSpPr>
          <p:cNvPr id="43" name="组合 42"/>
          <p:cNvGrpSpPr/>
          <p:nvPr/>
        </p:nvGrpSpPr>
        <p:grpSpPr>
          <a:xfrm>
            <a:off x="9254138" y="3562350"/>
            <a:ext cx="957263" cy="536362"/>
            <a:chOff x="9810750" y="2554288"/>
            <a:chExt cx="1855788" cy="1039813"/>
          </a:xfrm>
        </p:grpSpPr>
        <p:sp>
          <p:nvSpPr>
            <p:cNvPr id="44" name="Freeform 230"/>
            <p:cNvSpPr/>
            <p:nvPr/>
          </p:nvSpPr>
          <p:spPr bwMode="auto">
            <a:xfrm>
              <a:off x="9810750" y="2554288"/>
              <a:ext cx="1855787" cy="1039813"/>
            </a:xfrm>
            <a:custGeom>
              <a:avLst/>
              <a:gdLst>
                <a:gd name="T0" fmla="*/ 0 w 438"/>
                <a:gd name="T1" fmla="*/ 0 h 245"/>
                <a:gd name="T2" fmla="*/ 3 w 438"/>
                <a:gd name="T3" fmla="*/ 0 h 245"/>
                <a:gd name="T4" fmla="*/ 71 w 438"/>
                <a:gd name="T5" fmla="*/ 25 h 245"/>
                <a:gd name="T6" fmla="*/ 113 w 438"/>
                <a:gd name="T7" fmla="*/ 15 h 245"/>
                <a:gd name="T8" fmla="*/ 117 w 438"/>
                <a:gd name="T9" fmla="*/ 18 h 245"/>
                <a:gd name="T10" fmla="*/ 171 w 438"/>
                <a:gd name="T11" fmla="*/ 129 h 245"/>
                <a:gd name="T12" fmla="*/ 178 w 438"/>
                <a:gd name="T13" fmla="*/ 130 h 245"/>
                <a:gd name="T14" fmla="*/ 197 w 438"/>
                <a:gd name="T15" fmla="*/ 102 h 245"/>
                <a:gd name="T16" fmla="*/ 200 w 438"/>
                <a:gd name="T17" fmla="*/ 115 h 245"/>
                <a:gd name="T18" fmla="*/ 226 w 438"/>
                <a:gd name="T19" fmla="*/ 123 h 245"/>
                <a:gd name="T20" fmla="*/ 238 w 438"/>
                <a:gd name="T21" fmla="*/ 113 h 245"/>
                <a:gd name="T22" fmla="*/ 236 w 438"/>
                <a:gd name="T23" fmla="*/ 152 h 245"/>
                <a:gd name="T24" fmla="*/ 244 w 438"/>
                <a:gd name="T25" fmla="*/ 158 h 245"/>
                <a:gd name="T26" fmla="*/ 353 w 438"/>
                <a:gd name="T27" fmla="*/ 104 h 245"/>
                <a:gd name="T28" fmla="*/ 358 w 438"/>
                <a:gd name="T29" fmla="*/ 105 h 245"/>
                <a:gd name="T30" fmla="*/ 438 w 438"/>
                <a:gd name="T31" fmla="*/ 178 h 245"/>
                <a:gd name="T32" fmla="*/ 433 w 438"/>
                <a:gd name="T33" fmla="*/ 178 h 245"/>
                <a:gd name="T34" fmla="*/ 375 w 438"/>
                <a:gd name="T35" fmla="*/ 213 h 245"/>
                <a:gd name="T36" fmla="*/ 320 w 438"/>
                <a:gd name="T37" fmla="*/ 201 h 245"/>
                <a:gd name="T38" fmla="*/ 279 w 438"/>
                <a:gd name="T39" fmla="*/ 239 h 245"/>
                <a:gd name="T40" fmla="*/ 271 w 438"/>
                <a:gd name="T41" fmla="*/ 232 h 245"/>
                <a:gd name="T42" fmla="*/ 174 w 438"/>
                <a:gd name="T43" fmla="*/ 245 h 245"/>
                <a:gd name="T44" fmla="*/ 174 w 438"/>
                <a:gd name="T45" fmla="*/ 245 h 245"/>
                <a:gd name="T46" fmla="*/ 146 w 438"/>
                <a:gd name="T47" fmla="*/ 191 h 245"/>
                <a:gd name="T48" fmla="*/ 101 w 438"/>
                <a:gd name="T49" fmla="*/ 181 h 245"/>
                <a:gd name="T50" fmla="*/ 94 w 438"/>
                <a:gd name="T51" fmla="*/ 111 h 245"/>
                <a:gd name="T52" fmla="*/ 46 w 438"/>
                <a:gd name="T53" fmla="*/ 94 h 245"/>
                <a:gd name="T54" fmla="*/ 0 w 438"/>
                <a:gd name="T55"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38" h="245">
                  <a:moveTo>
                    <a:pt x="0" y="0"/>
                  </a:moveTo>
                  <a:cubicBezTo>
                    <a:pt x="2" y="0"/>
                    <a:pt x="2" y="0"/>
                    <a:pt x="3" y="0"/>
                  </a:cubicBezTo>
                  <a:cubicBezTo>
                    <a:pt x="8" y="2"/>
                    <a:pt x="42" y="26"/>
                    <a:pt x="71" y="25"/>
                  </a:cubicBezTo>
                  <a:cubicBezTo>
                    <a:pt x="85" y="25"/>
                    <a:pt x="100" y="22"/>
                    <a:pt x="113" y="15"/>
                  </a:cubicBezTo>
                  <a:cubicBezTo>
                    <a:pt x="114" y="14"/>
                    <a:pt x="117" y="17"/>
                    <a:pt x="117" y="18"/>
                  </a:cubicBezTo>
                  <a:cubicBezTo>
                    <a:pt x="118" y="27"/>
                    <a:pt x="113" y="102"/>
                    <a:pt x="171" y="129"/>
                  </a:cubicBezTo>
                  <a:cubicBezTo>
                    <a:pt x="174" y="132"/>
                    <a:pt x="176" y="132"/>
                    <a:pt x="178" y="130"/>
                  </a:cubicBezTo>
                  <a:cubicBezTo>
                    <a:pt x="181" y="128"/>
                    <a:pt x="196" y="103"/>
                    <a:pt x="197" y="102"/>
                  </a:cubicBezTo>
                  <a:cubicBezTo>
                    <a:pt x="198" y="104"/>
                    <a:pt x="199" y="110"/>
                    <a:pt x="200" y="115"/>
                  </a:cubicBezTo>
                  <a:cubicBezTo>
                    <a:pt x="211" y="112"/>
                    <a:pt x="220" y="118"/>
                    <a:pt x="226" y="123"/>
                  </a:cubicBezTo>
                  <a:cubicBezTo>
                    <a:pt x="227" y="123"/>
                    <a:pt x="238" y="113"/>
                    <a:pt x="238" y="113"/>
                  </a:cubicBezTo>
                  <a:cubicBezTo>
                    <a:pt x="238" y="119"/>
                    <a:pt x="236" y="145"/>
                    <a:pt x="236" y="152"/>
                  </a:cubicBezTo>
                  <a:cubicBezTo>
                    <a:pt x="236" y="156"/>
                    <a:pt x="239" y="158"/>
                    <a:pt x="244" y="158"/>
                  </a:cubicBezTo>
                  <a:cubicBezTo>
                    <a:pt x="247" y="159"/>
                    <a:pt x="329" y="156"/>
                    <a:pt x="353" y="104"/>
                  </a:cubicBezTo>
                  <a:cubicBezTo>
                    <a:pt x="355" y="101"/>
                    <a:pt x="358" y="102"/>
                    <a:pt x="358" y="105"/>
                  </a:cubicBezTo>
                  <a:cubicBezTo>
                    <a:pt x="367" y="147"/>
                    <a:pt x="429" y="173"/>
                    <a:pt x="438" y="178"/>
                  </a:cubicBezTo>
                  <a:cubicBezTo>
                    <a:pt x="436" y="178"/>
                    <a:pt x="435" y="179"/>
                    <a:pt x="433" y="178"/>
                  </a:cubicBezTo>
                  <a:cubicBezTo>
                    <a:pt x="380" y="172"/>
                    <a:pt x="375" y="213"/>
                    <a:pt x="375" y="213"/>
                  </a:cubicBezTo>
                  <a:cubicBezTo>
                    <a:pt x="375" y="213"/>
                    <a:pt x="352" y="195"/>
                    <a:pt x="320" y="201"/>
                  </a:cubicBezTo>
                  <a:cubicBezTo>
                    <a:pt x="288" y="208"/>
                    <a:pt x="279" y="239"/>
                    <a:pt x="279" y="239"/>
                  </a:cubicBezTo>
                  <a:cubicBezTo>
                    <a:pt x="279" y="239"/>
                    <a:pt x="275" y="236"/>
                    <a:pt x="271" y="232"/>
                  </a:cubicBezTo>
                  <a:cubicBezTo>
                    <a:pt x="224" y="200"/>
                    <a:pt x="180" y="232"/>
                    <a:pt x="174" y="245"/>
                  </a:cubicBezTo>
                  <a:cubicBezTo>
                    <a:pt x="174" y="245"/>
                    <a:pt x="174" y="245"/>
                    <a:pt x="174" y="245"/>
                  </a:cubicBezTo>
                  <a:cubicBezTo>
                    <a:pt x="174" y="245"/>
                    <a:pt x="168" y="205"/>
                    <a:pt x="146" y="191"/>
                  </a:cubicBezTo>
                  <a:cubicBezTo>
                    <a:pt x="124" y="176"/>
                    <a:pt x="101" y="181"/>
                    <a:pt x="101" y="181"/>
                  </a:cubicBezTo>
                  <a:cubicBezTo>
                    <a:pt x="101" y="181"/>
                    <a:pt x="120" y="146"/>
                    <a:pt x="94" y="111"/>
                  </a:cubicBezTo>
                  <a:cubicBezTo>
                    <a:pt x="81" y="92"/>
                    <a:pt x="46" y="94"/>
                    <a:pt x="46" y="94"/>
                  </a:cubicBezTo>
                  <a:cubicBezTo>
                    <a:pt x="46" y="94"/>
                    <a:pt x="59" y="56"/>
                    <a:pt x="0" y="0"/>
                  </a:cubicBezTo>
                  <a:close/>
                </a:path>
              </a:pathLst>
            </a:custGeom>
            <a:solidFill>
              <a:srgbClr val="052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45" name="Freeform 231"/>
            <p:cNvSpPr/>
            <p:nvPr/>
          </p:nvSpPr>
          <p:spPr bwMode="auto">
            <a:xfrm>
              <a:off x="10683875" y="3122613"/>
              <a:ext cx="76200" cy="77788"/>
            </a:xfrm>
            <a:custGeom>
              <a:avLst/>
              <a:gdLst>
                <a:gd name="T0" fmla="*/ 0 w 18"/>
                <a:gd name="T1" fmla="*/ 9 h 18"/>
                <a:gd name="T2" fmla="*/ 3 w 18"/>
                <a:gd name="T3" fmla="*/ 10 h 18"/>
                <a:gd name="T4" fmla="*/ 5 w 18"/>
                <a:gd name="T5" fmla="*/ 12 h 18"/>
                <a:gd name="T6" fmla="*/ 8 w 18"/>
                <a:gd name="T7" fmla="*/ 11 h 18"/>
                <a:gd name="T8" fmla="*/ 8 w 18"/>
                <a:gd name="T9" fmla="*/ 10 h 18"/>
                <a:gd name="T10" fmla="*/ 14 w 18"/>
                <a:gd name="T11" fmla="*/ 5 h 18"/>
                <a:gd name="T12" fmla="*/ 16 w 18"/>
                <a:gd name="T13" fmla="*/ 0 h 18"/>
                <a:gd name="T14" fmla="*/ 18 w 18"/>
                <a:gd name="T15" fmla="*/ 7 h 18"/>
                <a:gd name="T16" fmla="*/ 7 w 18"/>
                <a:gd name="T17" fmla="*/ 17 h 18"/>
                <a:gd name="T18" fmla="*/ 0 w 18"/>
                <a:gd name="T19" fmla="*/ 9 h 18"/>
                <a:gd name="T20" fmla="*/ 0 w 18"/>
                <a:gd name="T21" fmla="*/ 9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8">
                  <a:moveTo>
                    <a:pt x="0" y="9"/>
                  </a:moveTo>
                  <a:cubicBezTo>
                    <a:pt x="1" y="10"/>
                    <a:pt x="2" y="10"/>
                    <a:pt x="3" y="10"/>
                  </a:cubicBezTo>
                  <a:cubicBezTo>
                    <a:pt x="3" y="11"/>
                    <a:pt x="4" y="12"/>
                    <a:pt x="5" y="12"/>
                  </a:cubicBezTo>
                  <a:cubicBezTo>
                    <a:pt x="6" y="13"/>
                    <a:pt x="7" y="12"/>
                    <a:pt x="8" y="11"/>
                  </a:cubicBezTo>
                  <a:cubicBezTo>
                    <a:pt x="8" y="11"/>
                    <a:pt x="8" y="10"/>
                    <a:pt x="8" y="10"/>
                  </a:cubicBezTo>
                  <a:cubicBezTo>
                    <a:pt x="10" y="9"/>
                    <a:pt x="12" y="8"/>
                    <a:pt x="14" y="5"/>
                  </a:cubicBezTo>
                  <a:cubicBezTo>
                    <a:pt x="15" y="3"/>
                    <a:pt x="16" y="2"/>
                    <a:pt x="16" y="0"/>
                  </a:cubicBezTo>
                  <a:cubicBezTo>
                    <a:pt x="17" y="2"/>
                    <a:pt x="18" y="5"/>
                    <a:pt x="18" y="7"/>
                  </a:cubicBezTo>
                  <a:cubicBezTo>
                    <a:pt x="17" y="13"/>
                    <a:pt x="12" y="18"/>
                    <a:pt x="7" y="17"/>
                  </a:cubicBezTo>
                  <a:cubicBezTo>
                    <a:pt x="4" y="17"/>
                    <a:pt x="1" y="13"/>
                    <a:pt x="0" y="9"/>
                  </a:cubicBezTo>
                  <a:cubicBezTo>
                    <a:pt x="0" y="9"/>
                    <a:pt x="0" y="9"/>
                    <a:pt x="0" y="9"/>
                  </a:cubicBezTo>
                  <a:close/>
                </a:path>
              </a:pathLst>
            </a:custGeom>
            <a:solidFill>
              <a:srgbClr val="FFD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46" name="Freeform 232"/>
            <p:cNvSpPr/>
            <p:nvPr/>
          </p:nvSpPr>
          <p:spPr bwMode="auto">
            <a:xfrm>
              <a:off x="10607675" y="3094038"/>
              <a:ext cx="58737" cy="76200"/>
            </a:xfrm>
            <a:custGeom>
              <a:avLst/>
              <a:gdLst>
                <a:gd name="T0" fmla="*/ 13 w 14"/>
                <a:gd name="T1" fmla="*/ 14 h 18"/>
                <a:gd name="T2" fmla="*/ 11 w 14"/>
                <a:gd name="T3" fmla="*/ 14 h 18"/>
                <a:gd name="T4" fmla="*/ 9 w 14"/>
                <a:gd name="T5" fmla="*/ 14 h 18"/>
                <a:gd name="T6" fmla="*/ 7 w 14"/>
                <a:gd name="T7" fmla="*/ 12 h 18"/>
                <a:gd name="T8" fmla="*/ 8 w 14"/>
                <a:gd name="T9" fmla="*/ 11 h 18"/>
                <a:gd name="T10" fmla="*/ 5 w 14"/>
                <a:gd name="T11" fmla="*/ 5 h 18"/>
                <a:gd name="T12" fmla="*/ 6 w 14"/>
                <a:gd name="T13" fmla="*/ 0 h 18"/>
                <a:gd name="T14" fmla="*/ 2 w 14"/>
                <a:gd name="T15" fmla="*/ 5 h 18"/>
                <a:gd name="T16" fmla="*/ 5 w 14"/>
                <a:gd name="T17" fmla="*/ 17 h 18"/>
                <a:gd name="T18" fmla="*/ 14 w 14"/>
                <a:gd name="T19" fmla="*/ 14 h 18"/>
                <a:gd name="T20" fmla="*/ 13 w 14"/>
                <a:gd name="T21"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18">
                  <a:moveTo>
                    <a:pt x="13" y="14"/>
                  </a:moveTo>
                  <a:cubicBezTo>
                    <a:pt x="13" y="14"/>
                    <a:pt x="12" y="14"/>
                    <a:pt x="11" y="14"/>
                  </a:cubicBezTo>
                  <a:cubicBezTo>
                    <a:pt x="10" y="14"/>
                    <a:pt x="10" y="14"/>
                    <a:pt x="9" y="14"/>
                  </a:cubicBezTo>
                  <a:cubicBezTo>
                    <a:pt x="8" y="14"/>
                    <a:pt x="7" y="13"/>
                    <a:pt x="7" y="12"/>
                  </a:cubicBezTo>
                  <a:cubicBezTo>
                    <a:pt x="7" y="12"/>
                    <a:pt x="7" y="11"/>
                    <a:pt x="8" y="11"/>
                  </a:cubicBezTo>
                  <a:cubicBezTo>
                    <a:pt x="6" y="9"/>
                    <a:pt x="6" y="7"/>
                    <a:pt x="5" y="5"/>
                  </a:cubicBezTo>
                  <a:cubicBezTo>
                    <a:pt x="5" y="3"/>
                    <a:pt x="6" y="1"/>
                    <a:pt x="6" y="0"/>
                  </a:cubicBezTo>
                  <a:cubicBezTo>
                    <a:pt x="5" y="1"/>
                    <a:pt x="3" y="2"/>
                    <a:pt x="2" y="5"/>
                  </a:cubicBezTo>
                  <a:cubicBezTo>
                    <a:pt x="0" y="9"/>
                    <a:pt x="1" y="15"/>
                    <a:pt x="5" y="17"/>
                  </a:cubicBezTo>
                  <a:cubicBezTo>
                    <a:pt x="8" y="18"/>
                    <a:pt x="11" y="17"/>
                    <a:pt x="14" y="14"/>
                  </a:cubicBezTo>
                  <a:cubicBezTo>
                    <a:pt x="14" y="14"/>
                    <a:pt x="14" y="14"/>
                    <a:pt x="13" y="14"/>
                  </a:cubicBezTo>
                  <a:close/>
                </a:path>
              </a:pathLst>
            </a:custGeom>
            <a:solidFill>
              <a:srgbClr val="FFD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47" name="Freeform 233"/>
            <p:cNvSpPr/>
            <p:nvPr/>
          </p:nvSpPr>
          <p:spPr bwMode="auto">
            <a:xfrm>
              <a:off x="9810750" y="2554288"/>
              <a:ext cx="741362" cy="1039813"/>
            </a:xfrm>
            <a:custGeom>
              <a:avLst/>
              <a:gdLst>
                <a:gd name="T0" fmla="*/ 0 w 175"/>
                <a:gd name="T1" fmla="*/ 0 h 245"/>
                <a:gd name="T2" fmla="*/ 51 w 175"/>
                <a:gd name="T3" fmla="*/ 27 h 245"/>
                <a:gd name="T4" fmla="*/ 100 w 175"/>
                <a:gd name="T5" fmla="*/ 29 h 245"/>
                <a:gd name="T6" fmla="*/ 55 w 175"/>
                <a:gd name="T7" fmla="*/ 85 h 245"/>
                <a:gd name="T8" fmla="*/ 107 w 175"/>
                <a:gd name="T9" fmla="*/ 31 h 245"/>
                <a:gd name="T10" fmla="*/ 119 w 175"/>
                <a:gd name="T11" fmla="*/ 68 h 245"/>
                <a:gd name="T12" fmla="*/ 147 w 175"/>
                <a:gd name="T13" fmla="*/ 122 h 245"/>
                <a:gd name="T14" fmla="*/ 110 w 175"/>
                <a:gd name="T15" fmla="*/ 172 h 245"/>
                <a:gd name="T16" fmla="*/ 155 w 175"/>
                <a:gd name="T17" fmla="*/ 128 h 245"/>
                <a:gd name="T18" fmla="*/ 169 w 175"/>
                <a:gd name="T19" fmla="*/ 135 h 245"/>
                <a:gd name="T20" fmla="*/ 175 w 175"/>
                <a:gd name="T21" fmla="*/ 244 h 245"/>
                <a:gd name="T22" fmla="*/ 175 w 175"/>
                <a:gd name="T23" fmla="*/ 244 h 245"/>
                <a:gd name="T24" fmla="*/ 174 w 175"/>
                <a:gd name="T25" fmla="*/ 245 h 245"/>
                <a:gd name="T26" fmla="*/ 174 w 175"/>
                <a:gd name="T27" fmla="*/ 245 h 245"/>
                <a:gd name="T28" fmla="*/ 146 w 175"/>
                <a:gd name="T29" fmla="*/ 191 h 245"/>
                <a:gd name="T30" fmla="*/ 101 w 175"/>
                <a:gd name="T31" fmla="*/ 181 h 245"/>
                <a:gd name="T32" fmla="*/ 94 w 175"/>
                <a:gd name="T33" fmla="*/ 111 h 245"/>
                <a:gd name="T34" fmla="*/ 46 w 175"/>
                <a:gd name="T35" fmla="*/ 94 h 245"/>
                <a:gd name="T36" fmla="*/ 0 w 175"/>
                <a:gd name="T37" fmla="*/ 0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5" h="245">
                  <a:moveTo>
                    <a:pt x="0" y="0"/>
                  </a:moveTo>
                  <a:cubicBezTo>
                    <a:pt x="9" y="2"/>
                    <a:pt x="35" y="24"/>
                    <a:pt x="51" y="27"/>
                  </a:cubicBezTo>
                  <a:cubicBezTo>
                    <a:pt x="66" y="31"/>
                    <a:pt x="95" y="28"/>
                    <a:pt x="100" y="29"/>
                  </a:cubicBezTo>
                  <a:cubicBezTo>
                    <a:pt x="105" y="30"/>
                    <a:pt x="55" y="85"/>
                    <a:pt x="55" y="85"/>
                  </a:cubicBezTo>
                  <a:cubicBezTo>
                    <a:pt x="55" y="85"/>
                    <a:pt x="104" y="33"/>
                    <a:pt x="107" y="31"/>
                  </a:cubicBezTo>
                  <a:cubicBezTo>
                    <a:pt x="111" y="28"/>
                    <a:pt x="116" y="43"/>
                    <a:pt x="119" y="68"/>
                  </a:cubicBezTo>
                  <a:cubicBezTo>
                    <a:pt x="121" y="92"/>
                    <a:pt x="143" y="116"/>
                    <a:pt x="147" y="122"/>
                  </a:cubicBezTo>
                  <a:cubicBezTo>
                    <a:pt x="150" y="127"/>
                    <a:pt x="123" y="158"/>
                    <a:pt x="110" y="172"/>
                  </a:cubicBezTo>
                  <a:cubicBezTo>
                    <a:pt x="124" y="158"/>
                    <a:pt x="151" y="128"/>
                    <a:pt x="155" y="128"/>
                  </a:cubicBezTo>
                  <a:cubicBezTo>
                    <a:pt x="159" y="128"/>
                    <a:pt x="163" y="130"/>
                    <a:pt x="169" y="135"/>
                  </a:cubicBezTo>
                  <a:cubicBezTo>
                    <a:pt x="156" y="167"/>
                    <a:pt x="175" y="244"/>
                    <a:pt x="175" y="244"/>
                  </a:cubicBezTo>
                  <a:cubicBezTo>
                    <a:pt x="175" y="244"/>
                    <a:pt x="175" y="244"/>
                    <a:pt x="175" y="244"/>
                  </a:cubicBezTo>
                  <a:cubicBezTo>
                    <a:pt x="175" y="244"/>
                    <a:pt x="175" y="245"/>
                    <a:pt x="174" y="245"/>
                  </a:cubicBezTo>
                  <a:cubicBezTo>
                    <a:pt x="174" y="245"/>
                    <a:pt x="174" y="245"/>
                    <a:pt x="174" y="245"/>
                  </a:cubicBezTo>
                  <a:cubicBezTo>
                    <a:pt x="174" y="245"/>
                    <a:pt x="168" y="205"/>
                    <a:pt x="146" y="191"/>
                  </a:cubicBezTo>
                  <a:cubicBezTo>
                    <a:pt x="124" y="176"/>
                    <a:pt x="101" y="181"/>
                    <a:pt x="101" y="181"/>
                  </a:cubicBezTo>
                  <a:cubicBezTo>
                    <a:pt x="101" y="181"/>
                    <a:pt x="120" y="146"/>
                    <a:pt x="94" y="111"/>
                  </a:cubicBezTo>
                  <a:cubicBezTo>
                    <a:pt x="81" y="92"/>
                    <a:pt x="46" y="94"/>
                    <a:pt x="46" y="94"/>
                  </a:cubicBezTo>
                  <a:cubicBezTo>
                    <a:pt x="46" y="94"/>
                    <a:pt x="59" y="56"/>
                    <a:pt x="0" y="0"/>
                  </a:cubicBezTo>
                  <a:close/>
                </a:path>
              </a:pathLst>
            </a:custGeom>
            <a:solidFill>
              <a:srgbClr val="081C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48" name="Freeform 234"/>
            <p:cNvSpPr/>
            <p:nvPr/>
          </p:nvSpPr>
          <p:spPr bwMode="auto">
            <a:xfrm>
              <a:off x="10564813" y="3094038"/>
              <a:ext cx="1101725" cy="479425"/>
            </a:xfrm>
            <a:custGeom>
              <a:avLst/>
              <a:gdLst>
                <a:gd name="T0" fmla="*/ 197 w 260"/>
                <a:gd name="T1" fmla="*/ 86 h 113"/>
                <a:gd name="T2" fmla="*/ 142 w 260"/>
                <a:gd name="T3" fmla="*/ 74 h 113"/>
                <a:gd name="T4" fmla="*/ 101 w 260"/>
                <a:gd name="T5" fmla="*/ 112 h 113"/>
                <a:gd name="T6" fmla="*/ 93 w 260"/>
                <a:gd name="T7" fmla="*/ 105 h 113"/>
                <a:gd name="T8" fmla="*/ 0 w 260"/>
                <a:gd name="T9" fmla="*/ 113 h 113"/>
                <a:gd name="T10" fmla="*/ 62 w 260"/>
                <a:gd name="T11" fmla="*/ 37 h 113"/>
                <a:gd name="T12" fmla="*/ 98 w 260"/>
                <a:gd name="T13" fmla="*/ 37 h 113"/>
                <a:gd name="T14" fmla="*/ 101 w 260"/>
                <a:gd name="T15" fmla="*/ 106 h 113"/>
                <a:gd name="T16" fmla="*/ 105 w 260"/>
                <a:gd name="T17" fmla="*/ 33 h 113"/>
                <a:gd name="T18" fmla="*/ 151 w 260"/>
                <a:gd name="T19" fmla="*/ 14 h 113"/>
                <a:gd name="T20" fmla="*/ 195 w 260"/>
                <a:gd name="T21" fmla="*/ 82 h 113"/>
                <a:gd name="T22" fmla="*/ 158 w 260"/>
                <a:gd name="T23" fmla="*/ 12 h 113"/>
                <a:gd name="T24" fmla="*/ 171 w 260"/>
                <a:gd name="T25" fmla="*/ 0 h 113"/>
                <a:gd name="T26" fmla="*/ 200 w 260"/>
                <a:gd name="T27" fmla="*/ 20 h 113"/>
                <a:gd name="T28" fmla="*/ 260 w 260"/>
                <a:gd name="T29" fmla="*/ 51 h 113"/>
                <a:gd name="T30" fmla="*/ 255 w 260"/>
                <a:gd name="T31" fmla="*/ 51 h 113"/>
                <a:gd name="T32" fmla="*/ 197 w 260"/>
                <a:gd name="T33" fmla="*/ 8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0" h="113">
                  <a:moveTo>
                    <a:pt x="197" y="86"/>
                  </a:moveTo>
                  <a:cubicBezTo>
                    <a:pt x="197" y="86"/>
                    <a:pt x="174" y="68"/>
                    <a:pt x="142" y="74"/>
                  </a:cubicBezTo>
                  <a:cubicBezTo>
                    <a:pt x="110" y="81"/>
                    <a:pt x="101" y="112"/>
                    <a:pt x="101" y="112"/>
                  </a:cubicBezTo>
                  <a:cubicBezTo>
                    <a:pt x="101" y="112"/>
                    <a:pt x="97" y="109"/>
                    <a:pt x="93" y="105"/>
                  </a:cubicBezTo>
                  <a:cubicBezTo>
                    <a:pt x="52" y="77"/>
                    <a:pt x="13" y="98"/>
                    <a:pt x="0" y="113"/>
                  </a:cubicBezTo>
                  <a:cubicBezTo>
                    <a:pt x="12" y="97"/>
                    <a:pt x="47" y="87"/>
                    <a:pt x="62" y="37"/>
                  </a:cubicBezTo>
                  <a:cubicBezTo>
                    <a:pt x="68" y="35"/>
                    <a:pt x="93" y="35"/>
                    <a:pt x="98" y="37"/>
                  </a:cubicBezTo>
                  <a:cubicBezTo>
                    <a:pt x="102" y="39"/>
                    <a:pt x="101" y="106"/>
                    <a:pt x="101" y="106"/>
                  </a:cubicBezTo>
                  <a:cubicBezTo>
                    <a:pt x="101" y="106"/>
                    <a:pt x="103" y="38"/>
                    <a:pt x="105" y="33"/>
                  </a:cubicBezTo>
                  <a:cubicBezTo>
                    <a:pt x="106" y="28"/>
                    <a:pt x="145" y="15"/>
                    <a:pt x="151" y="14"/>
                  </a:cubicBezTo>
                  <a:cubicBezTo>
                    <a:pt x="157" y="14"/>
                    <a:pt x="195" y="82"/>
                    <a:pt x="195" y="82"/>
                  </a:cubicBezTo>
                  <a:cubicBezTo>
                    <a:pt x="195" y="82"/>
                    <a:pt x="162" y="19"/>
                    <a:pt x="158" y="12"/>
                  </a:cubicBezTo>
                  <a:cubicBezTo>
                    <a:pt x="155" y="4"/>
                    <a:pt x="163" y="1"/>
                    <a:pt x="171" y="0"/>
                  </a:cubicBezTo>
                  <a:cubicBezTo>
                    <a:pt x="178" y="0"/>
                    <a:pt x="183" y="0"/>
                    <a:pt x="200" y="20"/>
                  </a:cubicBezTo>
                  <a:cubicBezTo>
                    <a:pt x="216" y="39"/>
                    <a:pt x="260" y="51"/>
                    <a:pt x="260" y="51"/>
                  </a:cubicBezTo>
                  <a:cubicBezTo>
                    <a:pt x="258" y="51"/>
                    <a:pt x="257" y="52"/>
                    <a:pt x="255" y="51"/>
                  </a:cubicBezTo>
                  <a:cubicBezTo>
                    <a:pt x="202" y="45"/>
                    <a:pt x="197" y="86"/>
                    <a:pt x="197" y="86"/>
                  </a:cubicBezTo>
                  <a:close/>
                </a:path>
              </a:pathLst>
            </a:custGeom>
            <a:solidFill>
              <a:srgbClr val="081C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grpSp>
      <p:grpSp>
        <p:nvGrpSpPr>
          <p:cNvPr id="49" name="组合 48"/>
          <p:cNvGrpSpPr/>
          <p:nvPr/>
        </p:nvGrpSpPr>
        <p:grpSpPr>
          <a:xfrm>
            <a:off x="1851952" y="1585196"/>
            <a:ext cx="1946275" cy="954088"/>
            <a:chOff x="187326" y="368300"/>
            <a:chExt cx="1946275" cy="954088"/>
          </a:xfrm>
        </p:grpSpPr>
        <p:sp>
          <p:nvSpPr>
            <p:cNvPr id="50" name="Freeform 235"/>
            <p:cNvSpPr/>
            <p:nvPr/>
          </p:nvSpPr>
          <p:spPr bwMode="auto">
            <a:xfrm>
              <a:off x="187326" y="368300"/>
              <a:ext cx="1946275" cy="954088"/>
            </a:xfrm>
            <a:custGeom>
              <a:avLst/>
              <a:gdLst>
                <a:gd name="T0" fmla="*/ 0 w 459"/>
                <a:gd name="T1" fmla="*/ 128 h 225"/>
                <a:gd name="T2" fmla="*/ 3 w 459"/>
                <a:gd name="T3" fmla="*/ 127 h 225"/>
                <a:gd name="T4" fmla="*/ 72 w 459"/>
                <a:gd name="T5" fmla="*/ 107 h 225"/>
                <a:gd name="T6" fmla="*/ 100 w 459"/>
                <a:gd name="T7" fmla="*/ 74 h 225"/>
                <a:gd name="T8" fmla="*/ 106 w 459"/>
                <a:gd name="T9" fmla="*/ 75 h 225"/>
                <a:gd name="T10" fmla="*/ 215 w 459"/>
                <a:gd name="T11" fmla="*/ 133 h 225"/>
                <a:gd name="T12" fmla="*/ 221 w 459"/>
                <a:gd name="T13" fmla="*/ 129 h 225"/>
                <a:gd name="T14" fmla="*/ 220 w 459"/>
                <a:gd name="T15" fmla="*/ 95 h 225"/>
                <a:gd name="T16" fmla="*/ 230 w 459"/>
                <a:gd name="T17" fmla="*/ 104 h 225"/>
                <a:gd name="T18" fmla="*/ 255 w 459"/>
                <a:gd name="T19" fmla="*/ 96 h 225"/>
                <a:gd name="T20" fmla="*/ 260 w 459"/>
                <a:gd name="T21" fmla="*/ 80 h 225"/>
                <a:gd name="T22" fmla="*/ 281 w 459"/>
                <a:gd name="T23" fmla="*/ 112 h 225"/>
                <a:gd name="T24" fmla="*/ 291 w 459"/>
                <a:gd name="T25" fmla="*/ 113 h 225"/>
                <a:gd name="T26" fmla="*/ 347 w 459"/>
                <a:gd name="T27" fmla="*/ 5 h 225"/>
                <a:gd name="T28" fmla="*/ 352 w 459"/>
                <a:gd name="T29" fmla="*/ 3 h 225"/>
                <a:gd name="T30" fmla="*/ 459 w 459"/>
                <a:gd name="T31" fmla="*/ 15 h 225"/>
                <a:gd name="T32" fmla="*/ 456 w 459"/>
                <a:gd name="T33" fmla="*/ 18 h 225"/>
                <a:gd name="T34" fmla="*/ 429 w 459"/>
                <a:gd name="T35" fmla="*/ 80 h 225"/>
                <a:gd name="T36" fmla="*/ 377 w 459"/>
                <a:gd name="T37" fmla="*/ 103 h 225"/>
                <a:gd name="T38" fmla="*/ 366 w 459"/>
                <a:gd name="T39" fmla="*/ 157 h 225"/>
                <a:gd name="T40" fmla="*/ 356 w 459"/>
                <a:gd name="T41" fmla="*/ 157 h 225"/>
                <a:gd name="T42" fmla="*/ 286 w 459"/>
                <a:gd name="T43" fmla="*/ 225 h 225"/>
                <a:gd name="T44" fmla="*/ 286 w 459"/>
                <a:gd name="T45" fmla="*/ 225 h 225"/>
                <a:gd name="T46" fmla="*/ 231 w 459"/>
                <a:gd name="T47" fmla="*/ 197 h 225"/>
                <a:gd name="T48" fmla="*/ 188 w 459"/>
                <a:gd name="T49" fmla="*/ 216 h 225"/>
                <a:gd name="T50" fmla="*/ 142 w 459"/>
                <a:gd name="T51" fmla="*/ 163 h 225"/>
                <a:gd name="T52" fmla="*/ 93 w 459"/>
                <a:gd name="T53" fmla="*/ 177 h 225"/>
                <a:gd name="T54" fmla="*/ 0 w 459"/>
                <a:gd name="T55" fmla="*/ 12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59" h="225">
                  <a:moveTo>
                    <a:pt x="0" y="128"/>
                  </a:moveTo>
                  <a:cubicBezTo>
                    <a:pt x="1" y="128"/>
                    <a:pt x="2" y="127"/>
                    <a:pt x="3" y="127"/>
                  </a:cubicBezTo>
                  <a:cubicBezTo>
                    <a:pt x="7" y="126"/>
                    <a:pt x="50" y="125"/>
                    <a:pt x="72" y="107"/>
                  </a:cubicBezTo>
                  <a:cubicBezTo>
                    <a:pt x="84" y="99"/>
                    <a:pt x="94" y="88"/>
                    <a:pt x="100" y="74"/>
                  </a:cubicBezTo>
                  <a:cubicBezTo>
                    <a:pt x="101" y="73"/>
                    <a:pt x="105" y="74"/>
                    <a:pt x="106" y="75"/>
                  </a:cubicBezTo>
                  <a:cubicBezTo>
                    <a:pt x="111" y="81"/>
                    <a:pt x="152" y="145"/>
                    <a:pt x="215" y="133"/>
                  </a:cubicBezTo>
                  <a:cubicBezTo>
                    <a:pt x="219" y="133"/>
                    <a:pt x="220" y="132"/>
                    <a:pt x="221" y="129"/>
                  </a:cubicBezTo>
                  <a:cubicBezTo>
                    <a:pt x="222" y="126"/>
                    <a:pt x="220" y="97"/>
                    <a:pt x="220" y="95"/>
                  </a:cubicBezTo>
                  <a:cubicBezTo>
                    <a:pt x="222" y="97"/>
                    <a:pt x="226" y="101"/>
                    <a:pt x="230" y="104"/>
                  </a:cubicBezTo>
                  <a:cubicBezTo>
                    <a:pt x="237" y="96"/>
                    <a:pt x="248" y="94"/>
                    <a:pt x="255" y="96"/>
                  </a:cubicBezTo>
                  <a:cubicBezTo>
                    <a:pt x="256" y="95"/>
                    <a:pt x="259" y="80"/>
                    <a:pt x="260" y="80"/>
                  </a:cubicBezTo>
                  <a:cubicBezTo>
                    <a:pt x="263" y="85"/>
                    <a:pt x="276" y="107"/>
                    <a:pt x="281" y="112"/>
                  </a:cubicBezTo>
                  <a:cubicBezTo>
                    <a:pt x="283" y="116"/>
                    <a:pt x="287" y="116"/>
                    <a:pt x="291" y="113"/>
                  </a:cubicBezTo>
                  <a:cubicBezTo>
                    <a:pt x="293" y="112"/>
                    <a:pt x="358" y="62"/>
                    <a:pt x="347" y="5"/>
                  </a:cubicBezTo>
                  <a:cubicBezTo>
                    <a:pt x="347" y="2"/>
                    <a:pt x="349" y="0"/>
                    <a:pt x="352" y="3"/>
                  </a:cubicBezTo>
                  <a:cubicBezTo>
                    <a:pt x="384" y="32"/>
                    <a:pt x="449" y="16"/>
                    <a:pt x="459" y="15"/>
                  </a:cubicBezTo>
                  <a:cubicBezTo>
                    <a:pt x="458" y="16"/>
                    <a:pt x="457" y="17"/>
                    <a:pt x="456" y="18"/>
                  </a:cubicBezTo>
                  <a:cubicBezTo>
                    <a:pt x="409" y="44"/>
                    <a:pt x="429" y="80"/>
                    <a:pt x="429" y="80"/>
                  </a:cubicBezTo>
                  <a:cubicBezTo>
                    <a:pt x="429" y="80"/>
                    <a:pt x="400" y="80"/>
                    <a:pt x="377" y="103"/>
                  </a:cubicBezTo>
                  <a:cubicBezTo>
                    <a:pt x="355" y="127"/>
                    <a:pt x="366" y="157"/>
                    <a:pt x="366" y="157"/>
                  </a:cubicBezTo>
                  <a:cubicBezTo>
                    <a:pt x="366" y="157"/>
                    <a:pt x="362" y="157"/>
                    <a:pt x="356" y="157"/>
                  </a:cubicBezTo>
                  <a:cubicBezTo>
                    <a:pt x="299" y="159"/>
                    <a:pt x="283" y="210"/>
                    <a:pt x="286" y="225"/>
                  </a:cubicBezTo>
                  <a:cubicBezTo>
                    <a:pt x="286" y="225"/>
                    <a:pt x="286" y="225"/>
                    <a:pt x="286" y="225"/>
                  </a:cubicBezTo>
                  <a:cubicBezTo>
                    <a:pt x="286" y="225"/>
                    <a:pt x="257" y="196"/>
                    <a:pt x="231" y="197"/>
                  </a:cubicBezTo>
                  <a:cubicBezTo>
                    <a:pt x="205" y="198"/>
                    <a:pt x="188" y="216"/>
                    <a:pt x="188" y="216"/>
                  </a:cubicBezTo>
                  <a:cubicBezTo>
                    <a:pt x="188" y="216"/>
                    <a:pt x="183" y="177"/>
                    <a:pt x="142" y="163"/>
                  </a:cubicBezTo>
                  <a:cubicBezTo>
                    <a:pt x="120" y="156"/>
                    <a:pt x="93" y="177"/>
                    <a:pt x="93" y="177"/>
                  </a:cubicBezTo>
                  <a:cubicBezTo>
                    <a:pt x="93" y="177"/>
                    <a:pt x="81" y="139"/>
                    <a:pt x="0" y="128"/>
                  </a:cubicBezTo>
                  <a:close/>
                </a:path>
              </a:pathLst>
            </a:custGeom>
            <a:solidFill>
              <a:srgbClr val="052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51" name="Freeform 236"/>
            <p:cNvSpPr/>
            <p:nvPr/>
          </p:nvSpPr>
          <p:spPr bwMode="auto">
            <a:xfrm>
              <a:off x="1250950" y="817562"/>
              <a:ext cx="68262" cy="88900"/>
            </a:xfrm>
            <a:custGeom>
              <a:avLst/>
              <a:gdLst>
                <a:gd name="T0" fmla="*/ 1 w 16"/>
                <a:gd name="T1" fmla="*/ 17 h 21"/>
                <a:gd name="T2" fmla="*/ 3 w 16"/>
                <a:gd name="T3" fmla="*/ 16 h 21"/>
                <a:gd name="T4" fmla="*/ 6 w 16"/>
                <a:gd name="T5" fmla="*/ 17 h 21"/>
                <a:gd name="T6" fmla="*/ 8 w 16"/>
                <a:gd name="T7" fmla="*/ 14 h 21"/>
                <a:gd name="T8" fmla="*/ 7 w 16"/>
                <a:gd name="T9" fmla="*/ 13 h 21"/>
                <a:gd name="T10" fmla="*/ 9 w 16"/>
                <a:gd name="T11" fmla="*/ 6 h 21"/>
                <a:gd name="T12" fmla="*/ 8 w 16"/>
                <a:gd name="T13" fmla="*/ 0 h 21"/>
                <a:gd name="T14" fmla="*/ 13 w 16"/>
                <a:gd name="T15" fmla="*/ 5 h 21"/>
                <a:gd name="T16" fmla="*/ 11 w 16"/>
                <a:gd name="T17" fmla="*/ 19 h 21"/>
                <a:gd name="T18" fmla="*/ 0 w 16"/>
                <a:gd name="T19" fmla="*/ 17 h 21"/>
                <a:gd name="T20" fmla="*/ 1 w 16"/>
                <a:gd name="T21"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21">
                  <a:moveTo>
                    <a:pt x="1" y="17"/>
                  </a:moveTo>
                  <a:cubicBezTo>
                    <a:pt x="2" y="17"/>
                    <a:pt x="3" y="17"/>
                    <a:pt x="3" y="16"/>
                  </a:cubicBezTo>
                  <a:cubicBezTo>
                    <a:pt x="4" y="17"/>
                    <a:pt x="5" y="17"/>
                    <a:pt x="6" y="17"/>
                  </a:cubicBezTo>
                  <a:cubicBezTo>
                    <a:pt x="7" y="17"/>
                    <a:pt x="8" y="16"/>
                    <a:pt x="8" y="14"/>
                  </a:cubicBezTo>
                  <a:cubicBezTo>
                    <a:pt x="7" y="14"/>
                    <a:pt x="7" y="14"/>
                    <a:pt x="7" y="13"/>
                  </a:cubicBezTo>
                  <a:cubicBezTo>
                    <a:pt x="8" y="11"/>
                    <a:pt x="9" y="9"/>
                    <a:pt x="9" y="6"/>
                  </a:cubicBezTo>
                  <a:cubicBezTo>
                    <a:pt x="9" y="4"/>
                    <a:pt x="9" y="2"/>
                    <a:pt x="8" y="0"/>
                  </a:cubicBezTo>
                  <a:cubicBezTo>
                    <a:pt x="10" y="1"/>
                    <a:pt x="12" y="3"/>
                    <a:pt x="13" y="5"/>
                  </a:cubicBezTo>
                  <a:cubicBezTo>
                    <a:pt x="16" y="11"/>
                    <a:pt x="15" y="17"/>
                    <a:pt x="11" y="19"/>
                  </a:cubicBezTo>
                  <a:cubicBezTo>
                    <a:pt x="7" y="21"/>
                    <a:pt x="3" y="20"/>
                    <a:pt x="0" y="17"/>
                  </a:cubicBezTo>
                  <a:cubicBezTo>
                    <a:pt x="0" y="17"/>
                    <a:pt x="0" y="17"/>
                    <a:pt x="1" y="17"/>
                  </a:cubicBezTo>
                  <a:close/>
                </a:path>
              </a:pathLst>
            </a:custGeom>
            <a:solidFill>
              <a:srgbClr val="FFD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52" name="Freeform 237"/>
            <p:cNvSpPr/>
            <p:nvPr/>
          </p:nvSpPr>
          <p:spPr bwMode="auto">
            <a:xfrm>
              <a:off x="1166813" y="865187"/>
              <a:ext cx="63500" cy="63500"/>
            </a:xfrm>
            <a:custGeom>
              <a:avLst/>
              <a:gdLst>
                <a:gd name="T0" fmla="*/ 15 w 15"/>
                <a:gd name="T1" fmla="*/ 7 h 15"/>
                <a:gd name="T2" fmla="*/ 13 w 15"/>
                <a:gd name="T3" fmla="*/ 8 h 15"/>
                <a:gd name="T4" fmla="*/ 12 w 15"/>
                <a:gd name="T5" fmla="*/ 10 h 15"/>
                <a:gd name="T6" fmla="*/ 9 w 15"/>
                <a:gd name="T7" fmla="*/ 9 h 15"/>
                <a:gd name="T8" fmla="*/ 9 w 15"/>
                <a:gd name="T9" fmla="*/ 8 h 15"/>
                <a:gd name="T10" fmla="*/ 3 w 15"/>
                <a:gd name="T11" fmla="*/ 4 h 15"/>
                <a:gd name="T12" fmla="*/ 1 w 15"/>
                <a:gd name="T13" fmla="*/ 0 h 15"/>
                <a:gd name="T14" fmla="*/ 0 w 15"/>
                <a:gd name="T15" fmla="*/ 7 h 15"/>
                <a:gd name="T16" fmla="*/ 10 w 15"/>
                <a:gd name="T17" fmla="*/ 14 h 15"/>
                <a:gd name="T18" fmla="*/ 15 w 15"/>
                <a:gd name="T19" fmla="*/ 7 h 15"/>
                <a:gd name="T20" fmla="*/ 15 w 15"/>
                <a:gd name="T21"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15">
                  <a:moveTo>
                    <a:pt x="15" y="7"/>
                  </a:moveTo>
                  <a:cubicBezTo>
                    <a:pt x="15" y="8"/>
                    <a:pt x="14" y="8"/>
                    <a:pt x="13" y="8"/>
                  </a:cubicBezTo>
                  <a:cubicBezTo>
                    <a:pt x="13" y="9"/>
                    <a:pt x="13" y="10"/>
                    <a:pt x="12" y="10"/>
                  </a:cubicBezTo>
                  <a:cubicBezTo>
                    <a:pt x="11" y="11"/>
                    <a:pt x="10" y="10"/>
                    <a:pt x="9" y="9"/>
                  </a:cubicBezTo>
                  <a:cubicBezTo>
                    <a:pt x="9" y="9"/>
                    <a:pt x="9" y="9"/>
                    <a:pt x="9" y="8"/>
                  </a:cubicBezTo>
                  <a:cubicBezTo>
                    <a:pt x="7" y="8"/>
                    <a:pt x="5" y="6"/>
                    <a:pt x="3" y="4"/>
                  </a:cubicBezTo>
                  <a:cubicBezTo>
                    <a:pt x="2" y="3"/>
                    <a:pt x="1" y="1"/>
                    <a:pt x="1" y="0"/>
                  </a:cubicBezTo>
                  <a:cubicBezTo>
                    <a:pt x="0" y="2"/>
                    <a:pt x="0" y="4"/>
                    <a:pt x="0" y="7"/>
                  </a:cubicBezTo>
                  <a:cubicBezTo>
                    <a:pt x="1" y="12"/>
                    <a:pt x="6" y="15"/>
                    <a:pt x="10" y="14"/>
                  </a:cubicBezTo>
                  <a:cubicBezTo>
                    <a:pt x="13" y="14"/>
                    <a:pt x="15" y="11"/>
                    <a:pt x="15" y="7"/>
                  </a:cubicBezTo>
                  <a:cubicBezTo>
                    <a:pt x="15" y="7"/>
                    <a:pt x="15" y="7"/>
                    <a:pt x="15" y="7"/>
                  </a:cubicBezTo>
                  <a:close/>
                </a:path>
              </a:pathLst>
            </a:custGeom>
            <a:solidFill>
              <a:srgbClr val="FFD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53" name="Freeform 238"/>
            <p:cNvSpPr/>
            <p:nvPr/>
          </p:nvSpPr>
          <p:spPr bwMode="auto">
            <a:xfrm>
              <a:off x="187326" y="733425"/>
              <a:ext cx="1212850" cy="588963"/>
            </a:xfrm>
            <a:custGeom>
              <a:avLst/>
              <a:gdLst>
                <a:gd name="T0" fmla="*/ 0 w 286"/>
                <a:gd name="T1" fmla="*/ 42 h 139"/>
                <a:gd name="T2" fmla="*/ 58 w 286"/>
                <a:gd name="T3" fmla="*/ 35 h 139"/>
                <a:gd name="T4" fmla="*/ 99 w 286"/>
                <a:gd name="T5" fmla="*/ 7 h 139"/>
                <a:gd name="T6" fmla="*/ 95 w 286"/>
                <a:gd name="T7" fmla="*/ 79 h 139"/>
                <a:gd name="T8" fmla="*/ 105 w 286"/>
                <a:gd name="T9" fmla="*/ 4 h 139"/>
                <a:gd name="T10" fmla="*/ 136 w 286"/>
                <a:gd name="T11" fmla="*/ 27 h 139"/>
                <a:gd name="T12" fmla="*/ 191 w 286"/>
                <a:gd name="T13" fmla="*/ 55 h 139"/>
                <a:gd name="T14" fmla="*/ 191 w 286"/>
                <a:gd name="T15" fmla="*/ 117 h 139"/>
                <a:gd name="T16" fmla="*/ 201 w 286"/>
                <a:gd name="T17" fmla="*/ 55 h 139"/>
                <a:gd name="T18" fmla="*/ 217 w 286"/>
                <a:gd name="T19" fmla="*/ 52 h 139"/>
                <a:gd name="T20" fmla="*/ 286 w 286"/>
                <a:gd name="T21" fmla="*/ 136 h 139"/>
                <a:gd name="T22" fmla="*/ 286 w 286"/>
                <a:gd name="T23" fmla="*/ 136 h 139"/>
                <a:gd name="T24" fmla="*/ 286 w 286"/>
                <a:gd name="T25" fmla="*/ 139 h 139"/>
                <a:gd name="T26" fmla="*/ 286 w 286"/>
                <a:gd name="T27" fmla="*/ 139 h 139"/>
                <a:gd name="T28" fmla="*/ 231 w 286"/>
                <a:gd name="T29" fmla="*/ 111 h 139"/>
                <a:gd name="T30" fmla="*/ 188 w 286"/>
                <a:gd name="T31" fmla="*/ 130 h 139"/>
                <a:gd name="T32" fmla="*/ 142 w 286"/>
                <a:gd name="T33" fmla="*/ 77 h 139"/>
                <a:gd name="T34" fmla="*/ 93 w 286"/>
                <a:gd name="T35" fmla="*/ 91 h 139"/>
                <a:gd name="T36" fmla="*/ 0 w 286"/>
                <a:gd name="T37" fmla="*/ 4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6" h="139">
                  <a:moveTo>
                    <a:pt x="0" y="42"/>
                  </a:moveTo>
                  <a:cubicBezTo>
                    <a:pt x="9" y="39"/>
                    <a:pt x="43" y="41"/>
                    <a:pt x="58" y="35"/>
                  </a:cubicBezTo>
                  <a:cubicBezTo>
                    <a:pt x="72" y="29"/>
                    <a:pt x="94" y="9"/>
                    <a:pt x="99" y="7"/>
                  </a:cubicBezTo>
                  <a:cubicBezTo>
                    <a:pt x="103" y="6"/>
                    <a:pt x="95" y="79"/>
                    <a:pt x="95" y="79"/>
                  </a:cubicBezTo>
                  <a:cubicBezTo>
                    <a:pt x="95" y="79"/>
                    <a:pt x="104" y="8"/>
                    <a:pt x="105" y="4"/>
                  </a:cubicBezTo>
                  <a:cubicBezTo>
                    <a:pt x="107" y="0"/>
                    <a:pt x="120" y="9"/>
                    <a:pt x="136" y="27"/>
                  </a:cubicBezTo>
                  <a:cubicBezTo>
                    <a:pt x="153" y="46"/>
                    <a:pt x="185" y="52"/>
                    <a:pt x="191" y="55"/>
                  </a:cubicBezTo>
                  <a:cubicBezTo>
                    <a:pt x="196" y="57"/>
                    <a:pt x="193" y="98"/>
                    <a:pt x="191" y="117"/>
                  </a:cubicBezTo>
                  <a:cubicBezTo>
                    <a:pt x="193" y="98"/>
                    <a:pt x="198" y="57"/>
                    <a:pt x="201" y="55"/>
                  </a:cubicBezTo>
                  <a:cubicBezTo>
                    <a:pt x="204" y="53"/>
                    <a:pt x="208" y="52"/>
                    <a:pt x="217" y="52"/>
                  </a:cubicBezTo>
                  <a:cubicBezTo>
                    <a:pt x="225" y="86"/>
                    <a:pt x="286" y="136"/>
                    <a:pt x="286" y="136"/>
                  </a:cubicBezTo>
                  <a:cubicBezTo>
                    <a:pt x="286" y="136"/>
                    <a:pt x="286" y="136"/>
                    <a:pt x="286" y="136"/>
                  </a:cubicBezTo>
                  <a:cubicBezTo>
                    <a:pt x="286" y="137"/>
                    <a:pt x="286" y="138"/>
                    <a:pt x="286" y="139"/>
                  </a:cubicBezTo>
                  <a:cubicBezTo>
                    <a:pt x="286" y="139"/>
                    <a:pt x="286" y="139"/>
                    <a:pt x="286" y="139"/>
                  </a:cubicBezTo>
                  <a:cubicBezTo>
                    <a:pt x="286" y="139"/>
                    <a:pt x="257" y="110"/>
                    <a:pt x="231" y="111"/>
                  </a:cubicBezTo>
                  <a:cubicBezTo>
                    <a:pt x="205" y="112"/>
                    <a:pt x="188" y="130"/>
                    <a:pt x="188" y="130"/>
                  </a:cubicBezTo>
                  <a:cubicBezTo>
                    <a:pt x="188" y="130"/>
                    <a:pt x="183" y="91"/>
                    <a:pt x="142" y="77"/>
                  </a:cubicBezTo>
                  <a:cubicBezTo>
                    <a:pt x="120" y="70"/>
                    <a:pt x="93" y="91"/>
                    <a:pt x="93" y="91"/>
                  </a:cubicBezTo>
                  <a:cubicBezTo>
                    <a:pt x="93" y="91"/>
                    <a:pt x="81" y="53"/>
                    <a:pt x="0" y="42"/>
                  </a:cubicBezTo>
                  <a:close/>
                </a:path>
              </a:pathLst>
            </a:custGeom>
            <a:solidFill>
              <a:srgbClr val="081C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54" name="Freeform 239"/>
            <p:cNvSpPr/>
            <p:nvPr/>
          </p:nvSpPr>
          <p:spPr bwMode="auto">
            <a:xfrm>
              <a:off x="1400175" y="431800"/>
              <a:ext cx="733425" cy="857250"/>
            </a:xfrm>
            <a:custGeom>
              <a:avLst/>
              <a:gdLst>
                <a:gd name="T0" fmla="*/ 143 w 173"/>
                <a:gd name="T1" fmla="*/ 65 h 202"/>
                <a:gd name="T2" fmla="*/ 91 w 173"/>
                <a:gd name="T3" fmla="*/ 88 h 202"/>
                <a:gd name="T4" fmla="*/ 80 w 173"/>
                <a:gd name="T5" fmla="*/ 142 h 202"/>
                <a:gd name="T6" fmla="*/ 70 w 173"/>
                <a:gd name="T7" fmla="*/ 142 h 202"/>
                <a:gd name="T8" fmla="*/ 0 w 173"/>
                <a:gd name="T9" fmla="*/ 202 h 202"/>
                <a:gd name="T10" fmla="*/ 5 w 173"/>
                <a:gd name="T11" fmla="*/ 105 h 202"/>
                <a:gd name="T12" fmla="*/ 34 w 173"/>
                <a:gd name="T13" fmla="*/ 84 h 202"/>
                <a:gd name="T14" fmla="*/ 77 w 173"/>
                <a:gd name="T15" fmla="*/ 138 h 202"/>
                <a:gd name="T16" fmla="*/ 37 w 173"/>
                <a:gd name="T17" fmla="*/ 77 h 202"/>
                <a:gd name="T18" fmla="*/ 64 w 173"/>
                <a:gd name="T19" fmla="*/ 35 h 202"/>
                <a:gd name="T20" fmla="*/ 139 w 173"/>
                <a:gd name="T21" fmla="*/ 63 h 202"/>
                <a:gd name="T22" fmla="*/ 68 w 173"/>
                <a:gd name="T23" fmla="*/ 28 h 202"/>
                <a:gd name="T24" fmla="*/ 71 w 173"/>
                <a:gd name="T25" fmla="*/ 11 h 202"/>
                <a:gd name="T26" fmla="*/ 106 w 173"/>
                <a:gd name="T27" fmla="*/ 10 h 202"/>
                <a:gd name="T28" fmla="*/ 173 w 173"/>
                <a:gd name="T29" fmla="*/ 0 h 202"/>
                <a:gd name="T30" fmla="*/ 170 w 173"/>
                <a:gd name="T31" fmla="*/ 3 h 202"/>
                <a:gd name="T32" fmla="*/ 143 w 173"/>
                <a:gd name="T33" fmla="*/ 6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3" h="202">
                  <a:moveTo>
                    <a:pt x="143" y="65"/>
                  </a:moveTo>
                  <a:cubicBezTo>
                    <a:pt x="143" y="65"/>
                    <a:pt x="114" y="65"/>
                    <a:pt x="91" y="88"/>
                  </a:cubicBezTo>
                  <a:cubicBezTo>
                    <a:pt x="69" y="112"/>
                    <a:pt x="80" y="142"/>
                    <a:pt x="80" y="142"/>
                  </a:cubicBezTo>
                  <a:cubicBezTo>
                    <a:pt x="80" y="142"/>
                    <a:pt x="76" y="142"/>
                    <a:pt x="70" y="142"/>
                  </a:cubicBezTo>
                  <a:cubicBezTo>
                    <a:pt x="20" y="144"/>
                    <a:pt x="2" y="183"/>
                    <a:pt x="0" y="202"/>
                  </a:cubicBezTo>
                  <a:cubicBezTo>
                    <a:pt x="0" y="183"/>
                    <a:pt x="22" y="154"/>
                    <a:pt x="5" y="105"/>
                  </a:cubicBezTo>
                  <a:cubicBezTo>
                    <a:pt x="8" y="100"/>
                    <a:pt x="29" y="86"/>
                    <a:pt x="34" y="84"/>
                  </a:cubicBezTo>
                  <a:cubicBezTo>
                    <a:pt x="39" y="83"/>
                    <a:pt x="77" y="138"/>
                    <a:pt x="77" y="138"/>
                  </a:cubicBezTo>
                  <a:cubicBezTo>
                    <a:pt x="77" y="138"/>
                    <a:pt x="39" y="82"/>
                    <a:pt x="37" y="77"/>
                  </a:cubicBezTo>
                  <a:cubicBezTo>
                    <a:pt x="35" y="71"/>
                    <a:pt x="59" y="38"/>
                    <a:pt x="64" y="35"/>
                  </a:cubicBezTo>
                  <a:cubicBezTo>
                    <a:pt x="68" y="31"/>
                    <a:pt x="139" y="63"/>
                    <a:pt x="139" y="63"/>
                  </a:cubicBezTo>
                  <a:cubicBezTo>
                    <a:pt x="139" y="63"/>
                    <a:pt x="75" y="32"/>
                    <a:pt x="68" y="28"/>
                  </a:cubicBezTo>
                  <a:cubicBezTo>
                    <a:pt x="61" y="24"/>
                    <a:pt x="66" y="16"/>
                    <a:pt x="71" y="11"/>
                  </a:cubicBezTo>
                  <a:cubicBezTo>
                    <a:pt x="77" y="6"/>
                    <a:pt x="81" y="4"/>
                    <a:pt x="106" y="10"/>
                  </a:cubicBezTo>
                  <a:cubicBezTo>
                    <a:pt x="131" y="16"/>
                    <a:pt x="173" y="0"/>
                    <a:pt x="173" y="0"/>
                  </a:cubicBezTo>
                  <a:cubicBezTo>
                    <a:pt x="172" y="1"/>
                    <a:pt x="171" y="2"/>
                    <a:pt x="170" y="3"/>
                  </a:cubicBezTo>
                  <a:cubicBezTo>
                    <a:pt x="123" y="29"/>
                    <a:pt x="143" y="65"/>
                    <a:pt x="143" y="65"/>
                  </a:cubicBezTo>
                  <a:close/>
                </a:path>
              </a:pathLst>
            </a:custGeom>
            <a:solidFill>
              <a:srgbClr val="081C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grpSp>
      <p:grpSp>
        <p:nvGrpSpPr>
          <p:cNvPr id="55" name="组合 54"/>
          <p:cNvGrpSpPr/>
          <p:nvPr/>
        </p:nvGrpSpPr>
        <p:grpSpPr>
          <a:xfrm>
            <a:off x="9045211" y="486647"/>
            <a:ext cx="1276350" cy="688975"/>
            <a:chOff x="10179050" y="-673101"/>
            <a:chExt cx="1276350" cy="688975"/>
          </a:xfrm>
        </p:grpSpPr>
        <p:sp>
          <p:nvSpPr>
            <p:cNvPr id="56" name="Freeform 240"/>
            <p:cNvSpPr/>
            <p:nvPr/>
          </p:nvSpPr>
          <p:spPr bwMode="auto">
            <a:xfrm>
              <a:off x="10179050" y="-673101"/>
              <a:ext cx="1276350" cy="688975"/>
            </a:xfrm>
            <a:custGeom>
              <a:avLst/>
              <a:gdLst>
                <a:gd name="T0" fmla="*/ 0 w 301"/>
                <a:gd name="T1" fmla="*/ 0 h 162"/>
                <a:gd name="T2" fmla="*/ 2 w 301"/>
                <a:gd name="T3" fmla="*/ 0 h 162"/>
                <a:gd name="T4" fmla="*/ 48 w 301"/>
                <a:gd name="T5" fmla="*/ 15 h 162"/>
                <a:gd name="T6" fmla="*/ 76 w 301"/>
                <a:gd name="T7" fmla="*/ 7 h 162"/>
                <a:gd name="T8" fmla="*/ 79 w 301"/>
                <a:gd name="T9" fmla="*/ 10 h 162"/>
                <a:gd name="T10" fmla="*/ 119 w 301"/>
                <a:gd name="T11" fmla="*/ 83 h 162"/>
                <a:gd name="T12" fmla="*/ 124 w 301"/>
                <a:gd name="T13" fmla="*/ 83 h 162"/>
                <a:gd name="T14" fmla="*/ 136 w 301"/>
                <a:gd name="T15" fmla="*/ 64 h 162"/>
                <a:gd name="T16" fmla="*/ 139 w 301"/>
                <a:gd name="T17" fmla="*/ 73 h 162"/>
                <a:gd name="T18" fmla="*/ 156 w 301"/>
                <a:gd name="T19" fmla="*/ 77 h 162"/>
                <a:gd name="T20" fmla="*/ 164 w 301"/>
                <a:gd name="T21" fmla="*/ 70 h 162"/>
                <a:gd name="T22" fmla="*/ 164 w 301"/>
                <a:gd name="T23" fmla="*/ 96 h 162"/>
                <a:gd name="T24" fmla="*/ 169 w 301"/>
                <a:gd name="T25" fmla="*/ 101 h 162"/>
                <a:gd name="T26" fmla="*/ 242 w 301"/>
                <a:gd name="T27" fmla="*/ 61 h 162"/>
                <a:gd name="T28" fmla="*/ 245 w 301"/>
                <a:gd name="T29" fmla="*/ 61 h 162"/>
                <a:gd name="T30" fmla="*/ 301 w 301"/>
                <a:gd name="T31" fmla="*/ 109 h 162"/>
                <a:gd name="T32" fmla="*/ 298 w 301"/>
                <a:gd name="T33" fmla="*/ 109 h 162"/>
                <a:gd name="T34" fmla="*/ 260 w 301"/>
                <a:gd name="T35" fmla="*/ 134 h 162"/>
                <a:gd name="T36" fmla="*/ 222 w 301"/>
                <a:gd name="T37" fmla="*/ 128 h 162"/>
                <a:gd name="T38" fmla="*/ 195 w 301"/>
                <a:gd name="T39" fmla="*/ 154 h 162"/>
                <a:gd name="T40" fmla="*/ 189 w 301"/>
                <a:gd name="T41" fmla="*/ 150 h 162"/>
                <a:gd name="T42" fmla="*/ 125 w 301"/>
                <a:gd name="T43" fmla="*/ 162 h 162"/>
                <a:gd name="T44" fmla="*/ 124 w 301"/>
                <a:gd name="T45" fmla="*/ 162 h 162"/>
                <a:gd name="T46" fmla="*/ 104 w 301"/>
                <a:gd name="T47" fmla="*/ 125 h 162"/>
                <a:gd name="T48" fmla="*/ 73 w 301"/>
                <a:gd name="T49" fmla="*/ 120 h 162"/>
                <a:gd name="T50" fmla="*/ 67 w 301"/>
                <a:gd name="T51" fmla="*/ 73 h 162"/>
                <a:gd name="T52" fmla="*/ 34 w 301"/>
                <a:gd name="T53" fmla="*/ 62 h 162"/>
                <a:gd name="T54" fmla="*/ 0 w 301"/>
                <a:gd name="T5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01" h="162">
                  <a:moveTo>
                    <a:pt x="0" y="0"/>
                  </a:moveTo>
                  <a:cubicBezTo>
                    <a:pt x="1" y="0"/>
                    <a:pt x="1" y="0"/>
                    <a:pt x="2" y="0"/>
                  </a:cubicBezTo>
                  <a:cubicBezTo>
                    <a:pt x="5" y="1"/>
                    <a:pt x="29" y="17"/>
                    <a:pt x="48" y="15"/>
                  </a:cubicBezTo>
                  <a:cubicBezTo>
                    <a:pt x="58" y="15"/>
                    <a:pt x="68" y="12"/>
                    <a:pt x="76" y="7"/>
                  </a:cubicBezTo>
                  <a:cubicBezTo>
                    <a:pt x="77" y="7"/>
                    <a:pt x="79" y="9"/>
                    <a:pt x="79" y="10"/>
                  </a:cubicBezTo>
                  <a:cubicBezTo>
                    <a:pt x="80" y="15"/>
                    <a:pt x="79" y="66"/>
                    <a:pt x="119" y="83"/>
                  </a:cubicBezTo>
                  <a:cubicBezTo>
                    <a:pt x="121" y="85"/>
                    <a:pt x="123" y="85"/>
                    <a:pt x="124" y="83"/>
                  </a:cubicBezTo>
                  <a:cubicBezTo>
                    <a:pt x="126" y="82"/>
                    <a:pt x="135" y="65"/>
                    <a:pt x="136" y="64"/>
                  </a:cubicBezTo>
                  <a:cubicBezTo>
                    <a:pt x="136" y="65"/>
                    <a:pt x="137" y="70"/>
                    <a:pt x="139" y="73"/>
                  </a:cubicBezTo>
                  <a:cubicBezTo>
                    <a:pt x="145" y="71"/>
                    <a:pt x="152" y="74"/>
                    <a:pt x="156" y="77"/>
                  </a:cubicBezTo>
                  <a:cubicBezTo>
                    <a:pt x="157" y="77"/>
                    <a:pt x="164" y="70"/>
                    <a:pt x="164" y="70"/>
                  </a:cubicBezTo>
                  <a:cubicBezTo>
                    <a:pt x="164" y="74"/>
                    <a:pt x="163" y="92"/>
                    <a:pt x="164" y="96"/>
                  </a:cubicBezTo>
                  <a:cubicBezTo>
                    <a:pt x="164" y="100"/>
                    <a:pt x="166" y="101"/>
                    <a:pt x="169" y="101"/>
                  </a:cubicBezTo>
                  <a:cubicBezTo>
                    <a:pt x="171" y="101"/>
                    <a:pt x="226" y="97"/>
                    <a:pt x="242" y="61"/>
                  </a:cubicBezTo>
                  <a:cubicBezTo>
                    <a:pt x="243" y="59"/>
                    <a:pt x="245" y="59"/>
                    <a:pt x="245" y="61"/>
                  </a:cubicBezTo>
                  <a:cubicBezTo>
                    <a:pt x="252" y="90"/>
                    <a:pt x="295" y="105"/>
                    <a:pt x="301" y="109"/>
                  </a:cubicBezTo>
                  <a:cubicBezTo>
                    <a:pt x="300" y="109"/>
                    <a:pt x="299" y="109"/>
                    <a:pt x="298" y="109"/>
                  </a:cubicBezTo>
                  <a:cubicBezTo>
                    <a:pt x="262" y="106"/>
                    <a:pt x="260" y="134"/>
                    <a:pt x="260" y="134"/>
                  </a:cubicBezTo>
                  <a:cubicBezTo>
                    <a:pt x="260" y="134"/>
                    <a:pt x="243" y="123"/>
                    <a:pt x="222" y="128"/>
                  </a:cubicBezTo>
                  <a:cubicBezTo>
                    <a:pt x="200" y="133"/>
                    <a:pt x="195" y="154"/>
                    <a:pt x="195" y="154"/>
                  </a:cubicBezTo>
                  <a:cubicBezTo>
                    <a:pt x="195" y="154"/>
                    <a:pt x="193" y="152"/>
                    <a:pt x="189" y="150"/>
                  </a:cubicBezTo>
                  <a:cubicBezTo>
                    <a:pt x="157" y="130"/>
                    <a:pt x="128" y="152"/>
                    <a:pt x="125" y="162"/>
                  </a:cubicBezTo>
                  <a:cubicBezTo>
                    <a:pt x="124" y="162"/>
                    <a:pt x="124" y="162"/>
                    <a:pt x="124" y="162"/>
                  </a:cubicBezTo>
                  <a:cubicBezTo>
                    <a:pt x="124" y="162"/>
                    <a:pt x="119" y="134"/>
                    <a:pt x="104" y="125"/>
                  </a:cubicBezTo>
                  <a:cubicBezTo>
                    <a:pt x="89" y="116"/>
                    <a:pt x="73" y="120"/>
                    <a:pt x="73" y="120"/>
                  </a:cubicBezTo>
                  <a:cubicBezTo>
                    <a:pt x="73" y="120"/>
                    <a:pt x="85" y="96"/>
                    <a:pt x="67" y="73"/>
                  </a:cubicBezTo>
                  <a:cubicBezTo>
                    <a:pt x="57" y="60"/>
                    <a:pt x="34" y="62"/>
                    <a:pt x="34" y="62"/>
                  </a:cubicBezTo>
                  <a:cubicBezTo>
                    <a:pt x="34" y="62"/>
                    <a:pt x="41" y="37"/>
                    <a:pt x="0" y="0"/>
                  </a:cubicBezTo>
                  <a:close/>
                </a:path>
              </a:pathLst>
            </a:custGeom>
            <a:solidFill>
              <a:srgbClr val="05242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57" name="Freeform 241"/>
            <p:cNvSpPr/>
            <p:nvPr/>
          </p:nvSpPr>
          <p:spPr bwMode="auto">
            <a:xfrm>
              <a:off x="10785475" y="-311150"/>
              <a:ext cx="50800" cy="50800"/>
            </a:xfrm>
            <a:custGeom>
              <a:avLst/>
              <a:gdLst>
                <a:gd name="T0" fmla="*/ 0 w 12"/>
                <a:gd name="T1" fmla="*/ 7 h 12"/>
                <a:gd name="T2" fmla="*/ 2 w 12"/>
                <a:gd name="T3" fmla="*/ 7 h 12"/>
                <a:gd name="T4" fmla="*/ 3 w 12"/>
                <a:gd name="T5" fmla="*/ 8 h 12"/>
                <a:gd name="T6" fmla="*/ 5 w 12"/>
                <a:gd name="T7" fmla="*/ 8 h 12"/>
                <a:gd name="T8" fmla="*/ 5 w 12"/>
                <a:gd name="T9" fmla="*/ 7 h 12"/>
                <a:gd name="T10" fmla="*/ 9 w 12"/>
                <a:gd name="T11" fmla="*/ 3 h 12"/>
                <a:gd name="T12" fmla="*/ 11 w 12"/>
                <a:gd name="T13" fmla="*/ 0 h 12"/>
                <a:gd name="T14" fmla="*/ 12 w 12"/>
                <a:gd name="T15" fmla="*/ 5 h 12"/>
                <a:gd name="T16" fmla="*/ 5 w 12"/>
                <a:gd name="T17" fmla="*/ 12 h 12"/>
                <a:gd name="T18" fmla="*/ 0 w 12"/>
                <a:gd name="T19" fmla="*/ 6 h 12"/>
                <a:gd name="T20" fmla="*/ 0 w 12"/>
                <a:gd name="T21"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 h="12">
                  <a:moveTo>
                    <a:pt x="0" y="7"/>
                  </a:moveTo>
                  <a:cubicBezTo>
                    <a:pt x="1" y="7"/>
                    <a:pt x="2" y="7"/>
                    <a:pt x="2" y="7"/>
                  </a:cubicBezTo>
                  <a:cubicBezTo>
                    <a:pt x="2" y="8"/>
                    <a:pt x="3" y="8"/>
                    <a:pt x="3" y="8"/>
                  </a:cubicBezTo>
                  <a:cubicBezTo>
                    <a:pt x="4" y="9"/>
                    <a:pt x="5" y="8"/>
                    <a:pt x="5" y="8"/>
                  </a:cubicBezTo>
                  <a:cubicBezTo>
                    <a:pt x="5" y="7"/>
                    <a:pt x="6" y="7"/>
                    <a:pt x="5" y="7"/>
                  </a:cubicBezTo>
                  <a:cubicBezTo>
                    <a:pt x="7" y="6"/>
                    <a:pt x="8" y="5"/>
                    <a:pt x="9" y="3"/>
                  </a:cubicBezTo>
                  <a:cubicBezTo>
                    <a:pt x="10" y="2"/>
                    <a:pt x="11" y="1"/>
                    <a:pt x="11" y="0"/>
                  </a:cubicBezTo>
                  <a:cubicBezTo>
                    <a:pt x="12" y="1"/>
                    <a:pt x="12" y="3"/>
                    <a:pt x="12" y="5"/>
                  </a:cubicBezTo>
                  <a:cubicBezTo>
                    <a:pt x="12" y="9"/>
                    <a:pt x="9" y="12"/>
                    <a:pt x="5" y="12"/>
                  </a:cubicBezTo>
                  <a:cubicBezTo>
                    <a:pt x="3" y="11"/>
                    <a:pt x="1" y="9"/>
                    <a:pt x="0" y="6"/>
                  </a:cubicBezTo>
                  <a:cubicBezTo>
                    <a:pt x="0" y="6"/>
                    <a:pt x="0" y="6"/>
                    <a:pt x="0" y="7"/>
                  </a:cubicBezTo>
                  <a:close/>
                </a:path>
              </a:pathLst>
            </a:custGeom>
            <a:solidFill>
              <a:srgbClr val="FFD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58" name="Freeform 242"/>
            <p:cNvSpPr/>
            <p:nvPr/>
          </p:nvSpPr>
          <p:spPr bwMode="auto">
            <a:xfrm>
              <a:off x="10729913" y="-328613"/>
              <a:ext cx="42862" cy="50800"/>
            </a:xfrm>
            <a:custGeom>
              <a:avLst/>
              <a:gdLst>
                <a:gd name="T0" fmla="*/ 10 w 10"/>
                <a:gd name="T1" fmla="*/ 9 h 12"/>
                <a:gd name="T2" fmla="*/ 8 w 10"/>
                <a:gd name="T3" fmla="*/ 9 h 12"/>
                <a:gd name="T4" fmla="*/ 7 w 10"/>
                <a:gd name="T5" fmla="*/ 9 h 12"/>
                <a:gd name="T6" fmla="*/ 6 w 10"/>
                <a:gd name="T7" fmla="*/ 8 h 12"/>
                <a:gd name="T8" fmla="*/ 6 w 10"/>
                <a:gd name="T9" fmla="*/ 7 h 12"/>
                <a:gd name="T10" fmla="*/ 4 w 10"/>
                <a:gd name="T11" fmla="*/ 3 h 12"/>
                <a:gd name="T12" fmla="*/ 5 w 10"/>
                <a:gd name="T13" fmla="*/ 0 h 12"/>
                <a:gd name="T14" fmla="*/ 2 w 10"/>
                <a:gd name="T15" fmla="*/ 3 h 12"/>
                <a:gd name="T16" fmla="*/ 4 w 10"/>
                <a:gd name="T17" fmla="*/ 11 h 12"/>
                <a:gd name="T18" fmla="*/ 10 w 10"/>
                <a:gd name="T19" fmla="*/ 9 h 12"/>
                <a:gd name="T20" fmla="*/ 10 w 10"/>
                <a:gd name="T21" fmla="*/ 9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2">
                  <a:moveTo>
                    <a:pt x="10" y="9"/>
                  </a:moveTo>
                  <a:cubicBezTo>
                    <a:pt x="9" y="9"/>
                    <a:pt x="9" y="9"/>
                    <a:pt x="8" y="9"/>
                  </a:cubicBezTo>
                  <a:cubicBezTo>
                    <a:pt x="8" y="9"/>
                    <a:pt x="7" y="10"/>
                    <a:pt x="7" y="9"/>
                  </a:cubicBezTo>
                  <a:cubicBezTo>
                    <a:pt x="6" y="9"/>
                    <a:pt x="6" y="9"/>
                    <a:pt x="6" y="8"/>
                  </a:cubicBezTo>
                  <a:cubicBezTo>
                    <a:pt x="6" y="8"/>
                    <a:pt x="6" y="8"/>
                    <a:pt x="6" y="7"/>
                  </a:cubicBezTo>
                  <a:cubicBezTo>
                    <a:pt x="5" y="6"/>
                    <a:pt x="4" y="5"/>
                    <a:pt x="4" y="3"/>
                  </a:cubicBezTo>
                  <a:cubicBezTo>
                    <a:pt x="4" y="2"/>
                    <a:pt x="4" y="1"/>
                    <a:pt x="5" y="0"/>
                  </a:cubicBezTo>
                  <a:cubicBezTo>
                    <a:pt x="4" y="0"/>
                    <a:pt x="2" y="2"/>
                    <a:pt x="2" y="3"/>
                  </a:cubicBezTo>
                  <a:cubicBezTo>
                    <a:pt x="0" y="7"/>
                    <a:pt x="1" y="10"/>
                    <a:pt x="4" y="11"/>
                  </a:cubicBezTo>
                  <a:cubicBezTo>
                    <a:pt x="6" y="12"/>
                    <a:pt x="9" y="11"/>
                    <a:pt x="10" y="9"/>
                  </a:cubicBezTo>
                  <a:cubicBezTo>
                    <a:pt x="10" y="9"/>
                    <a:pt x="10" y="9"/>
                    <a:pt x="10" y="9"/>
                  </a:cubicBezTo>
                  <a:close/>
                </a:path>
              </a:pathLst>
            </a:custGeom>
            <a:solidFill>
              <a:srgbClr val="FFDD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59" name="Freeform 243"/>
            <p:cNvSpPr/>
            <p:nvPr/>
          </p:nvSpPr>
          <p:spPr bwMode="auto">
            <a:xfrm>
              <a:off x="10179050" y="-673101"/>
              <a:ext cx="530225" cy="688975"/>
            </a:xfrm>
            <a:custGeom>
              <a:avLst/>
              <a:gdLst>
                <a:gd name="T0" fmla="*/ 0 w 125"/>
                <a:gd name="T1" fmla="*/ 0 h 162"/>
                <a:gd name="T2" fmla="*/ 35 w 125"/>
                <a:gd name="T3" fmla="*/ 17 h 162"/>
                <a:gd name="T4" fmla="*/ 68 w 125"/>
                <a:gd name="T5" fmla="*/ 17 h 162"/>
                <a:gd name="T6" fmla="*/ 40 w 125"/>
                <a:gd name="T7" fmla="*/ 57 h 162"/>
                <a:gd name="T8" fmla="*/ 73 w 125"/>
                <a:gd name="T9" fmla="*/ 18 h 162"/>
                <a:gd name="T10" fmla="*/ 82 w 125"/>
                <a:gd name="T11" fmla="*/ 43 h 162"/>
                <a:gd name="T12" fmla="*/ 103 w 125"/>
                <a:gd name="T13" fmla="*/ 79 h 162"/>
                <a:gd name="T14" fmla="*/ 79 w 125"/>
                <a:gd name="T15" fmla="*/ 114 h 162"/>
                <a:gd name="T16" fmla="*/ 108 w 125"/>
                <a:gd name="T17" fmla="*/ 83 h 162"/>
                <a:gd name="T18" fmla="*/ 118 w 125"/>
                <a:gd name="T19" fmla="*/ 87 h 162"/>
                <a:gd name="T20" fmla="*/ 125 w 125"/>
                <a:gd name="T21" fmla="*/ 160 h 162"/>
                <a:gd name="T22" fmla="*/ 125 w 125"/>
                <a:gd name="T23" fmla="*/ 160 h 162"/>
                <a:gd name="T24" fmla="*/ 125 w 125"/>
                <a:gd name="T25" fmla="*/ 162 h 162"/>
                <a:gd name="T26" fmla="*/ 124 w 125"/>
                <a:gd name="T27" fmla="*/ 162 h 162"/>
                <a:gd name="T28" fmla="*/ 104 w 125"/>
                <a:gd name="T29" fmla="*/ 125 h 162"/>
                <a:gd name="T30" fmla="*/ 73 w 125"/>
                <a:gd name="T31" fmla="*/ 120 h 162"/>
                <a:gd name="T32" fmla="*/ 67 w 125"/>
                <a:gd name="T33" fmla="*/ 73 h 162"/>
                <a:gd name="T34" fmla="*/ 34 w 125"/>
                <a:gd name="T35" fmla="*/ 62 h 162"/>
                <a:gd name="T36" fmla="*/ 0 w 125"/>
                <a:gd name="T37"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 h="162">
                  <a:moveTo>
                    <a:pt x="0" y="0"/>
                  </a:moveTo>
                  <a:cubicBezTo>
                    <a:pt x="6" y="1"/>
                    <a:pt x="24" y="15"/>
                    <a:pt x="35" y="17"/>
                  </a:cubicBezTo>
                  <a:cubicBezTo>
                    <a:pt x="45" y="20"/>
                    <a:pt x="65" y="16"/>
                    <a:pt x="68" y="17"/>
                  </a:cubicBezTo>
                  <a:cubicBezTo>
                    <a:pt x="72" y="18"/>
                    <a:pt x="40" y="57"/>
                    <a:pt x="40" y="57"/>
                  </a:cubicBezTo>
                  <a:cubicBezTo>
                    <a:pt x="40" y="57"/>
                    <a:pt x="71" y="20"/>
                    <a:pt x="73" y="18"/>
                  </a:cubicBezTo>
                  <a:cubicBezTo>
                    <a:pt x="76" y="16"/>
                    <a:pt x="80" y="26"/>
                    <a:pt x="82" y="43"/>
                  </a:cubicBezTo>
                  <a:cubicBezTo>
                    <a:pt x="84" y="59"/>
                    <a:pt x="100" y="75"/>
                    <a:pt x="103" y="79"/>
                  </a:cubicBezTo>
                  <a:cubicBezTo>
                    <a:pt x="105" y="82"/>
                    <a:pt x="88" y="104"/>
                    <a:pt x="79" y="114"/>
                  </a:cubicBezTo>
                  <a:cubicBezTo>
                    <a:pt x="88" y="104"/>
                    <a:pt x="106" y="82"/>
                    <a:pt x="108" y="83"/>
                  </a:cubicBezTo>
                  <a:cubicBezTo>
                    <a:pt x="111" y="83"/>
                    <a:pt x="113" y="84"/>
                    <a:pt x="118" y="87"/>
                  </a:cubicBezTo>
                  <a:cubicBezTo>
                    <a:pt x="110" y="109"/>
                    <a:pt x="125" y="160"/>
                    <a:pt x="125" y="160"/>
                  </a:cubicBezTo>
                  <a:cubicBezTo>
                    <a:pt x="125" y="160"/>
                    <a:pt x="125" y="160"/>
                    <a:pt x="125" y="160"/>
                  </a:cubicBezTo>
                  <a:cubicBezTo>
                    <a:pt x="125" y="161"/>
                    <a:pt x="125" y="161"/>
                    <a:pt x="125" y="162"/>
                  </a:cubicBezTo>
                  <a:cubicBezTo>
                    <a:pt x="124" y="162"/>
                    <a:pt x="124" y="162"/>
                    <a:pt x="124" y="162"/>
                  </a:cubicBezTo>
                  <a:cubicBezTo>
                    <a:pt x="124" y="162"/>
                    <a:pt x="119" y="134"/>
                    <a:pt x="104" y="125"/>
                  </a:cubicBezTo>
                  <a:cubicBezTo>
                    <a:pt x="89" y="116"/>
                    <a:pt x="73" y="120"/>
                    <a:pt x="73" y="120"/>
                  </a:cubicBezTo>
                  <a:cubicBezTo>
                    <a:pt x="73" y="120"/>
                    <a:pt x="85" y="96"/>
                    <a:pt x="67" y="73"/>
                  </a:cubicBezTo>
                  <a:cubicBezTo>
                    <a:pt x="57" y="60"/>
                    <a:pt x="34" y="62"/>
                    <a:pt x="34" y="62"/>
                  </a:cubicBezTo>
                  <a:cubicBezTo>
                    <a:pt x="34" y="62"/>
                    <a:pt x="41" y="37"/>
                    <a:pt x="0" y="0"/>
                  </a:cubicBezTo>
                  <a:close/>
                </a:path>
              </a:pathLst>
            </a:custGeom>
            <a:solidFill>
              <a:srgbClr val="081C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sp>
          <p:nvSpPr>
            <p:cNvPr id="60" name="Freeform 244"/>
            <p:cNvSpPr/>
            <p:nvPr/>
          </p:nvSpPr>
          <p:spPr bwMode="auto">
            <a:xfrm>
              <a:off x="10717213" y="-349250"/>
              <a:ext cx="738187" cy="347663"/>
            </a:xfrm>
            <a:custGeom>
              <a:avLst/>
              <a:gdLst>
                <a:gd name="T0" fmla="*/ 133 w 174"/>
                <a:gd name="T1" fmla="*/ 58 h 82"/>
                <a:gd name="T2" fmla="*/ 95 w 174"/>
                <a:gd name="T3" fmla="*/ 52 h 82"/>
                <a:gd name="T4" fmla="*/ 68 w 174"/>
                <a:gd name="T5" fmla="*/ 78 h 82"/>
                <a:gd name="T6" fmla="*/ 62 w 174"/>
                <a:gd name="T7" fmla="*/ 74 h 82"/>
                <a:gd name="T8" fmla="*/ 0 w 174"/>
                <a:gd name="T9" fmla="*/ 82 h 82"/>
                <a:gd name="T10" fmla="*/ 40 w 174"/>
                <a:gd name="T11" fmla="*/ 29 h 82"/>
                <a:gd name="T12" fmla="*/ 64 w 174"/>
                <a:gd name="T13" fmla="*/ 28 h 82"/>
                <a:gd name="T14" fmla="*/ 68 w 174"/>
                <a:gd name="T15" fmla="*/ 75 h 82"/>
                <a:gd name="T16" fmla="*/ 68 w 174"/>
                <a:gd name="T17" fmla="*/ 25 h 82"/>
                <a:gd name="T18" fmla="*/ 99 w 174"/>
                <a:gd name="T19" fmla="*/ 11 h 82"/>
                <a:gd name="T20" fmla="*/ 131 w 174"/>
                <a:gd name="T21" fmla="*/ 55 h 82"/>
                <a:gd name="T22" fmla="*/ 104 w 174"/>
                <a:gd name="T23" fmla="*/ 9 h 82"/>
                <a:gd name="T24" fmla="*/ 112 w 174"/>
                <a:gd name="T25" fmla="*/ 1 h 82"/>
                <a:gd name="T26" fmla="*/ 132 w 174"/>
                <a:gd name="T27" fmla="*/ 13 h 82"/>
                <a:gd name="T28" fmla="*/ 174 w 174"/>
                <a:gd name="T29" fmla="*/ 33 h 82"/>
                <a:gd name="T30" fmla="*/ 171 w 174"/>
                <a:gd name="T31" fmla="*/ 33 h 82"/>
                <a:gd name="T32" fmla="*/ 133 w 174"/>
                <a:gd name="T33" fmla="*/ 58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4" h="82">
                  <a:moveTo>
                    <a:pt x="133" y="58"/>
                  </a:moveTo>
                  <a:cubicBezTo>
                    <a:pt x="133" y="58"/>
                    <a:pt x="116" y="47"/>
                    <a:pt x="95" y="52"/>
                  </a:cubicBezTo>
                  <a:cubicBezTo>
                    <a:pt x="73" y="57"/>
                    <a:pt x="68" y="78"/>
                    <a:pt x="68" y="78"/>
                  </a:cubicBezTo>
                  <a:cubicBezTo>
                    <a:pt x="68" y="78"/>
                    <a:pt x="66" y="76"/>
                    <a:pt x="62" y="74"/>
                  </a:cubicBezTo>
                  <a:cubicBezTo>
                    <a:pt x="34" y="56"/>
                    <a:pt x="8" y="71"/>
                    <a:pt x="0" y="82"/>
                  </a:cubicBezTo>
                  <a:cubicBezTo>
                    <a:pt x="8" y="70"/>
                    <a:pt x="31" y="63"/>
                    <a:pt x="40" y="29"/>
                  </a:cubicBezTo>
                  <a:cubicBezTo>
                    <a:pt x="43" y="27"/>
                    <a:pt x="61" y="27"/>
                    <a:pt x="64" y="28"/>
                  </a:cubicBezTo>
                  <a:cubicBezTo>
                    <a:pt x="67" y="29"/>
                    <a:pt x="68" y="75"/>
                    <a:pt x="68" y="75"/>
                  </a:cubicBezTo>
                  <a:cubicBezTo>
                    <a:pt x="68" y="75"/>
                    <a:pt x="68" y="28"/>
                    <a:pt x="68" y="25"/>
                  </a:cubicBezTo>
                  <a:cubicBezTo>
                    <a:pt x="69" y="21"/>
                    <a:pt x="95" y="11"/>
                    <a:pt x="99" y="11"/>
                  </a:cubicBezTo>
                  <a:cubicBezTo>
                    <a:pt x="103" y="11"/>
                    <a:pt x="131" y="55"/>
                    <a:pt x="131" y="55"/>
                  </a:cubicBezTo>
                  <a:cubicBezTo>
                    <a:pt x="131" y="55"/>
                    <a:pt x="107" y="14"/>
                    <a:pt x="104" y="9"/>
                  </a:cubicBezTo>
                  <a:cubicBezTo>
                    <a:pt x="102" y="4"/>
                    <a:pt x="107" y="2"/>
                    <a:pt x="112" y="1"/>
                  </a:cubicBezTo>
                  <a:cubicBezTo>
                    <a:pt x="117" y="0"/>
                    <a:pt x="121" y="0"/>
                    <a:pt x="132" y="13"/>
                  </a:cubicBezTo>
                  <a:cubicBezTo>
                    <a:pt x="144" y="26"/>
                    <a:pt x="174" y="33"/>
                    <a:pt x="174" y="33"/>
                  </a:cubicBezTo>
                  <a:cubicBezTo>
                    <a:pt x="173" y="33"/>
                    <a:pt x="172" y="33"/>
                    <a:pt x="171" y="33"/>
                  </a:cubicBezTo>
                  <a:cubicBezTo>
                    <a:pt x="135" y="30"/>
                    <a:pt x="133" y="58"/>
                    <a:pt x="133" y="58"/>
                  </a:cubicBezTo>
                  <a:close/>
                </a:path>
              </a:pathLst>
            </a:custGeom>
            <a:solidFill>
              <a:srgbClr val="081C1E"/>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grpSp>
      <p:sp>
        <p:nvSpPr>
          <p:cNvPr id="61" name="Freeform 251"/>
          <p:cNvSpPr/>
          <p:nvPr/>
        </p:nvSpPr>
        <p:spPr bwMode="auto">
          <a:xfrm>
            <a:off x="7957126" y="632808"/>
            <a:ext cx="1266679" cy="533178"/>
          </a:xfrm>
          <a:custGeom>
            <a:avLst/>
            <a:gdLst>
              <a:gd name="T0" fmla="*/ 514 w 623"/>
              <a:gd name="T1" fmla="*/ 235 h 262"/>
              <a:gd name="T2" fmla="*/ 484 w 623"/>
              <a:gd name="T3" fmla="*/ 112 h 262"/>
              <a:gd name="T4" fmla="*/ 411 w 623"/>
              <a:gd name="T5" fmla="*/ 156 h 262"/>
              <a:gd name="T6" fmla="*/ 247 w 623"/>
              <a:gd name="T7" fmla="*/ 39 h 262"/>
              <a:gd name="T8" fmla="*/ 221 w 623"/>
              <a:gd name="T9" fmla="*/ 194 h 262"/>
              <a:gd name="T10" fmla="*/ 176 w 623"/>
              <a:gd name="T11" fmla="*/ 152 h 262"/>
              <a:gd name="T12" fmla="*/ 139 w 623"/>
              <a:gd name="T13" fmla="*/ 239 h 262"/>
              <a:gd name="T14" fmla="*/ 0 w 623"/>
              <a:gd name="T15" fmla="*/ 262 h 262"/>
              <a:gd name="T16" fmla="*/ 623 w 623"/>
              <a:gd name="T17" fmla="*/ 261 h 262"/>
              <a:gd name="T18" fmla="*/ 514 w 623"/>
              <a:gd name="T19" fmla="*/ 23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3" h="262">
                <a:moveTo>
                  <a:pt x="514" y="235"/>
                </a:moveTo>
                <a:cubicBezTo>
                  <a:pt x="514" y="235"/>
                  <a:pt x="559" y="135"/>
                  <a:pt x="484" y="112"/>
                </a:cubicBezTo>
                <a:cubicBezTo>
                  <a:pt x="435" y="96"/>
                  <a:pt x="417" y="131"/>
                  <a:pt x="411" y="156"/>
                </a:cubicBezTo>
                <a:cubicBezTo>
                  <a:pt x="429" y="0"/>
                  <a:pt x="292" y="9"/>
                  <a:pt x="247" y="39"/>
                </a:cubicBezTo>
                <a:cubicBezTo>
                  <a:pt x="205" y="67"/>
                  <a:pt x="218" y="172"/>
                  <a:pt x="221" y="194"/>
                </a:cubicBezTo>
                <a:cubicBezTo>
                  <a:pt x="219" y="185"/>
                  <a:pt x="211" y="161"/>
                  <a:pt x="176" y="152"/>
                </a:cubicBezTo>
                <a:cubicBezTo>
                  <a:pt x="122" y="140"/>
                  <a:pt x="139" y="239"/>
                  <a:pt x="139" y="239"/>
                </a:cubicBezTo>
                <a:cubicBezTo>
                  <a:pt x="49" y="237"/>
                  <a:pt x="0" y="262"/>
                  <a:pt x="0" y="262"/>
                </a:cubicBezTo>
                <a:cubicBezTo>
                  <a:pt x="226" y="245"/>
                  <a:pt x="623" y="261"/>
                  <a:pt x="623" y="261"/>
                </a:cubicBezTo>
                <a:cubicBezTo>
                  <a:pt x="565" y="233"/>
                  <a:pt x="514" y="235"/>
                  <a:pt x="514" y="235"/>
                </a:cubicBezTo>
                <a:close/>
              </a:path>
            </a:pathLst>
          </a:custGeom>
          <a:solidFill>
            <a:srgbClr val="187C8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latin typeface="等线" panose="02010600030101010101" charset="-122"/>
            </a:endParaRPr>
          </a:p>
        </p:txBody>
      </p:sp>
      <p:grpSp>
        <p:nvGrpSpPr>
          <p:cNvPr id="62" name="组合 61"/>
          <p:cNvGrpSpPr/>
          <p:nvPr/>
        </p:nvGrpSpPr>
        <p:grpSpPr>
          <a:xfrm>
            <a:off x="319767" y="133350"/>
            <a:ext cx="3316556" cy="951169"/>
            <a:chOff x="586467" y="272680"/>
            <a:chExt cx="3316556" cy="951169"/>
          </a:xfrm>
        </p:grpSpPr>
        <p:pic>
          <p:nvPicPr>
            <p:cNvPr id="63" name="图片 62"/>
            <p:cNvPicPr>
              <a:picLocks noChangeAspect="1"/>
            </p:cNvPicPr>
            <p:nvPr/>
          </p:nvPicPr>
          <p:blipFill>
            <a:blip r:embed="rId3" cstate="screen"/>
            <a:stretch>
              <a:fillRect/>
            </a:stretch>
          </p:blipFill>
          <p:spPr>
            <a:xfrm>
              <a:off x="586467" y="272680"/>
              <a:ext cx="956583" cy="951169"/>
            </a:xfrm>
            <a:prstGeom prst="rect">
              <a:avLst/>
            </a:prstGeom>
          </p:spPr>
        </p:pic>
        <p:sp>
          <p:nvSpPr>
            <p:cNvPr id="64" name="文本框 44"/>
            <p:cNvSpPr txBox="1"/>
            <p:nvPr/>
          </p:nvSpPr>
          <p:spPr>
            <a:xfrm>
              <a:off x="1563921" y="486081"/>
              <a:ext cx="2339102"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smtClean="0">
                  <a:ln>
                    <a:noFill/>
                  </a:ln>
                  <a:solidFill>
                    <a:prstClr val="white"/>
                  </a:solidFill>
                  <a:effectLst/>
                  <a:uLnTx/>
                  <a:uFillTx/>
                </a:rPr>
                <a:t>活动背景介绍</a:t>
              </a:r>
            </a:p>
          </p:txBody>
        </p:sp>
      </p:grpSp>
      <p:grpSp>
        <p:nvGrpSpPr>
          <p:cNvPr id="65" name="组合 64"/>
          <p:cNvGrpSpPr/>
          <p:nvPr/>
        </p:nvGrpSpPr>
        <p:grpSpPr>
          <a:xfrm>
            <a:off x="5130047" y="2224716"/>
            <a:ext cx="2115035" cy="1154619"/>
            <a:chOff x="1478171" y="2225265"/>
            <a:chExt cx="2115035" cy="1154619"/>
          </a:xfrm>
        </p:grpSpPr>
        <p:sp>
          <p:nvSpPr>
            <p:cNvPr id="66"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67" name="文本框 47"/>
            <p:cNvSpPr txBox="1"/>
            <p:nvPr/>
          </p:nvSpPr>
          <p:spPr>
            <a:xfrm>
              <a:off x="1593972" y="2225265"/>
              <a:ext cx="1210588"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节日由来</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1000"/>
                                        <p:tgtEl>
                                          <p:spTgt spid="65"/>
                                        </p:tgtEl>
                                      </p:cBhvr>
                                    </p:animEffect>
                                    <p:anim calcmode="lin" valueType="num">
                                      <p:cBhvr>
                                        <p:cTn id="8" dur="1000" fill="hold"/>
                                        <p:tgtEl>
                                          <p:spTgt spid="65"/>
                                        </p:tgtEl>
                                        <p:attrNameLst>
                                          <p:attrName>ppt_x</p:attrName>
                                        </p:attrNameLst>
                                      </p:cBhvr>
                                      <p:tavLst>
                                        <p:tav tm="0">
                                          <p:val>
                                            <p:strVal val="#ppt_x"/>
                                          </p:val>
                                        </p:tav>
                                        <p:tav tm="100000">
                                          <p:val>
                                            <p:strVal val="#ppt_x"/>
                                          </p:val>
                                        </p:tav>
                                      </p:tavLst>
                                    </p:anim>
                                    <p:anim calcmode="lin" valueType="num">
                                      <p:cBhvr>
                                        <p:cTn id="9"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cstate="email"/>
          <a:stretch>
            <a:fillRect/>
          </a:stretch>
        </p:blipFill>
        <p:spPr>
          <a:xfrm>
            <a:off x="0" y="0"/>
            <a:ext cx="12192000" cy="6858000"/>
          </a:xfrm>
          <a:prstGeom prst="rect">
            <a:avLst/>
          </a:prstGeom>
        </p:spPr>
      </p:pic>
      <p:pic>
        <p:nvPicPr>
          <p:cNvPr id="8" name="图片 7"/>
          <p:cNvPicPr>
            <a:picLocks noChangeAspect="1"/>
          </p:cNvPicPr>
          <p:nvPr/>
        </p:nvPicPr>
        <p:blipFill>
          <a:blip r:embed="rId5" cstate="email"/>
          <a:stretch>
            <a:fillRect/>
          </a:stretch>
        </p:blipFill>
        <p:spPr>
          <a:xfrm>
            <a:off x="2484850" y="0"/>
            <a:ext cx="7222299" cy="6858000"/>
          </a:xfrm>
          <a:prstGeom prst="rect">
            <a:avLst/>
          </a:prstGeom>
        </p:spPr>
      </p:pic>
      <p:pic>
        <p:nvPicPr>
          <p:cNvPr id="9" name="图片 8"/>
          <p:cNvPicPr>
            <a:picLocks noChangeAspect="1"/>
          </p:cNvPicPr>
          <p:nvPr/>
        </p:nvPicPr>
        <p:blipFill>
          <a:blip r:embed="rId6" cstate="email"/>
          <a:stretch>
            <a:fillRect/>
          </a:stretch>
        </p:blipFill>
        <p:spPr>
          <a:xfrm>
            <a:off x="5524942" y="119066"/>
            <a:ext cx="3877407" cy="2262062"/>
          </a:xfrm>
          <a:prstGeom prst="rect">
            <a:avLst/>
          </a:prstGeom>
        </p:spPr>
      </p:pic>
      <p:pic>
        <p:nvPicPr>
          <p:cNvPr id="11" name="图片 10"/>
          <p:cNvPicPr>
            <a:picLocks noChangeAspect="1"/>
          </p:cNvPicPr>
          <p:nvPr/>
        </p:nvPicPr>
        <p:blipFill>
          <a:blip r:embed="rId7" cstate="email"/>
          <a:stretch>
            <a:fillRect/>
          </a:stretch>
        </p:blipFill>
        <p:spPr>
          <a:xfrm>
            <a:off x="-31202" y="0"/>
            <a:ext cx="3109393" cy="6858000"/>
          </a:xfrm>
          <a:prstGeom prst="rect">
            <a:avLst/>
          </a:prstGeom>
        </p:spPr>
      </p:pic>
      <p:pic>
        <p:nvPicPr>
          <p:cNvPr id="5" name="图片 4"/>
          <p:cNvPicPr>
            <a:picLocks noChangeAspect="1"/>
          </p:cNvPicPr>
          <p:nvPr/>
        </p:nvPicPr>
        <p:blipFill rotWithShape="1">
          <a:blip r:embed="rId8" cstate="email">
            <a:biLevel thresh="75000"/>
          </a:blip>
          <a:srcRect/>
          <a:stretch>
            <a:fillRect/>
          </a:stretch>
        </p:blipFill>
        <p:spPr>
          <a:xfrm>
            <a:off x="-768532" y="4752810"/>
            <a:ext cx="13424263" cy="2105190"/>
          </a:xfrm>
          <a:prstGeom prst="rect">
            <a:avLst/>
          </a:prstGeom>
        </p:spPr>
      </p:pic>
      <p:pic>
        <p:nvPicPr>
          <p:cNvPr id="10" name="图片 9"/>
          <p:cNvPicPr>
            <a:picLocks noChangeAspect="1"/>
          </p:cNvPicPr>
          <p:nvPr/>
        </p:nvPicPr>
        <p:blipFill>
          <a:blip r:embed="rId9" cstate="email"/>
          <a:stretch>
            <a:fillRect/>
          </a:stretch>
        </p:blipFill>
        <p:spPr>
          <a:xfrm>
            <a:off x="3123834" y="348017"/>
            <a:ext cx="1762125" cy="702942"/>
          </a:xfrm>
          <a:prstGeom prst="rect">
            <a:avLst/>
          </a:prstGeom>
        </p:spPr>
      </p:pic>
      <p:sp>
        <p:nvSpPr>
          <p:cNvPr id="22" name="KSO_Shape"/>
          <p:cNvSpPr/>
          <p:nvPr/>
        </p:nvSpPr>
        <p:spPr bwMode="auto">
          <a:xfrm>
            <a:off x="1679643" y="1485857"/>
            <a:ext cx="8832713" cy="3356431"/>
          </a:xfrm>
          <a:custGeom>
            <a:avLst/>
            <a:gdLst>
              <a:gd name="T0" fmla="*/ 238222642 w 7765"/>
              <a:gd name="T1" fmla="*/ 171747976 h 2948"/>
              <a:gd name="T2" fmla="*/ 253570343 w 7765"/>
              <a:gd name="T3" fmla="*/ 163187638 h 2948"/>
              <a:gd name="T4" fmla="*/ 260973469 w 7765"/>
              <a:gd name="T5" fmla="*/ 158666455 h 2948"/>
              <a:gd name="T6" fmla="*/ 262116960 w 7765"/>
              <a:gd name="T7" fmla="*/ 146790615 h 2948"/>
              <a:gd name="T8" fmla="*/ 269941321 w 7765"/>
              <a:gd name="T9" fmla="*/ 139857824 h 2948"/>
              <a:gd name="T10" fmla="*/ 274756445 w 7765"/>
              <a:gd name="T11" fmla="*/ 129428802 h 2948"/>
              <a:gd name="T12" fmla="*/ 297447166 w 7765"/>
              <a:gd name="T13" fmla="*/ 106762236 h 2948"/>
              <a:gd name="T14" fmla="*/ 325193681 w 7765"/>
              <a:gd name="T15" fmla="*/ 101818941 h 2948"/>
              <a:gd name="T16" fmla="*/ 357213382 w 7765"/>
              <a:gd name="T17" fmla="*/ 109113192 h 2948"/>
              <a:gd name="T18" fmla="*/ 370213995 w 7765"/>
              <a:gd name="T19" fmla="*/ 107123940 h 2948"/>
              <a:gd name="T20" fmla="*/ 389895234 w 7765"/>
              <a:gd name="T21" fmla="*/ 92354465 h 2948"/>
              <a:gd name="T22" fmla="*/ 426188366 w 7765"/>
              <a:gd name="T23" fmla="*/ 87471577 h 2948"/>
              <a:gd name="T24" fmla="*/ 436661082 w 7765"/>
              <a:gd name="T25" fmla="*/ 88315554 h 2948"/>
              <a:gd name="T26" fmla="*/ 449842014 w 7765"/>
              <a:gd name="T27" fmla="*/ 65106309 h 2948"/>
              <a:gd name="T28" fmla="*/ 467176165 w 7765"/>
              <a:gd name="T29" fmla="*/ 45514107 h 2948"/>
              <a:gd name="T30" fmla="*/ 454235903 w 7765"/>
              <a:gd name="T31" fmla="*/ 35627519 h 2948"/>
              <a:gd name="T32" fmla="*/ 408312769 w 7765"/>
              <a:gd name="T33" fmla="*/ 18868792 h 2948"/>
              <a:gd name="T34" fmla="*/ 362088612 w 7765"/>
              <a:gd name="T35" fmla="*/ 8982204 h 2948"/>
              <a:gd name="T36" fmla="*/ 342407374 w 7765"/>
              <a:gd name="T37" fmla="*/ 8078066 h 2948"/>
              <a:gd name="T38" fmla="*/ 338314507 w 7765"/>
              <a:gd name="T39" fmla="*/ 6269544 h 2948"/>
              <a:gd name="T40" fmla="*/ 326698300 w 7765"/>
              <a:gd name="T41" fmla="*/ 14769475 h 2948"/>
              <a:gd name="T42" fmla="*/ 308040095 w 7765"/>
              <a:gd name="T43" fmla="*/ 22968109 h 2948"/>
              <a:gd name="T44" fmla="*/ 279992803 w 7765"/>
              <a:gd name="T45" fmla="*/ 34301270 h 2948"/>
              <a:gd name="T46" fmla="*/ 271566398 w 7765"/>
              <a:gd name="T47" fmla="*/ 32854452 h 2948"/>
              <a:gd name="T48" fmla="*/ 263681930 w 7765"/>
              <a:gd name="T49" fmla="*/ 33457293 h 2948"/>
              <a:gd name="T50" fmla="*/ 263561473 w 7765"/>
              <a:gd name="T51" fmla="*/ 17663111 h 2948"/>
              <a:gd name="T52" fmla="*/ 263802143 w 7765"/>
              <a:gd name="T53" fmla="*/ 11333406 h 2948"/>
              <a:gd name="T54" fmla="*/ 263079887 w 7765"/>
              <a:gd name="T55" fmla="*/ 4400615 h 2948"/>
              <a:gd name="T56" fmla="*/ 258866807 w 7765"/>
              <a:gd name="T57" fmla="*/ 3375908 h 2948"/>
              <a:gd name="T58" fmla="*/ 244482033 w 7765"/>
              <a:gd name="T59" fmla="*/ 10067318 h 2948"/>
              <a:gd name="T60" fmla="*/ 237560492 w 7765"/>
              <a:gd name="T61" fmla="*/ 9223341 h 2948"/>
              <a:gd name="T62" fmla="*/ 228652746 w 7765"/>
              <a:gd name="T63" fmla="*/ 9826181 h 2948"/>
              <a:gd name="T64" fmla="*/ 219383873 w 7765"/>
              <a:gd name="T65" fmla="*/ 11212838 h 2948"/>
              <a:gd name="T66" fmla="*/ 205239769 w 7765"/>
              <a:gd name="T67" fmla="*/ 60161 h 2948"/>
              <a:gd name="T68" fmla="*/ 203494234 w 7765"/>
              <a:gd name="T69" fmla="*/ 7294250 h 2948"/>
              <a:gd name="T70" fmla="*/ 203795256 w 7765"/>
              <a:gd name="T71" fmla="*/ 13021360 h 2948"/>
              <a:gd name="T72" fmla="*/ 204577619 w 7765"/>
              <a:gd name="T73" fmla="*/ 20797883 h 2948"/>
              <a:gd name="T74" fmla="*/ 202892436 w 7765"/>
              <a:gd name="T75" fmla="*/ 34542406 h 2948"/>
              <a:gd name="T76" fmla="*/ 192118943 w 7765"/>
              <a:gd name="T77" fmla="*/ 31829745 h 2948"/>
              <a:gd name="T78" fmla="*/ 184174124 w 7765"/>
              <a:gd name="T79" fmla="*/ 33698429 h 2948"/>
              <a:gd name="T80" fmla="*/ 151913507 w 7765"/>
              <a:gd name="T81" fmla="*/ 21340317 h 2948"/>
              <a:gd name="T82" fmla="*/ 139575044 w 7765"/>
              <a:gd name="T83" fmla="*/ 14287203 h 2948"/>
              <a:gd name="T84" fmla="*/ 127357039 w 7765"/>
              <a:gd name="T85" fmla="*/ 6329705 h 2948"/>
              <a:gd name="T86" fmla="*/ 123023502 w 7765"/>
              <a:gd name="T87" fmla="*/ 9343909 h 2948"/>
              <a:gd name="T88" fmla="*/ 99249396 w 7765"/>
              <a:gd name="T89" fmla="*/ 9283747 h 2948"/>
              <a:gd name="T90" fmla="*/ 49233394 w 7765"/>
              <a:gd name="T91" fmla="*/ 21822589 h 2948"/>
              <a:gd name="T92" fmla="*/ 6801083 w 7765"/>
              <a:gd name="T93" fmla="*/ 38581562 h 2948"/>
              <a:gd name="T94" fmla="*/ 120458 w 7765"/>
              <a:gd name="T95" fmla="*/ 46418246 h 2948"/>
              <a:gd name="T96" fmla="*/ 25579746 w 7765"/>
              <a:gd name="T97" fmla="*/ 76017603 h 2948"/>
              <a:gd name="T98" fmla="*/ 31237339 w 7765"/>
              <a:gd name="T99" fmla="*/ 89219693 h 2948"/>
              <a:gd name="T100" fmla="*/ 52724218 w 7765"/>
              <a:gd name="T101" fmla="*/ 87471577 h 2948"/>
              <a:gd name="T102" fmla="*/ 82637502 w 7765"/>
              <a:gd name="T103" fmla="*/ 94886396 h 2948"/>
              <a:gd name="T104" fmla="*/ 99971652 w 7765"/>
              <a:gd name="T105" fmla="*/ 110921714 h 2948"/>
              <a:gd name="T106" fmla="*/ 120074370 w 7765"/>
              <a:gd name="T107" fmla="*/ 105194850 h 2948"/>
              <a:gd name="T108" fmla="*/ 153478478 w 7765"/>
              <a:gd name="T109" fmla="*/ 102602757 h 2948"/>
              <a:gd name="T110" fmla="*/ 180382279 w 7765"/>
              <a:gd name="T111" fmla="*/ 112609668 h 2948"/>
              <a:gd name="T112" fmla="*/ 194345818 w 7765"/>
              <a:gd name="T113" fmla="*/ 132744549 h 2948"/>
              <a:gd name="T114" fmla="*/ 200063517 w 7765"/>
              <a:gd name="T115" fmla="*/ 140159367 h 2948"/>
              <a:gd name="T116" fmla="*/ 205721109 w 7765"/>
              <a:gd name="T117" fmla="*/ 148960596 h 2948"/>
              <a:gd name="T118" fmla="*/ 208188900 w 7765"/>
              <a:gd name="T119" fmla="*/ 161921795 h 2948"/>
              <a:gd name="T120" fmla="*/ 219624543 w 7765"/>
              <a:gd name="T121" fmla="*/ 165056321 h 2948"/>
              <a:gd name="T122" fmla="*/ 231000079 w 7765"/>
              <a:gd name="T123" fmla="*/ 175425182 h 294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7765" h="2948">
                <a:moveTo>
                  <a:pt x="3885" y="2948"/>
                </a:moveTo>
                <a:lnTo>
                  <a:pt x="3885" y="2948"/>
                </a:lnTo>
                <a:lnTo>
                  <a:pt x="3889" y="2947"/>
                </a:lnTo>
                <a:lnTo>
                  <a:pt x="3897" y="2943"/>
                </a:lnTo>
                <a:lnTo>
                  <a:pt x="3903" y="2939"/>
                </a:lnTo>
                <a:lnTo>
                  <a:pt x="3909" y="2934"/>
                </a:lnTo>
                <a:lnTo>
                  <a:pt x="3916" y="2927"/>
                </a:lnTo>
                <a:lnTo>
                  <a:pt x="3922" y="2920"/>
                </a:lnTo>
                <a:lnTo>
                  <a:pt x="3927" y="2910"/>
                </a:lnTo>
                <a:lnTo>
                  <a:pt x="3932" y="2900"/>
                </a:lnTo>
                <a:lnTo>
                  <a:pt x="3944" y="2876"/>
                </a:lnTo>
                <a:lnTo>
                  <a:pt x="3950" y="2863"/>
                </a:lnTo>
                <a:lnTo>
                  <a:pt x="3958" y="2849"/>
                </a:lnTo>
                <a:lnTo>
                  <a:pt x="3969" y="2836"/>
                </a:lnTo>
                <a:lnTo>
                  <a:pt x="3981" y="2822"/>
                </a:lnTo>
                <a:lnTo>
                  <a:pt x="3998" y="2808"/>
                </a:lnTo>
                <a:lnTo>
                  <a:pt x="4016" y="2793"/>
                </a:lnTo>
                <a:lnTo>
                  <a:pt x="4035" y="2780"/>
                </a:lnTo>
                <a:lnTo>
                  <a:pt x="4055" y="2768"/>
                </a:lnTo>
                <a:lnTo>
                  <a:pt x="4075" y="2757"/>
                </a:lnTo>
                <a:lnTo>
                  <a:pt x="4096" y="2747"/>
                </a:lnTo>
                <a:lnTo>
                  <a:pt x="4116" y="2738"/>
                </a:lnTo>
                <a:lnTo>
                  <a:pt x="4137" y="2730"/>
                </a:lnTo>
                <a:lnTo>
                  <a:pt x="4158" y="2723"/>
                </a:lnTo>
                <a:lnTo>
                  <a:pt x="4177" y="2717"/>
                </a:lnTo>
                <a:lnTo>
                  <a:pt x="4213" y="2707"/>
                </a:lnTo>
                <a:lnTo>
                  <a:pt x="4244" y="2701"/>
                </a:lnTo>
                <a:lnTo>
                  <a:pt x="4256" y="2700"/>
                </a:lnTo>
                <a:lnTo>
                  <a:pt x="4266" y="2699"/>
                </a:lnTo>
                <a:lnTo>
                  <a:pt x="4275" y="2699"/>
                </a:lnTo>
                <a:lnTo>
                  <a:pt x="4283" y="2698"/>
                </a:lnTo>
                <a:lnTo>
                  <a:pt x="4289" y="2695"/>
                </a:lnTo>
                <a:lnTo>
                  <a:pt x="4296" y="2693"/>
                </a:lnTo>
                <a:lnTo>
                  <a:pt x="4301" y="2689"/>
                </a:lnTo>
                <a:lnTo>
                  <a:pt x="4306" y="2686"/>
                </a:lnTo>
                <a:lnTo>
                  <a:pt x="4314" y="2676"/>
                </a:lnTo>
                <a:lnTo>
                  <a:pt x="4320" y="2665"/>
                </a:lnTo>
                <a:lnTo>
                  <a:pt x="4326" y="2655"/>
                </a:lnTo>
                <a:lnTo>
                  <a:pt x="4336" y="2632"/>
                </a:lnTo>
                <a:lnTo>
                  <a:pt x="4338" y="2626"/>
                </a:lnTo>
                <a:lnTo>
                  <a:pt x="4339" y="2619"/>
                </a:lnTo>
                <a:lnTo>
                  <a:pt x="4342" y="2602"/>
                </a:lnTo>
                <a:lnTo>
                  <a:pt x="4344" y="2583"/>
                </a:lnTo>
                <a:lnTo>
                  <a:pt x="4344" y="2562"/>
                </a:lnTo>
                <a:lnTo>
                  <a:pt x="4345" y="2515"/>
                </a:lnTo>
                <a:lnTo>
                  <a:pt x="4345" y="2492"/>
                </a:lnTo>
                <a:lnTo>
                  <a:pt x="4346" y="2471"/>
                </a:lnTo>
                <a:lnTo>
                  <a:pt x="4348" y="2460"/>
                </a:lnTo>
                <a:lnTo>
                  <a:pt x="4350" y="2452"/>
                </a:lnTo>
                <a:lnTo>
                  <a:pt x="4352" y="2443"/>
                </a:lnTo>
                <a:lnTo>
                  <a:pt x="4355" y="2435"/>
                </a:lnTo>
                <a:lnTo>
                  <a:pt x="4362" y="2421"/>
                </a:lnTo>
                <a:lnTo>
                  <a:pt x="4371" y="2408"/>
                </a:lnTo>
                <a:lnTo>
                  <a:pt x="4393" y="2381"/>
                </a:lnTo>
                <a:lnTo>
                  <a:pt x="4404" y="2367"/>
                </a:lnTo>
                <a:lnTo>
                  <a:pt x="4416" y="2350"/>
                </a:lnTo>
                <a:lnTo>
                  <a:pt x="4422" y="2342"/>
                </a:lnTo>
                <a:lnTo>
                  <a:pt x="4429" y="2335"/>
                </a:lnTo>
                <a:lnTo>
                  <a:pt x="4435" y="2330"/>
                </a:lnTo>
                <a:lnTo>
                  <a:pt x="4441" y="2326"/>
                </a:lnTo>
                <a:lnTo>
                  <a:pt x="4447" y="2323"/>
                </a:lnTo>
                <a:lnTo>
                  <a:pt x="4454" y="2322"/>
                </a:lnTo>
                <a:lnTo>
                  <a:pt x="4466" y="2320"/>
                </a:lnTo>
                <a:lnTo>
                  <a:pt x="4485" y="2320"/>
                </a:lnTo>
                <a:lnTo>
                  <a:pt x="4488" y="2319"/>
                </a:lnTo>
                <a:lnTo>
                  <a:pt x="4491" y="2318"/>
                </a:lnTo>
                <a:lnTo>
                  <a:pt x="4493" y="2317"/>
                </a:lnTo>
                <a:lnTo>
                  <a:pt x="4494" y="2314"/>
                </a:lnTo>
                <a:lnTo>
                  <a:pt x="4499" y="2295"/>
                </a:lnTo>
                <a:lnTo>
                  <a:pt x="4509" y="2265"/>
                </a:lnTo>
                <a:lnTo>
                  <a:pt x="4516" y="2248"/>
                </a:lnTo>
                <a:lnTo>
                  <a:pt x="4525" y="2226"/>
                </a:lnTo>
                <a:lnTo>
                  <a:pt x="4536" y="2203"/>
                </a:lnTo>
                <a:lnTo>
                  <a:pt x="4551" y="2177"/>
                </a:lnTo>
                <a:lnTo>
                  <a:pt x="4558" y="2163"/>
                </a:lnTo>
                <a:lnTo>
                  <a:pt x="4565" y="2147"/>
                </a:lnTo>
                <a:lnTo>
                  <a:pt x="4578" y="2115"/>
                </a:lnTo>
                <a:lnTo>
                  <a:pt x="4590" y="2080"/>
                </a:lnTo>
                <a:lnTo>
                  <a:pt x="4601" y="2047"/>
                </a:lnTo>
                <a:lnTo>
                  <a:pt x="4615" y="1993"/>
                </a:lnTo>
                <a:lnTo>
                  <a:pt x="4620" y="1970"/>
                </a:lnTo>
                <a:lnTo>
                  <a:pt x="4645" y="1951"/>
                </a:lnTo>
                <a:lnTo>
                  <a:pt x="4675" y="1930"/>
                </a:lnTo>
                <a:lnTo>
                  <a:pt x="4717" y="1901"/>
                </a:lnTo>
                <a:lnTo>
                  <a:pt x="4768" y="1868"/>
                </a:lnTo>
                <a:lnTo>
                  <a:pt x="4831" y="1831"/>
                </a:lnTo>
                <a:lnTo>
                  <a:pt x="4866" y="1812"/>
                </a:lnTo>
                <a:lnTo>
                  <a:pt x="4903" y="1791"/>
                </a:lnTo>
                <a:lnTo>
                  <a:pt x="4942" y="1771"/>
                </a:lnTo>
                <a:lnTo>
                  <a:pt x="4984" y="1751"/>
                </a:lnTo>
                <a:lnTo>
                  <a:pt x="4998" y="1745"/>
                </a:lnTo>
                <a:lnTo>
                  <a:pt x="5013" y="1740"/>
                </a:lnTo>
                <a:lnTo>
                  <a:pt x="5045" y="1732"/>
                </a:lnTo>
                <a:lnTo>
                  <a:pt x="5078" y="1724"/>
                </a:lnTo>
                <a:lnTo>
                  <a:pt x="5114" y="1718"/>
                </a:lnTo>
                <a:lnTo>
                  <a:pt x="5182" y="1707"/>
                </a:lnTo>
                <a:lnTo>
                  <a:pt x="5215" y="1702"/>
                </a:lnTo>
                <a:lnTo>
                  <a:pt x="5246" y="1699"/>
                </a:lnTo>
                <a:lnTo>
                  <a:pt x="5321" y="1695"/>
                </a:lnTo>
                <a:lnTo>
                  <a:pt x="5403" y="1689"/>
                </a:lnTo>
                <a:lnTo>
                  <a:pt x="5445" y="1687"/>
                </a:lnTo>
                <a:lnTo>
                  <a:pt x="5487" y="1687"/>
                </a:lnTo>
                <a:lnTo>
                  <a:pt x="5525" y="1690"/>
                </a:lnTo>
                <a:lnTo>
                  <a:pt x="5543" y="1691"/>
                </a:lnTo>
                <a:lnTo>
                  <a:pt x="5561" y="1693"/>
                </a:lnTo>
                <a:lnTo>
                  <a:pt x="5617" y="1704"/>
                </a:lnTo>
                <a:lnTo>
                  <a:pt x="5669" y="1716"/>
                </a:lnTo>
                <a:lnTo>
                  <a:pt x="5721" y="1730"/>
                </a:lnTo>
                <a:lnTo>
                  <a:pt x="5770" y="1745"/>
                </a:lnTo>
                <a:lnTo>
                  <a:pt x="5815" y="1760"/>
                </a:lnTo>
                <a:lnTo>
                  <a:pt x="5858" y="1777"/>
                </a:lnTo>
                <a:lnTo>
                  <a:pt x="5899" y="1794"/>
                </a:lnTo>
                <a:lnTo>
                  <a:pt x="5935" y="1810"/>
                </a:lnTo>
                <a:lnTo>
                  <a:pt x="5968" y="1826"/>
                </a:lnTo>
                <a:lnTo>
                  <a:pt x="5998" y="1841"/>
                </a:lnTo>
                <a:lnTo>
                  <a:pt x="6044" y="1867"/>
                </a:lnTo>
                <a:lnTo>
                  <a:pt x="6073" y="1884"/>
                </a:lnTo>
                <a:lnTo>
                  <a:pt x="6084" y="1890"/>
                </a:lnTo>
                <a:lnTo>
                  <a:pt x="6085" y="1883"/>
                </a:lnTo>
                <a:lnTo>
                  <a:pt x="6092" y="1865"/>
                </a:lnTo>
                <a:lnTo>
                  <a:pt x="6097" y="1853"/>
                </a:lnTo>
                <a:lnTo>
                  <a:pt x="6104" y="1840"/>
                </a:lnTo>
                <a:lnTo>
                  <a:pt x="6113" y="1826"/>
                </a:lnTo>
                <a:lnTo>
                  <a:pt x="6123" y="1810"/>
                </a:lnTo>
                <a:lnTo>
                  <a:pt x="6151" y="1777"/>
                </a:lnTo>
                <a:lnTo>
                  <a:pt x="6183" y="1740"/>
                </a:lnTo>
                <a:lnTo>
                  <a:pt x="6202" y="1721"/>
                </a:lnTo>
                <a:lnTo>
                  <a:pt x="6222" y="1702"/>
                </a:lnTo>
                <a:lnTo>
                  <a:pt x="6243" y="1683"/>
                </a:lnTo>
                <a:lnTo>
                  <a:pt x="6265" y="1664"/>
                </a:lnTo>
                <a:lnTo>
                  <a:pt x="6289" y="1644"/>
                </a:lnTo>
                <a:lnTo>
                  <a:pt x="6313" y="1625"/>
                </a:lnTo>
                <a:lnTo>
                  <a:pt x="6338" y="1607"/>
                </a:lnTo>
                <a:lnTo>
                  <a:pt x="6365" y="1591"/>
                </a:lnTo>
                <a:lnTo>
                  <a:pt x="6392" y="1574"/>
                </a:lnTo>
                <a:lnTo>
                  <a:pt x="6419" y="1558"/>
                </a:lnTo>
                <a:lnTo>
                  <a:pt x="6448" y="1545"/>
                </a:lnTo>
                <a:lnTo>
                  <a:pt x="6478" y="1532"/>
                </a:lnTo>
                <a:lnTo>
                  <a:pt x="6507" y="1521"/>
                </a:lnTo>
                <a:lnTo>
                  <a:pt x="6535" y="1512"/>
                </a:lnTo>
                <a:lnTo>
                  <a:pt x="6565" y="1502"/>
                </a:lnTo>
                <a:lnTo>
                  <a:pt x="6594" y="1494"/>
                </a:lnTo>
                <a:lnTo>
                  <a:pt x="6624" y="1487"/>
                </a:lnTo>
                <a:lnTo>
                  <a:pt x="6655" y="1480"/>
                </a:lnTo>
                <a:lnTo>
                  <a:pt x="6714" y="1469"/>
                </a:lnTo>
                <a:lnTo>
                  <a:pt x="6773" y="1461"/>
                </a:lnTo>
                <a:lnTo>
                  <a:pt x="6831" y="1455"/>
                </a:lnTo>
                <a:lnTo>
                  <a:pt x="6888" y="1451"/>
                </a:lnTo>
                <a:lnTo>
                  <a:pt x="6941" y="1450"/>
                </a:lnTo>
                <a:lnTo>
                  <a:pt x="6993" y="1449"/>
                </a:lnTo>
                <a:lnTo>
                  <a:pt x="7039" y="1450"/>
                </a:lnTo>
                <a:lnTo>
                  <a:pt x="7081" y="1451"/>
                </a:lnTo>
                <a:lnTo>
                  <a:pt x="7118" y="1453"/>
                </a:lnTo>
                <a:lnTo>
                  <a:pt x="7173" y="1458"/>
                </a:lnTo>
                <a:lnTo>
                  <a:pt x="7199" y="1463"/>
                </a:lnTo>
                <a:lnTo>
                  <a:pt x="7209" y="1465"/>
                </a:lnTo>
                <a:lnTo>
                  <a:pt x="7216" y="1468"/>
                </a:lnTo>
                <a:lnTo>
                  <a:pt x="7228" y="1474"/>
                </a:lnTo>
                <a:lnTo>
                  <a:pt x="7237" y="1478"/>
                </a:lnTo>
                <a:lnTo>
                  <a:pt x="7242" y="1480"/>
                </a:lnTo>
                <a:lnTo>
                  <a:pt x="7245" y="1480"/>
                </a:lnTo>
                <a:lnTo>
                  <a:pt x="7248" y="1478"/>
                </a:lnTo>
                <a:lnTo>
                  <a:pt x="7251" y="1476"/>
                </a:lnTo>
                <a:lnTo>
                  <a:pt x="7253" y="1471"/>
                </a:lnTo>
                <a:lnTo>
                  <a:pt x="7255" y="1465"/>
                </a:lnTo>
                <a:lnTo>
                  <a:pt x="7261" y="1447"/>
                </a:lnTo>
                <a:lnTo>
                  <a:pt x="7267" y="1418"/>
                </a:lnTo>
                <a:lnTo>
                  <a:pt x="7272" y="1398"/>
                </a:lnTo>
                <a:lnTo>
                  <a:pt x="7278" y="1378"/>
                </a:lnTo>
                <a:lnTo>
                  <a:pt x="7288" y="1357"/>
                </a:lnTo>
                <a:lnTo>
                  <a:pt x="7298" y="1334"/>
                </a:lnTo>
                <a:lnTo>
                  <a:pt x="7310" y="1310"/>
                </a:lnTo>
                <a:lnTo>
                  <a:pt x="7323" y="1286"/>
                </a:lnTo>
                <a:lnTo>
                  <a:pt x="7339" y="1261"/>
                </a:lnTo>
                <a:lnTo>
                  <a:pt x="7356" y="1236"/>
                </a:lnTo>
                <a:lnTo>
                  <a:pt x="7392" y="1185"/>
                </a:lnTo>
                <a:lnTo>
                  <a:pt x="7432" y="1132"/>
                </a:lnTo>
                <a:lnTo>
                  <a:pt x="7474" y="1080"/>
                </a:lnTo>
                <a:lnTo>
                  <a:pt x="7517" y="1028"/>
                </a:lnTo>
                <a:lnTo>
                  <a:pt x="7559" y="979"/>
                </a:lnTo>
                <a:lnTo>
                  <a:pt x="7600" y="934"/>
                </a:lnTo>
                <a:lnTo>
                  <a:pt x="7640" y="892"/>
                </a:lnTo>
                <a:lnTo>
                  <a:pt x="7675" y="855"/>
                </a:lnTo>
                <a:lnTo>
                  <a:pt x="7731" y="799"/>
                </a:lnTo>
                <a:lnTo>
                  <a:pt x="7749" y="782"/>
                </a:lnTo>
                <a:lnTo>
                  <a:pt x="7758" y="774"/>
                </a:lnTo>
                <a:lnTo>
                  <a:pt x="7762" y="772"/>
                </a:lnTo>
                <a:lnTo>
                  <a:pt x="7764" y="767"/>
                </a:lnTo>
                <a:lnTo>
                  <a:pt x="7765" y="763"/>
                </a:lnTo>
                <a:lnTo>
                  <a:pt x="7764" y="760"/>
                </a:lnTo>
                <a:lnTo>
                  <a:pt x="7762" y="755"/>
                </a:lnTo>
                <a:lnTo>
                  <a:pt x="7759" y="750"/>
                </a:lnTo>
                <a:lnTo>
                  <a:pt x="7750" y="739"/>
                </a:lnTo>
                <a:lnTo>
                  <a:pt x="7722" y="713"/>
                </a:lnTo>
                <a:lnTo>
                  <a:pt x="7706" y="697"/>
                </a:lnTo>
                <a:lnTo>
                  <a:pt x="7690" y="681"/>
                </a:lnTo>
                <a:lnTo>
                  <a:pt x="7670" y="654"/>
                </a:lnTo>
                <a:lnTo>
                  <a:pt x="7664" y="649"/>
                </a:lnTo>
                <a:lnTo>
                  <a:pt x="7659" y="644"/>
                </a:lnTo>
                <a:lnTo>
                  <a:pt x="7651" y="640"/>
                </a:lnTo>
                <a:lnTo>
                  <a:pt x="7640" y="634"/>
                </a:lnTo>
                <a:lnTo>
                  <a:pt x="7597" y="615"/>
                </a:lnTo>
                <a:lnTo>
                  <a:pt x="7547" y="591"/>
                </a:lnTo>
                <a:lnTo>
                  <a:pt x="7470" y="557"/>
                </a:lnTo>
                <a:lnTo>
                  <a:pt x="7377" y="515"/>
                </a:lnTo>
                <a:lnTo>
                  <a:pt x="7325" y="493"/>
                </a:lnTo>
                <a:lnTo>
                  <a:pt x="7272" y="472"/>
                </a:lnTo>
                <a:lnTo>
                  <a:pt x="7233" y="457"/>
                </a:lnTo>
                <a:lnTo>
                  <a:pt x="7193" y="443"/>
                </a:lnTo>
                <a:lnTo>
                  <a:pt x="7113" y="417"/>
                </a:lnTo>
                <a:lnTo>
                  <a:pt x="7032" y="391"/>
                </a:lnTo>
                <a:lnTo>
                  <a:pt x="6946" y="362"/>
                </a:lnTo>
                <a:lnTo>
                  <a:pt x="6894" y="345"/>
                </a:lnTo>
                <a:lnTo>
                  <a:pt x="6840" y="328"/>
                </a:lnTo>
                <a:lnTo>
                  <a:pt x="6784" y="313"/>
                </a:lnTo>
                <a:lnTo>
                  <a:pt x="6726" y="296"/>
                </a:lnTo>
                <a:lnTo>
                  <a:pt x="6612" y="268"/>
                </a:lnTo>
                <a:lnTo>
                  <a:pt x="6499" y="240"/>
                </a:lnTo>
                <a:lnTo>
                  <a:pt x="6394" y="215"/>
                </a:lnTo>
                <a:lnTo>
                  <a:pt x="6301" y="195"/>
                </a:lnTo>
                <a:lnTo>
                  <a:pt x="6222" y="177"/>
                </a:lnTo>
                <a:lnTo>
                  <a:pt x="6164" y="163"/>
                </a:lnTo>
                <a:lnTo>
                  <a:pt x="6140" y="158"/>
                </a:lnTo>
                <a:lnTo>
                  <a:pt x="6116" y="154"/>
                </a:lnTo>
                <a:lnTo>
                  <a:pt x="6091" y="152"/>
                </a:lnTo>
                <a:lnTo>
                  <a:pt x="6066" y="149"/>
                </a:lnTo>
                <a:lnTo>
                  <a:pt x="6041" y="149"/>
                </a:lnTo>
                <a:lnTo>
                  <a:pt x="6016" y="149"/>
                </a:lnTo>
                <a:lnTo>
                  <a:pt x="5967" y="152"/>
                </a:lnTo>
                <a:lnTo>
                  <a:pt x="5919" y="157"/>
                </a:lnTo>
                <a:lnTo>
                  <a:pt x="5876" y="160"/>
                </a:lnTo>
                <a:lnTo>
                  <a:pt x="5838" y="164"/>
                </a:lnTo>
                <a:lnTo>
                  <a:pt x="5806" y="165"/>
                </a:lnTo>
                <a:lnTo>
                  <a:pt x="5779" y="165"/>
                </a:lnTo>
                <a:lnTo>
                  <a:pt x="5755" y="163"/>
                </a:lnTo>
                <a:lnTo>
                  <a:pt x="5736" y="160"/>
                </a:lnTo>
                <a:lnTo>
                  <a:pt x="5721" y="155"/>
                </a:lnTo>
                <a:lnTo>
                  <a:pt x="5708" y="151"/>
                </a:lnTo>
                <a:lnTo>
                  <a:pt x="5698" y="145"/>
                </a:lnTo>
                <a:lnTo>
                  <a:pt x="5691" y="137"/>
                </a:lnTo>
                <a:lnTo>
                  <a:pt x="5689" y="134"/>
                </a:lnTo>
                <a:lnTo>
                  <a:pt x="5687" y="129"/>
                </a:lnTo>
                <a:lnTo>
                  <a:pt x="5684" y="122"/>
                </a:lnTo>
                <a:lnTo>
                  <a:pt x="5679" y="117"/>
                </a:lnTo>
                <a:lnTo>
                  <a:pt x="5674" y="112"/>
                </a:lnTo>
                <a:lnTo>
                  <a:pt x="5668" y="111"/>
                </a:lnTo>
                <a:lnTo>
                  <a:pt x="5660" y="109"/>
                </a:lnTo>
                <a:lnTo>
                  <a:pt x="5655" y="109"/>
                </a:lnTo>
                <a:lnTo>
                  <a:pt x="5649" y="106"/>
                </a:lnTo>
                <a:lnTo>
                  <a:pt x="5642" y="104"/>
                </a:lnTo>
                <a:lnTo>
                  <a:pt x="5635" y="103"/>
                </a:lnTo>
                <a:lnTo>
                  <a:pt x="5628" y="103"/>
                </a:lnTo>
                <a:lnTo>
                  <a:pt x="5621" y="104"/>
                </a:lnTo>
                <a:lnTo>
                  <a:pt x="5613" y="105"/>
                </a:lnTo>
                <a:lnTo>
                  <a:pt x="5597" y="111"/>
                </a:lnTo>
                <a:lnTo>
                  <a:pt x="5581" y="121"/>
                </a:lnTo>
                <a:lnTo>
                  <a:pt x="5564" y="131"/>
                </a:lnTo>
                <a:lnTo>
                  <a:pt x="5549" y="143"/>
                </a:lnTo>
                <a:lnTo>
                  <a:pt x="5532" y="158"/>
                </a:lnTo>
                <a:lnTo>
                  <a:pt x="5502" y="185"/>
                </a:lnTo>
                <a:lnTo>
                  <a:pt x="5476" y="211"/>
                </a:lnTo>
                <a:lnTo>
                  <a:pt x="5455" y="231"/>
                </a:lnTo>
                <a:lnTo>
                  <a:pt x="5446" y="237"/>
                </a:lnTo>
                <a:lnTo>
                  <a:pt x="5440" y="239"/>
                </a:lnTo>
                <a:lnTo>
                  <a:pt x="5434" y="241"/>
                </a:lnTo>
                <a:lnTo>
                  <a:pt x="5428" y="245"/>
                </a:lnTo>
                <a:lnTo>
                  <a:pt x="5412" y="257"/>
                </a:lnTo>
                <a:lnTo>
                  <a:pt x="5392" y="272"/>
                </a:lnTo>
                <a:lnTo>
                  <a:pt x="5369" y="291"/>
                </a:lnTo>
                <a:lnTo>
                  <a:pt x="5341" y="311"/>
                </a:lnTo>
                <a:lnTo>
                  <a:pt x="5327" y="320"/>
                </a:lnTo>
                <a:lnTo>
                  <a:pt x="5311" y="328"/>
                </a:lnTo>
                <a:lnTo>
                  <a:pt x="5295" y="337"/>
                </a:lnTo>
                <a:lnTo>
                  <a:pt x="5278" y="344"/>
                </a:lnTo>
                <a:lnTo>
                  <a:pt x="5260" y="349"/>
                </a:lnTo>
                <a:lnTo>
                  <a:pt x="5241" y="354"/>
                </a:lnTo>
                <a:lnTo>
                  <a:pt x="5203" y="361"/>
                </a:lnTo>
                <a:lnTo>
                  <a:pt x="5161" y="370"/>
                </a:lnTo>
                <a:lnTo>
                  <a:pt x="5118" y="381"/>
                </a:lnTo>
                <a:lnTo>
                  <a:pt x="5072" y="394"/>
                </a:lnTo>
                <a:lnTo>
                  <a:pt x="5025" y="411"/>
                </a:lnTo>
                <a:lnTo>
                  <a:pt x="4976" y="430"/>
                </a:lnTo>
                <a:lnTo>
                  <a:pt x="4924" y="451"/>
                </a:lnTo>
                <a:lnTo>
                  <a:pt x="4872" y="477"/>
                </a:lnTo>
                <a:lnTo>
                  <a:pt x="4776" y="526"/>
                </a:lnTo>
                <a:lnTo>
                  <a:pt x="4737" y="545"/>
                </a:lnTo>
                <a:lnTo>
                  <a:pt x="4720" y="552"/>
                </a:lnTo>
                <a:lnTo>
                  <a:pt x="4705" y="559"/>
                </a:lnTo>
                <a:lnTo>
                  <a:pt x="4689" y="564"/>
                </a:lnTo>
                <a:lnTo>
                  <a:pt x="4676" y="567"/>
                </a:lnTo>
                <a:lnTo>
                  <a:pt x="4664" y="569"/>
                </a:lnTo>
                <a:lnTo>
                  <a:pt x="4652" y="569"/>
                </a:lnTo>
                <a:lnTo>
                  <a:pt x="4642" y="567"/>
                </a:lnTo>
                <a:lnTo>
                  <a:pt x="4633" y="563"/>
                </a:lnTo>
                <a:lnTo>
                  <a:pt x="4625" y="557"/>
                </a:lnTo>
                <a:lnTo>
                  <a:pt x="4617" y="548"/>
                </a:lnTo>
                <a:lnTo>
                  <a:pt x="4610" y="540"/>
                </a:lnTo>
                <a:lnTo>
                  <a:pt x="4602" y="534"/>
                </a:lnTo>
                <a:lnTo>
                  <a:pt x="4594" y="530"/>
                </a:lnTo>
                <a:lnTo>
                  <a:pt x="4584" y="528"/>
                </a:lnTo>
                <a:lnTo>
                  <a:pt x="4573" y="528"/>
                </a:lnTo>
                <a:lnTo>
                  <a:pt x="4561" y="529"/>
                </a:lnTo>
                <a:lnTo>
                  <a:pt x="4551" y="531"/>
                </a:lnTo>
                <a:lnTo>
                  <a:pt x="4537" y="535"/>
                </a:lnTo>
                <a:lnTo>
                  <a:pt x="4512" y="545"/>
                </a:lnTo>
                <a:lnTo>
                  <a:pt x="4487" y="555"/>
                </a:lnTo>
                <a:lnTo>
                  <a:pt x="4461" y="565"/>
                </a:lnTo>
                <a:lnTo>
                  <a:pt x="4449" y="570"/>
                </a:lnTo>
                <a:lnTo>
                  <a:pt x="4436" y="573"/>
                </a:lnTo>
                <a:lnTo>
                  <a:pt x="4425" y="576"/>
                </a:lnTo>
                <a:lnTo>
                  <a:pt x="4416" y="577"/>
                </a:lnTo>
                <a:lnTo>
                  <a:pt x="4407" y="577"/>
                </a:lnTo>
                <a:lnTo>
                  <a:pt x="4400" y="576"/>
                </a:lnTo>
                <a:lnTo>
                  <a:pt x="4394" y="573"/>
                </a:lnTo>
                <a:lnTo>
                  <a:pt x="4391" y="570"/>
                </a:lnTo>
                <a:lnTo>
                  <a:pt x="4387" y="566"/>
                </a:lnTo>
                <a:lnTo>
                  <a:pt x="4383" y="561"/>
                </a:lnTo>
                <a:lnTo>
                  <a:pt x="4381" y="555"/>
                </a:lnTo>
                <a:lnTo>
                  <a:pt x="4380" y="548"/>
                </a:lnTo>
                <a:lnTo>
                  <a:pt x="4377" y="533"/>
                </a:lnTo>
                <a:lnTo>
                  <a:pt x="4375" y="514"/>
                </a:lnTo>
                <a:lnTo>
                  <a:pt x="4371" y="492"/>
                </a:lnTo>
                <a:lnTo>
                  <a:pt x="4367" y="465"/>
                </a:lnTo>
                <a:lnTo>
                  <a:pt x="4364" y="435"/>
                </a:lnTo>
                <a:lnTo>
                  <a:pt x="4364" y="404"/>
                </a:lnTo>
                <a:lnTo>
                  <a:pt x="4364" y="374"/>
                </a:lnTo>
                <a:lnTo>
                  <a:pt x="4365" y="345"/>
                </a:lnTo>
                <a:lnTo>
                  <a:pt x="4369" y="323"/>
                </a:lnTo>
                <a:lnTo>
                  <a:pt x="4373" y="303"/>
                </a:lnTo>
                <a:lnTo>
                  <a:pt x="4375" y="297"/>
                </a:lnTo>
                <a:lnTo>
                  <a:pt x="4379" y="293"/>
                </a:lnTo>
                <a:lnTo>
                  <a:pt x="4385" y="283"/>
                </a:lnTo>
                <a:lnTo>
                  <a:pt x="4388" y="275"/>
                </a:lnTo>
                <a:lnTo>
                  <a:pt x="4391" y="268"/>
                </a:lnTo>
                <a:lnTo>
                  <a:pt x="4392" y="260"/>
                </a:lnTo>
                <a:lnTo>
                  <a:pt x="4392" y="253"/>
                </a:lnTo>
                <a:lnTo>
                  <a:pt x="4389" y="247"/>
                </a:lnTo>
                <a:lnTo>
                  <a:pt x="4385" y="235"/>
                </a:lnTo>
                <a:lnTo>
                  <a:pt x="4380" y="223"/>
                </a:lnTo>
                <a:lnTo>
                  <a:pt x="4379" y="216"/>
                </a:lnTo>
                <a:lnTo>
                  <a:pt x="4377" y="210"/>
                </a:lnTo>
                <a:lnTo>
                  <a:pt x="4379" y="203"/>
                </a:lnTo>
                <a:lnTo>
                  <a:pt x="4380" y="196"/>
                </a:lnTo>
                <a:lnTo>
                  <a:pt x="4383" y="188"/>
                </a:lnTo>
                <a:lnTo>
                  <a:pt x="4389" y="178"/>
                </a:lnTo>
                <a:lnTo>
                  <a:pt x="4394" y="172"/>
                </a:lnTo>
                <a:lnTo>
                  <a:pt x="4396" y="166"/>
                </a:lnTo>
                <a:lnTo>
                  <a:pt x="4398" y="160"/>
                </a:lnTo>
                <a:lnTo>
                  <a:pt x="4399" y="155"/>
                </a:lnTo>
                <a:lnTo>
                  <a:pt x="4398" y="151"/>
                </a:lnTo>
                <a:lnTo>
                  <a:pt x="4395" y="146"/>
                </a:lnTo>
                <a:lnTo>
                  <a:pt x="4391" y="135"/>
                </a:lnTo>
                <a:lnTo>
                  <a:pt x="4383" y="121"/>
                </a:lnTo>
                <a:lnTo>
                  <a:pt x="4380" y="112"/>
                </a:lnTo>
                <a:lnTo>
                  <a:pt x="4376" y="100"/>
                </a:lnTo>
                <a:lnTo>
                  <a:pt x="4374" y="88"/>
                </a:lnTo>
                <a:lnTo>
                  <a:pt x="4371" y="73"/>
                </a:lnTo>
                <a:lnTo>
                  <a:pt x="4369" y="55"/>
                </a:lnTo>
                <a:lnTo>
                  <a:pt x="4369" y="35"/>
                </a:lnTo>
                <a:lnTo>
                  <a:pt x="4368" y="16"/>
                </a:lnTo>
                <a:lnTo>
                  <a:pt x="4368" y="10"/>
                </a:lnTo>
                <a:lnTo>
                  <a:pt x="4365" y="5"/>
                </a:lnTo>
                <a:lnTo>
                  <a:pt x="4364" y="1"/>
                </a:lnTo>
                <a:lnTo>
                  <a:pt x="4362" y="0"/>
                </a:lnTo>
                <a:lnTo>
                  <a:pt x="4358" y="0"/>
                </a:lnTo>
                <a:lnTo>
                  <a:pt x="4355" y="1"/>
                </a:lnTo>
                <a:lnTo>
                  <a:pt x="4345" y="8"/>
                </a:lnTo>
                <a:lnTo>
                  <a:pt x="4333" y="20"/>
                </a:lnTo>
                <a:lnTo>
                  <a:pt x="4301" y="56"/>
                </a:lnTo>
                <a:lnTo>
                  <a:pt x="4260" y="99"/>
                </a:lnTo>
                <a:lnTo>
                  <a:pt x="4215" y="143"/>
                </a:lnTo>
                <a:lnTo>
                  <a:pt x="4178" y="179"/>
                </a:lnTo>
                <a:lnTo>
                  <a:pt x="4164" y="190"/>
                </a:lnTo>
                <a:lnTo>
                  <a:pt x="4156" y="195"/>
                </a:lnTo>
                <a:lnTo>
                  <a:pt x="4150" y="195"/>
                </a:lnTo>
                <a:lnTo>
                  <a:pt x="4145" y="195"/>
                </a:lnTo>
                <a:lnTo>
                  <a:pt x="4133" y="192"/>
                </a:lnTo>
                <a:lnTo>
                  <a:pt x="4119" y="186"/>
                </a:lnTo>
                <a:lnTo>
                  <a:pt x="4104" y="180"/>
                </a:lnTo>
                <a:lnTo>
                  <a:pt x="4088" y="174"/>
                </a:lnTo>
                <a:lnTo>
                  <a:pt x="4070" y="170"/>
                </a:lnTo>
                <a:lnTo>
                  <a:pt x="4062" y="167"/>
                </a:lnTo>
                <a:lnTo>
                  <a:pt x="4054" y="167"/>
                </a:lnTo>
                <a:lnTo>
                  <a:pt x="4044" y="166"/>
                </a:lnTo>
                <a:lnTo>
                  <a:pt x="4035" y="167"/>
                </a:lnTo>
                <a:lnTo>
                  <a:pt x="4005" y="172"/>
                </a:lnTo>
                <a:lnTo>
                  <a:pt x="3986" y="174"/>
                </a:lnTo>
                <a:lnTo>
                  <a:pt x="3979" y="174"/>
                </a:lnTo>
                <a:lnTo>
                  <a:pt x="3974" y="172"/>
                </a:lnTo>
                <a:lnTo>
                  <a:pt x="3969" y="168"/>
                </a:lnTo>
                <a:lnTo>
                  <a:pt x="3965" y="163"/>
                </a:lnTo>
                <a:lnTo>
                  <a:pt x="3961" y="160"/>
                </a:lnTo>
                <a:lnTo>
                  <a:pt x="3956" y="157"/>
                </a:lnTo>
                <a:lnTo>
                  <a:pt x="3947" y="153"/>
                </a:lnTo>
                <a:lnTo>
                  <a:pt x="3936" y="149"/>
                </a:lnTo>
                <a:lnTo>
                  <a:pt x="3922" y="146"/>
                </a:lnTo>
                <a:lnTo>
                  <a:pt x="3906" y="143"/>
                </a:lnTo>
                <a:lnTo>
                  <a:pt x="3885" y="142"/>
                </a:lnTo>
                <a:lnTo>
                  <a:pt x="3881" y="142"/>
                </a:lnTo>
                <a:lnTo>
                  <a:pt x="3860" y="143"/>
                </a:lnTo>
                <a:lnTo>
                  <a:pt x="3842" y="146"/>
                </a:lnTo>
                <a:lnTo>
                  <a:pt x="3829" y="149"/>
                </a:lnTo>
                <a:lnTo>
                  <a:pt x="3817" y="153"/>
                </a:lnTo>
                <a:lnTo>
                  <a:pt x="3809" y="157"/>
                </a:lnTo>
                <a:lnTo>
                  <a:pt x="3804" y="159"/>
                </a:lnTo>
                <a:lnTo>
                  <a:pt x="3799" y="163"/>
                </a:lnTo>
                <a:lnTo>
                  <a:pt x="3796" y="168"/>
                </a:lnTo>
                <a:lnTo>
                  <a:pt x="3792" y="172"/>
                </a:lnTo>
                <a:lnTo>
                  <a:pt x="3786" y="173"/>
                </a:lnTo>
                <a:lnTo>
                  <a:pt x="3780" y="174"/>
                </a:lnTo>
                <a:lnTo>
                  <a:pt x="3760" y="172"/>
                </a:lnTo>
                <a:lnTo>
                  <a:pt x="3730" y="167"/>
                </a:lnTo>
                <a:lnTo>
                  <a:pt x="3721" y="166"/>
                </a:lnTo>
                <a:lnTo>
                  <a:pt x="3711" y="166"/>
                </a:lnTo>
                <a:lnTo>
                  <a:pt x="3703" y="167"/>
                </a:lnTo>
                <a:lnTo>
                  <a:pt x="3694" y="170"/>
                </a:lnTo>
                <a:lnTo>
                  <a:pt x="3676" y="174"/>
                </a:lnTo>
                <a:lnTo>
                  <a:pt x="3661" y="180"/>
                </a:lnTo>
                <a:lnTo>
                  <a:pt x="3645" y="186"/>
                </a:lnTo>
                <a:lnTo>
                  <a:pt x="3632" y="191"/>
                </a:lnTo>
                <a:lnTo>
                  <a:pt x="3619" y="195"/>
                </a:lnTo>
                <a:lnTo>
                  <a:pt x="3614" y="195"/>
                </a:lnTo>
                <a:lnTo>
                  <a:pt x="3608" y="194"/>
                </a:lnTo>
                <a:lnTo>
                  <a:pt x="3601" y="189"/>
                </a:lnTo>
                <a:lnTo>
                  <a:pt x="3587" y="178"/>
                </a:lnTo>
                <a:lnTo>
                  <a:pt x="3550" y="143"/>
                </a:lnTo>
                <a:lnTo>
                  <a:pt x="3504" y="99"/>
                </a:lnTo>
                <a:lnTo>
                  <a:pt x="3464" y="56"/>
                </a:lnTo>
                <a:lnTo>
                  <a:pt x="3432" y="20"/>
                </a:lnTo>
                <a:lnTo>
                  <a:pt x="3420" y="8"/>
                </a:lnTo>
                <a:lnTo>
                  <a:pt x="3410" y="1"/>
                </a:lnTo>
                <a:lnTo>
                  <a:pt x="3407" y="0"/>
                </a:lnTo>
                <a:lnTo>
                  <a:pt x="3404" y="0"/>
                </a:lnTo>
                <a:lnTo>
                  <a:pt x="3401" y="1"/>
                </a:lnTo>
                <a:lnTo>
                  <a:pt x="3399" y="5"/>
                </a:lnTo>
                <a:lnTo>
                  <a:pt x="3398" y="10"/>
                </a:lnTo>
                <a:lnTo>
                  <a:pt x="3397" y="16"/>
                </a:lnTo>
                <a:lnTo>
                  <a:pt x="3396" y="35"/>
                </a:lnTo>
                <a:lnTo>
                  <a:pt x="3396" y="55"/>
                </a:lnTo>
                <a:lnTo>
                  <a:pt x="3393" y="73"/>
                </a:lnTo>
                <a:lnTo>
                  <a:pt x="3391" y="88"/>
                </a:lnTo>
                <a:lnTo>
                  <a:pt x="3389" y="100"/>
                </a:lnTo>
                <a:lnTo>
                  <a:pt x="3385" y="111"/>
                </a:lnTo>
                <a:lnTo>
                  <a:pt x="3381" y="121"/>
                </a:lnTo>
                <a:lnTo>
                  <a:pt x="3374" y="135"/>
                </a:lnTo>
                <a:lnTo>
                  <a:pt x="3370" y="146"/>
                </a:lnTo>
                <a:lnTo>
                  <a:pt x="3367" y="151"/>
                </a:lnTo>
                <a:lnTo>
                  <a:pt x="3366" y="155"/>
                </a:lnTo>
                <a:lnTo>
                  <a:pt x="3367" y="160"/>
                </a:lnTo>
                <a:lnTo>
                  <a:pt x="3368" y="165"/>
                </a:lnTo>
                <a:lnTo>
                  <a:pt x="3371" y="171"/>
                </a:lnTo>
                <a:lnTo>
                  <a:pt x="3375" y="178"/>
                </a:lnTo>
                <a:lnTo>
                  <a:pt x="3381" y="188"/>
                </a:lnTo>
                <a:lnTo>
                  <a:pt x="3385" y="196"/>
                </a:lnTo>
                <a:lnTo>
                  <a:pt x="3386" y="203"/>
                </a:lnTo>
                <a:lnTo>
                  <a:pt x="3387" y="210"/>
                </a:lnTo>
                <a:lnTo>
                  <a:pt x="3386" y="216"/>
                </a:lnTo>
                <a:lnTo>
                  <a:pt x="3384" y="223"/>
                </a:lnTo>
                <a:lnTo>
                  <a:pt x="3379" y="235"/>
                </a:lnTo>
                <a:lnTo>
                  <a:pt x="3375" y="247"/>
                </a:lnTo>
                <a:lnTo>
                  <a:pt x="3373" y="253"/>
                </a:lnTo>
                <a:lnTo>
                  <a:pt x="3373" y="260"/>
                </a:lnTo>
                <a:lnTo>
                  <a:pt x="3374" y="268"/>
                </a:lnTo>
                <a:lnTo>
                  <a:pt x="3377" y="275"/>
                </a:lnTo>
                <a:lnTo>
                  <a:pt x="3380" y="283"/>
                </a:lnTo>
                <a:lnTo>
                  <a:pt x="3387" y="293"/>
                </a:lnTo>
                <a:lnTo>
                  <a:pt x="3390" y="297"/>
                </a:lnTo>
                <a:lnTo>
                  <a:pt x="3392" y="303"/>
                </a:lnTo>
                <a:lnTo>
                  <a:pt x="3396" y="323"/>
                </a:lnTo>
                <a:lnTo>
                  <a:pt x="3399" y="345"/>
                </a:lnTo>
                <a:lnTo>
                  <a:pt x="3401" y="374"/>
                </a:lnTo>
                <a:lnTo>
                  <a:pt x="3401" y="404"/>
                </a:lnTo>
                <a:lnTo>
                  <a:pt x="3401" y="435"/>
                </a:lnTo>
                <a:lnTo>
                  <a:pt x="3398" y="465"/>
                </a:lnTo>
                <a:lnTo>
                  <a:pt x="3393" y="492"/>
                </a:lnTo>
                <a:lnTo>
                  <a:pt x="3390" y="514"/>
                </a:lnTo>
                <a:lnTo>
                  <a:pt x="3387" y="533"/>
                </a:lnTo>
                <a:lnTo>
                  <a:pt x="3385" y="548"/>
                </a:lnTo>
                <a:lnTo>
                  <a:pt x="3384" y="555"/>
                </a:lnTo>
                <a:lnTo>
                  <a:pt x="3381" y="561"/>
                </a:lnTo>
                <a:lnTo>
                  <a:pt x="3378" y="566"/>
                </a:lnTo>
                <a:lnTo>
                  <a:pt x="3374" y="570"/>
                </a:lnTo>
                <a:lnTo>
                  <a:pt x="3371" y="573"/>
                </a:lnTo>
                <a:lnTo>
                  <a:pt x="3365" y="576"/>
                </a:lnTo>
                <a:lnTo>
                  <a:pt x="3358" y="576"/>
                </a:lnTo>
                <a:lnTo>
                  <a:pt x="3349" y="576"/>
                </a:lnTo>
                <a:lnTo>
                  <a:pt x="3340" y="574"/>
                </a:lnTo>
                <a:lnTo>
                  <a:pt x="3329" y="572"/>
                </a:lnTo>
                <a:lnTo>
                  <a:pt x="3316" y="570"/>
                </a:lnTo>
                <a:lnTo>
                  <a:pt x="3304" y="565"/>
                </a:lnTo>
                <a:lnTo>
                  <a:pt x="3278" y="555"/>
                </a:lnTo>
                <a:lnTo>
                  <a:pt x="3252" y="545"/>
                </a:lnTo>
                <a:lnTo>
                  <a:pt x="3227" y="535"/>
                </a:lnTo>
                <a:lnTo>
                  <a:pt x="3214" y="531"/>
                </a:lnTo>
                <a:lnTo>
                  <a:pt x="3204" y="529"/>
                </a:lnTo>
                <a:lnTo>
                  <a:pt x="3192" y="528"/>
                </a:lnTo>
                <a:lnTo>
                  <a:pt x="3181" y="528"/>
                </a:lnTo>
                <a:lnTo>
                  <a:pt x="3171" y="530"/>
                </a:lnTo>
                <a:lnTo>
                  <a:pt x="3163" y="534"/>
                </a:lnTo>
                <a:lnTo>
                  <a:pt x="3155" y="540"/>
                </a:lnTo>
                <a:lnTo>
                  <a:pt x="3147" y="548"/>
                </a:lnTo>
                <a:lnTo>
                  <a:pt x="3140" y="557"/>
                </a:lnTo>
                <a:lnTo>
                  <a:pt x="3132" y="563"/>
                </a:lnTo>
                <a:lnTo>
                  <a:pt x="3122" y="566"/>
                </a:lnTo>
                <a:lnTo>
                  <a:pt x="3113" y="569"/>
                </a:lnTo>
                <a:lnTo>
                  <a:pt x="3101" y="569"/>
                </a:lnTo>
                <a:lnTo>
                  <a:pt x="3089" y="567"/>
                </a:lnTo>
                <a:lnTo>
                  <a:pt x="3076" y="564"/>
                </a:lnTo>
                <a:lnTo>
                  <a:pt x="3060" y="559"/>
                </a:lnTo>
                <a:lnTo>
                  <a:pt x="3045" y="552"/>
                </a:lnTo>
                <a:lnTo>
                  <a:pt x="3028" y="545"/>
                </a:lnTo>
                <a:lnTo>
                  <a:pt x="2989" y="526"/>
                </a:lnTo>
                <a:lnTo>
                  <a:pt x="2893" y="477"/>
                </a:lnTo>
                <a:lnTo>
                  <a:pt x="2840" y="451"/>
                </a:lnTo>
                <a:lnTo>
                  <a:pt x="2789" y="429"/>
                </a:lnTo>
                <a:lnTo>
                  <a:pt x="2740" y="411"/>
                </a:lnTo>
                <a:lnTo>
                  <a:pt x="2692" y="394"/>
                </a:lnTo>
                <a:lnTo>
                  <a:pt x="2647" y="381"/>
                </a:lnTo>
                <a:lnTo>
                  <a:pt x="2604" y="370"/>
                </a:lnTo>
                <a:lnTo>
                  <a:pt x="2563" y="361"/>
                </a:lnTo>
                <a:lnTo>
                  <a:pt x="2524" y="354"/>
                </a:lnTo>
                <a:lnTo>
                  <a:pt x="2505" y="349"/>
                </a:lnTo>
                <a:lnTo>
                  <a:pt x="2487" y="343"/>
                </a:lnTo>
                <a:lnTo>
                  <a:pt x="2470" y="337"/>
                </a:lnTo>
                <a:lnTo>
                  <a:pt x="2454" y="328"/>
                </a:lnTo>
                <a:lnTo>
                  <a:pt x="2438" y="320"/>
                </a:lnTo>
                <a:lnTo>
                  <a:pt x="2424" y="311"/>
                </a:lnTo>
                <a:lnTo>
                  <a:pt x="2396" y="291"/>
                </a:lnTo>
                <a:lnTo>
                  <a:pt x="2372" y="272"/>
                </a:lnTo>
                <a:lnTo>
                  <a:pt x="2352" y="256"/>
                </a:lnTo>
                <a:lnTo>
                  <a:pt x="2337" y="245"/>
                </a:lnTo>
                <a:lnTo>
                  <a:pt x="2329" y="240"/>
                </a:lnTo>
                <a:lnTo>
                  <a:pt x="2325" y="239"/>
                </a:lnTo>
                <a:lnTo>
                  <a:pt x="2319" y="237"/>
                </a:lnTo>
                <a:lnTo>
                  <a:pt x="2310" y="231"/>
                </a:lnTo>
                <a:lnTo>
                  <a:pt x="2289" y="211"/>
                </a:lnTo>
                <a:lnTo>
                  <a:pt x="2262" y="185"/>
                </a:lnTo>
                <a:lnTo>
                  <a:pt x="2231" y="157"/>
                </a:lnTo>
                <a:lnTo>
                  <a:pt x="2216" y="143"/>
                </a:lnTo>
                <a:lnTo>
                  <a:pt x="2199" y="131"/>
                </a:lnTo>
                <a:lnTo>
                  <a:pt x="2184" y="121"/>
                </a:lnTo>
                <a:lnTo>
                  <a:pt x="2167" y="111"/>
                </a:lnTo>
                <a:lnTo>
                  <a:pt x="2151" y="105"/>
                </a:lnTo>
                <a:lnTo>
                  <a:pt x="2144" y="104"/>
                </a:lnTo>
                <a:lnTo>
                  <a:pt x="2137" y="103"/>
                </a:lnTo>
                <a:lnTo>
                  <a:pt x="2130" y="103"/>
                </a:lnTo>
                <a:lnTo>
                  <a:pt x="2123" y="104"/>
                </a:lnTo>
                <a:lnTo>
                  <a:pt x="2116" y="105"/>
                </a:lnTo>
                <a:lnTo>
                  <a:pt x="2110" y="109"/>
                </a:lnTo>
                <a:lnTo>
                  <a:pt x="2105" y="109"/>
                </a:lnTo>
                <a:lnTo>
                  <a:pt x="2097" y="110"/>
                </a:lnTo>
                <a:lnTo>
                  <a:pt x="2091" y="112"/>
                </a:lnTo>
                <a:lnTo>
                  <a:pt x="2086" y="116"/>
                </a:lnTo>
                <a:lnTo>
                  <a:pt x="2081" y="122"/>
                </a:lnTo>
                <a:lnTo>
                  <a:pt x="2077" y="129"/>
                </a:lnTo>
                <a:lnTo>
                  <a:pt x="2076" y="133"/>
                </a:lnTo>
                <a:lnTo>
                  <a:pt x="2074" y="137"/>
                </a:lnTo>
                <a:lnTo>
                  <a:pt x="2067" y="145"/>
                </a:lnTo>
                <a:lnTo>
                  <a:pt x="2057" y="151"/>
                </a:lnTo>
                <a:lnTo>
                  <a:pt x="2044" y="155"/>
                </a:lnTo>
                <a:lnTo>
                  <a:pt x="2028" y="159"/>
                </a:lnTo>
                <a:lnTo>
                  <a:pt x="2008" y="163"/>
                </a:lnTo>
                <a:lnTo>
                  <a:pt x="1985" y="164"/>
                </a:lnTo>
                <a:lnTo>
                  <a:pt x="1959" y="165"/>
                </a:lnTo>
                <a:lnTo>
                  <a:pt x="1927" y="164"/>
                </a:lnTo>
                <a:lnTo>
                  <a:pt x="1889" y="160"/>
                </a:lnTo>
                <a:lnTo>
                  <a:pt x="1845" y="155"/>
                </a:lnTo>
                <a:lnTo>
                  <a:pt x="1798" y="152"/>
                </a:lnTo>
                <a:lnTo>
                  <a:pt x="1749" y="149"/>
                </a:lnTo>
                <a:lnTo>
                  <a:pt x="1724" y="149"/>
                </a:lnTo>
                <a:lnTo>
                  <a:pt x="1699" y="149"/>
                </a:lnTo>
                <a:lnTo>
                  <a:pt x="1674" y="152"/>
                </a:lnTo>
                <a:lnTo>
                  <a:pt x="1649" y="154"/>
                </a:lnTo>
                <a:lnTo>
                  <a:pt x="1624" y="158"/>
                </a:lnTo>
                <a:lnTo>
                  <a:pt x="1600" y="163"/>
                </a:lnTo>
                <a:lnTo>
                  <a:pt x="1542" y="177"/>
                </a:lnTo>
                <a:lnTo>
                  <a:pt x="1464" y="194"/>
                </a:lnTo>
                <a:lnTo>
                  <a:pt x="1369" y="215"/>
                </a:lnTo>
                <a:lnTo>
                  <a:pt x="1264" y="240"/>
                </a:lnTo>
                <a:lnTo>
                  <a:pt x="1152" y="266"/>
                </a:lnTo>
                <a:lnTo>
                  <a:pt x="1037" y="296"/>
                </a:lnTo>
                <a:lnTo>
                  <a:pt x="981" y="312"/>
                </a:lnTo>
                <a:lnTo>
                  <a:pt x="925" y="328"/>
                </a:lnTo>
                <a:lnTo>
                  <a:pt x="870" y="345"/>
                </a:lnTo>
                <a:lnTo>
                  <a:pt x="818" y="362"/>
                </a:lnTo>
                <a:lnTo>
                  <a:pt x="733" y="389"/>
                </a:lnTo>
                <a:lnTo>
                  <a:pt x="652" y="416"/>
                </a:lnTo>
                <a:lnTo>
                  <a:pt x="572" y="443"/>
                </a:lnTo>
                <a:lnTo>
                  <a:pt x="532" y="457"/>
                </a:lnTo>
                <a:lnTo>
                  <a:pt x="492" y="472"/>
                </a:lnTo>
                <a:lnTo>
                  <a:pt x="439" y="493"/>
                </a:lnTo>
                <a:lnTo>
                  <a:pt x="388" y="515"/>
                </a:lnTo>
                <a:lnTo>
                  <a:pt x="293" y="557"/>
                </a:lnTo>
                <a:lnTo>
                  <a:pt x="218" y="591"/>
                </a:lnTo>
                <a:lnTo>
                  <a:pt x="168" y="615"/>
                </a:lnTo>
                <a:lnTo>
                  <a:pt x="125" y="634"/>
                </a:lnTo>
                <a:lnTo>
                  <a:pt x="113" y="640"/>
                </a:lnTo>
                <a:lnTo>
                  <a:pt x="106" y="644"/>
                </a:lnTo>
                <a:lnTo>
                  <a:pt x="100" y="649"/>
                </a:lnTo>
                <a:lnTo>
                  <a:pt x="94" y="654"/>
                </a:lnTo>
                <a:lnTo>
                  <a:pt x="74" y="681"/>
                </a:lnTo>
                <a:lnTo>
                  <a:pt x="58" y="697"/>
                </a:lnTo>
                <a:lnTo>
                  <a:pt x="43" y="713"/>
                </a:lnTo>
                <a:lnTo>
                  <a:pt x="15" y="739"/>
                </a:lnTo>
                <a:lnTo>
                  <a:pt x="5" y="750"/>
                </a:lnTo>
                <a:lnTo>
                  <a:pt x="2" y="755"/>
                </a:lnTo>
                <a:lnTo>
                  <a:pt x="0" y="758"/>
                </a:lnTo>
                <a:lnTo>
                  <a:pt x="0" y="763"/>
                </a:lnTo>
                <a:lnTo>
                  <a:pt x="0" y="767"/>
                </a:lnTo>
                <a:lnTo>
                  <a:pt x="2" y="770"/>
                </a:lnTo>
                <a:lnTo>
                  <a:pt x="7" y="774"/>
                </a:lnTo>
                <a:lnTo>
                  <a:pt x="16" y="782"/>
                </a:lnTo>
                <a:lnTo>
                  <a:pt x="34" y="799"/>
                </a:lnTo>
                <a:lnTo>
                  <a:pt x="89" y="854"/>
                </a:lnTo>
                <a:lnTo>
                  <a:pt x="125" y="891"/>
                </a:lnTo>
                <a:lnTo>
                  <a:pt x="163" y="934"/>
                </a:lnTo>
                <a:lnTo>
                  <a:pt x="205" y="979"/>
                </a:lnTo>
                <a:lnTo>
                  <a:pt x="248" y="1028"/>
                </a:lnTo>
                <a:lnTo>
                  <a:pt x="291" y="1080"/>
                </a:lnTo>
                <a:lnTo>
                  <a:pt x="333" y="1131"/>
                </a:lnTo>
                <a:lnTo>
                  <a:pt x="372" y="1184"/>
                </a:lnTo>
                <a:lnTo>
                  <a:pt x="408" y="1236"/>
                </a:lnTo>
                <a:lnTo>
                  <a:pt x="425" y="1261"/>
                </a:lnTo>
                <a:lnTo>
                  <a:pt x="440" y="1286"/>
                </a:lnTo>
                <a:lnTo>
                  <a:pt x="455" y="1310"/>
                </a:lnTo>
                <a:lnTo>
                  <a:pt x="466" y="1334"/>
                </a:lnTo>
                <a:lnTo>
                  <a:pt x="477" y="1357"/>
                </a:lnTo>
                <a:lnTo>
                  <a:pt x="486" y="1378"/>
                </a:lnTo>
                <a:lnTo>
                  <a:pt x="493" y="1398"/>
                </a:lnTo>
                <a:lnTo>
                  <a:pt x="497" y="1418"/>
                </a:lnTo>
                <a:lnTo>
                  <a:pt x="503" y="1446"/>
                </a:lnTo>
                <a:lnTo>
                  <a:pt x="508" y="1465"/>
                </a:lnTo>
                <a:lnTo>
                  <a:pt x="511" y="1471"/>
                </a:lnTo>
                <a:lnTo>
                  <a:pt x="513" y="1476"/>
                </a:lnTo>
                <a:lnTo>
                  <a:pt x="517" y="1478"/>
                </a:lnTo>
                <a:lnTo>
                  <a:pt x="519" y="1480"/>
                </a:lnTo>
                <a:lnTo>
                  <a:pt x="523" y="1478"/>
                </a:lnTo>
                <a:lnTo>
                  <a:pt x="526" y="1477"/>
                </a:lnTo>
                <a:lnTo>
                  <a:pt x="536" y="1474"/>
                </a:lnTo>
                <a:lnTo>
                  <a:pt x="549" y="1468"/>
                </a:lnTo>
                <a:lnTo>
                  <a:pt x="556" y="1464"/>
                </a:lnTo>
                <a:lnTo>
                  <a:pt x="564" y="1462"/>
                </a:lnTo>
                <a:lnTo>
                  <a:pt x="592" y="1458"/>
                </a:lnTo>
                <a:lnTo>
                  <a:pt x="647" y="1453"/>
                </a:lnTo>
                <a:lnTo>
                  <a:pt x="684" y="1451"/>
                </a:lnTo>
                <a:lnTo>
                  <a:pt x="726" y="1450"/>
                </a:lnTo>
                <a:lnTo>
                  <a:pt x="772" y="1449"/>
                </a:lnTo>
                <a:lnTo>
                  <a:pt x="822" y="1450"/>
                </a:lnTo>
                <a:lnTo>
                  <a:pt x="876" y="1451"/>
                </a:lnTo>
                <a:lnTo>
                  <a:pt x="933" y="1455"/>
                </a:lnTo>
                <a:lnTo>
                  <a:pt x="991" y="1461"/>
                </a:lnTo>
                <a:lnTo>
                  <a:pt x="1050" y="1469"/>
                </a:lnTo>
                <a:lnTo>
                  <a:pt x="1110" y="1480"/>
                </a:lnTo>
                <a:lnTo>
                  <a:pt x="1140" y="1487"/>
                </a:lnTo>
                <a:lnTo>
                  <a:pt x="1170" y="1494"/>
                </a:lnTo>
                <a:lnTo>
                  <a:pt x="1200" y="1502"/>
                </a:lnTo>
                <a:lnTo>
                  <a:pt x="1230" y="1511"/>
                </a:lnTo>
                <a:lnTo>
                  <a:pt x="1258" y="1521"/>
                </a:lnTo>
                <a:lnTo>
                  <a:pt x="1287" y="1532"/>
                </a:lnTo>
                <a:lnTo>
                  <a:pt x="1316" y="1544"/>
                </a:lnTo>
                <a:lnTo>
                  <a:pt x="1344" y="1558"/>
                </a:lnTo>
                <a:lnTo>
                  <a:pt x="1373" y="1574"/>
                </a:lnTo>
                <a:lnTo>
                  <a:pt x="1399" y="1591"/>
                </a:lnTo>
                <a:lnTo>
                  <a:pt x="1425" y="1607"/>
                </a:lnTo>
                <a:lnTo>
                  <a:pt x="1452" y="1625"/>
                </a:lnTo>
                <a:lnTo>
                  <a:pt x="1476" y="1644"/>
                </a:lnTo>
                <a:lnTo>
                  <a:pt x="1499" y="1664"/>
                </a:lnTo>
                <a:lnTo>
                  <a:pt x="1521" y="1683"/>
                </a:lnTo>
                <a:lnTo>
                  <a:pt x="1542" y="1702"/>
                </a:lnTo>
                <a:lnTo>
                  <a:pt x="1563" y="1721"/>
                </a:lnTo>
                <a:lnTo>
                  <a:pt x="1581" y="1740"/>
                </a:lnTo>
                <a:lnTo>
                  <a:pt x="1614" y="1777"/>
                </a:lnTo>
                <a:lnTo>
                  <a:pt x="1642" y="1810"/>
                </a:lnTo>
                <a:lnTo>
                  <a:pt x="1652" y="1826"/>
                </a:lnTo>
                <a:lnTo>
                  <a:pt x="1661" y="1840"/>
                </a:lnTo>
                <a:lnTo>
                  <a:pt x="1667" y="1853"/>
                </a:lnTo>
                <a:lnTo>
                  <a:pt x="1673" y="1865"/>
                </a:lnTo>
                <a:lnTo>
                  <a:pt x="1679" y="1883"/>
                </a:lnTo>
                <a:lnTo>
                  <a:pt x="1681" y="1890"/>
                </a:lnTo>
                <a:lnTo>
                  <a:pt x="1692" y="1883"/>
                </a:lnTo>
                <a:lnTo>
                  <a:pt x="1720" y="1867"/>
                </a:lnTo>
                <a:lnTo>
                  <a:pt x="1767" y="1840"/>
                </a:lnTo>
                <a:lnTo>
                  <a:pt x="1797" y="1826"/>
                </a:lnTo>
                <a:lnTo>
                  <a:pt x="1829" y="1810"/>
                </a:lnTo>
                <a:lnTo>
                  <a:pt x="1866" y="1794"/>
                </a:lnTo>
                <a:lnTo>
                  <a:pt x="1905" y="1777"/>
                </a:lnTo>
                <a:lnTo>
                  <a:pt x="1948" y="1760"/>
                </a:lnTo>
                <a:lnTo>
                  <a:pt x="1995" y="1745"/>
                </a:lnTo>
                <a:lnTo>
                  <a:pt x="2044" y="1729"/>
                </a:lnTo>
                <a:lnTo>
                  <a:pt x="2095" y="1716"/>
                </a:lnTo>
                <a:lnTo>
                  <a:pt x="2148" y="1704"/>
                </a:lnTo>
                <a:lnTo>
                  <a:pt x="2204" y="1693"/>
                </a:lnTo>
                <a:lnTo>
                  <a:pt x="2221" y="1691"/>
                </a:lnTo>
                <a:lnTo>
                  <a:pt x="2240" y="1690"/>
                </a:lnTo>
                <a:lnTo>
                  <a:pt x="2278" y="1687"/>
                </a:lnTo>
                <a:lnTo>
                  <a:pt x="2320" y="1687"/>
                </a:lnTo>
                <a:lnTo>
                  <a:pt x="2362" y="1689"/>
                </a:lnTo>
                <a:lnTo>
                  <a:pt x="2444" y="1695"/>
                </a:lnTo>
                <a:lnTo>
                  <a:pt x="2519" y="1699"/>
                </a:lnTo>
                <a:lnTo>
                  <a:pt x="2550" y="1702"/>
                </a:lnTo>
                <a:lnTo>
                  <a:pt x="2583" y="1707"/>
                </a:lnTo>
                <a:lnTo>
                  <a:pt x="2651" y="1718"/>
                </a:lnTo>
                <a:lnTo>
                  <a:pt x="2685" y="1724"/>
                </a:lnTo>
                <a:lnTo>
                  <a:pt x="2720" y="1732"/>
                </a:lnTo>
                <a:lnTo>
                  <a:pt x="2752" y="1740"/>
                </a:lnTo>
                <a:lnTo>
                  <a:pt x="2766" y="1745"/>
                </a:lnTo>
                <a:lnTo>
                  <a:pt x="2781" y="1751"/>
                </a:lnTo>
                <a:lnTo>
                  <a:pt x="2823" y="1771"/>
                </a:lnTo>
                <a:lnTo>
                  <a:pt x="2862" y="1791"/>
                </a:lnTo>
                <a:lnTo>
                  <a:pt x="2899" y="1812"/>
                </a:lnTo>
                <a:lnTo>
                  <a:pt x="2934" y="1831"/>
                </a:lnTo>
                <a:lnTo>
                  <a:pt x="2997" y="1868"/>
                </a:lnTo>
                <a:lnTo>
                  <a:pt x="3048" y="1901"/>
                </a:lnTo>
                <a:lnTo>
                  <a:pt x="3090" y="1930"/>
                </a:lnTo>
                <a:lnTo>
                  <a:pt x="3120" y="1951"/>
                </a:lnTo>
                <a:lnTo>
                  <a:pt x="3145" y="1970"/>
                </a:lnTo>
                <a:lnTo>
                  <a:pt x="3150" y="1993"/>
                </a:lnTo>
                <a:lnTo>
                  <a:pt x="3164" y="2047"/>
                </a:lnTo>
                <a:lnTo>
                  <a:pt x="3175" y="2080"/>
                </a:lnTo>
                <a:lnTo>
                  <a:pt x="3187" y="2115"/>
                </a:lnTo>
                <a:lnTo>
                  <a:pt x="3200" y="2147"/>
                </a:lnTo>
                <a:lnTo>
                  <a:pt x="3207" y="2163"/>
                </a:lnTo>
                <a:lnTo>
                  <a:pt x="3214" y="2177"/>
                </a:lnTo>
                <a:lnTo>
                  <a:pt x="3229" y="2202"/>
                </a:lnTo>
                <a:lnTo>
                  <a:pt x="3239" y="2226"/>
                </a:lnTo>
                <a:lnTo>
                  <a:pt x="3249" y="2248"/>
                </a:lnTo>
                <a:lnTo>
                  <a:pt x="3256" y="2265"/>
                </a:lnTo>
                <a:lnTo>
                  <a:pt x="3266" y="2295"/>
                </a:lnTo>
                <a:lnTo>
                  <a:pt x="3270" y="2313"/>
                </a:lnTo>
                <a:lnTo>
                  <a:pt x="3272" y="2317"/>
                </a:lnTo>
                <a:lnTo>
                  <a:pt x="3274" y="2318"/>
                </a:lnTo>
                <a:lnTo>
                  <a:pt x="3276" y="2319"/>
                </a:lnTo>
                <a:lnTo>
                  <a:pt x="3280" y="2320"/>
                </a:lnTo>
                <a:lnTo>
                  <a:pt x="3299" y="2320"/>
                </a:lnTo>
                <a:lnTo>
                  <a:pt x="3311" y="2322"/>
                </a:lnTo>
                <a:lnTo>
                  <a:pt x="3317" y="2323"/>
                </a:lnTo>
                <a:lnTo>
                  <a:pt x="3324" y="2325"/>
                </a:lnTo>
                <a:lnTo>
                  <a:pt x="3330" y="2330"/>
                </a:lnTo>
                <a:lnTo>
                  <a:pt x="3336" y="2335"/>
                </a:lnTo>
                <a:lnTo>
                  <a:pt x="3343" y="2341"/>
                </a:lnTo>
                <a:lnTo>
                  <a:pt x="3349" y="2349"/>
                </a:lnTo>
                <a:lnTo>
                  <a:pt x="3361" y="2367"/>
                </a:lnTo>
                <a:lnTo>
                  <a:pt x="3372" y="2381"/>
                </a:lnTo>
                <a:lnTo>
                  <a:pt x="3393" y="2408"/>
                </a:lnTo>
                <a:lnTo>
                  <a:pt x="3403" y="2421"/>
                </a:lnTo>
                <a:lnTo>
                  <a:pt x="3410" y="2435"/>
                </a:lnTo>
                <a:lnTo>
                  <a:pt x="3412" y="2443"/>
                </a:lnTo>
                <a:lnTo>
                  <a:pt x="3415" y="2452"/>
                </a:lnTo>
                <a:lnTo>
                  <a:pt x="3417" y="2460"/>
                </a:lnTo>
                <a:lnTo>
                  <a:pt x="3418" y="2471"/>
                </a:lnTo>
                <a:lnTo>
                  <a:pt x="3420" y="2492"/>
                </a:lnTo>
                <a:lnTo>
                  <a:pt x="3420" y="2515"/>
                </a:lnTo>
                <a:lnTo>
                  <a:pt x="3421" y="2562"/>
                </a:lnTo>
                <a:lnTo>
                  <a:pt x="3421" y="2583"/>
                </a:lnTo>
                <a:lnTo>
                  <a:pt x="3422" y="2602"/>
                </a:lnTo>
                <a:lnTo>
                  <a:pt x="3426" y="2619"/>
                </a:lnTo>
                <a:lnTo>
                  <a:pt x="3427" y="2626"/>
                </a:lnTo>
                <a:lnTo>
                  <a:pt x="3429" y="2632"/>
                </a:lnTo>
                <a:lnTo>
                  <a:pt x="3439" y="2655"/>
                </a:lnTo>
                <a:lnTo>
                  <a:pt x="3445" y="2665"/>
                </a:lnTo>
                <a:lnTo>
                  <a:pt x="3451" y="2676"/>
                </a:lnTo>
                <a:lnTo>
                  <a:pt x="3459" y="2686"/>
                </a:lnTo>
                <a:lnTo>
                  <a:pt x="3464" y="2689"/>
                </a:lnTo>
                <a:lnTo>
                  <a:pt x="3470" y="2693"/>
                </a:lnTo>
                <a:lnTo>
                  <a:pt x="3476" y="2695"/>
                </a:lnTo>
                <a:lnTo>
                  <a:pt x="3483" y="2698"/>
                </a:lnTo>
                <a:lnTo>
                  <a:pt x="3490" y="2699"/>
                </a:lnTo>
                <a:lnTo>
                  <a:pt x="3498" y="2699"/>
                </a:lnTo>
                <a:lnTo>
                  <a:pt x="3509" y="2700"/>
                </a:lnTo>
                <a:lnTo>
                  <a:pt x="3522" y="2701"/>
                </a:lnTo>
                <a:lnTo>
                  <a:pt x="3552" y="2707"/>
                </a:lnTo>
                <a:lnTo>
                  <a:pt x="3588" y="2717"/>
                </a:lnTo>
                <a:lnTo>
                  <a:pt x="3607" y="2723"/>
                </a:lnTo>
                <a:lnTo>
                  <a:pt x="3627" y="2730"/>
                </a:lnTo>
                <a:lnTo>
                  <a:pt x="3649" y="2738"/>
                </a:lnTo>
                <a:lnTo>
                  <a:pt x="3669" y="2747"/>
                </a:lnTo>
                <a:lnTo>
                  <a:pt x="3690" y="2757"/>
                </a:lnTo>
                <a:lnTo>
                  <a:pt x="3710" y="2768"/>
                </a:lnTo>
                <a:lnTo>
                  <a:pt x="3730" y="2780"/>
                </a:lnTo>
                <a:lnTo>
                  <a:pt x="3749" y="2793"/>
                </a:lnTo>
                <a:lnTo>
                  <a:pt x="3767" y="2808"/>
                </a:lnTo>
                <a:lnTo>
                  <a:pt x="3784" y="2822"/>
                </a:lnTo>
                <a:lnTo>
                  <a:pt x="3796" y="2836"/>
                </a:lnTo>
                <a:lnTo>
                  <a:pt x="3807" y="2849"/>
                </a:lnTo>
                <a:lnTo>
                  <a:pt x="3815" y="2863"/>
                </a:lnTo>
                <a:lnTo>
                  <a:pt x="3821" y="2876"/>
                </a:lnTo>
                <a:lnTo>
                  <a:pt x="3833" y="2900"/>
                </a:lnTo>
                <a:lnTo>
                  <a:pt x="3838" y="2910"/>
                </a:lnTo>
                <a:lnTo>
                  <a:pt x="3842" y="2920"/>
                </a:lnTo>
                <a:lnTo>
                  <a:pt x="3848" y="2927"/>
                </a:lnTo>
                <a:lnTo>
                  <a:pt x="3856" y="2934"/>
                </a:lnTo>
                <a:lnTo>
                  <a:pt x="3862" y="2939"/>
                </a:lnTo>
                <a:lnTo>
                  <a:pt x="3867" y="2943"/>
                </a:lnTo>
                <a:lnTo>
                  <a:pt x="3877" y="2947"/>
                </a:lnTo>
                <a:lnTo>
                  <a:pt x="3881" y="2947"/>
                </a:lnTo>
                <a:lnTo>
                  <a:pt x="3885" y="2948"/>
                </a:lnTo>
                <a:close/>
              </a:path>
            </a:pathLst>
          </a:custGeom>
          <a:solidFill>
            <a:schemeClr val="tx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latin typeface="微软雅黑" panose="020B0503020204020204" charset="-122"/>
              <a:ea typeface="微软雅黑" panose="020B0503020204020204" charset="-122"/>
              <a:cs typeface="+mn-ea"/>
              <a:sym typeface="+mn-lt"/>
            </a:endParaRPr>
          </a:p>
        </p:txBody>
      </p:sp>
      <p:sp>
        <p:nvSpPr>
          <p:cNvPr id="23" name="MH_Entry_1"/>
          <p:cNvSpPr/>
          <p:nvPr>
            <p:custDataLst>
              <p:tags r:id="rId1"/>
            </p:custDataLst>
          </p:nvPr>
        </p:nvSpPr>
        <p:spPr>
          <a:xfrm>
            <a:off x="3108960" y="4979448"/>
            <a:ext cx="5974080" cy="1164811"/>
          </a:xfrm>
          <a:prstGeom prst="roundRect">
            <a:avLst>
              <a:gd name="adj" fmla="val 15666"/>
            </a:avLst>
          </a:prstGeom>
          <a:solidFill>
            <a:schemeClr val="bg1"/>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zh-CN" altLang="en-US" sz="4800" spc="200" dirty="0">
                <a:solidFill>
                  <a:srgbClr val="383838"/>
                </a:solidFill>
                <a:cs typeface="+mn-ea"/>
                <a:sym typeface="+mn-lt"/>
              </a:rPr>
              <a:t>活动受众分析</a:t>
            </a:r>
          </a:p>
        </p:txBody>
      </p:sp>
      <p:sp>
        <p:nvSpPr>
          <p:cNvPr id="24" name="MH_Number_1"/>
          <p:cNvSpPr/>
          <p:nvPr>
            <p:custDataLst>
              <p:tags r:id="rId2"/>
            </p:custDataLst>
          </p:nvPr>
        </p:nvSpPr>
        <p:spPr>
          <a:xfrm>
            <a:off x="4751572" y="1804952"/>
            <a:ext cx="2688856" cy="2687038"/>
          </a:xfrm>
          <a:prstGeom prst="ellipse">
            <a:avLst/>
          </a:prstGeom>
          <a:noFill/>
          <a:ln w="762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11500" dirty="0">
                <a:solidFill>
                  <a:schemeClr val="bg1"/>
                </a:solidFill>
                <a:cs typeface="+mn-ea"/>
                <a:sym typeface="+mn-lt"/>
              </a:rPr>
              <a:t>02</a:t>
            </a:r>
            <a:endParaRPr lang="zh-CN" altLang="en-US" sz="11500" dirty="0">
              <a:solidFill>
                <a:schemeClr val="bg1"/>
              </a:solidFill>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p:cTn id="13" dur="500" fill="hold"/>
                                        <p:tgtEl>
                                          <p:spTgt spid="24"/>
                                        </p:tgtEl>
                                        <p:attrNameLst>
                                          <p:attrName>ppt_w</p:attrName>
                                        </p:attrNameLst>
                                      </p:cBhvr>
                                      <p:tavLst>
                                        <p:tav tm="0">
                                          <p:val>
                                            <p:fltVal val="0"/>
                                          </p:val>
                                        </p:tav>
                                        <p:tav tm="100000">
                                          <p:val>
                                            <p:strVal val="#ppt_w"/>
                                          </p:val>
                                        </p:tav>
                                      </p:tavLst>
                                    </p:anim>
                                    <p:anim calcmode="lin" valueType="num">
                                      <p:cBhvr>
                                        <p:cTn id="14" dur="500" fill="hold"/>
                                        <p:tgtEl>
                                          <p:spTgt spid="24"/>
                                        </p:tgtEl>
                                        <p:attrNameLst>
                                          <p:attrName>ppt_h</p:attrName>
                                        </p:attrNameLst>
                                      </p:cBhvr>
                                      <p:tavLst>
                                        <p:tav tm="0">
                                          <p:val>
                                            <p:fltVal val="0"/>
                                          </p:val>
                                        </p:tav>
                                        <p:tav tm="100000">
                                          <p:val>
                                            <p:strVal val="#ppt_h"/>
                                          </p:val>
                                        </p:tav>
                                      </p:tavLst>
                                    </p:anim>
                                    <p:animEffect transition="in" filter="fade">
                                      <p:cBhvr>
                                        <p:cTn id="15" dur="500"/>
                                        <p:tgtEl>
                                          <p:spTgt spid="24"/>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KSO_Shape"/>
          <p:cNvSpPr/>
          <p:nvPr/>
        </p:nvSpPr>
        <p:spPr bwMode="auto">
          <a:xfrm>
            <a:off x="1800225" y="2862036"/>
            <a:ext cx="906463" cy="1011238"/>
          </a:xfrm>
          <a:custGeom>
            <a:avLst/>
            <a:gdLst>
              <a:gd name="T0" fmla="*/ 527033 w 2960688"/>
              <a:gd name="T1" fmla="*/ 1877159 h 3298826"/>
              <a:gd name="T2" fmla="*/ 409443 w 2960688"/>
              <a:gd name="T3" fmla="*/ 2000501 h 3298826"/>
              <a:gd name="T4" fmla="*/ 411355 w 2960688"/>
              <a:gd name="T5" fmla="*/ 2233197 h 3298826"/>
              <a:gd name="T6" fmla="*/ 351125 w 2960688"/>
              <a:gd name="T7" fmla="*/ 2312034 h 3298826"/>
              <a:gd name="T8" fmla="*/ 273369 w 2960688"/>
              <a:gd name="T9" fmla="*/ 2124161 h 3298826"/>
              <a:gd name="T10" fmla="*/ 346027 w 2960688"/>
              <a:gd name="T11" fmla="*/ 1891464 h 3298826"/>
              <a:gd name="T12" fmla="*/ 896304 w 2960688"/>
              <a:gd name="T13" fmla="*/ 1785321 h 3298826"/>
              <a:gd name="T14" fmla="*/ 1068706 w 2960688"/>
              <a:gd name="T15" fmla="*/ 2016555 h 3298826"/>
              <a:gd name="T16" fmla="*/ 1068071 w 2960688"/>
              <a:gd name="T17" fmla="*/ 2228732 h 3298826"/>
              <a:gd name="T18" fmla="*/ 959169 w 2960688"/>
              <a:gd name="T19" fmla="*/ 2409781 h 3298826"/>
              <a:gd name="T20" fmla="*/ 713741 w 2960688"/>
              <a:gd name="T21" fmla="*/ 2518728 h 3298826"/>
              <a:gd name="T22" fmla="*/ 693421 w 2960688"/>
              <a:gd name="T23" fmla="*/ 1957476 h 3298826"/>
              <a:gd name="T24" fmla="*/ 640080 w 2960688"/>
              <a:gd name="T25" fmla="*/ 1634173 h 3298826"/>
              <a:gd name="T26" fmla="*/ 392430 w 2960688"/>
              <a:gd name="T27" fmla="*/ 1729423 h 3298826"/>
              <a:gd name="T28" fmla="*/ 232092 w 2960688"/>
              <a:gd name="T29" fmla="*/ 1935163 h 3298826"/>
              <a:gd name="T30" fmla="*/ 200025 w 2960688"/>
              <a:gd name="T31" fmla="*/ 2188846 h 3298826"/>
              <a:gd name="T32" fmla="*/ 307658 w 2960688"/>
              <a:gd name="T33" fmla="*/ 2432368 h 3298826"/>
              <a:gd name="T34" fmla="*/ 520065 w 2960688"/>
              <a:gd name="T35" fmla="*/ 2581276 h 3298826"/>
              <a:gd name="T36" fmla="*/ 775335 w 2960688"/>
              <a:gd name="T37" fmla="*/ 2601279 h 3298826"/>
              <a:gd name="T38" fmla="*/ 1014095 w 2960688"/>
              <a:gd name="T39" fmla="*/ 2481581 h 3298826"/>
              <a:gd name="T40" fmla="*/ 1151890 w 2960688"/>
              <a:gd name="T41" fmla="*/ 2263141 h 3298826"/>
              <a:gd name="T42" fmla="*/ 1159510 w 2960688"/>
              <a:gd name="T43" fmla="*/ 2006283 h 3298826"/>
              <a:gd name="T44" fmla="*/ 1027748 w 2960688"/>
              <a:gd name="T45" fmla="*/ 1773556 h 3298826"/>
              <a:gd name="T46" fmla="*/ 803275 w 2960688"/>
              <a:gd name="T47" fmla="*/ 1647190 h 3298826"/>
              <a:gd name="T48" fmla="*/ 1574800 w 2960688"/>
              <a:gd name="T49" fmla="*/ 2092842 h 3298826"/>
              <a:gd name="T50" fmla="*/ 2153920 w 2960688"/>
              <a:gd name="T51" fmla="*/ 1496357 h 3298826"/>
              <a:gd name="T52" fmla="*/ 2773363 w 2960688"/>
              <a:gd name="T53" fmla="*/ 1705761 h 3298826"/>
              <a:gd name="T54" fmla="*/ 2930208 w 2960688"/>
              <a:gd name="T55" fmla="*/ 2034463 h 3298826"/>
              <a:gd name="T56" fmla="*/ 2534285 w 2960688"/>
              <a:gd name="T57" fmla="*/ 2333022 h 3298826"/>
              <a:gd name="T58" fmla="*/ 2062798 w 2960688"/>
              <a:gd name="T59" fmla="*/ 2832102 h 3298826"/>
              <a:gd name="T60" fmla="*/ 1393825 w 2960688"/>
              <a:gd name="T61" fmla="*/ 2435503 h 3298826"/>
              <a:gd name="T62" fmla="*/ 1449705 w 2960688"/>
              <a:gd name="T63" fmla="*/ 1990995 h 3298826"/>
              <a:gd name="T64" fmla="*/ 1293813 w 2960688"/>
              <a:gd name="T65" fmla="*/ 1642623 h 3298826"/>
              <a:gd name="T66" fmla="*/ 818833 w 2960688"/>
              <a:gd name="T67" fmla="*/ 1450340 h 3298826"/>
              <a:gd name="T68" fmla="*/ 1141095 w 2960688"/>
              <a:gd name="T69" fmla="*/ 1611630 h 3298826"/>
              <a:gd name="T70" fmla="*/ 1340803 w 2960688"/>
              <a:gd name="T71" fmla="*/ 1927861 h 3298826"/>
              <a:gd name="T72" fmla="*/ 1348423 w 2960688"/>
              <a:gd name="T73" fmla="*/ 2284731 h 3298826"/>
              <a:gd name="T74" fmla="*/ 1223010 w 2960688"/>
              <a:gd name="T75" fmla="*/ 2541906 h 3298826"/>
              <a:gd name="T76" fmla="*/ 1473200 w 2960688"/>
              <a:gd name="T77" fmla="*/ 3188336 h 3298826"/>
              <a:gd name="T78" fmla="*/ 1409700 w 2960688"/>
              <a:gd name="T79" fmla="*/ 3287079 h 3298826"/>
              <a:gd name="T80" fmla="*/ 1293813 w 2960688"/>
              <a:gd name="T81" fmla="*/ 3278189 h 3298826"/>
              <a:gd name="T82" fmla="*/ 780415 w 2960688"/>
              <a:gd name="T83" fmla="*/ 2798129 h 3298826"/>
              <a:gd name="T84" fmla="*/ 485775 w 2960688"/>
              <a:gd name="T85" fmla="*/ 2775904 h 3298826"/>
              <a:gd name="T86" fmla="*/ 179387 w 2960688"/>
              <a:gd name="T87" fmla="*/ 2582863 h 3298826"/>
              <a:gd name="T88" fmla="*/ 11747 w 2960688"/>
              <a:gd name="T89" fmla="*/ 2248853 h 3298826"/>
              <a:gd name="T90" fmla="*/ 39687 w 2960688"/>
              <a:gd name="T91" fmla="*/ 1891666 h 3298826"/>
              <a:gd name="T92" fmla="*/ 248285 w 2960688"/>
              <a:gd name="T93" fmla="*/ 1593533 h 3298826"/>
              <a:gd name="T94" fmla="*/ 589598 w 2960688"/>
              <a:gd name="T95" fmla="*/ 1443356 h 3298826"/>
              <a:gd name="T96" fmla="*/ 2009571 w 2960688"/>
              <a:gd name="T97" fmla="*/ 44471 h 3298826"/>
              <a:gd name="T98" fmla="*/ 2211293 w 2960688"/>
              <a:gd name="T99" fmla="*/ 227752 h 3298826"/>
              <a:gd name="T100" fmla="*/ 2308501 w 2960688"/>
              <a:gd name="T101" fmla="*/ 511410 h 3298826"/>
              <a:gd name="T102" fmla="*/ 2385695 w 2960688"/>
              <a:gd name="T103" fmla="*/ 681985 h 3298826"/>
              <a:gd name="T104" fmla="*/ 2326608 w 2960688"/>
              <a:gd name="T105" fmla="*/ 854149 h 3298826"/>
              <a:gd name="T106" fmla="*/ 2142358 w 2960688"/>
              <a:gd name="T107" fmla="*/ 1198477 h 3298826"/>
              <a:gd name="T108" fmla="*/ 1940000 w 2960688"/>
              <a:gd name="T109" fmla="*/ 1360477 h 3298826"/>
              <a:gd name="T110" fmla="*/ 1698569 w 2960688"/>
              <a:gd name="T111" fmla="*/ 1367782 h 3298826"/>
              <a:gd name="T112" fmla="*/ 1505106 w 2960688"/>
              <a:gd name="T113" fmla="*/ 1235642 h 3298826"/>
              <a:gd name="T114" fmla="*/ 1298619 w 2960688"/>
              <a:gd name="T115" fmla="*/ 873208 h 3298826"/>
              <a:gd name="T116" fmla="*/ 1219200 w 2960688"/>
              <a:gd name="T117" fmla="*/ 700409 h 3298826"/>
              <a:gd name="T118" fmla="*/ 1306560 w 2960688"/>
              <a:gd name="T119" fmla="*/ 536504 h 3298826"/>
              <a:gd name="T120" fmla="*/ 1394873 w 2960688"/>
              <a:gd name="T121" fmla="*/ 248081 h 3298826"/>
              <a:gd name="T122" fmla="*/ 1587383 w 2960688"/>
              <a:gd name="T123" fmla="*/ 54953 h 3298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60688" h="3298826">
                <a:moveTo>
                  <a:pt x="472859" y="1797050"/>
                </a:moveTo>
                <a:lnTo>
                  <a:pt x="478276" y="1797050"/>
                </a:lnTo>
                <a:lnTo>
                  <a:pt x="483375" y="1797686"/>
                </a:lnTo>
                <a:lnTo>
                  <a:pt x="488792" y="1798640"/>
                </a:lnTo>
                <a:lnTo>
                  <a:pt x="493891" y="1800229"/>
                </a:lnTo>
                <a:lnTo>
                  <a:pt x="499309" y="1802454"/>
                </a:lnTo>
                <a:lnTo>
                  <a:pt x="503770" y="1804679"/>
                </a:lnTo>
                <a:lnTo>
                  <a:pt x="508550" y="1807858"/>
                </a:lnTo>
                <a:lnTo>
                  <a:pt x="512693" y="1811355"/>
                </a:lnTo>
                <a:lnTo>
                  <a:pt x="516836" y="1815170"/>
                </a:lnTo>
                <a:lnTo>
                  <a:pt x="520341" y="1819302"/>
                </a:lnTo>
                <a:lnTo>
                  <a:pt x="523846" y="1824071"/>
                </a:lnTo>
                <a:lnTo>
                  <a:pt x="526396" y="1829157"/>
                </a:lnTo>
                <a:lnTo>
                  <a:pt x="528945" y="1834561"/>
                </a:lnTo>
                <a:lnTo>
                  <a:pt x="530220" y="1839648"/>
                </a:lnTo>
                <a:lnTo>
                  <a:pt x="531495" y="1845370"/>
                </a:lnTo>
                <a:lnTo>
                  <a:pt x="531813" y="1850774"/>
                </a:lnTo>
                <a:lnTo>
                  <a:pt x="531813" y="1855860"/>
                </a:lnTo>
                <a:lnTo>
                  <a:pt x="531495" y="1861264"/>
                </a:lnTo>
                <a:lnTo>
                  <a:pt x="530220" y="1866668"/>
                </a:lnTo>
                <a:lnTo>
                  <a:pt x="528945" y="1871755"/>
                </a:lnTo>
                <a:lnTo>
                  <a:pt x="527033" y="1877159"/>
                </a:lnTo>
                <a:lnTo>
                  <a:pt x="524165" y="1881609"/>
                </a:lnTo>
                <a:lnTo>
                  <a:pt x="520978" y="1886378"/>
                </a:lnTo>
                <a:lnTo>
                  <a:pt x="517792" y="1890510"/>
                </a:lnTo>
                <a:lnTo>
                  <a:pt x="513968" y="1894643"/>
                </a:lnTo>
                <a:lnTo>
                  <a:pt x="509506" y="1898140"/>
                </a:lnTo>
                <a:lnTo>
                  <a:pt x="504726" y="1901636"/>
                </a:lnTo>
                <a:lnTo>
                  <a:pt x="495803" y="1907358"/>
                </a:lnTo>
                <a:lnTo>
                  <a:pt x="486880" y="1913080"/>
                </a:lnTo>
                <a:lnTo>
                  <a:pt x="478913" y="1918803"/>
                </a:lnTo>
                <a:lnTo>
                  <a:pt x="471265" y="1924842"/>
                </a:lnTo>
                <a:lnTo>
                  <a:pt x="463936" y="1931200"/>
                </a:lnTo>
                <a:lnTo>
                  <a:pt x="457244" y="1937240"/>
                </a:lnTo>
                <a:lnTo>
                  <a:pt x="450870" y="1943280"/>
                </a:lnTo>
                <a:lnTo>
                  <a:pt x="444815" y="1949320"/>
                </a:lnTo>
                <a:lnTo>
                  <a:pt x="439398" y="1955678"/>
                </a:lnTo>
                <a:lnTo>
                  <a:pt x="433980" y="1962036"/>
                </a:lnTo>
                <a:lnTo>
                  <a:pt x="429519" y="1968076"/>
                </a:lnTo>
                <a:lnTo>
                  <a:pt x="424739" y="1974751"/>
                </a:lnTo>
                <a:lnTo>
                  <a:pt x="420596" y="1980791"/>
                </a:lnTo>
                <a:lnTo>
                  <a:pt x="416453" y="1987467"/>
                </a:lnTo>
                <a:lnTo>
                  <a:pt x="412948" y="1993825"/>
                </a:lnTo>
                <a:lnTo>
                  <a:pt x="409443" y="2000501"/>
                </a:lnTo>
                <a:lnTo>
                  <a:pt x="406256" y="2006858"/>
                </a:lnTo>
                <a:lnTo>
                  <a:pt x="403388" y="2013534"/>
                </a:lnTo>
                <a:lnTo>
                  <a:pt x="400838" y="2019892"/>
                </a:lnTo>
                <a:lnTo>
                  <a:pt x="398608" y="2026886"/>
                </a:lnTo>
                <a:lnTo>
                  <a:pt x="394465" y="2039919"/>
                </a:lnTo>
                <a:lnTo>
                  <a:pt x="391278" y="2053271"/>
                </a:lnTo>
                <a:lnTo>
                  <a:pt x="388729" y="2066622"/>
                </a:lnTo>
                <a:lnTo>
                  <a:pt x="387135" y="2079974"/>
                </a:lnTo>
                <a:lnTo>
                  <a:pt x="386498" y="2093007"/>
                </a:lnTo>
                <a:lnTo>
                  <a:pt x="385861" y="2106041"/>
                </a:lnTo>
                <a:lnTo>
                  <a:pt x="385861" y="2118439"/>
                </a:lnTo>
                <a:lnTo>
                  <a:pt x="386817" y="2130518"/>
                </a:lnTo>
                <a:lnTo>
                  <a:pt x="387773" y="2141962"/>
                </a:lnTo>
                <a:lnTo>
                  <a:pt x="389366" y="2153724"/>
                </a:lnTo>
                <a:lnTo>
                  <a:pt x="391278" y="2164215"/>
                </a:lnTo>
                <a:lnTo>
                  <a:pt x="393190" y="2174705"/>
                </a:lnTo>
                <a:lnTo>
                  <a:pt x="395421" y="2184242"/>
                </a:lnTo>
                <a:lnTo>
                  <a:pt x="397970" y="2193461"/>
                </a:lnTo>
                <a:lnTo>
                  <a:pt x="402432" y="2209038"/>
                </a:lnTo>
                <a:lnTo>
                  <a:pt x="406574" y="2221435"/>
                </a:lnTo>
                <a:lnTo>
                  <a:pt x="409761" y="2229383"/>
                </a:lnTo>
                <a:lnTo>
                  <a:pt x="411355" y="2233197"/>
                </a:lnTo>
                <a:lnTo>
                  <a:pt x="413585" y="2238602"/>
                </a:lnTo>
                <a:lnTo>
                  <a:pt x="415179" y="2244006"/>
                </a:lnTo>
                <a:lnTo>
                  <a:pt x="416453" y="2249728"/>
                </a:lnTo>
                <a:lnTo>
                  <a:pt x="416772" y="2255132"/>
                </a:lnTo>
                <a:lnTo>
                  <a:pt x="416772" y="2260536"/>
                </a:lnTo>
                <a:lnTo>
                  <a:pt x="415816" y="2265940"/>
                </a:lnTo>
                <a:lnTo>
                  <a:pt x="414860" y="2271026"/>
                </a:lnTo>
                <a:lnTo>
                  <a:pt x="413267" y="2276113"/>
                </a:lnTo>
                <a:lnTo>
                  <a:pt x="411036" y="2281199"/>
                </a:lnTo>
                <a:lnTo>
                  <a:pt x="408168" y="2285967"/>
                </a:lnTo>
                <a:lnTo>
                  <a:pt x="405300" y="2290736"/>
                </a:lnTo>
                <a:lnTo>
                  <a:pt x="401794" y="2294868"/>
                </a:lnTo>
                <a:lnTo>
                  <a:pt x="397970" y="2298683"/>
                </a:lnTo>
                <a:lnTo>
                  <a:pt x="393509" y="2302180"/>
                </a:lnTo>
                <a:lnTo>
                  <a:pt x="389047" y="2305359"/>
                </a:lnTo>
                <a:lnTo>
                  <a:pt x="383630" y="2307902"/>
                </a:lnTo>
                <a:lnTo>
                  <a:pt x="378213" y="2309809"/>
                </a:lnTo>
                <a:lnTo>
                  <a:pt x="372795" y="2311717"/>
                </a:lnTo>
                <a:lnTo>
                  <a:pt x="367696" y="2312670"/>
                </a:lnTo>
                <a:lnTo>
                  <a:pt x="361642" y="2312988"/>
                </a:lnTo>
                <a:lnTo>
                  <a:pt x="356543" y="2312988"/>
                </a:lnTo>
                <a:lnTo>
                  <a:pt x="351125" y="2312034"/>
                </a:lnTo>
                <a:lnTo>
                  <a:pt x="345708" y="2311081"/>
                </a:lnTo>
                <a:lnTo>
                  <a:pt x="340609" y="2309491"/>
                </a:lnTo>
                <a:lnTo>
                  <a:pt x="335829" y="2307584"/>
                </a:lnTo>
                <a:lnTo>
                  <a:pt x="330730" y="2304723"/>
                </a:lnTo>
                <a:lnTo>
                  <a:pt x="326587" y="2301862"/>
                </a:lnTo>
                <a:lnTo>
                  <a:pt x="322126" y="2298365"/>
                </a:lnTo>
                <a:lnTo>
                  <a:pt x="318302" y="2294550"/>
                </a:lnTo>
                <a:lnTo>
                  <a:pt x="314478" y="2289782"/>
                </a:lnTo>
                <a:lnTo>
                  <a:pt x="311610" y="2285332"/>
                </a:lnTo>
                <a:lnTo>
                  <a:pt x="308742" y="2280245"/>
                </a:lnTo>
                <a:lnTo>
                  <a:pt x="306830" y="2275795"/>
                </a:lnTo>
                <a:lnTo>
                  <a:pt x="302687" y="2264987"/>
                </a:lnTo>
                <a:lnTo>
                  <a:pt x="296951" y="2249092"/>
                </a:lnTo>
                <a:lnTo>
                  <a:pt x="293764" y="2239237"/>
                </a:lnTo>
                <a:lnTo>
                  <a:pt x="290259" y="2228111"/>
                </a:lnTo>
                <a:lnTo>
                  <a:pt x="287391" y="2216349"/>
                </a:lnTo>
                <a:lnTo>
                  <a:pt x="284204" y="2202998"/>
                </a:lnTo>
                <a:lnTo>
                  <a:pt x="281017" y="2189328"/>
                </a:lnTo>
                <a:lnTo>
                  <a:pt x="278468" y="2173752"/>
                </a:lnTo>
                <a:lnTo>
                  <a:pt x="276556" y="2158175"/>
                </a:lnTo>
                <a:lnTo>
                  <a:pt x="274644" y="2141645"/>
                </a:lnTo>
                <a:lnTo>
                  <a:pt x="273369" y="2124161"/>
                </a:lnTo>
                <a:lnTo>
                  <a:pt x="273050" y="2106041"/>
                </a:lnTo>
                <a:lnTo>
                  <a:pt x="273369" y="2088239"/>
                </a:lnTo>
                <a:lnTo>
                  <a:pt x="274325" y="2078384"/>
                </a:lnTo>
                <a:lnTo>
                  <a:pt x="274962" y="2069483"/>
                </a:lnTo>
                <a:lnTo>
                  <a:pt x="275918" y="2059629"/>
                </a:lnTo>
                <a:lnTo>
                  <a:pt x="277193" y="2049774"/>
                </a:lnTo>
                <a:lnTo>
                  <a:pt x="278786" y="2040237"/>
                </a:lnTo>
                <a:lnTo>
                  <a:pt x="280698" y="2030382"/>
                </a:lnTo>
                <a:lnTo>
                  <a:pt x="282929" y="2020846"/>
                </a:lnTo>
                <a:lnTo>
                  <a:pt x="285479" y="2010673"/>
                </a:lnTo>
                <a:lnTo>
                  <a:pt x="288347" y="2000819"/>
                </a:lnTo>
                <a:lnTo>
                  <a:pt x="291533" y="1990328"/>
                </a:lnTo>
                <a:lnTo>
                  <a:pt x="295039" y="1980473"/>
                </a:lnTo>
                <a:lnTo>
                  <a:pt x="299181" y="1970619"/>
                </a:lnTo>
                <a:lnTo>
                  <a:pt x="303324" y="1960446"/>
                </a:lnTo>
                <a:lnTo>
                  <a:pt x="308423" y="1950274"/>
                </a:lnTo>
                <a:lnTo>
                  <a:pt x="313522" y="1940419"/>
                </a:lnTo>
                <a:lnTo>
                  <a:pt x="319258" y="1930247"/>
                </a:lnTo>
                <a:lnTo>
                  <a:pt x="325313" y="1920710"/>
                </a:lnTo>
                <a:lnTo>
                  <a:pt x="331368" y="1910855"/>
                </a:lnTo>
                <a:lnTo>
                  <a:pt x="338697" y="1901318"/>
                </a:lnTo>
                <a:lnTo>
                  <a:pt x="346027" y="1891464"/>
                </a:lnTo>
                <a:lnTo>
                  <a:pt x="353675" y="1881927"/>
                </a:lnTo>
                <a:lnTo>
                  <a:pt x="362279" y="1872708"/>
                </a:lnTo>
                <a:lnTo>
                  <a:pt x="370883" y="1863807"/>
                </a:lnTo>
                <a:lnTo>
                  <a:pt x="380125" y="1854906"/>
                </a:lnTo>
                <a:lnTo>
                  <a:pt x="389685" y="1846005"/>
                </a:lnTo>
                <a:lnTo>
                  <a:pt x="400201" y="1837740"/>
                </a:lnTo>
                <a:lnTo>
                  <a:pt x="411036" y="1829157"/>
                </a:lnTo>
                <a:lnTo>
                  <a:pt x="422190" y="1820892"/>
                </a:lnTo>
                <a:lnTo>
                  <a:pt x="433980" y="1813263"/>
                </a:lnTo>
                <a:lnTo>
                  <a:pt x="446409" y="1805315"/>
                </a:lnTo>
                <a:lnTo>
                  <a:pt x="451189" y="1802772"/>
                </a:lnTo>
                <a:lnTo>
                  <a:pt x="456606" y="1800547"/>
                </a:lnTo>
                <a:lnTo>
                  <a:pt x="461705" y="1798957"/>
                </a:lnTo>
                <a:lnTo>
                  <a:pt x="467441" y="1797686"/>
                </a:lnTo>
                <a:lnTo>
                  <a:pt x="472859" y="1797050"/>
                </a:lnTo>
                <a:close/>
                <a:moveTo>
                  <a:pt x="799783" y="1741488"/>
                </a:moveTo>
                <a:lnTo>
                  <a:pt x="816611" y="1747205"/>
                </a:lnTo>
                <a:lnTo>
                  <a:pt x="833438" y="1753558"/>
                </a:lnTo>
                <a:lnTo>
                  <a:pt x="849631" y="1760228"/>
                </a:lnTo>
                <a:lnTo>
                  <a:pt x="865506" y="1767851"/>
                </a:lnTo>
                <a:lnTo>
                  <a:pt x="881064" y="1776427"/>
                </a:lnTo>
                <a:lnTo>
                  <a:pt x="896304" y="1785321"/>
                </a:lnTo>
                <a:lnTo>
                  <a:pt x="910909" y="1795167"/>
                </a:lnTo>
                <a:lnTo>
                  <a:pt x="925514" y="1805332"/>
                </a:lnTo>
                <a:lnTo>
                  <a:pt x="939166" y="1816131"/>
                </a:lnTo>
                <a:lnTo>
                  <a:pt x="952819" y="1827566"/>
                </a:lnTo>
                <a:lnTo>
                  <a:pt x="965201" y="1839953"/>
                </a:lnTo>
                <a:lnTo>
                  <a:pt x="977584" y="1852976"/>
                </a:lnTo>
                <a:lnTo>
                  <a:pt x="989331" y="1866317"/>
                </a:lnTo>
                <a:lnTo>
                  <a:pt x="1000444" y="1879975"/>
                </a:lnTo>
                <a:lnTo>
                  <a:pt x="1011239" y="1894586"/>
                </a:lnTo>
                <a:lnTo>
                  <a:pt x="1021081" y="1909514"/>
                </a:lnTo>
                <a:lnTo>
                  <a:pt x="1026479" y="1918090"/>
                </a:lnTo>
                <a:lnTo>
                  <a:pt x="1031559" y="1926666"/>
                </a:lnTo>
                <a:lnTo>
                  <a:pt x="1036004" y="1935242"/>
                </a:lnTo>
                <a:lnTo>
                  <a:pt x="1040766" y="1944136"/>
                </a:lnTo>
                <a:lnTo>
                  <a:pt x="1044894" y="1952712"/>
                </a:lnTo>
                <a:lnTo>
                  <a:pt x="1049021" y="1961605"/>
                </a:lnTo>
                <a:lnTo>
                  <a:pt x="1052831" y="1970817"/>
                </a:lnTo>
                <a:lnTo>
                  <a:pt x="1056324" y="1979710"/>
                </a:lnTo>
                <a:lnTo>
                  <a:pt x="1059816" y="1988922"/>
                </a:lnTo>
                <a:lnTo>
                  <a:pt x="1062991" y="1997815"/>
                </a:lnTo>
                <a:lnTo>
                  <a:pt x="1065849" y="2007026"/>
                </a:lnTo>
                <a:lnTo>
                  <a:pt x="1068706" y="2016555"/>
                </a:lnTo>
                <a:lnTo>
                  <a:pt x="1070929" y="2025767"/>
                </a:lnTo>
                <a:lnTo>
                  <a:pt x="1073151" y="2035295"/>
                </a:lnTo>
                <a:lnTo>
                  <a:pt x="1075056" y="2044507"/>
                </a:lnTo>
                <a:lnTo>
                  <a:pt x="1076961" y="2054353"/>
                </a:lnTo>
                <a:lnTo>
                  <a:pt x="1078549" y="2063882"/>
                </a:lnTo>
                <a:lnTo>
                  <a:pt x="1079819" y="2073411"/>
                </a:lnTo>
                <a:lnTo>
                  <a:pt x="1080771" y="2082940"/>
                </a:lnTo>
                <a:lnTo>
                  <a:pt x="1081724" y="2092786"/>
                </a:lnTo>
                <a:lnTo>
                  <a:pt x="1082359" y="2102315"/>
                </a:lnTo>
                <a:lnTo>
                  <a:pt x="1082676" y="2111844"/>
                </a:lnTo>
                <a:lnTo>
                  <a:pt x="1082676" y="2122008"/>
                </a:lnTo>
                <a:lnTo>
                  <a:pt x="1082676" y="2131537"/>
                </a:lnTo>
                <a:lnTo>
                  <a:pt x="1082359" y="2141066"/>
                </a:lnTo>
                <a:lnTo>
                  <a:pt x="1081724" y="2150913"/>
                </a:lnTo>
                <a:lnTo>
                  <a:pt x="1080771" y="2160442"/>
                </a:lnTo>
                <a:lnTo>
                  <a:pt x="1079819" y="2170606"/>
                </a:lnTo>
                <a:lnTo>
                  <a:pt x="1078231" y="2180135"/>
                </a:lnTo>
                <a:lnTo>
                  <a:pt x="1076644" y="2189981"/>
                </a:lnTo>
                <a:lnTo>
                  <a:pt x="1075056" y="2199510"/>
                </a:lnTo>
                <a:lnTo>
                  <a:pt x="1072834" y="2209674"/>
                </a:lnTo>
                <a:lnTo>
                  <a:pt x="1070611" y="2219203"/>
                </a:lnTo>
                <a:lnTo>
                  <a:pt x="1068071" y="2228732"/>
                </a:lnTo>
                <a:lnTo>
                  <a:pt x="1065214" y="2238261"/>
                </a:lnTo>
                <a:lnTo>
                  <a:pt x="1062356" y="2247472"/>
                </a:lnTo>
                <a:lnTo>
                  <a:pt x="1058864" y="2257001"/>
                </a:lnTo>
                <a:lnTo>
                  <a:pt x="1055689" y="2266212"/>
                </a:lnTo>
                <a:lnTo>
                  <a:pt x="1052196" y="2275106"/>
                </a:lnTo>
                <a:lnTo>
                  <a:pt x="1048386" y="2284317"/>
                </a:lnTo>
                <a:lnTo>
                  <a:pt x="1044259" y="2292893"/>
                </a:lnTo>
                <a:lnTo>
                  <a:pt x="1039814" y="2301787"/>
                </a:lnTo>
                <a:lnTo>
                  <a:pt x="1035369" y="2310045"/>
                </a:lnTo>
                <a:lnTo>
                  <a:pt x="1030606" y="2318621"/>
                </a:lnTo>
                <a:lnTo>
                  <a:pt x="1025844" y="2327197"/>
                </a:lnTo>
                <a:lnTo>
                  <a:pt x="1020764" y="2335456"/>
                </a:lnTo>
                <a:lnTo>
                  <a:pt x="1015366" y="2343396"/>
                </a:lnTo>
                <a:lnTo>
                  <a:pt x="1009969" y="2351655"/>
                </a:lnTo>
                <a:lnTo>
                  <a:pt x="1004254" y="2359278"/>
                </a:lnTo>
                <a:lnTo>
                  <a:pt x="998539" y="2366901"/>
                </a:lnTo>
                <a:lnTo>
                  <a:pt x="992506" y="2374524"/>
                </a:lnTo>
                <a:lnTo>
                  <a:pt x="985839" y="2381830"/>
                </a:lnTo>
                <a:lnTo>
                  <a:pt x="979806" y="2389135"/>
                </a:lnTo>
                <a:lnTo>
                  <a:pt x="972821" y="2396440"/>
                </a:lnTo>
                <a:lnTo>
                  <a:pt x="966471" y="2403111"/>
                </a:lnTo>
                <a:lnTo>
                  <a:pt x="959169" y="2409781"/>
                </a:lnTo>
                <a:lnTo>
                  <a:pt x="952184" y="2416451"/>
                </a:lnTo>
                <a:lnTo>
                  <a:pt x="944564" y="2423121"/>
                </a:lnTo>
                <a:lnTo>
                  <a:pt x="937261" y="2429156"/>
                </a:lnTo>
                <a:lnTo>
                  <a:pt x="929641" y="2435191"/>
                </a:lnTo>
                <a:lnTo>
                  <a:pt x="921704" y="2441544"/>
                </a:lnTo>
                <a:lnTo>
                  <a:pt x="913766" y="2447261"/>
                </a:lnTo>
                <a:lnTo>
                  <a:pt x="905511" y="2452661"/>
                </a:lnTo>
                <a:lnTo>
                  <a:pt x="897256" y="2458061"/>
                </a:lnTo>
                <a:lnTo>
                  <a:pt x="884874" y="2465684"/>
                </a:lnTo>
                <a:lnTo>
                  <a:pt x="872809" y="2472354"/>
                </a:lnTo>
                <a:lnTo>
                  <a:pt x="860426" y="2478707"/>
                </a:lnTo>
                <a:lnTo>
                  <a:pt x="847726" y="2484742"/>
                </a:lnTo>
                <a:lnTo>
                  <a:pt x="834708" y="2490141"/>
                </a:lnTo>
                <a:lnTo>
                  <a:pt x="821691" y="2495541"/>
                </a:lnTo>
                <a:lnTo>
                  <a:pt x="808991" y="2499988"/>
                </a:lnTo>
                <a:lnTo>
                  <a:pt x="795338" y="2503799"/>
                </a:lnTo>
                <a:lnTo>
                  <a:pt x="782003" y="2507611"/>
                </a:lnTo>
                <a:lnTo>
                  <a:pt x="768668" y="2510787"/>
                </a:lnTo>
                <a:lnTo>
                  <a:pt x="755016" y="2513328"/>
                </a:lnTo>
                <a:lnTo>
                  <a:pt x="741046" y="2515552"/>
                </a:lnTo>
                <a:lnTo>
                  <a:pt x="727393" y="2517140"/>
                </a:lnTo>
                <a:lnTo>
                  <a:pt x="713741" y="2518728"/>
                </a:lnTo>
                <a:lnTo>
                  <a:pt x="699771" y="2519363"/>
                </a:lnTo>
                <a:lnTo>
                  <a:pt x="685801" y="2519363"/>
                </a:lnTo>
                <a:lnTo>
                  <a:pt x="675958" y="2519363"/>
                </a:lnTo>
                <a:lnTo>
                  <a:pt x="666116" y="2519046"/>
                </a:lnTo>
                <a:lnTo>
                  <a:pt x="646113" y="2517140"/>
                </a:lnTo>
                <a:lnTo>
                  <a:pt x="647701" y="2406922"/>
                </a:lnTo>
                <a:lnTo>
                  <a:pt x="648971" y="2312586"/>
                </a:lnTo>
                <a:lnTo>
                  <a:pt x="650241" y="2242708"/>
                </a:lnTo>
                <a:lnTo>
                  <a:pt x="650876" y="2220156"/>
                </a:lnTo>
                <a:lnTo>
                  <a:pt x="651193" y="2207133"/>
                </a:lnTo>
                <a:lnTo>
                  <a:pt x="653416" y="2182040"/>
                </a:lnTo>
                <a:lnTo>
                  <a:pt x="656273" y="2157583"/>
                </a:lnTo>
                <a:lnTo>
                  <a:pt x="658813" y="2134078"/>
                </a:lnTo>
                <a:lnTo>
                  <a:pt x="661988" y="2111209"/>
                </a:lnTo>
                <a:lnTo>
                  <a:pt x="665481" y="2089293"/>
                </a:lnTo>
                <a:lnTo>
                  <a:pt x="668973" y="2068329"/>
                </a:lnTo>
                <a:lnTo>
                  <a:pt x="672148" y="2048001"/>
                </a:lnTo>
                <a:lnTo>
                  <a:pt x="675958" y="2028625"/>
                </a:lnTo>
                <a:lnTo>
                  <a:pt x="680403" y="2009885"/>
                </a:lnTo>
                <a:lnTo>
                  <a:pt x="684531" y="1991463"/>
                </a:lnTo>
                <a:lnTo>
                  <a:pt x="688658" y="1974311"/>
                </a:lnTo>
                <a:lnTo>
                  <a:pt x="693421" y="1957476"/>
                </a:lnTo>
                <a:lnTo>
                  <a:pt x="697866" y="1941595"/>
                </a:lnTo>
                <a:lnTo>
                  <a:pt x="702946" y="1926031"/>
                </a:lnTo>
                <a:lnTo>
                  <a:pt x="707708" y="1911420"/>
                </a:lnTo>
                <a:lnTo>
                  <a:pt x="712788" y="1897444"/>
                </a:lnTo>
                <a:lnTo>
                  <a:pt x="717868" y="1883786"/>
                </a:lnTo>
                <a:lnTo>
                  <a:pt x="723266" y="1870763"/>
                </a:lnTo>
                <a:lnTo>
                  <a:pt x="728663" y="1858693"/>
                </a:lnTo>
                <a:lnTo>
                  <a:pt x="733743" y="1846941"/>
                </a:lnTo>
                <a:lnTo>
                  <a:pt x="739141" y="1835824"/>
                </a:lnTo>
                <a:lnTo>
                  <a:pt x="744538" y="1825025"/>
                </a:lnTo>
                <a:lnTo>
                  <a:pt x="750253" y="1814543"/>
                </a:lnTo>
                <a:lnTo>
                  <a:pt x="755651" y="1804696"/>
                </a:lnTo>
                <a:lnTo>
                  <a:pt x="761366" y="1795485"/>
                </a:lnTo>
                <a:lnTo>
                  <a:pt x="766763" y="1786591"/>
                </a:lnTo>
                <a:lnTo>
                  <a:pt x="777876" y="1770392"/>
                </a:lnTo>
                <a:lnTo>
                  <a:pt x="788988" y="1755464"/>
                </a:lnTo>
                <a:lnTo>
                  <a:pt x="799783" y="1741488"/>
                </a:lnTo>
                <a:close/>
                <a:moveTo>
                  <a:pt x="687070" y="1632268"/>
                </a:moveTo>
                <a:lnTo>
                  <a:pt x="675640" y="1632585"/>
                </a:lnTo>
                <a:lnTo>
                  <a:pt x="663575" y="1632585"/>
                </a:lnTo>
                <a:lnTo>
                  <a:pt x="651828" y="1633538"/>
                </a:lnTo>
                <a:lnTo>
                  <a:pt x="640080" y="1634173"/>
                </a:lnTo>
                <a:lnTo>
                  <a:pt x="628015" y="1635760"/>
                </a:lnTo>
                <a:lnTo>
                  <a:pt x="616585" y="1637348"/>
                </a:lnTo>
                <a:lnTo>
                  <a:pt x="604838" y="1638935"/>
                </a:lnTo>
                <a:lnTo>
                  <a:pt x="592773" y="1641158"/>
                </a:lnTo>
                <a:lnTo>
                  <a:pt x="581343" y="1643381"/>
                </a:lnTo>
                <a:lnTo>
                  <a:pt x="569595" y="1645920"/>
                </a:lnTo>
                <a:lnTo>
                  <a:pt x="558165" y="1649095"/>
                </a:lnTo>
                <a:lnTo>
                  <a:pt x="546735" y="1652270"/>
                </a:lnTo>
                <a:lnTo>
                  <a:pt x="534670" y="1655763"/>
                </a:lnTo>
                <a:lnTo>
                  <a:pt x="523240" y="1659573"/>
                </a:lnTo>
                <a:lnTo>
                  <a:pt x="512128" y="1663700"/>
                </a:lnTo>
                <a:lnTo>
                  <a:pt x="500698" y="1668145"/>
                </a:lnTo>
                <a:lnTo>
                  <a:pt x="489268" y="1672908"/>
                </a:lnTo>
                <a:lnTo>
                  <a:pt x="478155" y="1678305"/>
                </a:lnTo>
                <a:lnTo>
                  <a:pt x="467043" y="1683703"/>
                </a:lnTo>
                <a:lnTo>
                  <a:pt x="455930" y="1689418"/>
                </a:lnTo>
                <a:lnTo>
                  <a:pt x="444818" y="1695133"/>
                </a:lnTo>
                <a:lnTo>
                  <a:pt x="434023" y="1701483"/>
                </a:lnTo>
                <a:lnTo>
                  <a:pt x="423545" y="1708150"/>
                </a:lnTo>
                <a:lnTo>
                  <a:pt x="412750" y="1714818"/>
                </a:lnTo>
                <a:lnTo>
                  <a:pt x="402273" y="1721803"/>
                </a:lnTo>
                <a:lnTo>
                  <a:pt x="392430" y="1729423"/>
                </a:lnTo>
                <a:lnTo>
                  <a:pt x="382588" y="1736726"/>
                </a:lnTo>
                <a:lnTo>
                  <a:pt x="373063" y="1744663"/>
                </a:lnTo>
                <a:lnTo>
                  <a:pt x="363220" y="1752283"/>
                </a:lnTo>
                <a:lnTo>
                  <a:pt x="354330" y="1760856"/>
                </a:lnTo>
                <a:lnTo>
                  <a:pt x="345440" y="1768793"/>
                </a:lnTo>
                <a:lnTo>
                  <a:pt x="336550" y="1777683"/>
                </a:lnTo>
                <a:lnTo>
                  <a:pt x="328295" y="1785938"/>
                </a:lnTo>
                <a:lnTo>
                  <a:pt x="320040" y="1795146"/>
                </a:lnTo>
                <a:lnTo>
                  <a:pt x="312103" y="1804036"/>
                </a:lnTo>
                <a:lnTo>
                  <a:pt x="304483" y="1813243"/>
                </a:lnTo>
                <a:lnTo>
                  <a:pt x="297180" y="1822768"/>
                </a:lnTo>
                <a:lnTo>
                  <a:pt x="289878" y="1832293"/>
                </a:lnTo>
                <a:lnTo>
                  <a:pt x="282893" y="1841818"/>
                </a:lnTo>
                <a:lnTo>
                  <a:pt x="276225" y="1851978"/>
                </a:lnTo>
                <a:lnTo>
                  <a:pt x="269875" y="1861821"/>
                </a:lnTo>
                <a:lnTo>
                  <a:pt x="263842" y="1871663"/>
                </a:lnTo>
                <a:lnTo>
                  <a:pt x="257810" y="1882141"/>
                </a:lnTo>
                <a:lnTo>
                  <a:pt x="252095" y="1892301"/>
                </a:lnTo>
                <a:lnTo>
                  <a:pt x="246697" y="1903096"/>
                </a:lnTo>
                <a:lnTo>
                  <a:pt x="241617" y="1913573"/>
                </a:lnTo>
                <a:lnTo>
                  <a:pt x="236855" y="1924051"/>
                </a:lnTo>
                <a:lnTo>
                  <a:pt x="232092" y="1935163"/>
                </a:lnTo>
                <a:lnTo>
                  <a:pt x="227965" y="1945958"/>
                </a:lnTo>
                <a:lnTo>
                  <a:pt x="223837" y="1957071"/>
                </a:lnTo>
                <a:lnTo>
                  <a:pt x="220027" y="1968183"/>
                </a:lnTo>
                <a:lnTo>
                  <a:pt x="216535" y="1979296"/>
                </a:lnTo>
                <a:lnTo>
                  <a:pt x="213360" y="1990726"/>
                </a:lnTo>
                <a:lnTo>
                  <a:pt x="210502" y="2001838"/>
                </a:lnTo>
                <a:lnTo>
                  <a:pt x="207645" y="2013268"/>
                </a:lnTo>
                <a:lnTo>
                  <a:pt x="205105" y="2024698"/>
                </a:lnTo>
                <a:lnTo>
                  <a:pt x="203200" y="2036763"/>
                </a:lnTo>
                <a:lnTo>
                  <a:pt x="201295" y="2048193"/>
                </a:lnTo>
                <a:lnTo>
                  <a:pt x="199390" y="2059623"/>
                </a:lnTo>
                <a:lnTo>
                  <a:pt x="198120" y="2071371"/>
                </a:lnTo>
                <a:lnTo>
                  <a:pt x="196850" y="2082801"/>
                </a:lnTo>
                <a:lnTo>
                  <a:pt x="196215" y="2094866"/>
                </a:lnTo>
                <a:lnTo>
                  <a:pt x="195897" y="2106613"/>
                </a:lnTo>
                <a:lnTo>
                  <a:pt x="195580" y="2118043"/>
                </a:lnTo>
                <a:lnTo>
                  <a:pt x="195580" y="2129791"/>
                </a:lnTo>
                <a:lnTo>
                  <a:pt x="195897" y="2141856"/>
                </a:lnTo>
                <a:lnTo>
                  <a:pt x="196532" y="2153603"/>
                </a:lnTo>
                <a:lnTo>
                  <a:pt x="197485" y="2165668"/>
                </a:lnTo>
                <a:lnTo>
                  <a:pt x="198437" y="2177098"/>
                </a:lnTo>
                <a:lnTo>
                  <a:pt x="200025" y="2188846"/>
                </a:lnTo>
                <a:lnTo>
                  <a:pt x="201930" y="2200593"/>
                </a:lnTo>
                <a:lnTo>
                  <a:pt x="203835" y="2212023"/>
                </a:lnTo>
                <a:lnTo>
                  <a:pt x="206057" y="2224088"/>
                </a:lnTo>
                <a:lnTo>
                  <a:pt x="208915" y="2235518"/>
                </a:lnTo>
                <a:lnTo>
                  <a:pt x="211772" y="2247266"/>
                </a:lnTo>
                <a:lnTo>
                  <a:pt x="215265" y="2258696"/>
                </a:lnTo>
                <a:lnTo>
                  <a:pt x="218757" y="2270443"/>
                </a:lnTo>
                <a:lnTo>
                  <a:pt x="222567" y="2281873"/>
                </a:lnTo>
                <a:lnTo>
                  <a:pt x="226695" y="2293303"/>
                </a:lnTo>
                <a:lnTo>
                  <a:pt x="231140" y="2304733"/>
                </a:lnTo>
                <a:lnTo>
                  <a:pt x="235902" y="2315846"/>
                </a:lnTo>
                <a:lnTo>
                  <a:pt x="240982" y="2327276"/>
                </a:lnTo>
                <a:lnTo>
                  <a:pt x="246380" y="2338388"/>
                </a:lnTo>
                <a:lnTo>
                  <a:pt x="252095" y="2349501"/>
                </a:lnTo>
                <a:lnTo>
                  <a:pt x="257810" y="2360296"/>
                </a:lnTo>
                <a:lnTo>
                  <a:pt x="264160" y="2371408"/>
                </a:lnTo>
                <a:lnTo>
                  <a:pt x="270827" y="2381886"/>
                </a:lnTo>
                <a:lnTo>
                  <a:pt x="277813" y="2392681"/>
                </a:lnTo>
                <a:lnTo>
                  <a:pt x="284798" y="2403158"/>
                </a:lnTo>
                <a:lnTo>
                  <a:pt x="292100" y="2413001"/>
                </a:lnTo>
                <a:lnTo>
                  <a:pt x="299720" y="2422843"/>
                </a:lnTo>
                <a:lnTo>
                  <a:pt x="307658" y="2432368"/>
                </a:lnTo>
                <a:lnTo>
                  <a:pt x="315595" y="2442211"/>
                </a:lnTo>
                <a:lnTo>
                  <a:pt x="323533" y="2451101"/>
                </a:lnTo>
                <a:lnTo>
                  <a:pt x="332105" y="2459991"/>
                </a:lnTo>
                <a:lnTo>
                  <a:pt x="340360" y="2468881"/>
                </a:lnTo>
                <a:lnTo>
                  <a:pt x="349250" y="2477136"/>
                </a:lnTo>
                <a:lnTo>
                  <a:pt x="358140" y="2485391"/>
                </a:lnTo>
                <a:lnTo>
                  <a:pt x="367348" y="2493328"/>
                </a:lnTo>
                <a:lnTo>
                  <a:pt x="376238" y="2500948"/>
                </a:lnTo>
                <a:lnTo>
                  <a:pt x="385445" y="2508251"/>
                </a:lnTo>
                <a:lnTo>
                  <a:pt x="394970" y="2515553"/>
                </a:lnTo>
                <a:lnTo>
                  <a:pt x="405130" y="2522538"/>
                </a:lnTo>
                <a:lnTo>
                  <a:pt x="414655" y="2528888"/>
                </a:lnTo>
                <a:lnTo>
                  <a:pt x="424498" y="2535556"/>
                </a:lnTo>
                <a:lnTo>
                  <a:pt x="434975" y="2541588"/>
                </a:lnTo>
                <a:lnTo>
                  <a:pt x="445135" y="2547621"/>
                </a:lnTo>
                <a:lnTo>
                  <a:pt x="455613" y="2553018"/>
                </a:lnTo>
                <a:lnTo>
                  <a:pt x="465773" y="2558416"/>
                </a:lnTo>
                <a:lnTo>
                  <a:pt x="476568" y="2563813"/>
                </a:lnTo>
                <a:lnTo>
                  <a:pt x="487363" y="2568258"/>
                </a:lnTo>
                <a:lnTo>
                  <a:pt x="498158" y="2573021"/>
                </a:lnTo>
                <a:lnTo>
                  <a:pt x="509270" y="2577466"/>
                </a:lnTo>
                <a:lnTo>
                  <a:pt x="520065" y="2581276"/>
                </a:lnTo>
                <a:lnTo>
                  <a:pt x="531178" y="2585086"/>
                </a:lnTo>
                <a:lnTo>
                  <a:pt x="542290" y="2588896"/>
                </a:lnTo>
                <a:lnTo>
                  <a:pt x="553720" y="2592071"/>
                </a:lnTo>
                <a:lnTo>
                  <a:pt x="564833" y="2594928"/>
                </a:lnTo>
                <a:lnTo>
                  <a:pt x="576580" y="2597786"/>
                </a:lnTo>
                <a:lnTo>
                  <a:pt x="588010" y="2600326"/>
                </a:lnTo>
                <a:lnTo>
                  <a:pt x="599440" y="2602231"/>
                </a:lnTo>
                <a:lnTo>
                  <a:pt x="611188" y="2604136"/>
                </a:lnTo>
                <a:lnTo>
                  <a:pt x="622618" y="2605724"/>
                </a:lnTo>
                <a:lnTo>
                  <a:pt x="634683" y="2607311"/>
                </a:lnTo>
                <a:lnTo>
                  <a:pt x="646113" y="2608581"/>
                </a:lnTo>
                <a:lnTo>
                  <a:pt x="657860" y="2609216"/>
                </a:lnTo>
                <a:lnTo>
                  <a:pt x="669925" y="2609534"/>
                </a:lnTo>
                <a:lnTo>
                  <a:pt x="681355" y="2609851"/>
                </a:lnTo>
                <a:lnTo>
                  <a:pt x="693103" y="2609851"/>
                </a:lnTo>
                <a:lnTo>
                  <a:pt x="704850" y="2609534"/>
                </a:lnTo>
                <a:lnTo>
                  <a:pt x="716915" y="2608899"/>
                </a:lnTo>
                <a:lnTo>
                  <a:pt x="728345" y="2607946"/>
                </a:lnTo>
                <a:lnTo>
                  <a:pt x="740093" y="2606676"/>
                </a:lnTo>
                <a:lnTo>
                  <a:pt x="752158" y="2605406"/>
                </a:lnTo>
                <a:lnTo>
                  <a:pt x="763905" y="2603501"/>
                </a:lnTo>
                <a:lnTo>
                  <a:pt x="775335" y="2601279"/>
                </a:lnTo>
                <a:lnTo>
                  <a:pt x="787083" y="2598738"/>
                </a:lnTo>
                <a:lnTo>
                  <a:pt x="798830" y="2596198"/>
                </a:lnTo>
                <a:lnTo>
                  <a:pt x="810578" y="2593658"/>
                </a:lnTo>
                <a:lnTo>
                  <a:pt x="822008" y="2590166"/>
                </a:lnTo>
                <a:lnTo>
                  <a:pt x="833438" y="2586673"/>
                </a:lnTo>
                <a:lnTo>
                  <a:pt x="844868" y="2582863"/>
                </a:lnTo>
                <a:lnTo>
                  <a:pt x="856615" y="2578736"/>
                </a:lnTo>
                <a:lnTo>
                  <a:pt x="867410" y="2573973"/>
                </a:lnTo>
                <a:lnTo>
                  <a:pt x="879158" y="2569528"/>
                </a:lnTo>
                <a:lnTo>
                  <a:pt x="890270" y="2564131"/>
                </a:lnTo>
                <a:lnTo>
                  <a:pt x="901383" y="2558733"/>
                </a:lnTo>
                <a:lnTo>
                  <a:pt x="912178" y="2553336"/>
                </a:lnTo>
                <a:lnTo>
                  <a:pt x="923290" y="2547303"/>
                </a:lnTo>
                <a:lnTo>
                  <a:pt x="934085" y="2540636"/>
                </a:lnTo>
                <a:lnTo>
                  <a:pt x="944880" y="2534286"/>
                </a:lnTo>
                <a:lnTo>
                  <a:pt x="955675" y="2527301"/>
                </a:lnTo>
                <a:lnTo>
                  <a:pt x="965835" y="2520633"/>
                </a:lnTo>
                <a:lnTo>
                  <a:pt x="976313" y="2512696"/>
                </a:lnTo>
                <a:lnTo>
                  <a:pt x="986155" y="2505711"/>
                </a:lnTo>
                <a:lnTo>
                  <a:pt x="995680" y="2497456"/>
                </a:lnTo>
                <a:lnTo>
                  <a:pt x="1005205" y="2489836"/>
                </a:lnTo>
                <a:lnTo>
                  <a:pt x="1014095" y="2481581"/>
                </a:lnTo>
                <a:lnTo>
                  <a:pt x="1023303" y="2473326"/>
                </a:lnTo>
                <a:lnTo>
                  <a:pt x="1031558" y="2464753"/>
                </a:lnTo>
                <a:lnTo>
                  <a:pt x="1040130" y="2456181"/>
                </a:lnTo>
                <a:lnTo>
                  <a:pt x="1048385" y="2446973"/>
                </a:lnTo>
                <a:lnTo>
                  <a:pt x="1056640" y="2438083"/>
                </a:lnTo>
                <a:lnTo>
                  <a:pt x="1064260" y="2429193"/>
                </a:lnTo>
                <a:lnTo>
                  <a:pt x="1071563" y="2419351"/>
                </a:lnTo>
                <a:lnTo>
                  <a:pt x="1078865" y="2409826"/>
                </a:lnTo>
                <a:lnTo>
                  <a:pt x="1085533" y="2400301"/>
                </a:lnTo>
                <a:lnTo>
                  <a:pt x="1092200" y="2390458"/>
                </a:lnTo>
                <a:lnTo>
                  <a:pt x="1098550" y="2380616"/>
                </a:lnTo>
                <a:lnTo>
                  <a:pt x="1104583" y="2370456"/>
                </a:lnTo>
                <a:lnTo>
                  <a:pt x="1110933" y="2360296"/>
                </a:lnTo>
                <a:lnTo>
                  <a:pt x="1116330" y="2349818"/>
                </a:lnTo>
                <a:lnTo>
                  <a:pt x="1121728" y="2339023"/>
                </a:lnTo>
                <a:lnTo>
                  <a:pt x="1126808" y="2328863"/>
                </a:lnTo>
                <a:lnTo>
                  <a:pt x="1131570" y="2318068"/>
                </a:lnTo>
                <a:lnTo>
                  <a:pt x="1136015" y="2306956"/>
                </a:lnTo>
                <a:lnTo>
                  <a:pt x="1140778" y="2296478"/>
                </a:lnTo>
                <a:lnTo>
                  <a:pt x="1144588" y="2285366"/>
                </a:lnTo>
                <a:lnTo>
                  <a:pt x="1148398" y="2274253"/>
                </a:lnTo>
                <a:lnTo>
                  <a:pt x="1151890" y="2263141"/>
                </a:lnTo>
                <a:lnTo>
                  <a:pt x="1155383" y="2251711"/>
                </a:lnTo>
                <a:lnTo>
                  <a:pt x="1158240" y="2240598"/>
                </a:lnTo>
                <a:lnTo>
                  <a:pt x="1161098" y="2228851"/>
                </a:lnTo>
                <a:lnTo>
                  <a:pt x="1163320" y="2217421"/>
                </a:lnTo>
                <a:lnTo>
                  <a:pt x="1165543" y="2205673"/>
                </a:lnTo>
                <a:lnTo>
                  <a:pt x="1167448" y="2194243"/>
                </a:lnTo>
                <a:lnTo>
                  <a:pt x="1169035" y="2182813"/>
                </a:lnTo>
                <a:lnTo>
                  <a:pt x="1170305" y="2170748"/>
                </a:lnTo>
                <a:lnTo>
                  <a:pt x="1171258" y="2159318"/>
                </a:lnTo>
                <a:lnTo>
                  <a:pt x="1172210" y="2147571"/>
                </a:lnTo>
                <a:lnTo>
                  <a:pt x="1172845" y="2135823"/>
                </a:lnTo>
                <a:lnTo>
                  <a:pt x="1172845" y="2123758"/>
                </a:lnTo>
                <a:lnTo>
                  <a:pt x="1172845" y="2112328"/>
                </a:lnTo>
                <a:lnTo>
                  <a:pt x="1172528" y="2100581"/>
                </a:lnTo>
                <a:lnTo>
                  <a:pt x="1172210" y="2088516"/>
                </a:lnTo>
                <a:lnTo>
                  <a:pt x="1170940" y="2076768"/>
                </a:lnTo>
                <a:lnTo>
                  <a:pt x="1169670" y="2065021"/>
                </a:lnTo>
                <a:lnTo>
                  <a:pt x="1168083" y="2053591"/>
                </a:lnTo>
                <a:lnTo>
                  <a:pt x="1166813" y="2041526"/>
                </a:lnTo>
                <a:lnTo>
                  <a:pt x="1164273" y="2029778"/>
                </a:lnTo>
                <a:lnTo>
                  <a:pt x="1162050" y="2018348"/>
                </a:lnTo>
                <a:lnTo>
                  <a:pt x="1159510" y="2006283"/>
                </a:lnTo>
                <a:lnTo>
                  <a:pt x="1156335" y="1994853"/>
                </a:lnTo>
                <a:lnTo>
                  <a:pt x="1153478" y="1983423"/>
                </a:lnTo>
                <a:lnTo>
                  <a:pt x="1149985" y="1971993"/>
                </a:lnTo>
                <a:lnTo>
                  <a:pt x="1145540" y="1960563"/>
                </a:lnTo>
                <a:lnTo>
                  <a:pt x="1141730" y="1949133"/>
                </a:lnTo>
                <a:lnTo>
                  <a:pt x="1137285" y="1937386"/>
                </a:lnTo>
                <a:lnTo>
                  <a:pt x="1132205" y="1926591"/>
                </a:lnTo>
                <a:lnTo>
                  <a:pt x="1127443" y="1914843"/>
                </a:lnTo>
                <a:lnTo>
                  <a:pt x="1122045" y="1903731"/>
                </a:lnTo>
                <a:lnTo>
                  <a:pt x="1116330" y="1892936"/>
                </a:lnTo>
                <a:lnTo>
                  <a:pt x="1110615" y="1882141"/>
                </a:lnTo>
                <a:lnTo>
                  <a:pt x="1103948" y="1871028"/>
                </a:lnTo>
                <a:lnTo>
                  <a:pt x="1097598" y="1860233"/>
                </a:lnTo>
                <a:lnTo>
                  <a:pt x="1090613" y="1849438"/>
                </a:lnTo>
                <a:lnTo>
                  <a:pt x="1083310" y="1839278"/>
                </a:lnTo>
                <a:lnTo>
                  <a:pt x="1076008" y="1829436"/>
                </a:lnTo>
                <a:lnTo>
                  <a:pt x="1068388" y="1819276"/>
                </a:lnTo>
                <a:lnTo>
                  <a:pt x="1060768" y="1809751"/>
                </a:lnTo>
                <a:lnTo>
                  <a:pt x="1053148" y="1800226"/>
                </a:lnTo>
                <a:lnTo>
                  <a:pt x="1044575" y="1791018"/>
                </a:lnTo>
                <a:lnTo>
                  <a:pt x="1036320" y="1782128"/>
                </a:lnTo>
                <a:lnTo>
                  <a:pt x="1027748" y="1773556"/>
                </a:lnTo>
                <a:lnTo>
                  <a:pt x="1019175" y="1764983"/>
                </a:lnTo>
                <a:lnTo>
                  <a:pt x="1010285" y="1757046"/>
                </a:lnTo>
                <a:lnTo>
                  <a:pt x="1001395" y="1749108"/>
                </a:lnTo>
                <a:lnTo>
                  <a:pt x="992188" y="1741171"/>
                </a:lnTo>
                <a:lnTo>
                  <a:pt x="982663" y="1734186"/>
                </a:lnTo>
                <a:lnTo>
                  <a:pt x="973138" y="1726883"/>
                </a:lnTo>
                <a:lnTo>
                  <a:pt x="963613" y="1719898"/>
                </a:lnTo>
                <a:lnTo>
                  <a:pt x="953770" y="1713230"/>
                </a:lnTo>
                <a:lnTo>
                  <a:pt x="943610" y="1706880"/>
                </a:lnTo>
                <a:lnTo>
                  <a:pt x="933768" y="1700848"/>
                </a:lnTo>
                <a:lnTo>
                  <a:pt x="923290" y="1695133"/>
                </a:lnTo>
                <a:lnTo>
                  <a:pt x="913130" y="1689418"/>
                </a:lnTo>
                <a:lnTo>
                  <a:pt x="902335" y="1684020"/>
                </a:lnTo>
                <a:lnTo>
                  <a:pt x="892175" y="1678623"/>
                </a:lnTo>
                <a:lnTo>
                  <a:pt x="881380" y="1673860"/>
                </a:lnTo>
                <a:lnTo>
                  <a:pt x="870268" y="1669415"/>
                </a:lnTo>
                <a:lnTo>
                  <a:pt x="859473" y="1664653"/>
                </a:lnTo>
                <a:lnTo>
                  <a:pt x="848360" y="1660843"/>
                </a:lnTo>
                <a:lnTo>
                  <a:pt x="837248" y="1657033"/>
                </a:lnTo>
                <a:lnTo>
                  <a:pt x="825818" y="1653858"/>
                </a:lnTo>
                <a:lnTo>
                  <a:pt x="814705" y="1650365"/>
                </a:lnTo>
                <a:lnTo>
                  <a:pt x="803275" y="1647190"/>
                </a:lnTo>
                <a:lnTo>
                  <a:pt x="791845" y="1644651"/>
                </a:lnTo>
                <a:lnTo>
                  <a:pt x="780415" y="1642111"/>
                </a:lnTo>
                <a:lnTo>
                  <a:pt x="768985" y="1639888"/>
                </a:lnTo>
                <a:lnTo>
                  <a:pt x="757238" y="1637983"/>
                </a:lnTo>
                <a:lnTo>
                  <a:pt x="745490" y="1636395"/>
                </a:lnTo>
                <a:lnTo>
                  <a:pt x="734060" y="1635125"/>
                </a:lnTo>
                <a:lnTo>
                  <a:pt x="722313" y="1633855"/>
                </a:lnTo>
                <a:lnTo>
                  <a:pt x="710565" y="1632903"/>
                </a:lnTo>
                <a:lnTo>
                  <a:pt x="698818" y="1632585"/>
                </a:lnTo>
                <a:lnTo>
                  <a:pt x="687070" y="1632268"/>
                </a:lnTo>
                <a:close/>
                <a:moveTo>
                  <a:pt x="1446848" y="1466850"/>
                </a:moveTo>
                <a:lnTo>
                  <a:pt x="1448435" y="1479858"/>
                </a:lnTo>
                <a:lnTo>
                  <a:pt x="1450658" y="1496357"/>
                </a:lnTo>
                <a:lnTo>
                  <a:pt x="1453833" y="1515711"/>
                </a:lnTo>
                <a:lnTo>
                  <a:pt x="1457960" y="1538238"/>
                </a:lnTo>
                <a:lnTo>
                  <a:pt x="1468120" y="1591541"/>
                </a:lnTo>
                <a:lnTo>
                  <a:pt x="1480185" y="1653093"/>
                </a:lnTo>
                <a:lnTo>
                  <a:pt x="1494155" y="1721308"/>
                </a:lnTo>
                <a:lnTo>
                  <a:pt x="1509713" y="1794282"/>
                </a:lnTo>
                <a:lnTo>
                  <a:pt x="1525905" y="1870112"/>
                </a:lnTo>
                <a:lnTo>
                  <a:pt x="1542098" y="1946576"/>
                </a:lnTo>
                <a:lnTo>
                  <a:pt x="1574800" y="2092842"/>
                </a:lnTo>
                <a:lnTo>
                  <a:pt x="1602740" y="2217533"/>
                </a:lnTo>
                <a:lnTo>
                  <a:pt x="1629410" y="2336830"/>
                </a:lnTo>
                <a:lnTo>
                  <a:pt x="1730693" y="1746690"/>
                </a:lnTo>
                <a:lnTo>
                  <a:pt x="1671003" y="1606453"/>
                </a:lnTo>
                <a:lnTo>
                  <a:pt x="1768475" y="1514442"/>
                </a:lnTo>
                <a:lnTo>
                  <a:pt x="1798955" y="1514442"/>
                </a:lnTo>
                <a:lnTo>
                  <a:pt x="1806258" y="1514442"/>
                </a:lnTo>
                <a:lnTo>
                  <a:pt x="1836420" y="1514442"/>
                </a:lnTo>
                <a:lnTo>
                  <a:pt x="1933575" y="1606453"/>
                </a:lnTo>
                <a:lnTo>
                  <a:pt x="1873885" y="1746690"/>
                </a:lnTo>
                <a:lnTo>
                  <a:pt x="1975168" y="2336830"/>
                </a:lnTo>
                <a:lnTo>
                  <a:pt x="2002155" y="2217533"/>
                </a:lnTo>
                <a:lnTo>
                  <a:pt x="2030095" y="2092842"/>
                </a:lnTo>
                <a:lnTo>
                  <a:pt x="2062480" y="1946576"/>
                </a:lnTo>
                <a:lnTo>
                  <a:pt x="2078990" y="1870112"/>
                </a:lnTo>
                <a:lnTo>
                  <a:pt x="2094865" y="1794282"/>
                </a:lnTo>
                <a:lnTo>
                  <a:pt x="2110740" y="1721308"/>
                </a:lnTo>
                <a:lnTo>
                  <a:pt x="2124393" y="1653093"/>
                </a:lnTo>
                <a:lnTo>
                  <a:pt x="2136775" y="1591541"/>
                </a:lnTo>
                <a:lnTo>
                  <a:pt x="2146618" y="1538238"/>
                </a:lnTo>
                <a:lnTo>
                  <a:pt x="2150428" y="1515711"/>
                </a:lnTo>
                <a:lnTo>
                  <a:pt x="2153920" y="1496357"/>
                </a:lnTo>
                <a:lnTo>
                  <a:pt x="2156143" y="1479858"/>
                </a:lnTo>
                <a:lnTo>
                  <a:pt x="2157730" y="1466850"/>
                </a:lnTo>
                <a:lnTo>
                  <a:pt x="2164398" y="1469071"/>
                </a:lnTo>
                <a:lnTo>
                  <a:pt x="2173923" y="1471609"/>
                </a:lnTo>
                <a:lnTo>
                  <a:pt x="2226628" y="1488108"/>
                </a:lnTo>
                <a:lnTo>
                  <a:pt x="2293620" y="1509683"/>
                </a:lnTo>
                <a:lnTo>
                  <a:pt x="2331085" y="1522374"/>
                </a:lnTo>
                <a:lnTo>
                  <a:pt x="2370455" y="1535700"/>
                </a:lnTo>
                <a:lnTo>
                  <a:pt x="2411730" y="1549660"/>
                </a:lnTo>
                <a:lnTo>
                  <a:pt x="2453323" y="1564255"/>
                </a:lnTo>
                <a:lnTo>
                  <a:pt x="2495868" y="1579801"/>
                </a:lnTo>
                <a:lnTo>
                  <a:pt x="2538413" y="1595665"/>
                </a:lnTo>
                <a:lnTo>
                  <a:pt x="2580005" y="1612164"/>
                </a:lnTo>
                <a:lnTo>
                  <a:pt x="2620645" y="1628345"/>
                </a:lnTo>
                <a:lnTo>
                  <a:pt x="2659698" y="1644844"/>
                </a:lnTo>
                <a:lnTo>
                  <a:pt x="2678430" y="1653410"/>
                </a:lnTo>
                <a:lnTo>
                  <a:pt x="2696210" y="1661342"/>
                </a:lnTo>
                <a:lnTo>
                  <a:pt x="2713990" y="1669909"/>
                </a:lnTo>
                <a:lnTo>
                  <a:pt x="2730818" y="1678158"/>
                </a:lnTo>
                <a:lnTo>
                  <a:pt x="2747010" y="1686090"/>
                </a:lnTo>
                <a:lnTo>
                  <a:pt x="2761933" y="1694339"/>
                </a:lnTo>
                <a:lnTo>
                  <a:pt x="2773363" y="1705761"/>
                </a:lnTo>
                <a:lnTo>
                  <a:pt x="2785110" y="1718770"/>
                </a:lnTo>
                <a:lnTo>
                  <a:pt x="2798128" y="1733364"/>
                </a:lnTo>
                <a:lnTo>
                  <a:pt x="2805113" y="1741296"/>
                </a:lnTo>
                <a:lnTo>
                  <a:pt x="2811780" y="1749546"/>
                </a:lnTo>
                <a:lnTo>
                  <a:pt x="2818766" y="1758747"/>
                </a:lnTo>
                <a:lnTo>
                  <a:pt x="2825750" y="1768265"/>
                </a:lnTo>
                <a:lnTo>
                  <a:pt x="2833053" y="1778735"/>
                </a:lnTo>
                <a:lnTo>
                  <a:pt x="2839720" y="1789840"/>
                </a:lnTo>
                <a:lnTo>
                  <a:pt x="2847023" y="1801262"/>
                </a:lnTo>
                <a:lnTo>
                  <a:pt x="2854326" y="1813636"/>
                </a:lnTo>
                <a:lnTo>
                  <a:pt x="2861310" y="1826962"/>
                </a:lnTo>
                <a:lnTo>
                  <a:pt x="2867978" y="1840922"/>
                </a:lnTo>
                <a:lnTo>
                  <a:pt x="2874963" y="1855517"/>
                </a:lnTo>
                <a:lnTo>
                  <a:pt x="2881948" y="1871698"/>
                </a:lnTo>
                <a:lnTo>
                  <a:pt x="2888933" y="1887880"/>
                </a:lnTo>
                <a:lnTo>
                  <a:pt x="2895283" y="1905964"/>
                </a:lnTo>
                <a:lnTo>
                  <a:pt x="2901316" y="1924367"/>
                </a:lnTo>
                <a:lnTo>
                  <a:pt x="2907666" y="1944355"/>
                </a:lnTo>
                <a:lnTo>
                  <a:pt x="2913698" y="1964978"/>
                </a:lnTo>
                <a:lnTo>
                  <a:pt x="2919413" y="1986871"/>
                </a:lnTo>
                <a:lnTo>
                  <a:pt x="2924810" y="2010032"/>
                </a:lnTo>
                <a:lnTo>
                  <a:pt x="2930208" y="2034463"/>
                </a:lnTo>
                <a:lnTo>
                  <a:pt x="2934653" y="2059528"/>
                </a:lnTo>
                <a:lnTo>
                  <a:pt x="2939416" y="2086496"/>
                </a:lnTo>
                <a:lnTo>
                  <a:pt x="2943543" y="2114734"/>
                </a:lnTo>
                <a:lnTo>
                  <a:pt x="2947353" y="2144241"/>
                </a:lnTo>
                <a:lnTo>
                  <a:pt x="2950846" y="2175017"/>
                </a:lnTo>
                <a:lnTo>
                  <a:pt x="2953703" y="2207062"/>
                </a:lnTo>
                <a:lnTo>
                  <a:pt x="2954338" y="2215946"/>
                </a:lnTo>
                <a:lnTo>
                  <a:pt x="2954656" y="2230858"/>
                </a:lnTo>
                <a:lnTo>
                  <a:pt x="2955608" y="2275595"/>
                </a:lnTo>
                <a:lnTo>
                  <a:pt x="2957196" y="2411390"/>
                </a:lnTo>
                <a:lnTo>
                  <a:pt x="2959100" y="2583673"/>
                </a:lnTo>
                <a:lnTo>
                  <a:pt x="2960688" y="2760715"/>
                </a:lnTo>
                <a:lnTo>
                  <a:pt x="2908936" y="2767695"/>
                </a:lnTo>
                <a:lnTo>
                  <a:pt x="2857818" y="2773723"/>
                </a:lnTo>
                <a:lnTo>
                  <a:pt x="2806383" y="2779434"/>
                </a:lnTo>
                <a:lnTo>
                  <a:pt x="2755266" y="2784511"/>
                </a:lnTo>
                <a:lnTo>
                  <a:pt x="2702878" y="2788952"/>
                </a:lnTo>
                <a:lnTo>
                  <a:pt x="2649220" y="2793712"/>
                </a:lnTo>
                <a:lnTo>
                  <a:pt x="2536825" y="2802278"/>
                </a:lnTo>
                <a:lnTo>
                  <a:pt x="2535555" y="2668704"/>
                </a:lnTo>
                <a:lnTo>
                  <a:pt x="2534920" y="2527832"/>
                </a:lnTo>
                <a:lnTo>
                  <a:pt x="2534285" y="2333022"/>
                </a:lnTo>
                <a:lnTo>
                  <a:pt x="2534285" y="2318745"/>
                </a:lnTo>
                <a:lnTo>
                  <a:pt x="2533333" y="2305102"/>
                </a:lnTo>
                <a:lnTo>
                  <a:pt x="2531745" y="2291776"/>
                </a:lnTo>
                <a:lnTo>
                  <a:pt x="2530475" y="2279085"/>
                </a:lnTo>
                <a:lnTo>
                  <a:pt x="2527935" y="2266711"/>
                </a:lnTo>
                <a:lnTo>
                  <a:pt x="2525713" y="2254654"/>
                </a:lnTo>
                <a:lnTo>
                  <a:pt x="2522538" y="2243232"/>
                </a:lnTo>
                <a:lnTo>
                  <a:pt x="2519680" y="2232127"/>
                </a:lnTo>
                <a:lnTo>
                  <a:pt x="2515870" y="2221340"/>
                </a:lnTo>
                <a:lnTo>
                  <a:pt x="2512060" y="2210870"/>
                </a:lnTo>
                <a:lnTo>
                  <a:pt x="2508250" y="2200717"/>
                </a:lnTo>
                <a:lnTo>
                  <a:pt x="2503488" y="2191198"/>
                </a:lnTo>
                <a:lnTo>
                  <a:pt x="2499360" y="2181680"/>
                </a:lnTo>
                <a:lnTo>
                  <a:pt x="2494280" y="2172796"/>
                </a:lnTo>
                <a:lnTo>
                  <a:pt x="2489835" y="2163912"/>
                </a:lnTo>
                <a:lnTo>
                  <a:pt x="2484755" y="2155346"/>
                </a:lnTo>
                <a:lnTo>
                  <a:pt x="2484755" y="2813383"/>
                </a:lnTo>
                <a:lnTo>
                  <a:pt x="2405698" y="2818459"/>
                </a:lnTo>
                <a:lnTo>
                  <a:pt x="2323148" y="2822584"/>
                </a:lnTo>
                <a:lnTo>
                  <a:pt x="2238058" y="2826391"/>
                </a:lnTo>
                <a:lnTo>
                  <a:pt x="2150745" y="2829881"/>
                </a:lnTo>
                <a:lnTo>
                  <a:pt x="2062798" y="2832102"/>
                </a:lnTo>
                <a:lnTo>
                  <a:pt x="1974850" y="2834006"/>
                </a:lnTo>
                <a:lnTo>
                  <a:pt x="1887538" y="2835275"/>
                </a:lnTo>
                <a:lnTo>
                  <a:pt x="1802448" y="2835275"/>
                </a:lnTo>
                <a:lnTo>
                  <a:pt x="1750378" y="2835275"/>
                </a:lnTo>
                <a:lnTo>
                  <a:pt x="1697673" y="2834958"/>
                </a:lnTo>
                <a:lnTo>
                  <a:pt x="1644333" y="2834006"/>
                </a:lnTo>
                <a:lnTo>
                  <a:pt x="1590358" y="2833372"/>
                </a:lnTo>
                <a:lnTo>
                  <a:pt x="1536065" y="2832102"/>
                </a:lnTo>
                <a:lnTo>
                  <a:pt x="1482090" y="2830516"/>
                </a:lnTo>
                <a:lnTo>
                  <a:pt x="1427798" y="2829247"/>
                </a:lnTo>
                <a:lnTo>
                  <a:pt x="1374775" y="2826709"/>
                </a:lnTo>
                <a:lnTo>
                  <a:pt x="1257300" y="2643639"/>
                </a:lnTo>
                <a:lnTo>
                  <a:pt x="1274128" y="2624919"/>
                </a:lnTo>
                <a:lnTo>
                  <a:pt x="1290003" y="2605882"/>
                </a:lnTo>
                <a:lnTo>
                  <a:pt x="1305560" y="2585894"/>
                </a:lnTo>
                <a:lnTo>
                  <a:pt x="1319848" y="2565588"/>
                </a:lnTo>
                <a:lnTo>
                  <a:pt x="1334135" y="2544965"/>
                </a:lnTo>
                <a:lnTo>
                  <a:pt x="1347470" y="2524024"/>
                </a:lnTo>
                <a:lnTo>
                  <a:pt x="1360170" y="2502132"/>
                </a:lnTo>
                <a:lnTo>
                  <a:pt x="1371918" y="2480557"/>
                </a:lnTo>
                <a:lnTo>
                  <a:pt x="1383348" y="2458348"/>
                </a:lnTo>
                <a:lnTo>
                  <a:pt x="1393825" y="2435503"/>
                </a:lnTo>
                <a:lnTo>
                  <a:pt x="1403668" y="2412342"/>
                </a:lnTo>
                <a:lnTo>
                  <a:pt x="1412558" y="2389181"/>
                </a:lnTo>
                <a:lnTo>
                  <a:pt x="1420813" y="2365385"/>
                </a:lnTo>
                <a:lnTo>
                  <a:pt x="1428115" y="2341589"/>
                </a:lnTo>
                <a:lnTo>
                  <a:pt x="1435100" y="2317158"/>
                </a:lnTo>
                <a:lnTo>
                  <a:pt x="1441133" y="2293045"/>
                </a:lnTo>
                <a:lnTo>
                  <a:pt x="1444943" y="2274008"/>
                </a:lnTo>
                <a:lnTo>
                  <a:pt x="1448753" y="2254972"/>
                </a:lnTo>
                <a:lnTo>
                  <a:pt x="1451928" y="2236252"/>
                </a:lnTo>
                <a:lnTo>
                  <a:pt x="1454785" y="2217215"/>
                </a:lnTo>
                <a:lnTo>
                  <a:pt x="1456690" y="2198179"/>
                </a:lnTo>
                <a:lnTo>
                  <a:pt x="1458595" y="2179142"/>
                </a:lnTo>
                <a:lnTo>
                  <a:pt x="1459548" y="2160105"/>
                </a:lnTo>
                <a:lnTo>
                  <a:pt x="1460500" y="2141068"/>
                </a:lnTo>
                <a:lnTo>
                  <a:pt x="1460818" y="2122349"/>
                </a:lnTo>
                <a:lnTo>
                  <a:pt x="1460500" y="2103312"/>
                </a:lnTo>
                <a:lnTo>
                  <a:pt x="1459548" y="2084593"/>
                </a:lnTo>
                <a:lnTo>
                  <a:pt x="1458913" y="2065873"/>
                </a:lnTo>
                <a:lnTo>
                  <a:pt x="1457008" y="2046519"/>
                </a:lnTo>
                <a:lnTo>
                  <a:pt x="1455103" y="2027800"/>
                </a:lnTo>
                <a:lnTo>
                  <a:pt x="1452880" y="2009715"/>
                </a:lnTo>
                <a:lnTo>
                  <a:pt x="1449705" y="1990995"/>
                </a:lnTo>
                <a:lnTo>
                  <a:pt x="1446213" y="1971958"/>
                </a:lnTo>
                <a:lnTo>
                  <a:pt x="1442403" y="1953874"/>
                </a:lnTo>
                <a:lnTo>
                  <a:pt x="1437958" y="1935471"/>
                </a:lnTo>
                <a:lnTo>
                  <a:pt x="1433195" y="1917069"/>
                </a:lnTo>
                <a:lnTo>
                  <a:pt x="1427798" y="1898984"/>
                </a:lnTo>
                <a:lnTo>
                  <a:pt x="1422083" y="1881217"/>
                </a:lnTo>
                <a:lnTo>
                  <a:pt x="1416050" y="1863132"/>
                </a:lnTo>
                <a:lnTo>
                  <a:pt x="1409383" y="1845364"/>
                </a:lnTo>
                <a:lnTo>
                  <a:pt x="1402715" y="1827596"/>
                </a:lnTo>
                <a:lnTo>
                  <a:pt x="1395095" y="1810146"/>
                </a:lnTo>
                <a:lnTo>
                  <a:pt x="1386840" y="1792696"/>
                </a:lnTo>
                <a:lnTo>
                  <a:pt x="1378585" y="1775563"/>
                </a:lnTo>
                <a:lnTo>
                  <a:pt x="1369695" y="1758429"/>
                </a:lnTo>
                <a:lnTo>
                  <a:pt x="1360488" y="1741614"/>
                </a:lnTo>
                <a:lnTo>
                  <a:pt x="1350963" y="1724798"/>
                </a:lnTo>
                <a:lnTo>
                  <a:pt x="1340485" y="1708299"/>
                </a:lnTo>
                <a:lnTo>
                  <a:pt x="1333500" y="1696877"/>
                </a:lnTo>
                <a:lnTo>
                  <a:pt x="1325563" y="1685773"/>
                </a:lnTo>
                <a:lnTo>
                  <a:pt x="1317943" y="1674668"/>
                </a:lnTo>
                <a:lnTo>
                  <a:pt x="1310323" y="1663563"/>
                </a:lnTo>
                <a:lnTo>
                  <a:pt x="1302385" y="1653093"/>
                </a:lnTo>
                <a:lnTo>
                  <a:pt x="1293813" y="1642623"/>
                </a:lnTo>
                <a:lnTo>
                  <a:pt x="1285558" y="1632152"/>
                </a:lnTo>
                <a:lnTo>
                  <a:pt x="1276985" y="1621999"/>
                </a:lnTo>
                <a:lnTo>
                  <a:pt x="1259523" y="1602011"/>
                </a:lnTo>
                <a:lnTo>
                  <a:pt x="1241425" y="1582657"/>
                </a:lnTo>
                <a:lnTo>
                  <a:pt x="1222693" y="1564255"/>
                </a:lnTo>
                <a:lnTo>
                  <a:pt x="1203325" y="1546170"/>
                </a:lnTo>
                <a:lnTo>
                  <a:pt x="1270953" y="1523008"/>
                </a:lnTo>
                <a:lnTo>
                  <a:pt x="1332865" y="1502702"/>
                </a:lnTo>
                <a:lnTo>
                  <a:pt x="1386840" y="1485569"/>
                </a:lnTo>
                <a:lnTo>
                  <a:pt x="1430655" y="1471609"/>
                </a:lnTo>
                <a:lnTo>
                  <a:pt x="1440815" y="1468754"/>
                </a:lnTo>
                <a:lnTo>
                  <a:pt x="1446848" y="1466850"/>
                </a:lnTo>
                <a:close/>
                <a:moveTo>
                  <a:pt x="671830" y="1436688"/>
                </a:moveTo>
                <a:lnTo>
                  <a:pt x="688658" y="1436688"/>
                </a:lnTo>
                <a:lnTo>
                  <a:pt x="704850" y="1437323"/>
                </a:lnTo>
                <a:lnTo>
                  <a:pt x="721360" y="1437958"/>
                </a:lnTo>
                <a:lnTo>
                  <a:pt x="737870" y="1439228"/>
                </a:lnTo>
                <a:lnTo>
                  <a:pt x="754380" y="1440816"/>
                </a:lnTo>
                <a:lnTo>
                  <a:pt x="770255" y="1442721"/>
                </a:lnTo>
                <a:lnTo>
                  <a:pt x="786765" y="1444943"/>
                </a:lnTo>
                <a:lnTo>
                  <a:pt x="802958" y="1447483"/>
                </a:lnTo>
                <a:lnTo>
                  <a:pt x="818833" y="1450340"/>
                </a:lnTo>
                <a:lnTo>
                  <a:pt x="835025" y="1453515"/>
                </a:lnTo>
                <a:lnTo>
                  <a:pt x="851218" y="1457643"/>
                </a:lnTo>
                <a:lnTo>
                  <a:pt x="866775" y="1461771"/>
                </a:lnTo>
                <a:lnTo>
                  <a:pt x="882333" y="1466215"/>
                </a:lnTo>
                <a:lnTo>
                  <a:pt x="898208" y="1471295"/>
                </a:lnTo>
                <a:lnTo>
                  <a:pt x="913765" y="1476693"/>
                </a:lnTo>
                <a:lnTo>
                  <a:pt x="929005" y="1482408"/>
                </a:lnTo>
                <a:lnTo>
                  <a:pt x="944563" y="1488440"/>
                </a:lnTo>
                <a:lnTo>
                  <a:pt x="959803" y="1495108"/>
                </a:lnTo>
                <a:lnTo>
                  <a:pt x="974725" y="1501458"/>
                </a:lnTo>
                <a:lnTo>
                  <a:pt x="989648" y="1508760"/>
                </a:lnTo>
                <a:lnTo>
                  <a:pt x="1004253" y="1516380"/>
                </a:lnTo>
                <a:lnTo>
                  <a:pt x="1018540" y="1524318"/>
                </a:lnTo>
                <a:lnTo>
                  <a:pt x="1033145" y="1532573"/>
                </a:lnTo>
                <a:lnTo>
                  <a:pt x="1047433" y="1541146"/>
                </a:lnTo>
                <a:lnTo>
                  <a:pt x="1061085" y="1550035"/>
                </a:lnTo>
                <a:lnTo>
                  <a:pt x="1075373" y="1559560"/>
                </a:lnTo>
                <a:lnTo>
                  <a:pt x="1088708" y="1569085"/>
                </a:lnTo>
                <a:lnTo>
                  <a:pt x="1102043" y="1579245"/>
                </a:lnTo>
                <a:lnTo>
                  <a:pt x="1115378" y="1589723"/>
                </a:lnTo>
                <a:lnTo>
                  <a:pt x="1128078" y="1600518"/>
                </a:lnTo>
                <a:lnTo>
                  <a:pt x="1141095" y="1611630"/>
                </a:lnTo>
                <a:lnTo>
                  <a:pt x="1153478" y="1623061"/>
                </a:lnTo>
                <a:lnTo>
                  <a:pt x="1165543" y="1634490"/>
                </a:lnTo>
                <a:lnTo>
                  <a:pt x="1177290" y="1646873"/>
                </a:lnTo>
                <a:lnTo>
                  <a:pt x="1189355" y="1659573"/>
                </a:lnTo>
                <a:lnTo>
                  <a:pt x="1200785" y="1671955"/>
                </a:lnTo>
                <a:lnTo>
                  <a:pt x="1211898" y="1685608"/>
                </a:lnTo>
                <a:lnTo>
                  <a:pt x="1222693" y="1698943"/>
                </a:lnTo>
                <a:lnTo>
                  <a:pt x="1233170" y="1712595"/>
                </a:lnTo>
                <a:lnTo>
                  <a:pt x="1243330" y="1726883"/>
                </a:lnTo>
                <a:lnTo>
                  <a:pt x="1253173" y="1741171"/>
                </a:lnTo>
                <a:lnTo>
                  <a:pt x="1262698" y="1755776"/>
                </a:lnTo>
                <a:lnTo>
                  <a:pt x="1272223" y="1771016"/>
                </a:lnTo>
                <a:lnTo>
                  <a:pt x="1280795" y="1785938"/>
                </a:lnTo>
                <a:lnTo>
                  <a:pt x="1289050" y="1801496"/>
                </a:lnTo>
                <a:lnTo>
                  <a:pt x="1297305" y="1817053"/>
                </a:lnTo>
                <a:lnTo>
                  <a:pt x="1304925" y="1832293"/>
                </a:lnTo>
                <a:lnTo>
                  <a:pt x="1311593" y="1848168"/>
                </a:lnTo>
                <a:lnTo>
                  <a:pt x="1318578" y="1864043"/>
                </a:lnTo>
                <a:lnTo>
                  <a:pt x="1324610" y="1879918"/>
                </a:lnTo>
                <a:lnTo>
                  <a:pt x="1330325" y="1895793"/>
                </a:lnTo>
                <a:lnTo>
                  <a:pt x="1335723" y="1911986"/>
                </a:lnTo>
                <a:lnTo>
                  <a:pt x="1340803" y="1927861"/>
                </a:lnTo>
                <a:lnTo>
                  <a:pt x="1345248" y="1944371"/>
                </a:lnTo>
                <a:lnTo>
                  <a:pt x="1349693" y="1960881"/>
                </a:lnTo>
                <a:lnTo>
                  <a:pt x="1353503" y="1977073"/>
                </a:lnTo>
                <a:lnTo>
                  <a:pt x="1356360" y="1993266"/>
                </a:lnTo>
                <a:lnTo>
                  <a:pt x="1359535" y="2009776"/>
                </a:lnTo>
                <a:lnTo>
                  <a:pt x="1361758" y="2026286"/>
                </a:lnTo>
                <a:lnTo>
                  <a:pt x="1363980" y="2042796"/>
                </a:lnTo>
                <a:lnTo>
                  <a:pt x="1365568" y="2059623"/>
                </a:lnTo>
                <a:lnTo>
                  <a:pt x="1367155" y="2076133"/>
                </a:lnTo>
                <a:lnTo>
                  <a:pt x="1367790" y="2092326"/>
                </a:lnTo>
                <a:lnTo>
                  <a:pt x="1368425" y="2108836"/>
                </a:lnTo>
                <a:lnTo>
                  <a:pt x="1368425" y="2125346"/>
                </a:lnTo>
                <a:lnTo>
                  <a:pt x="1368425" y="2141856"/>
                </a:lnTo>
                <a:lnTo>
                  <a:pt x="1367473" y="2158366"/>
                </a:lnTo>
                <a:lnTo>
                  <a:pt x="1366520" y="2174558"/>
                </a:lnTo>
                <a:lnTo>
                  <a:pt x="1364933" y="2191068"/>
                </a:lnTo>
                <a:lnTo>
                  <a:pt x="1363028" y="2207578"/>
                </a:lnTo>
                <a:lnTo>
                  <a:pt x="1360805" y="2223771"/>
                </a:lnTo>
                <a:lnTo>
                  <a:pt x="1357948" y="2239963"/>
                </a:lnTo>
                <a:lnTo>
                  <a:pt x="1354773" y="2256156"/>
                </a:lnTo>
                <a:lnTo>
                  <a:pt x="1351598" y="2272348"/>
                </a:lnTo>
                <a:lnTo>
                  <a:pt x="1348423" y="2284731"/>
                </a:lnTo>
                <a:lnTo>
                  <a:pt x="1345248" y="2297431"/>
                </a:lnTo>
                <a:lnTo>
                  <a:pt x="1342073" y="2309813"/>
                </a:lnTo>
                <a:lnTo>
                  <a:pt x="1337945" y="2322196"/>
                </a:lnTo>
                <a:lnTo>
                  <a:pt x="1334135" y="2334578"/>
                </a:lnTo>
                <a:lnTo>
                  <a:pt x="1330008" y="2347278"/>
                </a:lnTo>
                <a:lnTo>
                  <a:pt x="1325563" y="2359343"/>
                </a:lnTo>
                <a:lnTo>
                  <a:pt x="1320800" y="2371408"/>
                </a:lnTo>
                <a:lnTo>
                  <a:pt x="1316038" y="2383473"/>
                </a:lnTo>
                <a:lnTo>
                  <a:pt x="1310958" y="2395538"/>
                </a:lnTo>
                <a:lnTo>
                  <a:pt x="1305560" y="2407286"/>
                </a:lnTo>
                <a:lnTo>
                  <a:pt x="1299845" y="2419033"/>
                </a:lnTo>
                <a:lnTo>
                  <a:pt x="1294130" y="2431098"/>
                </a:lnTo>
                <a:lnTo>
                  <a:pt x="1288098" y="2442528"/>
                </a:lnTo>
                <a:lnTo>
                  <a:pt x="1281430" y="2453958"/>
                </a:lnTo>
                <a:lnTo>
                  <a:pt x="1275080" y="2465388"/>
                </a:lnTo>
                <a:lnTo>
                  <a:pt x="1268413" y="2476818"/>
                </a:lnTo>
                <a:lnTo>
                  <a:pt x="1261110" y="2487931"/>
                </a:lnTo>
                <a:lnTo>
                  <a:pt x="1253808" y="2499043"/>
                </a:lnTo>
                <a:lnTo>
                  <a:pt x="1246505" y="2509838"/>
                </a:lnTo>
                <a:lnTo>
                  <a:pt x="1238885" y="2520951"/>
                </a:lnTo>
                <a:lnTo>
                  <a:pt x="1230948" y="2531428"/>
                </a:lnTo>
                <a:lnTo>
                  <a:pt x="1223010" y="2541906"/>
                </a:lnTo>
                <a:lnTo>
                  <a:pt x="1214438" y="2552383"/>
                </a:lnTo>
                <a:lnTo>
                  <a:pt x="1206183" y="2562543"/>
                </a:lnTo>
                <a:lnTo>
                  <a:pt x="1197293" y="2573021"/>
                </a:lnTo>
                <a:lnTo>
                  <a:pt x="1188403" y="2582863"/>
                </a:lnTo>
                <a:lnTo>
                  <a:pt x="1179195" y="2592388"/>
                </a:lnTo>
                <a:lnTo>
                  <a:pt x="1169670" y="2602231"/>
                </a:lnTo>
                <a:lnTo>
                  <a:pt x="1160145" y="2611439"/>
                </a:lnTo>
                <a:lnTo>
                  <a:pt x="1150303" y="2620964"/>
                </a:lnTo>
                <a:lnTo>
                  <a:pt x="1140460" y="2630171"/>
                </a:lnTo>
                <a:lnTo>
                  <a:pt x="1455420" y="3124201"/>
                </a:lnTo>
                <a:lnTo>
                  <a:pt x="1458595" y="3128964"/>
                </a:lnTo>
                <a:lnTo>
                  <a:pt x="1461135" y="3134044"/>
                </a:lnTo>
                <a:lnTo>
                  <a:pt x="1463675" y="3139441"/>
                </a:lnTo>
                <a:lnTo>
                  <a:pt x="1465898" y="3144839"/>
                </a:lnTo>
                <a:lnTo>
                  <a:pt x="1467803" y="3150236"/>
                </a:lnTo>
                <a:lnTo>
                  <a:pt x="1469390" y="3155316"/>
                </a:lnTo>
                <a:lnTo>
                  <a:pt x="1470343" y="3160714"/>
                </a:lnTo>
                <a:lnTo>
                  <a:pt x="1471613" y="3166111"/>
                </a:lnTo>
                <a:lnTo>
                  <a:pt x="1472248" y="3171826"/>
                </a:lnTo>
                <a:lnTo>
                  <a:pt x="1472883" y="3177224"/>
                </a:lnTo>
                <a:lnTo>
                  <a:pt x="1473200" y="3182621"/>
                </a:lnTo>
                <a:lnTo>
                  <a:pt x="1473200" y="3188336"/>
                </a:lnTo>
                <a:lnTo>
                  <a:pt x="1472883" y="3193734"/>
                </a:lnTo>
                <a:lnTo>
                  <a:pt x="1471930" y="3199131"/>
                </a:lnTo>
                <a:lnTo>
                  <a:pt x="1471295" y="3204529"/>
                </a:lnTo>
                <a:lnTo>
                  <a:pt x="1470025" y="3209609"/>
                </a:lnTo>
                <a:lnTo>
                  <a:pt x="1469073" y="3215006"/>
                </a:lnTo>
                <a:lnTo>
                  <a:pt x="1467485" y="3220404"/>
                </a:lnTo>
                <a:lnTo>
                  <a:pt x="1465580" y="3225484"/>
                </a:lnTo>
                <a:lnTo>
                  <a:pt x="1463675" y="3230881"/>
                </a:lnTo>
                <a:lnTo>
                  <a:pt x="1461135" y="3235644"/>
                </a:lnTo>
                <a:lnTo>
                  <a:pt x="1458595" y="3240406"/>
                </a:lnTo>
                <a:lnTo>
                  <a:pt x="1455420" y="3245486"/>
                </a:lnTo>
                <a:lnTo>
                  <a:pt x="1452563" y="3249931"/>
                </a:lnTo>
                <a:lnTo>
                  <a:pt x="1449388" y="3254376"/>
                </a:lnTo>
                <a:lnTo>
                  <a:pt x="1445895" y="3258821"/>
                </a:lnTo>
                <a:lnTo>
                  <a:pt x="1442085" y="3262949"/>
                </a:lnTo>
                <a:lnTo>
                  <a:pt x="1437958" y="3266759"/>
                </a:lnTo>
                <a:lnTo>
                  <a:pt x="1433830" y="3270886"/>
                </a:lnTo>
                <a:lnTo>
                  <a:pt x="1429385" y="3274379"/>
                </a:lnTo>
                <a:lnTo>
                  <a:pt x="1424940" y="3277871"/>
                </a:lnTo>
                <a:lnTo>
                  <a:pt x="1419860" y="3281364"/>
                </a:lnTo>
                <a:lnTo>
                  <a:pt x="1415098" y="3283904"/>
                </a:lnTo>
                <a:lnTo>
                  <a:pt x="1409700" y="3287079"/>
                </a:lnTo>
                <a:lnTo>
                  <a:pt x="1404620" y="3289301"/>
                </a:lnTo>
                <a:lnTo>
                  <a:pt x="1399223" y="3291524"/>
                </a:lnTo>
                <a:lnTo>
                  <a:pt x="1393825" y="3293429"/>
                </a:lnTo>
                <a:lnTo>
                  <a:pt x="1388428" y="3295016"/>
                </a:lnTo>
                <a:lnTo>
                  <a:pt x="1382713" y="3296286"/>
                </a:lnTo>
                <a:lnTo>
                  <a:pt x="1377633" y="3297239"/>
                </a:lnTo>
                <a:lnTo>
                  <a:pt x="1372235" y="3298191"/>
                </a:lnTo>
                <a:lnTo>
                  <a:pt x="1366520" y="3298509"/>
                </a:lnTo>
                <a:lnTo>
                  <a:pt x="1361123" y="3298826"/>
                </a:lnTo>
                <a:lnTo>
                  <a:pt x="1355725" y="3298826"/>
                </a:lnTo>
                <a:lnTo>
                  <a:pt x="1350010" y="3298509"/>
                </a:lnTo>
                <a:lnTo>
                  <a:pt x="1344613" y="3297874"/>
                </a:lnTo>
                <a:lnTo>
                  <a:pt x="1339215" y="3296921"/>
                </a:lnTo>
                <a:lnTo>
                  <a:pt x="1333818" y="3295969"/>
                </a:lnTo>
                <a:lnTo>
                  <a:pt x="1328420" y="3294699"/>
                </a:lnTo>
                <a:lnTo>
                  <a:pt x="1323658" y="3293111"/>
                </a:lnTo>
                <a:lnTo>
                  <a:pt x="1318260" y="3291206"/>
                </a:lnTo>
                <a:lnTo>
                  <a:pt x="1313180" y="3289301"/>
                </a:lnTo>
                <a:lnTo>
                  <a:pt x="1308100" y="3287079"/>
                </a:lnTo>
                <a:lnTo>
                  <a:pt x="1303338" y="3284221"/>
                </a:lnTo>
                <a:lnTo>
                  <a:pt x="1298575" y="3281364"/>
                </a:lnTo>
                <a:lnTo>
                  <a:pt x="1293813" y="3278189"/>
                </a:lnTo>
                <a:lnTo>
                  <a:pt x="1289368" y="3275014"/>
                </a:lnTo>
                <a:lnTo>
                  <a:pt x="1284923" y="3271839"/>
                </a:lnTo>
                <a:lnTo>
                  <a:pt x="1280795" y="3268029"/>
                </a:lnTo>
                <a:lnTo>
                  <a:pt x="1276985" y="3263584"/>
                </a:lnTo>
                <a:lnTo>
                  <a:pt x="1273175" y="3259456"/>
                </a:lnTo>
                <a:lnTo>
                  <a:pt x="1269365" y="3255329"/>
                </a:lnTo>
                <a:lnTo>
                  <a:pt x="1265873" y="3250249"/>
                </a:lnTo>
                <a:lnTo>
                  <a:pt x="1262698" y="3245804"/>
                </a:lnTo>
                <a:lnTo>
                  <a:pt x="947420" y="2751774"/>
                </a:lnTo>
                <a:lnTo>
                  <a:pt x="935038" y="2756854"/>
                </a:lnTo>
                <a:lnTo>
                  <a:pt x="922338" y="2761934"/>
                </a:lnTo>
                <a:lnTo>
                  <a:pt x="909638" y="2766379"/>
                </a:lnTo>
                <a:lnTo>
                  <a:pt x="896938" y="2770506"/>
                </a:lnTo>
                <a:lnTo>
                  <a:pt x="883920" y="2774951"/>
                </a:lnTo>
                <a:lnTo>
                  <a:pt x="871538" y="2778761"/>
                </a:lnTo>
                <a:lnTo>
                  <a:pt x="858520" y="2782254"/>
                </a:lnTo>
                <a:lnTo>
                  <a:pt x="845503" y="2785429"/>
                </a:lnTo>
                <a:lnTo>
                  <a:pt x="832485" y="2788604"/>
                </a:lnTo>
                <a:lnTo>
                  <a:pt x="819468" y="2791144"/>
                </a:lnTo>
                <a:lnTo>
                  <a:pt x="806450" y="2794001"/>
                </a:lnTo>
                <a:lnTo>
                  <a:pt x="793433" y="2796224"/>
                </a:lnTo>
                <a:lnTo>
                  <a:pt x="780415" y="2798129"/>
                </a:lnTo>
                <a:lnTo>
                  <a:pt x="767398" y="2799716"/>
                </a:lnTo>
                <a:lnTo>
                  <a:pt x="754063" y="2801304"/>
                </a:lnTo>
                <a:lnTo>
                  <a:pt x="741045" y="2802891"/>
                </a:lnTo>
                <a:lnTo>
                  <a:pt x="728028" y="2803526"/>
                </a:lnTo>
                <a:lnTo>
                  <a:pt x="715010" y="2804161"/>
                </a:lnTo>
                <a:lnTo>
                  <a:pt x="701675" y="2804796"/>
                </a:lnTo>
                <a:lnTo>
                  <a:pt x="688658" y="2805114"/>
                </a:lnTo>
                <a:lnTo>
                  <a:pt x="675640" y="2805114"/>
                </a:lnTo>
                <a:lnTo>
                  <a:pt x="662623" y="2804796"/>
                </a:lnTo>
                <a:lnTo>
                  <a:pt x="649605" y="2804161"/>
                </a:lnTo>
                <a:lnTo>
                  <a:pt x="636588" y="2803526"/>
                </a:lnTo>
                <a:lnTo>
                  <a:pt x="623570" y="2802256"/>
                </a:lnTo>
                <a:lnTo>
                  <a:pt x="610553" y="2801304"/>
                </a:lnTo>
                <a:lnTo>
                  <a:pt x="597535" y="2799716"/>
                </a:lnTo>
                <a:lnTo>
                  <a:pt x="584518" y="2797811"/>
                </a:lnTo>
                <a:lnTo>
                  <a:pt x="571818" y="2795906"/>
                </a:lnTo>
                <a:lnTo>
                  <a:pt x="558800" y="2793684"/>
                </a:lnTo>
                <a:lnTo>
                  <a:pt x="546100" y="2791144"/>
                </a:lnTo>
                <a:lnTo>
                  <a:pt x="533718" y="2788286"/>
                </a:lnTo>
                <a:lnTo>
                  <a:pt x="517525" y="2784794"/>
                </a:lnTo>
                <a:lnTo>
                  <a:pt x="501968" y="2780666"/>
                </a:lnTo>
                <a:lnTo>
                  <a:pt x="485775" y="2775904"/>
                </a:lnTo>
                <a:lnTo>
                  <a:pt x="470218" y="2771141"/>
                </a:lnTo>
                <a:lnTo>
                  <a:pt x="454660" y="2765744"/>
                </a:lnTo>
                <a:lnTo>
                  <a:pt x="439103" y="2760029"/>
                </a:lnTo>
                <a:lnTo>
                  <a:pt x="424180" y="2753679"/>
                </a:lnTo>
                <a:lnTo>
                  <a:pt x="408940" y="2747329"/>
                </a:lnTo>
                <a:lnTo>
                  <a:pt x="394018" y="2740661"/>
                </a:lnTo>
                <a:lnTo>
                  <a:pt x="379095" y="2733676"/>
                </a:lnTo>
                <a:lnTo>
                  <a:pt x="364173" y="2725739"/>
                </a:lnTo>
                <a:lnTo>
                  <a:pt x="349568" y="2717801"/>
                </a:lnTo>
                <a:lnTo>
                  <a:pt x="335598" y="2709864"/>
                </a:lnTo>
                <a:lnTo>
                  <a:pt x="321310" y="2700974"/>
                </a:lnTo>
                <a:lnTo>
                  <a:pt x="307023" y="2692084"/>
                </a:lnTo>
                <a:lnTo>
                  <a:pt x="293370" y="2682559"/>
                </a:lnTo>
                <a:lnTo>
                  <a:pt x="279718" y="2673034"/>
                </a:lnTo>
                <a:lnTo>
                  <a:pt x="266065" y="2663191"/>
                </a:lnTo>
                <a:lnTo>
                  <a:pt x="253047" y="2652396"/>
                </a:lnTo>
                <a:lnTo>
                  <a:pt x="240347" y="2641601"/>
                </a:lnTo>
                <a:lnTo>
                  <a:pt x="227647" y="2630489"/>
                </a:lnTo>
                <a:lnTo>
                  <a:pt x="214947" y="2619059"/>
                </a:lnTo>
                <a:lnTo>
                  <a:pt x="203200" y="2607629"/>
                </a:lnTo>
                <a:lnTo>
                  <a:pt x="190817" y="2595563"/>
                </a:lnTo>
                <a:lnTo>
                  <a:pt x="179387" y="2582863"/>
                </a:lnTo>
                <a:lnTo>
                  <a:pt x="167957" y="2570163"/>
                </a:lnTo>
                <a:lnTo>
                  <a:pt x="156845" y="2556828"/>
                </a:lnTo>
                <a:lnTo>
                  <a:pt x="146050" y="2543493"/>
                </a:lnTo>
                <a:lnTo>
                  <a:pt x="135255" y="2529523"/>
                </a:lnTo>
                <a:lnTo>
                  <a:pt x="125095" y="2515553"/>
                </a:lnTo>
                <a:lnTo>
                  <a:pt x="115252" y="2500948"/>
                </a:lnTo>
                <a:lnTo>
                  <a:pt x="105410" y="2486343"/>
                </a:lnTo>
                <a:lnTo>
                  <a:pt x="96202" y="2471103"/>
                </a:lnTo>
                <a:lnTo>
                  <a:pt x="87630" y="2456181"/>
                </a:lnTo>
                <a:lnTo>
                  <a:pt x="79057" y="2440941"/>
                </a:lnTo>
                <a:lnTo>
                  <a:pt x="71437" y="2425383"/>
                </a:lnTo>
                <a:lnTo>
                  <a:pt x="63817" y="2409826"/>
                </a:lnTo>
                <a:lnTo>
                  <a:pt x="56515" y="2394268"/>
                </a:lnTo>
                <a:lnTo>
                  <a:pt x="50165" y="2378076"/>
                </a:lnTo>
                <a:lnTo>
                  <a:pt x="43815" y="2362518"/>
                </a:lnTo>
                <a:lnTo>
                  <a:pt x="38100" y="2346326"/>
                </a:lnTo>
                <a:lnTo>
                  <a:pt x="32385" y="2330451"/>
                </a:lnTo>
                <a:lnTo>
                  <a:pt x="27622" y="2313941"/>
                </a:lnTo>
                <a:lnTo>
                  <a:pt x="23177" y="2297748"/>
                </a:lnTo>
                <a:lnTo>
                  <a:pt x="19050" y="2281556"/>
                </a:lnTo>
                <a:lnTo>
                  <a:pt x="15240" y="2265363"/>
                </a:lnTo>
                <a:lnTo>
                  <a:pt x="11747" y="2248853"/>
                </a:lnTo>
                <a:lnTo>
                  <a:pt x="9207" y="2232343"/>
                </a:lnTo>
                <a:lnTo>
                  <a:pt x="6350" y="2216151"/>
                </a:lnTo>
                <a:lnTo>
                  <a:pt x="4445" y="2199641"/>
                </a:lnTo>
                <a:lnTo>
                  <a:pt x="2540" y="2182813"/>
                </a:lnTo>
                <a:lnTo>
                  <a:pt x="1587" y="2166303"/>
                </a:lnTo>
                <a:lnTo>
                  <a:pt x="635" y="2149793"/>
                </a:lnTo>
                <a:lnTo>
                  <a:pt x="0" y="2133283"/>
                </a:lnTo>
                <a:lnTo>
                  <a:pt x="0" y="2117091"/>
                </a:lnTo>
                <a:lnTo>
                  <a:pt x="317" y="2100581"/>
                </a:lnTo>
                <a:lnTo>
                  <a:pt x="952" y="2084071"/>
                </a:lnTo>
                <a:lnTo>
                  <a:pt x="2222" y="2067561"/>
                </a:lnTo>
                <a:lnTo>
                  <a:pt x="3810" y="2051051"/>
                </a:lnTo>
                <a:lnTo>
                  <a:pt x="5715" y="2034541"/>
                </a:lnTo>
                <a:lnTo>
                  <a:pt x="7937" y="2018666"/>
                </a:lnTo>
                <a:lnTo>
                  <a:pt x="10795" y="2002473"/>
                </a:lnTo>
                <a:lnTo>
                  <a:pt x="13652" y="1986598"/>
                </a:lnTo>
                <a:lnTo>
                  <a:pt x="17145" y="1970406"/>
                </a:lnTo>
                <a:lnTo>
                  <a:pt x="20955" y="1954213"/>
                </a:lnTo>
                <a:lnTo>
                  <a:pt x="24765" y="1938656"/>
                </a:lnTo>
                <a:lnTo>
                  <a:pt x="29527" y="1922463"/>
                </a:lnTo>
                <a:lnTo>
                  <a:pt x="34290" y="1906906"/>
                </a:lnTo>
                <a:lnTo>
                  <a:pt x="39687" y="1891666"/>
                </a:lnTo>
                <a:lnTo>
                  <a:pt x="45402" y="1876426"/>
                </a:lnTo>
                <a:lnTo>
                  <a:pt x="51752" y="1861186"/>
                </a:lnTo>
                <a:lnTo>
                  <a:pt x="58102" y="1845628"/>
                </a:lnTo>
                <a:lnTo>
                  <a:pt x="64452" y="1830706"/>
                </a:lnTo>
                <a:lnTo>
                  <a:pt x="71755" y="1815783"/>
                </a:lnTo>
                <a:lnTo>
                  <a:pt x="79375" y="1800861"/>
                </a:lnTo>
                <a:lnTo>
                  <a:pt x="87630" y="1786573"/>
                </a:lnTo>
                <a:lnTo>
                  <a:pt x="95567" y="1772286"/>
                </a:lnTo>
                <a:lnTo>
                  <a:pt x="104457" y="1757998"/>
                </a:lnTo>
                <a:lnTo>
                  <a:pt x="113030" y="1744028"/>
                </a:lnTo>
                <a:lnTo>
                  <a:pt x="122872" y="1730376"/>
                </a:lnTo>
                <a:lnTo>
                  <a:pt x="132397" y="1716723"/>
                </a:lnTo>
                <a:lnTo>
                  <a:pt x="142240" y="1703388"/>
                </a:lnTo>
                <a:lnTo>
                  <a:pt x="152717" y="1690053"/>
                </a:lnTo>
                <a:lnTo>
                  <a:pt x="163195" y="1677353"/>
                </a:lnTo>
                <a:lnTo>
                  <a:pt x="174307" y="1664335"/>
                </a:lnTo>
                <a:lnTo>
                  <a:pt x="185737" y="1652270"/>
                </a:lnTo>
                <a:lnTo>
                  <a:pt x="197802" y="1639888"/>
                </a:lnTo>
                <a:lnTo>
                  <a:pt x="209867" y="1628140"/>
                </a:lnTo>
                <a:lnTo>
                  <a:pt x="222250" y="1616075"/>
                </a:lnTo>
                <a:lnTo>
                  <a:pt x="235267" y="1604646"/>
                </a:lnTo>
                <a:lnTo>
                  <a:pt x="248285" y="1593533"/>
                </a:lnTo>
                <a:lnTo>
                  <a:pt x="261937" y="1583056"/>
                </a:lnTo>
                <a:lnTo>
                  <a:pt x="275908" y="1572260"/>
                </a:lnTo>
                <a:lnTo>
                  <a:pt x="289878" y="1561783"/>
                </a:lnTo>
                <a:lnTo>
                  <a:pt x="304165" y="1552258"/>
                </a:lnTo>
                <a:lnTo>
                  <a:pt x="319088" y="1542416"/>
                </a:lnTo>
                <a:lnTo>
                  <a:pt x="334010" y="1533208"/>
                </a:lnTo>
                <a:lnTo>
                  <a:pt x="349250" y="1524318"/>
                </a:lnTo>
                <a:lnTo>
                  <a:pt x="364490" y="1516063"/>
                </a:lnTo>
                <a:lnTo>
                  <a:pt x="379730" y="1508443"/>
                </a:lnTo>
                <a:lnTo>
                  <a:pt x="395605" y="1500823"/>
                </a:lnTo>
                <a:lnTo>
                  <a:pt x="411163" y="1493838"/>
                </a:lnTo>
                <a:lnTo>
                  <a:pt x="426720" y="1486853"/>
                </a:lnTo>
                <a:lnTo>
                  <a:pt x="442913" y="1480821"/>
                </a:lnTo>
                <a:lnTo>
                  <a:pt x="459105" y="1475105"/>
                </a:lnTo>
                <a:lnTo>
                  <a:pt x="474980" y="1469708"/>
                </a:lnTo>
                <a:lnTo>
                  <a:pt x="491173" y="1464628"/>
                </a:lnTo>
                <a:lnTo>
                  <a:pt x="507365" y="1460183"/>
                </a:lnTo>
                <a:lnTo>
                  <a:pt x="523558" y="1456055"/>
                </a:lnTo>
                <a:lnTo>
                  <a:pt x="540068" y="1452245"/>
                </a:lnTo>
                <a:lnTo>
                  <a:pt x="556578" y="1449070"/>
                </a:lnTo>
                <a:lnTo>
                  <a:pt x="573088" y="1445895"/>
                </a:lnTo>
                <a:lnTo>
                  <a:pt x="589598" y="1443356"/>
                </a:lnTo>
                <a:lnTo>
                  <a:pt x="605790" y="1441451"/>
                </a:lnTo>
                <a:lnTo>
                  <a:pt x="622300" y="1439546"/>
                </a:lnTo>
                <a:lnTo>
                  <a:pt x="638810" y="1438275"/>
                </a:lnTo>
                <a:lnTo>
                  <a:pt x="655320" y="1437640"/>
                </a:lnTo>
                <a:lnTo>
                  <a:pt x="671830" y="1436688"/>
                </a:lnTo>
                <a:close/>
                <a:moveTo>
                  <a:pt x="1808801" y="0"/>
                </a:moveTo>
                <a:lnTo>
                  <a:pt x="1822779" y="318"/>
                </a:lnTo>
                <a:lnTo>
                  <a:pt x="1836121" y="635"/>
                </a:lnTo>
                <a:lnTo>
                  <a:pt x="1849463" y="1588"/>
                </a:lnTo>
                <a:lnTo>
                  <a:pt x="1862806" y="3177"/>
                </a:lnTo>
                <a:lnTo>
                  <a:pt x="1875830" y="4447"/>
                </a:lnTo>
                <a:lnTo>
                  <a:pt x="1888855" y="6353"/>
                </a:lnTo>
                <a:lnTo>
                  <a:pt x="1901562" y="8894"/>
                </a:lnTo>
                <a:lnTo>
                  <a:pt x="1914269" y="11435"/>
                </a:lnTo>
                <a:lnTo>
                  <a:pt x="1926658" y="14612"/>
                </a:lnTo>
                <a:lnTo>
                  <a:pt x="1939047" y="17471"/>
                </a:lnTo>
                <a:lnTo>
                  <a:pt x="1951119" y="21282"/>
                </a:lnTo>
                <a:lnTo>
                  <a:pt x="1963190" y="25412"/>
                </a:lnTo>
                <a:lnTo>
                  <a:pt x="1974944" y="29859"/>
                </a:lnTo>
                <a:lnTo>
                  <a:pt x="1986698" y="34306"/>
                </a:lnTo>
                <a:lnTo>
                  <a:pt x="1998452" y="39071"/>
                </a:lnTo>
                <a:lnTo>
                  <a:pt x="2009571" y="44471"/>
                </a:lnTo>
                <a:lnTo>
                  <a:pt x="2020689" y="49870"/>
                </a:lnTo>
                <a:lnTo>
                  <a:pt x="2031490" y="55906"/>
                </a:lnTo>
                <a:lnTo>
                  <a:pt x="2042291" y="61941"/>
                </a:lnTo>
                <a:lnTo>
                  <a:pt x="2053092" y="67976"/>
                </a:lnTo>
                <a:lnTo>
                  <a:pt x="2063257" y="74964"/>
                </a:lnTo>
                <a:lnTo>
                  <a:pt x="2073741" y="81953"/>
                </a:lnTo>
                <a:lnTo>
                  <a:pt x="2083589" y="89259"/>
                </a:lnTo>
                <a:lnTo>
                  <a:pt x="2093754" y="96564"/>
                </a:lnTo>
                <a:lnTo>
                  <a:pt x="2103284" y="104506"/>
                </a:lnTo>
                <a:lnTo>
                  <a:pt x="2112814" y="112447"/>
                </a:lnTo>
                <a:lnTo>
                  <a:pt x="2122027" y="120388"/>
                </a:lnTo>
                <a:lnTo>
                  <a:pt x="2131239" y="129282"/>
                </a:lnTo>
                <a:lnTo>
                  <a:pt x="2139816" y="138176"/>
                </a:lnTo>
                <a:lnTo>
                  <a:pt x="2148711" y="147070"/>
                </a:lnTo>
                <a:lnTo>
                  <a:pt x="2157288" y="156282"/>
                </a:lnTo>
                <a:lnTo>
                  <a:pt x="2165548" y="165811"/>
                </a:lnTo>
                <a:lnTo>
                  <a:pt x="2173490" y="175658"/>
                </a:lnTo>
                <a:lnTo>
                  <a:pt x="2181749" y="185505"/>
                </a:lnTo>
                <a:lnTo>
                  <a:pt x="2189373" y="195987"/>
                </a:lnTo>
                <a:lnTo>
                  <a:pt x="2196680" y="206152"/>
                </a:lnTo>
                <a:lnTo>
                  <a:pt x="2203986" y="216952"/>
                </a:lnTo>
                <a:lnTo>
                  <a:pt x="2211293" y="227752"/>
                </a:lnTo>
                <a:lnTo>
                  <a:pt x="2217646" y="238870"/>
                </a:lnTo>
                <a:lnTo>
                  <a:pt x="2224635" y="249987"/>
                </a:lnTo>
                <a:lnTo>
                  <a:pt x="2230671" y="261423"/>
                </a:lnTo>
                <a:lnTo>
                  <a:pt x="2237024" y="273175"/>
                </a:lnTo>
                <a:lnTo>
                  <a:pt x="2243060" y="285246"/>
                </a:lnTo>
                <a:lnTo>
                  <a:pt x="2248778" y="296999"/>
                </a:lnTo>
                <a:lnTo>
                  <a:pt x="2253861" y="309069"/>
                </a:lnTo>
                <a:lnTo>
                  <a:pt x="2259261" y="321458"/>
                </a:lnTo>
                <a:lnTo>
                  <a:pt x="2264344" y="334163"/>
                </a:lnTo>
                <a:lnTo>
                  <a:pt x="2269427" y="347187"/>
                </a:lnTo>
                <a:lnTo>
                  <a:pt x="2273874" y="359575"/>
                </a:lnTo>
                <a:lnTo>
                  <a:pt x="2278004" y="372599"/>
                </a:lnTo>
                <a:lnTo>
                  <a:pt x="2282452" y="386257"/>
                </a:lnTo>
                <a:lnTo>
                  <a:pt x="2286264" y="399598"/>
                </a:lnTo>
                <a:lnTo>
                  <a:pt x="2290076" y="412939"/>
                </a:lnTo>
                <a:lnTo>
                  <a:pt x="2292935" y="426598"/>
                </a:lnTo>
                <a:lnTo>
                  <a:pt x="2296429" y="440575"/>
                </a:lnTo>
                <a:lnTo>
                  <a:pt x="2299288" y="454233"/>
                </a:lnTo>
                <a:lnTo>
                  <a:pt x="2301830" y="468527"/>
                </a:lnTo>
                <a:lnTo>
                  <a:pt x="2304053" y="482504"/>
                </a:lnTo>
                <a:lnTo>
                  <a:pt x="2306595" y="497116"/>
                </a:lnTo>
                <a:lnTo>
                  <a:pt x="2308501" y="511410"/>
                </a:lnTo>
                <a:lnTo>
                  <a:pt x="2309772" y="526339"/>
                </a:lnTo>
                <a:lnTo>
                  <a:pt x="2311360" y="540633"/>
                </a:lnTo>
                <a:lnTo>
                  <a:pt x="2312630" y="555245"/>
                </a:lnTo>
                <a:lnTo>
                  <a:pt x="2313266" y="570174"/>
                </a:lnTo>
                <a:lnTo>
                  <a:pt x="2320255" y="573033"/>
                </a:lnTo>
                <a:lnTo>
                  <a:pt x="2327244" y="576209"/>
                </a:lnTo>
                <a:lnTo>
                  <a:pt x="2333597" y="579704"/>
                </a:lnTo>
                <a:lnTo>
                  <a:pt x="2339633" y="583515"/>
                </a:lnTo>
                <a:lnTo>
                  <a:pt x="2345351" y="587645"/>
                </a:lnTo>
                <a:lnTo>
                  <a:pt x="2350751" y="592727"/>
                </a:lnTo>
                <a:lnTo>
                  <a:pt x="2356152" y="597809"/>
                </a:lnTo>
                <a:lnTo>
                  <a:pt x="2361234" y="603527"/>
                </a:lnTo>
                <a:lnTo>
                  <a:pt x="2365364" y="609562"/>
                </a:lnTo>
                <a:lnTo>
                  <a:pt x="2369494" y="616233"/>
                </a:lnTo>
                <a:lnTo>
                  <a:pt x="2372988" y="622903"/>
                </a:lnTo>
                <a:lnTo>
                  <a:pt x="2376483" y="630527"/>
                </a:lnTo>
                <a:lnTo>
                  <a:pt x="2379024" y="638786"/>
                </a:lnTo>
                <a:lnTo>
                  <a:pt x="2381566" y="647362"/>
                </a:lnTo>
                <a:lnTo>
                  <a:pt x="2383472" y="656574"/>
                </a:lnTo>
                <a:lnTo>
                  <a:pt x="2384425" y="666103"/>
                </a:lnTo>
                <a:lnTo>
                  <a:pt x="2385378" y="674362"/>
                </a:lnTo>
                <a:lnTo>
                  <a:pt x="2385695" y="681985"/>
                </a:lnTo>
                <a:lnTo>
                  <a:pt x="2386013" y="689927"/>
                </a:lnTo>
                <a:lnTo>
                  <a:pt x="2385695" y="698503"/>
                </a:lnTo>
                <a:lnTo>
                  <a:pt x="2385378" y="706444"/>
                </a:lnTo>
                <a:lnTo>
                  <a:pt x="2384425" y="714703"/>
                </a:lnTo>
                <a:lnTo>
                  <a:pt x="2383472" y="723279"/>
                </a:lnTo>
                <a:lnTo>
                  <a:pt x="2381883" y="731538"/>
                </a:lnTo>
                <a:lnTo>
                  <a:pt x="2380295" y="740115"/>
                </a:lnTo>
                <a:lnTo>
                  <a:pt x="2378389" y="748373"/>
                </a:lnTo>
                <a:lnTo>
                  <a:pt x="2376483" y="756950"/>
                </a:lnTo>
                <a:lnTo>
                  <a:pt x="2374259" y="765526"/>
                </a:lnTo>
                <a:lnTo>
                  <a:pt x="2371400" y="773467"/>
                </a:lnTo>
                <a:lnTo>
                  <a:pt x="2368541" y="781726"/>
                </a:lnTo>
                <a:lnTo>
                  <a:pt x="2365364" y="789985"/>
                </a:lnTo>
                <a:lnTo>
                  <a:pt x="2361870" y="797926"/>
                </a:lnTo>
                <a:lnTo>
                  <a:pt x="2358376" y="805550"/>
                </a:lnTo>
                <a:lnTo>
                  <a:pt x="2354563" y="813173"/>
                </a:lnTo>
                <a:lnTo>
                  <a:pt x="2350434" y="820479"/>
                </a:lnTo>
                <a:lnTo>
                  <a:pt x="2346304" y="827785"/>
                </a:lnTo>
                <a:lnTo>
                  <a:pt x="2341539" y="834773"/>
                </a:lnTo>
                <a:lnTo>
                  <a:pt x="2337091" y="841444"/>
                </a:lnTo>
                <a:lnTo>
                  <a:pt x="2332009" y="848114"/>
                </a:lnTo>
                <a:lnTo>
                  <a:pt x="2326608" y="854149"/>
                </a:lnTo>
                <a:lnTo>
                  <a:pt x="2321843" y="859867"/>
                </a:lnTo>
                <a:lnTo>
                  <a:pt x="2316125" y="865585"/>
                </a:lnTo>
                <a:lnTo>
                  <a:pt x="2310407" y="870667"/>
                </a:lnTo>
                <a:lnTo>
                  <a:pt x="2304689" y="875432"/>
                </a:lnTo>
                <a:lnTo>
                  <a:pt x="2298335" y="879879"/>
                </a:lnTo>
                <a:lnTo>
                  <a:pt x="2292300" y="884008"/>
                </a:lnTo>
                <a:lnTo>
                  <a:pt x="2285628" y="887502"/>
                </a:lnTo>
                <a:lnTo>
                  <a:pt x="2279275" y="890996"/>
                </a:lnTo>
                <a:lnTo>
                  <a:pt x="2273239" y="915137"/>
                </a:lnTo>
                <a:lnTo>
                  <a:pt x="2266250" y="938643"/>
                </a:lnTo>
                <a:lnTo>
                  <a:pt x="2258626" y="962467"/>
                </a:lnTo>
                <a:lnTo>
                  <a:pt x="2251002" y="986290"/>
                </a:lnTo>
                <a:lnTo>
                  <a:pt x="2242425" y="1009161"/>
                </a:lnTo>
                <a:lnTo>
                  <a:pt x="2233212" y="1032031"/>
                </a:lnTo>
                <a:lnTo>
                  <a:pt x="2223682" y="1054584"/>
                </a:lnTo>
                <a:lnTo>
                  <a:pt x="2213834" y="1076819"/>
                </a:lnTo>
                <a:lnTo>
                  <a:pt x="2203351" y="1098419"/>
                </a:lnTo>
                <a:lnTo>
                  <a:pt x="2192232" y="1119701"/>
                </a:lnTo>
                <a:lnTo>
                  <a:pt x="2180479" y="1140348"/>
                </a:lnTo>
                <a:lnTo>
                  <a:pt x="2168407" y="1160360"/>
                </a:lnTo>
                <a:lnTo>
                  <a:pt x="2155700" y="1179736"/>
                </a:lnTo>
                <a:lnTo>
                  <a:pt x="2142358" y="1198477"/>
                </a:lnTo>
                <a:lnTo>
                  <a:pt x="2128380" y="1216901"/>
                </a:lnTo>
                <a:lnTo>
                  <a:pt x="2114403" y="1234054"/>
                </a:lnTo>
                <a:lnTo>
                  <a:pt x="2106779" y="1242630"/>
                </a:lnTo>
                <a:lnTo>
                  <a:pt x="2099472" y="1250889"/>
                </a:lnTo>
                <a:lnTo>
                  <a:pt x="2091848" y="1259148"/>
                </a:lnTo>
                <a:lnTo>
                  <a:pt x="2083589" y="1266771"/>
                </a:lnTo>
                <a:lnTo>
                  <a:pt x="2075647" y="1274395"/>
                </a:lnTo>
                <a:lnTo>
                  <a:pt x="2067705" y="1282018"/>
                </a:lnTo>
                <a:lnTo>
                  <a:pt x="2059445" y="1289006"/>
                </a:lnTo>
                <a:lnTo>
                  <a:pt x="2051186" y="1295994"/>
                </a:lnTo>
                <a:lnTo>
                  <a:pt x="2042609" y="1302665"/>
                </a:lnTo>
                <a:lnTo>
                  <a:pt x="2034032" y="1309018"/>
                </a:lnTo>
                <a:lnTo>
                  <a:pt x="2025137" y="1315688"/>
                </a:lnTo>
                <a:lnTo>
                  <a:pt x="2016242" y="1321724"/>
                </a:lnTo>
                <a:lnTo>
                  <a:pt x="2007029" y="1327441"/>
                </a:lnTo>
                <a:lnTo>
                  <a:pt x="1997817" y="1332841"/>
                </a:lnTo>
                <a:lnTo>
                  <a:pt x="1988922" y="1338241"/>
                </a:lnTo>
                <a:lnTo>
                  <a:pt x="1979074" y="1343324"/>
                </a:lnTo>
                <a:lnTo>
                  <a:pt x="1969544" y="1348088"/>
                </a:lnTo>
                <a:lnTo>
                  <a:pt x="1960014" y="1352535"/>
                </a:lnTo>
                <a:lnTo>
                  <a:pt x="1950166" y="1356665"/>
                </a:lnTo>
                <a:lnTo>
                  <a:pt x="1940000" y="1360477"/>
                </a:lnTo>
                <a:lnTo>
                  <a:pt x="1929835" y="1364288"/>
                </a:lnTo>
                <a:lnTo>
                  <a:pt x="1919352" y="1367782"/>
                </a:lnTo>
                <a:lnTo>
                  <a:pt x="1909186" y="1370641"/>
                </a:lnTo>
                <a:lnTo>
                  <a:pt x="1898703" y="1373500"/>
                </a:lnTo>
                <a:lnTo>
                  <a:pt x="1888220" y="1375724"/>
                </a:lnTo>
                <a:lnTo>
                  <a:pt x="1877101" y="1377947"/>
                </a:lnTo>
                <a:lnTo>
                  <a:pt x="1865982" y="1379853"/>
                </a:lnTo>
                <a:lnTo>
                  <a:pt x="1854864" y="1381123"/>
                </a:lnTo>
                <a:lnTo>
                  <a:pt x="1843745" y="1382712"/>
                </a:lnTo>
                <a:lnTo>
                  <a:pt x="1832309" y="1383347"/>
                </a:lnTo>
                <a:lnTo>
                  <a:pt x="1820873" y="1383665"/>
                </a:lnTo>
                <a:lnTo>
                  <a:pt x="1808801" y="1384300"/>
                </a:lnTo>
                <a:lnTo>
                  <a:pt x="1797365" y="1383665"/>
                </a:lnTo>
                <a:lnTo>
                  <a:pt x="1785929" y="1383347"/>
                </a:lnTo>
                <a:lnTo>
                  <a:pt x="1774493" y="1382712"/>
                </a:lnTo>
                <a:lnTo>
                  <a:pt x="1763374" y="1381441"/>
                </a:lnTo>
                <a:lnTo>
                  <a:pt x="1752256" y="1379853"/>
                </a:lnTo>
                <a:lnTo>
                  <a:pt x="1741137" y="1377947"/>
                </a:lnTo>
                <a:lnTo>
                  <a:pt x="1730336" y="1375724"/>
                </a:lnTo>
                <a:lnTo>
                  <a:pt x="1719535" y="1373500"/>
                </a:lnTo>
                <a:lnTo>
                  <a:pt x="1709052" y="1370641"/>
                </a:lnTo>
                <a:lnTo>
                  <a:pt x="1698569" y="1367782"/>
                </a:lnTo>
                <a:lnTo>
                  <a:pt x="1688721" y="1364606"/>
                </a:lnTo>
                <a:lnTo>
                  <a:pt x="1678238" y="1360794"/>
                </a:lnTo>
                <a:lnTo>
                  <a:pt x="1668390" y="1356982"/>
                </a:lnTo>
                <a:lnTo>
                  <a:pt x="1658542" y="1352853"/>
                </a:lnTo>
                <a:lnTo>
                  <a:pt x="1649012" y="1348088"/>
                </a:lnTo>
                <a:lnTo>
                  <a:pt x="1639164" y="1343641"/>
                </a:lnTo>
                <a:lnTo>
                  <a:pt x="1630269" y="1338559"/>
                </a:lnTo>
                <a:lnTo>
                  <a:pt x="1620421" y="1333794"/>
                </a:lnTo>
                <a:lnTo>
                  <a:pt x="1611526" y="1327759"/>
                </a:lnTo>
                <a:lnTo>
                  <a:pt x="1602632" y="1322042"/>
                </a:lnTo>
                <a:lnTo>
                  <a:pt x="1593737" y="1316324"/>
                </a:lnTo>
                <a:lnTo>
                  <a:pt x="1584842" y="1309971"/>
                </a:lnTo>
                <a:lnTo>
                  <a:pt x="1576265" y="1303936"/>
                </a:lnTo>
                <a:lnTo>
                  <a:pt x="1567688" y="1296947"/>
                </a:lnTo>
                <a:lnTo>
                  <a:pt x="1559746" y="1289959"/>
                </a:lnTo>
                <a:lnTo>
                  <a:pt x="1551169" y="1282653"/>
                </a:lnTo>
                <a:lnTo>
                  <a:pt x="1543227" y="1275348"/>
                </a:lnTo>
                <a:lnTo>
                  <a:pt x="1535285" y="1267724"/>
                </a:lnTo>
                <a:lnTo>
                  <a:pt x="1527661" y="1260100"/>
                </a:lnTo>
                <a:lnTo>
                  <a:pt x="1520037" y="1252159"/>
                </a:lnTo>
                <a:lnTo>
                  <a:pt x="1512095" y="1244218"/>
                </a:lnTo>
                <a:lnTo>
                  <a:pt x="1505106" y="1235642"/>
                </a:lnTo>
                <a:lnTo>
                  <a:pt x="1490811" y="1218489"/>
                </a:lnTo>
                <a:lnTo>
                  <a:pt x="1477151" y="1200383"/>
                </a:lnTo>
                <a:lnTo>
                  <a:pt x="1463491" y="1181642"/>
                </a:lnTo>
                <a:lnTo>
                  <a:pt x="1451102" y="1162583"/>
                </a:lnTo>
                <a:lnTo>
                  <a:pt x="1438712" y="1142572"/>
                </a:lnTo>
                <a:lnTo>
                  <a:pt x="1426958" y="1121925"/>
                </a:lnTo>
                <a:lnTo>
                  <a:pt x="1415840" y="1101278"/>
                </a:lnTo>
                <a:lnTo>
                  <a:pt x="1405357" y="1079678"/>
                </a:lnTo>
                <a:lnTo>
                  <a:pt x="1395191" y="1057760"/>
                </a:lnTo>
                <a:lnTo>
                  <a:pt x="1385979" y="1035525"/>
                </a:lnTo>
                <a:lnTo>
                  <a:pt x="1376766" y="1012972"/>
                </a:lnTo>
                <a:lnTo>
                  <a:pt x="1368189" y="989467"/>
                </a:lnTo>
                <a:lnTo>
                  <a:pt x="1360247" y="966278"/>
                </a:lnTo>
                <a:lnTo>
                  <a:pt x="1352941" y="943090"/>
                </a:lnTo>
                <a:lnTo>
                  <a:pt x="1346269" y="919267"/>
                </a:lnTo>
                <a:lnTo>
                  <a:pt x="1339598" y="895126"/>
                </a:lnTo>
                <a:lnTo>
                  <a:pt x="1332292" y="892902"/>
                </a:lnTo>
                <a:lnTo>
                  <a:pt x="1324985" y="889726"/>
                </a:lnTo>
                <a:lnTo>
                  <a:pt x="1318314" y="886232"/>
                </a:lnTo>
                <a:lnTo>
                  <a:pt x="1311325" y="882420"/>
                </a:lnTo>
                <a:lnTo>
                  <a:pt x="1304654" y="878290"/>
                </a:lnTo>
                <a:lnTo>
                  <a:pt x="1298619" y="873208"/>
                </a:lnTo>
                <a:lnTo>
                  <a:pt x="1292265" y="867808"/>
                </a:lnTo>
                <a:lnTo>
                  <a:pt x="1286547" y="862726"/>
                </a:lnTo>
                <a:lnTo>
                  <a:pt x="1280829" y="856373"/>
                </a:lnTo>
                <a:lnTo>
                  <a:pt x="1274793" y="850020"/>
                </a:lnTo>
                <a:lnTo>
                  <a:pt x="1269710" y="843032"/>
                </a:lnTo>
                <a:lnTo>
                  <a:pt x="1264627" y="836044"/>
                </a:lnTo>
                <a:lnTo>
                  <a:pt x="1259545" y="828738"/>
                </a:lnTo>
                <a:lnTo>
                  <a:pt x="1255097" y="821114"/>
                </a:lnTo>
                <a:lnTo>
                  <a:pt x="1250968" y="813491"/>
                </a:lnTo>
                <a:lnTo>
                  <a:pt x="1246520" y="805550"/>
                </a:lnTo>
                <a:lnTo>
                  <a:pt x="1242708" y="796973"/>
                </a:lnTo>
                <a:lnTo>
                  <a:pt x="1239214" y="788714"/>
                </a:lnTo>
                <a:lnTo>
                  <a:pt x="1236037" y="780138"/>
                </a:lnTo>
                <a:lnTo>
                  <a:pt x="1232860" y="771562"/>
                </a:lnTo>
                <a:lnTo>
                  <a:pt x="1230001" y="762667"/>
                </a:lnTo>
                <a:lnTo>
                  <a:pt x="1227460" y="753773"/>
                </a:lnTo>
                <a:lnTo>
                  <a:pt x="1225554" y="745197"/>
                </a:lnTo>
                <a:lnTo>
                  <a:pt x="1223648" y="735985"/>
                </a:lnTo>
                <a:lnTo>
                  <a:pt x="1222059" y="727091"/>
                </a:lnTo>
                <a:lnTo>
                  <a:pt x="1220471" y="718197"/>
                </a:lnTo>
                <a:lnTo>
                  <a:pt x="1219836" y="708985"/>
                </a:lnTo>
                <a:lnTo>
                  <a:pt x="1219200" y="700409"/>
                </a:lnTo>
                <a:lnTo>
                  <a:pt x="1219200" y="691832"/>
                </a:lnTo>
                <a:lnTo>
                  <a:pt x="1219200" y="682938"/>
                </a:lnTo>
                <a:lnTo>
                  <a:pt x="1219518" y="674680"/>
                </a:lnTo>
                <a:lnTo>
                  <a:pt x="1220153" y="666103"/>
                </a:lnTo>
                <a:lnTo>
                  <a:pt x="1221742" y="655621"/>
                </a:lnTo>
                <a:lnTo>
                  <a:pt x="1223648" y="645456"/>
                </a:lnTo>
                <a:lnTo>
                  <a:pt x="1226824" y="635927"/>
                </a:lnTo>
                <a:lnTo>
                  <a:pt x="1229683" y="627350"/>
                </a:lnTo>
                <a:lnTo>
                  <a:pt x="1233496" y="618774"/>
                </a:lnTo>
                <a:lnTo>
                  <a:pt x="1237943" y="611468"/>
                </a:lnTo>
                <a:lnTo>
                  <a:pt x="1242708" y="604162"/>
                </a:lnTo>
                <a:lnTo>
                  <a:pt x="1248108" y="598127"/>
                </a:lnTo>
                <a:lnTo>
                  <a:pt x="1253827" y="592409"/>
                </a:lnTo>
                <a:lnTo>
                  <a:pt x="1259862" y="587009"/>
                </a:lnTo>
                <a:lnTo>
                  <a:pt x="1266534" y="581927"/>
                </a:lnTo>
                <a:lnTo>
                  <a:pt x="1273522" y="577798"/>
                </a:lnTo>
                <a:lnTo>
                  <a:pt x="1280829" y="574304"/>
                </a:lnTo>
                <a:lnTo>
                  <a:pt x="1288453" y="570809"/>
                </a:lnTo>
                <a:lnTo>
                  <a:pt x="1296395" y="568268"/>
                </a:lnTo>
                <a:lnTo>
                  <a:pt x="1304654" y="566045"/>
                </a:lnTo>
                <a:lnTo>
                  <a:pt x="1305607" y="551115"/>
                </a:lnTo>
                <a:lnTo>
                  <a:pt x="1306560" y="536504"/>
                </a:lnTo>
                <a:lnTo>
                  <a:pt x="1308149" y="521892"/>
                </a:lnTo>
                <a:lnTo>
                  <a:pt x="1310055" y="507598"/>
                </a:lnTo>
                <a:lnTo>
                  <a:pt x="1311961" y="493304"/>
                </a:lnTo>
                <a:lnTo>
                  <a:pt x="1314502" y="479010"/>
                </a:lnTo>
                <a:lnTo>
                  <a:pt x="1316726" y="465033"/>
                </a:lnTo>
                <a:lnTo>
                  <a:pt x="1319267" y="450739"/>
                </a:lnTo>
                <a:lnTo>
                  <a:pt x="1322444" y="437081"/>
                </a:lnTo>
                <a:lnTo>
                  <a:pt x="1325303" y="423104"/>
                </a:lnTo>
                <a:lnTo>
                  <a:pt x="1328797" y="409763"/>
                </a:lnTo>
                <a:lnTo>
                  <a:pt x="1332610" y="396422"/>
                </a:lnTo>
                <a:lnTo>
                  <a:pt x="1336422" y="383081"/>
                </a:lnTo>
                <a:lnTo>
                  <a:pt x="1340869" y="370057"/>
                </a:lnTo>
                <a:lnTo>
                  <a:pt x="1344999" y="357034"/>
                </a:lnTo>
                <a:lnTo>
                  <a:pt x="1349446" y="344010"/>
                </a:lnTo>
                <a:lnTo>
                  <a:pt x="1354529" y="331305"/>
                </a:lnTo>
                <a:lnTo>
                  <a:pt x="1359612" y="319234"/>
                </a:lnTo>
                <a:lnTo>
                  <a:pt x="1365012" y="306528"/>
                </a:lnTo>
                <a:lnTo>
                  <a:pt x="1370095" y="294775"/>
                </a:lnTo>
                <a:lnTo>
                  <a:pt x="1376131" y="282705"/>
                </a:lnTo>
                <a:lnTo>
                  <a:pt x="1382167" y="270952"/>
                </a:lnTo>
                <a:lnTo>
                  <a:pt x="1388202" y="259517"/>
                </a:lnTo>
                <a:lnTo>
                  <a:pt x="1394873" y="248081"/>
                </a:lnTo>
                <a:lnTo>
                  <a:pt x="1401227" y="236964"/>
                </a:lnTo>
                <a:lnTo>
                  <a:pt x="1408216" y="225846"/>
                </a:lnTo>
                <a:lnTo>
                  <a:pt x="1414887" y="215046"/>
                </a:lnTo>
                <a:lnTo>
                  <a:pt x="1422193" y="204246"/>
                </a:lnTo>
                <a:lnTo>
                  <a:pt x="1429817" y="194082"/>
                </a:lnTo>
                <a:lnTo>
                  <a:pt x="1437759" y="183917"/>
                </a:lnTo>
                <a:lnTo>
                  <a:pt x="1445701" y="174070"/>
                </a:lnTo>
                <a:lnTo>
                  <a:pt x="1453643" y="164541"/>
                </a:lnTo>
                <a:lnTo>
                  <a:pt x="1461585" y="155011"/>
                </a:lnTo>
                <a:lnTo>
                  <a:pt x="1470480" y="145799"/>
                </a:lnTo>
                <a:lnTo>
                  <a:pt x="1479057" y="136588"/>
                </a:lnTo>
                <a:lnTo>
                  <a:pt x="1488269" y="128329"/>
                </a:lnTo>
                <a:lnTo>
                  <a:pt x="1496846" y="119753"/>
                </a:lnTo>
                <a:lnTo>
                  <a:pt x="1506377" y="111494"/>
                </a:lnTo>
                <a:lnTo>
                  <a:pt x="1515589" y="103235"/>
                </a:lnTo>
                <a:lnTo>
                  <a:pt x="1525755" y="95611"/>
                </a:lnTo>
                <a:lnTo>
                  <a:pt x="1535285" y="88306"/>
                </a:lnTo>
                <a:lnTo>
                  <a:pt x="1545133" y="81000"/>
                </a:lnTo>
                <a:lnTo>
                  <a:pt x="1555616" y="74329"/>
                </a:lnTo>
                <a:lnTo>
                  <a:pt x="1565781" y="67659"/>
                </a:lnTo>
                <a:lnTo>
                  <a:pt x="1576582" y="61306"/>
                </a:lnTo>
                <a:lnTo>
                  <a:pt x="1587383" y="54953"/>
                </a:lnTo>
                <a:lnTo>
                  <a:pt x="1597866" y="49235"/>
                </a:lnTo>
                <a:lnTo>
                  <a:pt x="1608985" y="44153"/>
                </a:lnTo>
                <a:lnTo>
                  <a:pt x="1620421" y="38753"/>
                </a:lnTo>
                <a:lnTo>
                  <a:pt x="1632175" y="33988"/>
                </a:lnTo>
                <a:lnTo>
                  <a:pt x="1643611" y="29541"/>
                </a:lnTo>
                <a:lnTo>
                  <a:pt x="1655365" y="25412"/>
                </a:lnTo>
                <a:lnTo>
                  <a:pt x="1667119" y="20965"/>
                </a:lnTo>
                <a:lnTo>
                  <a:pt x="1679508" y="17471"/>
                </a:lnTo>
                <a:lnTo>
                  <a:pt x="1691898" y="14294"/>
                </a:lnTo>
                <a:lnTo>
                  <a:pt x="1703969" y="11435"/>
                </a:lnTo>
                <a:lnTo>
                  <a:pt x="1716676" y="8894"/>
                </a:lnTo>
                <a:lnTo>
                  <a:pt x="1729383" y="6353"/>
                </a:lnTo>
                <a:lnTo>
                  <a:pt x="1742408" y="4447"/>
                </a:lnTo>
                <a:lnTo>
                  <a:pt x="1755432" y="3177"/>
                </a:lnTo>
                <a:lnTo>
                  <a:pt x="1768457" y="1588"/>
                </a:lnTo>
                <a:lnTo>
                  <a:pt x="1781799" y="635"/>
                </a:lnTo>
                <a:lnTo>
                  <a:pt x="1795459" y="318"/>
                </a:lnTo>
                <a:lnTo>
                  <a:pt x="1808801" y="0"/>
                </a:lnTo>
                <a:close/>
              </a:path>
            </a:pathLst>
          </a:custGeom>
          <a:solidFill>
            <a:srgbClr val="ED7D31"/>
          </a:solidFill>
          <a:ln>
            <a:noFill/>
          </a:ln>
          <a:effectLst>
            <a:outerShdw blurRad="63500" sx="102000" sy="102000" algn="ctr"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endParaRPr>
          </a:p>
        </p:txBody>
      </p:sp>
      <p:sp>
        <p:nvSpPr>
          <p:cNvPr id="23" name="KSO_Shape"/>
          <p:cNvSpPr/>
          <p:nvPr/>
        </p:nvSpPr>
        <p:spPr bwMode="auto">
          <a:xfrm>
            <a:off x="5591175" y="2895374"/>
            <a:ext cx="1009650" cy="944562"/>
          </a:xfrm>
          <a:custGeom>
            <a:avLst/>
            <a:gdLst>
              <a:gd name="T0" fmla="*/ 1264650 w 2063750"/>
              <a:gd name="T1" fmla="*/ 933236 h 1925638"/>
              <a:gd name="T2" fmla="*/ 1205010 w 2063750"/>
              <a:gd name="T3" fmla="*/ 981200 h 1925638"/>
              <a:gd name="T4" fmla="*/ 1169637 w 2063750"/>
              <a:gd name="T5" fmla="*/ 913641 h 1925638"/>
              <a:gd name="T6" fmla="*/ 1863628 w 2063750"/>
              <a:gd name="T7" fmla="*/ 619424 h 1925638"/>
              <a:gd name="T8" fmla="*/ 1873035 w 2063750"/>
              <a:gd name="T9" fmla="*/ 667280 h 1925638"/>
              <a:gd name="T10" fmla="*/ 1691374 w 2063750"/>
              <a:gd name="T11" fmla="*/ 669322 h 1925638"/>
              <a:gd name="T12" fmla="*/ 1696077 w 2063750"/>
              <a:gd name="T13" fmla="*/ 621175 h 1925638"/>
              <a:gd name="T14" fmla="*/ 742063 w 2063750"/>
              <a:gd name="T15" fmla="*/ 629637 h 1925638"/>
              <a:gd name="T16" fmla="*/ 727975 w 2063750"/>
              <a:gd name="T17" fmla="*/ 676034 h 1925638"/>
              <a:gd name="T18" fmla="*/ 550987 w 2063750"/>
              <a:gd name="T19" fmla="*/ 656483 h 1925638"/>
              <a:gd name="T20" fmla="*/ 577990 w 2063750"/>
              <a:gd name="T21" fmla="*/ 615922 h 1925638"/>
              <a:gd name="T22" fmla="*/ 1273128 w 2063750"/>
              <a:gd name="T23" fmla="*/ 560052 h 1925638"/>
              <a:gd name="T24" fmla="*/ 1196826 w 2063750"/>
              <a:gd name="T25" fmla="*/ 846374 h 1925638"/>
              <a:gd name="T26" fmla="*/ 1157651 w 2063750"/>
              <a:gd name="T27" fmla="*/ 551279 h 1925638"/>
              <a:gd name="T28" fmla="*/ 1196634 w 2063750"/>
              <a:gd name="T29" fmla="*/ 394965 h 1925638"/>
              <a:gd name="T30" fmla="*/ 1004375 w 2063750"/>
              <a:gd name="T31" fmla="*/ 453667 h 1925638"/>
              <a:gd name="T32" fmla="*/ 916159 w 2063750"/>
              <a:gd name="T33" fmla="*/ 617446 h 1925638"/>
              <a:gd name="T34" fmla="*/ 942243 w 2063750"/>
              <a:gd name="T35" fmla="*/ 775648 h 1925638"/>
              <a:gd name="T36" fmla="*/ 1065042 w 2063750"/>
              <a:gd name="T37" fmla="*/ 952636 h 1925638"/>
              <a:gd name="T38" fmla="*/ 1352258 w 2063750"/>
              <a:gd name="T39" fmla="*/ 1009577 h 1925638"/>
              <a:gd name="T40" fmla="*/ 1456007 w 2063750"/>
              <a:gd name="T41" fmla="*/ 831122 h 1925638"/>
              <a:gd name="T42" fmla="*/ 1514915 w 2063750"/>
              <a:gd name="T43" fmla="*/ 694346 h 1925638"/>
              <a:gd name="T44" fmla="*/ 1484729 w 2063750"/>
              <a:gd name="T45" fmla="*/ 506499 h 1925638"/>
              <a:gd name="T46" fmla="*/ 1323829 w 2063750"/>
              <a:gd name="T47" fmla="*/ 407879 h 1925638"/>
              <a:gd name="T48" fmla="*/ 1277230 w 2063750"/>
              <a:gd name="T49" fmla="*/ 330686 h 1925638"/>
              <a:gd name="T50" fmla="*/ 1483556 w 2063750"/>
              <a:gd name="T51" fmla="*/ 408467 h 1925638"/>
              <a:gd name="T52" fmla="*/ 1585840 w 2063750"/>
              <a:gd name="T53" fmla="*/ 598074 h 1925638"/>
              <a:gd name="T54" fmla="*/ 1556532 w 2063750"/>
              <a:gd name="T55" fmla="*/ 799717 h 1925638"/>
              <a:gd name="T56" fmla="*/ 1444577 w 2063750"/>
              <a:gd name="T57" fmla="*/ 953809 h 1925638"/>
              <a:gd name="T58" fmla="*/ 1379514 w 2063750"/>
              <a:gd name="T59" fmla="*/ 1234993 h 1925638"/>
              <a:gd name="T60" fmla="*/ 1224769 w 2063750"/>
              <a:gd name="T61" fmla="*/ 1299859 h 1925638"/>
              <a:gd name="T62" fmla="*/ 973458 w 2063750"/>
              <a:gd name="T63" fmla="*/ 1301550 h 1925638"/>
              <a:gd name="T64" fmla="*/ 884643 w 2063750"/>
              <a:gd name="T65" fmla="*/ 1352828 h 1925638"/>
              <a:gd name="T66" fmla="*/ 1171315 w 2063750"/>
              <a:gd name="T67" fmla="*/ 1381250 h 1925638"/>
              <a:gd name="T68" fmla="*/ 1609826 w 2063750"/>
              <a:gd name="T69" fmla="*/ 1205732 h 1925638"/>
              <a:gd name="T70" fmla="*/ 1769285 w 2063750"/>
              <a:gd name="T71" fmla="*/ 1202215 h 1925638"/>
              <a:gd name="T72" fmla="*/ 1698033 w 2063750"/>
              <a:gd name="T73" fmla="*/ 1343539 h 1925638"/>
              <a:gd name="T74" fmla="*/ 1830840 w 2063750"/>
              <a:gd name="T75" fmla="*/ 1309461 h 1925638"/>
              <a:gd name="T76" fmla="*/ 1902362 w 2063750"/>
              <a:gd name="T77" fmla="*/ 1344330 h 1925638"/>
              <a:gd name="T78" fmla="*/ 1805632 w 2063750"/>
              <a:gd name="T79" fmla="*/ 1426962 h 1925638"/>
              <a:gd name="T80" fmla="*/ 1115916 w 2063750"/>
              <a:gd name="T81" fmla="*/ 1759833 h 1925638"/>
              <a:gd name="T82" fmla="*/ 544327 w 2063750"/>
              <a:gd name="T83" fmla="*/ 1713829 h 1925638"/>
              <a:gd name="T84" fmla="*/ 50124 w 2063750"/>
              <a:gd name="T85" fmla="*/ 1388576 h 1925638"/>
              <a:gd name="T86" fmla="*/ 277587 w 2063750"/>
              <a:gd name="T87" fmla="*/ 1364841 h 1925638"/>
              <a:gd name="T88" fmla="*/ 557812 w 2063750"/>
              <a:gd name="T89" fmla="*/ 1209541 h 1925638"/>
              <a:gd name="T90" fmla="*/ 1023426 w 2063750"/>
              <a:gd name="T91" fmla="*/ 1057126 h 1925638"/>
              <a:gd name="T92" fmla="*/ 919090 w 2063750"/>
              <a:gd name="T93" fmla="*/ 864876 h 1925638"/>
              <a:gd name="T94" fmla="*/ 854320 w 2063750"/>
              <a:gd name="T95" fmla="*/ 707847 h 1925638"/>
              <a:gd name="T96" fmla="*/ 887730 w 2063750"/>
              <a:gd name="T97" fmla="*/ 478909 h 1925638"/>
              <a:gd name="T98" fmla="*/ 1065042 w 2063750"/>
              <a:gd name="T99" fmla="*/ 350938 h 1925638"/>
              <a:gd name="T100" fmla="*/ 1690144 w 2063750"/>
              <a:gd name="T101" fmla="*/ 203159 h 1925638"/>
              <a:gd name="T102" fmla="*/ 1700127 w 2063750"/>
              <a:gd name="T103" fmla="*/ 250943 h 1925638"/>
              <a:gd name="T104" fmla="*/ 1558014 w 2063750"/>
              <a:gd name="T105" fmla="*/ 348271 h 1925638"/>
              <a:gd name="T106" fmla="*/ 1655497 w 2063750"/>
              <a:gd name="T107" fmla="*/ 206383 h 1925638"/>
              <a:gd name="T108" fmla="*/ 904489 w 2063750"/>
              <a:gd name="T109" fmla="*/ 306056 h 1925638"/>
              <a:gd name="T110" fmla="*/ 895180 w 2063750"/>
              <a:gd name="T111" fmla="*/ 353841 h 1925638"/>
              <a:gd name="T112" fmla="*/ 757001 w 2063750"/>
              <a:gd name="T113" fmla="*/ 243028 h 1925638"/>
              <a:gd name="T114" fmla="*/ 779982 w 2063750"/>
              <a:gd name="T115" fmla="*/ 199933 h 1925638"/>
              <a:gd name="T116" fmla="*/ 1248509 w 2063750"/>
              <a:gd name="T117" fmla="*/ 28478 h 1925638"/>
              <a:gd name="T118" fmla="*/ 1217149 w 2063750"/>
              <a:gd name="T119" fmla="*/ 197882 h 1925638"/>
              <a:gd name="T120" fmla="*/ 1185497 w 2063750"/>
              <a:gd name="T121" fmla="*/ 28478 h 1925638"/>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063750" h="1925638">
                <a:moveTo>
                  <a:pt x="1310496" y="957198"/>
                </a:moveTo>
                <a:lnTo>
                  <a:pt x="1315880" y="957198"/>
                </a:lnTo>
                <a:lnTo>
                  <a:pt x="1321581" y="957198"/>
                </a:lnTo>
                <a:lnTo>
                  <a:pt x="1326965" y="958465"/>
                </a:lnTo>
                <a:lnTo>
                  <a:pt x="1332032" y="959732"/>
                </a:lnTo>
                <a:lnTo>
                  <a:pt x="1337099" y="961316"/>
                </a:lnTo>
                <a:lnTo>
                  <a:pt x="1341850" y="963533"/>
                </a:lnTo>
                <a:lnTo>
                  <a:pt x="1346284" y="966383"/>
                </a:lnTo>
                <a:lnTo>
                  <a:pt x="1350718" y="969234"/>
                </a:lnTo>
                <a:lnTo>
                  <a:pt x="1354202" y="973035"/>
                </a:lnTo>
                <a:lnTo>
                  <a:pt x="1357685" y="976519"/>
                </a:lnTo>
                <a:lnTo>
                  <a:pt x="1360536" y="980637"/>
                </a:lnTo>
                <a:lnTo>
                  <a:pt x="1363386" y="985072"/>
                </a:lnTo>
                <a:lnTo>
                  <a:pt x="1365603" y="989506"/>
                </a:lnTo>
                <a:lnTo>
                  <a:pt x="1367503" y="994574"/>
                </a:lnTo>
                <a:lnTo>
                  <a:pt x="1369087" y="999959"/>
                </a:lnTo>
                <a:lnTo>
                  <a:pt x="1369720" y="1005344"/>
                </a:lnTo>
                <a:lnTo>
                  <a:pt x="1370037" y="1010728"/>
                </a:lnTo>
                <a:lnTo>
                  <a:pt x="1369720" y="1016113"/>
                </a:lnTo>
                <a:lnTo>
                  <a:pt x="1369087" y="1021181"/>
                </a:lnTo>
                <a:lnTo>
                  <a:pt x="1367503" y="1026566"/>
                </a:lnTo>
                <a:lnTo>
                  <a:pt x="1365603" y="1031634"/>
                </a:lnTo>
                <a:lnTo>
                  <a:pt x="1363386" y="1036385"/>
                </a:lnTo>
                <a:lnTo>
                  <a:pt x="1360536" y="1040503"/>
                </a:lnTo>
                <a:lnTo>
                  <a:pt x="1357685" y="1044620"/>
                </a:lnTo>
                <a:lnTo>
                  <a:pt x="1354202" y="1048738"/>
                </a:lnTo>
                <a:lnTo>
                  <a:pt x="1350718" y="1051906"/>
                </a:lnTo>
                <a:lnTo>
                  <a:pt x="1346284" y="1055073"/>
                </a:lnTo>
                <a:lnTo>
                  <a:pt x="1341850" y="1057290"/>
                </a:lnTo>
                <a:lnTo>
                  <a:pt x="1337099" y="1059507"/>
                </a:lnTo>
                <a:lnTo>
                  <a:pt x="1332032" y="1061408"/>
                </a:lnTo>
                <a:lnTo>
                  <a:pt x="1326965" y="1062675"/>
                </a:lnTo>
                <a:lnTo>
                  <a:pt x="1321581" y="1063308"/>
                </a:lnTo>
                <a:lnTo>
                  <a:pt x="1315880" y="1063625"/>
                </a:lnTo>
                <a:lnTo>
                  <a:pt x="1310496" y="1063308"/>
                </a:lnTo>
                <a:lnTo>
                  <a:pt x="1305428" y="1062675"/>
                </a:lnTo>
                <a:lnTo>
                  <a:pt x="1300361" y="1061408"/>
                </a:lnTo>
                <a:lnTo>
                  <a:pt x="1295294" y="1059507"/>
                </a:lnTo>
                <a:lnTo>
                  <a:pt x="1290543" y="1057290"/>
                </a:lnTo>
                <a:lnTo>
                  <a:pt x="1286109" y="1055073"/>
                </a:lnTo>
                <a:lnTo>
                  <a:pt x="1281992" y="1051906"/>
                </a:lnTo>
                <a:lnTo>
                  <a:pt x="1278191" y="1048738"/>
                </a:lnTo>
                <a:lnTo>
                  <a:pt x="1275024" y="1044620"/>
                </a:lnTo>
                <a:lnTo>
                  <a:pt x="1271857" y="1040503"/>
                </a:lnTo>
                <a:lnTo>
                  <a:pt x="1269324" y="1036385"/>
                </a:lnTo>
                <a:lnTo>
                  <a:pt x="1267107" y="1031634"/>
                </a:lnTo>
                <a:lnTo>
                  <a:pt x="1265206" y="1026566"/>
                </a:lnTo>
                <a:lnTo>
                  <a:pt x="1263940" y="1021181"/>
                </a:lnTo>
                <a:lnTo>
                  <a:pt x="1263306" y="1016113"/>
                </a:lnTo>
                <a:lnTo>
                  <a:pt x="1262989" y="1010728"/>
                </a:lnTo>
                <a:lnTo>
                  <a:pt x="1263306" y="1005344"/>
                </a:lnTo>
                <a:lnTo>
                  <a:pt x="1263940" y="999959"/>
                </a:lnTo>
                <a:lnTo>
                  <a:pt x="1265206" y="994574"/>
                </a:lnTo>
                <a:lnTo>
                  <a:pt x="1267107" y="989506"/>
                </a:lnTo>
                <a:lnTo>
                  <a:pt x="1269324" y="985072"/>
                </a:lnTo>
                <a:lnTo>
                  <a:pt x="1271857" y="980637"/>
                </a:lnTo>
                <a:lnTo>
                  <a:pt x="1275024" y="976519"/>
                </a:lnTo>
                <a:lnTo>
                  <a:pt x="1278191" y="973035"/>
                </a:lnTo>
                <a:lnTo>
                  <a:pt x="1281992" y="969234"/>
                </a:lnTo>
                <a:lnTo>
                  <a:pt x="1286109" y="966383"/>
                </a:lnTo>
                <a:lnTo>
                  <a:pt x="1290543" y="963533"/>
                </a:lnTo>
                <a:lnTo>
                  <a:pt x="1295294" y="961316"/>
                </a:lnTo>
                <a:lnTo>
                  <a:pt x="1300361" y="959732"/>
                </a:lnTo>
                <a:lnTo>
                  <a:pt x="1305428" y="958465"/>
                </a:lnTo>
                <a:lnTo>
                  <a:pt x="1310496" y="957198"/>
                </a:lnTo>
                <a:close/>
                <a:moveTo>
                  <a:pt x="1856524" y="666750"/>
                </a:moveTo>
                <a:lnTo>
                  <a:pt x="2002690" y="666750"/>
                </a:lnTo>
                <a:lnTo>
                  <a:pt x="2005874" y="667066"/>
                </a:lnTo>
                <a:lnTo>
                  <a:pt x="2009695" y="667382"/>
                </a:lnTo>
                <a:lnTo>
                  <a:pt x="2012561" y="668330"/>
                </a:lnTo>
                <a:lnTo>
                  <a:pt x="2016064" y="669595"/>
                </a:lnTo>
                <a:lnTo>
                  <a:pt x="2018930" y="670859"/>
                </a:lnTo>
                <a:lnTo>
                  <a:pt x="2021796" y="672755"/>
                </a:lnTo>
                <a:lnTo>
                  <a:pt x="2024344" y="674335"/>
                </a:lnTo>
                <a:lnTo>
                  <a:pt x="2026891" y="676863"/>
                </a:lnTo>
                <a:lnTo>
                  <a:pt x="2029121" y="679076"/>
                </a:lnTo>
                <a:lnTo>
                  <a:pt x="2031031" y="681920"/>
                </a:lnTo>
                <a:lnTo>
                  <a:pt x="2032623" y="684764"/>
                </a:lnTo>
                <a:lnTo>
                  <a:pt x="2034216" y="687292"/>
                </a:lnTo>
                <a:lnTo>
                  <a:pt x="2035489" y="690769"/>
                </a:lnTo>
                <a:lnTo>
                  <a:pt x="2036126" y="693929"/>
                </a:lnTo>
                <a:lnTo>
                  <a:pt x="2036763" y="697405"/>
                </a:lnTo>
                <a:lnTo>
                  <a:pt x="2036763" y="700566"/>
                </a:lnTo>
                <a:lnTo>
                  <a:pt x="2036763" y="704358"/>
                </a:lnTo>
                <a:lnTo>
                  <a:pt x="2036126" y="707834"/>
                </a:lnTo>
                <a:lnTo>
                  <a:pt x="2035489" y="710995"/>
                </a:lnTo>
                <a:lnTo>
                  <a:pt x="2034216" y="714155"/>
                </a:lnTo>
                <a:lnTo>
                  <a:pt x="2032623" y="716999"/>
                </a:lnTo>
                <a:lnTo>
                  <a:pt x="2031031" y="720160"/>
                </a:lnTo>
                <a:lnTo>
                  <a:pt x="2029121" y="722688"/>
                </a:lnTo>
                <a:lnTo>
                  <a:pt x="2026891" y="724900"/>
                </a:lnTo>
                <a:lnTo>
                  <a:pt x="2024344" y="727112"/>
                </a:lnTo>
                <a:lnTo>
                  <a:pt x="2021796" y="729009"/>
                </a:lnTo>
                <a:lnTo>
                  <a:pt x="2018930" y="730905"/>
                </a:lnTo>
                <a:lnTo>
                  <a:pt x="2016064" y="732169"/>
                </a:lnTo>
                <a:lnTo>
                  <a:pt x="2012561" y="733433"/>
                </a:lnTo>
                <a:lnTo>
                  <a:pt x="2009695" y="734381"/>
                </a:lnTo>
                <a:lnTo>
                  <a:pt x="2005874" y="734697"/>
                </a:lnTo>
                <a:lnTo>
                  <a:pt x="2002690" y="735013"/>
                </a:lnTo>
                <a:lnTo>
                  <a:pt x="1856524" y="735013"/>
                </a:lnTo>
                <a:lnTo>
                  <a:pt x="1853339" y="734697"/>
                </a:lnTo>
                <a:lnTo>
                  <a:pt x="1849518" y="734381"/>
                </a:lnTo>
                <a:lnTo>
                  <a:pt x="1846652" y="733433"/>
                </a:lnTo>
                <a:lnTo>
                  <a:pt x="1843149" y="732169"/>
                </a:lnTo>
                <a:lnTo>
                  <a:pt x="1840283" y="730905"/>
                </a:lnTo>
                <a:lnTo>
                  <a:pt x="1837417" y="729009"/>
                </a:lnTo>
                <a:lnTo>
                  <a:pt x="1834870" y="727112"/>
                </a:lnTo>
                <a:lnTo>
                  <a:pt x="1832322" y="724900"/>
                </a:lnTo>
                <a:lnTo>
                  <a:pt x="1830093" y="722688"/>
                </a:lnTo>
                <a:lnTo>
                  <a:pt x="1828182" y="720160"/>
                </a:lnTo>
                <a:lnTo>
                  <a:pt x="1826590" y="716999"/>
                </a:lnTo>
                <a:lnTo>
                  <a:pt x="1824998" y="714155"/>
                </a:lnTo>
                <a:lnTo>
                  <a:pt x="1823724" y="710995"/>
                </a:lnTo>
                <a:lnTo>
                  <a:pt x="1823087" y="707834"/>
                </a:lnTo>
                <a:lnTo>
                  <a:pt x="1822450" y="704358"/>
                </a:lnTo>
                <a:lnTo>
                  <a:pt x="1822450" y="700566"/>
                </a:lnTo>
                <a:lnTo>
                  <a:pt x="1822450" y="697405"/>
                </a:lnTo>
                <a:lnTo>
                  <a:pt x="1823087" y="693929"/>
                </a:lnTo>
                <a:lnTo>
                  <a:pt x="1823724" y="690769"/>
                </a:lnTo>
                <a:lnTo>
                  <a:pt x="1824998" y="687292"/>
                </a:lnTo>
                <a:lnTo>
                  <a:pt x="1826590" y="684764"/>
                </a:lnTo>
                <a:lnTo>
                  <a:pt x="1828182" y="681920"/>
                </a:lnTo>
                <a:lnTo>
                  <a:pt x="1830093" y="679076"/>
                </a:lnTo>
                <a:lnTo>
                  <a:pt x="1832322" y="676863"/>
                </a:lnTo>
                <a:lnTo>
                  <a:pt x="1834870" y="674335"/>
                </a:lnTo>
                <a:lnTo>
                  <a:pt x="1837417" y="672755"/>
                </a:lnTo>
                <a:lnTo>
                  <a:pt x="1840283" y="670859"/>
                </a:lnTo>
                <a:lnTo>
                  <a:pt x="1843149" y="669595"/>
                </a:lnTo>
                <a:lnTo>
                  <a:pt x="1846652" y="668330"/>
                </a:lnTo>
                <a:lnTo>
                  <a:pt x="1849518" y="667382"/>
                </a:lnTo>
                <a:lnTo>
                  <a:pt x="1853339" y="667066"/>
                </a:lnTo>
                <a:lnTo>
                  <a:pt x="1856524" y="666750"/>
                </a:lnTo>
                <a:close/>
                <a:moveTo>
                  <a:pt x="629654" y="666750"/>
                </a:moveTo>
                <a:lnTo>
                  <a:pt x="775285" y="666750"/>
                </a:lnTo>
                <a:lnTo>
                  <a:pt x="778783" y="667066"/>
                </a:lnTo>
                <a:lnTo>
                  <a:pt x="781962" y="667382"/>
                </a:lnTo>
                <a:lnTo>
                  <a:pt x="785460" y="668330"/>
                </a:lnTo>
                <a:lnTo>
                  <a:pt x="788640" y="669595"/>
                </a:lnTo>
                <a:lnTo>
                  <a:pt x="791819" y="670859"/>
                </a:lnTo>
                <a:lnTo>
                  <a:pt x="794363" y="672755"/>
                </a:lnTo>
                <a:lnTo>
                  <a:pt x="797225" y="674335"/>
                </a:lnTo>
                <a:lnTo>
                  <a:pt x="799451" y="676863"/>
                </a:lnTo>
                <a:lnTo>
                  <a:pt x="801677" y="679076"/>
                </a:lnTo>
                <a:lnTo>
                  <a:pt x="803902" y="681920"/>
                </a:lnTo>
                <a:lnTo>
                  <a:pt x="805492" y="684764"/>
                </a:lnTo>
                <a:lnTo>
                  <a:pt x="806764" y="687292"/>
                </a:lnTo>
                <a:lnTo>
                  <a:pt x="808036" y="690769"/>
                </a:lnTo>
                <a:lnTo>
                  <a:pt x="808990" y="693929"/>
                </a:lnTo>
                <a:lnTo>
                  <a:pt x="809626" y="697405"/>
                </a:lnTo>
                <a:lnTo>
                  <a:pt x="809626" y="700566"/>
                </a:lnTo>
                <a:lnTo>
                  <a:pt x="809626" y="704358"/>
                </a:lnTo>
                <a:lnTo>
                  <a:pt x="808990" y="707834"/>
                </a:lnTo>
                <a:lnTo>
                  <a:pt x="808036" y="710995"/>
                </a:lnTo>
                <a:lnTo>
                  <a:pt x="806764" y="714155"/>
                </a:lnTo>
                <a:lnTo>
                  <a:pt x="805492" y="716999"/>
                </a:lnTo>
                <a:lnTo>
                  <a:pt x="803902" y="720160"/>
                </a:lnTo>
                <a:lnTo>
                  <a:pt x="801677" y="722688"/>
                </a:lnTo>
                <a:lnTo>
                  <a:pt x="799451" y="724900"/>
                </a:lnTo>
                <a:lnTo>
                  <a:pt x="797225" y="727112"/>
                </a:lnTo>
                <a:lnTo>
                  <a:pt x="794363" y="729009"/>
                </a:lnTo>
                <a:lnTo>
                  <a:pt x="791819" y="730905"/>
                </a:lnTo>
                <a:lnTo>
                  <a:pt x="788640" y="732169"/>
                </a:lnTo>
                <a:lnTo>
                  <a:pt x="785460" y="733433"/>
                </a:lnTo>
                <a:lnTo>
                  <a:pt x="781962" y="734381"/>
                </a:lnTo>
                <a:lnTo>
                  <a:pt x="778783" y="734697"/>
                </a:lnTo>
                <a:lnTo>
                  <a:pt x="775285" y="735013"/>
                </a:lnTo>
                <a:lnTo>
                  <a:pt x="629654" y="735013"/>
                </a:lnTo>
                <a:lnTo>
                  <a:pt x="626156" y="734697"/>
                </a:lnTo>
                <a:lnTo>
                  <a:pt x="622976" y="734381"/>
                </a:lnTo>
                <a:lnTo>
                  <a:pt x="619479" y="733433"/>
                </a:lnTo>
                <a:lnTo>
                  <a:pt x="616299" y="732169"/>
                </a:lnTo>
                <a:lnTo>
                  <a:pt x="613119" y="730905"/>
                </a:lnTo>
                <a:lnTo>
                  <a:pt x="610576" y="729009"/>
                </a:lnTo>
                <a:lnTo>
                  <a:pt x="607714" y="727112"/>
                </a:lnTo>
                <a:lnTo>
                  <a:pt x="605488" y="724900"/>
                </a:lnTo>
                <a:lnTo>
                  <a:pt x="603262" y="722688"/>
                </a:lnTo>
                <a:lnTo>
                  <a:pt x="601036" y="720160"/>
                </a:lnTo>
                <a:lnTo>
                  <a:pt x="599447" y="716999"/>
                </a:lnTo>
                <a:lnTo>
                  <a:pt x="598175" y="714155"/>
                </a:lnTo>
                <a:lnTo>
                  <a:pt x="596903" y="710995"/>
                </a:lnTo>
                <a:lnTo>
                  <a:pt x="596267" y="707834"/>
                </a:lnTo>
                <a:lnTo>
                  <a:pt x="595313" y="704358"/>
                </a:lnTo>
                <a:lnTo>
                  <a:pt x="595313" y="700566"/>
                </a:lnTo>
                <a:lnTo>
                  <a:pt x="595313" y="697405"/>
                </a:lnTo>
                <a:lnTo>
                  <a:pt x="596267" y="693929"/>
                </a:lnTo>
                <a:lnTo>
                  <a:pt x="596903" y="690769"/>
                </a:lnTo>
                <a:lnTo>
                  <a:pt x="598175" y="687292"/>
                </a:lnTo>
                <a:lnTo>
                  <a:pt x="599447" y="684764"/>
                </a:lnTo>
                <a:lnTo>
                  <a:pt x="601036" y="681920"/>
                </a:lnTo>
                <a:lnTo>
                  <a:pt x="603262" y="679076"/>
                </a:lnTo>
                <a:lnTo>
                  <a:pt x="605488" y="676863"/>
                </a:lnTo>
                <a:lnTo>
                  <a:pt x="607714" y="674335"/>
                </a:lnTo>
                <a:lnTo>
                  <a:pt x="610576" y="672755"/>
                </a:lnTo>
                <a:lnTo>
                  <a:pt x="613119" y="670859"/>
                </a:lnTo>
                <a:lnTo>
                  <a:pt x="616299" y="669595"/>
                </a:lnTo>
                <a:lnTo>
                  <a:pt x="619479" y="668330"/>
                </a:lnTo>
                <a:lnTo>
                  <a:pt x="622976" y="667382"/>
                </a:lnTo>
                <a:lnTo>
                  <a:pt x="626156" y="667066"/>
                </a:lnTo>
                <a:lnTo>
                  <a:pt x="629654" y="666750"/>
                </a:lnTo>
                <a:close/>
                <a:moveTo>
                  <a:pt x="1315880" y="528637"/>
                </a:moveTo>
                <a:lnTo>
                  <a:pt x="1321897" y="528954"/>
                </a:lnTo>
                <a:lnTo>
                  <a:pt x="1327598" y="529904"/>
                </a:lnTo>
                <a:lnTo>
                  <a:pt x="1333615" y="531805"/>
                </a:lnTo>
                <a:lnTo>
                  <a:pt x="1339316" y="534655"/>
                </a:lnTo>
                <a:lnTo>
                  <a:pt x="1345017" y="537823"/>
                </a:lnTo>
                <a:lnTo>
                  <a:pt x="1350084" y="541941"/>
                </a:lnTo>
                <a:lnTo>
                  <a:pt x="1354835" y="546375"/>
                </a:lnTo>
                <a:lnTo>
                  <a:pt x="1359586" y="551760"/>
                </a:lnTo>
                <a:lnTo>
                  <a:pt x="1364020" y="557778"/>
                </a:lnTo>
                <a:lnTo>
                  <a:pt x="1367503" y="564430"/>
                </a:lnTo>
                <a:lnTo>
                  <a:pt x="1370987" y="571398"/>
                </a:lnTo>
                <a:lnTo>
                  <a:pt x="1373837" y="579634"/>
                </a:lnTo>
                <a:lnTo>
                  <a:pt x="1375104" y="583751"/>
                </a:lnTo>
                <a:lnTo>
                  <a:pt x="1376371" y="588186"/>
                </a:lnTo>
                <a:lnTo>
                  <a:pt x="1377955" y="597055"/>
                </a:lnTo>
                <a:lnTo>
                  <a:pt x="1379222" y="606557"/>
                </a:lnTo>
                <a:lnTo>
                  <a:pt x="1379538" y="616377"/>
                </a:lnTo>
                <a:lnTo>
                  <a:pt x="1379222" y="627463"/>
                </a:lnTo>
                <a:lnTo>
                  <a:pt x="1378905" y="637915"/>
                </a:lnTo>
                <a:lnTo>
                  <a:pt x="1378588" y="647101"/>
                </a:lnTo>
                <a:lnTo>
                  <a:pt x="1377955" y="655970"/>
                </a:lnTo>
                <a:lnTo>
                  <a:pt x="1376054" y="673074"/>
                </a:lnTo>
                <a:lnTo>
                  <a:pt x="1373204" y="690179"/>
                </a:lnTo>
                <a:lnTo>
                  <a:pt x="1370037" y="706967"/>
                </a:lnTo>
                <a:lnTo>
                  <a:pt x="1366237" y="725021"/>
                </a:lnTo>
                <a:lnTo>
                  <a:pt x="1361803" y="745293"/>
                </a:lnTo>
                <a:lnTo>
                  <a:pt x="1357369" y="769366"/>
                </a:lnTo>
                <a:lnTo>
                  <a:pt x="1352301" y="797873"/>
                </a:lnTo>
                <a:lnTo>
                  <a:pt x="1346917" y="830815"/>
                </a:lnTo>
                <a:lnTo>
                  <a:pt x="1344384" y="849503"/>
                </a:lnTo>
                <a:lnTo>
                  <a:pt x="1341533" y="870092"/>
                </a:lnTo>
                <a:lnTo>
                  <a:pt x="1338683" y="892264"/>
                </a:lnTo>
                <a:lnTo>
                  <a:pt x="1335832" y="916654"/>
                </a:lnTo>
                <a:lnTo>
                  <a:pt x="1296561" y="916654"/>
                </a:lnTo>
                <a:lnTo>
                  <a:pt x="1293710" y="892264"/>
                </a:lnTo>
                <a:lnTo>
                  <a:pt x="1290860" y="870092"/>
                </a:lnTo>
                <a:lnTo>
                  <a:pt x="1288326" y="849820"/>
                </a:lnTo>
                <a:lnTo>
                  <a:pt x="1285792" y="831132"/>
                </a:lnTo>
                <a:lnTo>
                  <a:pt x="1280092" y="797873"/>
                </a:lnTo>
                <a:lnTo>
                  <a:pt x="1275341" y="769366"/>
                </a:lnTo>
                <a:lnTo>
                  <a:pt x="1270590" y="745293"/>
                </a:lnTo>
                <a:lnTo>
                  <a:pt x="1266473" y="725021"/>
                </a:lnTo>
                <a:lnTo>
                  <a:pt x="1262356" y="706967"/>
                </a:lnTo>
                <a:lnTo>
                  <a:pt x="1258872" y="690179"/>
                </a:lnTo>
                <a:lnTo>
                  <a:pt x="1256339" y="673074"/>
                </a:lnTo>
                <a:lnTo>
                  <a:pt x="1254438" y="655970"/>
                </a:lnTo>
                <a:lnTo>
                  <a:pt x="1253805" y="647101"/>
                </a:lnTo>
                <a:lnTo>
                  <a:pt x="1252855" y="637915"/>
                </a:lnTo>
                <a:lnTo>
                  <a:pt x="1252538" y="627463"/>
                </a:lnTo>
                <a:lnTo>
                  <a:pt x="1252538" y="616377"/>
                </a:lnTo>
                <a:lnTo>
                  <a:pt x="1252855" y="606557"/>
                </a:lnTo>
                <a:lnTo>
                  <a:pt x="1254122" y="597055"/>
                </a:lnTo>
                <a:lnTo>
                  <a:pt x="1255705" y="588186"/>
                </a:lnTo>
                <a:lnTo>
                  <a:pt x="1256972" y="583751"/>
                </a:lnTo>
                <a:lnTo>
                  <a:pt x="1258239" y="579634"/>
                </a:lnTo>
                <a:lnTo>
                  <a:pt x="1261406" y="571398"/>
                </a:lnTo>
                <a:lnTo>
                  <a:pt x="1264573" y="564430"/>
                </a:lnTo>
                <a:lnTo>
                  <a:pt x="1268374" y="557778"/>
                </a:lnTo>
                <a:lnTo>
                  <a:pt x="1272807" y="551760"/>
                </a:lnTo>
                <a:lnTo>
                  <a:pt x="1277241" y="546375"/>
                </a:lnTo>
                <a:lnTo>
                  <a:pt x="1281992" y="541941"/>
                </a:lnTo>
                <a:lnTo>
                  <a:pt x="1287376" y="537823"/>
                </a:lnTo>
                <a:lnTo>
                  <a:pt x="1293077" y="534655"/>
                </a:lnTo>
                <a:lnTo>
                  <a:pt x="1298778" y="531805"/>
                </a:lnTo>
                <a:lnTo>
                  <a:pt x="1304162" y="529904"/>
                </a:lnTo>
                <a:lnTo>
                  <a:pt x="1310179" y="528954"/>
                </a:lnTo>
                <a:lnTo>
                  <a:pt x="1315880" y="528637"/>
                </a:lnTo>
                <a:close/>
                <a:moveTo>
                  <a:pt x="1316038" y="427125"/>
                </a:moveTo>
                <a:lnTo>
                  <a:pt x="1306196" y="427443"/>
                </a:lnTo>
                <a:lnTo>
                  <a:pt x="1296353" y="427761"/>
                </a:lnTo>
                <a:lnTo>
                  <a:pt x="1283971" y="428715"/>
                </a:lnTo>
                <a:lnTo>
                  <a:pt x="1269048" y="430622"/>
                </a:lnTo>
                <a:lnTo>
                  <a:pt x="1252221" y="432529"/>
                </a:lnTo>
                <a:lnTo>
                  <a:pt x="1233806" y="435390"/>
                </a:lnTo>
                <a:lnTo>
                  <a:pt x="1224281" y="437615"/>
                </a:lnTo>
                <a:lnTo>
                  <a:pt x="1214121" y="439523"/>
                </a:lnTo>
                <a:lnTo>
                  <a:pt x="1204278" y="441748"/>
                </a:lnTo>
                <a:lnTo>
                  <a:pt x="1193483" y="444609"/>
                </a:lnTo>
                <a:lnTo>
                  <a:pt x="1183323" y="447470"/>
                </a:lnTo>
                <a:lnTo>
                  <a:pt x="1172528" y="450967"/>
                </a:lnTo>
                <a:lnTo>
                  <a:pt x="1161733" y="454463"/>
                </a:lnTo>
                <a:lnTo>
                  <a:pt x="1150938" y="458914"/>
                </a:lnTo>
                <a:lnTo>
                  <a:pt x="1140143" y="463364"/>
                </a:lnTo>
                <a:lnTo>
                  <a:pt x="1129348" y="467814"/>
                </a:lnTo>
                <a:lnTo>
                  <a:pt x="1118871" y="473218"/>
                </a:lnTo>
                <a:lnTo>
                  <a:pt x="1108393" y="478940"/>
                </a:lnTo>
                <a:lnTo>
                  <a:pt x="1097916" y="484980"/>
                </a:lnTo>
                <a:lnTo>
                  <a:pt x="1088073" y="491338"/>
                </a:lnTo>
                <a:lnTo>
                  <a:pt x="1078231" y="498331"/>
                </a:lnTo>
                <a:lnTo>
                  <a:pt x="1069023" y="505960"/>
                </a:lnTo>
                <a:lnTo>
                  <a:pt x="1059498" y="514225"/>
                </a:lnTo>
                <a:lnTo>
                  <a:pt x="1050926" y="522808"/>
                </a:lnTo>
                <a:lnTo>
                  <a:pt x="1043623" y="530755"/>
                </a:lnTo>
                <a:lnTo>
                  <a:pt x="1036638" y="539656"/>
                </a:lnTo>
                <a:lnTo>
                  <a:pt x="1029971" y="548557"/>
                </a:lnTo>
                <a:lnTo>
                  <a:pt x="1023938" y="557775"/>
                </a:lnTo>
                <a:lnTo>
                  <a:pt x="1018541" y="567312"/>
                </a:lnTo>
                <a:lnTo>
                  <a:pt x="1013461" y="577166"/>
                </a:lnTo>
                <a:lnTo>
                  <a:pt x="1009333" y="587656"/>
                </a:lnTo>
                <a:lnTo>
                  <a:pt x="1005206" y="598464"/>
                </a:lnTo>
                <a:lnTo>
                  <a:pt x="1001713" y="608954"/>
                </a:lnTo>
                <a:lnTo>
                  <a:pt x="998856" y="620398"/>
                </a:lnTo>
                <a:lnTo>
                  <a:pt x="996633" y="632160"/>
                </a:lnTo>
                <a:lnTo>
                  <a:pt x="994728" y="643922"/>
                </a:lnTo>
                <a:lnTo>
                  <a:pt x="993458" y="656319"/>
                </a:lnTo>
                <a:lnTo>
                  <a:pt x="992506" y="668716"/>
                </a:lnTo>
                <a:lnTo>
                  <a:pt x="992506" y="681750"/>
                </a:lnTo>
                <a:lnTo>
                  <a:pt x="992506" y="694783"/>
                </a:lnTo>
                <a:lnTo>
                  <a:pt x="993141" y="707498"/>
                </a:lnTo>
                <a:lnTo>
                  <a:pt x="994093" y="719260"/>
                </a:lnTo>
                <a:lnTo>
                  <a:pt x="994728" y="730704"/>
                </a:lnTo>
                <a:lnTo>
                  <a:pt x="996316" y="741829"/>
                </a:lnTo>
                <a:lnTo>
                  <a:pt x="997586" y="752002"/>
                </a:lnTo>
                <a:lnTo>
                  <a:pt x="998856" y="762174"/>
                </a:lnTo>
                <a:lnTo>
                  <a:pt x="1000443" y="771393"/>
                </a:lnTo>
                <a:lnTo>
                  <a:pt x="1002031" y="780611"/>
                </a:lnTo>
                <a:lnTo>
                  <a:pt x="1003936" y="789194"/>
                </a:lnTo>
                <a:lnTo>
                  <a:pt x="1005841" y="797777"/>
                </a:lnTo>
                <a:lnTo>
                  <a:pt x="1008063" y="805724"/>
                </a:lnTo>
                <a:lnTo>
                  <a:pt x="1010603" y="813035"/>
                </a:lnTo>
                <a:lnTo>
                  <a:pt x="1012826" y="820347"/>
                </a:lnTo>
                <a:lnTo>
                  <a:pt x="1015683" y="827022"/>
                </a:lnTo>
                <a:lnTo>
                  <a:pt x="1018223" y="833698"/>
                </a:lnTo>
                <a:lnTo>
                  <a:pt x="1020763" y="840055"/>
                </a:lnTo>
                <a:lnTo>
                  <a:pt x="1023621" y="846095"/>
                </a:lnTo>
                <a:lnTo>
                  <a:pt x="1026478" y="851817"/>
                </a:lnTo>
                <a:lnTo>
                  <a:pt x="1032828" y="862943"/>
                </a:lnTo>
                <a:lnTo>
                  <a:pt x="1039496" y="872797"/>
                </a:lnTo>
                <a:lnTo>
                  <a:pt x="1046481" y="882652"/>
                </a:lnTo>
                <a:lnTo>
                  <a:pt x="1053466" y="891552"/>
                </a:lnTo>
                <a:lnTo>
                  <a:pt x="1061086" y="900135"/>
                </a:lnTo>
                <a:lnTo>
                  <a:pt x="1076643" y="917301"/>
                </a:lnTo>
                <a:lnTo>
                  <a:pt x="1091883" y="934467"/>
                </a:lnTo>
                <a:lnTo>
                  <a:pt x="1099821" y="943367"/>
                </a:lnTo>
                <a:lnTo>
                  <a:pt x="1107441" y="952904"/>
                </a:lnTo>
                <a:lnTo>
                  <a:pt x="1115061" y="962758"/>
                </a:lnTo>
                <a:lnTo>
                  <a:pt x="1122681" y="973566"/>
                </a:lnTo>
                <a:lnTo>
                  <a:pt x="1129983" y="985010"/>
                </a:lnTo>
                <a:lnTo>
                  <a:pt x="1136968" y="996772"/>
                </a:lnTo>
                <a:lnTo>
                  <a:pt x="1143953" y="1009805"/>
                </a:lnTo>
                <a:lnTo>
                  <a:pt x="1150938" y="1024427"/>
                </a:lnTo>
                <a:lnTo>
                  <a:pt x="1153796" y="1031739"/>
                </a:lnTo>
                <a:lnTo>
                  <a:pt x="1157288" y="1039686"/>
                </a:lnTo>
                <a:lnTo>
                  <a:pt x="1160146" y="1047633"/>
                </a:lnTo>
                <a:lnTo>
                  <a:pt x="1162686" y="1056216"/>
                </a:lnTo>
                <a:lnTo>
                  <a:pt x="1165543" y="1064799"/>
                </a:lnTo>
                <a:lnTo>
                  <a:pt x="1168083" y="1074017"/>
                </a:lnTo>
                <a:lnTo>
                  <a:pt x="1170941" y="1083554"/>
                </a:lnTo>
                <a:lnTo>
                  <a:pt x="1173163" y="1093408"/>
                </a:lnTo>
                <a:lnTo>
                  <a:pt x="1175386" y="1103580"/>
                </a:lnTo>
                <a:lnTo>
                  <a:pt x="1177608" y="1114388"/>
                </a:lnTo>
                <a:lnTo>
                  <a:pt x="1179513" y="1125196"/>
                </a:lnTo>
                <a:lnTo>
                  <a:pt x="1181418" y="1136958"/>
                </a:lnTo>
                <a:lnTo>
                  <a:pt x="1181680" y="1141412"/>
                </a:lnTo>
                <a:lnTo>
                  <a:pt x="1456680" y="1141412"/>
                </a:lnTo>
                <a:lnTo>
                  <a:pt x="1456691" y="1136958"/>
                </a:lnTo>
                <a:lnTo>
                  <a:pt x="1458596" y="1125196"/>
                </a:lnTo>
                <a:lnTo>
                  <a:pt x="1460818" y="1114388"/>
                </a:lnTo>
                <a:lnTo>
                  <a:pt x="1462723" y="1103580"/>
                </a:lnTo>
                <a:lnTo>
                  <a:pt x="1464946" y="1093408"/>
                </a:lnTo>
                <a:lnTo>
                  <a:pt x="1467486" y="1083554"/>
                </a:lnTo>
                <a:lnTo>
                  <a:pt x="1470026" y="1074017"/>
                </a:lnTo>
                <a:lnTo>
                  <a:pt x="1472883" y="1064799"/>
                </a:lnTo>
                <a:lnTo>
                  <a:pt x="1475423" y="1056216"/>
                </a:lnTo>
                <a:lnTo>
                  <a:pt x="1478281" y="1047633"/>
                </a:lnTo>
                <a:lnTo>
                  <a:pt x="1481456" y="1039686"/>
                </a:lnTo>
                <a:lnTo>
                  <a:pt x="1484313" y="1031739"/>
                </a:lnTo>
                <a:lnTo>
                  <a:pt x="1487806" y="1024427"/>
                </a:lnTo>
                <a:lnTo>
                  <a:pt x="1494156" y="1009805"/>
                </a:lnTo>
                <a:lnTo>
                  <a:pt x="1501141" y="996772"/>
                </a:lnTo>
                <a:lnTo>
                  <a:pt x="1508443" y="985010"/>
                </a:lnTo>
                <a:lnTo>
                  <a:pt x="1515746" y="973566"/>
                </a:lnTo>
                <a:lnTo>
                  <a:pt x="1523048" y="962758"/>
                </a:lnTo>
                <a:lnTo>
                  <a:pt x="1530986" y="952904"/>
                </a:lnTo>
                <a:lnTo>
                  <a:pt x="1538606" y="943367"/>
                </a:lnTo>
                <a:lnTo>
                  <a:pt x="1546543" y="934467"/>
                </a:lnTo>
                <a:lnTo>
                  <a:pt x="1561466" y="917301"/>
                </a:lnTo>
                <a:lnTo>
                  <a:pt x="1577341" y="900135"/>
                </a:lnTo>
                <a:lnTo>
                  <a:pt x="1584643" y="891552"/>
                </a:lnTo>
                <a:lnTo>
                  <a:pt x="1591946" y="882652"/>
                </a:lnTo>
                <a:lnTo>
                  <a:pt x="1598613" y="872797"/>
                </a:lnTo>
                <a:lnTo>
                  <a:pt x="1605281" y="862943"/>
                </a:lnTo>
                <a:lnTo>
                  <a:pt x="1611631" y="851817"/>
                </a:lnTo>
                <a:lnTo>
                  <a:pt x="1614806" y="846095"/>
                </a:lnTo>
                <a:lnTo>
                  <a:pt x="1617346" y="840055"/>
                </a:lnTo>
                <a:lnTo>
                  <a:pt x="1620203" y="833698"/>
                </a:lnTo>
                <a:lnTo>
                  <a:pt x="1623061" y="827022"/>
                </a:lnTo>
                <a:lnTo>
                  <a:pt x="1625283" y="820347"/>
                </a:lnTo>
                <a:lnTo>
                  <a:pt x="1628141" y="813035"/>
                </a:lnTo>
                <a:lnTo>
                  <a:pt x="1630046" y="805724"/>
                </a:lnTo>
                <a:lnTo>
                  <a:pt x="1632268" y="797777"/>
                </a:lnTo>
                <a:lnTo>
                  <a:pt x="1634491" y="789194"/>
                </a:lnTo>
                <a:lnTo>
                  <a:pt x="1636396" y="780611"/>
                </a:lnTo>
                <a:lnTo>
                  <a:pt x="1637983" y="771393"/>
                </a:lnTo>
                <a:lnTo>
                  <a:pt x="1639571" y="762174"/>
                </a:lnTo>
                <a:lnTo>
                  <a:pt x="1641158" y="752002"/>
                </a:lnTo>
                <a:lnTo>
                  <a:pt x="1642428" y="741829"/>
                </a:lnTo>
                <a:lnTo>
                  <a:pt x="1643381" y="730704"/>
                </a:lnTo>
                <a:lnTo>
                  <a:pt x="1644333" y="719260"/>
                </a:lnTo>
                <a:lnTo>
                  <a:pt x="1644968" y="707498"/>
                </a:lnTo>
                <a:lnTo>
                  <a:pt x="1645603" y="694783"/>
                </a:lnTo>
                <a:lnTo>
                  <a:pt x="1645921" y="681750"/>
                </a:lnTo>
                <a:lnTo>
                  <a:pt x="1645603" y="668716"/>
                </a:lnTo>
                <a:lnTo>
                  <a:pt x="1644968" y="656319"/>
                </a:lnTo>
                <a:lnTo>
                  <a:pt x="1643698" y="643922"/>
                </a:lnTo>
                <a:lnTo>
                  <a:pt x="1641793" y="632160"/>
                </a:lnTo>
                <a:lnTo>
                  <a:pt x="1639253" y="620398"/>
                </a:lnTo>
                <a:lnTo>
                  <a:pt x="1636396" y="608954"/>
                </a:lnTo>
                <a:lnTo>
                  <a:pt x="1632903" y="598464"/>
                </a:lnTo>
                <a:lnTo>
                  <a:pt x="1629411" y="587656"/>
                </a:lnTo>
                <a:lnTo>
                  <a:pt x="1624648" y="577166"/>
                </a:lnTo>
                <a:lnTo>
                  <a:pt x="1619568" y="567312"/>
                </a:lnTo>
                <a:lnTo>
                  <a:pt x="1614488" y="557775"/>
                </a:lnTo>
                <a:lnTo>
                  <a:pt x="1608456" y="548557"/>
                </a:lnTo>
                <a:lnTo>
                  <a:pt x="1602106" y="539656"/>
                </a:lnTo>
                <a:lnTo>
                  <a:pt x="1595121" y="530755"/>
                </a:lnTo>
                <a:lnTo>
                  <a:pt x="1587183" y="522808"/>
                </a:lnTo>
                <a:lnTo>
                  <a:pt x="1578611" y="514225"/>
                </a:lnTo>
                <a:lnTo>
                  <a:pt x="1569721" y="505960"/>
                </a:lnTo>
                <a:lnTo>
                  <a:pt x="1559878" y="498331"/>
                </a:lnTo>
                <a:lnTo>
                  <a:pt x="1550353" y="491338"/>
                </a:lnTo>
                <a:lnTo>
                  <a:pt x="1540193" y="484980"/>
                </a:lnTo>
                <a:lnTo>
                  <a:pt x="1529716" y="478622"/>
                </a:lnTo>
                <a:lnTo>
                  <a:pt x="1519556" y="473218"/>
                </a:lnTo>
                <a:lnTo>
                  <a:pt x="1508761" y="467814"/>
                </a:lnTo>
                <a:lnTo>
                  <a:pt x="1497966" y="463046"/>
                </a:lnTo>
                <a:lnTo>
                  <a:pt x="1487488" y="458596"/>
                </a:lnTo>
                <a:lnTo>
                  <a:pt x="1476376" y="454463"/>
                </a:lnTo>
                <a:lnTo>
                  <a:pt x="1465581" y="450967"/>
                </a:lnTo>
                <a:lnTo>
                  <a:pt x="1455103" y="447470"/>
                </a:lnTo>
                <a:lnTo>
                  <a:pt x="1444308" y="444609"/>
                </a:lnTo>
                <a:lnTo>
                  <a:pt x="1434148" y="441748"/>
                </a:lnTo>
                <a:lnTo>
                  <a:pt x="1423988" y="439523"/>
                </a:lnTo>
                <a:lnTo>
                  <a:pt x="1413828" y="437615"/>
                </a:lnTo>
                <a:lnTo>
                  <a:pt x="1404303" y="435390"/>
                </a:lnTo>
                <a:lnTo>
                  <a:pt x="1385888" y="432529"/>
                </a:lnTo>
                <a:lnTo>
                  <a:pt x="1369061" y="430304"/>
                </a:lnTo>
                <a:lnTo>
                  <a:pt x="1354456" y="428715"/>
                </a:lnTo>
                <a:lnTo>
                  <a:pt x="1342073" y="427761"/>
                </a:lnTo>
                <a:lnTo>
                  <a:pt x="1332866" y="427443"/>
                </a:lnTo>
                <a:lnTo>
                  <a:pt x="1323023" y="427125"/>
                </a:lnTo>
                <a:lnTo>
                  <a:pt x="1316038" y="427125"/>
                </a:lnTo>
                <a:close/>
                <a:moveTo>
                  <a:pt x="1309371" y="354012"/>
                </a:moveTo>
                <a:lnTo>
                  <a:pt x="1315403" y="354012"/>
                </a:lnTo>
                <a:lnTo>
                  <a:pt x="1322071" y="354012"/>
                </a:lnTo>
                <a:lnTo>
                  <a:pt x="1328103" y="354012"/>
                </a:lnTo>
                <a:lnTo>
                  <a:pt x="1337628" y="354330"/>
                </a:lnTo>
                <a:lnTo>
                  <a:pt x="1350011" y="354966"/>
                </a:lnTo>
                <a:lnTo>
                  <a:pt x="1365568" y="356237"/>
                </a:lnTo>
                <a:lnTo>
                  <a:pt x="1383666" y="358145"/>
                </a:lnTo>
                <a:lnTo>
                  <a:pt x="1403351" y="361006"/>
                </a:lnTo>
                <a:lnTo>
                  <a:pt x="1413828" y="362913"/>
                </a:lnTo>
                <a:lnTo>
                  <a:pt x="1424941" y="364820"/>
                </a:lnTo>
                <a:lnTo>
                  <a:pt x="1436371" y="367363"/>
                </a:lnTo>
                <a:lnTo>
                  <a:pt x="1448118" y="369906"/>
                </a:lnTo>
                <a:lnTo>
                  <a:pt x="1460183" y="373085"/>
                </a:lnTo>
                <a:lnTo>
                  <a:pt x="1471931" y="376264"/>
                </a:lnTo>
                <a:lnTo>
                  <a:pt x="1484313" y="380079"/>
                </a:lnTo>
                <a:lnTo>
                  <a:pt x="1497013" y="383893"/>
                </a:lnTo>
                <a:lnTo>
                  <a:pt x="1509396" y="388661"/>
                </a:lnTo>
                <a:lnTo>
                  <a:pt x="1522096" y="393748"/>
                </a:lnTo>
                <a:lnTo>
                  <a:pt x="1534478" y="399152"/>
                </a:lnTo>
                <a:lnTo>
                  <a:pt x="1547178" y="405191"/>
                </a:lnTo>
                <a:lnTo>
                  <a:pt x="1559561" y="411549"/>
                </a:lnTo>
                <a:lnTo>
                  <a:pt x="1571943" y="418542"/>
                </a:lnTo>
                <a:lnTo>
                  <a:pt x="1584008" y="425854"/>
                </a:lnTo>
                <a:lnTo>
                  <a:pt x="1595756" y="433801"/>
                </a:lnTo>
                <a:lnTo>
                  <a:pt x="1607186" y="442384"/>
                </a:lnTo>
                <a:lnTo>
                  <a:pt x="1618616" y="451602"/>
                </a:lnTo>
                <a:lnTo>
                  <a:pt x="1629728" y="461139"/>
                </a:lnTo>
                <a:lnTo>
                  <a:pt x="1640206" y="471629"/>
                </a:lnTo>
                <a:lnTo>
                  <a:pt x="1650366" y="483073"/>
                </a:lnTo>
                <a:lnTo>
                  <a:pt x="1659891" y="494199"/>
                </a:lnTo>
                <a:lnTo>
                  <a:pt x="1668463" y="506278"/>
                </a:lnTo>
                <a:lnTo>
                  <a:pt x="1672591" y="512318"/>
                </a:lnTo>
                <a:lnTo>
                  <a:pt x="1676401" y="518676"/>
                </a:lnTo>
                <a:lnTo>
                  <a:pt x="1680211" y="525033"/>
                </a:lnTo>
                <a:lnTo>
                  <a:pt x="1683703" y="531391"/>
                </a:lnTo>
                <a:lnTo>
                  <a:pt x="1690371" y="544424"/>
                </a:lnTo>
                <a:lnTo>
                  <a:pt x="1696403" y="558093"/>
                </a:lnTo>
                <a:lnTo>
                  <a:pt x="1701801" y="572398"/>
                </a:lnTo>
                <a:lnTo>
                  <a:pt x="1706563" y="586703"/>
                </a:lnTo>
                <a:lnTo>
                  <a:pt x="1710056" y="601325"/>
                </a:lnTo>
                <a:lnTo>
                  <a:pt x="1713548" y="616266"/>
                </a:lnTo>
                <a:lnTo>
                  <a:pt x="1715771" y="631842"/>
                </a:lnTo>
                <a:lnTo>
                  <a:pt x="1717993" y="647736"/>
                </a:lnTo>
                <a:lnTo>
                  <a:pt x="1718946" y="663948"/>
                </a:lnTo>
                <a:lnTo>
                  <a:pt x="1719263" y="680478"/>
                </a:lnTo>
                <a:lnTo>
                  <a:pt x="1718946" y="697644"/>
                </a:lnTo>
                <a:lnTo>
                  <a:pt x="1718311" y="712584"/>
                </a:lnTo>
                <a:lnTo>
                  <a:pt x="1717041" y="727207"/>
                </a:lnTo>
                <a:lnTo>
                  <a:pt x="1716088" y="740876"/>
                </a:lnTo>
                <a:lnTo>
                  <a:pt x="1714501" y="753909"/>
                </a:lnTo>
                <a:lnTo>
                  <a:pt x="1712913" y="766624"/>
                </a:lnTo>
                <a:lnTo>
                  <a:pt x="1711326" y="778704"/>
                </a:lnTo>
                <a:lnTo>
                  <a:pt x="1709103" y="790148"/>
                </a:lnTo>
                <a:lnTo>
                  <a:pt x="1706881" y="801274"/>
                </a:lnTo>
                <a:lnTo>
                  <a:pt x="1704658" y="812082"/>
                </a:lnTo>
                <a:lnTo>
                  <a:pt x="1701801" y="821936"/>
                </a:lnTo>
                <a:lnTo>
                  <a:pt x="1698943" y="831790"/>
                </a:lnTo>
                <a:lnTo>
                  <a:pt x="1696086" y="841009"/>
                </a:lnTo>
                <a:lnTo>
                  <a:pt x="1692911" y="849910"/>
                </a:lnTo>
                <a:lnTo>
                  <a:pt x="1689736" y="858175"/>
                </a:lnTo>
                <a:lnTo>
                  <a:pt x="1686243" y="866122"/>
                </a:lnTo>
                <a:lnTo>
                  <a:pt x="1682751" y="874069"/>
                </a:lnTo>
                <a:lnTo>
                  <a:pt x="1679258" y="881698"/>
                </a:lnTo>
                <a:lnTo>
                  <a:pt x="1675448" y="888691"/>
                </a:lnTo>
                <a:lnTo>
                  <a:pt x="1671321" y="895367"/>
                </a:lnTo>
                <a:lnTo>
                  <a:pt x="1667828" y="902042"/>
                </a:lnTo>
                <a:lnTo>
                  <a:pt x="1659573" y="914440"/>
                </a:lnTo>
                <a:lnTo>
                  <a:pt x="1651001" y="925884"/>
                </a:lnTo>
                <a:lnTo>
                  <a:pt x="1642428" y="936692"/>
                </a:lnTo>
                <a:lnTo>
                  <a:pt x="1633856" y="947182"/>
                </a:lnTo>
                <a:lnTo>
                  <a:pt x="1624648" y="957036"/>
                </a:lnTo>
                <a:lnTo>
                  <a:pt x="1615758" y="966891"/>
                </a:lnTo>
                <a:lnTo>
                  <a:pt x="1602423" y="981831"/>
                </a:lnTo>
                <a:lnTo>
                  <a:pt x="1595756" y="989460"/>
                </a:lnTo>
                <a:lnTo>
                  <a:pt x="1589406" y="997407"/>
                </a:lnTo>
                <a:lnTo>
                  <a:pt x="1583056" y="1005672"/>
                </a:lnTo>
                <a:lnTo>
                  <a:pt x="1576706" y="1014255"/>
                </a:lnTo>
                <a:lnTo>
                  <a:pt x="1570991" y="1023474"/>
                </a:lnTo>
                <a:lnTo>
                  <a:pt x="1564958" y="1033010"/>
                </a:lnTo>
                <a:lnTo>
                  <a:pt x="1559561" y="1043818"/>
                </a:lnTo>
                <a:lnTo>
                  <a:pt x="1554163" y="1054626"/>
                </a:lnTo>
                <a:lnTo>
                  <a:pt x="1549083" y="1067024"/>
                </a:lnTo>
                <a:lnTo>
                  <a:pt x="1544638" y="1080057"/>
                </a:lnTo>
                <a:lnTo>
                  <a:pt x="1540193" y="1094680"/>
                </a:lnTo>
                <a:lnTo>
                  <a:pt x="1536383" y="1110256"/>
                </a:lnTo>
                <a:lnTo>
                  <a:pt x="1532891" y="1127104"/>
                </a:lnTo>
                <a:lnTo>
                  <a:pt x="1529716" y="1144905"/>
                </a:lnTo>
                <a:lnTo>
                  <a:pt x="1529716" y="1286999"/>
                </a:lnTo>
                <a:lnTo>
                  <a:pt x="1526858" y="1293992"/>
                </a:lnTo>
                <a:lnTo>
                  <a:pt x="1525906" y="1296535"/>
                </a:lnTo>
                <a:lnTo>
                  <a:pt x="1523366" y="1300986"/>
                </a:lnTo>
                <a:lnTo>
                  <a:pt x="1520508" y="1306072"/>
                </a:lnTo>
                <a:lnTo>
                  <a:pt x="1516063" y="1312747"/>
                </a:lnTo>
                <a:lnTo>
                  <a:pt x="1510348" y="1320694"/>
                </a:lnTo>
                <a:lnTo>
                  <a:pt x="1503046" y="1328641"/>
                </a:lnTo>
                <a:lnTo>
                  <a:pt x="1499236" y="1333410"/>
                </a:lnTo>
                <a:lnTo>
                  <a:pt x="1494473" y="1337542"/>
                </a:lnTo>
                <a:lnTo>
                  <a:pt x="1489393" y="1342310"/>
                </a:lnTo>
                <a:lnTo>
                  <a:pt x="1483996" y="1346761"/>
                </a:lnTo>
                <a:lnTo>
                  <a:pt x="1478281" y="1351211"/>
                </a:lnTo>
                <a:lnTo>
                  <a:pt x="1471931" y="1355979"/>
                </a:lnTo>
                <a:lnTo>
                  <a:pt x="1465263" y="1360748"/>
                </a:lnTo>
                <a:lnTo>
                  <a:pt x="1457961" y="1365516"/>
                </a:lnTo>
                <a:lnTo>
                  <a:pt x="1450341" y="1369648"/>
                </a:lnTo>
                <a:lnTo>
                  <a:pt x="1442086" y="1374417"/>
                </a:lnTo>
                <a:lnTo>
                  <a:pt x="1432878" y="1378867"/>
                </a:lnTo>
                <a:lnTo>
                  <a:pt x="1423671" y="1382682"/>
                </a:lnTo>
                <a:lnTo>
                  <a:pt x="1413511" y="1386814"/>
                </a:lnTo>
                <a:lnTo>
                  <a:pt x="1403351" y="1390311"/>
                </a:lnTo>
                <a:lnTo>
                  <a:pt x="1392238" y="1394125"/>
                </a:lnTo>
                <a:lnTo>
                  <a:pt x="1380173" y="1397622"/>
                </a:lnTo>
                <a:lnTo>
                  <a:pt x="1367791" y="1400483"/>
                </a:lnTo>
                <a:lnTo>
                  <a:pt x="1354773" y="1403662"/>
                </a:lnTo>
                <a:lnTo>
                  <a:pt x="1341121" y="1405887"/>
                </a:lnTo>
                <a:lnTo>
                  <a:pt x="1326833" y="1407794"/>
                </a:lnTo>
                <a:lnTo>
                  <a:pt x="1324611" y="1408112"/>
                </a:lnTo>
                <a:lnTo>
                  <a:pt x="1311276" y="1407794"/>
                </a:lnTo>
                <a:lnTo>
                  <a:pt x="1296988" y="1405887"/>
                </a:lnTo>
                <a:lnTo>
                  <a:pt x="1283336" y="1403662"/>
                </a:lnTo>
                <a:lnTo>
                  <a:pt x="1270318" y="1400483"/>
                </a:lnTo>
                <a:lnTo>
                  <a:pt x="1257936" y="1397622"/>
                </a:lnTo>
                <a:lnTo>
                  <a:pt x="1246188" y="1394125"/>
                </a:lnTo>
                <a:lnTo>
                  <a:pt x="1235076" y="1390311"/>
                </a:lnTo>
                <a:lnTo>
                  <a:pt x="1224598" y="1386814"/>
                </a:lnTo>
                <a:lnTo>
                  <a:pt x="1214438" y="1382682"/>
                </a:lnTo>
                <a:lnTo>
                  <a:pt x="1205231" y="1378867"/>
                </a:lnTo>
                <a:lnTo>
                  <a:pt x="1196658" y="1374417"/>
                </a:lnTo>
                <a:lnTo>
                  <a:pt x="1192940" y="1372348"/>
                </a:lnTo>
                <a:lnTo>
                  <a:pt x="1177471" y="1376937"/>
                </a:lnTo>
                <a:lnTo>
                  <a:pt x="1156831" y="1382967"/>
                </a:lnTo>
                <a:lnTo>
                  <a:pt x="1135872" y="1388679"/>
                </a:lnTo>
                <a:lnTo>
                  <a:pt x="1094591" y="1399787"/>
                </a:lnTo>
                <a:lnTo>
                  <a:pt x="1054580" y="1409625"/>
                </a:lnTo>
                <a:lnTo>
                  <a:pt x="1017744" y="1419462"/>
                </a:lnTo>
                <a:lnTo>
                  <a:pt x="985672" y="1428031"/>
                </a:lnTo>
                <a:lnTo>
                  <a:pt x="971700" y="1432157"/>
                </a:lnTo>
                <a:lnTo>
                  <a:pt x="959633" y="1436282"/>
                </a:lnTo>
                <a:lnTo>
                  <a:pt x="949471" y="1439773"/>
                </a:lnTo>
                <a:lnTo>
                  <a:pt x="941215" y="1443581"/>
                </a:lnTo>
                <a:lnTo>
                  <a:pt x="938357" y="1445168"/>
                </a:lnTo>
                <a:lnTo>
                  <a:pt x="935499" y="1446755"/>
                </a:lnTo>
                <a:lnTo>
                  <a:pt x="933594" y="1448024"/>
                </a:lnTo>
                <a:lnTo>
                  <a:pt x="932324" y="1449928"/>
                </a:lnTo>
                <a:lnTo>
                  <a:pt x="932006" y="1451198"/>
                </a:lnTo>
                <a:lnTo>
                  <a:pt x="932006" y="1452784"/>
                </a:lnTo>
                <a:lnTo>
                  <a:pt x="932641" y="1454054"/>
                </a:lnTo>
                <a:lnTo>
                  <a:pt x="934229" y="1455641"/>
                </a:lnTo>
                <a:lnTo>
                  <a:pt x="938675" y="1457862"/>
                </a:lnTo>
                <a:lnTo>
                  <a:pt x="944390" y="1460401"/>
                </a:lnTo>
                <a:lnTo>
                  <a:pt x="950741" y="1462940"/>
                </a:lnTo>
                <a:lnTo>
                  <a:pt x="958363" y="1465161"/>
                </a:lnTo>
                <a:lnTo>
                  <a:pt x="966619" y="1467065"/>
                </a:lnTo>
                <a:lnTo>
                  <a:pt x="976145" y="1469604"/>
                </a:lnTo>
                <a:lnTo>
                  <a:pt x="985672" y="1471508"/>
                </a:lnTo>
                <a:lnTo>
                  <a:pt x="996468" y="1473412"/>
                </a:lnTo>
                <a:lnTo>
                  <a:pt x="1019014" y="1477538"/>
                </a:lnTo>
                <a:lnTo>
                  <a:pt x="1043783" y="1481029"/>
                </a:lnTo>
                <a:lnTo>
                  <a:pt x="1069505" y="1484202"/>
                </a:lnTo>
                <a:lnTo>
                  <a:pt x="1095861" y="1486741"/>
                </a:lnTo>
                <a:lnTo>
                  <a:pt x="1122218" y="1489597"/>
                </a:lnTo>
                <a:lnTo>
                  <a:pt x="1147939" y="1491819"/>
                </a:lnTo>
                <a:lnTo>
                  <a:pt x="1172708" y="1493723"/>
                </a:lnTo>
                <a:lnTo>
                  <a:pt x="1195889" y="1495309"/>
                </a:lnTo>
                <a:lnTo>
                  <a:pt x="1233995" y="1497214"/>
                </a:lnTo>
                <a:lnTo>
                  <a:pt x="1247967" y="1497848"/>
                </a:lnTo>
                <a:lnTo>
                  <a:pt x="1257811" y="1497848"/>
                </a:lnTo>
                <a:lnTo>
                  <a:pt x="1260034" y="1497848"/>
                </a:lnTo>
                <a:lnTo>
                  <a:pt x="1262574" y="1497531"/>
                </a:lnTo>
                <a:lnTo>
                  <a:pt x="1268925" y="1495944"/>
                </a:lnTo>
                <a:lnTo>
                  <a:pt x="1276864" y="1493723"/>
                </a:lnTo>
                <a:lnTo>
                  <a:pt x="1286391" y="1490549"/>
                </a:lnTo>
                <a:lnTo>
                  <a:pt x="1297187" y="1486106"/>
                </a:lnTo>
                <a:lnTo>
                  <a:pt x="1309254" y="1481663"/>
                </a:lnTo>
                <a:lnTo>
                  <a:pt x="1337516" y="1470239"/>
                </a:lnTo>
                <a:lnTo>
                  <a:pt x="1369588" y="1456593"/>
                </a:lnTo>
                <a:lnTo>
                  <a:pt x="1404836" y="1440725"/>
                </a:lnTo>
                <a:lnTo>
                  <a:pt x="1483271" y="1406768"/>
                </a:lnTo>
                <a:lnTo>
                  <a:pt x="1524870" y="1388679"/>
                </a:lnTo>
                <a:lnTo>
                  <a:pt x="1566786" y="1370908"/>
                </a:lnTo>
                <a:lnTo>
                  <a:pt x="1608703" y="1354088"/>
                </a:lnTo>
                <a:lnTo>
                  <a:pt x="1629343" y="1346154"/>
                </a:lnTo>
                <a:lnTo>
                  <a:pt x="1649666" y="1337903"/>
                </a:lnTo>
                <a:lnTo>
                  <a:pt x="1669672" y="1330604"/>
                </a:lnTo>
                <a:lnTo>
                  <a:pt x="1689043" y="1323622"/>
                </a:lnTo>
                <a:lnTo>
                  <a:pt x="1708095" y="1317275"/>
                </a:lnTo>
                <a:lnTo>
                  <a:pt x="1726513" y="1311246"/>
                </a:lnTo>
                <a:lnTo>
                  <a:pt x="1743978" y="1305851"/>
                </a:lnTo>
                <a:lnTo>
                  <a:pt x="1760491" y="1301725"/>
                </a:lnTo>
                <a:lnTo>
                  <a:pt x="1776368" y="1297599"/>
                </a:lnTo>
                <a:lnTo>
                  <a:pt x="1790976" y="1294743"/>
                </a:lnTo>
                <a:lnTo>
                  <a:pt x="1804630" y="1292204"/>
                </a:lnTo>
                <a:lnTo>
                  <a:pt x="1817650" y="1290618"/>
                </a:lnTo>
                <a:lnTo>
                  <a:pt x="1829717" y="1289031"/>
                </a:lnTo>
                <a:lnTo>
                  <a:pt x="1840831" y="1288396"/>
                </a:lnTo>
                <a:lnTo>
                  <a:pt x="1851310" y="1287762"/>
                </a:lnTo>
                <a:lnTo>
                  <a:pt x="1860836" y="1287127"/>
                </a:lnTo>
                <a:lnTo>
                  <a:pt x="1869728" y="1287762"/>
                </a:lnTo>
                <a:lnTo>
                  <a:pt x="1877984" y="1288396"/>
                </a:lnTo>
                <a:lnTo>
                  <a:pt x="1885605" y="1289348"/>
                </a:lnTo>
                <a:lnTo>
                  <a:pt x="1892274" y="1290618"/>
                </a:lnTo>
                <a:lnTo>
                  <a:pt x="1898307" y="1292204"/>
                </a:lnTo>
                <a:lnTo>
                  <a:pt x="1904023" y="1294426"/>
                </a:lnTo>
                <a:lnTo>
                  <a:pt x="1908469" y="1296647"/>
                </a:lnTo>
                <a:lnTo>
                  <a:pt x="1912914" y="1298869"/>
                </a:lnTo>
                <a:lnTo>
                  <a:pt x="1916725" y="1302042"/>
                </a:lnTo>
                <a:lnTo>
                  <a:pt x="1919901" y="1304899"/>
                </a:lnTo>
                <a:lnTo>
                  <a:pt x="1922441" y="1308389"/>
                </a:lnTo>
                <a:lnTo>
                  <a:pt x="1924664" y="1311880"/>
                </a:lnTo>
                <a:lnTo>
                  <a:pt x="1926252" y="1315688"/>
                </a:lnTo>
                <a:lnTo>
                  <a:pt x="1927522" y="1319497"/>
                </a:lnTo>
                <a:lnTo>
                  <a:pt x="1928157" y="1323622"/>
                </a:lnTo>
                <a:lnTo>
                  <a:pt x="1928474" y="1328065"/>
                </a:lnTo>
                <a:lnTo>
                  <a:pt x="1928474" y="1332825"/>
                </a:lnTo>
                <a:lnTo>
                  <a:pt x="1928157" y="1336951"/>
                </a:lnTo>
                <a:lnTo>
                  <a:pt x="1927522" y="1342029"/>
                </a:lnTo>
                <a:lnTo>
                  <a:pt x="1926252" y="1346789"/>
                </a:lnTo>
                <a:lnTo>
                  <a:pt x="1924981" y="1351549"/>
                </a:lnTo>
                <a:lnTo>
                  <a:pt x="1923711" y="1356627"/>
                </a:lnTo>
                <a:lnTo>
                  <a:pt x="1921488" y="1361704"/>
                </a:lnTo>
                <a:lnTo>
                  <a:pt x="1919583" y="1366782"/>
                </a:lnTo>
                <a:lnTo>
                  <a:pt x="1917728" y="1370490"/>
                </a:lnTo>
                <a:lnTo>
                  <a:pt x="1673225" y="1539875"/>
                </a:lnTo>
                <a:lnTo>
                  <a:pt x="1839536" y="1455101"/>
                </a:lnTo>
                <a:lnTo>
                  <a:pt x="1835829" y="1457509"/>
                </a:lnTo>
                <a:lnTo>
                  <a:pt x="1835750" y="1457545"/>
                </a:lnTo>
                <a:lnTo>
                  <a:pt x="1831940" y="1459449"/>
                </a:lnTo>
                <a:lnTo>
                  <a:pt x="1834797" y="1458179"/>
                </a:lnTo>
                <a:lnTo>
                  <a:pt x="1835829" y="1457509"/>
                </a:lnTo>
                <a:lnTo>
                  <a:pt x="1846229" y="1452784"/>
                </a:lnTo>
                <a:lnTo>
                  <a:pt x="1861789" y="1446437"/>
                </a:lnTo>
                <a:lnTo>
                  <a:pt x="1871633" y="1442629"/>
                </a:lnTo>
                <a:lnTo>
                  <a:pt x="1882112" y="1438821"/>
                </a:lnTo>
                <a:lnTo>
                  <a:pt x="1893226" y="1435013"/>
                </a:lnTo>
                <a:lnTo>
                  <a:pt x="1905293" y="1431204"/>
                </a:lnTo>
                <a:lnTo>
                  <a:pt x="1917995" y="1427714"/>
                </a:lnTo>
                <a:lnTo>
                  <a:pt x="1930697" y="1424857"/>
                </a:lnTo>
                <a:lnTo>
                  <a:pt x="1944034" y="1422001"/>
                </a:lnTo>
                <a:lnTo>
                  <a:pt x="1957054" y="1420097"/>
                </a:lnTo>
                <a:lnTo>
                  <a:pt x="1970391" y="1418828"/>
                </a:lnTo>
                <a:lnTo>
                  <a:pt x="1977059" y="1418510"/>
                </a:lnTo>
                <a:lnTo>
                  <a:pt x="1983410" y="1418193"/>
                </a:lnTo>
                <a:lnTo>
                  <a:pt x="1989761" y="1418510"/>
                </a:lnTo>
                <a:lnTo>
                  <a:pt x="1995795" y="1418828"/>
                </a:lnTo>
                <a:lnTo>
                  <a:pt x="2001828" y="1419780"/>
                </a:lnTo>
                <a:lnTo>
                  <a:pt x="2007862" y="1420732"/>
                </a:lnTo>
                <a:lnTo>
                  <a:pt x="2013577" y="1421684"/>
                </a:lnTo>
                <a:lnTo>
                  <a:pt x="2018658" y="1423588"/>
                </a:lnTo>
                <a:lnTo>
                  <a:pt x="2023739" y="1425175"/>
                </a:lnTo>
                <a:lnTo>
                  <a:pt x="2028820" y="1427079"/>
                </a:lnTo>
                <a:lnTo>
                  <a:pt x="2033265" y="1429618"/>
                </a:lnTo>
                <a:lnTo>
                  <a:pt x="2037394" y="1431839"/>
                </a:lnTo>
                <a:lnTo>
                  <a:pt x="2041839" y="1434378"/>
                </a:lnTo>
                <a:lnTo>
                  <a:pt x="2045650" y="1437234"/>
                </a:lnTo>
                <a:lnTo>
                  <a:pt x="2048825" y="1439773"/>
                </a:lnTo>
                <a:lnTo>
                  <a:pt x="2052001" y="1442946"/>
                </a:lnTo>
                <a:lnTo>
                  <a:pt x="2054859" y="1445803"/>
                </a:lnTo>
                <a:lnTo>
                  <a:pt x="2057082" y="1449294"/>
                </a:lnTo>
                <a:lnTo>
                  <a:pt x="2059305" y="1452467"/>
                </a:lnTo>
                <a:lnTo>
                  <a:pt x="2060892" y="1455958"/>
                </a:lnTo>
                <a:lnTo>
                  <a:pt x="2062162" y="1459131"/>
                </a:lnTo>
                <a:lnTo>
                  <a:pt x="2063115" y="1462622"/>
                </a:lnTo>
                <a:lnTo>
                  <a:pt x="2063433" y="1465796"/>
                </a:lnTo>
                <a:lnTo>
                  <a:pt x="2063750" y="1469287"/>
                </a:lnTo>
                <a:lnTo>
                  <a:pt x="2063433" y="1472778"/>
                </a:lnTo>
                <a:lnTo>
                  <a:pt x="2062480" y="1476268"/>
                </a:lnTo>
                <a:lnTo>
                  <a:pt x="2061210" y="1479442"/>
                </a:lnTo>
                <a:lnTo>
                  <a:pt x="2059622" y="1482933"/>
                </a:lnTo>
                <a:lnTo>
                  <a:pt x="2057082" y="1485789"/>
                </a:lnTo>
                <a:lnTo>
                  <a:pt x="2054541" y="1489280"/>
                </a:lnTo>
                <a:lnTo>
                  <a:pt x="2051048" y="1492136"/>
                </a:lnTo>
                <a:lnTo>
                  <a:pt x="2047555" y="1495309"/>
                </a:lnTo>
                <a:lnTo>
                  <a:pt x="2043110" y="1497848"/>
                </a:lnTo>
                <a:lnTo>
                  <a:pt x="2038029" y="1500704"/>
                </a:lnTo>
                <a:lnTo>
                  <a:pt x="2017071" y="1511494"/>
                </a:lnTo>
                <a:lnTo>
                  <a:pt x="1995795" y="1522919"/>
                </a:lnTo>
                <a:lnTo>
                  <a:pt x="1975154" y="1534344"/>
                </a:lnTo>
                <a:lnTo>
                  <a:pt x="1956101" y="1545451"/>
                </a:lnTo>
                <a:lnTo>
                  <a:pt x="1926252" y="1562271"/>
                </a:lnTo>
                <a:lnTo>
                  <a:pt x="1914502" y="1569252"/>
                </a:lnTo>
                <a:lnTo>
                  <a:pt x="1983410" y="1527997"/>
                </a:lnTo>
                <a:lnTo>
                  <a:pt x="1511215" y="1778704"/>
                </a:lnTo>
                <a:lnTo>
                  <a:pt x="1498196" y="1785369"/>
                </a:lnTo>
                <a:lnTo>
                  <a:pt x="1482953" y="1792985"/>
                </a:lnTo>
                <a:lnTo>
                  <a:pt x="1462948" y="1802823"/>
                </a:lnTo>
                <a:lnTo>
                  <a:pt x="1438814" y="1814248"/>
                </a:lnTo>
                <a:lnTo>
                  <a:pt x="1410870" y="1827259"/>
                </a:lnTo>
                <a:lnTo>
                  <a:pt x="1380385" y="1841223"/>
                </a:lnTo>
                <a:lnTo>
                  <a:pt x="1347678" y="1855186"/>
                </a:lnTo>
                <a:lnTo>
                  <a:pt x="1313382" y="1869150"/>
                </a:lnTo>
                <a:lnTo>
                  <a:pt x="1295917" y="1876131"/>
                </a:lnTo>
                <a:lnTo>
                  <a:pt x="1278769" y="1882796"/>
                </a:lnTo>
                <a:lnTo>
                  <a:pt x="1260987" y="1889143"/>
                </a:lnTo>
                <a:lnTo>
                  <a:pt x="1243204" y="1895172"/>
                </a:lnTo>
                <a:lnTo>
                  <a:pt x="1225739" y="1900885"/>
                </a:lnTo>
                <a:lnTo>
                  <a:pt x="1208909" y="1905962"/>
                </a:lnTo>
                <a:lnTo>
                  <a:pt x="1191761" y="1910723"/>
                </a:lnTo>
                <a:lnTo>
                  <a:pt x="1175248" y="1914848"/>
                </a:lnTo>
                <a:lnTo>
                  <a:pt x="1159371" y="1918656"/>
                </a:lnTo>
                <a:lnTo>
                  <a:pt x="1144129" y="1921513"/>
                </a:lnTo>
                <a:lnTo>
                  <a:pt x="1129204" y="1923417"/>
                </a:lnTo>
                <a:lnTo>
                  <a:pt x="1115232" y="1925004"/>
                </a:lnTo>
                <a:lnTo>
                  <a:pt x="1108563" y="1925321"/>
                </a:lnTo>
                <a:lnTo>
                  <a:pt x="1102212" y="1925638"/>
                </a:lnTo>
                <a:lnTo>
                  <a:pt x="1095861" y="1925638"/>
                </a:lnTo>
                <a:lnTo>
                  <a:pt x="1089828" y="1925321"/>
                </a:lnTo>
                <a:lnTo>
                  <a:pt x="1076808" y="1924051"/>
                </a:lnTo>
                <a:lnTo>
                  <a:pt x="1061884" y="1922465"/>
                </a:lnTo>
                <a:lnTo>
                  <a:pt x="1025683" y="1918656"/>
                </a:lnTo>
                <a:lnTo>
                  <a:pt x="983131" y="1912944"/>
                </a:lnTo>
                <a:lnTo>
                  <a:pt x="934546" y="1906280"/>
                </a:lnTo>
                <a:lnTo>
                  <a:pt x="824992" y="1890412"/>
                </a:lnTo>
                <a:lnTo>
                  <a:pt x="707181" y="1872958"/>
                </a:lnTo>
                <a:lnTo>
                  <a:pt x="589688" y="1856138"/>
                </a:lnTo>
                <a:lnTo>
                  <a:pt x="534117" y="1848522"/>
                </a:lnTo>
                <a:lnTo>
                  <a:pt x="482357" y="1841540"/>
                </a:lnTo>
                <a:lnTo>
                  <a:pt x="435677" y="1835828"/>
                </a:lnTo>
                <a:lnTo>
                  <a:pt x="394713" y="1831385"/>
                </a:lnTo>
                <a:lnTo>
                  <a:pt x="376613" y="1829798"/>
                </a:lnTo>
                <a:lnTo>
                  <a:pt x="361053" y="1828529"/>
                </a:lnTo>
                <a:lnTo>
                  <a:pt x="347399" y="1827577"/>
                </a:lnTo>
                <a:lnTo>
                  <a:pt x="335967" y="1827259"/>
                </a:lnTo>
                <a:lnTo>
                  <a:pt x="314056" y="1827577"/>
                </a:lnTo>
                <a:lnTo>
                  <a:pt x="289922" y="1827894"/>
                </a:lnTo>
                <a:lnTo>
                  <a:pt x="237209" y="1829481"/>
                </a:lnTo>
                <a:lnTo>
                  <a:pt x="181321" y="1831385"/>
                </a:lnTo>
                <a:lnTo>
                  <a:pt x="126702" y="1833606"/>
                </a:lnTo>
                <a:lnTo>
                  <a:pt x="37153" y="1837732"/>
                </a:lnTo>
                <a:lnTo>
                  <a:pt x="0" y="1839636"/>
                </a:lnTo>
                <a:lnTo>
                  <a:pt x="19053" y="1500704"/>
                </a:lnTo>
                <a:lnTo>
                  <a:pt x="28580" y="1501657"/>
                </a:lnTo>
                <a:lnTo>
                  <a:pt x="54301" y="1503878"/>
                </a:lnTo>
                <a:lnTo>
                  <a:pt x="72084" y="1505147"/>
                </a:lnTo>
                <a:lnTo>
                  <a:pt x="92089" y="1506099"/>
                </a:lnTo>
                <a:lnTo>
                  <a:pt x="114318" y="1507369"/>
                </a:lnTo>
                <a:lnTo>
                  <a:pt x="137499" y="1507686"/>
                </a:lnTo>
                <a:lnTo>
                  <a:pt x="161632" y="1507369"/>
                </a:lnTo>
                <a:lnTo>
                  <a:pt x="173699" y="1506734"/>
                </a:lnTo>
                <a:lnTo>
                  <a:pt x="186084" y="1505782"/>
                </a:lnTo>
                <a:lnTo>
                  <a:pt x="198151" y="1504830"/>
                </a:lnTo>
                <a:lnTo>
                  <a:pt x="210217" y="1503878"/>
                </a:lnTo>
                <a:lnTo>
                  <a:pt x="221649" y="1502291"/>
                </a:lnTo>
                <a:lnTo>
                  <a:pt x="233399" y="1500704"/>
                </a:lnTo>
                <a:lnTo>
                  <a:pt x="244513" y="1498483"/>
                </a:lnTo>
                <a:lnTo>
                  <a:pt x="255627" y="1496262"/>
                </a:lnTo>
                <a:lnTo>
                  <a:pt x="265471" y="1493088"/>
                </a:lnTo>
                <a:lnTo>
                  <a:pt x="275315" y="1490232"/>
                </a:lnTo>
                <a:lnTo>
                  <a:pt x="284524" y="1486424"/>
                </a:lnTo>
                <a:lnTo>
                  <a:pt x="292780" y="1482615"/>
                </a:lnTo>
                <a:lnTo>
                  <a:pt x="300719" y="1478172"/>
                </a:lnTo>
                <a:lnTo>
                  <a:pt x="304212" y="1475634"/>
                </a:lnTo>
                <a:lnTo>
                  <a:pt x="307705" y="1473095"/>
                </a:lnTo>
                <a:lnTo>
                  <a:pt x="321677" y="1462622"/>
                </a:lnTo>
                <a:lnTo>
                  <a:pt x="337872" y="1450880"/>
                </a:lnTo>
                <a:lnTo>
                  <a:pt x="355972" y="1438821"/>
                </a:lnTo>
                <a:lnTo>
                  <a:pt x="375978" y="1426127"/>
                </a:lnTo>
                <a:lnTo>
                  <a:pt x="396936" y="1413433"/>
                </a:lnTo>
                <a:lnTo>
                  <a:pt x="418847" y="1400421"/>
                </a:lnTo>
                <a:lnTo>
                  <a:pt x="441075" y="1387727"/>
                </a:lnTo>
                <a:lnTo>
                  <a:pt x="463621" y="1375351"/>
                </a:lnTo>
                <a:lnTo>
                  <a:pt x="485850" y="1363291"/>
                </a:lnTo>
                <a:lnTo>
                  <a:pt x="508078" y="1352184"/>
                </a:lnTo>
                <a:lnTo>
                  <a:pt x="529037" y="1341711"/>
                </a:lnTo>
                <a:lnTo>
                  <a:pt x="549042" y="1332191"/>
                </a:lnTo>
                <a:lnTo>
                  <a:pt x="567142" y="1323940"/>
                </a:lnTo>
                <a:lnTo>
                  <a:pt x="583972" y="1317275"/>
                </a:lnTo>
                <a:lnTo>
                  <a:pt x="597945" y="1311880"/>
                </a:lnTo>
                <a:lnTo>
                  <a:pt x="604296" y="1309976"/>
                </a:lnTo>
                <a:lnTo>
                  <a:pt x="609694" y="1308389"/>
                </a:lnTo>
                <a:lnTo>
                  <a:pt x="616680" y="1307120"/>
                </a:lnTo>
                <a:lnTo>
                  <a:pt x="626524" y="1304899"/>
                </a:lnTo>
                <a:lnTo>
                  <a:pt x="655103" y="1299821"/>
                </a:lnTo>
                <a:lnTo>
                  <a:pt x="693844" y="1293474"/>
                </a:lnTo>
                <a:lnTo>
                  <a:pt x="740842" y="1286492"/>
                </a:lnTo>
                <a:lnTo>
                  <a:pt x="794507" y="1279193"/>
                </a:lnTo>
                <a:lnTo>
                  <a:pt x="853254" y="1271894"/>
                </a:lnTo>
                <a:lnTo>
                  <a:pt x="884056" y="1268403"/>
                </a:lnTo>
                <a:lnTo>
                  <a:pt x="915176" y="1264912"/>
                </a:lnTo>
                <a:lnTo>
                  <a:pt x="946931" y="1261421"/>
                </a:lnTo>
                <a:lnTo>
                  <a:pt x="979003" y="1258565"/>
                </a:lnTo>
                <a:lnTo>
                  <a:pt x="1010758" y="1256026"/>
                </a:lnTo>
                <a:lnTo>
                  <a:pt x="1042195" y="1253488"/>
                </a:lnTo>
                <a:lnTo>
                  <a:pt x="1073633" y="1251583"/>
                </a:lnTo>
                <a:lnTo>
                  <a:pt x="1103800" y="1249997"/>
                </a:lnTo>
                <a:lnTo>
                  <a:pt x="1108711" y="1249733"/>
                </a:lnTo>
                <a:lnTo>
                  <a:pt x="1108711" y="1144905"/>
                </a:lnTo>
                <a:lnTo>
                  <a:pt x="1105218" y="1127104"/>
                </a:lnTo>
                <a:lnTo>
                  <a:pt x="1102043" y="1110256"/>
                </a:lnTo>
                <a:lnTo>
                  <a:pt x="1097916" y="1094680"/>
                </a:lnTo>
                <a:lnTo>
                  <a:pt x="1093788" y="1080057"/>
                </a:lnTo>
                <a:lnTo>
                  <a:pt x="1089026" y="1067024"/>
                </a:lnTo>
                <a:lnTo>
                  <a:pt x="1083946" y="1054626"/>
                </a:lnTo>
                <a:lnTo>
                  <a:pt x="1078866" y="1043818"/>
                </a:lnTo>
                <a:lnTo>
                  <a:pt x="1073468" y="1033010"/>
                </a:lnTo>
                <a:lnTo>
                  <a:pt x="1067753" y="1023474"/>
                </a:lnTo>
                <a:lnTo>
                  <a:pt x="1061721" y="1014255"/>
                </a:lnTo>
                <a:lnTo>
                  <a:pt x="1055371" y="1005672"/>
                </a:lnTo>
                <a:lnTo>
                  <a:pt x="1049021" y="997407"/>
                </a:lnTo>
                <a:lnTo>
                  <a:pt x="1042671" y="989460"/>
                </a:lnTo>
                <a:lnTo>
                  <a:pt x="1036003" y="981831"/>
                </a:lnTo>
                <a:lnTo>
                  <a:pt x="1022668" y="966891"/>
                </a:lnTo>
                <a:lnTo>
                  <a:pt x="1013461" y="957036"/>
                </a:lnTo>
                <a:lnTo>
                  <a:pt x="1004888" y="947182"/>
                </a:lnTo>
                <a:lnTo>
                  <a:pt x="995681" y="936692"/>
                </a:lnTo>
                <a:lnTo>
                  <a:pt x="987108" y="925884"/>
                </a:lnTo>
                <a:lnTo>
                  <a:pt x="978853" y="914440"/>
                </a:lnTo>
                <a:lnTo>
                  <a:pt x="970916" y="902042"/>
                </a:lnTo>
                <a:lnTo>
                  <a:pt x="966788" y="895367"/>
                </a:lnTo>
                <a:lnTo>
                  <a:pt x="962978" y="888691"/>
                </a:lnTo>
                <a:lnTo>
                  <a:pt x="959168" y="881698"/>
                </a:lnTo>
                <a:lnTo>
                  <a:pt x="955676" y="874069"/>
                </a:lnTo>
                <a:lnTo>
                  <a:pt x="952183" y="866122"/>
                </a:lnTo>
                <a:lnTo>
                  <a:pt x="948691" y="858175"/>
                </a:lnTo>
                <a:lnTo>
                  <a:pt x="945516" y="849910"/>
                </a:lnTo>
                <a:lnTo>
                  <a:pt x="942341" y="841009"/>
                </a:lnTo>
                <a:lnTo>
                  <a:pt x="939483" y="831790"/>
                </a:lnTo>
                <a:lnTo>
                  <a:pt x="936626" y="821936"/>
                </a:lnTo>
                <a:lnTo>
                  <a:pt x="934086" y="812082"/>
                </a:lnTo>
                <a:lnTo>
                  <a:pt x="931863" y="801274"/>
                </a:lnTo>
                <a:lnTo>
                  <a:pt x="929323" y="790148"/>
                </a:lnTo>
                <a:lnTo>
                  <a:pt x="927418" y="778704"/>
                </a:lnTo>
                <a:lnTo>
                  <a:pt x="925513" y="766624"/>
                </a:lnTo>
                <a:lnTo>
                  <a:pt x="923608" y="753909"/>
                </a:lnTo>
                <a:lnTo>
                  <a:pt x="922338" y="740876"/>
                </a:lnTo>
                <a:lnTo>
                  <a:pt x="921068" y="727207"/>
                </a:lnTo>
                <a:lnTo>
                  <a:pt x="920433" y="712584"/>
                </a:lnTo>
                <a:lnTo>
                  <a:pt x="919481" y="697644"/>
                </a:lnTo>
                <a:lnTo>
                  <a:pt x="919163" y="680478"/>
                </a:lnTo>
                <a:lnTo>
                  <a:pt x="919481" y="663948"/>
                </a:lnTo>
                <a:lnTo>
                  <a:pt x="920751" y="647736"/>
                </a:lnTo>
                <a:lnTo>
                  <a:pt x="922338" y="631842"/>
                </a:lnTo>
                <a:lnTo>
                  <a:pt x="924561" y="616266"/>
                </a:lnTo>
                <a:lnTo>
                  <a:pt x="928053" y="601325"/>
                </a:lnTo>
                <a:lnTo>
                  <a:pt x="932181" y="586703"/>
                </a:lnTo>
                <a:lnTo>
                  <a:pt x="936308" y="572398"/>
                </a:lnTo>
                <a:lnTo>
                  <a:pt x="941706" y="558093"/>
                </a:lnTo>
                <a:lnTo>
                  <a:pt x="947738" y="544424"/>
                </a:lnTo>
                <a:lnTo>
                  <a:pt x="954406" y="531391"/>
                </a:lnTo>
                <a:lnTo>
                  <a:pt x="958216" y="525033"/>
                </a:lnTo>
                <a:lnTo>
                  <a:pt x="961708" y="518676"/>
                </a:lnTo>
                <a:lnTo>
                  <a:pt x="965836" y="512318"/>
                </a:lnTo>
                <a:lnTo>
                  <a:pt x="969646" y="506278"/>
                </a:lnTo>
                <a:lnTo>
                  <a:pt x="978853" y="494199"/>
                </a:lnTo>
                <a:lnTo>
                  <a:pt x="988061" y="483073"/>
                </a:lnTo>
                <a:lnTo>
                  <a:pt x="998221" y="471629"/>
                </a:lnTo>
                <a:lnTo>
                  <a:pt x="1008698" y="461139"/>
                </a:lnTo>
                <a:lnTo>
                  <a:pt x="1019811" y="451602"/>
                </a:lnTo>
                <a:lnTo>
                  <a:pt x="1030923" y="442384"/>
                </a:lnTo>
                <a:lnTo>
                  <a:pt x="1042671" y="433801"/>
                </a:lnTo>
                <a:lnTo>
                  <a:pt x="1054736" y="425854"/>
                </a:lnTo>
                <a:lnTo>
                  <a:pt x="1066483" y="418542"/>
                </a:lnTo>
                <a:lnTo>
                  <a:pt x="1078866" y="411549"/>
                </a:lnTo>
                <a:lnTo>
                  <a:pt x="1091248" y="405191"/>
                </a:lnTo>
                <a:lnTo>
                  <a:pt x="1103631" y="399152"/>
                </a:lnTo>
                <a:lnTo>
                  <a:pt x="1116331" y="393748"/>
                </a:lnTo>
                <a:lnTo>
                  <a:pt x="1128713" y="388661"/>
                </a:lnTo>
                <a:lnTo>
                  <a:pt x="1141413" y="383893"/>
                </a:lnTo>
                <a:lnTo>
                  <a:pt x="1153796" y="380079"/>
                </a:lnTo>
                <a:lnTo>
                  <a:pt x="1166178" y="376264"/>
                </a:lnTo>
                <a:lnTo>
                  <a:pt x="1178243" y="373085"/>
                </a:lnTo>
                <a:lnTo>
                  <a:pt x="1190308" y="369906"/>
                </a:lnTo>
                <a:lnTo>
                  <a:pt x="1201738" y="367363"/>
                </a:lnTo>
                <a:lnTo>
                  <a:pt x="1213168" y="364820"/>
                </a:lnTo>
                <a:lnTo>
                  <a:pt x="1224281" y="362595"/>
                </a:lnTo>
                <a:lnTo>
                  <a:pt x="1235076" y="361006"/>
                </a:lnTo>
                <a:lnTo>
                  <a:pt x="1254761" y="358145"/>
                </a:lnTo>
                <a:lnTo>
                  <a:pt x="1272223" y="356237"/>
                </a:lnTo>
                <a:lnTo>
                  <a:pt x="1287781" y="354966"/>
                </a:lnTo>
                <a:lnTo>
                  <a:pt x="1300163" y="354330"/>
                </a:lnTo>
                <a:lnTo>
                  <a:pt x="1309371" y="354012"/>
                </a:lnTo>
                <a:close/>
                <a:moveTo>
                  <a:pt x="1815403" y="215900"/>
                </a:moveTo>
                <a:lnTo>
                  <a:pt x="1818266" y="216218"/>
                </a:lnTo>
                <a:lnTo>
                  <a:pt x="1821764" y="216535"/>
                </a:lnTo>
                <a:lnTo>
                  <a:pt x="1824945" y="217170"/>
                </a:lnTo>
                <a:lnTo>
                  <a:pt x="1828126" y="218758"/>
                </a:lnTo>
                <a:lnTo>
                  <a:pt x="1830989" y="220028"/>
                </a:lnTo>
                <a:lnTo>
                  <a:pt x="1834170" y="221615"/>
                </a:lnTo>
                <a:lnTo>
                  <a:pt x="1836715" y="223520"/>
                </a:lnTo>
                <a:lnTo>
                  <a:pt x="1839577" y="226060"/>
                </a:lnTo>
                <a:lnTo>
                  <a:pt x="1841804" y="228600"/>
                </a:lnTo>
                <a:lnTo>
                  <a:pt x="1843713" y="231458"/>
                </a:lnTo>
                <a:lnTo>
                  <a:pt x="1845621" y="234315"/>
                </a:lnTo>
                <a:lnTo>
                  <a:pt x="1847212" y="237490"/>
                </a:lnTo>
                <a:lnTo>
                  <a:pt x="1848166" y="240348"/>
                </a:lnTo>
                <a:lnTo>
                  <a:pt x="1848802" y="243523"/>
                </a:lnTo>
                <a:lnTo>
                  <a:pt x="1849438" y="247015"/>
                </a:lnTo>
                <a:lnTo>
                  <a:pt x="1849438" y="250508"/>
                </a:lnTo>
                <a:lnTo>
                  <a:pt x="1849438" y="253365"/>
                </a:lnTo>
                <a:lnTo>
                  <a:pt x="1848802" y="256858"/>
                </a:lnTo>
                <a:lnTo>
                  <a:pt x="1848166" y="260033"/>
                </a:lnTo>
                <a:lnTo>
                  <a:pt x="1847212" y="263208"/>
                </a:lnTo>
                <a:lnTo>
                  <a:pt x="1845621" y="266065"/>
                </a:lnTo>
                <a:lnTo>
                  <a:pt x="1843713" y="268923"/>
                </a:lnTo>
                <a:lnTo>
                  <a:pt x="1841804" y="271780"/>
                </a:lnTo>
                <a:lnTo>
                  <a:pt x="1839577" y="274320"/>
                </a:lnTo>
                <a:lnTo>
                  <a:pt x="1736517" y="377190"/>
                </a:lnTo>
                <a:lnTo>
                  <a:pt x="1733654" y="379730"/>
                </a:lnTo>
                <a:lnTo>
                  <a:pt x="1731109" y="381635"/>
                </a:lnTo>
                <a:lnTo>
                  <a:pt x="1727928" y="383223"/>
                </a:lnTo>
                <a:lnTo>
                  <a:pt x="1725065" y="384810"/>
                </a:lnTo>
                <a:lnTo>
                  <a:pt x="1721885" y="386080"/>
                </a:lnTo>
                <a:lnTo>
                  <a:pt x="1718704" y="386715"/>
                </a:lnTo>
                <a:lnTo>
                  <a:pt x="1715205" y="387350"/>
                </a:lnTo>
                <a:lnTo>
                  <a:pt x="1712342" y="387350"/>
                </a:lnTo>
                <a:lnTo>
                  <a:pt x="1708843" y="387350"/>
                </a:lnTo>
                <a:lnTo>
                  <a:pt x="1705662" y="386715"/>
                </a:lnTo>
                <a:lnTo>
                  <a:pt x="1702163" y="386080"/>
                </a:lnTo>
                <a:lnTo>
                  <a:pt x="1699300" y="384810"/>
                </a:lnTo>
                <a:lnTo>
                  <a:pt x="1696119" y="383223"/>
                </a:lnTo>
                <a:lnTo>
                  <a:pt x="1693257" y="381635"/>
                </a:lnTo>
                <a:lnTo>
                  <a:pt x="1690394" y="379730"/>
                </a:lnTo>
                <a:lnTo>
                  <a:pt x="1687849" y="377190"/>
                </a:lnTo>
                <a:lnTo>
                  <a:pt x="1685622" y="374650"/>
                </a:lnTo>
                <a:lnTo>
                  <a:pt x="1683396" y="371793"/>
                </a:lnTo>
                <a:lnTo>
                  <a:pt x="1681805" y="368935"/>
                </a:lnTo>
                <a:lnTo>
                  <a:pt x="1680533" y="365760"/>
                </a:lnTo>
                <a:lnTo>
                  <a:pt x="1679261" y="362903"/>
                </a:lnTo>
                <a:lnTo>
                  <a:pt x="1678624" y="359410"/>
                </a:lnTo>
                <a:lnTo>
                  <a:pt x="1678306" y="356235"/>
                </a:lnTo>
                <a:lnTo>
                  <a:pt x="1677988" y="353378"/>
                </a:lnTo>
                <a:lnTo>
                  <a:pt x="1678306" y="349885"/>
                </a:lnTo>
                <a:lnTo>
                  <a:pt x="1678624" y="346393"/>
                </a:lnTo>
                <a:lnTo>
                  <a:pt x="1679261" y="343218"/>
                </a:lnTo>
                <a:lnTo>
                  <a:pt x="1680533" y="340043"/>
                </a:lnTo>
                <a:lnTo>
                  <a:pt x="1681805" y="337185"/>
                </a:lnTo>
                <a:lnTo>
                  <a:pt x="1683396" y="334328"/>
                </a:lnTo>
                <a:lnTo>
                  <a:pt x="1685622" y="331470"/>
                </a:lnTo>
                <a:lnTo>
                  <a:pt x="1687849" y="328930"/>
                </a:lnTo>
                <a:lnTo>
                  <a:pt x="1790910" y="226060"/>
                </a:lnTo>
                <a:lnTo>
                  <a:pt x="1793455" y="223520"/>
                </a:lnTo>
                <a:lnTo>
                  <a:pt x="1796317" y="221615"/>
                </a:lnTo>
                <a:lnTo>
                  <a:pt x="1799180" y="220028"/>
                </a:lnTo>
                <a:lnTo>
                  <a:pt x="1802361" y="218758"/>
                </a:lnTo>
                <a:lnTo>
                  <a:pt x="1805224" y="217170"/>
                </a:lnTo>
                <a:lnTo>
                  <a:pt x="1808723" y="216535"/>
                </a:lnTo>
                <a:lnTo>
                  <a:pt x="1811904" y="216218"/>
                </a:lnTo>
                <a:lnTo>
                  <a:pt x="1815403" y="215900"/>
                </a:lnTo>
                <a:close/>
                <a:moveTo>
                  <a:pt x="851599" y="215900"/>
                </a:moveTo>
                <a:lnTo>
                  <a:pt x="855065" y="216218"/>
                </a:lnTo>
                <a:lnTo>
                  <a:pt x="857902" y="216535"/>
                </a:lnTo>
                <a:lnTo>
                  <a:pt x="861368" y="217170"/>
                </a:lnTo>
                <a:lnTo>
                  <a:pt x="864205" y="218758"/>
                </a:lnTo>
                <a:lnTo>
                  <a:pt x="867356" y="220028"/>
                </a:lnTo>
                <a:lnTo>
                  <a:pt x="870192" y="221615"/>
                </a:lnTo>
                <a:lnTo>
                  <a:pt x="872713" y="223520"/>
                </a:lnTo>
                <a:lnTo>
                  <a:pt x="875550" y="226060"/>
                </a:lnTo>
                <a:lnTo>
                  <a:pt x="977657" y="328930"/>
                </a:lnTo>
                <a:lnTo>
                  <a:pt x="979863" y="331470"/>
                </a:lnTo>
                <a:lnTo>
                  <a:pt x="981754" y="334328"/>
                </a:lnTo>
                <a:lnTo>
                  <a:pt x="983960" y="337185"/>
                </a:lnTo>
                <a:lnTo>
                  <a:pt x="985220" y="340043"/>
                </a:lnTo>
                <a:lnTo>
                  <a:pt x="986166" y="343218"/>
                </a:lnTo>
                <a:lnTo>
                  <a:pt x="986796" y="346393"/>
                </a:lnTo>
                <a:lnTo>
                  <a:pt x="987426" y="349885"/>
                </a:lnTo>
                <a:lnTo>
                  <a:pt x="987426" y="353378"/>
                </a:lnTo>
                <a:lnTo>
                  <a:pt x="987426" y="356235"/>
                </a:lnTo>
                <a:lnTo>
                  <a:pt x="986796" y="359410"/>
                </a:lnTo>
                <a:lnTo>
                  <a:pt x="986166" y="362903"/>
                </a:lnTo>
                <a:lnTo>
                  <a:pt x="985220" y="365760"/>
                </a:lnTo>
                <a:lnTo>
                  <a:pt x="983960" y="368935"/>
                </a:lnTo>
                <a:lnTo>
                  <a:pt x="981754" y="371793"/>
                </a:lnTo>
                <a:lnTo>
                  <a:pt x="979863" y="374650"/>
                </a:lnTo>
                <a:lnTo>
                  <a:pt x="977657" y="377190"/>
                </a:lnTo>
                <a:lnTo>
                  <a:pt x="975135" y="379730"/>
                </a:lnTo>
                <a:lnTo>
                  <a:pt x="972299" y="381635"/>
                </a:lnTo>
                <a:lnTo>
                  <a:pt x="969778" y="383223"/>
                </a:lnTo>
                <a:lnTo>
                  <a:pt x="966627" y="384810"/>
                </a:lnTo>
                <a:lnTo>
                  <a:pt x="963475" y="386080"/>
                </a:lnTo>
                <a:lnTo>
                  <a:pt x="960324" y="386715"/>
                </a:lnTo>
                <a:lnTo>
                  <a:pt x="957172" y="387350"/>
                </a:lnTo>
                <a:lnTo>
                  <a:pt x="953706" y="387350"/>
                </a:lnTo>
                <a:lnTo>
                  <a:pt x="950554" y="387350"/>
                </a:lnTo>
                <a:lnTo>
                  <a:pt x="947088" y="386715"/>
                </a:lnTo>
                <a:lnTo>
                  <a:pt x="944251" y="386080"/>
                </a:lnTo>
                <a:lnTo>
                  <a:pt x="940785" y="384810"/>
                </a:lnTo>
                <a:lnTo>
                  <a:pt x="937948" y="383223"/>
                </a:lnTo>
                <a:lnTo>
                  <a:pt x="935112" y="381635"/>
                </a:lnTo>
                <a:lnTo>
                  <a:pt x="932276" y="379730"/>
                </a:lnTo>
                <a:lnTo>
                  <a:pt x="929440" y="377190"/>
                </a:lnTo>
                <a:lnTo>
                  <a:pt x="827333" y="274320"/>
                </a:lnTo>
                <a:lnTo>
                  <a:pt x="825127" y="271780"/>
                </a:lnTo>
                <a:lnTo>
                  <a:pt x="823236" y="268923"/>
                </a:lnTo>
                <a:lnTo>
                  <a:pt x="821345" y="266065"/>
                </a:lnTo>
                <a:lnTo>
                  <a:pt x="820084" y="263208"/>
                </a:lnTo>
                <a:lnTo>
                  <a:pt x="819139" y="260033"/>
                </a:lnTo>
                <a:lnTo>
                  <a:pt x="818193" y="256858"/>
                </a:lnTo>
                <a:lnTo>
                  <a:pt x="817878" y="253365"/>
                </a:lnTo>
                <a:lnTo>
                  <a:pt x="817563" y="250508"/>
                </a:lnTo>
                <a:lnTo>
                  <a:pt x="817878" y="247015"/>
                </a:lnTo>
                <a:lnTo>
                  <a:pt x="818193" y="243523"/>
                </a:lnTo>
                <a:lnTo>
                  <a:pt x="819139" y="240348"/>
                </a:lnTo>
                <a:lnTo>
                  <a:pt x="820084" y="237490"/>
                </a:lnTo>
                <a:lnTo>
                  <a:pt x="821345" y="234315"/>
                </a:lnTo>
                <a:lnTo>
                  <a:pt x="823236" y="231458"/>
                </a:lnTo>
                <a:lnTo>
                  <a:pt x="825127" y="228600"/>
                </a:lnTo>
                <a:lnTo>
                  <a:pt x="827333" y="226060"/>
                </a:lnTo>
                <a:lnTo>
                  <a:pt x="830169" y="223520"/>
                </a:lnTo>
                <a:lnTo>
                  <a:pt x="832690" y="221615"/>
                </a:lnTo>
                <a:lnTo>
                  <a:pt x="835842" y="220028"/>
                </a:lnTo>
                <a:lnTo>
                  <a:pt x="838678" y="218758"/>
                </a:lnTo>
                <a:lnTo>
                  <a:pt x="842144" y="217170"/>
                </a:lnTo>
                <a:lnTo>
                  <a:pt x="844981" y="216535"/>
                </a:lnTo>
                <a:lnTo>
                  <a:pt x="848447" y="216218"/>
                </a:lnTo>
                <a:lnTo>
                  <a:pt x="851599" y="215900"/>
                </a:lnTo>
                <a:close/>
                <a:moveTo>
                  <a:pt x="1318578" y="0"/>
                </a:moveTo>
                <a:lnTo>
                  <a:pt x="1321753" y="318"/>
                </a:lnTo>
                <a:lnTo>
                  <a:pt x="1325563" y="636"/>
                </a:lnTo>
                <a:lnTo>
                  <a:pt x="1328421" y="1590"/>
                </a:lnTo>
                <a:lnTo>
                  <a:pt x="1331913" y="2544"/>
                </a:lnTo>
                <a:lnTo>
                  <a:pt x="1334771" y="4133"/>
                </a:lnTo>
                <a:lnTo>
                  <a:pt x="1337629" y="6041"/>
                </a:lnTo>
                <a:lnTo>
                  <a:pt x="1340169" y="7949"/>
                </a:lnTo>
                <a:lnTo>
                  <a:pt x="1342391" y="9857"/>
                </a:lnTo>
                <a:lnTo>
                  <a:pt x="1344931" y="12719"/>
                </a:lnTo>
                <a:lnTo>
                  <a:pt x="1346836" y="15262"/>
                </a:lnTo>
                <a:lnTo>
                  <a:pt x="1348424" y="18124"/>
                </a:lnTo>
                <a:lnTo>
                  <a:pt x="1350011" y="20986"/>
                </a:lnTo>
                <a:lnTo>
                  <a:pt x="1351281" y="23848"/>
                </a:lnTo>
                <a:lnTo>
                  <a:pt x="1351916" y="27345"/>
                </a:lnTo>
                <a:lnTo>
                  <a:pt x="1352551" y="30843"/>
                </a:lnTo>
                <a:lnTo>
                  <a:pt x="1352551" y="34341"/>
                </a:lnTo>
                <a:lnTo>
                  <a:pt x="1352551" y="180290"/>
                </a:lnTo>
                <a:lnTo>
                  <a:pt x="1352551" y="183469"/>
                </a:lnTo>
                <a:lnTo>
                  <a:pt x="1351916" y="186967"/>
                </a:lnTo>
                <a:lnTo>
                  <a:pt x="1351281" y="190147"/>
                </a:lnTo>
                <a:lnTo>
                  <a:pt x="1350011" y="193327"/>
                </a:lnTo>
                <a:lnTo>
                  <a:pt x="1348424" y="196188"/>
                </a:lnTo>
                <a:lnTo>
                  <a:pt x="1346836" y="199368"/>
                </a:lnTo>
                <a:lnTo>
                  <a:pt x="1344931" y="201912"/>
                </a:lnTo>
                <a:lnTo>
                  <a:pt x="1342391" y="204138"/>
                </a:lnTo>
                <a:lnTo>
                  <a:pt x="1340169" y="206681"/>
                </a:lnTo>
                <a:lnTo>
                  <a:pt x="1337629" y="208271"/>
                </a:lnTo>
                <a:lnTo>
                  <a:pt x="1334771" y="210179"/>
                </a:lnTo>
                <a:lnTo>
                  <a:pt x="1331913" y="211769"/>
                </a:lnTo>
                <a:lnTo>
                  <a:pt x="1328421" y="212723"/>
                </a:lnTo>
                <a:lnTo>
                  <a:pt x="1325563" y="213677"/>
                </a:lnTo>
                <a:lnTo>
                  <a:pt x="1321753" y="213995"/>
                </a:lnTo>
                <a:lnTo>
                  <a:pt x="1318578" y="214313"/>
                </a:lnTo>
                <a:lnTo>
                  <a:pt x="1315086" y="213995"/>
                </a:lnTo>
                <a:lnTo>
                  <a:pt x="1311593" y="213677"/>
                </a:lnTo>
                <a:lnTo>
                  <a:pt x="1308418" y="212723"/>
                </a:lnTo>
                <a:lnTo>
                  <a:pt x="1305243" y="211769"/>
                </a:lnTo>
                <a:lnTo>
                  <a:pt x="1302068" y="210179"/>
                </a:lnTo>
                <a:lnTo>
                  <a:pt x="1299528" y="208271"/>
                </a:lnTo>
                <a:lnTo>
                  <a:pt x="1296671" y="206681"/>
                </a:lnTo>
                <a:lnTo>
                  <a:pt x="1294448" y="204138"/>
                </a:lnTo>
                <a:lnTo>
                  <a:pt x="1292226" y="201912"/>
                </a:lnTo>
                <a:lnTo>
                  <a:pt x="1290003" y="199368"/>
                </a:lnTo>
                <a:lnTo>
                  <a:pt x="1288416" y="196188"/>
                </a:lnTo>
                <a:lnTo>
                  <a:pt x="1287146" y="193327"/>
                </a:lnTo>
                <a:lnTo>
                  <a:pt x="1285876" y="190147"/>
                </a:lnTo>
                <a:lnTo>
                  <a:pt x="1285241" y="186967"/>
                </a:lnTo>
                <a:lnTo>
                  <a:pt x="1284288" y="183469"/>
                </a:lnTo>
                <a:lnTo>
                  <a:pt x="1284288" y="180290"/>
                </a:lnTo>
                <a:lnTo>
                  <a:pt x="1284288" y="34341"/>
                </a:lnTo>
                <a:lnTo>
                  <a:pt x="1284288" y="30843"/>
                </a:lnTo>
                <a:lnTo>
                  <a:pt x="1285241" y="27345"/>
                </a:lnTo>
                <a:lnTo>
                  <a:pt x="1285876" y="23848"/>
                </a:lnTo>
                <a:lnTo>
                  <a:pt x="1287146" y="20986"/>
                </a:lnTo>
                <a:lnTo>
                  <a:pt x="1288416" y="18124"/>
                </a:lnTo>
                <a:lnTo>
                  <a:pt x="1290003" y="15262"/>
                </a:lnTo>
                <a:lnTo>
                  <a:pt x="1292226" y="12719"/>
                </a:lnTo>
                <a:lnTo>
                  <a:pt x="1294448" y="9857"/>
                </a:lnTo>
                <a:lnTo>
                  <a:pt x="1296671" y="7949"/>
                </a:lnTo>
                <a:lnTo>
                  <a:pt x="1299528" y="6041"/>
                </a:lnTo>
                <a:lnTo>
                  <a:pt x="1302068" y="4133"/>
                </a:lnTo>
                <a:lnTo>
                  <a:pt x="1305243" y="2544"/>
                </a:lnTo>
                <a:lnTo>
                  <a:pt x="1308418" y="1590"/>
                </a:lnTo>
                <a:lnTo>
                  <a:pt x="1311593" y="636"/>
                </a:lnTo>
                <a:lnTo>
                  <a:pt x="1315086" y="318"/>
                </a:lnTo>
                <a:lnTo>
                  <a:pt x="1318578" y="0"/>
                </a:lnTo>
                <a:close/>
              </a:path>
            </a:pathLst>
          </a:custGeom>
          <a:solidFill>
            <a:srgbClr val="ED7D31"/>
          </a:solidFill>
          <a:ln>
            <a:noFill/>
          </a:ln>
          <a:effectLst>
            <a:outerShdw blurRad="63500" sx="102000" sy="102000" algn="ctr"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endParaRPr>
          </a:p>
        </p:txBody>
      </p:sp>
      <p:sp>
        <p:nvSpPr>
          <p:cNvPr id="24" name="KSO_Shape"/>
          <p:cNvSpPr/>
          <p:nvPr/>
        </p:nvSpPr>
        <p:spPr bwMode="auto">
          <a:xfrm>
            <a:off x="9274175" y="3014436"/>
            <a:ext cx="1011238" cy="706438"/>
          </a:xfrm>
          <a:custGeom>
            <a:avLst/>
            <a:gdLst>
              <a:gd name="T0" fmla="*/ 1733867 w 2074863"/>
              <a:gd name="T1" fmla="*/ 579834 h 1449388"/>
              <a:gd name="T2" fmla="*/ 1791884 w 2074863"/>
              <a:gd name="T3" fmla="*/ 600246 h 1449388"/>
              <a:gd name="T4" fmla="*/ 1794804 w 2074863"/>
              <a:gd name="T5" fmla="*/ 538648 h 1449388"/>
              <a:gd name="T6" fmla="*/ 510830 w 2074863"/>
              <a:gd name="T7" fmla="*/ 162256 h 1449388"/>
              <a:gd name="T8" fmla="*/ 492893 w 2074863"/>
              <a:gd name="T9" fmla="*/ 222976 h 1449388"/>
              <a:gd name="T10" fmla="*/ 438718 w 2074863"/>
              <a:gd name="T11" fmla="*/ 188484 h 1449388"/>
              <a:gd name="T12" fmla="*/ 1598128 w 2074863"/>
              <a:gd name="T13" fmla="*/ 142089 h 1449388"/>
              <a:gd name="T14" fmla="*/ 1885296 w 2074863"/>
              <a:gd name="T15" fmla="*/ 549583 h 1449388"/>
              <a:gd name="T16" fmla="*/ 1586087 w 2074863"/>
              <a:gd name="T17" fmla="*/ 450078 h 1449388"/>
              <a:gd name="T18" fmla="*/ 486453 w 2074863"/>
              <a:gd name="T19" fmla="*/ 72185 h 1449388"/>
              <a:gd name="T20" fmla="*/ 151219 w 2074863"/>
              <a:gd name="T21" fmla="*/ 357281 h 1449388"/>
              <a:gd name="T22" fmla="*/ 295879 w 2074863"/>
              <a:gd name="T23" fmla="*/ 407592 h 1449388"/>
              <a:gd name="T24" fmla="*/ 486453 w 2074863"/>
              <a:gd name="T25" fmla="*/ 72185 h 1449388"/>
              <a:gd name="T26" fmla="*/ 681762 w 2074863"/>
              <a:gd name="T27" fmla="*/ 209994 h 1449388"/>
              <a:gd name="T28" fmla="*/ 910960 w 2074863"/>
              <a:gd name="T29" fmla="*/ 275617 h 1449388"/>
              <a:gd name="T30" fmla="*/ 1184248 w 2074863"/>
              <a:gd name="T31" fmla="*/ 351448 h 1449388"/>
              <a:gd name="T32" fmla="*/ 1396319 w 2074863"/>
              <a:gd name="T33" fmla="*/ 332855 h 1449388"/>
              <a:gd name="T34" fmla="*/ 1606205 w 2074863"/>
              <a:gd name="T35" fmla="*/ 562536 h 1449388"/>
              <a:gd name="T36" fmla="*/ 1640821 w 2074863"/>
              <a:gd name="T37" fmla="*/ 739718 h 1449388"/>
              <a:gd name="T38" fmla="*/ 1379558 w 2074863"/>
              <a:gd name="T39" fmla="*/ 843985 h 1449388"/>
              <a:gd name="T40" fmla="*/ 1124853 w 2074863"/>
              <a:gd name="T41" fmla="*/ 641283 h 1449388"/>
              <a:gd name="T42" fmla="*/ 720387 w 2074863"/>
              <a:gd name="T43" fmla="*/ 519516 h 1449388"/>
              <a:gd name="T44" fmla="*/ 653705 w 2074863"/>
              <a:gd name="T45" fmla="*/ 311345 h 1449388"/>
              <a:gd name="T46" fmla="*/ 325395 w 2074863"/>
              <a:gd name="T47" fmla="*/ 480871 h 1449388"/>
              <a:gd name="T48" fmla="*/ 435438 w 2074863"/>
              <a:gd name="T49" fmla="*/ 683574 h 1449388"/>
              <a:gd name="T50" fmla="*/ 530543 w 2074863"/>
              <a:gd name="T51" fmla="*/ 794768 h 1449388"/>
              <a:gd name="T52" fmla="*/ 611436 w 2074863"/>
              <a:gd name="T53" fmla="*/ 890286 h 1449388"/>
              <a:gd name="T54" fmla="*/ 688686 w 2074863"/>
              <a:gd name="T55" fmla="*/ 1001480 h 1449388"/>
              <a:gd name="T56" fmla="*/ 800188 w 2074863"/>
              <a:gd name="T57" fmla="*/ 1230068 h 1449388"/>
              <a:gd name="T58" fmla="*/ 913511 w 2074863"/>
              <a:gd name="T59" fmla="*/ 1255588 h 1449388"/>
              <a:gd name="T60" fmla="*/ 768486 w 2074863"/>
              <a:gd name="T61" fmla="*/ 1063458 h 1449388"/>
              <a:gd name="T62" fmla="*/ 798730 w 2074863"/>
              <a:gd name="T63" fmla="*/ 1022261 h 1449388"/>
              <a:gd name="T64" fmla="*/ 1047604 w 2074863"/>
              <a:gd name="T65" fmla="*/ 1245015 h 1449388"/>
              <a:gd name="T66" fmla="*/ 1112465 w 2074863"/>
              <a:gd name="T67" fmla="*/ 1184496 h 1449388"/>
              <a:gd name="T68" fmla="*/ 841727 w 2074863"/>
              <a:gd name="T69" fmla="*/ 896119 h 1449388"/>
              <a:gd name="T70" fmla="*/ 886182 w 2074863"/>
              <a:gd name="T71" fmla="*/ 868047 h 1449388"/>
              <a:gd name="T72" fmla="*/ 1205383 w 2074863"/>
              <a:gd name="T73" fmla="*/ 1138195 h 1449388"/>
              <a:gd name="T74" fmla="*/ 1202468 w 2074863"/>
              <a:gd name="T75" fmla="*/ 1026636 h 1449388"/>
              <a:gd name="T76" fmla="*/ 955779 w 2074863"/>
              <a:gd name="T77" fmla="*/ 749197 h 1449388"/>
              <a:gd name="T78" fmla="*/ 1006793 w 2074863"/>
              <a:gd name="T79" fmla="*/ 736437 h 1449388"/>
              <a:gd name="T80" fmla="*/ 1311053 w 2074863"/>
              <a:gd name="T81" fmla="*/ 1001480 h 1449388"/>
              <a:gd name="T82" fmla="*/ 1303037 w 2074863"/>
              <a:gd name="T83" fmla="*/ 890286 h 1449388"/>
              <a:gd name="T84" fmla="*/ 1310325 w 2074863"/>
              <a:gd name="T85" fmla="*/ 838516 h 1449388"/>
              <a:gd name="T86" fmla="*/ 1409802 w 2074863"/>
              <a:gd name="T87" fmla="*/ 919087 h 1449388"/>
              <a:gd name="T88" fmla="*/ 1378829 w 2074863"/>
              <a:gd name="T89" fmla="*/ 1028094 h 1449388"/>
              <a:gd name="T90" fmla="*/ 1306317 w 2074863"/>
              <a:gd name="T91" fmla="*/ 1123248 h 1449388"/>
              <a:gd name="T92" fmla="*/ 1210119 w 2074863"/>
              <a:gd name="T93" fmla="*/ 1205641 h 1449388"/>
              <a:gd name="T94" fmla="*/ 1113922 w 2074863"/>
              <a:gd name="T95" fmla="*/ 1290222 h 1449388"/>
              <a:gd name="T96" fmla="*/ 1016631 w 2074863"/>
              <a:gd name="T97" fmla="*/ 1300795 h 1449388"/>
              <a:gd name="T98" fmla="*/ 897478 w 2074863"/>
              <a:gd name="T99" fmla="*/ 1327044 h 1449388"/>
              <a:gd name="T100" fmla="*/ 625648 w 2074863"/>
              <a:gd name="T101" fmla="*/ 1160798 h 1449388"/>
              <a:gd name="T102" fmla="*/ 491918 w 2074863"/>
              <a:gd name="T103" fmla="*/ 1202360 h 1449388"/>
              <a:gd name="T104" fmla="*/ 458760 w 2074863"/>
              <a:gd name="T105" fmla="*/ 1134550 h 1449388"/>
              <a:gd name="T106" fmla="*/ 365477 w 2074863"/>
              <a:gd name="T107" fmla="*/ 1057260 h 1449388"/>
              <a:gd name="T108" fmla="*/ 317378 w 2074863"/>
              <a:gd name="T109" fmla="*/ 969763 h 1449388"/>
              <a:gd name="T110" fmla="*/ 233206 w 2074863"/>
              <a:gd name="T111" fmla="*/ 865131 h 1449388"/>
              <a:gd name="T112" fmla="*/ 268916 w 2074863"/>
              <a:gd name="T113" fmla="*/ 733520 h 1449388"/>
              <a:gd name="T114" fmla="*/ 186565 w 2074863"/>
              <a:gd name="T115" fmla="*/ 647845 h 1449388"/>
              <a:gd name="T116" fmla="*/ 1822 w 2074863"/>
              <a:gd name="T117" fmla="*/ 438580 h 1449388"/>
              <a:gd name="T118" fmla="*/ 272923 w 2074863"/>
              <a:gd name="T119" fmla="*/ 139996 h 144938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74863" h="1449388">
                <a:moveTo>
                  <a:pt x="1923841" y="577723"/>
                </a:moveTo>
                <a:lnTo>
                  <a:pt x="1919867" y="578517"/>
                </a:lnTo>
                <a:lnTo>
                  <a:pt x="1915893" y="579312"/>
                </a:lnTo>
                <a:lnTo>
                  <a:pt x="1911919" y="580503"/>
                </a:lnTo>
                <a:lnTo>
                  <a:pt x="1907944" y="582488"/>
                </a:lnTo>
                <a:lnTo>
                  <a:pt x="1904765" y="584871"/>
                </a:lnTo>
                <a:lnTo>
                  <a:pt x="1901983" y="586857"/>
                </a:lnTo>
                <a:lnTo>
                  <a:pt x="1898804" y="589636"/>
                </a:lnTo>
                <a:lnTo>
                  <a:pt x="1896022" y="592813"/>
                </a:lnTo>
                <a:lnTo>
                  <a:pt x="1893240" y="595593"/>
                </a:lnTo>
                <a:lnTo>
                  <a:pt x="1891253" y="599167"/>
                </a:lnTo>
                <a:lnTo>
                  <a:pt x="1889663" y="602741"/>
                </a:lnTo>
                <a:lnTo>
                  <a:pt x="1888471" y="606712"/>
                </a:lnTo>
                <a:lnTo>
                  <a:pt x="1887278" y="610683"/>
                </a:lnTo>
                <a:lnTo>
                  <a:pt x="1886483" y="615051"/>
                </a:lnTo>
                <a:lnTo>
                  <a:pt x="1886483" y="619419"/>
                </a:lnTo>
                <a:lnTo>
                  <a:pt x="1886483" y="623390"/>
                </a:lnTo>
                <a:lnTo>
                  <a:pt x="1887278" y="627758"/>
                </a:lnTo>
                <a:lnTo>
                  <a:pt x="1888471" y="631729"/>
                </a:lnTo>
                <a:lnTo>
                  <a:pt x="1889663" y="635303"/>
                </a:lnTo>
                <a:lnTo>
                  <a:pt x="1891253" y="639274"/>
                </a:lnTo>
                <a:lnTo>
                  <a:pt x="1893240" y="642451"/>
                </a:lnTo>
                <a:lnTo>
                  <a:pt x="1896022" y="646025"/>
                </a:lnTo>
                <a:lnTo>
                  <a:pt x="1898804" y="648805"/>
                </a:lnTo>
                <a:lnTo>
                  <a:pt x="1901983" y="651188"/>
                </a:lnTo>
                <a:lnTo>
                  <a:pt x="1904765" y="653967"/>
                </a:lnTo>
                <a:lnTo>
                  <a:pt x="1907944" y="655953"/>
                </a:lnTo>
                <a:lnTo>
                  <a:pt x="1911919" y="657541"/>
                </a:lnTo>
                <a:lnTo>
                  <a:pt x="1915893" y="659130"/>
                </a:lnTo>
                <a:lnTo>
                  <a:pt x="1919867" y="660321"/>
                </a:lnTo>
                <a:lnTo>
                  <a:pt x="1923841" y="660718"/>
                </a:lnTo>
                <a:lnTo>
                  <a:pt x="1928213" y="661115"/>
                </a:lnTo>
                <a:lnTo>
                  <a:pt x="1932585" y="660718"/>
                </a:lnTo>
                <a:lnTo>
                  <a:pt x="1936956" y="660321"/>
                </a:lnTo>
                <a:lnTo>
                  <a:pt x="1940533" y="659130"/>
                </a:lnTo>
                <a:lnTo>
                  <a:pt x="1944508" y="657541"/>
                </a:lnTo>
                <a:lnTo>
                  <a:pt x="1948084" y="655953"/>
                </a:lnTo>
                <a:lnTo>
                  <a:pt x="1951661" y="653967"/>
                </a:lnTo>
                <a:lnTo>
                  <a:pt x="1954841" y="651188"/>
                </a:lnTo>
                <a:lnTo>
                  <a:pt x="1958020" y="648805"/>
                </a:lnTo>
                <a:lnTo>
                  <a:pt x="1960405" y="646025"/>
                </a:lnTo>
                <a:lnTo>
                  <a:pt x="1963187" y="642451"/>
                </a:lnTo>
                <a:lnTo>
                  <a:pt x="1965174" y="639274"/>
                </a:lnTo>
                <a:lnTo>
                  <a:pt x="1966763" y="635303"/>
                </a:lnTo>
                <a:lnTo>
                  <a:pt x="1967956" y="631729"/>
                </a:lnTo>
                <a:lnTo>
                  <a:pt x="1969148" y="627758"/>
                </a:lnTo>
                <a:lnTo>
                  <a:pt x="1969943" y="623390"/>
                </a:lnTo>
                <a:lnTo>
                  <a:pt x="1970340" y="619419"/>
                </a:lnTo>
                <a:lnTo>
                  <a:pt x="1969943" y="615051"/>
                </a:lnTo>
                <a:lnTo>
                  <a:pt x="1969148" y="610683"/>
                </a:lnTo>
                <a:lnTo>
                  <a:pt x="1967956" y="606712"/>
                </a:lnTo>
                <a:lnTo>
                  <a:pt x="1966763" y="602741"/>
                </a:lnTo>
                <a:lnTo>
                  <a:pt x="1965174" y="599167"/>
                </a:lnTo>
                <a:lnTo>
                  <a:pt x="1963187" y="595593"/>
                </a:lnTo>
                <a:lnTo>
                  <a:pt x="1960405" y="592813"/>
                </a:lnTo>
                <a:lnTo>
                  <a:pt x="1958020" y="589636"/>
                </a:lnTo>
                <a:lnTo>
                  <a:pt x="1954841" y="586857"/>
                </a:lnTo>
                <a:lnTo>
                  <a:pt x="1951661" y="584871"/>
                </a:lnTo>
                <a:lnTo>
                  <a:pt x="1948084" y="582488"/>
                </a:lnTo>
                <a:lnTo>
                  <a:pt x="1944508" y="580503"/>
                </a:lnTo>
                <a:lnTo>
                  <a:pt x="1940533" y="579312"/>
                </a:lnTo>
                <a:lnTo>
                  <a:pt x="1936956" y="578517"/>
                </a:lnTo>
                <a:lnTo>
                  <a:pt x="1932585" y="577723"/>
                </a:lnTo>
                <a:lnTo>
                  <a:pt x="1928213" y="577723"/>
                </a:lnTo>
                <a:lnTo>
                  <a:pt x="1923841" y="577723"/>
                </a:lnTo>
                <a:close/>
                <a:moveTo>
                  <a:pt x="519301" y="160338"/>
                </a:moveTo>
                <a:lnTo>
                  <a:pt x="523687" y="160338"/>
                </a:lnTo>
                <a:lnTo>
                  <a:pt x="528072" y="160729"/>
                </a:lnTo>
                <a:lnTo>
                  <a:pt x="532059" y="161512"/>
                </a:lnTo>
                <a:lnTo>
                  <a:pt x="536445" y="162687"/>
                </a:lnTo>
                <a:lnTo>
                  <a:pt x="540033" y="163861"/>
                </a:lnTo>
                <a:lnTo>
                  <a:pt x="544020" y="166210"/>
                </a:lnTo>
                <a:lnTo>
                  <a:pt x="547209" y="168558"/>
                </a:lnTo>
                <a:lnTo>
                  <a:pt x="550399" y="170907"/>
                </a:lnTo>
                <a:lnTo>
                  <a:pt x="553588" y="174038"/>
                </a:lnTo>
                <a:lnTo>
                  <a:pt x="556379" y="176778"/>
                </a:lnTo>
                <a:lnTo>
                  <a:pt x="558771" y="180693"/>
                </a:lnTo>
                <a:lnTo>
                  <a:pt x="560366" y="183824"/>
                </a:lnTo>
                <a:lnTo>
                  <a:pt x="562359" y="188130"/>
                </a:lnTo>
                <a:lnTo>
                  <a:pt x="563954" y="192436"/>
                </a:lnTo>
                <a:lnTo>
                  <a:pt x="564752" y="196350"/>
                </a:lnTo>
                <a:lnTo>
                  <a:pt x="565150" y="201048"/>
                </a:lnTo>
                <a:lnTo>
                  <a:pt x="565150" y="205353"/>
                </a:lnTo>
                <a:lnTo>
                  <a:pt x="564752" y="209268"/>
                </a:lnTo>
                <a:lnTo>
                  <a:pt x="563954" y="213574"/>
                </a:lnTo>
                <a:lnTo>
                  <a:pt x="562758" y="217488"/>
                </a:lnTo>
                <a:lnTo>
                  <a:pt x="560765" y="221402"/>
                </a:lnTo>
                <a:lnTo>
                  <a:pt x="558771" y="224925"/>
                </a:lnTo>
                <a:lnTo>
                  <a:pt x="556778" y="228448"/>
                </a:lnTo>
                <a:lnTo>
                  <a:pt x="553987" y="231188"/>
                </a:lnTo>
                <a:lnTo>
                  <a:pt x="551196" y="234711"/>
                </a:lnTo>
                <a:lnTo>
                  <a:pt x="547608" y="237060"/>
                </a:lnTo>
                <a:lnTo>
                  <a:pt x="544418" y="239800"/>
                </a:lnTo>
                <a:lnTo>
                  <a:pt x="540431" y="241366"/>
                </a:lnTo>
                <a:lnTo>
                  <a:pt x="536843" y="242932"/>
                </a:lnTo>
                <a:lnTo>
                  <a:pt x="532458" y="244497"/>
                </a:lnTo>
                <a:lnTo>
                  <a:pt x="528072" y="245672"/>
                </a:lnTo>
                <a:lnTo>
                  <a:pt x="523687" y="246063"/>
                </a:lnTo>
                <a:lnTo>
                  <a:pt x="518902" y="246063"/>
                </a:lnTo>
                <a:lnTo>
                  <a:pt x="514915" y="245672"/>
                </a:lnTo>
                <a:lnTo>
                  <a:pt x="510530" y="244497"/>
                </a:lnTo>
                <a:lnTo>
                  <a:pt x="506543" y="243323"/>
                </a:lnTo>
                <a:lnTo>
                  <a:pt x="502955" y="241757"/>
                </a:lnTo>
                <a:lnTo>
                  <a:pt x="498968" y="239800"/>
                </a:lnTo>
                <a:lnTo>
                  <a:pt x="495778" y="237451"/>
                </a:lnTo>
                <a:lnTo>
                  <a:pt x="492190" y="235103"/>
                </a:lnTo>
                <a:lnTo>
                  <a:pt x="489399" y="232363"/>
                </a:lnTo>
                <a:lnTo>
                  <a:pt x="486210" y="228840"/>
                </a:lnTo>
                <a:lnTo>
                  <a:pt x="484216" y="225708"/>
                </a:lnTo>
                <a:lnTo>
                  <a:pt x="482223" y="221794"/>
                </a:lnTo>
                <a:lnTo>
                  <a:pt x="480628" y="217879"/>
                </a:lnTo>
                <a:lnTo>
                  <a:pt x="479033" y="213965"/>
                </a:lnTo>
                <a:lnTo>
                  <a:pt x="478236" y="209268"/>
                </a:lnTo>
                <a:lnTo>
                  <a:pt x="477837" y="205353"/>
                </a:lnTo>
                <a:lnTo>
                  <a:pt x="477837" y="200656"/>
                </a:lnTo>
                <a:lnTo>
                  <a:pt x="478236" y="196350"/>
                </a:lnTo>
                <a:lnTo>
                  <a:pt x="479033" y="192436"/>
                </a:lnTo>
                <a:lnTo>
                  <a:pt x="480628" y="188522"/>
                </a:lnTo>
                <a:lnTo>
                  <a:pt x="481824" y="184607"/>
                </a:lnTo>
                <a:lnTo>
                  <a:pt x="483818" y="181084"/>
                </a:lnTo>
                <a:lnTo>
                  <a:pt x="486210" y="177561"/>
                </a:lnTo>
                <a:lnTo>
                  <a:pt x="489001" y="174430"/>
                </a:lnTo>
                <a:lnTo>
                  <a:pt x="491791" y="171298"/>
                </a:lnTo>
                <a:lnTo>
                  <a:pt x="494981" y="168558"/>
                </a:lnTo>
                <a:lnTo>
                  <a:pt x="498569" y="166601"/>
                </a:lnTo>
                <a:lnTo>
                  <a:pt x="502157" y="164252"/>
                </a:lnTo>
                <a:lnTo>
                  <a:pt x="506144" y="162687"/>
                </a:lnTo>
                <a:lnTo>
                  <a:pt x="510530" y="161512"/>
                </a:lnTo>
                <a:lnTo>
                  <a:pt x="514915" y="160729"/>
                </a:lnTo>
                <a:lnTo>
                  <a:pt x="519301" y="160338"/>
                </a:lnTo>
                <a:close/>
                <a:moveTo>
                  <a:pt x="1699693" y="111125"/>
                </a:moveTo>
                <a:lnTo>
                  <a:pt x="1718770" y="131377"/>
                </a:lnTo>
                <a:lnTo>
                  <a:pt x="1740628" y="154806"/>
                </a:lnTo>
                <a:lnTo>
                  <a:pt x="1768448" y="186178"/>
                </a:lnTo>
                <a:lnTo>
                  <a:pt x="1784345" y="204842"/>
                </a:lnTo>
                <a:lnTo>
                  <a:pt x="1801832" y="224697"/>
                </a:lnTo>
                <a:lnTo>
                  <a:pt x="1819318" y="246538"/>
                </a:lnTo>
                <a:lnTo>
                  <a:pt x="1838395" y="269173"/>
                </a:lnTo>
                <a:lnTo>
                  <a:pt x="1857471" y="293793"/>
                </a:lnTo>
                <a:lnTo>
                  <a:pt x="1877343" y="318811"/>
                </a:lnTo>
                <a:lnTo>
                  <a:pt x="1897611" y="345417"/>
                </a:lnTo>
                <a:lnTo>
                  <a:pt x="1917483" y="372420"/>
                </a:lnTo>
                <a:lnTo>
                  <a:pt x="1936956" y="400217"/>
                </a:lnTo>
                <a:lnTo>
                  <a:pt x="1954841" y="426823"/>
                </a:lnTo>
                <a:lnTo>
                  <a:pt x="1971930" y="453032"/>
                </a:lnTo>
                <a:lnTo>
                  <a:pt x="1987032" y="478050"/>
                </a:lnTo>
                <a:lnTo>
                  <a:pt x="2001339" y="501479"/>
                </a:lnTo>
                <a:lnTo>
                  <a:pt x="2014057" y="524511"/>
                </a:lnTo>
                <a:lnTo>
                  <a:pt x="2025980" y="545558"/>
                </a:lnTo>
                <a:lnTo>
                  <a:pt x="2036313" y="565016"/>
                </a:lnTo>
                <a:lnTo>
                  <a:pt x="2045454" y="582488"/>
                </a:lnTo>
                <a:lnTo>
                  <a:pt x="2053402" y="598770"/>
                </a:lnTo>
                <a:lnTo>
                  <a:pt x="2065325" y="623787"/>
                </a:lnTo>
                <a:lnTo>
                  <a:pt x="2072479" y="640069"/>
                </a:lnTo>
                <a:lnTo>
                  <a:pt x="2074863" y="646025"/>
                </a:lnTo>
                <a:lnTo>
                  <a:pt x="1870189" y="796925"/>
                </a:lnTo>
                <a:lnTo>
                  <a:pt x="1867407" y="789380"/>
                </a:lnTo>
                <a:lnTo>
                  <a:pt x="1859856" y="767142"/>
                </a:lnTo>
                <a:lnTo>
                  <a:pt x="1854689" y="751258"/>
                </a:lnTo>
                <a:lnTo>
                  <a:pt x="1847933" y="733388"/>
                </a:lnTo>
                <a:lnTo>
                  <a:pt x="1839985" y="712342"/>
                </a:lnTo>
                <a:lnTo>
                  <a:pt x="1830844" y="690104"/>
                </a:lnTo>
                <a:lnTo>
                  <a:pt x="1820908" y="666278"/>
                </a:lnTo>
                <a:lnTo>
                  <a:pt x="1809383" y="640466"/>
                </a:lnTo>
                <a:lnTo>
                  <a:pt x="1797063" y="614257"/>
                </a:lnTo>
                <a:lnTo>
                  <a:pt x="1783550" y="586857"/>
                </a:lnTo>
                <a:lnTo>
                  <a:pt x="1768845" y="559059"/>
                </a:lnTo>
                <a:lnTo>
                  <a:pt x="1753346" y="531262"/>
                </a:lnTo>
                <a:lnTo>
                  <a:pt x="1744602" y="517363"/>
                </a:lnTo>
                <a:lnTo>
                  <a:pt x="1736256" y="503862"/>
                </a:lnTo>
                <a:lnTo>
                  <a:pt x="1727513" y="490360"/>
                </a:lnTo>
                <a:lnTo>
                  <a:pt x="1718770" y="476859"/>
                </a:lnTo>
                <a:lnTo>
                  <a:pt x="1709232" y="463357"/>
                </a:lnTo>
                <a:lnTo>
                  <a:pt x="1700091" y="450650"/>
                </a:lnTo>
                <a:lnTo>
                  <a:pt x="1690552" y="438339"/>
                </a:lnTo>
                <a:lnTo>
                  <a:pt x="1681014" y="426029"/>
                </a:lnTo>
                <a:lnTo>
                  <a:pt x="1661938" y="403394"/>
                </a:lnTo>
                <a:lnTo>
                  <a:pt x="1643259" y="381951"/>
                </a:lnTo>
                <a:lnTo>
                  <a:pt x="1624977" y="362095"/>
                </a:lnTo>
                <a:lnTo>
                  <a:pt x="1606696" y="343431"/>
                </a:lnTo>
                <a:lnTo>
                  <a:pt x="1590004" y="327150"/>
                </a:lnTo>
                <a:lnTo>
                  <a:pt x="1573312" y="311663"/>
                </a:lnTo>
                <a:lnTo>
                  <a:pt x="1558210" y="298559"/>
                </a:lnTo>
                <a:lnTo>
                  <a:pt x="1544697" y="287042"/>
                </a:lnTo>
                <a:lnTo>
                  <a:pt x="1532377" y="276718"/>
                </a:lnTo>
                <a:lnTo>
                  <a:pt x="1522044" y="268776"/>
                </a:lnTo>
                <a:lnTo>
                  <a:pt x="1506942" y="257657"/>
                </a:lnTo>
                <a:lnTo>
                  <a:pt x="1501775" y="254083"/>
                </a:lnTo>
                <a:lnTo>
                  <a:pt x="1699693" y="111125"/>
                </a:lnTo>
                <a:close/>
                <a:moveTo>
                  <a:pt x="529828" y="78646"/>
                </a:moveTo>
                <a:lnTo>
                  <a:pt x="511572" y="88179"/>
                </a:lnTo>
                <a:lnTo>
                  <a:pt x="489347" y="100889"/>
                </a:lnTo>
                <a:lnTo>
                  <a:pt x="476647" y="108436"/>
                </a:lnTo>
                <a:lnTo>
                  <a:pt x="463153" y="116777"/>
                </a:lnTo>
                <a:lnTo>
                  <a:pt x="448865" y="126310"/>
                </a:lnTo>
                <a:lnTo>
                  <a:pt x="433784" y="136240"/>
                </a:lnTo>
                <a:lnTo>
                  <a:pt x="417512" y="147759"/>
                </a:lnTo>
                <a:lnTo>
                  <a:pt x="401637" y="159675"/>
                </a:lnTo>
                <a:lnTo>
                  <a:pt x="384175" y="172783"/>
                </a:lnTo>
                <a:lnTo>
                  <a:pt x="367109" y="186288"/>
                </a:lnTo>
                <a:lnTo>
                  <a:pt x="349250" y="200984"/>
                </a:lnTo>
                <a:lnTo>
                  <a:pt x="331787" y="216475"/>
                </a:lnTo>
                <a:lnTo>
                  <a:pt x="313531" y="233157"/>
                </a:lnTo>
                <a:lnTo>
                  <a:pt x="294878" y="250634"/>
                </a:lnTo>
                <a:lnTo>
                  <a:pt x="277019" y="268905"/>
                </a:lnTo>
                <a:lnTo>
                  <a:pt x="259159" y="287177"/>
                </a:lnTo>
                <a:lnTo>
                  <a:pt x="225028" y="322528"/>
                </a:lnTo>
                <a:lnTo>
                  <a:pt x="193278" y="356687"/>
                </a:lnTo>
                <a:lnTo>
                  <a:pt x="164703" y="389257"/>
                </a:lnTo>
                <a:lnTo>
                  <a:pt x="138906" y="419445"/>
                </a:lnTo>
                <a:lnTo>
                  <a:pt x="116284" y="446057"/>
                </a:lnTo>
                <a:lnTo>
                  <a:pt x="97234" y="469095"/>
                </a:lnTo>
                <a:lnTo>
                  <a:pt x="82550" y="488161"/>
                </a:lnTo>
                <a:lnTo>
                  <a:pt x="205184" y="612882"/>
                </a:lnTo>
                <a:lnTo>
                  <a:pt x="213915" y="597391"/>
                </a:lnTo>
                <a:lnTo>
                  <a:pt x="224631" y="581106"/>
                </a:lnTo>
                <a:lnTo>
                  <a:pt x="236934" y="562437"/>
                </a:lnTo>
                <a:lnTo>
                  <a:pt x="250428" y="542974"/>
                </a:lnTo>
                <a:lnTo>
                  <a:pt x="256381" y="531456"/>
                </a:lnTo>
                <a:lnTo>
                  <a:pt x="260350" y="524306"/>
                </a:lnTo>
                <a:lnTo>
                  <a:pt x="265112" y="515965"/>
                </a:lnTo>
                <a:lnTo>
                  <a:pt x="270669" y="507623"/>
                </a:lnTo>
                <a:lnTo>
                  <a:pt x="277019" y="498885"/>
                </a:lnTo>
                <a:lnTo>
                  <a:pt x="284162" y="488558"/>
                </a:lnTo>
                <a:lnTo>
                  <a:pt x="292100" y="478628"/>
                </a:lnTo>
                <a:lnTo>
                  <a:pt x="301228" y="467506"/>
                </a:lnTo>
                <a:lnTo>
                  <a:pt x="311547" y="456385"/>
                </a:lnTo>
                <a:lnTo>
                  <a:pt x="322262" y="444071"/>
                </a:lnTo>
                <a:lnTo>
                  <a:pt x="334565" y="431758"/>
                </a:lnTo>
                <a:lnTo>
                  <a:pt x="348059" y="418650"/>
                </a:lnTo>
                <a:lnTo>
                  <a:pt x="362347" y="405543"/>
                </a:lnTo>
                <a:lnTo>
                  <a:pt x="378619" y="391641"/>
                </a:lnTo>
                <a:lnTo>
                  <a:pt x="395684" y="377739"/>
                </a:lnTo>
                <a:lnTo>
                  <a:pt x="413147" y="362248"/>
                </a:lnTo>
                <a:lnTo>
                  <a:pt x="430609" y="347154"/>
                </a:lnTo>
                <a:lnTo>
                  <a:pt x="448469" y="332855"/>
                </a:lnTo>
                <a:lnTo>
                  <a:pt x="466328" y="318953"/>
                </a:lnTo>
                <a:lnTo>
                  <a:pt x="484188" y="305448"/>
                </a:lnTo>
                <a:lnTo>
                  <a:pt x="502047" y="292737"/>
                </a:lnTo>
                <a:lnTo>
                  <a:pt x="519510" y="280821"/>
                </a:lnTo>
                <a:lnTo>
                  <a:pt x="536972" y="268905"/>
                </a:lnTo>
                <a:lnTo>
                  <a:pt x="553641" y="257784"/>
                </a:lnTo>
                <a:lnTo>
                  <a:pt x="570310" y="247457"/>
                </a:lnTo>
                <a:lnTo>
                  <a:pt x="601663" y="228391"/>
                </a:lnTo>
                <a:lnTo>
                  <a:pt x="629841" y="212106"/>
                </a:lnTo>
                <a:lnTo>
                  <a:pt x="654050" y="198601"/>
                </a:lnTo>
                <a:lnTo>
                  <a:pt x="529828" y="78646"/>
                </a:lnTo>
                <a:close/>
                <a:moveTo>
                  <a:pt x="537766" y="0"/>
                </a:moveTo>
                <a:lnTo>
                  <a:pt x="542925" y="794"/>
                </a:lnTo>
                <a:lnTo>
                  <a:pt x="548085" y="2383"/>
                </a:lnTo>
                <a:lnTo>
                  <a:pt x="552450" y="4369"/>
                </a:lnTo>
                <a:lnTo>
                  <a:pt x="557213" y="6752"/>
                </a:lnTo>
                <a:lnTo>
                  <a:pt x="561181" y="10327"/>
                </a:lnTo>
                <a:lnTo>
                  <a:pt x="738981" y="181521"/>
                </a:lnTo>
                <a:lnTo>
                  <a:pt x="741760" y="185096"/>
                </a:lnTo>
                <a:lnTo>
                  <a:pt x="744538" y="188274"/>
                </a:lnTo>
                <a:lnTo>
                  <a:pt x="746522" y="192246"/>
                </a:lnTo>
                <a:lnTo>
                  <a:pt x="748110" y="195820"/>
                </a:lnTo>
                <a:lnTo>
                  <a:pt x="748903" y="200190"/>
                </a:lnTo>
                <a:lnTo>
                  <a:pt x="749697" y="204162"/>
                </a:lnTo>
                <a:lnTo>
                  <a:pt x="749697" y="208531"/>
                </a:lnTo>
                <a:lnTo>
                  <a:pt x="749300" y="213297"/>
                </a:lnTo>
                <a:lnTo>
                  <a:pt x="748506" y="217269"/>
                </a:lnTo>
                <a:lnTo>
                  <a:pt x="746919" y="221241"/>
                </a:lnTo>
                <a:lnTo>
                  <a:pt x="745331" y="224816"/>
                </a:lnTo>
                <a:lnTo>
                  <a:pt x="742553" y="228788"/>
                </a:lnTo>
                <a:lnTo>
                  <a:pt x="740172" y="231568"/>
                </a:lnTo>
                <a:lnTo>
                  <a:pt x="736600" y="234746"/>
                </a:lnTo>
                <a:lnTo>
                  <a:pt x="733425" y="237129"/>
                </a:lnTo>
                <a:lnTo>
                  <a:pt x="729456" y="239512"/>
                </a:lnTo>
                <a:lnTo>
                  <a:pt x="722710" y="242690"/>
                </a:lnTo>
                <a:lnTo>
                  <a:pt x="705247" y="251429"/>
                </a:lnTo>
                <a:lnTo>
                  <a:pt x="776685" y="295915"/>
                </a:lnTo>
                <a:lnTo>
                  <a:pt x="813594" y="318953"/>
                </a:lnTo>
                <a:lnTo>
                  <a:pt x="843756" y="338416"/>
                </a:lnTo>
                <a:lnTo>
                  <a:pt x="855266" y="332458"/>
                </a:lnTo>
                <a:lnTo>
                  <a:pt x="867569" y="326500"/>
                </a:lnTo>
                <a:lnTo>
                  <a:pt x="879872" y="321733"/>
                </a:lnTo>
                <a:lnTo>
                  <a:pt x="892175" y="317364"/>
                </a:lnTo>
                <a:lnTo>
                  <a:pt x="905669" y="312995"/>
                </a:lnTo>
                <a:lnTo>
                  <a:pt x="919163" y="309817"/>
                </a:lnTo>
                <a:lnTo>
                  <a:pt x="933847" y="307037"/>
                </a:lnTo>
                <a:lnTo>
                  <a:pt x="948135" y="304256"/>
                </a:lnTo>
                <a:lnTo>
                  <a:pt x="970756" y="301873"/>
                </a:lnTo>
                <a:lnTo>
                  <a:pt x="992188" y="300284"/>
                </a:lnTo>
                <a:lnTo>
                  <a:pt x="1013222" y="299093"/>
                </a:lnTo>
                <a:lnTo>
                  <a:pt x="1033066" y="298696"/>
                </a:lnTo>
                <a:lnTo>
                  <a:pt x="1052513" y="299490"/>
                </a:lnTo>
                <a:lnTo>
                  <a:pt x="1070769" y="301079"/>
                </a:lnTo>
                <a:lnTo>
                  <a:pt x="1088231" y="302668"/>
                </a:lnTo>
                <a:lnTo>
                  <a:pt x="1105297" y="305051"/>
                </a:lnTo>
                <a:lnTo>
                  <a:pt x="1121172" y="308228"/>
                </a:lnTo>
                <a:lnTo>
                  <a:pt x="1137047" y="311803"/>
                </a:lnTo>
                <a:lnTo>
                  <a:pt x="1151731" y="315775"/>
                </a:lnTo>
                <a:lnTo>
                  <a:pt x="1165622" y="320542"/>
                </a:lnTo>
                <a:lnTo>
                  <a:pt x="1179116" y="324911"/>
                </a:lnTo>
                <a:lnTo>
                  <a:pt x="1191816" y="329677"/>
                </a:lnTo>
                <a:lnTo>
                  <a:pt x="1203722" y="335238"/>
                </a:lnTo>
                <a:lnTo>
                  <a:pt x="1215231" y="340004"/>
                </a:lnTo>
                <a:lnTo>
                  <a:pt x="1226741" y="345565"/>
                </a:lnTo>
                <a:lnTo>
                  <a:pt x="1237060" y="351126"/>
                </a:lnTo>
                <a:lnTo>
                  <a:pt x="1256506" y="362645"/>
                </a:lnTo>
                <a:lnTo>
                  <a:pt x="1274366" y="372972"/>
                </a:lnTo>
                <a:lnTo>
                  <a:pt x="1289844" y="382902"/>
                </a:lnTo>
                <a:lnTo>
                  <a:pt x="1304131" y="391641"/>
                </a:lnTo>
                <a:lnTo>
                  <a:pt x="1310878" y="395613"/>
                </a:lnTo>
                <a:lnTo>
                  <a:pt x="1317228" y="398790"/>
                </a:lnTo>
                <a:lnTo>
                  <a:pt x="1323578" y="401968"/>
                </a:lnTo>
                <a:lnTo>
                  <a:pt x="1329135" y="403954"/>
                </a:lnTo>
                <a:lnTo>
                  <a:pt x="1334691" y="405543"/>
                </a:lnTo>
                <a:lnTo>
                  <a:pt x="1340247" y="406337"/>
                </a:lnTo>
                <a:lnTo>
                  <a:pt x="1345406" y="407132"/>
                </a:lnTo>
                <a:lnTo>
                  <a:pt x="1351360" y="407132"/>
                </a:lnTo>
                <a:lnTo>
                  <a:pt x="1358106" y="406734"/>
                </a:lnTo>
                <a:lnTo>
                  <a:pt x="1364853" y="406337"/>
                </a:lnTo>
                <a:lnTo>
                  <a:pt x="1379538" y="404351"/>
                </a:lnTo>
                <a:lnTo>
                  <a:pt x="1395810" y="401173"/>
                </a:lnTo>
                <a:lnTo>
                  <a:pt x="1412081" y="397201"/>
                </a:lnTo>
                <a:lnTo>
                  <a:pt x="1429544" y="392832"/>
                </a:lnTo>
                <a:lnTo>
                  <a:pt x="1446610" y="387669"/>
                </a:lnTo>
                <a:lnTo>
                  <a:pt x="1463675" y="382505"/>
                </a:lnTo>
                <a:lnTo>
                  <a:pt x="1494631" y="371781"/>
                </a:lnTo>
                <a:lnTo>
                  <a:pt x="1520825" y="362645"/>
                </a:lnTo>
                <a:lnTo>
                  <a:pt x="1545035" y="353112"/>
                </a:lnTo>
                <a:lnTo>
                  <a:pt x="1550988" y="357481"/>
                </a:lnTo>
                <a:lnTo>
                  <a:pt x="1557338" y="363439"/>
                </a:lnTo>
                <a:lnTo>
                  <a:pt x="1566069" y="371383"/>
                </a:lnTo>
                <a:lnTo>
                  <a:pt x="1577578" y="382108"/>
                </a:lnTo>
                <a:lnTo>
                  <a:pt x="1589881" y="395215"/>
                </a:lnTo>
                <a:lnTo>
                  <a:pt x="1604963" y="410309"/>
                </a:lnTo>
                <a:lnTo>
                  <a:pt x="1620838" y="428183"/>
                </a:lnTo>
                <a:lnTo>
                  <a:pt x="1638697" y="449235"/>
                </a:lnTo>
                <a:lnTo>
                  <a:pt x="1656953" y="472670"/>
                </a:lnTo>
                <a:lnTo>
                  <a:pt x="1666875" y="485380"/>
                </a:lnTo>
                <a:lnTo>
                  <a:pt x="1676400" y="498885"/>
                </a:lnTo>
                <a:lnTo>
                  <a:pt x="1686719" y="512787"/>
                </a:lnTo>
                <a:lnTo>
                  <a:pt x="1696641" y="527881"/>
                </a:lnTo>
                <a:lnTo>
                  <a:pt x="1707356" y="542974"/>
                </a:lnTo>
                <a:lnTo>
                  <a:pt x="1717675" y="559657"/>
                </a:lnTo>
                <a:lnTo>
                  <a:pt x="1727994" y="576339"/>
                </a:lnTo>
                <a:lnTo>
                  <a:pt x="1738710" y="594213"/>
                </a:lnTo>
                <a:lnTo>
                  <a:pt x="1749425" y="612882"/>
                </a:lnTo>
                <a:lnTo>
                  <a:pt x="1760141" y="632345"/>
                </a:lnTo>
                <a:lnTo>
                  <a:pt x="1770460" y="651808"/>
                </a:lnTo>
                <a:lnTo>
                  <a:pt x="1781175" y="672859"/>
                </a:lnTo>
                <a:lnTo>
                  <a:pt x="1802606" y="715360"/>
                </a:lnTo>
                <a:lnTo>
                  <a:pt x="1810544" y="731645"/>
                </a:lnTo>
                <a:lnTo>
                  <a:pt x="1813322" y="739192"/>
                </a:lnTo>
                <a:lnTo>
                  <a:pt x="1816100" y="745944"/>
                </a:lnTo>
                <a:lnTo>
                  <a:pt x="1817688" y="752300"/>
                </a:lnTo>
                <a:lnTo>
                  <a:pt x="1818878" y="758258"/>
                </a:lnTo>
                <a:lnTo>
                  <a:pt x="1819275" y="764216"/>
                </a:lnTo>
                <a:lnTo>
                  <a:pt x="1819275" y="769379"/>
                </a:lnTo>
                <a:lnTo>
                  <a:pt x="1818481" y="774543"/>
                </a:lnTo>
                <a:lnTo>
                  <a:pt x="1816497" y="778912"/>
                </a:lnTo>
                <a:lnTo>
                  <a:pt x="1814116" y="783679"/>
                </a:lnTo>
                <a:lnTo>
                  <a:pt x="1810544" y="788445"/>
                </a:lnTo>
                <a:lnTo>
                  <a:pt x="1805781" y="792417"/>
                </a:lnTo>
                <a:lnTo>
                  <a:pt x="1801019" y="796786"/>
                </a:lnTo>
                <a:lnTo>
                  <a:pt x="1794272" y="801155"/>
                </a:lnTo>
                <a:lnTo>
                  <a:pt x="1787128" y="805922"/>
                </a:lnTo>
                <a:lnTo>
                  <a:pt x="1778397" y="810688"/>
                </a:lnTo>
                <a:lnTo>
                  <a:pt x="1769269" y="815852"/>
                </a:lnTo>
                <a:lnTo>
                  <a:pt x="1747044" y="826179"/>
                </a:lnTo>
                <a:lnTo>
                  <a:pt x="1720056" y="838492"/>
                </a:lnTo>
                <a:lnTo>
                  <a:pt x="1687910" y="852394"/>
                </a:lnTo>
                <a:lnTo>
                  <a:pt x="1650206" y="868680"/>
                </a:lnTo>
                <a:lnTo>
                  <a:pt x="1607741" y="888142"/>
                </a:lnTo>
                <a:lnTo>
                  <a:pt x="1568450" y="905619"/>
                </a:lnTo>
                <a:lnTo>
                  <a:pt x="1553766" y="911975"/>
                </a:lnTo>
                <a:lnTo>
                  <a:pt x="1541463" y="916344"/>
                </a:lnTo>
                <a:lnTo>
                  <a:pt x="1531144" y="919521"/>
                </a:lnTo>
                <a:lnTo>
                  <a:pt x="1526778" y="920713"/>
                </a:lnTo>
                <a:lnTo>
                  <a:pt x="1522810" y="921507"/>
                </a:lnTo>
                <a:lnTo>
                  <a:pt x="1518841" y="921905"/>
                </a:lnTo>
                <a:lnTo>
                  <a:pt x="1514872" y="921905"/>
                </a:lnTo>
                <a:lnTo>
                  <a:pt x="1511697" y="921507"/>
                </a:lnTo>
                <a:lnTo>
                  <a:pt x="1508522" y="921110"/>
                </a:lnTo>
                <a:lnTo>
                  <a:pt x="1505347" y="920316"/>
                </a:lnTo>
                <a:lnTo>
                  <a:pt x="1502569" y="919521"/>
                </a:lnTo>
                <a:lnTo>
                  <a:pt x="1496219" y="916344"/>
                </a:lnTo>
                <a:lnTo>
                  <a:pt x="1489869" y="912769"/>
                </a:lnTo>
                <a:lnTo>
                  <a:pt x="1482328" y="907605"/>
                </a:lnTo>
                <a:lnTo>
                  <a:pt x="1472803" y="902045"/>
                </a:lnTo>
                <a:lnTo>
                  <a:pt x="1462485" y="895689"/>
                </a:lnTo>
                <a:lnTo>
                  <a:pt x="1449785" y="888540"/>
                </a:lnTo>
                <a:lnTo>
                  <a:pt x="1433910" y="880993"/>
                </a:lnTo>
                <a:lnTo>
                  <a:pt x="1425178" y="876624"/>
                </a:lnTo>
                <a:lnTo>
                  <a:pt x="1415653" y="870666"/>
                </a:lnTo>
                <a:lnTo>
                  <a:pt x="1404541" y="863516"/>
                </a:lnTo>
                <a:lnTo>
                  <a:pt x="1393428" y="854778"/>
                </a:lnTo>
                <a:lnTo>
                  <a:pt x="1381522" y="845642"/>
                </a:lnTo>
                <a:lnTo>
                  <a:pt x="1368822" y="834917"/>
                </a:lnTo>
                <a:lnTo>
                  <a:pt x="1355725" y="823796"/>
                </a:lnTo>
                <a:lnTo>
                  <a:pt x="1342231" y="811483"/>
                </a:lnTo>
                <a:lnTo>
                  <a:pt x="1314053" y="785267"/>
                </a:lnTo>
                <a:lnTo>
                  <a:pt x="1284288" y="757463"/>
                </a:lnTo>
                <a:lnTo>
                  <a:pt x="1254522" y="728468"/>
                </a:lnTo>
                <a:lnTo>
                  <a:pt x="1225153" y="698677"/>
                </a:lnTo>
                <a:lnTo>
                  <a:pt x="1167606" y="642275"/>
                </a:lnTo>
                <a:lnTo>
                  <a:pt x="1141016" y="616457"/>
                </a:lnTo>
                <a:lnTo>
                  <a:pt x="1116806" y="593816"/>
                </a:lnTo>
                <a:lnTo>
                  <a:pt x="1105694" y="583886"/>
                </a:lnTo>
                <a:lnTo>
                  <a:pt x="1094978" y="574751"/>
                </a:lnTo>
                <a:lnTo>
                  <a:pt x="1085453" y="567204"/>
                </a:lnTo>
                <a:lnTo>
                  <a:pt x="1077119" y="560451"/>
                </a:lnTo>
                <a:lnTo>
                  <a:pt x="1069181" y="554890"/>
                </a:lnTo>
                <a:lnTo>
                  <a:pt x="1062435" y="551316"/>
                </a:lnTo>
                <a:lnTo>
                  <a:pt x="1056878" y="548535"/>
                </a:lnTo>
                <a:lnTo>
                  <a:pt x="1054100" y="547741"/>
                </a:lnTo>
                <a:lnTo>
                  <a:pt x="1052116" y="547741"/>
                </a:lnTo>
                <a:lnTo>
                  <a:pt x="1042591" y="547741"/>
                </a:lnTo>
                <a:lnTo>
                  <a:pt x="1028700" y="548535"/>
                </a:lnTo>
                <a:lnTo>
                  <a:pt x="992585" y="550918"/>
                </a:lnTo>
                <a:lnTo>
                  <a:pt x="949325" y="553302"/>
                </a:lnTo>
                <a:lnTo>
                  <a:pt x="902494" y="556479"/>
                </a:lnTo>
                <a:lnTo>
                  <a:pt x="820341" y="562835"/>
                </a:lnTo>
                <a:lnTo>
                  <a:pt x="784622" y="566012"/>
                </a:lnTo>
                <a:lnTo>
                  <a:pt x="760810" y="542180"/>
                </a:lnTo>
                <a:lnTo>
                  <a:pt x="755650" y="532250"/>
                </a:lnTo>
                <a:lnTo>
                  <a:pt x="752078" y="521526"/>
                </a:lnTo>
                <a:lnTo>
                  <a:pt x="748506" y="511596"/>
                </a:lnTo>
                <a:lnTo>
                  <a:pt x="746522" y="500871"/>
                </a:lnTo>
                <a:lnTo>
                  <a:pt x="745331" y="490544"/>
                </a:lnTo>
                <a:lnTo>
                  <a:pt x="744935" y="480217"/>
                </a:lnTo>
                <a:lnTo>
                  <a:pt x="745728" y="470287"/>
                </a:lnTo>
                <a:lnTo>
                  <a:pt x="746919" y="459959"/>
                </a:lnTo>
                <a:lnTo>
                  <a:pt x="748903" y="450029"/>
                </a:lnTo>
                <a:lnTo>
                  <a:pt x="752078" y="440099"/>
                </a:lnTo>
                <a:lnTo>
                  <a:pt x="755650" y="430566"/>
                </a:lnTo>
                <a:lnTo>
                  <a:pt x="760016" y="420636"/>
                </a:lnTo>
                <a:lnTo>
                  <a:pt x="765175" y="411501"/>
                </a:lnTo>
                <a:lnTo>
                  <a:pt x="771128" y="402365"/>
                </a:lnTo>
                <a:lnTo>
                  <a:pt x="777875" y="393229"/>
                </a:lnTo>
                <a:lnTo>
                  <a:pt x="785019" y="384888"/>
                </a:lnTo>
                <a:lnTo>
                  <a:pt x="749697" y="362645"/>
                </a:lnTo>
                <a:lnTo>
                  <a:pt x="711994" y="339210"/>
                </a:lnTo>
                <a:lnTo>
                  <a:pt x="648494" y="300682"/>
                </a:lnTo>
                <a:lnTo>
                  <a:pt x="635000" y="307037"/>
                </a:lnTo>
                <a:lnTo>
                  <a:pt x="617538" y="316172"/>
                </a:lnTo>
                <a:lnTo>
                  <a:pt x="596503" y="327691"/>
                </a:lnTo>
                <a:lnTo>
                  <a:pt x="572294" y="341593"/>
                </a:lnTo>
                <a:lnTo>
                  <a:pt x="545306" y="357879"/>
                </a:lnTo>
                <a:lnTo>
                  <a:pt x="531019" y="367014"/>
                </a:lnTo>
                <a:lnTo>
                  <a:pt x="516335" y="377341"/>
                </a:lnTo>
                <a:lnTo>
                  <a:pt x="500856" y="387669"/>
                </a:lnTo>
                <a:lnTo>
                  <a:pt x="484585" y="399187"/>
                </a:lnTo>
                <a:lnTo>
                  <a:pt x="467915" y="411501"/>
                </a:lnTo>
                <a:lnTo>
                  <a:pt x="450850" y="424211"/>
                </a:lnTo>
                <a:lnTo>
                  <a:pt x="438150" y="434141"/>
                </a:lnTo>
                <a:lnTo>
                  <a:pt x="432990" y="439702"/>
                </a:lnTo>
                <a:lnTo>
                  <a:pt x="415131" y="456782"/>
                </a:lnTo>
                <a:lnTo>
                  <a:pt x="398859" y="473464"/>
                </a:lnTo>
                <a:lnTo>
                  <a:pt x="382984" y="490544"/>
                </a:lnTo>
                <a:lnTo>
                  <a:pt x="368300" y="506829"/>
                </a:lnTo>
                <a:lnTo>
                  <a:pt x="354409" y="523909"/>
                </a:lnTo>
                <a:lnTo>
                  <a:pt x="341312" y="539797"/>
                </a:lnTo>
                <a:lnTo>
                  <a:pt x="329009" y="555685"/>
                </a:lnTo>
                <a:lnTo>
                  <a:pt x="317500" y="570779"/>
                </a:lnTo>
                <a:lnTo>
                  <a:pt x="387350" y="732042"/>
                </a:lnTo>
                <a:lnTo>
                  <a:pt x="401240" y="724098"/>
                </a:lnTo>
                <a:lnTo>
                  <a:pt x="406400" y="721318"/>
                </a:lnTo>
                <a:lnTo>
                  <a:pt x="413147" y="720523"/>
                </a:lnTo>
                <a:lnTo>
                  <a:pt x="419497" y="719729"/>
                </a:lnTo>
                <a:lnTo>
                  <a:pt x="425053" y="719729"/>
                </a:lnTo>
                <a:lnTo>
                  <a:pt x="430609" y="720523"/>
                </a:lnTo>
                <a:lnTo>
                  <a:pt x="436165" y="721715"/>
                </a:lnTo>
                <a:lnTo>
                  <a:pt x="441325" y="722907"/>
                </a:lnTo>
                <a:lnTo>
                  <a:pt x="446484" y="724495"/>
                </a:lnTo>
                <a:lnTo>
                  <a:pt x="450850" y="726482"/>
                </a:lnTo>
                <a:lnTo>
                  <a:pt x="455215" y="729262"/>
                </a:lnTo>
                <a:lnTo>
                  <a:pt x="459581" y="731645"/>
                </a:lnTo>
                <a:lnTo>
                  <a:pt x="463550" y="734823"/>
                </a:lnTo>
                <a:lnTo>
                  <a:pt x="467519" y="738000"/>
                </a:lnTo>
                <a:lnTo>
                  <a:pt x="474265" y="744753"/>
                </a:lnTo>
                <a:lnTo>
                  <a:pt x="481013" y="752300"/>
                </a:lnTo>
                <a:lnTo>
                  <a:pt x="486966" y="759846"/>
                </a:lnTo>
                <a:lnTo>
                  <a:pt x="492125" y="768188"/>
                </a:lnTo>
                <a:lnTo>
                  <a:pt x="502047" y="783281"/>
                </a:lnTo>
                <a:lnTo>
                  <a:pt x="506413" y="790034"/>
                </a:lnTo>
                <a:lnTo>
                  <a:pt x="510778" y="795992"/>
                </a:lnTo>
                <a:lnTo>
                  <a:pt x="515541" y="800361"/>
                </a:lnTo>
                <a:lnTo>
                  <a:pt x="517525" y="802744"/>
                </a:lnTo>
                <a:lnTo>
                  <a:pt x="519510" y="803936"/>
                </a:lnTo>
                <a:lnTo>
                  <a:pt x="525860" y="807511"/>
                </a:lnTo>
                <a:lnTo>
                  <a:pt x="531416" y="811483"/>
                </a:lnTo>
                <a:lnTo>
                  <a:pt x="536972" y="815852"/>
                </a:lnTo>
                <a:lnTo>
                  <a:pt x="541735" y="819427"/>
                </a:lnTo>
                <a:lnTo>
                  <a:pt x="550466" y="827371"/>
                </a:lnTo>
                <a:lnTo>
                  <a:pt x="558006" y="834917"/>
                </a:lnTo>
                <a:lnTo>
                  <a:pt x="564356" y="843259"/>
                </a:lnTo>
                <a:lnTo>
                  <a:pt x="569516" y="850806"/>
                </a:lnTo>
                <a:lnTo>
                  <a:pt x="573881" y="858352"/>
                </a:lnTo>
                <a:lnTo>
                  <a:pt x="577850" y="865899"/>
                </a:lnTo>
                <a:lnTo>
                  <a:pt x="584597" y="879404"/>
                </a:lnTo>
                <a:lnTo>
                  <a:pt x="587375" y="885759"/>
                </a:lnTo>
                <a:lnTo>
                  <a:pt x="590550" y="891717"/>
                </a:lnTo>
                <a:lnTo>
                  <a:pt x="594122" y="896881"/>
                </a:lnTo>
                <a:lnTo>
                  <a:pt x="598091" y="901250"/>
                </a:lnTo>
                <a:lnTo>
                  <a:pt x="602456" y="905619"/>
                </a:lnTo>
                <a:lnTo>
                  <a:pt x="604838" y="907208"/>
                </a:lnTo>
                <a:lnTo>
                  <a:pt x="607616" y="908797"/>
                </a:lnTo>
                <a:lnTo>
                  <a:pt x="613569" y="912372"/>
                </a:lnTo>
                <a:lnTo>
                  <a:pt x="618728" y="915549"/>
                </a:lnTo>
                <a:lnTo>
                  <a:pt x="624285" y="919124"/>
                </a:lnTo>
                <a:lnTo>
                  <a:pt x="629047" y="922699"/>
                </a:lnTo>
                <a:lnTo>
                  <a:pt x="633413" y="926274"/>
                </a:lnTo>
                <a:lnTo>
                  <a:pt x="637778" y="929849"/>
                </a:lnTo>
                <a:lnTo>
                  <a:pt x="645319" y="938190"/>
                </a:lnTo>
                <a:lnTo>
                  <a:pt x="651669" y="946134"/>
                </a:lnTo>
                <a:lnTo>
                  <a:pt x="657622" y="954078"/>
                </a:lnTo>
                <a:lnTo>
                  <a:pt x="661988" y="962022"/>
                </a:lnTo>
                <a:lnTo>
                  <a:pt x="665956" y="969966"/>
                </a:lnTo>
                <a:lnTo>
                  <a:pt x="669528" y="977116"/>
                </a:lnTo>
                <a:lnTo>
                  <a:pt x="671910" y="983868"/>
                </a:lnTo>
                <a:lnTo>
                  <a:pt x="673894" y="990223"/>
                </a:lnTo>
                <a:lnTo>
                  <a:pt x="675085" y="995784"/>
                </a:lnTo>
                <a:lnTo>
                  <a:pt x="677069" y="1003331"/>
                </a:lnTo>
                <a:lnTo>
                  <a:pt x="677466" y="1006509"/>
                </a:lnTo>
                <a:lnTo>
                  <a:pt x="681038" y="1008892"/>
                </a:lnTo>
                <a:lnTo>
                  <a:pt x="691356" y="1016439"/>
                </a:lnTo>
                <a:lnTo>
                  <a:pt x="698103" y="1021999"/>
                </a:lnTo>
                <a:lnTo>
                  <a:pt x="705644" y="1028752"/>
                </a:lnTo>
                <a:lnTo>
                  <a:pt x="713185" y="1036299"/>
                </a:lnTo>
                <a:lnTo>
                  <a:pt x="721519" y="1045037"/>
                </a:lnTo>
                <a:lnTo>
                  <a:pt x="729456" y="1055364"/>
                </a:lnTo>
                <a:lnTo>
                  <a:pt x="733425" y="1060925"/>
                </a:lnTo>
                <a:lnTo>
                  <a:pt x="737394" y="1066486"/>
                </a:lnTo>
                <a:lnTo>
                  <a:pt x="740966" y="1072047"/>
                </a:lnTo>
                <a:lnTo>
                  <a:pt x="744538" y="1078005"/>
                </a:lnTo>
                <a:lnTo>
                  <a:pt x="747316" y="1084757"/>
                </a:lnTo>
                <a:lnTo>
                  <a:pt x="750094" y="1091112"/>
                </a:lnTo>
                <a:lnTo>
                  <a:pt x="753269" y="1097865"/>
                </a:lnTo>
                <a:lnTo>
                  <a:pt x="755253" y="1105014"/>
                </a:lnTo>
                <a:lnTo>
                  <a:pt x="757635" y="1112164"/>
                </a:lnTo>
                <a:lnTo>
                  <a:pt x="759222" y="1120108"/>
                </a:lnTo>
                <a:lnTo>
                  <a:pt x="760016" y="1128052"/>
                </a:lnTo>
                <a:lnTo>
                  <a:pt x="760810" y="1135599"/>
                </a:lnTo>
                <a:lnTo>
                  <a:pt x="760810" y="1143940"/>
                </a:lnTo>
                <a:lnTo>
                  <a:pt x="760413" y="1152281"/>
                </a:lnTo>
                <a:lnTo>
                  <a:pt x="760016" y="1157048"/>
                </a:lnTo>
                <a:lnTo>
                  <a:pt x="759222" y="1162211"/>
                </a:lnTo>
                <a:lnTo>
                  <a:pt x="756841" y="1171347"/>
                </a:lnTo>
                <a:lnTo>
                  <a:pt x="753666" y="1181277"/>
                </a:lnTo>
                <a:lnTo>
                  <a:pt x="749697" y="1190016"/>
                </a:lnTo>
                <a:lnTo>
                  <a:pt x="744935" y="1199151"/>
                </a:lnTo>
                <a:lnTo>
                  <a:pt x="739378" y="1207492"/>
                </a:lnTo>
                <a:lnTo>
                  <a:pt x="733028" y="1216628"/>
                </a:lnTo>
                <a:lnTo>
                  <a:pt x="726281" y="1224572"/>
                </a:lnTo>
                <a:lnTo>
                  <a:pt x="864394" y="1334200"/>
                </a:lnTo>
                <a:lnTo>
                  <a:pt x="871538" y="1340158"/>
                </a:lnTo>
                <a:lnTo>
                  <a:pt x="871935" y="1340555"/>
                </a:lnTo>
                <a:lnTo>
                  <a:pt x="872728" y="1340555"/>
                </a:lnTo>
                <a:lnTo>
                  <a:pt x="891381" y="1356046"/>
                </a:lnTo>
                <a:lnTo>
                  <a:pt x="908050" y="1369153"/>
                </a:lnTo>
                <a:lnTo>
                  <a:pt x="915194" y="1374317"/>
                </a:lnTo>
                <a:lnTo>
                  <a:pt x="921941" y="1379083"/>
                </a:lnTo>
                <a:lnTo>
                  <a:pt x="927894" y="1382658"/>
                </a:lnTo>
                <a:lnTo>
                  <a:pt x="933847" y="1386233"/>
                </a:lnTo>
                <a:lnTo>
                  <a:pt x="939006" y="1388219"/>
                </a:lnTo>
                <a:lnTo>
                  <a:pt x="944563" y="1389808"/>
                </a:lnTo>
                <a:lnTo>
                  <a:pt x="949722" y="1390205"/>
                </a:lnTo>
                <a:lnTo>
                  <a:pt x="954881" y="1390205"/>
                </a:lnTo>
                <a:lnTo>
                  <a:pt x="960041" y="1389411"/>
                </a:lnTo>
                <a:lnTo>
                  <a:pt x="965200" y="1387822"/>
                </a:lnTo>
                <a:lnTo>
                  <a:pt x="971153" y="1385041"/>
                </a:lnTo>
                <a:lnTo>
                  <a:pt x="977106" y="1381467"/>
                </a:lnTo>
                <a:lnTo>
                  <a:pt x="983456" y="1376700"/>
                </a:lnTo>
                <a:lnTo>
                  <a:pt x="990203" y="1371934"/>
                </a:lnTo>
                <a:lnTo>
                  <a:pt x="994966" y="1367962"/>
                </a:lnTo>
                <a:lnTo>
                  <a:pt x="998538" y="1364387"/>
                </a:lnTo>
                <a:lnTo>
                  <a:pt x="1002506" y="1360415"/>
                </a:lnTo>
                <a:lnTo>
                  <a:pt x="1005285" y="1356443"/>
                </a:lnTo>
                <a:lnTo>
                  <a:pt x="1008063" y="1353265"/>
                </a:lnTo>
                <a:lnTo>
                  <a:pt x="1009650" y="1349691"/>
                </a:lnTo>
                <a:lnTo>
                  <a:pt x="1010841" y="1346513"/>
                </a:lnTo>
                <a:lnTo>
                  <a:pt x="1011238" y="1343732"/>
                </a:lnTo>
                <a:lnTo>
                  <a:pt x="1011238" y="1341746"/>
                </a:lnTo>
                <a:lnTo>
                  <a:pt x="1010841" y="1339760"/>
                </a:lnTo>
                <a:lnTo>
                  <a:pt x="1009650" y="1336980"/>
                </a:lnTo>
                <a:lnTo>
                  <a:pt x="1008460" y="1334994"/>
                </a:lnTo>
                <a:lnTo>
                  <a:pt x="1007269" y="1334200"/>
                </a:lnTo>
                <a:lnTo>
                  <a:pt x="972344" y="1296466"/>
                </a:lnTo>
                <a:lnTo>
                  <a:pt x="846138" y="1173333"/>
                </a:lnTo>
                <a:lnTo>
                  <a:pt x="843756" y="1170950"/>
                </a:lnTo>
                <a:lnTo>
                  <a:pt x="841772" y="1168169"/>
                </a:lnTo>
                <a:lnTo>
                  <a:pt x="839788" y="1164992"/>
                </a:lnTo>
                <a:lnTo>
                  <a:pt x="838200" y="1162211"/>
                </a:lnTo>
                <a:lnTo>
                  <a:pt x="837010" y="1158637"/>
                </a:lnTo>
                <a:lnTo>
                  <a:pt x="836216" y="1155856"/>
                </a:lnTo>
                <a:lnTo>
                  <a:pt x="835819" y="1152281"/>
                </a:lnTo>
                <a:lnTo>
                  <a:pt x="835422" y="1149104"/>
                </a:lnTo>
                <a:lnTo>
                  <a:pt x="835819" y="1145529"/>
                </a:lnTo>
                <a:lnTo>
                  <a:pt x="836216" y="1142351"/>
                </a:lnTo>
                <a:lnTo>
                  <a:pt x="836613" y="1138777"/>
                </a:lnTo>
                <a:lnTo>
                  <a:pt x="837803" y="1135996"/>
                </a:lnTo>
                <a:lnTo>
                  <a:pt x="839391" y="1132421"/>
                </a:lnTo>
                <a:lnTo>
                  <a:pt x="840978" y="1129641"/>
                </a:lnTo>
                <a:lnTo>
                  <a:pt x="842963" y="1126861"/>
                </a:lnTo>
                <a:lnTo>
                  <a:pt x="845741" y="1124080"/>
                </a:lnTo>
                <a:lnTo>
                  <a:pt x="848122" y="1121697"/>
                </a:lnTo>
                <a:lnTo>
                  <a:pt x="850900" y="1119314"/>
                </a:lnTo>
                <a:lnTo>
                  <a:pt x="854075" y="1117725"/>
                </a:lnTo>
                <a:lnTo>
                  <a:pt x="856853" y="1116136"/>
                </a:lnTo>
                <a:lnTo>
                  <a:pt x="860028" y="1115342"/>
                </a:lnTo>
                <a:lnTo>
                  <a:pt x="863203" y="1114547"/>
                </a:lnTo>
                <a:lnTo>
                  <a:pt x="866775" y="1113753"/>
                </a:lnTo>
                <a:lnTo>
                  <a:pt x="869950" y="1113753"/>
                </a:lnTo>
                <a:lnTo>
                  <a:pt x="873522" y="1113753"/>
                </a:lnTo>
                <a:lnTo>
                  <a:pt x="876697" y="1114150"/>
                </a:lnTo>
                <a:lnTo>
                  <a:pt x="879872" y="1114944"/>
                </a:lnTo>
                <a:lnTo>
                  <a:pt x="883047" y="1116136"/>
                </a:lnTo>
                <a:lnTo>
                  <a:pt x="886222" y="1117328"/>
                </a:lnTo>
                <a:lnTo>
                  <a:pt x="889000" y="1118916"/>
                </a:lnTo>
                <a:lnTo>
                  <a:pt x="891778" y="1121300"/>
                </a:lnTo>
                <a:lnTo>
                  <a:pt x="894953" y="1123286"/>
                </a:lnTo>
                <a:lnTo>
                  <a:pt x="1063625" y="1287330"/>
                </a:lnTo>
                <a:lnTo>
                  <a:pt x="1063625" y="1286933"/>
                </a:lnTo>
                <a:lnTo>
                  <a:pt x="1071563" y="1294877"/>
                </a:lnTo>
                <a:lnTo>
                  <a:pt x="1073944" y="1298054"/>
                </a:lnTo>
                <a:lnTo>
                  <a:pt x="1092200" y="1315531"/>
                </a:lnTo>
                <a:lnTo>
                  <a:pt x="1110060" y="1332611"/>
                </a:lnTo>
                <a:lnTo>
                  <a:pt x="1117203" y="1339760"/>
                </a:lnTo>
                <a:lnTo>
                  <a:pt x="1123950" y="1345718"/>
                </a:lnTo>
                <a:lnTo>
                  <a:pt x="1130300" y="1350485"/>
                </a:lnTo>
                <a:lnTo>
                  <a:pt x="1135460" y="1354060"/>
                </a:lnTo>
                <a:lnTo>
                  <a:pt x="1141016" y="1356443"/>
                </a:lnTo>
                <a:lnTo>
                  <a:pt x="1145778" y="1358429"/>
                </a:lnTo>
                <a:lnTo>
                  <a:pt x="1150938" y="1359223"/>
                </a:lnTo>
                <a:lnTo>
                  <a:pt x="1155303" y="1358826"/>
                </a:lnTo>
                <a:lnTo>
                  <a:pt x="1160066" y="1357635"/>
                </a:lnTo>
                <a:lnTo>
                  <a:pt x="1164828" y="1354854"/>
                </a:lnTo>
                <a:lnTo>
                  <a:pt x="1169591" y="1351677"/>
                </a:lnTo>
                <a:lnTo>
                  <a:pt x="1175147" y="1347307"/>
                </a:lnTo>
                <a:lnTo>
                  <a:pt x="1181100" y="1341746"/>
                </a:lnTo>
                <a:lnTo>
                  <a:pt x="1187847" y="1335788"/>
                </a:lnTo>
                <a:lnTo>
                  <a:pt x="1193403" y="1330228"/>
                </a:lnTo>
                <a:lnTo>
                  <a:pt x="1198166" y="1324667"/>
                </a:lnTo>
                <a:lnTo>
                  <a:pt x="1201738" y="1319106"/>
                </a:lnTo>
                <a:lnTo>
                  <a:pt x="1205310" y="1313942"/>
                </a:lnTo>
                <a:lnTo>
                  <a:pt x="1207294" y="1309176"/>
                </a:lnTo>
                <a:lnTo>
                  <a:pt x="1209278" y="1304807"/>
                </a:lnTo>
                <a:lnTo>
                  <a:pt x="1210469" y="1300835"/>
                </a:lnTo>
                <a:lnTo>
                  <a:pt x="1211263" y="1297260"/>
                </a:lnTo>
                <a:lnTo>
                  <a:pt x="1211660" y="1293288"/>
                </a:lnTo>
                <a:lnTo>
                  <a:pt x="1211660" y="1290507"/>
                </a:lnTo>
                <a:lnTo>
                  <a:pt x="1211263" y="1287330"/>
                </a:lnTo>
                <a:lnTo>
                  <a:pt x="1210072" y="1284947"/>
                </a:lnTo>
                <a:lnTo>
                  <a:pt x="1208485" y="1280180"/>
                </a:lnTo>
                <a:lnTo>
                  <a:pt x="1206897" y="1277400"/>
                </a:lnTo>
                <a:lnTo>
                  <a:pt x="1161653" y="1233310"/>
                </a:lnTo>
                <a:lnTo>
                  <a:pt x="1159272" y="1230530"/>
                </a:lnTo>
                <a:lnTo>
                  <a:pt x="1156494" y="1227352"/>
                </a:lnTo>
                <a:lnTo>
                  <a:pt x="1154906" y="1224175"/>
                </a:lnTo>
                <a:lnTo>
                  <a:pt x="1153319" y="1220600"/>
                </a:lnTo>
                <a:lnTo>
                  <a:pt x="927894" y="1004920"/>
                </a:lnTo>
                <a:lnTo>
                  <a:pt x="925116" y="1002139"/>
                </a:lnTo>
                <a:lnTo>
                  <a:pt x="923131" y="999359"/>
                </a:lnTo>
                <a:lnTo>
                  <a:pt x="921544" y="996181"/>
                </a:lnTo>
                <a:lnTo>
                  <a:pt x="919560" y="993401"/>
                </a:lnTo>
                <a:lnTo>
                  <a:pt x="918369" y="989826"/>
                </a:lnTo>
                <a:lnTo>
                  <a:pt x="917575" y="986648"/>
                </a:lnTo>
                <a:lnTo>
                  <a:pt x="917178" y="983074"/>
                </a:lnTo>
                <a:lnTo>
                  <a:pt x="916781" y="979896"/>
                </a:lnTo>
                <a:lnTo>
                  <a:pt x="916781" y="976321"/>
                </a:lnTo>
                <a:lnTo>
                  <a:pt x="917178" y="973144"/>
                </a:lnTo>
                <a:lnTo>
                  <a:pt x="917972" y="969569"/>
                </a:lnTo>
                <a:lnTo>
                  <a:pt x="919163" y="966391"/>
                </a:lnTo>
                <a:lnTo>
                  <a:pt x="920750" y="962816"/>
                </a:lnTo>
                <a:lnTo>
                  <a:pt x="922338" y="960036"/>
                </a:lnTo>
                <a:lnTo>
                  <a:pt x="924322" y="956858"/>
                </a:lnTo>
                <a:lnTo>
                  <a:pt x="927100" y="954078"/>
                </a:lnTo>
                <a:lnTo>
                  <a:pt x="929481" y="952092"/>
                </a:lnTo>
                <a:lnTo>
                  <a:pt x="932260" y="949311"/>
                </a:lnTo>
                <a:lnTo>
                  <a:pt x="935435" y="947723"/>
                </a:lnTo>
                <a:lnTo>
                  <a:pt x="938213" y="946134"/>
                </a:lnTo>
                <a:lnTo>
                  <a:pt x="941785" y="944942"/>
                </a:lnTo>
                <a:lnTo>
                  <a:pt x="944960" y="944148"/>
                </a:lnTo>
                <a:lnTo>
                  <a:pt x="948531" y="943353"/>
                </a:lnTo>
                <a:lnTo>
                  <a:pt x="951706" y="942956"/>
                </a:lnTo>
                <a:lnTo>
                  <a:pt x="955278" y="942956"/>
                </a:lnTo>
                <a:lnTo>
                  <a:pt x="958453" y="943353"/>
                </a:lnTo>
                <a:lnTo>
                  <a:pt x="962025" y="944545"/>
                </a:lnTo>
                <a:lnTo>
                  <a:pt x="965200" y="945737"/>
                </a:lnTo>
                <a:lnTo>
                  <a:pt x="968772" y="946928"/>
                </a:lnTo>
                <a:lnTo>
                  <a:pt x="971550" y="948517"/>
                </a:lnTo>
                <a:lnTo>
                  <a:pt x="974725" y="950900"/>
                </a:lnTo>
                <a:lnTo>
                  <a:pt x="977503" y="953284"/>
                </a:lnTo>
                <a:lnTo>
                  <a:pt x="1214041" y="1179291"/>
                </a:lnTo>
                <a:lnTo>
                  <a:pt x="1216819" y="1182469"/>
                </a:lnTo>
                <a:lnTo>
                  <a:pt x="1235472" y="1199946"/>
                </a:lnTo>
                <a:lnTo>
                  <a:pt x="1254125" y="1217422"/>
                </a:lnTo>
                <a:lnTo>
                  <a:pt x="1262063" y="1224572"/>
                </a:lnTo>
                <a:lnTo>
                  <a:pt x="1268810" y="1230530"/>
                </a:lnTo>
                <a:lnTo>
                  <a:pt x="1275556" y="1235694"/>
                </a:lnTo>
                <a:lnTo>
                  <a:pt x="1281510" y="1239269"/>
                </a:lnTo>
                <a:lnTo>
                  <a:pt x="1287066" y="1242049"/>
                </a:lnTo>
                <a:lnTo>
                  <a:pt x="1292622" y="1244035"/>
                </a:lnTo>
                <a:lnTo>
                  <a:pt x="1297385" y="1244432"/>
                </a:lnTo>
                <a:lnTo>
                  <a:pt x="1299766" y="1244432"/>
                </a:lnTo>
                <a:lnTo>
                  <a:pt x="1302147" y="1244035"/>
                </a:lnTo>
                <a:lnTo>
                  <a:pt x="1307306" y="1242843"/>
                </a:lnTo>
                <a:lnTo>
                  <a:pt x="1312863" y="1240063"/>
                </a:lnTo>
                <a:lnTo>
                  <a:pt x="1317625" y="1236885"/>
                </a:lnTo>
                <a:lnTo>
                  <a:pt x="1323578" y="1232516"/>
                </a:lnTo>
                <a:lnTo>
                  <a:pt x="1329928" y="1226955"/>
                </a:lnTo>
                <a:lnTo>
                  <a:pt x="1336675" y="1220600"/>
                </a:lnTo>
                <a:lnTo>
                  <a:pt x="1343422" y="1213848"/>
                </a:lnTo>
                <a:lnTo>
                  <a:pt x="1348978" y="1207492"/>
                </a:lnTo>
                <a:lnTo>
                  <a:pt x="1352947" y="1201932"/>
                </a:lnTo>
                <a:lnTo>
                  <a:pt x="1356122" y="1196371"/>
                </a:lnTo>
                <a:lnTo>
                  <a:pt x="1358503" y="1191207"/>
                </a:lnTo>
                <a:lnTo>
                  <a:pt x="1360488" y="1186044"/>
                </a:lnTo>
                <a:lnTo>
                  <a:pt x="1361281" y="1182072"/>
                </a:lnTo>
                <a:lnTo>
                  <a:pt x="1361678" y="1178099"/>
                </a:lnTo>
                <a:lnTo>
                  <a:pt x="1361281" y="1174922"/>
                </a:lnTo>
                <a:lnTo>
                  <a:pt x="1360885" y="1171744"/>
                </a:lnTo>
                <a:lnTo>
                  <a:pt x="1359694" y="1168964"/>
                </a:lnTo>
                <a:lnTo>
                  <a:pt x="1359297" y="1166581"/>
                </a:lnTo>
                <a:lnTo>
                  <a:pt x="1357710" y="1164197"/>
                </a:lnTo>
                <a:lnTo>
                  <a:pt x="1356916" y="1163006"/>
                </a:lnTo>
                <a:lnTo>
                  <a:pt x="1309688" y="1118519"/>
                </a:lnTo>
                <a:lnTo>
                  <a:pt x="1307703" y="1116533"/>
                </a:lnTo>
                <a:lnTo>
                  <a:pt x="1306116" y="1114150"/>
                </a:lnTo>
                <a:lnTo>
                  <a:pt x="1302544" y="1108986"/>
                </a:lnTo>
                <a:lnTo>
                  <a:pt x="1299369" y="1105412"/>
                </a:lnTo>
                <a:lnTo>
                  <a:pt x="1279128" y="1084757"/>
                </a:lnTo>
                <a:lnTo>
                  <a:pt x="1278335" y="1084360"/>
                </a:lnTo>
                <a:lnTo>
                  <a:pt x="1048941" y="854778"/>
                </a:lnTo>
                <a:lnTo>
                  <a:pt x="1046163" y="851997"/>
                </a:lnTo>
                <a:lnTo>
                  <a:pt x="1044178" y="849217"/>
                </a:lnTo>
                <a:lnTo>
                  <a:pt x="1042591" y="846039"/>
                </a:lnTo>
                <a:lnTo>
                  <a:pt x="1041003" y="843259"/>
                </a:lnTo>
                <a:lnTo>
                  <a:pt x="1039813" y="839684"/>
                </a:lnTo>
                <a:lnTo>
                  <a:pt x="1039019" y="836506"/>
                </a:lnTo>
                <a:lnTo>
                  <a:pt x="1038622" y="832931"/>
                </a:lnTo>
                <a:lnTo>
                  <a:pt x="1038622" y="829754"/>
                </a:lnTo>
                <a:lnTo>
                  <a:pt x="1038622" y="826179"/>
                </a:lnTo>
                <a:lnTo>
                  <a:pt x="1039019" y="823001"/>
                </a:lnTo>
                <a:lnTo>
                  <a:pt x="1039813" y="819427"/>
                </a:lnTo>
                <a:lnTo>
                  <a:pt x="1041003" y="816249"/>
                </a:lnTo>
                <a:lnTo>
                  <a:pt x="1042591" y="813071"/>
                </a:lnTo>
                <a:lnTo>
                  <a:pt x="1044178" y="810291"/>
                </a:lnTo>
                <a:lnTo>
                  <a:pt x="1046163" y="807113"/>
                </a:lnTo>
                <a:lnTo>
                  <a:pt x="1048941" y="804730"/>
                </a:lnTo>
                <a:lnTo>
                  <a:pt x="1051719" y="802347"/>
                </a:lnTo>
                <a:lnTo>
                  <a:pt x="1054100" y="799964"/>
                </a:lnTo>
                <a:lnTo>
                  <a:pt x="1057672" y="798375"/>
                </a:lnTo>
                <a:lnTo>
                  <a:pt x="1060450" y="796786"/>
                </a:lnTo>
                <a:lnTo>
                  <a:pt x="1064022" y="795595"/>
                </a:lnTo>
                <a:lnTo>
                  <a:pt x="1067197" y="794800"/>
                </a:lnTo>
                <a:lnTo>
                  <a:pt x="1070769" y="794006"/>
                </a:lnTo>
                <a:lnTo>
                  <a:pt x="1073944" y="794006"/>
                </a:lnTo>
                <a:lnTo>
                  <a:pt x="1077516" y="794006"/>
                </a:lnTo>
                <a:lnTo>
                  <a:pt x="1080691" y="794800"/>
                </a:lnTo>
                <a:lnTo>
                  <a:pt x="1084263" y="795595"/>
                </a:lnTo>
                <a:lnTo>
                  <a:pt x="1087041" y="796786"/>
                </a:lnTo>
                <a:lnTo>
                  <a:pt x="1090613" y="798375"/>
                </a:lnTo>
                <a:lnTo>
                  <a:pt x="1093391" y="799964"/>
                </a:lnTo>
                <a:lnTo>
                  <a:pt x="1096566" y="802347"/>
                </a:lnTo>
                <a:lnTo>
                  <a:pt x="1098947" y="804730"/>
                </a:lnTo>
                <a:lnTo>
                  <a:pt x="1328738" y="1034313"/>
                </a:lnTo>
                <a:lnTo>
                  <a:pt x="1331119" y="1037093"/>
                </a:lnTo>
                <a:lnTo>
                  <a:pt x="1349375" y="1055364"/>
                </a:lnTo>
                <a:lnTo>
                  <a:pt x="1364456" y="1070061"/>
                </a:lnTo>
                <a:lnTo>
                  <a:pt x="1371600" y="1076813"/>
                </a:lnTo>
                <a:lnTo>
                  <a:pt x="1378347" y="1083168"/>
                </a:lnTo>
                <a:lnTo>
                  <a:pt x="1385094" y="1088729"/>
                </a:lnTo>
                <a:lnTo>
                  <a:pt x="1391444" y="1093496"/>
                </a:lnTo>
                <a:lnTo>
                  <a:pt x="1397397" y="1096673"/>
                </a:lnTo>
                <a:lnTo>
                  <a:pt x="1400175" y="1097865"/>
                </a:lnTo>
                <a:lnTo>
                  <a:pt x="1402953" y="1098659"/>
                </a:lnTo>
                <a:lnTo>
                  <a:pt x="1404541" y="1099056"/>
                </a:lnTo>
                <a:lnTo>
                  <a:pt x="1407716" y="1099851"/>
                </a:lnTo>
                <a:lnTo>
                  <a:pt x="1410891" y="1099056"/>
                </a:lnTo>
                <a:lnTo>
                  <a:pt x="1415653" y="1098262"/>
                </a:lnTo>
                <a:lnTo>
                  <a:pt x="1421210" y="1095879"/>
                </a:lnTo>
                <a:lnTo>
                  <a:pt x="1424385" y="1093893"/>
                </a:lnTo>
                <a:lnTo>
                  <a:pt x="1427956" y="1091112"/>
                </a:lnTo>
                <a:lnTo>
                  <a:pt x="1431528" y="1088729"/>
                </a:lnTo>
                <a:lnTo>
                  <a:pt x="1435894" y="1084757"/>
                </a:lnTo>
                <a:lnTo>
                  <a:pt x="1440260" y="1081182"/>
                </a:lnTo>
                <a:lnTo>
                  <a:pt x="1445419" y="1076019"/>
                </a:lnTo>
                <a:lnTo>
                  <a:pt x="1452166" y="1068869"/>
                </a:lnTo>
                <a:lnTo>
                  <a:pt x="1457325" y="1062514"/>
                </a:lnTo>
                <a:lnTo>
                  <a:pt x="1461294" y="1056159"/>
                </a:lnTo>
                <a:lnTo>
                  <a:pt x="1464866" y="1050201"/>
                </a:lnTo>
                <a:lnTo>
                  <a:pt x="1466850" y="1044640"/>
                </a:lnTo>
                <a:lnTo>
                  <a:pt x="1468835" y="1039873"/>
                </a:lnTo>
                <a:lnTo>
                  <a:pt x="1469628" y="1035504"/>
                </a:lnTo>
                <a:lnTo>
                  <a:pt x="1470025" y="1031135"/>
                </a:lnTo>
                <a:lnTo>
                  <a:pt x="1469628" y="1027560"/>
                </a:lnTo>
                <a:lnTo>
                  <a:pt x="1469231" y="1024383"/>
                </a:lnTo>
                <a:lnTo>
                  <a:pt x="1468041" y="1021602"/>
                </a:lnTo>
                <a:lnTo>
                  <a:pt x="1467247" y="1019616"/>
                </a:lnTo>
                <a:lnTo>
                  <a:pt x="1465660" y="1016041"/>
                </a:lnTo>
                <a:lnTo>
                  <a:pt x="1464866" y="1015247"/>
                </a:lnTo>
                <a:lnTo>
                  <a:pt x="1419225" y="969966"/>
                </a:lnTo>
                <a:lnTo>
                  <a:pt x="1416844" y="967583"/>
                </a:lnTo>
                <a:lnTo>
                  <a:pt x="1414860" y="964802"/>
                </a:lnTo>
                <a:lnTo>
                  <a:pt x="1412478" y="961625"/>
                </a:lnTo>
                <a:lnTo>
                  <a:pt x="1411288" y="958447"/>
                </a:lnTo>
                <a:lnTo>
                  <a:pt x="1410097" y="955270"/>
                </a:lnTo>
                <a:lnTo>
                  <a:pt x="1409303" y="952092"/>
                </a:lnTo>
                <a:lnTo>
                  <a:pt x="1408906" y="948517"/>
                </a:lnTo>
                <a:lnTo>
                  <a:pt x="1408510" y="945339"/>
                </a:lnTo>
                <a:lnTo>
                  <a:pt x="1408906" y="941765"/>
                </a:lnTo>
                <a:lnTo>
                  <a:pt x="1409303" y="938587"/>
                </a:lnTo>
                <a:lnTo>
                  <a:pt x="1410097" y="935012"/>
                </a:lnTo>
                <a:lnTo>
                  <a:pt x="1410891" y="931835"/>
                </a:lnTo>
                <a:lnTo>
                  <a:pt x="1412478" y="928657"/>
                </a:lnTo>
                <a:lnTo>
                  <a:pt x="1414463" y="925479"/>
                </a:lnTo>
                <a:lnTo>
                  <a:pt x="1416447" y="922302"/>
                </a:lnTo>
                <a:lnTo>
                  <a:pt x="1418828" y="919919"/>
                </a:lnTo>
                <a:lnTo>
                  <a:pt x="1421606" y="917535"/>
                </a:lnTo>
                <a:lnTo>
                  <a:pt x="1424385" y="915152"/>
                </a:lnTo>
                <a:lnTo>
                  <a:pt x="1427163" y="913563"/>
                </a:lnTo>
                <a:lnTo>
                  <a:pt x="1430338" y="911975"/>
                </a:lnTo>
                <a:lnTo>
                  <a:pt x="1433513" y="910783"/>
                </a:lnTo>
                <a:lnTo>
                  <a:pt x="1437085" y="909989"/>
                </a:lnTo>
                <a:lnTo>
                  <a:pt x="1440260" y="909194"/>
                </a:lnTo>
                <a:lnTo>
                  <a:pt x="1443831" y="909194"/>
                </a:lnTo>
                <a:lnTo>
                  <a:pt x="1447006" y="909194"/>
                </a:lnTo>
                <a:lnTo>
                  <a:pt x="1450578" y="909989"/>
                </a:lnTo>
                <a:lnTo>
                  <a:pt x="1453753" y="910783"/>
                </a:lnTo>
                <a:lnTo>
                  <a:pt x="1457325" y="911975"/>
                </a:lnTo>
                <a:lnTo>
                  <a:pt x="1460103" y="913166"/>
                </a:lnTo>
                <a:lnTo>
                  <a:pt x="1463278" y="914755"/>
                </a:lnTo>
                <a:lnTo>
                  <a:pt x="1466056" y="917138"/>
                </a:lnTo>
                <a:lnTo>
                  <a:pt x="1469231" y="919521"/>
                </a:lnTo>
                <a:lnTo>
                  <a:pt x="1516460" y="966391"/>
                </a:lnTo>
                <a:lnTo>
                  <a:pt x="1520825" y="971952"/>
                </a:lnTo>
                <a:lnTo>
                  <a:pt x="1525191" y="978307"/>
                </a:lnTo>
                <a:lnTo>
                  <a:pt x="1528763" y="985060"/>
                </a:lnTo>
                <a:lnTo>
                  <a:pt x="1532731" y="993004"/>
                </a:lnTo>
                <a:lnTo>
                  <a:pt x="1535510" y="1001345"/>
                </a:lnTo>
                <a:lnTo>
                  <a:pt x="1538288" y="1010481"/>
                </a:lnTo>
                <a:lnTo>
                  <a:pt x="1539875" y="1020411"/>
                </a:lnTo>
                <a:lnTo>
                  <a:pt x="1540272" y="1025574"/>
                </a:lnTo>
                <a:lnTo>
                  <a:pt x="1540272" y="1030738"/>
                </a:lnTo>
                <a:lnTo>
                  <a:pt x="1540272" y="1035901"/>
                </a:lnTo>
                <a:lnTo>
                  <a:pt x="1539875" y="1041462"/>
                </a:lnTo>
                <a:lnTo>
                  <a:pt x="1539478" y="1047023"/>
                </a:lnTo>
                <a:lnTo>
                  <a:pt x="1538685" y="1052981"/>
                </a:lnTo>
                <a:lnTo>
                  <a:pt x="1537494" y="1058145"/>
                </a:lnTo>
                <a:lnTo>
                  <a:pt x="1535510" y="1064103"/>
                </a:lnTo>
                <a:lnTo>
                  <a:pt x="1533525" y="1070061"/>
                </a:lnTo>
                <a:lnTo>
                  <a:pt x="1531144" y="1076416"/>
                </a:lnTo>
                <a:lnTo>
                  <a:pt x="1527969" y="1082374"/>
                </a:lnTo>
                <a:lnTo>
                  <a:pt x="1525191" y="1088729"/>
                </a:lnTo>
                <a:lnTo>
                  <a:pt x="1521222" y="1094687"/>
                </a:lnTo>
                <a:lnTo>
                  <a:pt x="1517253" y="1101042"/>
                </a:lnTo>
                <a:lnTo>
                  <a:pt x="1512491" y="1107398"/>
                </a:lnTo>
                <a:lnTo>
                  <a:pt x="1507331" y="1113753"/>
                </a:lnTo>
                <a:lnTo>
                  <a:pt x="1501775" y="1120108"/>
                </a:lnTo>
                <a:lnTo>
                  <a:pt x="1495822" y="1126066"/>
                </a:lnTo>
                <a:lnTo>
                  <a:pt x="1485900" y="1135599"/>
                </a:lnTo>
                <a:lnTo>
                  <a:pt x="1479550" y="1141160"/>
                </a:lnTo>
                <a:lnTo>
                  <a:pt x="1472010" y="1147118"/>
                </a:lnTo>
                <a:lnTo>
                  <a:pt x="1463675" y="1152679"/>
                </a:lnTo>
                <a:lnTo>
                  <a:pt x="1453753" y="1158239"/>
                </a:lnTo>
                <a:lnTo>
                  <a:pt x="1448991" y="1161020"/>
                </a:lnTo>
                <a:lnTo>
                  <a:pt x="1443435" y="1163403"/>
                </a:lnTo>
                <a:lnTo>
                  <a:pt x="1437878" y="1165389"/>
                </a:lnTo>
                <a:lnTo>
                  <a:pt x="1432322" y="1166978"/>
                </a:lnTo>
                <a:lnTo>
                  <a:pt x="1432719" y="1172539"/>
                </a:lnTo>
                <a:lnTo>
                  <a:pt x="1432719" y="1178497"/>
                </a:lnTo>
                <a:lnTo>
                  <a:pt x="1432719" y="1184852"/>
                </a:lnTo>
                <a:lnTo>
                  <a:pt x="1432322" y="1190810"/>
                </a:lnTo>
                <a:lnTo>
                  <a:pt x="1431131" y="1197165"/>
                </a:lnTo>
                <a:lnTo>
                  <a:pt x="1429941" y="1203520"/>
                </a:lnTo>
                <a:lnTo>
                  <a:pt x="1427956" y="1210273"/>
                </a:lnTo>
                <a:lnTo>
                  <a:pt x="1425575" y="1217025"/>
                </a:lnTo>
                <a:lnTo>
                  <a:pt x="1422797" y="1223778"/>
                </a:lnTo>
                <a:lnTo>
                  <a:pt x="1419225" y="1230530"/>
                </a:lnTo>
                <a:lnTo>
                  <a:pt x="1415653" y="1237283"/>
                </a:lnTo>
                <a:lnTo>
                  <a:pt x="1410891" y="1244432"/>
                </a:lnTo>
                <a:lnTo>
                  <a:pt x="1405731" y="1251185"/>
                </a:lnTo>
                <a:lnTo>
                  <a:pt x="1399778" y="1258334"/>
                </a:lnTo>
                <a:lnTo>
                  <a:pt x="1393428" y="1265484"/>
                </a:lnTo>
                <a:lnTo>
                  <a:pt x="1386285" y="1272633"/>
                </a:lnTo>
                <a:lnTo>
                  <a:pt x="1379935" y="1278194"/>
                </a:lnTo>
                <a:lnTo>
                  <a:pt x="1374378" y="1283755"/>
                </a:lnTo>
                <a:lnTo>
                  <a:pt x="1368028" y="1288124"/>
                </a:lnTo>
                <a:lnTo>
                  <a:pt x="1362075" y="1292891"/>
                </a:lnTo>
                <a:lnTo>
                  <a:pt x="1356519" y="1296863"/>
                </a:lnTo>
                <a:lnTo>
                  <a:pt x="1350566" y="1300040"/>
                </a:lnTo>
                <a:lnTo>
                  <a:pt x="1345010" y="1303615"/>
                </a:lnTo>
                <a:lnTo>
                  <a:pt x="1339453" y="1305998"/>
                </a:lnTo>
                <a:lnTo>
                  <a:pt x="1334294" y="1308382"/>
                </a:lnTo>
                <a:lnTo>
                  <a:pt x="1328738" y="1310765"/>
                </a:lnTo>
                <a:lnTo>
                  <a:pt x="1323181" y="1312354"/>
                </a:lnTo>
                <a:lnTo>
                  <a:pt x="1318022" y="1313545"/>
                </a:lnTo>
                <a:lnTo>
                  <a:pt x="1312863" y="1314737"/>
                </a:lnTo>
                <a:lnTo>
                  <a:pt x="1307703" y="1315134"/>
                </a:lnTo>
                <a:lnTo>
                  <a:pt x="1302544" y="1315531"/>
                </a:lnTo>
                <a:lnTo>
                  <a:pt x="1297781" y="1315928"/>
                </a:lnTo>
                <a:lnTo>
                  <a:pt x="1293019" y="1315531"/>
                </a:lnTo>
                <a:lnTo>
                  <a:pt x="1288256" y="1315134"/>
                </a:lnTo>
                <a:lnTo>
                  <a:pt x="1279128" y="1313545"/>
                </a:lnTo>
                <a:lnTo>
                  <a:pt x="1276747" y="1322284"/>
                </a:lnTo>
                <a:lnTo>
                  <a:pt x="1273969" y="1331022"/>
                </a:lnTo>
                <a:lnTo>
                  <a:pt x="1270000" y="1339760"/>
                </a:lnTo>
                <a:lnTo>
                  <a:pt x="1265635" y="1348499"/>
                </a:lnTo>
                <a:lnTo>
                  <a:pt x="1260078" y="1358032"/>
                </a:lnTo>
                <a:lnTo>
                  <a:pt x="1253331" y="1366770"/>
                </a:lnTo>
                <a:lnTo>
                  <a:pt x="1245394" y="1375906"/>
                </a:lnTo>
                <a:lnTo>
                  <a:pt x="1236266" y="1385439"/>
                </a:lnTo>
                <a:lnTo>
                  <a:pt x="1230313" y="1391397"/>
                </a:lnTo>
                <a:lnTo>
                  <a:pt x="1224756" y="1396163"/>
                </a:lnTo>
                <a:lnTo>
                  <a:pt x="1219200" y="1401327"/>
                </a:lnTo>
                <a:lnTo>
                  <a:pt x="1213247" y="1405696"/>
                </a:lnTo>
                <a:lnTo>
                  <a:pt x="1207691" y="1409271"/>
                </a:lnTo>
                <a:lnTo>
                  <a:pt x="1202135" y="1413243"/>
                </a:lnTo>
                <a:lnTo>
                  <a:pt x="1196578" y="1416023"/>
                </a:lnTo>
                <a:lnTo>
                  <a:pt x="1191419" y="1419201"/>
                </a:lnTo>
                <a:lnTo>
                  <a:pt x="1185863" y="1421584"/>
                </a:lnTo>
                <a:lnTo>
                  <a:pt x="1180703" y="1423173"/>
                </a:lnTo>
                <a:lnTo>
                  <a:pt x="1175544" y="1425159"/>
                </a:lnTo>
                <a:lnTo>
                  <a:pt x="1170781" y="1426748"/>
                </a:lnTo>
                <a:lnTo>
                  <a:pt x="1165622" y="1427542"/>
                </a:lnTo>
                <a:lnTo>
                  <a:pt x="1160463" y="1428336"/>
                </a:lnTo>
                <a:lnTo>
                  <a:pt x="1155700" y="1428734"/>
                </a:lnTo>
                <a:lnTo>
                  <a:pt x="1150938" y="1428734"/>
                </a:lnTo>
                <a:lnTo>
                  <a:pt x="1144588" y="1428734"/>
                </a:lnTo>
                <a:lnTo>
                  <a:pt x="1137841" y="1427939"/>
                </a:lnTo>
                <a:lnTo>
                  <a:pt x="1131491" y="1426748"/>
                </a:lnTo>
                <a:lnTo>
                  <a:pt x="1125538" y="1425159"/>
                </a:lnTo>
                <a:lnTo>
                  <a:pt x="1119188" y="1422776"/>
                </a:lnTo>
                <a:lnTo>
                  <a:pt x="1113235" y="1420392"/>
                </a:lnTo>
                <a:lnTo>
                  <a:pt x="1107281" y="1417215"/>
                </a:lnTo>
                <a:lnTo>
                  <a:pt x="1101725" y="1414037"/>
                </a:lnTo>
                <a:lnTo>
                  <a:pt x="1096566" y="1410462"/>
                </a:lnTo>
                <a:lnTo>
                  <a:pt x="1090613" y="1406888"/>
                </a:lnTo>
                <a:lnTo>
                  <a:pt x="1079897" y="1398943"/>
                </a:lnTo>
                <a:lnTo>
                  <a:pt x="1069975" y="1390205"/>
                </a:lnTo>
                <a:lnTo>
                  <a:pt x="1059656" y="1381069"/>
                </a:lnTo>
                <a:lnTo>
                  <a:pt x="1056878" y="1385836"/>
                </a:lnTo>
                <a:lnTo>
                  <a:pt x="1053703" y="1390205"/>
                </a:lnTo>
                <a:lnTo>
                  <a:pt x="1050131" y="1394971"/>
                </a:lnTo>
                <a:lnTo>
                  <a:pt x="1046163" y="1399738"/>
                </a:lnTo>
                <a:lnTo>
                  <a:pt x="1042194" y="1404107"/>
                </a:lnTo>
                <a:lnTo>
                  <a:pt x="1037431" y="1408874"/>
                </a:lnTo>
                <a:lnTo>
                  <a:pt x="1032669" y="1413640"/>
                </a:lnTo>
                <a:lnTo>
                  <a:pt x="1027113" y="1417612"/>
                </a:lnTo>
                <a:lnTo>
                  <a:pt x="1016794" y="1425953"/>
                </a:lnTo>
                <a:lnTo>
                  <a:pt x="1006475" y="1432706"/>
                </a:lnTo>
                <a:lnTo>
                  <a:pt x="996553" y="1437869"/>
                </a:lnTo>
                <a:lnTo>
                  <a:pt x="986631" y="1442238"/>
                </a:lnTo>
                <a:lnTo>
                  <a:pt x="977503" y="1445813"/>
                </a:lnTo>
                <a:lnTo>
                  <a:pt x="968772" y="1447799"/>
                </a:lnTo>
                <a:lnTo>
                  <a:pt x="959644" y="1448991"/>
                </a:lnTo>
                <a:lnTo>
                  <a:pt x="950913" y="1449388"/>
                </a:lnTo>
                <a:lnTo>
                  <a:pt x="944166" y="1449388"/>
                </a:lnTo>
                <a:lnTo>
                  <a:pt x="937419" y="1448594"/>
                </a:lnTo>
                <a:lnTo>
                  <a:pt x="930672" y="1447402"/>
                </a:lnTo>
                <a:lnTo>
                  <a:pt x="923925" y="1445416"/>
                </a:lnTo>
                <a:lnTo>
                  <a:pt x="917575" y="1443033"/>
                </a:lnTo>
                <a:lnTo>
                  <a:pt x="911225" y="1440650"/>
                </a:lnTo>
                <a:lnTo>
                  <a:pt x="905272" y="1437472"/>
                </a:lnTo>
                <a:lnTo>
                  <a:pt x="898922" y="1434294"/>
                </a:lnTo>
                <a:lnTo>
                  <a:pt x="893366" y="1430720"/>
                </a:lnTo>
                <a:lnTo>
                  <a:pt x="887810" y="1427145"/>
                </a:lnTo>
                <a:lnTo>
                  <a:pt x="876300" y="1419201"/>
                </a:lnTo>
                <a:lnTo>
                  <a:pt x="865188" y="1410462"/>
                </a:lnTo>
                <a:lnTo>
                  <a:pt x="854472" y="1402121"/>
                </a:lnTo>
                <a:lnTo>
                  <a:pt x="837803" y="1388616"/>
                </a:lnTo>
                <a:lnTo>
                  <a:pt x="835422" y="1386630"/>
                </a:lnTo>
                <a:lnTo>
                  <a:pt x="681435" y="1264689"/>
                </a:lnTo>
                <a:lnTo>
                  <a:pt x="673497" y="1270647"/>
                </a:lnTo>
                <a:lnTo>
                  <a:pt x="665560" y="1275414"/>
                </a:lnTo>
                <a:lnTo>
                  <a:pt x="649685" y="1285741"/>
                </a:lnTo>
                <a:lnTo>
                  <a:pt x="633016" y="1294480"/>
                </a:lnTo>
                <a:lnTo>
                  <a:pt x="617538" y="1302026"/>
                </a:lnTo>
                <a:lnTo>
                  <a:pt x="602456" y="1308382"/>
                </a:lnTo>
                <a:lnTo>
                  <a:pt x="588963" y="1313148"/>
                </a:lnTo>
                <a:lnTo>
                  <a:pt x="576660" y="1317120"/>
                </a:lnTo>
                <a:lnTo>
                  <a:pt x="571103" y="1318312"/>
                </a:lnTo>
                <a:lnTo>
                  <a:pt x="565944" y="1319106"/>
                </a:lnTo>
                <a:lnTo>
                  <a:pt x="561975" y="1319503"/>
                </a:lnTo>
                <a:lnTo>
                  <a:pt x="557610" y="1319503"/>
                </a:lnTo>
                <a:lnTo>
                  <a:pt x="553641" y="1319106"/>
                </a:lnTo>
                <a:lnTo>
                  <a:pt x="550069" y="1318312"/>
                </a:lnTo>
                <a:lnTo>
                  <a:pt x="546497" y="1317517"/>
                </a:lnTo>
                <a:lnTo>
                  <a:pt x="543719" y="1315531"/>
                </a:lnTo>
                <a:lnTo>
                  <a:pt x="540941" y="1313942"/>
                </a:lnTo>
                <a:lnTo>
                  <a:pt x="538163" y="1312354"/>
                </a:lnTo>
                <a:lnTo>
                  <a:pt x="535781" y="1309970"/>
                </a:lnTo>
                <a:lnTo>
                  <a:pt x="533003" y="1307587"/>
                </a:lnTo>
                <a:lnTo>
                  <a:pt x="529431" y="1302026"/>
                </a:lnTo>
                <a:lnTo>
                  <a:pt x="525860" y="1296466"/>
                </a:lnTo>
                <a:lnTo>
                  <a:pt x="523478" y="1290507"/>
                </a:lnTo>
                <a:lnTo>
                  <a:pt x="521891" y="1284152"/>
                </a:lnTo>
                <a:lnTo>
                  <a:pt x="519906" y="1278194"/>
                </a:lnTo>
                <a:lnTo>
                  <a:pt x="518716" y="1272236"/>
                </a:lnTo>
                <a:lnTo>
                  <a:pt x="518319" y="1267073"/>
                </a:lnTo>
                <a:lnTo>
                  <a:pt x="517525" y="1259526"/>
                </a:lnTo>
                <a:lnTo>
                  <a:pt x="517525" y="1256745"/>
                </a:lnTo>
                <a:lnTo>
                  <a:pt x="517525" y="1255554"/>
                </a:lnTo>
                <a:lnTo>
                  <a:pt x="516731" y="1252376"/>
                </a:lnTo>
                <a:lnTo>
                  <a:pt x="515541" y="1248007"/>
                </a:lnTo>
                <a:lnTo>
                  <a:pt x="514350" y="1245624"/>
                </a:lnTo>
                <a:lnTo>
                  <a:pt x="512366" y="1243638"/>
                </a:lnTo>
                <a:lnTo>
                  <a:pt x="509985" y="1240857"/>
                </a:lnTo>
                <a:lnTo>
                  <a:pt x="507603" y="1239269"/>
                </a:lnTo>
                <a:lnTo>
                  <a:pt x="504031" y="1237283"/>
                </a:lnTo>
                <a:lnTo>
                  <a:pt x="499666" y="1236091"/>
                </a:lnTo>
                <a:lnTo>
                  <a:pt x="495300" y="1235296"/>
                </a:lnTo>
                <a:lnTo>
                  <a:pt x="489744" y="1234502"/>
                </a:lnTo>
                <a:lnTo>
                  <a:pt x="483394" y="1234502"/>
                </a:lnTo>
                <a:lnTo>
                  <a:pt x="475853" y="1235694"/>
                </a:lnTo>
                <a:lnTo>
                  <a:pt x="471884" y="1236091"/>
                </a:lnTo>
                <a:lnTo>
                  <a:pt x="467915" y="1235694"/>
                </a:lnTo>
                <a:lnTo>
                  <a:pt x="463947" y="1234105"/>
                </a:lnTo>
                <a:lnTo>
                  <a:pt x="459978" y="1232119"/>
                </a:lnTo>
                <a:lnTo>
                  <a:pt x="455612" y="1229736"/>
                </a:lnTo>
                <a:lnTo>
                  <a:pt x="451247" y="1226558"/>
                </a:lnTo>
                <a:lnTo>
                  <a:pt x="447278" y="1222983"/>
                </a:lnTo>
                <a:lnTo>
                  <a:pt x="442912" y="1219011"/>
                </a:lnTo>
                <a:lnTo>
                  <a:pt x="439340" y="1214245"/>
                </a:lnTo>
                <a:lnTo>
                  <a:pt x="434975" y="1209876"/>
                </a:lnTo>
                <a:lnTo>
                  <a:pt x="427037" y="1199151"/>
                </a:lnTo>
                <a:lnTo>
                  <a:pt x="419100" y="1187235"/>
                </a:lnTo>
                <a:lnTo>
                  <a:pt x="411559" y="1175716"/>
                </a:lnTo>
                <a:lnTo>
                  <a:pt x="404415" y="1163800"/>
                </a:lnTo>
                <a:lnTo>
                  <a:pt x="398065" y="1151884"/>
                </a:lnTo>
                <a:lnTo>
                  <a:pt x="388144" y="1130833"/>
                </a:lnTo>
                <a:lnTo>
                  <a:pt x="381000" y="1116136"/>
                </a:lnTo>
                <a:lnTo>
                  <a:pt x="379015" y="1110575"/>
                </a:lnTo>
                <a:lnTo>
                  <a:pt x="379015" y="1108589"/>
                </a:lnTo>
                <a:lnTo>
                  <a:pt x="379015" y="1102631"/>
                </a:lnTo>
                <a:lnTo>
                  <a:pt x="379015" y="1099056"/>
                </a:lnTo>
                <a:lnTo>
                  <a:pt x="378619" y="1094687"/>
                </a:lnTo>
                <a:lnTo>
                  <a:pt x="377428" y="1089921"/>
                </a:lnTo>
                <a:lnTo>
                  <a:pt x="375840" y="1085154"/>
                </a:lnTo>
                <a:lnTo>
                  <a:pt x="374253" y="1080388"/>
                </a:lnTo>
                <a:lnTo>
                  <a:pt x="371872" y="1075622"/>
                </a:lnTo>
                <a:lnTo>
                  <a:pt x="368300" y="1070855"/>
                </a:lnTo>
                <a:lnTo>
                  <a:pt x="363934" y="1066883"/>
                </a:lnTo>
                <a:lnTo>
                  <a:pt x="361553" y="1064500"/>
                </a:lnTo>
                <a:lnTo>
                  <a:pt x="359172" y="1062514"/>
                </a:lnTo>
                <a:lnTo>
                  <a:pt x="355997" y="1060925"/>
                </a:lnTo>
                <a:lnTo>
                  <a:pt x="352822" y="1059336"/>
                </a:lnTo>
                <a:lnTo>
                  <a:pt x="349250" y="1057747"/>
                </a:lnTo>
                <a:lnTo>
                  <a:pt x="345678" y="1056556"/>
                </a:lnTo>
                <a:lnTo>
                  <a:pt x="341312" y="1055761"/>
                </a:lnTo>
                <a:lnTo>
                  <a:pt x="336947" y="1054967"/>
                </a:lnTo>
                <a:lnTo>
                  <a:pt x="332581" y="1054173"/>
                </a:lnTo>
                <a:lnTo>
                  <a:pt x="328215" y="1052981"/>
                </a:lnTo>
                <a:lnTo>
                  <a:pt x="323453" y="1050598"/>
                </a:lnTo>
                <a:lnTo>
                  <a:pt x="319484" y="1048612"/>
                </a:lnTo>
                <a:lnTo>
                  <a:pt x="315119" y="1046229"/>
                </a:lnTo>
                <a:lnTo>
                  <a:pt x="311150" y="1043051"/>
                </a:lnTo>
                <a:lnTo>
                  <a:pt x="307181" y="1039476"/>
                </a:lnTo>
                <a:lnTo>
                  <a:pt x="303212" y="1035504"/>
                </a:lnTo>
                <a:lnTo>
                  <a:pt x="299640" y="1031532"/>
                </a:lnTo>
                <a:lnTo>
                  <a:pt x="295672" y="1027163"/>
                </a:lnTo>
                <a:lnTo>
                  <a:pt x="288528" y="1017233"/>
                </a:lnTo>
                <a:lnTo>
                  <a:pt x="281781" y="1006906"/>
                </a:lnTo>
                <a:lnTo>
                  <a:pt x="275431" y="994990"/>
                </a:lnTo>
                <a:lnTo>
                  <a:pt x="269081" y="982676"/>
                </a:lnTo>
                <a:lnTo>
                  <a:pt x="263922" y="969569"/>
                </a:lnTo>
                <a:lnTo>
                  <a:pt x="258762" y="956064"/>
                </a:lnTo>
                <a:lnTo>
                  <a:pt x="254000" y="942559"/>
                </a:lnTo>
                <a:lnTo>
                  <a:pt x="250031" y="928657"/>
                </a:lnTo>
                <a:lnTo>
                  <a:pt x="246062" y="914755"/>
                </a:lnTo>
                <a:lnTo>
                  <a:pt x="242887" y="901250"/>
                </a:lnTo>
                <a:lnTo>
                  <a:pt x="239712" y="888142"/>
                </a:lnTo>
                <a:lnTo>
                  <a:pt x="239315" y="884568"/>
                </a:lnTo>
                <a:lnTo>
                  <a:pt x="238919" y="880993"/>
                </a:lnTo>
                <a:lnTo>
                  <a:pt x="239315" y="877418"/>
                </a:lnTo>
                <a:lnTo>
                  <a:pt x="239712" y="873843"/>
                </a:lnTo>
                <a:lnTo>
                  <a:pt x="240109" y="870268"/>
                </a:lnTo>
                <a:lnTo>
                  <a:pt x="240903" y="866296"/>
                </a:lnTo>
                <a:lnTo>
                  <a:pt x="244078" y="859147"/>
                </a:lnTo>
                <a:lnTo>
                  <a:pt x="247253" y="851600"/>
                </a:lnTo>
                <a:lnTo>
                  <a:pt x="252015" y="844053"/>
                </a:lnTo>
                <a:lnTo>
                  <a:pt x="257572" y="836506"/>
                </a:lnTo>
                <a:lnTo>
                  <a:pt x="263525" y="828959"/>
                </a:lnTo>
                <a:lnTo>
                  <a:pt x="270272" y="821015"/>
                </a:lnTo>
                <a:lnTo>
                  <a:pt x="277415" y="813469"/>
                </a:lnTo>
                <a:lnTo>
                  <a:pt x="284956" y="806319"/>
                </a:lnTo>
                <a:lnTo>
                  <a:pt x="292894" y="799169"/>
                </a:lnTo>
                <a:lnTo>
                  <a:pt x="301228" y="792020"/>
                </a:lnTo>
                <a:lnTo>
                  <a:pt x="309562" y="784870"/>
                </a:lnTo>
                <a:lnTo>
                  <a:pt x="327422" y="771762"/>
                </a:lnTo>
                <a:lnTo>
                  <a:pt x="271065" y="641480"/>
                </a:lnTo>
                <a:lnTo>
                  <a:pt x="259953" y="660546"/>
                </a:lnTo>
                <a:lnTo>
                  <a:pt x="252015" y="674448"/>
                </a:lnTo>
                <a:lnTo>
                  <a:pt x="245665" y="687159"/>
                </a:lnTo>
                <a:lnTo>
                  <a:pt x="243681" y="690733"/>
                </a:lnTo>
                <a:lnTo>
                  <a:pt x="240903" y="694308"/>
                </a:lnTo>
                <a:lnTo>
                  <a:pt x="238125" y="697486"/>
                </a:lnTo>
                <a:lnTo>
                  <a:pt x="234950" y="700266"/>
                </a:lnTo>
                <a:lnTo>
                  <a:pt x="231378" y="702649"/>
                </a:lnTo>
                <a:lnTo>
                  <a:pt x="227409" y="704635"/>
                </a:lnTo>
                <a:lnTo>
                  <a:pt x="223837" y="705827"/>
                </a:lnTo>
                <a:lnTo>
                  <a:pt x="219472" y="707019"/>
                </a:lnTo>
                <a:lnTo>
                  <a:pt x="213519" y="707416"/>
                </a:lnTo>
                <a:lnTo>
                  <a:pt x="209947" y="707416"/>
                </a:lnTo>
                <a:lnTo>
                  <a:pt x="206375" y="707019"/>
                </a:lnTo>
                <a:lnTo>
                  <a:pt x="203200" y="705827"/>
                </a:lnTo>
                <a:lnTo>
                  <a:pt x="199628" y="704635"/>
                </a:lnTo>
                <a:lnTo>
                  <a:pt x="196850" y="703047"/>
                </a:lnTo>
                <a:lnTo>
                  <a:pt x="193675" y="701458"/>
                </a:lnTo>
                <a:lnTo>
                  <a:pt x="190897" y="699075"/>
                </a:lnTo>
                <a:lnTo>
                  <a:pt x="188119" y="696691"/>
                </a:lnTo>
                <a:lnTo>
                  <a:pt x="9922" y="515568"/>
                </a:lnTo>
                <a:lnTo>
                  <a:pt x="7937" y="513184"/>
                </a:lnTo>
                <a:lnTo>
                  <a:pt x="5953" y="510801"/>
                </a:lnTo>
                <a:lnTo>
                  <a:pt x="3969" y="508021"/>
                </a:lnTo>
                <a:lnTo>
                  <a:pt x="2778" y="505240"/>
                </a:lnTo>
                <a:lnTo>
                  <a:pt x="1587" y="502063"/>
                </a:lnTo>
                <a:lnTo>
                  <a:pt x="794" y="499282"/>
                </a:lnTo>
                <a:lnTo>
                  <a:pt x="397" y="496105"/>
                </a:lnTo>
                <a:lnTo>
                  <a:pt x="0" y="493324"/>
                </a:lnTo>
                <a:lnTo>
                  <a:pt x="0" y="490147"/>
                </a:lnTo>
                <a:lnTo>
                  <a:pt x="0" y="486969"/>
                </a:lnTo>
                <a:lnTo>
                  <a:pt x="397" y="484189"/>
                </a:lnTo>
                <a:lnTo>
                  <a:pt x="1190" y="481011"/>
                </a:lnTo>
                <a:lnTo>
                  <a:pt x="1984" y="477833"/>
                </a:lnTo>
                <a:lnTo>
                  <a:pt x="3175" y="475053"/>
                </a:lnTo>
                <a:lnTo>
                  <a:pt x="4762" y="472273"/>
                </a:lnTo>
                <a:lnTo>
                  <a:pt x="7144" y="469889"/>
                </a:lnTo>
                <a:lnTo>
                  <a:pt x="12700" y="461548"/>
                </a:lnTo>
                <a:lnTo>
                  <a:pt x="26987" y="444071"/>
                </a:lnTo>
                <a:lnTo>
                  <a:pt x="48419" y="417062"/>
                </a:lnTo>
                <a:lnTo>
                  <a:pt x="76597" y="382902"/>
                </a:lnTo>
                <a:lnTo>
                  <a:pt x="92869" y="363439"/>
                </a:lnTo>
                <a:lnTo>
                  <a:pt x="111125" y="342785"/>
                </a:lnTo>
                <a:lnTo>
                  <a:pt x="130572" y="320939"/>
                </a:lnTo>
                <a:lnTo>
                  <a:pt x="151209" y="297901"/>
                </a:lnTo>
                <a:lnTo>
                  <a:pt x="173037" y="274069"/>
                </a:lnTo>
                <a:lnTo>
                  <a:pt x="196453" y="249840"/>
                </a:lnTo>
                <a:lnTo>
                  <a:pt x="220265" y="224816"/>
                </a:lnTo>
                <a:lnTo>
                  <a:pt x="245269" y="200190"/>
                </a:lnTo>
                <a:lnTo>
                  <a:pt x="258365" y="187479"/>
                </a:lnTo>
                <a:lnTo>
                  <a:pt x="271462" y="175166"/>
                </a:lnTo>
                <a:lnTo>
                  <a:pt x="284162" y="163647"/>
                </a:lnTo>
                <a:lnTo>
                  <a:pt x="297259" y="152525"/>
                </a:lnTo>
                <a:lnTo>
                  <a:pt x="321865" y="131474"/>
                </a:lnTo>
                <a:lnTo>
                  <a:pt x="346472" y="112011"/>
                </a:lnTo>
                <a:lnTo>
                  <a:pt x="369887" y="94137"/>
                </a:lnTo>
                <a:lnTo>
                  <a:pt x="392906" y="78646"/>
                </a:lnTo>
                <a:lnTo>
                  <a:pt x="413940" y="64347"/>
                </a:lnTo>
                <a:lnTo>
                  <a:pt x="434181" y="51239"/>
                </a:lnTo>
                <a:lnTo>
                  <a:pt x="452040" y="40117"/>
                </a:lnTo>
                <a:lnTo>
                  <a:pt x="469106" y="30584"/>
                </a:lnTo>
                <a:lnTo>
                  <a:pt x="483791" y="22640"/>
                </a:lnTo>
                <a:lnTo>
                  <a:pt x="496491" y="15888"/>
                </a:lnTo>
                <a:lnTo>
                  <a:pt x="514747" y="6752"/>
                </a:lnTo>
                <a:lnTo>
                  <a:pt x="522685" y="3178"/>
                </a:lnTo>
                <a:lnTo>
                  <a:pt x="527447" y="1192"/>
                </a:lnTo>
                <a:lnTo>
                  <a:pt x="532606" y="397"/>
                </a:lnTo>
                <a:lnTo>
                  <a:pt x="537766" y="0"/>
                </a:lnTo>
                <a:close/>
              </a:path>
            </a:pathLst>
          </a:custGeom>
          <a:solidFill>
            <a:srgbClr val="ED7D31"/>
          </a:solidFill>
          <a:ln>
            <a:noFill/>
          </a:ln>
          <a:effectLst>
            <a:outerShdw blurRad="63500" sx="102000" sy="102000" algn="ctr" rotWithShape="0">
              <a:prstClr val="black">
                <a:alpha val="40000"/>
              </a:prstClr>
            </a:outerShdw>
          </a:effectLst>
        </p:spPr>
        <p:txBody>
          <a:bodyPr anchor="ctr">
            <a:scene3d>
              <a:camera prst="orthographicFront"/>
              <a:lightRig rig="threePt" dir="t"/>
            </a:scene3d>
            <a:sp3d contourW="12700">
              <a:contourClr>
                <a:srgbClr val="FFFFFF"/>
              </a:contourClr>
            </a:sp3d>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endParaRPr>
          </a:p>
        </p:txBody>
      </p:sp>
      <p:sp>
        <p:nvSpPr>
          <p:cNvPr id="25" name="椭圆 24"/>
          <p:cNvSpPr/>
          <p:nvPr/>
        </p:nvSpPr>
        <p:spPr>
          <a:xfrm>
            <a:off x="1208088" y="2322286"/>
            <a:ext cx="2090737" cy="2090738"/>
          </a:xfrm>
          <a:prstGeom prst="ellipse">
            <a:avLst/>
          </a:prstGeom>
          <a:noFill/>
          <a:ln w="38100" cap="flat" cmpd="sng" algn="ctr">
            <a:solidFill>
              <a:sysClr val="window" lastClr="FFFFFF"/>
            </a:solidFill>
            <a:prstDash val="dash"/>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p:sp>
        <p:nvSpPr>
          <p:cNvPr id="26" name="椭圆 25"/>
          <p:cNvSpPr/>
          <p:nvPr/>
        </p:nvSpPr>
        <p:spPr>
          <a:xfrm>
            <a:off x="5051425" y="2322286"/>
            <a:ext cx="2089150" cy="2090738"/>
          </a:xfrm>
          <a:prstGeom prst="ellipse">
            <a:avLst/>
          </a:prstGeom>
          <a:noFill/>
          <a:ln w="38100" cap="flat" cmpd="sng" algn="ctr">
            <a:solidFill>
              <a:sysClr val="window" lastClr="FFFFFF"/>
            </a:solidFill>
            <a:prstDash val="dash"/>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p:sp>
        <p:nvSpPr>
          <p:cNvPr id="27" name="椭圆 26"/>
          <p:cNvSpPr/>
          <p:nvPr/>
        </p:nvSpPr>
        <p:spPr>
          <a:xfrm>
            <a:off x="8734425" y="2322286"/>
            <a:ext cx="2090738" cy="2090738"/>
          </a:xfrm>
          <a:prstGeom prst="ellipse">
            <a:avLst/>
          </a:prstGeom>
          <a:noFill/>
          <a:ln w="38100" cap="flat" cmpd="sng" algn="ctr">
            <a:solidFill>
              <a:sysClr val="window" lastClr="FFFFFF"/>
            </a:solidFill>
            <a:prstDash val="dash"/>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p:sp>
        <p:nvSpPr>
          <p:cNvPr id="28" name="L 形 27"/>
          <p:cNvSpPr/>
          <p:nvPr/>
        </p:nvSpPr>
        <p:spPr>
          <a:xfrm rot="13509573">
            <a:off x="3546475" y="2998562"/>
            <a:ext cx="674687" cy="665162"/>
          </a:xfrm>
          <a:prstGeom prst="corner">
            <a:avLst>
              <a:gd name="adj1" fmla="val 33246"/>
              <a:gd name="adj2" fmla="val 30243"/>
            </a:avLst>
          </a:prstGeom>
          <a:solidFill>
            <a:srgbClr val="ED7D31"/>
          </a:solidFill>
          <a:ln w="12700" cap="flat" cmpd="sng" algn="ctr">
            <a:noFill/>
            <a:prstDash val="solid"/>
            <a:miter lim="800000"/>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p:sp>
        <p:nvSpPr>
          <p:cNvPr id="29" name="L 形 28"/>
          <p:cNvSpPr/>
          <p:nvPr/>
        </p:nvSpPr>
        <p:spPr>
          <a:xfrm rot="13509573">
            <a:off x="7623175" y="2998562"/>
            <a:ext cx="674687" cy="665162"/>
          </a:xfrm>
          <a:prstGeom prst="corner">
            <a:avLst>
              <a:gd name="adj1" fmla="val 33246"/>
              <a:gd name="adj2" fmla="val 30243"/>
            </a:avLst>
          </a:prstGeom>
          <a:solidFill>
            <a:srgbClr val="ED7D31"/>
          </a:solidFill>
          <a:ln w="12700" cap="flat" cmpd="sng" algn="ctr">
            <a:noFill/>
            <a:prstDash val="solid"/>
            <a:miter lim="800000"/>
          </a:ln>
          <a:effectLst>
            <a:outerShdw blurRad="63500" sx="102000" sy="102000" algn="ctr" rotWithShape="0">
              <a:prstClr val="black">
                <a:alpha val="4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p:grpSp>
        <p:nvGrpSpPr>
          <p:cNvPr id="30" name="组合 29"/>
          <p:cNvGrpSpPr/>
          <p:nvPr/>
        </p:nvGrpSpPr>
        <p:grpSpPr>
          <a:xfrm>
            <a:off x="319767" y="114300"/>
            <a:ext cx="3316556" cy="951169"/>
            <a:chOff x="586467" y="272680"/>
            <a:chExt cx="3316556" cy="951169"/>
          </a:xfrm>
        </p:grpSpPr>
        <p:pic>
          <p:nvPicPr>
            <p:cNvPr id="31" name="图片 30"/>
            <p:cNvPicPr>
              <a:picLocks noChangeAspect="1"/>
            </p:cNvPicPr>
            <p:nvPr/>
          </p:nvPicPr>
          <p:blipFill>
            <a:blip r:embed="rId2" cstate="screen"/>
            <a:stretch>
              <a:fillRect/>
            </a:stretch>
          </p:blipFill>
          <p:spPr>
            <a:xfrm>
              <a:off x="586467" y="272680"/>
              <a:ext cx="956583" cy="951169"/>
            </a:xfrm>
            <a:prstGeom prst="rect">
              <a:avLst/>
            </a:prstGeom>
          </p:spPr>
        </p:pic>
        <p:sp>
          <p:nvSpPr>
            <p:cNvPr id="32" name="文本框 37"/>
            <p:cNvSpPr txBox="1"/>
            <p:nvPr/>
          </p:nvSpPr>
          <p:spPr>
            <a:xfrm>
              <a:off x="1563921" y="486081"/>
              <a:ext cx="2339102" cy="52322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800" b="0" i="0" u="none" strike="noStrike" kern="0" cap="none" spc="0" normalizeH="0" baseline="0" noProof="0" smtClean="0">
                  <a:ln>
                    <a:noFill/>
                  </a:ln>
                  <a:solidFill>
                    <a:prstClr val="white"/>
                  </a:solidFill>
                  <a:effectLst/>
                  <a:uLnTx/>
                  <a:uFillTx/>
                </a:rPr>
                <a:t>活动受众分析</a:t>
              </a:r>
            </a:p>
          </p:txBody>
        </p:sp>
      </p:grpSp>
      <p:grpSp>
        <p:nvGrpSpPr>
          <p:cNvPr id="33" name="组合 32"/>
          <p:cNvGrpSpPr/>
          <p:nvPr/>
        </p:nvGrpSpPr>
        <p:grpSpPr>
          <a:xfrm>
            <a:off x="1327304" y="4832752"/>
            <a:ext cx="2115035" cy="1154619"/>
            <a:chOff x="1478171" y="2225265"/>
            <a:chExt cx="2115035" cy="1154619"/>
          </a:xfrm>
        </p:grpSpPr>
        <p:sp>
          <p:nvSpPr>
            <p:cNvPr id="34"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35" name="文本框 40"/>
            <p:cNvSpPr txBox="1"/>
            <p:nvPr/>
          </p:nvSpPr>
          <p:spPr>
            <a:xfrm>
              <a:off x="1593972" y="2225265"/>
              <a:ext cx="1210588"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参加人群</a:t>
              </a:r>
            </a:p>
          </p:txBody>
        </p:sp>
      </p:grpSp>
      <p:grpSp>
        <p:nvGrpSpPr>
          <p:cNvPr id="36" name="组合 35"/>
          <p:cNvGrpSpPr/>
          <p:nvPr/>
        </p:nvGrpSpPr>
        <p:grpSpPr>
          <a:xfrm>
            <a:off x="5130046" y="4832752"/>
            <a:ext cx="2115035" cy="1154619"/>
            <a:chOff x="1478171" y="2225265"/>
            <a:chExt cx="2115035" cy="1154619"/>
          </a:xfrm>
        </p:grpSpPr>
        <p:sp>
          <p:nvSpPr>
            <p:cNvPr id="37"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38" name="文本框 43"/>
            <p:cNvSpPr txBox="1"/>
            <p:nvPr/>
          </p:nvSpPr>
          <p:spPr>
            <a:xfrm>
              <a:off x="1593972" y="2225265"/>
              <a:ext cx="1210588"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参加人群</a:t>
              </a:r>
            </a:p>
          </p:txBody>
        </p:sp>
      </p:grpSp>
      <p:grpSp>
        <p:nvGrpSpPr>
          <p:cNvPr id="39" name="组合 38"/>
          <p:cNvGrpSpPr/>
          <p:nvPr/>
        </p:nvGrpSpPr>
        <p:grpSpPr>
          <a:xfrm>
            <a:off x="8932788" y="4832752"/>
            <a:ext cx="2115035" cy="1154619"/>
            <a:chOff x="1478171" y="2225265"/>
            <a:chExt cx="2115035" cy="1154619"/>
          </a:xfrm>
        </p:grpSpPr>
        <p:sp>
          <p:nvSpPr>
            <p:cNvPr id="40" name="TextBox 21"/>
            <p:cNvSpPr>
              <a:spLocks noChangeArrowheads="1"/>
            </p:cNvSpPr>
            <p:nvPr/>
          </p:nvSpPr>
          <p:spPr bwMode="auto">
            <a:xfrm>
              <a:off x="1478171" y="2664303"/>
              <a:ext cx="2115035" cy="715581"/>
            </a:xfrm>
            <a:prstGeom prst="rect">
              <a:avLst/>
            </a:prstGeom>
            <a:noFill/>
            <a:ln w="9525">
              <a:noFill/>
              <a:miter lim="800000"/>
            </a:ln>
          </p:spPr>
          <p:txBody>
            <a:bodyPr wrap="square">
              <a:spAutoFit/>
            </a:bodyPr>
            <a:lstStyle/>
            <a:p>
              <a:pPr marL="0" marR="0" lvl="0" indent="0" defTabSz="914400" eaLnBrk="1" fontAlgn="auto" latinLnBrk="0" hangingPunct="1">
                <a:lnSpc>
                  <a:spcPct val="150000"/>
                </a:lnSpc>
                <a:spcBef>
                  <a:spcPts val="0"/>
                </a:spcBef>
                <a:spcAft>
                  <a:spcPts val="0"/>
                </a:spcAft>
                <a:buClrTx/>
                <a:buSzTx/>
                <a:buFontTx/>
                <a:buNone/>
                <a:defRPr/>
              </a:pPr>
              <a:r>
                <a:rPr kumimoji="0" lang="zh-CN" altLang="en-US" sz="900" b="0" i="0" u="none" strike="noStrike" kern="0" cap="none" spc="0" normalizeH="0" baseline="0" noProof="0" smtClean="0">
                  <a:ln>
                    <a:noFill/>
                  </a:ln>
                  <a:solidFill>
                    <a:prstClr val="white"/>
                  </a:solidFill>
                  <a:effectLst/>
                  <a:uLnTx/>
                  <a:uFillTx/>
                  <a:sym typeface="宋体" panose="02010600030101010101" pitchFamily="2" charset="-122"/>
                </a:rPr>
                <a:t>这里输入简单的文字概述这里输入简单文字概述简单的文字概述这里输入简单的文字概述这里输入</a:t>
              </a:r>
            </a:p>
          </p:txBody>
        </p:sp>
        <p:sp>
          <p:nvSpPr>
            <p:cNvPr id="41" name="文本框 46"/>
            <p:cNvSpPr txBox="1"/>
            <p:nvPr/>
          </p:nvSpPr>
          <p:spPr>
            <a:xfrm>
              <a:off x="1593972" y="2225265"/>
              <a:ext cx="1210588" cy="400110"/>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0" i="0" u="none" strike="noStrike" kern="0" cap="none" spc="0" normalizeH="0" baseline="0" noProof="0" smtClean="0">
                  <a:ln>
                    <a:noFill/>
                  </a:ln>
                  <a:solidFill>
                    <a:prstClr val="white"/>
                  </a:solidFill>
                  <a:effectLst/>
                  <a:uLnTx/>
                  <a:uFillTx/>
                </a:rPr>
                <a:t>参加人群</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400"/>
                                  </p:stCondLst>
                                  <p:childTnLst>
                                    <p:set>
                                      <p:cBhvr>
                                        <p:cTn id="6" dur="1" fill="hold">
                                          <p:stCondLst>
                                            <p:cond delay="0"/>
                                          </p:stCondLst>
                                        </p:cTn>
                                        <p:tgtEl>
                                          <p:spTgt spid="25"/>
                                        </p:tgtEl>
                                        <p:attrNameLst>
                                          <p:attrName>style.visibility</p:attrName>
                                        </p:attrNameLst>
                                      </p:cBhvr>
                                      <p:to>
                                        <p:strVal val="visible"/>
                                      </p:to>
                                    </p:set>
                                    <p:anim calcmode="lin" valueType="num">
                                      <p:cBhvr>
                                        <p:cTn id="7" dur="600" fill="hold"/>
                                        <p:tgtEl>
                                          <p:spTgt spid="25"/>
                                        </p:tgtEl>
                                        <p:attrNameLst>
                                          <p:attrName>ppt_w</p:attrName>
                                        </p:attrNameLst>
                                      </p:cBhvr>
                                      <p:tavLst>
                                        <p:tav tm="0">
                                          <p:val>
                                            <p:fltVal val="0"/>
                                          </p:val>
                                        </p:tav>
                                        <p:tav tm="100000">
                                          <p:val>
                                            <p:strVal val="#ppt_w"/>
                                          </p:val>
                                        </p:tav>
                                      </p:tavLst>
                                    </p:anim>
                                    <p:anim calcmode="lin" valueType="num">
                                      <p:cBhvr>
                                        <p:cTn id="8" dur="600" fill="hold"/>
                                        <p:tgtEl>
                                          <p:spTgt spid="25"/>
                                        </p:tgtEl>
                                        <p:attrNameLst>
                                          <p:attrName>ppt_h</p:attrName>
                                        </p:attrNameLst>
                                      </p:cBhvr>
                                      <p:tavLst>
                                        <p:tav tm="0">
                                          <p:val>
                                            <p:fltVal val="0"/>
                                          </p:val>
                                        </p:tav>
                                        <p:tav tm="100000">
                                          <p:val>
                                            <p:strVal val="#ppt_h"/>
                                          </p:val>
                                        </p:tav>
                                      </p:tavLst>
                                    </p:anim>
                                    <p:anim calcmode="lin" valueType="num">
                                      <p:cBhvr>
                                        <p:cTn id="9" dur="600" fill="hold"/>
                                        <p:tgtEl>
                                          <p:spTgt spid="25"/>
                                        </p:tgtEl>
                                        <p:attrNameLst>
                                          <p:attrName>style.rotation</p:attrName>
                                        </p:attrNameLst>
                                      </p:cBhvr>
                                      <p:tavLst>
                                        <p:tav tm="0">
                                          <p:val>
                                            <p:fltVal val="90"/>
                                          </p:val>
                                        </p:tav>
                                        <p:tav tm="100000">
                                          <p:val>
                                            <p:fltVal val="0"/>
                                          </p:val>
                                        </p:tav>
                                      </p:tavLst>
                                    </p:anim>
                                    <p:animEffect transition="in" filter="fade">
                                      <p:cBhvr>
                                        <p:cTn id="10" dur="600"/>
                                        <p:tgtEl>
                                          <p:spTgt spid="25"/>
                                        </p:tgtEl>
                                      </p:cBhvr>
                                    </p:animEffect>
                                  </p:childTnLst>
                                </p:cTn>
                              </p:par>
                              <p:par>
                                <p:cTn id="11" presetID="10" presetClass="entr" presetSubtype="0" fill="hold" nodeType="withEffect">
                                  <p:stCondLst>
                                    <p:cond delay="80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nodeType="withEffect">
                                  <p:stCondLst>
                                    <p:cond delay="80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31" presetClass="entr" presetSubtype="0" fill="hold" grpId="0" nodeType="withEffect">
                                  <p:stCondLst>
                                    <p:cond delay="1200"/>
                                  </p:stCondLst>
                                  <p:childTnLst>
                                    <p:set>
                                      <p:cBhvr>
                                        <p:cTn id="18" dur="1" fill="hold">
                                          <p:stCondLst>
                                            <p:cond delay="0"/>
                                          </p:stCondLst>
                                        </p:cTn>
                                        <p:tgtEl>
                                          <p:spTgt spid="26"/>
                                        </p:tgtEl>
                                        <p:attrNameLst>
                                          <p:attrName>style.visibility</p:attrName>
                                        </p:attrNameLst>
                                      </p:cBhvr>
                                      <p:to>
                                        <p:strVal val="visible"/>
                                      </p:to>
                                    </p:set>
                                    <p:anim calcmode="lin" valueType="num">
                                      <p:cBhvr>
                                        <p:cTn id="19" dur="600" fill="hold"/>
                                        <p:tgtEl>
                                          <p:spTgt spid="26"/>
                                        </p:tgtEl>
                                        <p:attrNameLst>
                                          <p:attrName>ppt_w</p:attrName>
                                        </p:attrNameLst>
                                      </p:cBhvr>
                                      <p:tavLst>
                                        <p:tav tm="0">
                                          <p:val>
                                            <p:fltVal val="0"/>
                                          </p:val>
                                        </p:tav>
                                        <p:tav tm="100000">
                                          <p:val>
                                            <p:strVal val="#ppt_w"/>
                                          </p:val>
                                        </p:tav>
                                      </p:tavLst>
                                    </p:anim>
                                    <p:anim calcmode="lin" valueType="num">
                                      <p:cBhvr>
                                        <p:cTn id="20" dur="600" fill="hold"/>
                                        <p:tgtEl>
                                          <p:spTgt spid="26"/>
                                        </p:tgtEl>
                                        <p:attrNameLst>
                                          <p:attrName>ppt_h</p:attrName>
                                        </p:attrNameLst>
                                      </p:cBhvr>
                                      <p:tavLst>
                                        <p:tav tm="0">
                                          <p:val>
                                            <p:fltVal val="0"/>
                                          </p:val>
                                        </p:tav>
                                        <p:tav tm="100000">
                                          <p:val>
                                            <p:strVal val="#ppt_h"/>
                                          </p:val>
                                        </p:tav>
                                      </p:tavLst>
                                    </p:anim>
                                    <p:anim calcmode="lin" valueType="num">
                                      <p:cBhvr>
                                        <p:cTn id="21" dur="600" fill="hold"/>
                                        <p:tgtEl>
                                          <p:spTgt spid="26"/>
                                        </p:tgtEl>
                                        <p:attrNameLst>
                                          <p:attrName>style.rotation</p:attrName>
                                        </p:attrNameLst>
                                      </p:cBhvr>
                                      <p:tavLst>
                                        <p:tav tm="0">
                                          <p:val>
                                            <p:fltVal val="90"/>
                                          </p:val>
                                        </p:tav>
                                        <p:tav tm="100000">
                                          <p:val>
                                            <p:fltVal val="0"/>
                                          </p:val>
                                        </p:tav>
                                      </p:tavLst>
                                    </p:anim>
                                    <p:animEffect transition="in" filter="fade">
                                      <p:cBhvr>
                                        <p:cTn id="22" dur="600"/>
                                        <p:tgtEl>
                                          <p:spTgt spid="26"/>
                                        </p:tgtEl>
                                      </p:cBhvr>
                                    </p:animEffect>
                                  </p:childTnLst>
                                </p:cTn>
                              </p:par>
                              <p:par>
                                <p:cTn id="23" presetID="10" presetClass="entr" presetSubtype="0" fill="hold" nodeType="withEffect">
                                  <p:stCondLst>
                                    <p:cond delay="17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par>
                                <p:cTn id="26" presetID="10" presetClass="entr" presetSubtype="0" fill="hold" nodeType="withEffect">
                                  <p:stCondLst>
                                    <p:cond delay="1700"/>
                                  </p:stCondLst>
                                  <p:childTnLst>
                                    <p:set>
                                      <p:cBhvr>
                                        <p:cTn id="27" dur="1" fill="hold">
                                          <p:stCondLst>
                                            <p:cond delay="0"/>
                                          </p:stCondLst>
                                        </p:cTn>
                                        <p:tgtEl>
                                          <p:spTgt spid="29"/>
                                        </p:tgtEl>
                                        <p:attrNameLst>
                                          <p:attrName>style.visibility</p:attrName>
                                        </p:attrNameLst>
                                      </p:cBhvr>
                                      <p:to>
                                        <p:strVal val="visible"/>
                                      </p:to>
                                    </p:set>
                                    <p:animEffect transition="in" filter="fade">
                                      <p:cBhvr>
                                        <p:cTn id="28" dur="500"/>
                                        <p:tgtEl>
                                          <p:spTgt spid="29"/>
                                        </p:tgtEl>
                                      </p:cBhvr>
                                    </p:animEffect>
                                  </p:childTnLst>
                                </p:cTn>
                              </p:par>
                              <p:par>
                                <p:cTn id="29" presetID="31" presetClass="entr" presetSubtype="0" fill="hold" grpId="0" nodeType="withEffect">
                                  <p:stCondLst>
                                    <p:cond delay="2000"/>
                                  </p:stCondLst>
                                  <p:childTnLst>
                                    <p:set>
                                      <p:cBhvr>
                                        <p:cTn id="30" dur="1" fill="hold">
                                          <p:stCondLst>
                                            <p:cond delay="0"/>
                                          </p:stCondLst>
                                        </p:cTn>
                                        <p:tgtEl>
                                          <p:spTgt spid="27"/>
                                        </p:tgtEl>
                                        <p:attrNameLst>
                                          <p:attrName>style.visibility</p:attrName>
                                        </p:attrNameLst>
                                      </p:cBhvr>
                                      <p:to>
                                        <p:strVal val="visible"/>
                                      </p:to>
                                    </p:set>
                                    <p:anim calcmode="lin" valueType="num">
                                      <p:cBhvr>
                                        <p:cTn id="31" dur="600" fill="hold"/>
                                        <p:tgtEl>
                                          <p:spTgt spid="27"/>
                                        </p:tgtEl>
                                        <p:attrNameLst>
                                          <p:attrName>ppt_w</p:attrName>
                                        </p:attrNameLst>
                                      </p:cBhvr>
                                      <p:tavLst>
                                        <p:tav tm="0">
                                          <p:val>
                                            <p:fltVal val="0"/>
                                          </p:val>
                                        </p:tav>
                                        <p:tav tm="100000">
                                          <p:val>
                                            <p:strVal val="#ppt_w"/>
                                          </p:val>
                                        </p:tav>
                                      </p:tavLst>
                                    </p:anim>
                                    <p:anim calcmode="lin" valueType="num">
                                      <p:cBhvr>
                                        <p:cTn id="32" dur="600" fill="hold"/>
                                        <p:tgtEl>
                                          <p:spTgt spid="27"/>
                                        </p:tgtEl>
                                        <p:attrNameLst>
                                          <p:attrName>ppt_h</p:attrName>
                                        </p:attrNameLst>
                                      </p:cBhvr>
                                      <p:tavLst>
                                        <p:tav tm="0">
                                          <p:val>
                                            <p:fltVal val="0"/>
                                          </p:val>
                                        </p:tav>
                                        <p:tav tm="100000">
                                          <p:val>
                                            <p:strVal val="#ppt_h"/>
                                          </p:val>
                                        </p:tav>
                                      </p:tavLst>
                                    </p:anim>
                                    <p:anim calcmode="lin" valueType="num">
                                      <p:cBhvr>
                                        <p:cTn id="33" dur="600" fill="hold"/>
                                        <p:tgtEl>
                                          <p:spTgt spid="27"/>
                                        </p:tgtEl>
                                        <p:attrNameLst>
                                          <p:attrName>style.rotation</p:attrName>
                                        </p:attrNameLst>
                                      </p:cBhvr>
                                      <p:tavLst>
                                        <p:tav tm="0">
                                          <p:val>
                                            <p:fltVal val="90"/>
                                          </p:val>
                                        </p:tav>
                                        <p:tav tm="100000">
                                          <p:val>
                                            <p:fltVal val="0"/>
                                          </p:val>
                                        </p:tav>
                                      </p:tavLst>
                                    </p:anim>
                                    <p:animEffect transition="in" filter="fade">
                                      <p:cBhvr>
                                        <p:cTn id="34" dur="600"/>
                                        <p:tgtEl>
                                          <p:spTgt spid="27"/>
                                        </p:tgtEl>
                                      </p:cBhvr>
                                    </p:animEffect>
                                  </p:childTnLst>
                                </p:cTn>
                              </p:par>
                              <p:par>
                                <p:cTn id="35" presetID="10" presetClass="entr" presetSubtype="0" fill="hold" nodeType="withEffect">
                                  <p:stCondLst>
                                    <p:cond delay="24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1000"/>
                                        <p:tgtEl>
                                          <p:spTgt spid="36"/>
                                        </p:tgtEl>
                                      </p:cBhvr>
                                    </p:animEffect>
                                    <p:anim calcmode="lin" valueType="num">
                                      <p:cBhvr>
                                        <p:cTn id="50" dur="1000" fill="hold"/>
                                        <p:tgtEl>
                                          <p:spTgt spid="36"/>
                                        </p:tgtEl>
                                        <p:attrNameLst>
                                          <p:attrName>ppt_x</p:attrName>
                                        </p:attrNameLst>
                                      </p:cBhvr>
                                      <p:tavLst>
                                        <p:tav tm="0">
                                          <p:val>
                                            <p:strVal val="#ppt_x"/>
                                          </p:val>
                                        </p:tav>
                                        <p:tav tm="100000">
                                          <p:val>
                                            <p:strVal val="#ppt_x"/>
                                          </p:val>
                                        </p:tav>
                                      </p:tavLst>
                                    </p:anim>
                                    <p:anim calcmode="lin" valueType="num">
                                      <p:cBhvr>
                                        <p:cTn id="51"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1000"/>
                                        <p:tgtEl>
                                          <p:spTgt spid="39"/>
                                        </p:tgtEl>
                                      </p:cBhvr>
                                    </p:animEffect>
                                    <p:anim calcmode="lin" valueType="num">
                                      <p:cBhvr>
                                        <p:cTn id="57" dur="1000" fill="hold"/>
                                        <p:tgtEl>
                                          <p:spTgt spid="39"/>
                                        </p:tgtEl>
                                        <p:attrNameLst>
                                          <p:attrName>ppt_x</p:attrName>
                                        </p:attrNameLst>
                                      </p:cBhvr>
                                      <p:tavLst>
                                        <p:tav tm="0">
                                          <p:val>
                                            <p:strVal val="#ppt_x"/>
                                          </p:val>
                                        </p:tav>
                                        <p:tav tm="100000">
                                          <p:val>
                                            <p:strVal val="#ppt_x"/>
                                          </p:val>
                                        </p:tav>
                                      </p:tavLst>
                                    </p:anim>
                                    <p:anim calcmode="lin" valueType="num">
                                      <p:cBhvr>
                                        <p:cTn id="58"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 val="20150516230504"/>
  <p:tag name="MH_LIBRARY" val="CONTENTS"/>
  <p:tag name="MH_TYPE" val="OTHERS"/>
  <p:tag name="ID" val="545812"/>
</p:tagLst>
</file>

<file path=ppt/tags/tag10.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11.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14.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18.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2"/>
</p:tagLst>
</file>

<file path=ppt/tags/tag5.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ags/tag6.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2"/>
</p:tagLst>
</file>

<file path=ppt/tags/tag8.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NUMBER"/>
  <p:tag name="ID" val="547142"/>
  <p:tag name="MH_ORDER" val="1"/>
</p:tagLst>
</file>

<file path=ppt/theme/theme1.xml><?xml version="1.0" encoding="utf-8"?>
<a:theme xmlns:a="http://schemas.openxmlformats.org/drawingml/2006/main" name=" www.2ppt.com">
  <a:themeElements>
    <a:clrScheme name="恐怖万圣节">
      <a:dk1>
        <a:sysClr val="windowText" lastClr="000000"/>
      </a:dk1>
      <a:lt1>
        <a:sysClr val="window" lastClr="FFFFFF"/>
      </a:lt1>
      <a:dk2>
        <a:srgbClr val="44546A"/>
      </a:dk2>
      <a:lt2>
        <a:srgbClr val="E7E6E6"/>
      </a:lt2>
      <a:accent1>
        <a:srgbClr val="272448"/>
      </a:accent1>
      <a:accent2>
        <a:srgbClr val="A6A6A6"/>
      </a:accent2>
      <a:accent3>
        <a:srgbClr val="C22D00"/>
      </a:accent3>
      <a:accent4>
        <a:srgbClr val="FFC000"/>
      </a:accent4>
      <a:accent5>
        <a:srgbClr val="4472C4"/>
      </a:accent5>
      <a:accent6>
        <a:srgbClr val="70AD47"/>
      </a:accent6>
      <a:hlink>
        <a:srgbClr val="0563C1"/>
      </a:hlink>
      <a:folHlink>
        <a:srgbClr val="954F72"/>
      </a:folHlink>
    </a:clrScheme>
    <a:fontScheme name="nsfvlgy5">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1462</Words>
  <Application>Microsoft Office PowerPoint</Application>
  <PresentationFormat>宽屏</PresentationFormat>
  <Paragraphs>154</Paragraphs>
  <Slides>23</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23</vt:i4>
      </vt:variant>
    </vt:vector>
  </HeadingPairs>
  <TitlesOfParts>
    <vt:vector size="31" baseType="lpstr">
      <vt:lpstr>等线</vt:lpstr>
      <vt:lpstr>方正兰亭中粗黑_GBK</vt:lpstr>
      <vt:lpstr>宋体</vt:lpstr>
      <vt:lpstr>微软雅黑</vt:lpstr>
      <vt:lpstr>Arial</vt:lpstr>
      <vt:lpstr>Calibri</vt:lpstr>
      <vt:lpstr>Impact</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2022-03-08T03:30:35Z</dcterms:created>
  <dcterms:modified xsi:type="dcterms:W3CDTF">2023-01-10T06:12:02Z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B2459E07FCAF4D9DB61FDC40A88E982A</vt:lpwstr>
  </property>
  <property fmtid="{A09F084E-AD41-489F-8076-AA5BE3082BCA}" pid="100">
    <vt:ui4>5</vt:ui4>
  </property>
  <property fmtid="{64440492-4C8B-11D1-8B70-080036B11A03}" pid="11">
    <vt:lpwstr>www.2ppt.com-爱PPT提供资源下载</vt:lpwstr>
  </property>
</Properties>
</file>