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5"/>
  </p:notesMasterIdLst>
  <p:handoutMasterIdLst>
    <p:handoutMasterId r:id="rId26"/>
  </p:handoutMasterIdLst>
  <p:sldIdLst>
    <p:sldId id="317" r:id="rId3"/>
    <p:sldId id="291" r:id="rId4"/>
    <p:sldId id="308" r:id="rId5"/>
    <p:sldId id="281" r:id="rId6"/>
    <p:sldId id="282" r:id="rId7"/>
    <p:sldId id="283" r:id="rId8"/>
    <p:sldId id="284" r:id="rId9"/>
    <p:sldId id="309" r:id="rId10"/>
    <p:sldId id="296" r:id="rId11"/>
    <p:sldId id="294" r:id="rId12"/>
    <p:sldId id="295" r:id="rId13"/>
    <p:sldId id="310" r:id="rId14"/>
    <p:sldId id="298" r:id="rId15"/>
    <p:sldId id="299" r:id="rId16"/>
    <p:sldId id="300" r:id="rId17"/>
    <p:sldId id="301" r:id="rId18"/>
    <p:sldId id="302" r:id="rId19"/>
    <p:sldId id="311" r:id="rId20"/>
    <p:sldId id="306" r:id="rId21"/>
    <p:sldId id="293" r:id="rId22"/>
    <p:sldId id="276" r:id="rId23"/>
    <p:sldId id="316" r:id="rId24"/>
  </p:sldIdLst>
  <p:sldSz cx="9144000" cy="5143500" type="screen16x9"/>
  <p:notesSz cx="6858000" cy="9144000"/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101"/>
    <a:srgbClr val="0BA694"/>
    <a:srgbClr val="3B385B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070" autoAdjust="0"/>
  </p:normalViewPr>
  <p:slideViewPr>
    <p:cSldViewPr snapToGrid="0">
      <p:cViewPr>
        <p:scale>
          <a:sx n="125" d="100"/>
          <a:sy n="125" d="100"/>
        </p:scale>
        <p:origin x="-1230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B371879-E661-4861-A58B-75F0549796EF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DB7FCC1-BC71-4945-AA61-23A54B98FAB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B61A1E-9EDA-480D-B7B8-4B6F28920C1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B0C9-B4B5-4981-8185-40C817E1AF7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B0C9-B4B5-4981-8185-40C817E1AF7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32AD0D-023A-44FA-9BEE-0100B086650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B61A1E-9EDA-480D-B7B8-4B6F28920C1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7FCC1-BC71-4945-AA61-23A54B98FAB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7FCC1-BC71-4945-AA61-23A54B98FAB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7FCC1-BC71-4945-AA61-23A54B98FAB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7FCC1-BC71-4945-AA61-23A54B98FAB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584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5032637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503425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http://www.2Ppt.com/xiazai/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方正兰亭黑简体" panose="02000000000000000000" pitchFamily="2" charset="-122"/>
          <a:ea typeface="方正兰亭黑简体" panose="020000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899953"/>
            <a:ext cx="9144000" cy="192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3012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0" name="矩形 9"/>
          <p:cNvSpPr/>
          <p:nvPr/>
        </p:nvSpPr>
        <p:spPr>
          <a:xfrm>
            <a:off x="0" y="-1"/>
            <a:ext cx="9144000" cy="3012957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099" name="文本框 50"/>
          <p:cNvSpPr txBox="1">
            <a:spLocks noChangeArrowheads="1"/>
          </p:cNvSpPr>
          <p:nvPr/>
        </p:nvSpPr>
        <p:spPr bwMode="auto">
          <a:xfrm>
            <a:off x="3175658" y="3542995"/>
            <a:ext cx="279268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 smtClean="0">
                <a:solidFill>
                  <a:schemeClr val="accent1"/>
                </a:solidFill>
                <a:latin typeface="+mn-ea"/>
                <a:ea typeface="+mn-ea"/>
              </a:rPr>
              <a:t>竞聘人：</a:t>
            </a:r>
            <a:r>
              <a:rPr lang="en-US" altLang="zh-CN" sz="1800" smtClean="0">
                <a:solidFill>
                  <a:schemeClr val="accent1"/>
                </a:solidFill>
                <a:latin typeface="+mn-ea"/>
                <a:ea typeface="+mn-ea"/>
              </a:rPr>
              <a:t>PPT818</a:t>
            </a:r>
            <a:endParaRPr lang="zh-CN" altLang="en-US" sz="18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100" name="文本框 51"/>
          <p:cNvSpPr txBox="1">
            <a:spLocks noChangeArrowheads="1"/>
          </p:cNvSpPr>
          <p:nvPr/>
        </p:nvSpPr>
        <p:spPr bwMode="auto">
          <a:xfrm>
            <a:off x="3072377" y="4056003"/>
            <a:ext cx="2999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 dirty="0" smtClean="0">
                <a:solidFill>
                  <a:schemeClr val="accent1"/>
                </a:solidFill>
                <a:latin typeface="+mn-ea"/>
                <a:ea typeface="+mn-ea"/>
              </a:rPr>
              <a:t>时间：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ea typeface="+mn-ea"/>
              </a:rPr>
              <a:t>20XX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ea typeface="+mn-ea"/>
              </a:rPr>
              <a:t>年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ea typeface="+mn-ea"/>
              </a:rPr>
              <a:t>XX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ea typeface="+mn-ea"/>
              </a:rPr>
              <a:t>月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ea typeface="+mn-ea"/>
              </a:rPr>
              <a:t>XX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ea typeface="+mn-ea"/>
              </a:rPr>
              <a:t>日</a:t>
            </a:r>
            <a:endParaRPr lang="zh-CN" altLang="en-US" sz="18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7" name="等腰三角形 16"/>
          <p:cNvSpPr/>
          <p:nvPr/>
        </p:nvSpPr>
        <p:spPr>
          <a:xfrm flipV="1">
            <a:off x="4458843" y="3091570"/>
            <a:ext cx="226314" cy="11753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5" name="文本框 74"/>
          <p:cNvSpPr txBox="1"/>
          <p:nvPr/>
        </p:nvSpPr>
        <p:spPr>
          <a:xfrm>
            <a:off x="2051790" y="785545"/>
            <a:ext cx="5040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+mn-ea"/>
                <a:ea typeface="+mn-ea"/>
              </a:rPr>
              <a:t>岗位竞聘报告</a:t>
            </a:r>
            <a:endParaRPr lang="zh-CN" altLang="en-US" sz="6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804283" y="1969824"/>
            <a:ext cx="553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适用于个人简历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ea typeface="+mn-ea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述职报告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ea typeface="+mn-ea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岗位竞聘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ea typeface="+mn-ea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竞聘求职等场景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014" y="1315482"/>
            <a:ext cx="604836" cy="588963"/>
            <a:chOff x="1318685" y="1753976"/>
            <a:chExt cx="806448" cy="785284"/>
          </a:xfrm>
        </p:grpSpPr>
        <p:sp>
          <p:nvSpPr>
            <p:cNvPr id="63" name="矩形 62"/>
            <p:cNvSpPr/>
            <p:nvPr/>
          </p:nvSpPr>
          <p:spPr>
            <a:xfrm>
              <a:off x="1318685" y="1753976"/>
              <a:ext cx="662516" cy="6625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/>
            </a:p>
          </p:txBody>
        </p:sp>
        <p:sp>
          <p:nvSpPr>
            <p:cNvPr id="64" name="矩形 63"/>
            <p:cNvSpPr/>
            <p:nvPr/>
          </p:nvSpPr>
          <p:spPr>
            <a:xfrm>
              <a:off x="1464733" y="1876743"/>
              <a:ext cx="660400" cy="6625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/>
            </a:p>
          </p:txBody>
        </p:sp>
        <p:sp>
          <p:nvSpPr>
            <p:cNvPr id="65" name="文本框 47"/>
            <p:cNvSpPr txBox="1">
              <a:spLocks noChangeArrowheads="1"/>
            </p:cNvSpPr>
            <p:nvPr/>
          </p:nvSpPr>
          <p:spPr bwMode="auto">
            <a:xfrm>
              <a:off x="1454152" y="1773027"/>
              <a:ext cx="516467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3173672" y="1182873"/>
            <a:ext cx="7937" cy="2862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51"/>
          <p:cNvGrpSpPr/>
          <p:nvPr/>
        </p:nvGrpSpPr>
        <p:grpSpPr bwMode="auto">
          <a:xfrm>
            <a:off x="3652839" y="1271033"/>
            <a:ext cx="604837" cy="588963"/>
            <a:chOff x="4697077" y="1440874"/>
            <a:chExt cx="616528" cy="598823"/>
          </a:xfrm>
        </p:grpSpPr>
        <p:sp>
          <p:nvSpPr>
            <p:cNvPr id="68" name="矩形 67"/>
            <p:cNvSpPr/>
            <p:nvPr/>
          </p:nvSpPr>
          <p:spPr>
            <a:xfrm>
              <a:off x="4697077" y="1440874"/>
              <a:ext cx="504874" cy="50520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/>
            </a:p>
          </p:txBody>
        </p:sp>
        <p:sp>
          <p:nvSpPr>
            <p:cNvPr id="69" name="矩形 68"/>
            <p:cNvSpPr/>
            <p:nvPr/>
          </p:nvSpPr>
          <p:spPr>
            <a:xfrm>
              <a:off x="4808731" y="1534490"/>
              <a:ext cx="504874" cy="50520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/>
            </a:p>
          </p:txBody>
        </p:sp>
        <p:sp>
          <p:nvSpPr>
            <p:cNvPr id="70" name="文本框 84"/>
            <p:cNvSpPr txBox="1">
              <a:spLocks noChangeArrowheads="1"/>
            </p:cNvSpPr>
            <p:nvPr/>
          </p:nvSpPr>
          <p:spPr bwMode="auto">
            <a:xfrm>
              <a:off x="4800987" y="1454723"/>
              <a:ext cx="394854" cy="53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85"/>
          <p:cNvGrpSpPr/>
          <p:nvPr/>
        </p:nvGrpSpPr>
        <p:grpSpPr bwMode="auto">
          <a:xfrm>
            <a:off x="6216651" y="1283734"/>
            <a:ext cx="604838" cy="587375"/>
            <a:chOff x="4697077" y="1440874"/>
            <a:chExt cx="616528" cy="598823"/>
          </a:xfrm>
        </p:grpSpPr>
        <p:sp>
          <p:nvSpPr>
            <p:cNvPr id="72" name="矩形 71"/>
            <p:cNvSpPr/>
            <p:nvPr/>
          </p:nvSpPr>
          <p:spPr>
            <a:xfrm>
              <a:off x="4697077" y="1440874"/>
              <a:ext cx="504873" cy="50495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/>
            </a:p>
          </p:txBody>
        </p:sp>
        <p:sp>
          <p:nvSpPr>
            <p:cNvPr id="73" name="矩形 72"/>
            <p:cNvSpPr/>
            <p:nvPr/>
          </p:nvSpPr>
          <p:spPr>
            <a:xfrm>
              <a:off x="4808732" y="1534744"/>
              <a:ext cx="504873" cy="50495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/>
            </a:p>
          </p:txBody>
        </p:sp>
        <p:sp>
          <p:nvSpPr>
            <p:cNvPr id="74" name="文本框 88"/>
            <p:cNvSpPr txBox="1">
              <a:spLocks noChangeArrowheads="1"/>
            </p:cNvSpPr>
            <p:nvPr/>
          </p:nvSpPr>
          <p:spPr bwMode="auto">
            <a:xfrm>
              <a:off x="4800987" y="1454723"/>
              <a:ext cx="394854" cy="53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3</a:t>
              </a:r>
              <a:endParaRPr lang="zh-CN" altLang="en-US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5766757" y="1182873"/>
            <a:ext cx="6350" cy="2862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610543" y="1539320"/>
            <a:ext cx="158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专业技能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7" name="文本框 92"/>
          <p:cNvSpPr txBox="1">
            <a:spLocks noChangeArrowheads="1"/>
          </p:cNvSpPr>
          <p:nvPr/>
        </p:nvSpPr>
        <p:spPr bwMode="auto">
          <a:xfrm>
            <a:off x="4264098" y="1501220"/>
            <a:ext cx="1497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1800" dirty="0" smtClean="0">
                <a:latin typeface="+mn-ea"/>
                <a:ea typeface="+mn-ea"/>
              </a:rPr>
              <a:t>综合技能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78" name="文本框 94"/>
          <p:cNvSpPr txBox="1">
            <a:spLocks noChangeArrowheads="1"/>
          </p:cNvSpPr>
          <p:nvPr/>
        </p:nvSpPr>
        <p:spPr bwMode="auto">
          <a:xfrm>
            <a:off x="6846959" y="1523445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1800" dirty="0" smtClean="0">
                <a:latin typeface="+mn-ea"/>
                <a:ea typeface="+mn-ea"/>
              </a:rPr>
              <a:t>人文知识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74715" y="2015569"/>
            <a:ext cx="21066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1</a:t>
            </a:r>
            <a:r>
              <a:rPr lang="zh-CN" altLang="zh-CN" sz="1200" dirty="0">
                <a:latin typeface="+mn-ea"/>
                <a:ea typeface="+mn-ea"/>
              </a:rPr>
              <a:t>、</a:t>
            </a:r>
            <a:r>
              <a:rPr lang="zh-CN" altLang="en-US" sz="1200" dirty="0">
                <a:latin typeface="+mn-ea"/>
                <a:ea typeface="+mn-ea"/>
              </a:rPr>
              <a:t>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2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4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5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6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3560764" y="1990170"/>
            <a:ext cx="2439987" cy="203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1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2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4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5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6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6143746" y="1990170"/>
            <a:ext cx="22049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1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200" dirty="0">
                <a:latin typeface="+mn-ea"/>
                <a:ea typeface="+mn-ea"/>
              </a:rPr>
              <a:t>2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zh-CN" altLang="en-US" sz="1200" dirty="0">
                <a:latin typeface="+mn-ea"/>
                <a:ea typeface="+mn-ea"/>
              </a:rPr>
              <a:t>、</a:t>
            </a:r>
            <a:r>
              <a:rPr lang="zh-CN" altLang="zh-CN" sz="1200" dirty="0">
                <a:latin typeface="+mn-ea"/>
                <a:ea typeface="+mn-ea"/>
              </a:rPr>
              <a:t>为成交创造有利条件</a:t>
            </a:r>
            <a:endParaRPr lang="en-US" altLang="zh-CN" sz="1200" dirty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200" dirty="0">
                <a:latin typeface="+mn-ea"/>
                <a:ea typeface="+mn-ea"/>
              </a:rPr>
              <a:t>4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200" dirty="0">
                <a:latin typeface="+mn-ea"/>
                <a:ea typeface="+mn-ea"/>
              </a:rPr>
              <a:t>5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200" dirty="0">
                <a:latin typeface="+mn-ea"/>
                <a:ea typeface="+mn-ea"/>
              </a:rPr>
              <a:t>6</a:t>
            </a:r>
            <a:r>
              <a:rPr lang="zh-CN" altLang="en-US" sz="1200" dirty="0">
                <a:latin typeface="+mn-ea"/>
                <a:ea typeface="+mn-ea"/>
              </a:rPr>
              <a:t>、添加相关的描述文字</a:t>
            </a:r>
            <a:endParaRPr lang="en-US" altLang="zh-CN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zh-CN" altLang="zh-CN" sz="1200" dirty="0">
              <a:latin typeface="+mn-ea"/>
              <a:ea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8850" y="64376"/>
            <a:ext cx="3655037" cy="468540"/>
            <a:chOff x="138850" y="64376"/>
            <a:chExt cx="3655037" cy="468540"/>
          </a:xfrm>
        </p:grpSpPr>
        <p:sp>
          <p:nvSpPr>
            <p:cNvPr id="28" name="文本框 27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知识技能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64825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Knowledge and skills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805758" y="2580364"/>
            <a:ext cx="1359466" cy="1359466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165223" y="2136630"/>
            <a:ext cx="1359466" cy="1359466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921759" y="3496095"/>
            <a:ext cx="1102000" cy="1102000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340905" y="1478364"/>
            <a:ext cx="1102000" cy="1102000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2442904" y="1334748"/>
            <a:ext cx="757625" cy="757625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1408600" y="4027309"/>
            <a:ext cx="483305" cy="483305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4671803" y="1348783"/>
            <a:ext cx="5100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01</a:t>
            </a:r>
          </a:p>
        </p:txBody>
      </p:sp>
      <p:sp>
        <p:nvSpPr>
          <p:cNvPr id="26" name="TextBox 47"/>
          <p:cNvSpPr txBox="1"/>
          <p:nvPr/>
        </p:nvSpPr>
        <p:spPr>
          <a:xfrm>
            <a:off x="5199833" y="14526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实例一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7" name="Rectangle 48"/>
          <p:cNvSpPr/>
          <p:nvPr/>
        </p:nvSpPr>
        <p:spPr>
          <a:xfrm>
            <a:off x="4626689" y="1751134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Office2010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Office2010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及以上版本</a:t>
            </a:r>
            <a:endParaRPr lang="en-US" altLang="zh-CN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Lato Light" charset="0"/>
              <a:sym typeface="Lato Light" charset="0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4716919" y="2445872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02</a:t>
            </a:r>
          </a:p>
        </p:txBody>
      </p:sp>
      <p:sp>
        <p:nvSpPr>
          <p:cNvPr id="29" name="TextBox 47"/>
          <p:cNvSpPr txBox="1"/>
          <p:nvPr/>
        </p:nvSpPr>
        <p:spPr>
          <a:xfrm>
            <a:off x="5244947" y="25497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实例二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Rectangle 48"/>
          <p:cNvSpPr/>
          <p:nvPr/>
        </p:nvSpPr>
        <p:spPr>
          <a:xfrm>
            <a:off x="4671803" y="284822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Office2010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Office2010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及以上版本</a:t>
            </a:r>
            <a:endParaRPr lang="en-US" altLang="zh-CN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Lato Light" charset="0"/>
              <a:sym typeface="Lato Light" charset="0"/>
            </a:endParaRPr>
          </a:p>
        </p:txBody>
      </p:sp>
      <p:sp>
        <p:nvSpPr>
          <p:cNvPr id="31" name="TextBox 46"/>
          <p:cNvSpPr txBox="1"/>
          <p:nvPr/>
        </p:nvSpPr>
        <p:spPr>
          <a:xfrm>
            <a:off x="4716919" y="3581851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03</a:t>
            </a:r>
          </a:p>
        </p:txBody>
      </p:sp>
      <p:sp>
        <p:nvSpPr>
          <p:cNvPr id="32" name="TextBox 47"/>
          <p:cNvSpPr txBox="1"/>
          <p:nvPr/>
        </p:nvSpPr>
        <p:spPr>
          <a:xfrm>
            <a:off x="5244947" y="36857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实例三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" name="Rectangle 48"/>
          <p:cNvSpPr/>
          <p:nvPr/>
        </p:nvSpPr>
        <p:spPr>
          <a:xfrm>
            <a:off x="4671803" y="3984202"/>
            <a:ext cx="38576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Office2010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及以上版本，单击选中图片，右键，设置图片格式，填充，图片或纹理填充，文件，选择你要得图片即可；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Office2010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及以上版本</a:t>
            </a:r>
            <a:endParaRPr lang="en-US" altLang="zh-CN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Lato Light" charset="0"/>
              <a:sym typeface="Lato Light" charset="0"/>
            </a:endParaRPr>
          </a:p>
        </p:txBody>
      </p:sp>
      <p:sp>
        <p:nvSpPr>
          <p:cNvPr id="34" name="TextBox 47"/>
          <p:cNvSpPr txBox="1"/>
          <p:nvPr/>
        </p:nvSpPr>
        <p:spPr>
          <a:xfrm>
            <a:off x="1546702" y="1923773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领导能力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5" name="TextBox 47"/>
          <p:cNvSpPr txBox="1"/>
          <p:nvPr/>
        </p:nvSpPr>
        <p:spPr>
          <a:xfrm>
            <a:off x="1069514" y="311292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合作能力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6" name="TextBox 47"/>
          <p:cNvSpPr txBox="1"/>
          <p:nvPr/>
        </p:nvSpPr>
        <p:spPr>
          <a:xfrm>
            <a:off x="2114410" y="39281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协调能力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7" name="TextBox 47"/>
          <p:cNvSpPr txBox="1"/>
          <p:nvPr/>
        </p:nvSpPr>
        <p:spPr>
          <a:xfrm>
            <a:off x="2398237" y="2657001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统筹能力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8849" y="64376"/>
            <a:ext cx="4574973" cy="461665"/>
            <a:chOff x="138849" y="64376"/>
            <a:chExt cx="4574973" cy="461665"/>
          </a:xfrm>
        </p:grpSpPr>
        <p:sp>
          <p:nvSpPr>
            <p:cNvPr id="22" name="文本框 21"/>
            <p:cNvSpPr txBox="1"/>
            <p:nvPr/>
          </p:nvSpPr>
          <p:spPr>
            <a:xfrm>
              <a:off x="138849" y="64376"/>
              <a:ext cx="2884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处理问题的能力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384760" y="187210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Knowledge and skills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16016" y="802386"/>
            <a:ext cx="3510017" cy="35455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9" name="文本框 8"/>
          <p:cNvSpPr txBox="1"/>
          <p:nvPr/>
        </p:nvSpPr>
        <p:spPr>
          <a:xfrm>
            <a:off x="2876763" y="3282919"/>
            <a:ext cx="339047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</a:t>
            </a:r>
            <a:r>
              <a:rPr lang="zh-CN" altLang="en-US" sz="900" dirty="0" smtClean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或通过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复制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18101" y="1133646"/>
            <a:ext cx="290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en-US" altLang="zh-CN" sz="4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3839" y="1966104"/>
            <a:ext cx="448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胜任能力</a:t>
            </a: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5684" y="2681480"/>
            <a:ext cx="473825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（对自身能力的解析）</a:t>
            </a:r>
            <a:endParaRPr lang="en-US" altLang="zh-CN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 bwMode="auto">
          <a:xfrm>
            <a:off x="3775076" y="923569"/>
            <a:ext cx="1738313" cy="1701800"/>
            <a:chOff x="3775075" y="1130300"/>
            <a:chExt cx="1738313" cy="1701800"/>
          </a:xfrm>
        </p:grpSpPr>
        <p:sp>
          <p:nvSpPr>
            <p:cNvPr id="65" name="椭圆 64"/>
            <p:cNvSpPr/>
            <p:nvPr/>
          </p:nvSpPr>
          <p:spPr>
            <a:xfrm>
              <a:off x="3784600" y="1130300"/>
              <a:ext cx="1700213" cy="1701800"/>
            </a:xfrm>
            <a:prstGeom prst="ellipse">
              <a:avLst/>
            </a:prstGeom>
            <a:solidFill>
              <a:schemeClr val="accent1">
                <a:alpha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66" name="文本框 1"/>
            <p:cNvSpPr txBox="1">
              <a:spLocks noChangeArrowheads="1"/>
            </p:cNvSpPr>
            <p:nvPr/>
          </p:nvSpPr>
          <p:spPr bwMode="auto">
            <a:xfrm>
              <a:off x="3775075" y="1682496"/>
              <a:ext cx="1738313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300" dirty="0" smtClean="0">
                  <a:solidFill>
                    <a:schemeClr val="bg1"/>
                  </a:solidFill>
                  <a:latin typeface="+mn-ea"/>
                  <a:ea typeface="+mn-ea"/>
                </a:rPr>
                <a:t>领导力</a:t>
              </a:r>
              <a:endParaRPr lang="zh-CN" altLang="en-US" sz="33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5464176" y="1091844"/>
            <a:ext cx="1033463" cy="962025"/>
            <a:chOff x="5464175" y="1298575"/>
            <a:chExt cx="1033463" cy="962025"/>
          </a:xfrm>
        </p:grpSpPr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5484813" y="1298575"/>
              <a:ext cx="963612" cy="96202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200" dirty="0">
                <a:latin typeface="+mn-ea"/>
              </a:endParaRPr>
            </a:p>
          </p:txBody>
        </p:sp>
        <p:sp>
          <p:nvSpPr>
            <p:cNvPr id="69" name="文本框 18"/>
            <p:cNvSpPr txBox="1">
              <a:spLocks noChangeArrowheads="1"/>
            </p:cNvSpPr>
            <p:nvPr/>
          </p:nvSpPr>
          <p:spPr bwMode="auto">
            <a:xfrm>
              <a:off x="5464175" y="1581445"/>
              <a:ext cx="1033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800" dirty="0" smtClean="0">
                  <a:solidFill>
                    <a:schemeClr val="bg1"/>
                  </a:solidFill>
                  <a:latin typeface="+mn-ea"/>
                  <a:ea typeface="+mn-ea"/>
                </a:rPr>
                <a:t>执行力</a:t>
              </a:r>
              <a:endParaRPr lang="zh-CN" alt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0" name="组合 69"/>
          <p:cNvGrpSpPr/>
          <p:nvPr/>
        </p:nvGrpSpPr>
        <p:grpSpPr bwMode="auto">
          <a:xfrm>
            <a:off x="2668589" y="1931633"/>
            <a:ext cx="1384300" cy="1385888"/>
            <a:chOff x="2668588" y="2138363"/>
            <a:chExt cx="1384300" cy="1385887"/>
          </a:xfrm>
        </p:grpSpPr>
        <p:sp>
          <p:nvSpPr>
            <p:cNvPr id="71" name="椭圆 70"/>
            <p:cNvSpPr/>
            <p:nvPr/>
          </p:nvSpPr>
          <p:spPr>
            <a:xfrm>
              <a:off x="2668588" y="2138363"/>
              <a:ext cx="1384300" cy="138588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5" dirty="0">
                <a:latin typeface="+mn-ea"/>
              </a:endParaRPr>
            </a:p>
          </p:txBody>
        </p:sp>
        <p:sp>
          <p:nvSpPr>
            <p:cNvPr id="72" name="文本框 19"/>
            <p:cNvSpPr txBox="1">
              <a:spLocks noChangeArrowheads="1"/>
            </p:cNvSpPr>
            <p:nvPr/>
          </p:nvSpPr>
          <p:spPr bwMode="auto">
            <a:xfrm>
              <a:off x="2678113" y="2352855"/>
              <a:ext cx="1354137" cy="95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latin typeface="+mn-ea"/>
                  <a:ea typeface="+mn-ea"/>
                </a:rPr>
                <a:t>团队</a:t>
              </a:r>
              <a:endParaRPr lang="en-US" altLang="zh-CN" sz="2800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latin typeface="+mn-ea"/>
                  <a:ea typeface="+mn-ea"/>
                </a:rPr>
                <a:t>协作</a:t>
              </a:r>
              <a:endParaRPr lang="zh-CN" altLang="en-US" sz="2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3860801" y="2614257"/>
            <a:ext cx="1354138" cy="1268412"/>
            <a:chOff x="3860800" y="2820988"/>
            <a:chExt cx="1354138" cy="1268412"/>
          </a:xfrm>
        </p:grpSpPr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3903663" y="2820988"/>
              <a:ext cx="1268412" cy="1268412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200" dirty="0">
                <a:latin typeface="+mn-ea"/>
              </a:endParaRPr>
            </a:p>
          </p:txBody>
        </p:sp>
        <p:sp>
          <p:nvSpPr>
            <p:cNvPr id="75" name="文本框 20"/>
            <p:cNvSpPr txBox="1">
              <a:spLocks noChangeArrowheads="1"/>
            </p:cNvSpPr>
            <p:nvPr/>
          </p:nvSpPr>
          <p:spPr bwMode="auto">
            <a:xfrm>
              <a:off x="3860800" y="3224307"/>
              <a:ext cx="13541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创新力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6" name="组合 75"/>
          <p:cNvGrpSpPr/>
          <p:nvPr/>
        </p:nvGrpSpPr>
        <p:grpSpPr bwMode="auto">
          <a:xfrm>
            <a:off x="5116514" y="2064981"/>
            <a:ext cx="1474787" cy="1457325"/>
            <a:chOff x="5116513" y="2271713"/>
            <a:chExt cx="1474787" cy="1457325"/>
          </a:xfrm>
        </p:grpSpPr>
        <p:sp>
          <p:nvSpPr>
            <p:cNvPr id="77" name="椭圆 76"/>
            <p:cNvSpPr/>
            <p:nvPr/>
          </p:nvSpPr>
          <p:spPr>
            <a:xfrm>
              <a:off x="5116513" y="2271713"/>
              <a:ext cx="1458912" cy="1457325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800" dirty="0">
                <a:latin typeface="+mn-ea"/>
              </a:endParaRPr>
            </a:p>
          </p:txBody>
        </p:sp>
        <p:sp>
          <p:nvSpPr>
            <p:cNvPr id="78" name="文本框 21"/>
            <p:cNvSpPr txBox="1">
              <a:spLocks noChangeArrowheads="1"/>
            </p:cNvSpPr>
            <p:nvPr/>
          </p:nvSpPr>
          <p:spPr bwMode="auto">
            <a:xfrm>
              <a:off x="5137150" y="2717944"/>
              <a:ext cx="14541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latin typeface="+mn-ea"/>
                  <a:ea typeface="+mn-ea"/>
                </a:rPr>
                <a:t>协调力</a:t>
              </a:r>
              <a:endParaRPr lang="zh-CN" altLang="en-US" sz="2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 bwMode="auto">
          <a:xfrm>
            <a:off x="1728789" y="2458683"/>
            <a:ext cx="1033462" cy="865187"/>
            <a:chOff x="1728788" y="2665413"/>
            <a:chExt cx="1033462" cy="865187"/>
          </a:xfrm>
        </p:grpSpPr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1820863" y="2665413"/>
              <a:ext cx="865187" cy="865187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500" dirty="0">
                <a:latin typeface="+mn-ea"/>
              </a:endParaRPr>
            </a:p>
          </p:txBody>
        </p:sp>
        <p:sp>
          <p:nvSpPr>
            <p:cNvPr id="81" name="文本框 22"/>
            <p:cNvSpPr txBox="1">
              <a:spLocks noChangeArrowheads="1"/>
            </p:cNvSpPr>
            <p:nvPr/>
          </p:nvSpPr>
          <p:spPr bwMode="auto">
            <a:xfrm>
              <a:off x="1728788" y="2867787"/>
              <a:ext cx="10334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800" dirty="0">
                  <a:solidFill>
                    <a:schemeClr val="bg1"/>
                  </a:solidFill>
                  <a:latin typeface="+mn-ea"/>
                  <a:ea typeface="+mn-ea"/>
                </a:rPr>
                <a:t>……</a:t>
              </a:r>
              <a:endParaRPr lang="zh-CN" alt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 bwMode="auto">
          <a:xfrm>
            <a:off x="6113464" y="1715732"/>
            <a:ext cx="1031875" cy="676275"/>
            <a:chOff x="6113463" y="1922463"/>
            <a:chExt cx="1031875" cy="676275"/>
          </a:xfrm>
        </p:grpSpPr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6286500" y="1922463"/>
              <a:ext cx="674688" cy="67627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975" dirty="0">
                <a:latin typeface="+mn-ea"/>
              </a:endParaRPr>
            </a:p>
          </p:txBody>
        </p:sp>
        <p:sp>
          <p:nvSpPr>
            <p:cNvPr id="84" name="文本框 23"/>
            <p:cNvSpPr txBox="1">
              <a:spLocks noChangeArrowheads="1"/>
            </p:cNvSpPr>
            <p:nvPr/>
          </p:nvSpPr>
          <p:spPr bwMode="auto">
            <a:xfrm>
              <a:off x="6113463" y="2023682"/>
              <a:ext cx="1031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</a:rPr>
                <a:t>……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43707" y="4039423"/>
            <a:ext cx="81883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内容，点击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输入简要文字内容，文字内容概括精炼，不用多余的文字修饰，言短意赅的说明该项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8849" y="64376"/>
            <a:ext cx="3957187" cy="468540"/>
            <a:chOff x="138849" y="64376"/>
            <a:chExt cx="3957187" cy="468540"/>
          </a:xfrm>
        </p:grpSpPr>
        <p:sp>
          <p:nvSpPr>
            <p:cNvPr id="31" name="文本框 30"/>
            <p:cNvSpPr txBox="1"/>
            <p:nvPr/>
          </p:nvSpPr>
          <p:spPr>
            <a:xfrm>
              <a:off x="138849" y="64376"/>
              <a:ext cx="1856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核心竞争力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66974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Core Competence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43707" y="4118936"/>
            <a:ext cx="81883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点击输入简要文字内容，文字内容概括精炼，不用多余的文字修饰，言短意赅的说明该项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内容，点击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输入简要文字内容，文字内容概括精炼，不用多余的文字修饰，言短意赅的说明该项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8850" y="64376"/>
            <a:ext cx="2539264" cy="468540"/>
            <a:chOff x="138850" y="64376"/>
            <a:chExt cx="2539264" cy="468540"/>
          </a:xfrm>
        </p:grpSpPr>
        <p:sp>
          <p:nvSpPr>
            <p:cNvPr id="31" name="文本框 30"/>
            <p:cNvSpPr txBox="1"/>
            <p:nvPr/>
          </p:nvSpPr>
          <p:spPr>
            <a:xfrm>
              <a:off x="138850" y="64376"/>
              <a:ext cx="1181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领导力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70626" y="194362"/>
              <a:ext cx="1507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leadership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1606550" y="2161919"/>
            <a:ext cx="1381125" cy="727076"/>
            <a:chOff x="1607324" y="2600131"/>
            <a:chExt cx="1380930" cy="727788"/>
          </a:xfrm>
        </p:grpSpPr>
        <p:sp>
          <p:nvSpPr>
            <p:cNvPr id="28" name="圆角矩形 27"/>
            <p:cNvSpPr/>
            <p:nvPr/>
          </p:nvSpPr>
          <p:spPr>
            <a:xfrm>
              <a:off x="1607324" y="2600131"/>
              <a:ext cx="1380930" cy="7277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latin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07324" y="2762215"/>
              <a:ext cx="1380930" cy="400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  <a:ea typeface="+mn-ea"/>
                </a:rPr>
                <a:t>领导力</a:t>
              </a:r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552950" y="1060191"/>
            <a:ext cx="2133600" cy="393700"/>
            <a:chOff x="4721290" y="1499119"/>
            <a:chExt cx="2133600" cy="393050"/>
          </a:xfrm>
        </p:grpSpPr>
        <p:sp>
          <p:nvSpPr>
            <p:cNvPr id="34" name="圆角矩形 33"/>
            <p:cNvSpPr/>
            <p:nvPr/>
          </p:nvSpPr>
          <p:spPr>
            <a:xfrm>
              <a:off x="4721290" y="1499119"/>
              <a:ext cx="2133600" cy="393050"/>
            </a:xfrm>
            <a:prstGeom prst="round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753040" y="1526062"/>
              <a:ext cx="2070100" cy="33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 smtClean="0">
                  <a:latin typeface="+mn-ea"/>
                  <a:ea typeface="+mn-ea"/>
                </a:rPr>
                <a:t>学习力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4552950" y="1692016"/>
            <a:ext cx="2133600" cy="393700"/>
            <a:chOff x="4721290" y="1499119"/>
            <a:chExt cx="2133600" cy="393050"/>
          </a:xfrm>
        </p:grpSpPr>
        <p:sp>
          <p:nvSpPr>
            <p:cNvPr id="37" name="圆角矩形 36"/>
            <p:cNvSpPr/>
            <p:nvPr/>
          </p:nvSpPr>
          <p:spPr>
            <a:xfrm>
              <a:off x="4721290" y="1499119"/>
              <a:ext cx="2133600" cy="393050"/>
            </a:xfrm>
            <a:prstGeom prst="round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753040" y="1526062"/>
              <a:ext cx="2070100" cy="33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 smtClean="0">
                  <a:latin typeface="+mn-ea"/>
                  <a:ea typeface="+mn-ea"/>
                </a:rPr>
                <a:t>教导力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4552950" y="2323842"/>
            <a:ext cx="2133600" cy="392113"/>
            <a:chOff x="4721290" y="1499119"/>
            <a:chExt cx="2133600" cy="393050"/>
          </a:xfrm>
        </p:grpSpPr>
        <p:sp>
          <p:nvSpPr>
            <p:cNvPr id="40" name="圆角矩形 39"/>
            <p:cNvSpPr/>
            <p:nvPr/>
          </p:nvSpPr>
          <p:spPr>
            <a:xfrm>
              <a:off x="4721290" y="1499119"/>
              <a:ext cx="2133600" cy="393050"/>
            </a:xfrm>
            <a:prstGeom prst="round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753040" y="1526171"/>
              <a:ext cx="2070100" cy="3393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 smtClean="0">
                  <a:latin typeface="+mn-ea"/>
                  <a:ea typeface="+mn-ea"/>
                </a:rPr>
                <a:t>感召力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552950" y="2955669"/>
            <a:ext cx="2133600" cy="392114"/>
            <a:chOff x="4721290" y="1499119"/>
            <a:chExt cx="2133600" cy="393050"/>
          </a:xfrm>
        </p:grpSpPr>
        <p:sp>
          <p:nvSpPr>
            <p:cNvPr id="43" name="圆角矩形 42"/>
            <p:cNvSpPr/>
            <p:nvPr/>
          </p:nvSpPr>
          <p:spPr>
            <a:xfrm>
              <a:off x="4721290" y="1499119"/>
              <a:ext cx="2133600" cy="393050"/>
            </a:xfrm>
            <a:prstGeom prst="round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753040" y="1526171"/>
              <a:ext cx="2070100" cy="339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 smtClean="0">
                  <a:latin typeface="+mn-ea"/>
                  <a:ea typeface="+mn-ea"/>
                </a:rPr>
                <a:t>组织力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4552950" y="3585904"/>
            <a:ext cx="2133600" cy="393700"/>
            <a:chOff x="4721290" y="1499119"/>
            <a:chExt cx="2133600" cy="393050"/>
          </a:xfrm>
        </p:grpSpPr>
        <p:sp>
          <p:nvSpPr>
            <p:cNvPr id="46" name="圆角矩形 45"/>
            <p:cNvSpPr/>
            <p:nvPr/>
          </p:nvSpPr>
          <p:spPr>
            <a:xfrm>
              <a:off x="4721290" y="1499119"/>
              <a:ext cx="2133600" cy="393050"/>
            </a:xfrm>
            <a:prstGeom prst="round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753040" y="1526061"/>
              <a:ext cx="2070100" cy="33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 smtClean="0">
                  <a:latin typeface="+mn-ea"/>
                  <a:ea typeface="+mn-ea"/>
                </a:rPr>
                <a:t>决策力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cxnSp>
        <p:nvCxnSpPr>
          <p:cNvPr id="48" name="直接连接符 47"/>
          <p:cNvCxnSpPr>
            <a:stCxn id="28" idx="3"/>
            <a:endCxn id="34" idx="1"/>
          </p:cNvCxnSpPr>
          <p:nvPr/>
        </p:nvCxnSpPr>
        <p:spPr>
          <a:xfrm flipV="1">
            <a:off x="2987676" y="1257043"/>
            <a:ext cx="1565275" cy="126841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29" idx="3"/>
            <a:endCxn id="37" idx="1"/>
          </p:cNvCxnSpPr>
          <p:nvPr/>
        </p:nvCxnSpPr>
        <p:spPr>
          <a:xfrm flipV="1">
            <a:off x="2987675" y="1888866"/>
            <a:ext cx="1565275" cy="63503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28" idx="3"/>
            <a:endCxn id="40" idx="1"/>
          </p:cNvCxnSpPr>
          <p:nvPr/>
        </p:nvCxnSpPr>
        <p:spPr>
          <a:xfrm flipV="1">
            <a:off x="2987676" y="2520693"/>
            <a:ext cx="1565275" cy="476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28" idx="3"/>
            <a:endCxn id="43" idx="1"/>
          </p:cNvCxnSpPr>
          <p:nvPr/>
        </p:nvCxnSpPr>
        <p:spPr>
          <a:xfrm>
            <a:off x="2987676" y="2525456"/>
            <a:ext cx="1565275" cy="625475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28" idx="3"/>
            <a:endCxn id="46" idx="1"/>
          </p:cNvCxnSpPr>
          <p:nvPr/>
        </p:nvCxnSpPr>
        <p:spPr>
          <a:xfrm>
            <a:off x="2987676" y="2525455"/>
            <a:ext cx="1565275" cy="125730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/>
          <p:cNvGrpSpPr/>
          <p:nvPr/>
        </p:nvGrpSpPr>
        <p:grpSpPr bwMode="auto">
          <a:xfrm>
            <a:off x="1182231" y="1790673"/>
            <a:ext cx="2519362" cy="2638425"/>
            <a:chOff x="0" y="0"/>
            <a:chExt cx="2520000" cy="2636995"/>
          </a:xfrm>
          <a:solidFill>
            <a:schemeClr val="bg1">
              <a:lumMod val="85000"/>
            </a:schemeClr>
          </a:solidFill>
        </p:grpSpPr>
        <p:sp>
          <p:nvSpPr>
            <p:cNvPr id="33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custGeom>
              <a:avLst/>
              <a:gdLst>
                <a:gd name="G0" fmla="+- 411 0 0"/>
                <a:gd name="G1" fmla="+- 21600 0 411"/>
                <a:gd name="G2" fmla="+- 21600 0 4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41" name="等腰三角形 103"/>
            <p:cNvSpPr>
              <a:spLocks noChangeArrowheads="1"/>
            </p:cNvSpPr>
            <p:nvPr/>
          </p:nvSpPr>
          <p:spPr bwMode="auto">
            <a:xfrm rot="8911463">
              <a:off x="2189868" y="530437"/>
              <a:ext cx="288032" cy="28803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42" name="等腰三角形 104"/>
            <p:cNvSpPr>
              <a:spLocks noChangeArrowheads="1"/>
            </p:cNvSpPr>
            <p:nvPr/>
          </p:nvSpPr>
          <p:spPr bwMode="auto">
            <a:xfrm rot="16200000">
              <a:off x="1153284" y="2348963"/>
              <a:ext cx="288032" cy="28803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43" name="等腰三角形 105"/>
            <p:cNvSpPr>
              <a:spLocks noChangeArrowheads="1"/>
            </p:cNvSpPr>
            <p:nvPr/>
          </p:nvSpPr>
          <p:spPr bwMode="auto">
            <a:xfrm rot="1626189">
              <a:off x="42101" y="505016"/>
              <a:ext cx="288032" cy="28803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44" name="Group 14"/>
          <p:cNvGrpSpPr/>
          <p:nvPr/>
        </p:nvGrpSpPr>
        <p:grpSpPr bwMode="auto">
          <a:xfrm>
            <a:off x="1861681" y="1246162"/>
            <a:ext cx="1152525" cy="1150937"/>
            <a:chOff x="0" y="0"/>
            <a:chExt cx="1152000" cy="1152000"/>
          </a:xfrm>
        </p:grpSpPr>
        <p:sp>
          <p:nvSpPr>
            <p:cNvPr id="46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152000" cy="11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48" name="椭圆 111"/>
            <p:cNvSpPr>
              <a:spLocks noChangeArrowheads="1"/>
            </p:cNvSpPr>
            <p:nvPr/>
          </p:nvSpPr>
          <p:spPr bwMode="auto">
            <a:xfrm>
              <a:off x="75419" y="67304"/>
              <a:ext cx="1008000" cy="10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49" name="矩形 113"/>
            <p:cNvSpPr>
              <a:spLocks noChangeArrowheads="1"/>
            </p:cNvSpPr>
            <p:nvPr/>
          </p:nvSpPr>
          <p:spPr bwMode="auto">
            <a:xfrm>
              <a:off x="87777" y="324060"/>
              <a:ext cx="986691" cy="52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zh-CN" altLang="en-US" sz="1600" dirty="0" smtClean="0">
                  <a:solidFill>
                    <a:srgbClr val="FFFFFF"/>
                  </a:solidFill>
                  <a:latin typeface="+mn-ea"/>
                  <a:ea typeface="+mn-ea"/>
                  <a:sym typeface="微软雅黑" panose="020B0503020204020204" pitchFamily="34" charset="-122"/>
                </a:rPr>
                <a:t>战略</a:t>
              </a:r>
              <a:endParaRPr lang="en-US" altLang="zh-CN" sz="1600" dirty="0" smtClean="0">
                <a:solidFill>
                  <a:srgbClr val="FFFFFF"/>
                </a:solidFill>
                <a:latin typeface="+mn-ea"/>
                <a:ea typeface="+mn-ea"/>
                <a:sym typeface="微软雅黑" panose="020B0503020204020204" pitchFamily="34" charset="-122"/>
              </a:endParaRPr>
            </a:p>
            <a:p>
              <a:pPr algn="ctr">
                <a:lnSpc>
                  <a:spcPts val="1700"/>
                </a:lnSpc>
              </a:pPr>
              <a:r>
                <a:rPr lang="zh-CN" altLang="en-US" sz="1600" dirty="0" smtClean="0">
                  <a:solidFill>
                    <a:srgbClr val="FFFFFF"/>
                  </a:solidFill>
                  <a:latin typeface="+mn-ea"/>
                  <a:ea typeface="+mn-ea"/>
                  <a:sym typeface="微软雅黑" panose="020B0503020204020204" pitchFamily="34" charset="-122"/>
                </a:rPr>
                <a:t>执行力</a:t>
              </a:r>
              <a:endParaRPr lang="zh-CN" altLang="en-US" sz="1600" dirty="0">
                <a:solidFill>
                  <a:srgbClr val="FFFFFF"/>
                </a:solidFill>
                <a:latin typeface="+mn-ea"/>
                <a:ea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0" name="Group 19"/>
          <p:cNvGrpSpPr/>
          <p:nvPr/>
        </p:nvGrpSpPr>
        <p:grpSpPr bwMode="auto">
          <a:xfrm>
            <a:off x="1721980" y="2330424"/>
            <a:ext cx="1439862" cy="1441450"/>
            <a:chOff x="0" y="0"/>
            <a:chExt cx="1440000" cy="1440000"/>
          </a:xfrm>
          <a:solidFill>
            <a:schemeClr val="bg1">
              <a:lumMod val="85000"/>
            </a:schemeClr>
          </a:solidFill>
        </p:grpSpPr>
        <p:sp>
          <p:nvSpPr>
            <p:cNvPr id="51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440000" cy="1440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52" name="矩形 108"/>
            <p:cNvSpPr>
              <a:spLocks noChangeArrowheads="1"/>
            </p:cNvSpPr>
            <p:nvPr/>
          </p:nvSpPr>
          <p:spPr bwMode="auto">
            <a:xfrm>
              <a:off x="33039" y="490822"/>
              <a:ext cx="1377331" cy="3954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2000" dirty="0" smtClean="0">
                  <a:solidFill>
                    <a:srgbClr val="000000"/>
                  </a:solidFill>
                  <a:latin typeface="+mn-ea"/>
                  <a:ea typeface="+mn-ea"/>
                  <a:sym typeface="微软雅黑" panose="020B0503020204020204" pitchFamily="34" charset="-122"/>
                </a:rPr>
                <a:t>执行力</a:t>
              </a:r>
              <a:endParaRPr lang="zh-CN" altLang="en-US" sz="2000" dirty="0">
                <a:solidFill>
                  <a:srgbClr val="000000"/>
                </a:solidFill>
                <a:latin typeface="+mn-ea"/>
                <a:ea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3" name="Group 22"/>
          <p:cNvGrpSpPr/>
          <p:nvPr/>
        </p:nvGrpSpPr>
        <p:grpSpPr bwMode="auto">
          <a:xfrm>
            <a:off x="2939593" y="3095598"/>
            <a:ext cx="1152525" cy="1152525"/>
            <a:chOff x="0" y="0"/>
            <a:chExt cx="1152000" cy="1152000"/>
          </a:xfrm>
        </p:grpSpPr>
        <p:sp>
          <p:nvSpPr>
            <p:cNvPr id="54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152000" cy="11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60" name="椭圆 116"/>
            <p:cNvSpPr>
              <a:spLocks noChangeArrowheads="1"/>
            </p:cNvSpPr>
            <p:nvPr/>
          </p:nvSpPr>
          <p:spPr bwMode="auto">
            <a:xfrm>
              <a:off x="72000" y="69125"/>
              <a:ext cx="1008000" cy="10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61" name="矩形 118"/>
            <p:cNvSpPr>
              <a:spLocks noChangeArrowheads="1"/>
            </p:cNvSpPr>
            <p:nvPr/>
          </p:nvSpPr>
          <p:spPr bwMode="auto">
            <a:xfrm>
              <a:off x="82655" y="310931"/>
              <a:ext cx="986691" cy="528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ea typeface="+mn-ea"/>
                </a:rPr>
                <a:t>制度</a:t>
              </a:r>
              <a:endParaRPr lang="en-US" altLang="zh-CN" sz="1600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>
                <a:lnSpc>
                  <a:spcPts val="17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ea typeface="+mn-ea"/>
                </a:rPr>
                <a:t>执行力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2" name="Group 27"/>
          <p:cNvGrpSpPr/>
          <p:nvPr/>
        </p:nvGrpSpPr>
        <p:grpSpPr bwMode="auto">
          <a:xfrm>
            <a:off x="794881" y="3095598"/>
            <a:ext cx="1152525" cy="1152525"/>
            <a:chOff x="0" y="0"/>
            <a:chExt cx="1152000" cy="1152000"/>
          </a:xfrm>
        </p:grpSpPr>
        <p:sp>
          <p:nvSpPr>
            <p:cNvPr id="63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152000" cy="11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64" name="椭圆 121"/>
            <p:cNvSpPr>
              <a:spLocks noChangeArrowheads="1"/>
            </p:cNvSpPr>
            <p:nvPr/>
          </p:nvSpPr>
          <p:spPr bwMode="auto">
            <a:xfrm>
              <a:off x="68592" y="69125"/>
              <a:ext cx="1008000" cy="10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65" name="矩形 123"/>
            <p:cNvSpPr>
              <a:spLocks noChangeArrowheads="1"/>
            </p:cNvSpPr>
            <p:nvPr/>
          </p:nvSpPr>
          <p:spPr bwMode="auto">
            <a:xfrm>
              <a:off x="79245" y="308752"/>
              <a:ext cx="986691" cy="528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ea typeface="+mn-ea"/>
                </a:rPr>
                <a:t>应急</a:t>
              </a:r>
              <a:endParaRPr lang="en-US" altLang="zh-CN" sz="1600" dirty="0" smtClean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>
                <a:lnSpc>
                  <a:spcPts val="17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ea typeface="+mn-ea"/>
                </a:rPr>
                <a:t>执行力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6" name="Group 32"/>
          <p:cNvGrpSpPr/>
          <p:nvPr/>
        </p:nvGrpSpPr>
        <p:grpSpPr bwMode="auto">
          <a:xfrm>
            <a:off x="4831892" y="1527992"/>
            <a:ext cx="3815655" cy="785221"/>
            <a:chOff x="0" y="-13435"/>
            <a:chExt cx="3816626" cy="784597"/>
          </a:xfrm>
        </p:grpSpPr>
        <p:sp>
          <p:nvSpPr>
            <p:cNvPr id="67" name="椭圆 125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C0C0C0"/>
              </a:solidFill>
              <a:bevel/>
            </a:ln>
          </p:spPr>
          <p:txBody>
            <a:bodyPr/>
            <a:lstStyle/>
            <a:p>
              <a:endParaRPr lang="zh-CN" altLang="zh-CN" sz="18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TextBox 96"/>
            <p:cNvSpPr>
              <a:spLocks noChangeArrowheads="1"/>
            </p:cNvSpPr>
            <p:nvPr/>
          </p:nvSpPr>
          <p:spPr bwMode="auto">
            <a:xfrm>
              <a:off x="154352" y="-13435"/>
              <a:ext cx="3662274" cy="27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尊重人才、鼓励创新，全方位打造人文气息</a:t>
              </a:r>
            </a:p>
          </p:txBody>
        </p:sp>
        <p:sp>
          <p:nvSpPr>
            <p:cNvPr id="69" name="TextBox 97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55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您的内容打在这里，或者通过复制您的文本后，在此框中选择粘贴，并选择只保留文字您的内容</a:t>
              </a:r>
              <a:endParaRPr lang="zh-CN" altLang="en-US" sz="1000" dirty="0">
                <a:solidFill>
                  <a:srgbClr val="333333"/>
                </a:solidFill>
                <a:latin typeface="+mn-ea"/>
                <a:ea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0" name="Group 36"/>
          <p:cNvGrpSpPr/>
          <p:nvPr/>
        </p:nvGrpSpPr>
        <p:grpSpPr bwMode="auto">
          <a:xfrm>
            <a:off x="4831893" y="2476473"/>
            <a:ext cx="3311525" cy="771775"/>
            <a:chOff x="0" y="0"/>
            <a:chExt cx="3312368" cy="771161"/>
          </a:xfrm>
        </p:grpSpPr>
        <p:sp>
          <p:nvSpPr>
            <p:cNvPr id="71" name="椭圆 129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C0C0C0"/>
              </a:solidFill>
              <a:bevel/>
            </a:ln>
          </p:spPr>
          <p:txBody>
            <a:bodyPr/>
            <a:lstStyle/>
            <a:p>
              <a:endParaRPr lang="zh-CN" altLang="zh-CN" sz="18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91"/>
            <p:cNvSpPr>
              <a:spLocks noChangeArrowheads="1"/>
            </p:cNvSpPr>
            <p:nvPr/>
          </p:nvSpPr>
          <p:spPr bwMode="auto">
            <a:xfrm>
              <a:off x="154352" y="0"/>
              <a:ext cx="3112542" cy="27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人文感知，社会责任感</a:t>
              </a:r>
            </a:p>
          </p:txBody>
        </p:sp>
        <p:sp>
          <p:nvSpPr>
            <p:cNvPr id="73" name="TextBox 92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55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您的内容打在这里，或者通过复制您的文本后，在此框中选择粘贴，并选择只保留文字您的内容</a:t>
              </a:r>
              <a:endParaRPr lang="zh-CN" altLang="en-US" sz="1000" dirty="0">
                <a:solidFill>
                  <a:srgbClr val="333333"/>
                </a:solidFill>
                <a:latin typeface="+mn-ea"/>
                <a:ea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4" name="Group 40"/>
          <p:cNvGrpSpPr/>
          <p:nvPr/>
        </p:nvGrpSpPr>
        <p:grpSpPr bwMode="auto">
          <a:xfrm>
            <a:off x="4831893" y="3438498"/>
            <a:ext cx="3527623" cy="771775"/>
            <a:chOff x="0" y="0"/>
            <a:chExt cx="3528521" cy="771161"/>
          </a:xfrm>
        </p:grpSpPr>
        <p:sp>
          <p:nvSpPr>
            <p:cNvPr id="75" name="椭圆 133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C0C0C0"/>
              </a:solidFill>
              <a:bevel/>
            </a:ln>
          </p:spPr>
          <p:txBody>
            <a:bodyPr/>
            <a:lstStyle/>
            <a:p>
              <a:endParaRPr lang="zh-CN" altLang="zh-CN" sz="18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87"/>
            <p:cNvSpPr>
              <a:spLocks noChangeArrowheads="1"/>
            </p:cNvSpPr>
            <p:nvPr/>
          </p:nvSpPr>
          <p:spPr bwMode="auto">
            <a:xfrm>
              <a:off x="154352" y="0"/>
              <a:ext cx="3374169" cy="27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策略先导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-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实效执行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-</a:t>
              </a: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解决之道，定制式解决方案</a:t>
              </a:r>
            </a:p>
          </p:txBody>
        </p:sp>
        <p:sp>
          <p:nvSpPr>
            <p:cNvPr id="77" name="TextBox 88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55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您的内容打在这里，或者通过复制您的文本后，在此框中选择粘贴，并选择只保留文字您的内容</a:t>
              </a:r>
              <a:endParaRPr lang="zh-CN" altLang="en-US" sz="1000" dirty="0">
                <a:solidFill>
                  <a:srgbClr val="333333"/>
                </a:solidFill>
                <a:latin typeface="+mn-ea"/>
                <a:ea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8850" y="64376"/>
            <a:ext cx="2539264" cy="468540"/>
            <a:chOff x="138850" y="64376"/>
            <a:chExt cx="2539264" cy="468540"/>
          </a:xfrm>
        </p:grpSpPr>
        <p:sp>
          <p:nvSpPr>
            <p:cNvPr id="59" name="文本框 58"/>
            <p:cNvSpPr txBox="1"/>
            <p:nvPr/>
          </p:nvSpPr>
          <p:spPr>
            <a:xfrm>
              <a:off x="138850" y="64376"/>
              <a:ext cx="1181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执行力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170626" y="194362"/>
              <a:ext cx="1507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Execution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4997237" y="2253835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28" name="直接连接符 27"/>
          <p:cNvCxnSpPr/>
          <p:nvPr/>
        </p:nvCxnSpPr>
        <p:spPr>
          <a:xfrm>
            <a:off x="4996625" y="3333955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4955424" y="1461748"/>
            <a:ext cx="599448" cy="599448"/>
            <a:chOff x="6607232" y="1948997"/>
            <a:chExt cx="799264" cy="799264"/>
          </a:xfrm>
        </p:grpSpPr>
        <p:sp>
          <p:nvSpPr>
            <p:cNvPr id="33" name="椭圆 32"/>
            <p:cNvSpPr/>
            <p:nvPr/>
          </p:nvSpPr>
          <p:spPr>
            <a:xfrm>
              <a:off x="6607232" y="1948997"/>
              <a:ext cx="799264" cy="79926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6813788" y="2203022"/>
              <a:ext cx="386151" cy="303317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+mn-ea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70854" y="2494785"/>
            <a:ext cx="599448" cy="599448"/>
            <a:chOff x="6627805" y="3326380"/>
            <a:chExt cx="799264" cy="799264"/>
          </a:xfrm>
        </p:grpSpPr>
        <p:sp>
          <p:nvSpPr>
            <p:cNvPr id="35" name="椭圆 34"/>
            <p:cNvSpPr/>
            <p:nvPr/>
          </p:nvSpPr>
          <p:spPr>
            <a:xfrm>
              <a:off x="6627805" y="3326380"/>
              <a:ext cx="799264" cy="79926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6813788" y="3497540"/>
              <a:ext cx="386152" cy="412943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+mn-ea"/>
                <a:ea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88609" y="3457874"/>
            <a:ext cx="599448" cy="599448"/>
            <a:chOff x="6651479" y="4610499"/>
            <a:chExt cx="799264" cy="799264"/>
          </a:xfrm>
        </p:grpSpPr>
        <p:sp>
          <p:nvSpPr>
            <p:cNvPr id="37" name="椭圆 36"/>
            <p:cNvSpPr/>
            <p:nvPr/>
          </p:nvSpPr>
          <p:spPr>
            <a:xfrm>
              <a:off x="6651479" y="4610499"/>
              <a:ext cx="799264" cy="79926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6854094" y="4823563"/>
              <a:ext cx="394035" cy="373136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+mn-ea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01774" y="1372541"/>
            <a:ext cx="2682247" cy="815855"/>
            <a:chOff x="657222" y="1430590"/>
            <a:chExt cx="3576329" cy="1087804"/>
          </a:xfrm>
        </p:grpSpPr>
        <p:sp>
          <p:nvSpPr>
            <p:cNvPr id="23" name="TextBox 145"/>
            <p:cNvSpPr txBox="1"/>
            <p:nvPr/>
          </p:nvSpPr>
          <p:spPr>
            <a:xfrm>
              <a:off x="657222" y="1800268"/>
              <a:ext cx="3576329" cy="718126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Office2010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及以上版本，单击选中图片，右键，设置图片格式，填充，图片或纹理填充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34" name="TextBox 148"/>
            <p:cNvSpPr txBox="1"/>
            <p:nvPr/>
          </p:nvSpPr>
          <p:spPr>
            <a:xfrm>
              <a:off x="657222" y="1430590"/>
              <a:ext cx="2589134" cy="430886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团队协作能力一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华文黑体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01774" y="2386124"/>
            <a:ext cx="2682247" cy="784050"/>
            <a:chOff x="657222" y="1472996"/>
            <a:chExt cx="3576329" cy="1045398"/>
          </a:xfrm>
        </p:grpSpPr>
        <p:sp>
          <p:nvSpPr>
            <p:cNvPr id="38" name="TextBox 145"/>
            <p:cNvSpPr txBox="1"/>
            <p:nvPr/>
          </p:nvSpPr>
          <p:spPr>
            <a:xfrm>
              <a:off x="657222" y="1800268"/>
              <a:ext cx="3576329" cy="718126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Office2010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及以上版本，单击选中图片，右键，设置图片格式，填充，图片或纹理填充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42" name="TextBox 148"/>
            <p:cNvSpPr txBox="1"/>
            <p:nvPr/>
          </p:nvSpPr>
          <p:spPr>
            <a:xfrm>
              <a:off x="657222" y="1472996"/>
              <a:ext cx="2589134" cy="430886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团队协作</a:t>
              </a: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能力二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华文黑体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01774" y="3396198"/>
            <a:ext cx="2682247" cy="776099"/>
            <a:chOff x="657222" y="1483597"/>
            <a:chExt cx="3576329" cy="1034797"/>
          </a:xfrm>
        </p:grpSpPr>
        <p:sp>
          <p:nvSpPr>
            <p:cNvPr id="44" name="TextBox 145"/>
            <p:cNvSpPr txBox="1"/>
            <p:nvPr/>
          </p:nvSpPr>
          <p:spPr>
            <a:xfrm>
              <a:off x="657222" y="1800268"/>
              <a:ext cx="3576329" cy="718126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Office2010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及以上版本，单击选中图片，右键，设置图片格式，填充，图片或纹理填充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45" name="TextBox 148"/>
            <p:cNvSpPr txBox="1"/>
            <p:nvPr/>
          </p:nvSpPr>
          <p:spPr>
            <a:xfrm>
              <a:off x="657222" y="1483597"/>
              <a:ext cx="2589134" cy="430886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团队协作</a:t>
              </a: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能力三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华文黑体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9789" y="1142595"/>
            <a:ext cx="4005596" cy="3422418"/>
            <a:chOff x="786384" y="1746096"/>
            <a:chExt cx="5340795" cy="4563224"/>
          </a:xfrm>
        </p:grpSpPr>
        <p:pic>
          <p:nvPicPr>
            <p:cNvPr id="30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" y="1746096"/>
              <a:ext cx="5340795" cy="456322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69848" y="1993392"/>
              <a:ext cx="4788000" cy="3024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8850" y="64376"/>
            <a:ext cx="3655037" cy="468540"/>
            <a:chOff x="138850" y="64376"/>
            <a:chExt cx="3655037" cy="468540"/>
          </a:xfrm>
        </p:grpSpPr>
        <p:sp>
          <p:nvSpPr>
            <p:cNvPr id="26" name="文本框 25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团队协作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64825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Teamwork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38850" y="64376"/>
            <a:ext cx="2539264" cy="468540"/>
            <a:chOff x="138850" y="64376"/>
            <a:chExt cx="2539264" cy="468540"/>
          </a:xfrm>
        </p:grpSpPr>
        <p:sp>
          <p:nvSpPr>
            <p:cNvPr id="59" name="文本框 58"/>
            <p:cNvSpPr txBox="1"/>
            <p:nvPr/>
          </p:nvSpPr>
          <p:spPr>
            <a:xfrm>
              <a:off x="138850" y="64376"/>
              <a:ext cx="1181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创新力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170626" y="194362"/>
              <a:ext cx="1507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Creativity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Freeform 154"/>
          <p:cNvSpPr/>
          <p:nvPr/>
        </p:nvSpPr>
        <p:spPr bwMode="auto">
          <a:xfrm>
            <a:off x="1739393" y="2483082"/>
            <a:ext cx="574062" cy="841904"/>
          </a:xfrm>
          <a:custGeom>
            <a:avLst/>
            <a:gdLst>
              <a:gd name="T0" fmla="*/ 293 w 433"/>
              <a:gd name="T1" fmla="*/ 94 h 635"/>
              <a:gd name="T2" fmla="*/ 334 w 433"/>
              <a:gd name="T3" fmla="*/ 80 h 635"/>
              <a:gd name="T4" fmla="*/ 401 w 433"/>
              <a:gd name="T5" fmla="*/ 118 h 635"/>
              <a:gd name="T6" fmla="*/ 433 w 433"/>
              <a:gd name="T7" fmla="*/ 118 h 635"/>
              <a:gd name="T8" fmla="*/ 433 w 433"/>
              <a:gd name="T9" fmla="*/ 0 h 635"/>
              <a:gd name="T10" fmla="*/ 0 w 433"/>
              <a:gd name="T11" fmla="*/ 0 h 635"/>
              <a:gd name="T12" fmla="*/ 0 w 433"/>
              <a:gd name="T13" fmla="*/ 463 h 635"/>
              <a:gd name="T14" fmla="*/ 158 w 433"/>
              <a:gd name="T15" fmla="*/ 463 h 635"/>
              <a:gd name="T16" fmla="*/ 169 w 433"/>
              <a:gd name="T17" fmla="*/ 474 h 635"/>
              <a:gd name="T18" fmla="*/ 169 w 433"/>
              <a:gd name="T19" fmla="*/ 528 h 635"/>
              <a:gd name="T20" fmla="*/ 165 w 433"/>
              <a:gd name="T21" fmla="*/ 537 h 635"/>
              <a:gd name="T22" fmla="*/ 129 w 433"/>
              <a:gd name="T23" fmla="*/ 586 h 635"/>
              <a:gd name="T24" fmla="*/ 141 w 433"/>
              <a:gd name="T25" fmla="*/ 619 h 635"/>
              <a:gd name="T26" fmla="*/ 183 w 433"/>
              <a:gd name="T27" fmla="*/ 635 h 635"/>
              <a:gd name="T28" fmla="*/ 250 w 433"/>
              <a:gd name="T29" fmla="*/ 594 h 635"/>
              <a:gd name="T30" fmla="*/ 210 w 433"/>
              <a:gd name="T31" fmla="*/ 533 h 635"/>
              <a:gd name="T32" fmla="*/ 204 w 433"/>
              <a:gd name="T33" fmla="*/ 524 h 635"/>
              <a:gd name="T34" fmla="*/ 204 w 433"/>
              <a:gd name="T35" fmla="*/ 471 h 635"/>
              <a:gd name="T36" fmla="*/ 215 w 433"/>
              <a:gd name="T37" fmla="*/ 460 h 635"/>
              <a:gd name="T38" fmla="*/ 433 w 433"/>
              <a:gd name="T39" fmla="*/ 460 h 635"/>
              <a:gd name="T40" fmla="*/ 433 w 433"/>
              <a:gd name="T41" fmla="*/ 199 h 635"/>
              <a:gd name="T42" fmla="*/ 410 w 433"/>
              <a:gd name="T43" fmla="*/ 199 h 635"/>
              <a:gd name="T44" fmla="*/ 338 w 433"/>
              <a:gd name="T45" fmla="*/ 243 h 635"/>
              <a:gd name="T46" fmla="*/ 270 w 433"/>
              <a:gd name="T47" fmla="*/ 161 h 635"/>
              <a:gd name="T48" fmla="*/ 293 w 433"/>
              <a:gd name="T49" fmla="*/ 9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3" h="635">
                <a:moveTo>
                  <a:pt x="293" y="94"/>
                </a:moveTo>
                <a:cubicBezTo>
                  <a:pt x="304" y="84"/>
                  <a:pt x="318" y="79"/>
                  <a:pt x="334" y="80"/>
                </a:cubicBezTo>
                <a:cubicBezTo>
                  <a:pt x="360" y="81"/>
                  <a:pt x="391" y="108"/>
                  <a:pt x="401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0"/>
                  <a:pt x="433" y="0"/>
                  <a:pt x="43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3"/>
                  <a:pt x="0" y="463"/>
                  <a:pt x="0" y="463"/>
                </a:cubicBezTo>
                <a:cubicBezTo>
                  <a:pt x="158" y="463"/>
                  <a:pt x="158" y="463"/>
                  <a:pt x="158" y="463"/>
                </a:cubicBezTo>
                <a:cubicBezTo>
                  <a:pt x="164" y="463"/>
                  <a:pt x="169" y="468"/>
                  <a:pt x="169" y="474"/>
                </a:cubicBezTo>
                <a:cubicBezTo>
                  <a:pt x="169" y="528"/>
                  <a:pt x="169" y="528"/>
                  <a:pt x="169" y="528"/>
                </a:cubicBezTo>
                <a:cubicBezTo>
                  <a:pt x="169" y="532"/>
                  <a:pt x="168" y="535"/>
                  <a:pt x="165" y="537"/>
                </a:cubicBezTo>
                <a:cubicBezTo>
                  <a:pt x="156" y="544"/>
                  <a:pt x="130" y="568"/>
                  <a:pt x="129" y="586"/>
                </a:cubicBezTo>
                <a:cubicBezTo>
                  <a:pt x="129" y="598"/>
                  <a:pt x="133" y="611"/>
                  <a:pt x="141" y="619"/>
                </a:cubicBezTo>
                <a:cubicBezTo>
                  <a:pt x="151" y="630"/>
                  <a:pt x="166" y="635"/>
                  <a:pt x="183" y="635"/>
                </a:cubicBezTo>
                <a:cubicBezTo>
                  <a:pt x="207" y="635"/>
                  <a:pt x="248" y="630"/>
                  <a:pt x="250" y="594"/>
                </a:cubicBezTo>
                <a:cubicBezTo>
                  <a:pt x="253" y="560"/>
                  <a:pt x="210" y="533"/>
                  <a:pt x="210" y="533"/>
                </a:cubicBezTo>
                <a:cubicBezTo>
                  <a:pt x="206" y="531"/>
                  <a:pt x="204" y="527"/>
                  <a:pt x="204" y="524"/>
                </a:cubicBezTo>
                <a:cubicBezTo>
                  <a:pt x="204" y="471"/>
                  <a:pt x="204" y="471"/>
                  <a:pt x="204" y="471"/>
                </a:cubicBezTo>
                <a:cubicBezTo>
                  <a:pt x="204" y="465"/>
                  <a:pt x="209" y="460"/>
                  <a:pt x="215" y="460"/>
                </a:cubicBezTo>
                <a:cubicBezTo>
                  <a:pt x="433" y="460"/>
                  <a:pt x="433" y="460"/>
                  <a:pt x="433" y="460"/>
                </a:cubicBezTo>
                <a:cubicBezTo>
                  <a:pt x="433" y="199"/>
                  <a:pt x="433" y="199"/>
                  <a:pt x="433" y="199"/>
                </a:cubicBezTo>
                <a:cubicBezTo>
                  <a:pt x="410" y="199"/>
                  <a:pt x="410" y="199"/>
                  <a:pt x="410" y="199"/>
                </a:cubicBezTo>
                <a:cubicBezTo>
                  <a:pt x="399" y="211"/>
                  <a:pt x="368" y="243"/>
                  <a:pt x="338" y="243"/>
                </a:cubicBezTo>
                <a:cubicBezTo>
                  <a:pt x="305" y="243"/>
                  <a:pt x="270" y="222"/>
                  <a:pt x="270" y="161"/>
                </a:cubicBezTo>
                <a:cubicBezTo>
                  <a:pt x="270" y="124"/>
                  <a:pt x="282" y="104"/>
                  <a:pt x="293" y="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38" name="Freeform 155"/>
          <p:cNvSpPr/>
          <p:nvPr/>
        </p:nvSpPr>
        <p:spPr bwMode="auto">
          <a:xfrm>
            <a:off x="1132667" y="2483082"/>
            <a:ext cx="577329" cy="613259"/>
          </a:xfrm>
          <a:custGeom>
            <a:avLst/>
            <a:gdLst>
              <a:gd name="T0" fmla="*/ 435 w 435"/>
              <a:gd name="T1" fmla="*/ 0 h 463"/>
              <a:gd name="T2" fmla="*/ 2 w 435"/>
              <a:gd name="T3" fmla="*/ 0 h 463"/>
              <a:gd name="T4" fmla="*/ 2 w 435"/>
              <a:gd name="T5" fmla="*/ 113 h 463"/>
              <a:gd name="T6" fmla="*/ 32 w 435"/>
              <a:gd name="T7" fmla="*/ 113 h 463"/>
              <a:gd name="T8" fmla="*/ 104 w 435"/>
              <a:gd name="T9" fmla="*/ 70 h 463"/>
              <a:gd name="T10" fmla="*/ 166 w 435"/>
              <a:gd name="T11" fmla="*/ 154 h 463"/>
              <a:gd name="T12" fmla="*/ 145 w 435"/>
              <a:gd name="T13" fmla="*/ 219 h 463"/>
              <a:gd name="T14" fmla="*/ 100 w 435"/>
              <a:gd name="T15" fmla="*/ 234 h 463"/>
              <a:gd name="T16" fmla="*/ 34 w 435"/>
              <a:gd name="T17" fmla="*/ 192 h 463"/>
              <a:gd name="T18" fmla="*/ 0 w 435"/>
              <a:gd name="T19" fmla="*/ 192 h 463"/>
              <a:gd name="T20" fmla="*/ 0 w 435"/>
              <a:gd name="T21" fmla="*/ 442 h 463"/>
              <a:gd name="T22" fmla="*/ 9 w 435"/>
              <a:gd name="T23" fmla="*/ 463 h 463"/>
              <a:gd name="T24" fmla="*/ 435 w 435"/>
              <a:gd name="T25" fmla="*/ 463 h 463"/>
              <a:gd name="T26" fmla="*/ 435 w 435"/>
              <a:gd name="T2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5" h="463">
                <a:moveTo>
                  <a:pt x="435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13"/>
                  <a:pt x="2" y="113"/>
                  <a:pt x="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40" y="99"/>
                  <a:pt x="61" y="69"/>
                  <a:pt x="104" y="70"/>
                </a:cubicBezTo>
                <a:cubicBezTo>
                  <a:pt x="166" y="72"/>
                  <a:pt x="166" y="134"/>
                  <a:pt x="166" y="154"/>
                </a:cubicBezTo>
                <a:cubicBezTo>
                  <a:pt x="166" y="184"/>
                  <a:pt x="159" y="205"/>
                  <a:pt x="145" y="219"/>
                </a:cubicBezTo>
                <a:cubicBezTo>
                  <a:pt x="134" y="229"/>
                  <a:pt x="119" y="234"/>
                  <a:pt x="100" y="234"/>
                </a:cubicBezTo>
                <a:cubicBezTo>
                  <a:pt x="63" y="233"/>
                  <a:pt x="42" y="209"/>
                  <a:pt x="34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442"/>
                  <a:pt x="0" y="442"/>
                  <a:pt x="0" y="442"/>
                </a:cubicBezTo>
                <a:cubicBezTo>
                  <a:pt x="4" y="449"/>
                  <a:pt x="7" y="456"/>
                  <a:pt x="9" y="463"/>
                </a:cubicBezTo>
                <a:cubicBezTo>
                  <a:pt x="435" y="463"/>
                  <a:pt x="435" y="463"/>
                  <a:pt x="435" y="463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39" name="Freeform 156"/>
          <p:cNvSpPr/>
          <p:nvPr/>
        </p:nvSpPr>
        <p:spPr bwMode="auto">
          <a:xfrm>
            <a:off x="1135117" y="1218186"/>
            <a:ext cx="1478027" cy="816590"/>
          </a:xfrm>
          <a:custGeom>
            <a:avLst/>
            <a:gdLst>
              <a:gd name="T0" fmla="*/ 0 w 1114"/>
              <a:gd name="T1" fmla="*/ 445 h 616"/>
              <a:gd name="T2" fmla="*/ 186 w 1114"/>
              <a:gd name="T3" fmla="*/ 445 h 616"/>
              <a:gd name="T4" fmla="*/ 197 w 1114"/>
              <a:gd name="T5" fmla="*/ 456 h 616"/>
              <a:gd name="T6" fmla="*/ 197 w 1114"/>
              <a:gd name="T7" fmla="*/ 511 h 616"/>
              <a:gd name="T8" fmla="*/ 192 w 1114"/>
              <a:gd name="T9" fmla="*/ 521 h 616"/>
              <a:gd name="T10" fmla="*/ 161 w 1114"/>
              <a:gd name="T11" fmla="*/ 565 h 616"/>
              <a:gd name="T12" fmla="*/ 213 w 1114"/>
              <a:gd name="T13" fmla="*/ 616 h 616"/>
              <a:gd name="T14" fmla="*/ 279 w 1114"/>
              <a:gd name="T15" fmla="*/ 571 h 616"/>
              <a:gd name="T16" fmla="*/ 240 w 1114"/>
              <a:gd name="T17" fmla="*/ 519 h 616"/>
              <a:gd name="T18" fmla="*/ 233 w 1114"/>
              <a:gd name="T19" fmla="*/ 508 h 616"/>
              <a:gd name="T20" fmla="*/ 234 w 1114"/>
              <a:gd name="T21" fmla="*/ 458 h 616"/>
              <a:gd name="T22" fmla="*/ 245 w 1114"/>
              <a:gd name="T23" fmla="*/ 448 h 616"/>
              <a:gd name="T24" fmla="*/ 647 w 1114"/>
              <a:gd name="T25" fmla="*/ 448 h 616"/>
              <a:gd name="T26" fmla="*/ 647 w 1114"/>
              <a:gd name="T27" fmla="*/ 412 h 616"/>
              <a:gd name="T28" fmla="*/ 605 w 1114"/>
              <a:gd name="T29" fmla="*/ 339 h 616"/>
              <a:gd name="T30" fmla="*/ 683 w 1114"/>
              <a:gd name="T31" fmla="*/ 279 h 616"/>
              <a:gd name="T32" fmla="*/ 767 w 1114"/>
              <a:gd name="T33" fmla="*/ 338 h 616"/>
              <a:gd name="T34" fmla="*/ 728 w 1114"/>
              <a:gd name="T35" fmla="*/ 413 h 616"/>
              <a:gd name="T36" fmla="*/ 728 w 1114"/>
              <a:gd name="T37" fmla="*/ 446 h 616"/>
              <a:gd name="T38" fmla="*/ 1114 w 1114"/>
              <a:gd name="T39" fmla="*/ 446 h 616"/>
              <a:gd name="T40" fmla="*/ 952 w 1114"/>
              <a:gd name="T41" fmla="*/ 204 h 616"/>
              <a:gd name="T42" fmla="*/ 460 w 1114"/>
              <a:gd name="T43" fmla="*/ 2 h 616"/>
              <a:gd name="T44" fmla="*/ 0 w 1114"/>
              <a:gd name="T45" fmla="*/ 148 h 616"/>
              <a:gd name="T46" fmla="*/ 0 w 1114"/>
              <a:gd name="T47" fmla="*/ 445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14" h="616">
                <a:moveTo>
                  <a:pt x="0" y="445"/>
                </a:moveTo>
                <a:cubicBezTo>
                  <a:pt x="186" y="445"/>
                  <a:pt x="186" y="445"/>
                  <a:pt x="186" y="445"/>
                </a:cubicBezTo>
                <a:cubicBezTo>
                  <a:pt x="192" y="445"/>
                  <a:pt x="197" y="449"/>
                  <a:pt x="197" y="456"/>
                </a:cubicBezTo>
                <a:cubicBezTo>
                  <a:pt x="197" y="511"/>
                  <a:pt x="197" y="511"/>
                  <a:pt x="197" y="511"/>
                </a:cubicBezTo>
                <a:cubicBezTo>
                  <a:pt x="197" y="515"/>
                  <a:pt x="196" y="519"/>
                  <a:pt x="192" y="521"/>
                </a:cubicBezTo>
                <a:cubicBezTo>
                  <a:pt x="184" y="526"/>
                  <a:pt x="161" y="546"/>
                  <a:pt x="161" y="565"/>
                </a:cubicBezTo>
                <a:cubicBezTo>
                  <a:pt x="161" y="591"/>
                  <a:pt x="179" y="616"/>
                  <a:pt x="213" y="616"/>
                </a:cubicBezTo>
                <a:cubicBezTo>
                  <a:pt x="249" y="616"/>
                  <a:pt x="278" y="597"/>
                  <a:pt x="279" y="571"/>
                </a:cubicBezTo>
                <a:cubicBezTo>
                  <a:pt x="280" y="534"/>
                  <a:pt x="240" y="519"/>
                  <a:pt x="240" y="519"/>
                </a:cubicBezTo>
                <a:cubicBezTo>
                  <a:pt x="235" y="517"/>
                  <a:pt x="232" y="513"/>
                  <a:pt x="233" y="508"/>
                </a:cubicBezTo>
                <a:cubicBezTo>
                  <a:pt x="234" y="458"/>
                  <a:pt x="234" y="458"/>
                  <a:pt x="234" y="458"/>
                </a:cubicBezTo>
                <a:cubicBezTo>
                  <a:pt x="234" y="452"/>
                  <a:pt x="239" y="448"/>
                  <a:pt x="245" y="448"/>
                </a:cubicBezTo>
                <a:cubicBezTo>
                  <a:pt x="647" y="448"/>
                  <a:pt x="647" y="448"/>
                  <a:pt x="647" y="448"/>
                </a:cubicBezTo>
                <a:cubicBezTo>
                  <a:pt x="647" y="412"/>
                  <a:pt x="647" y="412"/>
                  <a:pt x="647" y="412"/>
                </a:cubicBezTo>
                <a:cubicBezTo>
                  <a:pt x="634" y="404"/>
                  <a:pt x="605" y="380"/>
                  <a:pt x="605" y="339"/>
                </a:cubicBezTo>
                <a:cubicBezTo>
                  <a:pt x="605" y="298"/>
                  <a:pt x="646" y="279"/>
                  <a:pt x="683" y="279"/>
                </a:cubicBezTo>
                <a:cubicBezTo>
                  <a:pt x="722" y="279"/>
                  <a:pt x="767" y="294"/>
                  <a:pt x="767" y="338"/>
                </a:cubicBezTo>
                <a:cubicBezTo>
                  <a:pt x="767" y="378"/>
                  <a:pt x="739" y="404"/>
                  <a:pt x="728" y="413"/>
                </a:cubicBezTo>
                <a:cubicBezTo>
                  <a:pt x="728" y="446"/>
                  <a:pt x="728" y="446"/>
                  <a:pt x="728" y="446"/>
                </a:cubicBezTo>
                <a:cubicBezTo>
                  <a:pt x="1114" y="446"/>
                  <a:pt x="1114" y="446"/>
                  <a:pt x="1114" y="446"/>
                </a:cubicBezTo>
                <a:cubicBezTo>
                  <a:pt x="1078" y="356"/>
                  <a:pt x="1025" y="265"/>
                  <a:pt x="952" y="204"/>
                </a:cubicBezTo>
                <a:cubicBezTo>
                  <a:pt x="809" y="83"/>
                  <a:pt x="677" y="5"/>
                  <a:pt x="460" y="2"/>
                </a:cubicBezTo>
                <a:cubicBezTo>
                  <a:pt x="326" y="0"/>
                  <a:pt x="149" y="37"/>
                  <a:pt x="0" y="148"/>
                </a:cubicBezTo>
                <a:lnTo>
                  <a:pt x="0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40" name="Freeform 157"/>
          <p:cNvSpPr/>
          <p:nvPr/>
        </p:nvSpPr>
        <p:spPr bwMode="auto">
          <a:xfrm>
            <a:off x="1739393" y="1616681"/>
            <a:ext cx="792092" cy="837004"/>
          </a:xfrm>
          <a:custGeom>
            <a:avLst/>
            <a:gdLst>
              <a:gd name="T0" fmla="*/ 433 w 597"/>
              <a:gd name="T1" fmla="*/ 422 h 631"/>
              <a:gd name="T2" fmla="*/ 445 w 597"/>
              <a:gd name="T3" fmla="*/ 411 h 631"/>
              <a:gd name="T4" fmla="*/ 492 w 597"/>
              <a:gd name="T5" fmla="*/ 411 h 631"/>
              <a:gd name="T6" fmla="*/ 501 w 597"/>
              <a:gd name="T7" fmla="*/ 415 h 631"/>
              <a:gd name="T8" fmla="*/ 556 w 597"/>
              <a:gd name="T9" fmla="*/ 451 h 631"/>
              <a:gd name="T10" fmla="*/ 597 w 597"/>
              <a:gd name="T11" fmla="*/ 389 h 631"/>
              <a:gd name="T12" fmla="*/ 557 w 597"/>
              <a:gd name="T13" fmla="*/ 334 h 631"/>
              <a:gd name="T14" fmla="*/ 499 w 597"/>
              <a:gd name="T15" fmla="*/ 374 h 631"/>
              <a:gd name="T16" fmla="*/ 491 w 597"/>
              <a:gd name="T17" fmla="*/ 377 h 631"/>
              <a:gd name="T18" fmla="*/ 441 w 597"/>
              <a:gd name="T19" fmla="*/ 377 h 631"/>
              <a:gd name="T20" fmla="*/ 430 w 597"/>
              <a:gd name="T21" fmla="*/ 366 h 631"/>
              <a:gd name="T22" fmla="*/ 430 w 597"/>
              <a:gd name="T23" fmla="*/ 167 h 631"/>
              <a:gd name="T24" fmla="*/ 261 w 597"/>
              <a:gd name="T25" fmla="*/ 167 h 631"/>
              <a:gd name="T26" fmla="*/ 250 w 597"/>
              <a:gd name="T27" fmla="*/ 156 h 631"/>
              <a:gd name="T28" fmla="*/ 250 w 597"/>
              <a:gd name="T29" fmla="*/ 107 h 631"/>
              <a:gd name="T30" fmla="*/ 256 w 597"/>
              <a:gd name="T31" fmla="*/ 98 h 631"/>
              <a:gd name="T32" fmla="*/ 290 w 597"/>
              <a:gd name="T33" fmla="*/ 37 h 631"/>
              <a:gd name="T34" fmla="*/ 228 w 597"/>
              <a:gd name="T35" fmla="*/ 0 h 631"/>
              <a:gd name="T36" fmla="*/ 172 w 597"/>
              <a:gd name="T37" fmla="*/ 38 h 631"/>
              <a:gd name="T38" fmla="*/ 208 w 597"/>
              <a:gd name="T39" fmla="*/ 96 h 631"/>
              <a:gd name="T40" fmla="*/ 214 w 597"/>
              <a:gd name="T41" fmla="*/ 105 h 631"/>
              <a:gd name="T42" fmla="*/ 214 w 597"/>
              <a:gd name="T43" fmla="*/ 158 h 631"/>
              <a:gd name="T44" fmla="*/ 203 w 597"/>
              <a:gd name="T45" fmla="*/ 169 h 631"/>
              <a:gd name="T46" fmla="*/ 0 w 597"/>
              <a:gd name="T47" fmla="*/ 169 h 631"/>
              <a:gd name="T48" fmla="*/ 0 w 597"/>
              <a:gd name="T49" fmla="*/ 631 h 631"/>
              <a:gd name="T50" fmla="*/ 433 w 597"/>
              <a:gd name="T51" fmla="*/ 631 h 631"/>
              <a:gd name="T52" fmla="*/ 433 w 597"/>
              <a:gd name="T53" fmla="*/ 422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7" h="631">
                <a:moveTo>
                  <a:pt x="433" y="422"/>
                </a:moveTo>
                <a:cubicBezTo>
                  <a:pt x="433" y="416"/>
                  <a:pt x="438" y="411"/>
                  <a:pt x="445" y="411"/>
                </a:cubicBezTo>
                <a:cubicBezTo>
                  <a:pt x="492" y="411"/>
                  <a:pt x="492" y="411"/>
                  <a:pt x="492" y="411"/>
                </a:cubicBezTo>
                <a:cubicBezTo>
                  <a:pt x="496" y="411"/>
                  <a:pt x="499" y="413"/>
                  <a:pt x="501" y="415"/>
                </a:cubicBezTo>
                <a:cubicBezTo>
                  <a:pt x="509" y="425"/>
                  <a:pt x="533" y="451"/>
                  <a:pt x="556" y="451"/>
                </a:cubicBezTo>
                <a:cubicBezTo>
                  <a:pt x="587" y="451"/>
                  <a:pt x="597" y="419"/>
                  <a:pt x="597" y="389"/>
                </a:cubicBezTo>
                <a:cubicBezTo>
                  <a:pt x="597" y="356"/>
                  <a:pt x="583" y="336"/>
                  <a:pt x="557" y="334"/>
                </a:cubicBezTo>
                <a:cubicBezTo>
                  <a:pt x="540" y="333"/>
                  <a:pt x="513" y="358"/>
                  <a:pt x="499" y="374"/>
                </a:cubicBezTo>
                <a:cubicBezTo>
                  <a:pt x="497" y="376"/>
                  <a:pt x="494" y="377"/>
                  <a:pt x="491" y="377"/>
                </a:cubicBezTo>
                <a:cubicBezTo>
                  <a:pt x="441" y="377"/>
                  <a:pt x="441" y="377"/>
                  <a:pt x="441" y="377"/>
                </a:cubicBezTo>
                <a:cubicBezTo>
                  <a:pt x="435" y="377"/>
                  <a:pt x="430" y="372"/>
                  <a:pt x="430" y="366"/>
                </a:cubicBezTo>
                <a:cubicBezTo>
                  <a:pt x="430" y="167"/>
                  <a:pt x="430" y="167"/>
                  <a:pt x="430" y="167"/>
                </a:cubicBezTo>
                <a:cubicBezTo>
                  <a:pt x="261" y="167"/>
                  <a:pt x="261" y="167"/>
                  <a:pt x="261" y="167"/>
                </a:cubicBezTo>
                <a:cubicBezTo>
                  <a:pt x="255" y="167"/>
                  <a:pt x="250" y="162"/>
                  <a:pt x="250" y="156"/>
                </a:cubicBezTo>
                <a:cubicBezTo>
                  <a:pt x="250" y="107"/>
                  <a:pt x="250" y="107"/>
                  <a:pt x="250" y="107"/>
                </a:cubicBezTo>
                <a:cubicBezTo>
                  <a:pt x="250" y="103"/>
                  <a:pt x="252" y="100"/>
                  <a:pt x="256" y="98"/>
                </a:cubicBezTo>
                <a:cubicBezTo>
                  <a:pt x="256" y="97"/>
                  <a:pt x="290" y="75"/>
                  <a:pt x="290" y="37"/>
                </a:cubicBezTo>
                <a:cubicBezTo>
                  <a:pt x="290" y="2"/>
                  <a:pt x="238" y="0"/>
                  <a:pt x="228" y="0"/>
                </a:cubicBezTo>
                <a:cubicBezTo>
                  <a:pt x="207" y="0"/>
                  <a:pt x="172" y="8"/>
                  <a:pt x="172" y="38"/>
                </a:cubicBezTo>
                <a:cubicBezTo>
                  <a:pt x="172" y="76"/>
                  <a:pt x="206" y="95"/>
                  <a:pt x="208" y="96"/>
                </a:cubicBezTo>
                <a:cubicBezTo>
                  <a:pt x="211" y="97"/>
                  <a:pt x="214" y="101"/>
                  <a:pt x="214" y="105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64"/>
                  <a:pt x="209" y="169"/>
                  <a:pt x="203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631"/>
                  <a:pt x="0" y="631"/>
                  <a:pt x="0" y="631"/>
                </a:cubicBezTo>
                <a:cubicBezTo>
                  <a:pt x="433" y="631"/>
                  <a:pt x="433" y="631"/>
                  <a:pt x="433" y="631"/>
                </a:cubicBezTo>
                <a:lnTo>
                  <a:pt x="433" y="4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45" name="Freeform 158"/>
          <p:cNvSpPr/>
          <p:nvPr/>
        </p:nvSpPr>
        <p:spPr bwMode="auto">
          <a:xfrm>
            <a:off x="2126456" y="1841243"/>
            <a:ext cx="554465" cy="1201203"/>
          </a:xfrm>
          <a:custGeom>
            <a:avLst/>
            <a:gdLst>
              <a:gd name="T0" fmla="*/ 160 w 418"/>
              <a:gd name="T1" fmla="*/ 0 h 906"/>
              <a:gd name="T2" fmla="*/ 160 w 418"/>
              <a:gd name="T3" fmla="*/ 186 h 906"/>
              <a:gd name="T4" fmla="*/ 194 w 418"/>
              <a:gd name="T5" fmla="*/ 186 h 906"/>
              <a:gd name="T6" fmla="*/ 266 w 418"/>
              <a:gd name="T7" fmla="*/ 143 h 906"/>
              <a:gd name="T8" fmla="*/ 328 w 418"/>
              <a:gd name="T9" fmla="*/ 220 h 906"/>
              <a:gd name="T10" fmla="*/ 264 w 418"/>
              <a:gd name="T11" fmla="*/ 304 h 906"/>
              <a:gd name="T12" fmla="*/ 195 w 418"/>
              <a:gd name="T13" fmla="*/ 264 h 906"/>
              <a:gd name="T14" fmla="*/ 164 w 418"/>
              <a:gd name="T15" fmla="*/ 264 h 906"/>
              <a:gd name="T16" fmla="*/ 164 w 418"/>
              <a:gd name="T17" fmla="*/ 613 h 906"/>
              <a:gd name="T18" fmla="*/ 153 w 418"/>
              <a:gd name="T19" fmla="*/ 624 h 906"/>
              <a:gd name="T20" fmla="*/ 105 w 418"/>
              <a:gd name="T21" fmla="*/ 624 h 906"/>
              <a:gd name="T22" fmla="*/ 97 w 418"/>
              <a:gd name="T23" fmla="*/ 621 h 906"/>
              <a:gd name="T24" fmla="*/ 40 w 418"/>
              <a:gd name="T25" fmla="*/ 586 h 906"/>
              <a:gd name="T26" fmla="*/ 16 w 418"/>
              <a:gd name="T27" fmla="*/ 594 h 906"/>
              <a:gd name="T28" fmla="*/ 0 w 418"/>
              <a:gd name="T29" fmla="*/ 645 h 906"/>
              <a:gd name="T30" fmla="*/ 46 w 418"/>
              <a:gd name="T31" fmla="*/ 705 h 906"/>
              <a:gd name="T32" fmla="*/ 104 w 418"/>
              <a:gd name="T33" fmla="*/ 665 h 906"/>
              <a:gd name="T34" fmla="*/ 113 w 418"/>
              <a:gd name="T35" fmla="*/ 661 h 906"/>
              <a:gd name="T36" fmla="*/ 153 w 418"/>
              <a:gd name="T37" fmla="*/ 661 h 906"/>
              <a:gd name="T38" fmla="*/ 164 w 418"/>
              <a:gd name="T39" fmla="*/ 672 h 906"/>
              <a:gd name="T40" fmla="*/ 164 w 418"/>
              <a:gd name="T41" fmla="*/ 906 h 906"/>
              <a:gd name="T42" fmla="*/ 318 w 418"/>
              <a:gd name="T43" fmla="*/ 573 h 906"/>
              <a:gd name="T44" fmla="*/ 418 w 418"/>
              <a:gd name="T45" fmla="*/ 210 h 906"/>
              <a:gd name="T46" fmla="*/ 376 w 418"/>
              <a:gd name="T47" fmla="*/ 0 h 906"/>
              <a:gd name="T48" fmla="*/ 160 w 418"/>
              <a:gd name="T49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8" h="906">
                <a:moveTo>
                  <a:pt x="160" y="0"/>
                </a:moveTo>
                <a:cubicBezTo>
                  <a:pt x="160" y="186"/>
                  <a:pt x="160" y="186"/>
                  <a:pt x="160" y="186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205" y="174"/>
                  <a:pt x="238" y="142"/>
                  <a:pt x="266" y="143"/>
                </a:cubicBezTo>
                <a:cubicBezTo>
                  <a:pt x="296" y="145"/>
                  <a:pt x="328" y="166"/>
                  <a:pt x="328" y="220"/>
                </a:cubicBezTo>
                <a:cubicBezTo>
                  <a:pt x="328" y="271"/>
                  <a:pt x="303" y="304"/>
                  <a:pt x="264" y="304"/>
                </a:cubicBezTo>
                <a:cubicBezTo>
                  <a:pt x="232" y="304"/>
                  <a:pt x="205" y="275"/>
                  <a:pt x="195" y="264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4" y="613"/>
                  <a:pt x="164" y="613"/>
                  <a:pt x="164" y="613"/>
                </a:cubicBezTo>
                <a:cubicBezTo>
                  <a:pt x="164" y="619"/>
                  <a:pt x="159" y="624"/>
                  <a:pt x="153" y="624"/>
                </a:cubicBezTo>
                <a:cubicBezTo>
                  <a:pt x="105" y="624"/>
                  <a:pt x="105" y="624"/>
                  <a:pt x="105" y="624"/>
                </a:cubicBezTo>
                <a:cubicBezTo>
                  <a:pt x="102" y="624"/>
                  <a:pt x="99" y="623"/>
                  <a:pt x="97" y="621"/>
                </a:cubicBezTo>
                <a:cubicBezTo>
                  <a:pt x="88" y="611"/>
                  <a:pt x="59" y="587"/>
                  <a:pt x="40" y="586"/>
                </a:cubicBezTo>
                <a:cubicBezTo>
                  <a:pt x="31" y="585"/>
                  <a:pt x="22" y="588"/>
                  <a:pt x="16" y="594"/>
                </a:cubicBezTo>
                <a:cubicBezTo>
                  <a:pt x="5" y="604"/>
                  <a:pt x="0" y="622"/>
                  <a:pt x="0" y="645"/>
                </a:cubicBezTo>
                <a:cubicBezTo>
                  <a:pt x="0" y="683"/>
                  <a:pt x="16" y="705"/>
                  <a:pt x="46" y="705"/>
                </a:cubicBezTo>
                <a:cubicBezTo>
                  <a:pt x="66" y="705"/>
                  <a:pt x="96" y="675"/>
                  <a:pt x="104" y="665"/>
                </a:cubicBezTo>
                <a:cubicBezTo>
                  <a:pt x="106" y="662"/>
                  <a:pt x="109" y="661"/>
                  <a:pt x="113" y="661"/>
                </a:cubicBezTo>
                <a:cubicBezTo>
                  <a:pt x="153" y="661"/>
                  <a:pt x="153" y="661"/>
                  <a:pt x="153" y="661"/>
                </a:cubicBezTo>
                <a:cubicBezTo>
                  <a:pt x="159" y="661"/>
                  <a:pt x="164" y="666"/>
                  <a:pt x="164" y="672"/>
                </a:cubicBezTo>
                <a:cubicBezTo>
                  <a:pt x="164" y="906"/>
                  <a:pt x="164" y="906"/>
                  <a:pt x="164" y="906"/>
                </a:cubicBezTo>
                <a:cubicBezTo>
                  <a:pt x="207" y="808"/>
                  <a:pt x="270" y="669"/>
                  <a:pt x="318" y="573"/>
                </a:cubicBezTo>
                <a:cubicBezTo>
                  <a:pt x="393" y="422"/>
                  <a:pt x="418" y="329"/>
                  <a:pt x="418" y="210"/>
                </a:cubicBezTo>
                <a:cubicBezTo>
                  <a:pt x="418" y="156"/>
                  <a:pt x="404" y="79"/>
                  <a:pt x="376" y="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47" name="Freeform 159"/>
          <p:cNvSpPr/>
          <p:nvPr/>
        </p:nvSpPr>
        <p:spPr bwMode="auto">
          <a:xfrm>
            <a:off x="1156349" y="3121655"/>
            <a:ext cx="1152208" cy="474438"/>
          </a:xfrm>
          <a:custGeom>
            <a:avLst/>
            <a:gdLst>
              <a:gd name="T0" fmla="*/ 665 w 868"/>
              <a:gd name="T1" fmla="*/ 0 h 358"/>
              <a:gd name="T2" fmla="*/ 665 w 868"/>
              <a:gd name="T3" fmla="*/ 36 h 358"/>
              <a:gd name="T4" fmla="*/ 712 w 868"/>
              <a:gd name="T5" fmla="*/ 114 h 358"/>
              <a:gd name="T6" fmla="*/ 622 w 868"/>
              <a:gd name="T7" fmla="*/ 175 h 358"/>
              <a:gd name="T8" fmla="*/ 564 w 868"/>
              <a:gd name="T9" fmla="*/ 153 h 358"/>
              <a:gd name="T10" fmla="*/ 546 w 868"/>
              <a:gd name="T11" fmla="*/ 103 h 358"/>
              <a:gd name="T12" fmla="*/ 586 w 868"/>
              <a:gd name="T13" fmla="*/ 41 h 358"/>
              <a:gd name="T14" fmla="*/ 586 w 868"/>
              <a:gd name="T15" fmla="*/ 3 h 358"/>
              <a:gd name="T16" fmla="*/ 0 w 868"/>
              <a:gd name="T17" fmla="*/ 3 h 358"/>
              <a:gd name="T18" fmla="*/ 26 w 868"/>
              <a:gd name="T19" fmla="*/ 104 h 358"/>
              <a:gd name="T20" fmla="*/ 167 w 868"/>
              <a:gd name="T21" fmla="*/ 358 h 358"/>
              <a:gd name="T22" fmla="*/ 700 w 868"/>
              <a:gd name="T23" fmla="*/ 358 h 358"/>
              <a:gd name="T24" fmla="*/ 821 w 868"/>
              <a:gd name="T25" fmla="*/ 241 h 358"/>
              <a:gd name="T26" fmla="*/ 845 w 868"/>
              <a:gd name="T27" fmla="*/ 51 h 358"/>
              <a:gd name="T28" fmla="*/ 868 w 868"/>
              <a:gd name="T29" fmla="*/ 0 h 358"/>
              <a:gd name="T30" fmla="*/ 665 w 868"/>
              <a:gd name="T31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8" h="358">
                <a:moveTo>
                  <a:pt x="665" y="0"/>
                </a:moveTo>
                <a:cubicBezTo>
                  <a:pt x="665" y="36"/>
                  <a:pt x="665" y="36"/>
                  <a:pt x="665" y="36"/>
                </a:cubicBezTo>
                <a:cubicBezTo>
                  <a:pt x="679" y="46"/>
                  <a:pt x="715" y="75"/>
                  <a:pt x="712" y="114"/>
                </a:cubicBezTo>
                <a:cubicBezTo>
                  <a:pt x="709" y="152"/>
                  <a:pt x="675" y="175"/>
                  <a:pt x="622" y="175"/>
                </a:cubicBezTo>
                <a:cubicBezTo>
                  <a:pt x="592" y="175"/>
                  <a:pt x="574" y="163"/>
                  <a:pt x="564" y="153"/>
                </a:cubicBezTo>
                <a:cubicBezTo>
                  <a:pt x="552" y="139"/>
                  <a:pt x="545" y="121"/>
                  <a:pt x="546" y="103"/>
                </a:cubicBezTo>
                <a:cubicBezTo>
                  <a:pt x="548" y="77"/>
                  <a:pt x="575" y="51"/>
                  <a:pt x="586" y="41"/>
                </a:cubicBezTo>
                <a:cubicBezTo>
                  <a:pt x="586" y="3"/>
                  <a:pt x="586" y="3"/>
                  <a:pt x="586" y="3"/>
                </a:cubicBezTo>
                <a:cubicBezTo>
                  <a:pt x="0" y="3"/>
                  <a:pt x="0" y="3"/>
                  <a:pt x="0" y="3"/>
                </a:cubicBezTo>
                <a:cubicBezTo>
                  <a:pt x="16" y="45"/>
                  <a:pt x="26" y="81"/>
                  <a:pt x="26" y="104"/>
                </a:cubicBezTo>
                <a:cubicBezTo>
                  <a:pt x="18" y="303"/>
                  <a:pt x="126" y="358"/>
                  <a:pt x="167" y="358"/>
                </a:cubicBezTo>
                <a:cubicBezTo>
                  <a:pt x="315" y="358"/>
                  <a:pt x="651" y="358"/>
                  <a:pt x="700" y="358"/>
                </a:cubicBezTo>
                <a:cubicBezTo>
                  <a:pt x="750" y="358"/>
                  <a:pt x="799" y="291"/>
                  <a:pt x="821" y="241"/>
                </a:cubicBezTo>
                <a:cubicBezTo>
                  <a:pt x="844" y="190"/>
                  <a:pt x="829" y="88"/>
                  <a:pt x="845" y="51"/>
                </a:cubicBezTo>
                <a:cubicBezTo>
                  <a:pt x="849" y="43"/>
                  <a:pt x="857" y="25"/>
                  <a:pt x="868" y="0"/>
                </a:cubicBezTo>
                <a:lnTo>
                  <a:pt x="6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55" name="Freeform 160"/>
          <p:cNvSpPr/>
          <p:nvPr/>
        </p:nvSpPr>
        <p:spPr bwMode="auto">
          <a:xfrm>
            <a:off x="660678" y="1437032"/>
            <a:ext cx="663071" cy="1567035"/>
          </a:xfrm>
          <a:custGeom>
            <a:avLst/>
            <a:gdLst>
              <a:gd name="T0" fmla="*/ 334 w 500"/>
              <a:gd name="T1" fmla="*/ 970 h 1182"/>
              <a:gd name="T2" fmla="*/ 345 w 500"/>
              <a:gd name="T3" fmla="*/ 959 h 1182"/>
              <a:gd name="T4" fmla="*/ 398 w 500"/>
              <a:gd name="T5" fmla="*/ 959 h 1182"/>
              <a:gd name="T6" fmla="*/ 409 w 500"/>
              <a:gd name="T7" fmla="*/ 967 h 1182"/>
              <a:gd name="T8" fmla="*/ 457 w 500"/>
              <a:gd name="T9" fmla="*/ 1001 h 1182"/>
              <a:gd name="T10" fmla="*/ 486 w 500"/>
              <a:gd name="T11" fmla="*/ 992 h 1182"/>
              <a:gd name="T12" fmla="*/ 500 w 500"/>
              <a:gd name="T13" fmla="*/ 943 h 1182"/>
              <a:gd name="T14" fmla="*/ 460 w 500"/>
              <a:gd name="T15" fmla="*/ 881 h 1182"/>
              <a:gd name="T16" fmla="*/ 405 w 500"/>
              <a:gd name="T17" fmla="*/ 917 h 1182"/>
              <a:gd name="T18" fmla="*/ 395 w 500"/>
              <a:gd name="T19" fmla="*/ 924 h 1182"/>
              <a:gd name="T20" fmla="*/ 347 w 500"/>
              <a:gd name="T21" fmla="*/ 924 h 1182"/>
              <a:gd name="T22" fmla="*/ 336 w 500"/>
              <a:gd name="T23" fmla="*/ 913 h 1182"/>
              <a:gd name="T24" fmla="*/ 336 w 500"/>
              <a:gd name="T25" fmla="*/ 783 h 1182"/>
              <a:gd name="T26" fmla="*/ 334 w 500"/>
              <a:gd name="T27" fmla="*/ 778 h 1182"/>
              <a:gd name="T28" fmla="*/ 336 w 500"/>
              <a:gd name="T29" fmla="*/ 772 h 1182"/>
              <a:gd name="T30" fmla="*/ 336 w 500"/>
              <a:gd name="T31" fmla="*/ 0 h 1182"/>
              <a:gd name="T32" fmla="*/ 134 w 500"/>
              <a:gd name="T33" fmla="*/ 281 h 1182"/>
              <a:gd name="T34" fmla="*/ 221 w 500"/>
              <a:gd name="T35" fmla="*/ 959 h 1182"/>
              <a:gd name="T36" fmla="*/ 334 w 500"/>
              <a:gd name="T37" fmla="*/ 1182 h 1182"/>
              <a:gd name="T38" fmla="*/ 334 w 500"/>
              <a:gd name="T39" fmla="*/ 97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0" h="1182">
                <a:moveTo>
                  <a:pt x="334" y="970"/>
                </a:moveTo>
                <a:cubicBezTo>
                  <a:pt x="334" y="964"/>
                  <a:pt x="339" y="959"/>
                  <a:pt x="345" y="959"/>
                </a:cubicBezTo>
                <a:cubicBezTo>
                  <a:pt x="398" y="959"/>
                  <a:pt x="398" y="959"/>
                  <a:pt x="398" y="959"/>
                </a:cubicBezTo>
                <a:cubicBezTo>
                  <a:pt x="403" y="959"/>
                  <a:pt x="407" y="963"/>
                  <a:pt x="409" y="967"/>
                </a:cubicBezTo>
                <a:cubicBezTo>
                  <a:pt x="409" y="969"/>
                  <a:pt x="418" y="999"/>
                  <a:pt x="457" y="1001"/>
                </a:cubicBezTo>
                <a:cubicBezTo>
                  <a:pt x="470" y="1001"/>
                  <a:pt x="479" y="998"/>
                  <a:pt x="486" y="992"/>
                </a:cubicBezTo>
                <a:cubicBezTo>
                  <a:pt x="495" y="983"/>
                  <a:pt x="500" y="966"/>
                  <a:pt x="500" y="943"/>
                </a:cubicBezTo>
                <a:cubicBezTo>
                  <a:pt x="500" y="907"/>
                  <a:pt x="493" y="882"/>
                  <a:pt x="460" y="881"/>
                </a:cubicBezTo>
                <a:cubicBezTo>
                  <a:pt x="420" y="880"/>
                  <a:pt x="406" y="916"/>
                  <a:pt x="405" y="917"/>
                </a:cubicBezTo>
                <a:cubicBezTo>
                  <a:pt x="403" y="921"/>
                  <a:pt x="399" y="924"/>
                  <a:pt x="395" y="924"/>
                </a:cubicBezTo>
                <a:cubicBezTo>
                  <a:pt x="347" y="924"/>
                  <a:pt x="347" y="924"/>
                  <a:pt x="347" y="924"/>
                </a:cubicBezTo>
                <a:cubicBezTo>
                  <a:pt x="341" y="924"/>
                  <a:pt x="336" y="919"/>
                  <a:pt x="336" y="913"/>
                </a:cubicBezTo>
                <a:cubicBezTo>
                  <a:pt x="336" y="783"/>
                  <a:pt x="336" y="783"/>
                  <a:pt x="336" y="783"/>
                </a:cubicBezTo>
                <a:cubicBezTo>
                  <a:pt x="335" y="782"/>
                  <a:pt x="334" y="780"/>
                  <a:pt x="334" y="778"/>
                </a:cubicBezTo>
                <a:cubicBezTo>
                  <a:pt x="334" y="776"/>
                  <a:pt x="335" y="774"/>
                  <a:pt x="336" y="772"/>
                </a:cubicBezTo>
                <a:cubicBezTo>
                  <a:pt x="336" y="0"/>
                  <a:pt x="336" y="0"/>
                  <a:pt x="336" y="0"/>
                </a:cubicBezTo>
                <a:cubicBezTo>
                  <a:pt x="254" y="67"/>
                  <a:pt x="182" y="159"/>
                  <a:pt x="134" y="281"/>
                </a:cubicBezTo>
                <a:cubicBezTo>
                  <a:pt x="0" y="619"/>
                  <a:pt x="191" y="899"/>
                  <a:pt x="221" y="959"/>
                </a:cubicBezTo>
                <a:cubicBezTo>
                  <a:pt x="238" y="992"/>
                  <a:pt x="290" y="1088"/>
                  <a:pt x="334" y="1182"/>
                </a:cubicBezTo>
                <a:lnTo>
                  <a:pt x="334" y="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sp>
        <p:nvSpPr>
          <p:cNvPr id="56" name="Freeform 161"/>
          <p:cNvSpPr/>
          <p:nvPr/>
        </p:nvSpPr>
        <p:spPr bwMode="auto">
          <a:xfrm>
            <a:off x="1135118" y="1837161"/>
            <a:ext cx="574879" cy="616525"/>
          </a:xfrm>
          <a:custGeom>
            <a:avLst/>
            <a:gdLst>
              <a:gd name="T0" fmla="*/ 433 w 433"/>
              <a:gd name="T1" fmla="*/ 3 h 465"/>
              <a:gd name="T2" fmla="*/ 256 w 433"/>
              <a:gd name="T3" fmla="*/ 3 h 465"/>
              <a:gd name="T4" fmla="*/ 255 w 433"/>
              <a:gd name="T5" fmla="*/ 34 h 465"/>
              <a:gd name="T6" fmla="*/ 301 w 433"/>
              <a:gd name="T7" fmla="*/ 105 h 465"/>
              <a:gd name="T8" fmla="*/ 213 w 433"/>
              <a:gd name="T9" fmla="*/ 172 h 465"/>
              <a:gd name="T10" fmla="*/ 139 w 433"/>
              <a:gd name="T11" fmla="*/ 98 h 465"/>
              <a:gd name="T12" fmla="*/ 175 w 433"/>
              <a:gd name="T13" fmla="*/ 39 h 465"/>
              <a:gd name="T14" fmla="*/ 175 w 433"/>
              <a:gd name="T15" fmla="*/ 0 h 465"/>
              <a:gd name="T16" fmla="*/ 0 w 433"/>
              <a:gd name="T17" fmla="*/ 0 h 465"/>
              <a:gd name="T18" fmla="*/ 0 w 433"/>
              <a:gd name="T19" fmla="*/ 465 h 465"/>
              <a:gd name="T20" fmla="*/ 433 w 433"/>
              <a:gd name="T21" fmla="*/ 465 h 465"/>
              <a:gd name="T22" fmla="*/ 433 w 433"/>
              <a:gd name="T23" fmla="*/ 3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3" h="465">
                <a:moveTo>
                  <a:pt x="433" y="3"/>
                </a:moveTo>
                <a:cubicBezTo>
                  <a:pt x="256" y="3"/>
                  <a:pt x="256" y="3"/>
                  <a:pt x="256" y="3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70" y="42"/>
                  <a:pt x="302" y="63"/>
                  <a:pt x="301" y="105"/>
                </a:cubicBezTo>
                <a:cubicBezTo>
                  <a:pt x="300" y="142"/>
                  <a:pt x="261" y="172"/>
                  <a:pt x="213" y="172"/>
                </a:cubicBezTo>
                <a:cubicBezTo>
                  <a:pt x="165" y="172"/>
                  <a:pt x="139" y="134"/>
                  <a:pt x="139" y="98"/>
                </a:cubicBezTo>
                <a:cubicBezTo>
                  <a:pt x="139" y="70"/>
                  <a:pt x="164" y="47"/>
                  <a:pt x="175" y="39"/>
                </a:cubicBezTo>
                <a:cubicBezTo>
                  <a:pt x="175" y="0"/>
                  <a:pt x="175" y="0"/>
                  <a:pt x="1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5"/>
                  <a:pt x="0" y="465"/>
                  <a:pt x="0" y="465"/>
                </a:cubicBezTo>
                <a:cubicBezTo>
                  <a:pt x="433" y="465"/>
                  <a:pt x="433" y="465"/>
                  <a:pt x="433" y="465"/>
                </a:cubicBezTo>
                <a:lnTo>
                  <a:pt x="433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975">
              <a:latin typeface="+mn-ea"/>
              <a:ea typeface="+mn-ea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300068" y="3596094"/>
            <a:ext cx="851703" cy="852519"/>
            <a:chOff x="1797033" y="4837197"/>
            <a:chExt cx="1135604" cy="1136692"/>
          </a:xfrm>
        </p:grpSpPr>
        <p:sp>
          <p:nvSpPr>
            <p:cNvPr id="79" name="Freeform 162"/>
            <p:cNvSpPr/>
            <p:nvPr/>
          </p:nvSpPr>
          <p:spPr bwMode="auto">
            <a:xfrm>
              <a:off x="1797033" y="4837197"/>
              <a:ext cx="1135604" cy="1041968"/>
            </a:xfrm>
            <a:custGeom>
              <a:avLst/>
              <a:gdLst>
                <a:gd name="T0" fmla="*/ 7 w 642"/>
                <a:gd name="T1" fmla="*/ 0 h 589"/>
                <a:gd name="T2" fmla="*/ 627 w 642"/>
                <a:gd name="T3" fmla="*/ 0 h 589"/>
                <a:gd name="T4" fmla="*/ 627 w 642"/>
                <a:gd name="T5" fmla="*/ 51 h 589"/>
                <a:gd name="T6" fmla="*/ 642 w 642"/>
                <a:gd name="T7" fmla="*/ 82 h 589"/>
                <a:gd name="T8" fmla="*/ 612 w 642"/>
                <a:gd name="T9" fmla="*/ 129 h 589"/>
                <a:gd name="T10" fmla="*/ 637 w 642"/>
                <a:gd name="T11" fmla="*/ 171 h 589"/>
                <a:gd name="T12" fmla="*/ 612 w 642"/>
                <a:gd name="T13" fmla="*/ 225 h 589"/>
                <a:gd name="T14" fmla="*/ 635 w 642"/>
                <a:gd name="T15" fmla="*/ 261 h 589"/>
                <a:gd name="T16" fmla="*/ 612 w 642"/>
                <a:gd name="T17" fmla="*/ 306 h 589"/>
                <a:gd name="T18" fmla="*/ 635 w 642"/>
                <a:gd name="T19" fmla="*/ 347 h 589"/>
                <a:gd name="T20" fmla="*/ 610 w 642"/>
                <a:gd name="T21" fmla="*/ 394 h 589"/>
                <a:gd name="T22" fmla="*/ 626 w 642"/>
                <a:gd name="T23" fmla="*/ 424 h 589"/>
                <a:gd name="T24" fmla="*/ 575 w 642"/>
                <a:gd name="T25" fmla="*/ 495 h 589"/>
                <a:gd name="T26" fmla="*/ 467 w 642"/>
                <a:gd name="T27" fmla="*/ 589 h 589"/>
                <a:gd name="T28" fmla="*/ 174 w 642"/>
                <a:gd name="T29" fmla="*/ 589 h 589"/>
                <a:gd name="T30" fmla="*/ 39 w 642"/>
                <a:gd name="T31" fmla="*/ 476 h 589"/>
                <a:gd name="T32" fmla="*/ 32 w 642"/>
                <a:gd name="T33" fmla="*/ 429 h 589"/>
                <a:gd name="T34" fmla="*/ 2 w 642"/>
                <a:gd name="T35" fmla="*/ 389 h 589"/>
                <a:gd name="T36" fmla="*/ 26 w 642"/>
                <a:gd name="T37" fmla="*/ 355 h 589"/>
                <a:gd name="T38" fmla="*/ 2 w 642"/>
                <a:gd name="T39" fmla="*/ 295 h 589"/>
                <a:gd name="T40" fmla="*/ 23 w 642"/>
                <a:gd name="T41" fmla="*/ 258 h 589"/>
                <a:gd name="T42" fmla="*/ 5 w 642"/>
                <a:gd name="T43" fmla="*/ 214 h 589"/>
                <a:gd name="T44" fmla="*/ 24 w 642"/>
                <a:gd name="T45" fmla="*/ 168 h 589"/>
                <a:gd name="T46" fmla="*/ 2 w 642"/>
                <a:gd name="T47" fmla="*/ 120 h 589"/>
                <a:gd name="T48" fmla="*/ 7 w 642"/>
                <a:gd name="T4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589">
                  <a:moveTo>
                    <a:pt x="7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27" y="51"/>
                    <a:pt x="627" y="51"/>
                    <a:pt x="627" y="51"/>
                  </a:cubicBezTo>
                  <a:cubicBezTo>
                    <a:pt x="627" y="51"/>
                    <a:pt x="642" y="62"/>
                    <a:pt x="642" y="82"/>
                  </a:cubicBezTo>
                  <a:cubicBezTo>
                    <a:pt x="642" y="101"/>
                    <a:pt x="612" y="115"/>
                    <a:pt x="612" y="129"/>
                  </a:cubicBezTo>
                  <a:cubicBezTo>
                    <a:pt x="612" y="144"/>
                    <a:pt x="637" y="152"/>
                    <a:pt x="637" y="171"/>
                  </a:cubicBezTo>
                  <a:cubicBezTo>
                    <a:pt x="637" y="190"/>
                    <a:pt x="610" y="206"/>
                    <a:pt x="612" y="225"/>
                  </a:cubicBezTo>
                  <a:cubicBezTo>
                    <a:pt x="613" y="244"/>
                    <a:pt x="637" y="246"/>
                    <a:pt x="635" y="261"/>
                  </a:cubicBezTo>
                  <a:cubicBezTo>
                    <a:pt x="634" y="277"/>
                    <a:pt x="612" y="292"/>
                    <a:pt x="612" y="306"/>
                  </a:cubicBezTo>
                  <a:cubicBezTo>
                    <a:pt x="612" y="320"/>
                    <a:pt x="635" y="331"/>
                    <a:pt x="635" y="347"/>
                  </a:cubicBezTo>
                  <a:cubicBezTo>
                    <a:pt x="635" y="363"/>
                    <a:pt x="612" y="378"/>
                    <a:pt x="610" y="394"/>
                  </a:cubicBezTo>
                  <a:cubicBezTo>
                    <a:pt x="608" y="409"/>
                    <a:pt x="626" y="413"/>
                    <a:pt x="626" y="424"/>
                  </a:cubicBezTo>
                  <a:cubicBezTo>
                    <a:pt x="626" y="435"/>
                    <a:pt x="618" y="459"/>
                    <a:pt x="575" y="495"/>
                  </a:cubicBezTo>
                  <a:cubicBezTo>
                    <a:pt x="532" y="532"/>
                    <a:pt x="467" y="589"/>
                    <a:pt x="467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39" y="476"/>
                    <a:pt x="39" y="476"/>
                    <a:pt x="39" y="476"/>
                  </a:cubicBezTo>
                  <a:cubicBezTo>
                    <a:pt x="35" y="462"/>
                    <a:pt x="35" y="438"/>
                    <a:pt x="32" y="429"/>
                  </a:cubicBezTo>
                  <a:cubicBezTo>
                    <a:pt x="29" y="419"/>
                    <a:pt x="2" y="405"/>
                    <a:pt x="2" y="389"/>
                  </a:cubicBezTo>
                  <a:cubicBezTo>
                    <a:pt x="2" y="373"/>
                    <a:pt x="26" y="366"/>
                    <a:pt x="26" y="355"/>
                  </a:cubicBezTo>
                  <a:cubicBezTo>
                    <a:pt x="26" y="344"/>
                    <a:pt x="0" y="316"/>
                    <a:pt x="2" y="295"/>
                  </a:cubicBezTo>
                  <a:cubicBezTo>
                    <a:pt x="3" y="274"/>
                    <a:pt x="21" y="269"/>
                    <a:pt x="23" y="258"/>
                  </a:cubicBezTo>
                  <a:cubicBezTo>
                    <a:pt x="24" y="247"/>
                    <a:pt x="5" y="230"/>
                    <a:pt x="5" y="214"/>
                  </a:cubicBezTo>
                  <a:cubicBezTo>
                    <a:pt x="5" y="198"/>
                    <a:pt x="24" y="182"/>
                    <a:pt x="24" y="168"/>
                  </a:cubicBezTo>
                  <a:cubicBezTo>
                    <a:pt x="24" y="153"/>
                    <a:pt x="3" y="144"/>
                    <a:pt x="2" y="120"/>
                  </a:cubicBezTo>
                  <a:cubicBezTo>
                    <a:pt x="0" y="96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975">
                <a:latin typeface="+mn-ea"/>
                <a:ea typeface="+mn-ea"/>
              </a:endParaRPr>
            </a:p>
          </p:txBody>
        </p:sp>
        <p:sp>
          <p:nvSpPr>
            <p:cNvPr id="80" name="Freeform 163"/>
            <p:cNvSpPr/>
            <p:nvPr/>
          </p:nvSpPr>
          <p:spPr bwMode="auto">
            <a:xfrm>
              <a:off x="2114959" y="5910739"/>
              <a:ext cx="470355" cy="63150"/>
            </a:xfrm>
            <a:custGeom>
              <a:avLst/>
              <a:gdLst>
                <a:gd name="T0" fmla="*/ 0 w 266"/>
                <a:gd name="T1" fmla="*/ 0 h 36"/>
                <a:gd name="T2" fmla="*/ 266 w 266"/>
                <a:gd name="T3" fmla="*/ 0 h 36"/>
                <a:gd name="T4" fmla="*/ 223 w 266"/>
                <a:gd name="T5" fmla="*/ 36 h 36"/>
                <a:gd name="T6" fmla="*/ 50 w 266"/>
                <a:gd name="T7" fmla="*/ 36 h 36"/>
                <a:gd name="T8" fmla="*/ 0 w 26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6">
                  <a:moveTo>
                    <a:pt x="0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37" y="36"/>
                    <a:pt x="223" y="36"/>
                  </a:cubicBezTo>
                  <a:cubicBezTo>
                    <a:pt x="209" y="36"/>
                    <a:pt x="62" y="36"/>
                    <a:pt x="50" y="36"/>
                  </a:cubicBezTo>
                  <a:cubicBezTo>
                    <a:pt x="37" y="3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975">
                <a:latin typeface="+mn-ea"/>
                <a:ea typeface="+mn-ea"/>
              </a:endParaRPr>
            </a:p>
          </p:txBody>
        </p:sp>
      </p:grpSp>
      <p:sp>
        <p:nvSpPr>
          <p:cNvPr id="81" name="Rectangle 164"/>
          <p:cNvSpPr/>
          <p:nvPr/>
        </p:nvSpPr>
        <p:spPr>
          <a:xfrm>
            <a:off x="3304208" y="1616681"/>
            <a:ext cx="488034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创新能力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sym typeface="Gill Sans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此处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Gill Sans" charset="0"/>
              </a:rPr>
              <a:t>添加详细文本描述，建议与标题相关并符合整体语言风格，语言描述尽量简洁生动，此处添加详细文本描述，建议与标题相关并符合整体语言风格，语言描述尽量简洁生动，</a:t>
            </a:r>
            <a:endParaRPr lang="en-US" sz="97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2" name="Rounded Rectangle 165"/>
          <p:cNvSpPr/>
          <p:nvPr/>
        </p:nvSpPr>
        <p:spPr>
          <a:xfrm>
            <a:off x="3389267" y="2727463"/>
            <a:ext cx="729659" cy="729659"/>
          </a:xfrm>
          <a:prstGeom prst="roundRect">
            <a:avLst>
              <a:gd name="adj" fmla="val 4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FontAwesome" pitchFamily="2" charset="0"/>
              </a:rPr>
              <a:t></a:t>
            </a:r>
          </a:p>
        </p:txBody>
      </p:sp>
      <p:sp>
        <p:nvSpPr>
          <p:cNvPr id="83" name="Rounded Rectangle 167"/>
          <p:cNvSpPr/>
          <p:nvPr/>
        </p:nvSpPr>
        <p:spPr>
          <a:xfrm>
            <a:off x="4744475" y="2727463"/>
            <a:ext cx="729659" cy="729659"/>
          </a:xfrm>
          <a:prstGeom prst="roundRect">
            <a:avLst>
              <a:gd name="adj" fmla="val 4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FontAwesome" pitchFamily="2" charset="0"/>
              </a:rPr>
              <a:t></a:t>
            </a:r>
          </a:p>
        </p:txBody>
      </p:sp>
      <p:sp>
        <p:nvSpPr>
          <p:cNvPr id="84" name="Rounded Rectangle 169"/>
          <p:cNvSpPr/>
          <p:nvPr/>
        </p:nvSpPr>
        <p:spPr>
          <a:xfrm>
            <a:off x="7454891" y="2727463"/>
            <a:ext cx="729659" cy="729659"/>
          </a:xfrm>
          <a:prstGeom prst="roundRect">
            <a:avLst>
              <a:gd name="adj" fmla="val 4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FontAwesome" pitchFamily="2" charset="0"/>
              </a:rPr>
              <a:t></a:t>
            </a:r>
          </a:p>
        </p:txBody>
      </p:sp>
      <p:sp>
        <p:nvSpPr>
          <p:cNvPr id="85" name="Rounded Rectangle 170"/>
          <p:cNvSpPr/>
          <p:nvPr/>
        </p:nvSpPr>
        <p:spPr>
          <a:xfrm>
            <a:off x="6099683" y="2727463"/>
            <a:ext cx="729659" cy="729659"/>
          </a:xfrm>
          <a:prstGeom prst="roundRect">
            <a:avLst>
              <a:gd name="adj" fmla="val 4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FontAwesome" pitchFamily="2" charset="0"/>
              </a:rPr>
              <a:t>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2953932" y="3589235"/>
            <a:ext cx="1510925" cy="814376"/>
            <a:chOff x="771063" y="1549062"/>
            <a:chExt cx="2014567" cy="1085834"/>
          </a:xfrm>
        </p:grpSpPr>
        <p:sp>
          <p:nvSpPr>
            <p:cNvPr id="87" name="TextBox 145"/>
            <p:cNvSpPr txBox="1"/>
            <p:nvPr/>
          </p:nvSpPr>
          <p:spPr>
            <a:xfrm>
              <a:off x="771063" y="1743133"/>
              <a:ext cx="2014567" cy="89176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此处添加详细文本描述，建议与标题相关并符合整体语言风格，语言描述尽量</a:t>
              </a:r>
              <a:endParaRPr lang="en-US" altLang="zh-CN" sz="79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88" name="TextBox 148"/>
            <p:cNvSpPr txBox="1"/>
            <p:nvPr/>
          </p:nvSpPr>
          <p:spPr>
            <a:xfrm>
              <a:off x="995031" y="1549062"/>
              <a:ext cx="1685835" cy="276998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295037" y="3587696"/>
            <a:ext cx="1510925" cy="814376"/>
            <a:chOff x="771063" y="1549062"/>
            <a:chExt cx="2014567" cy="1085834"/>
          </a:xfrm>
        </p:grpSpPr>
        <p:sp>
          <p:nvSpPr>
            <p:cNvPr id="90" name="TextBox 145"/>
            <p:cNvSpPr txBox="1"/>
            <p:nvPr/>
          </p:nvSpPr>
          <p:spPr>
            <a:xfrm>
              <a:off x="771063" y="1743133"/>
              <a:ext cx="2014567" cy="89176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此处添加详细文本描述，建议与标题相关并符合整体语言风格，语言描述尽量</a:t>
              </a:r>
              <a:endParaRPr lang="en-US" altLang="zh-CN" sz="79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91" name="TextBox 148"/>
            <p:cNvSpPr txBox="1"/>
            <p:nvPr/>
          </p:nvSpPr>
          <p:spPr>
            <a:xfrm>
              <a:off x="995031" y="1549062"/>
              <a:ext cx="1685835" cy="276998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637405" y="3587696"/>
            <a:ext cx="1510925" cy="814376"/>
            <a:chOff x="771063" y="1549062"/>
            <a:chExt cx="2014567" cy="1085834"/>
          </a:xfrm>
        </p:grpSpPr>
        <p:sp>
          <p:nvSpPr>
            <p:cNvPr id="93" name="TextBox 145"/>
            <p:cNvSpPr txBox="1"/>
            <p:nvPr/>
          </p:nvSpPr>
          <p:spPr>
            <a:xfrm>
              <a:off x="771063" y="1743133"/>
              <a:ext cx="2014567" cy="89176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此处添加详细文本描述，建议与标题相关并符合整体语言风格，语言描述尽量</a:t>
              </a:r>
              <a:endParaRPr lang="en-US" altLang="zh-CN" sz="79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94" name="TextBox 148"/>
            <p:cNvSpPr txBox="1"/>
            <p:nvPr/>
          </p:nvSpPr>
          <p:spPr>
            <a:xfrm>
              <a:off x="995031" y="1549062"/>
              <a:ext cx="1685835" cy="276998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点击添加标题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979773" y="3587696"/>
            <a:ext cx="1510925" cy="814376"/>
            <a:chOff x="771063" y="1549062"/>
            <a:chExt cx="2014567" cy="1085834"/>
          </a:xfrm>
        </p:grpSpPr>
        <p:sp>
          <p:nvSpPr>
            <p:cNvPr id="96" name="TextBox 145"/>
            <p:cNvSpPr txBox="1"/>
            <p:nvPr/>
          </p:nvSpPr>
          <p:spPr>
            <a:xfrm>
              <a:off x="771063" y="1743133"/>
              <a:ext cx="2014567" cy="89176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sym typeface="Gill Sans" charset="0"/>
                </a:rPr>
                <a:t>此处添加详细文本描述，建议与标题相关并符合整体语言风格，语言描述尽量</a:t>
              </a:r>
              <a:endParaRPr lang="en-US" altLang="zh-CN" sz="79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97" name="TextBox 148"/>
            <p:cNvSpPr txBox="1"/>
            <p:nvPr/>
          </p:nvSpPr>
          <p:spPr>
            <a:xfrm>
              <a:off x="995031" y="1549062"/>
              <a:ext cx="1685835" cy="276998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华文黑体" pitchFamily="2" charset="-122"/>
                </a:rPr>
                <a:t>点击添加标题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16016" y="802386"/>
            <a:ext cx="3510017" cy="35455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9" name="文本框 8"/>
          <p:cNvSpPr txBox="1"/>
          <p:nvPr/>
        </p:nvSpPr>
        <p:spPr>
          <a:xfrm>
            <a:off x="2876763" y="3282919"/>
            <a:ext cx="339047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</a:t>
            </a:r>
            <a:r>
              <a:rPr lang="zh-CN" altLang="en-US" sz="900" dirty="0" smtClean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或通过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复制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18101" y="1133646"/>
            <a:ext cx="290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en-US" altLang="zh-CN" sz="4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3839" y="1966104"/>
            <a:ext cx="448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未来规划</a:t>
            </a: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5684" y="2681480"/>
            <a:ext cx="473825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（对未来的计划安排）</a:t>
            </a:r>
            <a:endParaRPr lang="en-US" altLang="zh-CN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38850" y="64376"/>
            <a:ext cx="3655037" cy="468540"/>
            <a:chOff x="138850" y="64376"/>
            <a:chExt cx="3655037" cy="468540"/>
          </a:xfrm>
        </p:grpSpPr>
        <p:sp>
          <p:nvSpPr>
            <p:cNvPr id="21" name="文本框 20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未来规划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64825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Future 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plan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85910" y="1196654"/>
            <a:ext cx="1961822" cy="15716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4" name="矩形 23"/>
          <p:cNvSpPr/>
          <p:nvPr/>
        </p:nvSpPr>
        <p:spPr>
          <a:xfrm>
            <a:off x="1085910" y="2838895"/>
            <a:ext cx="1961822" cy="15130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5" name="矩形 24"/>
          <p:cNvSpPr/>
          <p:nvPr/>
        </p:nvSpPr>
        <p:spPr>
          <a:xfrm flipH="1">
            <a:off x="3110838" y="1196654"/>
            <a:ext cx="5079563" cy="3155288"/>
          </a:xfrm>
          <a:prstGeom prst="rect">
            <a:avLst/>
          </a:prstGeom>
          <a:solidFill>
            <a:schemeClr val="accent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3349113" y="1391754"/>
            <a:ext cx="4555592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+mn-ea"/>
                <a:ea typeface="+mn-ea"/>
              </a:rPr>
              <a:t>未来工作计划：</a:t>
            </a:r>
            <a:endParaRPr lang="en-US" altLang="zh-CN" sz="2100" dirty="0">
              <a:solidFill>
                <a:schemeClr val="bg1"/>
              </a:solidFill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5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zh-CN" sz="1500" dirty="0">
                <a:solidFill>
                  <a:schemeClr val="bg1"/>
                </a:solidFill>
                <a:latin typeface="+mn-ea"/>
                <a:ea typeface="+mn-ea"/>
              </a:rPr>
              <a:t>、</a:t>
            </a:r>
            <a:r>
              <a:rPr lang="zh-CN" altLang="en-US" sz="1500" dirty="0">
                <a:solidFill>
                  <a:schemeClr val="bg1"/>
                </a:solidFill>
                <a:latin typeface="+mn-ea"/>
                <a:ea typeface="+mn-ea"/>
              </a:rPr>
              <a:t>添加相关的描述文字，言短意赅即可</a:t>
            </a:r>
            <a:endParaRPr lang="en-US" altLang="zh-CN" sz="1500" dirty="0">
              <a:solidFill>
                <a:schemeClr val="bg1"/>
              </a:solidFill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5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1500" dirty="0">
                <a:solidFill>
                  <a:schemeClr val="bg1"/>
                </a:solidFill>
                <a:latin typeface="+mn-ea"/>
                <a:ea typeface="+mn-ea"/>
              </a:rPr>
              <a:t>、添加相关的描述文字，言短意赅即可</a:t>
            </a:r>
            <a:endParaRPr lang="en-US" altLang="zh-CN" sz="1500" dirty="0">
              <a:solidFill>
                <a:schemeClr val="bg1"/>
              </a:solidFill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500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500" dirty="0">
                <a:solidFill>
                  <a:schemeClr val="bg1"/>
                </a:solidFill>
                <a:latin typeface="+mn-ea"/>
                <a:ea typeface="+mn-ea"/>
              </a:rPr>
              <a:t>、添加相关的描述文字，言短意赅即可</a:t>
            </a:r>
            <a:endParaRPr lang="en-US" altLang="zh-CN" sz="1500" dirty="0">
              <a:solidFill>
                <a:schemeClr val="bg1"/>
              </a:solidFill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5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500" dirty="0">
                <a:solidFill>
                  <a:schemeClr val="bg1"/>
                </a:solidFill>
                <a:latin typeface="+mn-ea"/>
                <a:ea typeface="+mn-ea"/>
              </a:rPr>
              <a:t>、添加相关的描述文字，言短意赅即可</a:t>
            </a:r>
            <a:endParaRPr lang="en-US" altLang="zh-CN" sz="1500" dirty="0">
              <a:solidFill>
                <a:schemeClr val="bg1"/>
              </a:solidFill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500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zh-CN" altLang="en-US" sz="1500" dirty="0">
                <a:solidFill>
                  <a:schemeClr val="bg1"/>
                </a:solidFill>
                <a:latin typeface="+mn-ea"/>
                <a:ea typeface="+mn-ea"/>
              </a:rPr>
              <a:t>、添加相关的描述文字，言短意赅即可</a:t>
            </a:r>
            <a:endParaRPr lang="en-US" altLang="zh-CN" sz="1500" dirty="0">
              <a:solidFill>
                <a:schemeClr val="bg1"/>
              </a:solidFill>
              <a:latin typeface="+mn-ea"/>
              <a:ea typeface="+mn-ea"/>
            </a:endParaRPr>
          </a:p>
          <a:p>
            <a:pPr defTabSz="761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500" dirty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r>
              <a:rPr lang="zh-CN" altLang="en-US" sz="1500" dirty="0">
                <a:solidFill>
                  <a:schemeClr val="bg1"/>
                </a:solidFill>
                <a:latin typeface="+mn-ea"/>
                <a:ea typeface="+mn-ea"/>
              </a:rPr>
              <a:t>、添加相关的描述文字，言短意赅即可</a:t>
            </a:r>
            <a:endParaRPr lang="en-US" altLang="zh-CN" sz="15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477" y="1643607"/>
            <a:ext cx="107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5311" y="2709414"/>
            <a:ext cx="2069597" cy="1276208"/>
            <a:chOff x="287081" y="4297552"/>
            <a:chExt cx="2759463" cy="1701610"/>
          </a:xfrm>
        </p:grpSpPr>
        <p:sp>
          <p:nvSpPr>
            <p:cNvPr id="40" name="矩形 39"/>
            <p:cNvSpPr/>
            <p:nvPr/>
          </p:nvSpPr>
          <p:spPr>
            <a:xfrm>
              <a:off x="1030324" y="4297552"/>
              <a:ext cx="1323439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1"/>
                  </a:solidFill>
                  <a:latin typeface="+mn-ea"/>
                  <a:ea typeface="+mn-ea"/>
                </a:rPr>
                <a:t>关于我</a:t>
              </a:r>
              <a:endParaRPr lang="zh-CN" altLang="en-US" sz="21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Text Placeholder 5"/>
            <p:cNvSpPr txBox="1"/>
            <p:nvPr/>
          </p:nvSpPr>
          <p:spPr>
            <a:xfrm>
              <a:off x="287081" y="4854279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accent1"/>
                  </a:solidFill>
                  <a:latin typeface="+mn-ea"/>
                </a:rPr>
                <a:t>点击输入简要文字内容，文字内容概括精炼，不用多余的文字修饰，言短意赅</a:t>
              </a:r>
              <a:endParaRPr lang="en-US" altLang="zh-CN" sz="12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890125" y="1646159"/>
            <a:ext cx="107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02</a:t>
            </a:r>
            <a:endParaRPr lang="zh-CN" altLang="en-US" sz="4800" dirty="0">
              <a:solidFill>
                <a:schemeClr val="accent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49959" y="2709413"/>
            <a:ext cx="2069597" cy="1278760"/>
            <a:chOff x="3133278" y="4297551"/>
            <a:chExt cx="2759463" cy="1705013"/>
          </a:xfrm>
        </p:grpSpPr>
        <p:sp>
          <p:nvSpPr>
            <p:cNvPr id="46" name="矩形 45"/>
            <p:cNvSpPr/>
            <p:nvPr/>
          </p:nvSpPr>
          <p:spPr>
            <a:xfrm>
              <a:off x="3772829" y="4297551"/>
              <a:ext cx="168251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1"/>
                  </a:solidFill>
                  <a:latin typeface="+mn-ea"/>
                  <a:ea typeface="+mn-ea"/>
                </a:rPr>
                <a:t>岗位认知</a:t>
              </a:r>
              <a:endParaRPr lang="zh-CN" altLang="en-US" sz="21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47" name="Text Placeholder 5"/>
            <p:cNvSpPr txBox="1"/>
            <p:nvPr/>
          </p:nvSpPr>
          <p:spPr>
            <a:xfrm>
              <a:off x="3133278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accent1"/>
                  </a:solidFill>
                  <a:latin typeface="+mn-ea"/>
                </a:rPr>
                <a:t>点击输入简要文字内容，文字内容概括精炼，不用多余的文字修饰，言短意赅</a:t>
              </a:r>
              <a:endParaRPr lang="en-US" altLang="zh-CN" sz="12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5136418" y="1646159"/>
            <a:ext cx="107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03</a:t>
            </a:r>
            <a:endParaRPr lang="zh-CN" altLang="en-US" sz="4800" dirty="0">
              <a:solidFill>
                <a:schemeClr val="accent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596252" y="2709413"/>
            <a:ext cx="2069597" cy="1278760"/>
            <a:chOff x="6128335" y="4297551"/>
            <a:chExt cx="2759463" cy="1705013"/>
          </a:xfrm>
        </p:grpSpPr>
        <p:sp>
          <p:nvSpPr>
            <p:cNvPr id="53" name="矩形 52"/>
            <p:cNvSpPr/>
            <p:nvPr/>
          </p:nvSpPr>
          <p:spPr>
            <a:xfrm>
              <a:off x="6784074" y="4297551"/>
              <a:ext cx="168251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1"/>
                  </a:solidFill>
                  <a:latin typeface="+mn-ea"/>
                  <a:ea typeface="+mn-ea"/>
                </a:rPr>
                <a:t>胜任能力</a:t>
              </a:r>
              <a:endParaRPr lang="zh-CN" altLang="en-US" sz="21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Text Placeholder 5"/>
            <p:cNvSpPr txBox="1"/>
            <p:nvPr/>
          </p:nvSpPr>
          <p:spPr>
            <a:xfrm>
              <a:off x="6128335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accent1"/>
                  </a:solidFill>
                  <a:latin typeface="+mn-ea"/>
                </a:rPr>
                <a:t>点击输入简要文字内容，文字内容概括精炼，不用多余的文字修饰，言短意赅</a:t>
              </a:r>
              <a:endParaRPr lang="en-US" altLang="zh-CN" sz="12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7263092" y="1646159"/>
            <a:ext cx="107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04</a:t>
            </a:r>
            <a:endParaRPr lang="zh-CN" altLang="en-US" sz="4800" dirty="0">
              <a:solidFill>
                <a:schemeClr val="accent1"/>
              </a:solidFill>
              <a:latin typeface="Impact" panose="020B080603090205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22926" y="2709413"/>
            <a:ext cx="2069597" cy="1278760"/>
            <a:chOff x="8963901" y="4297551"/>
            <a:chExt cx="2759463" cy="1705013"/>
          </a:xfrm>
        </p:grpSpPr>
        <p:sp>
          <p:nvSpPr>
            <p:cNvPr id="60" name="矩形 59"/>
            <p:cNvSpPr/>
            <p:nvPr/>
          </p:nvSpPr>
          <p:spPr>
            <a:xfrm>
              <a:off x="9674577" y="4297551"/>
              <a:ext cx="168251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1"/>
                  </a:solidFill>
                  <a:latin typeface="+mn-ea"/>
                  <a:ea typeface="+mn-ea"/>
                </a:rPr>
                <a:t>未来规划</a:t>
              </a:r>
              <a:endParaRPr lang="zh-CN" altLang="en-US" sz="21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61" name="Text Placeholder 5"/>
            <p:cNvSpPr txBox="1"/>
            <p:nvPr/>
          </p:nvSpPr>
          <p:spPr>
            <a:xfrm>
              <a:off x="8963901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accent1"/>
                  </a:solidFill>
                  <a:latin typeface="+mn-ea"/>
                </a:rPr>
                <a:t>点击输入简要文字内容，文字内容概括精炼，不用多余的文字修饰，言短意赅</a:t>
              </a:r>
              <a:endParaRPr lang="en-US" altLang="zh-CN" sz="12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902586" y="19210"/>
            <a:ext cx="1338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dirty="0">
                <a:solidFill>
                  <a:schemeClr val="bg1"/>
                </a:solidFill>
                <a:latin typeface="+mn-ea"/>
                <a:ea typeface="+mn-ea"/>
              </a:rPr>
              <a:t>目录页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563888" y="1481970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  <a:cs typeface="Arial" panose="020B0604020202020204" pitchFamily="34" charset="0"/>
              </a:rPr>
              <a:t>1</a:t>
            </a:r>
            <a:endParaRPr lang="zh-CN" altLang="en-US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61284" y="2128645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  <a:cs typeface="Arial" panose="020B0604020202020204" pitchFamily="34" charset="0"/>
              </a:rPr>
              <a:t>2</a:t>
            </a:r>
            <a:endParaRPr lang="zh-CN" altLang="en-US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61284" y="288887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  <a:cs typeface="Arial" panose="020B0604020202020204" pitchFamily="34" charset="0"/>
              </a:rPr>
              <a:t>3</a:t>
            </a:r>
            <a:endParaRPr lang="zh-CN" altLang="en-US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63888" y="3535550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  <a:cs typeface="Arial" panose="020B0604020202020204" pitchFamily="34" charset="0"/>
              </a:rPr>
              <a:t>4</a:t>
            </a:r>
            <a:endParaRPr lang="zh-CN" altLang="en-US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3995937" y="14726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规划内容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</a:t>
            </a:r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添加相关的描述文字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4421284" y="212075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规划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添加相关的描述文字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4440676" y="29142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规划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添加相关的描述文字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4067944" y="355986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规划内容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</a:t>
            </a:r>
            <a:r>
              <a:rPr lang="zh-CN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添加相关的描述文字</a:t>
            </a:r>
          </a:p>
        </p:txBody>
      </p:sp>
      <p:sp>
        <p:nvSpPr>
          <p:cNvPr id="18" name="弧形 17"/>
          <p:cNvSpPr/>
          <p:nvPr/>
        </p:nvSpPr>
        <p:spPr>
          <a:xfrm rot="2700000">
            <a:off x="-103679" y="931402"/>
            <a:ext cx="3573400" cy="3573400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椭圆 18"/>
          <p:cNvSpPr/>
          <p:nvPr/>
        </p:nvSpPr>
        <p:spPr>
          <a:xfrm>
            <a:off x="994517" y="1569812"/>
            <a:ext cx="2289699" cy="22896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23" name="组合 22"/>
          <p:cNvGrpSpPr/>
          <p:nvPr/>
        </p:nvGrpSpPr>
        <p:grpSpPr>
          <a:xfrm>
            <a:off x="138850" y="64376"/>
            <a:ext cx="3655037" cy="468540"/>
            <a:chOff x="138850" y="64376"/>
            <a:chExt cx="3655037" cy="468540"/>
          </a:xfrm>
        </p:grpSpPr>
        <p:sp>
          <p:nvSpPr>
            <p:cNvPr id="24" name="文本框 23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未来规划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64825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Future 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plan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706563" y="1931988"/>
            <a:ext cx="5730875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有良好的创新思维和沟通能力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对色彩、构图等元素触觉敏锐，创造力强；有创新精神，保证工作质量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具有较强的艺术触觉及审美水平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喜欢设计，兴趣爱好广泛，能很快接受新鲜事物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有良好的团队合作精神和高度的责任感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理解力强，有上进心，热爱学习，具有吃苦耐劳的精神，能够承受压力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97275" y="1293813"/>
            <a:ext cx="19494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自我评价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8850" y="64376"/>
            <a:ext cx="3655037" cy="468540"/>
            <a:chOff x="138850" y="64376"/>
            <a:chExt cx="3655037" cy="468540"/>
          </a:xfrm>
        </p:grpSpPr>
        <p:sp>
          <p:nvSpPr>
            <p:cNvPr id="11" name="文本框 10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自我评价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64825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Self-evaluation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899953"/>
            <a:ext cx="9144000" cy="192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3012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0" name="矩形 9"/>
          <p:cNvSpPr/>
          <p:nvPr/>
        </p:nvSpPr>
        <p:spPr>
          <a:xfrm>
            <a:off x="0" y="-1"/>
            <a:ext cx="9144000" cy="3012957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099" name="文本框 50"/>
          <p:cNvSpPr txBox="1">
            <a:spLocks noChangeArrowheads="1"/>
          </p:cNvSpPr>
          <p:nvPr/>
        </p:nvSpPr>
        <p:spPr bwMode="auto">
          <a:xfrm>
            <a:off x="3175658" y="3542995"/>
            <a:ext cx="279268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 smtClean="0">
                <a:solidFill>
                  <a:schemeClr val="accent1"/>
                </a:solidFill>
                <a:latin typeface="+mn-ea"/>
                <a:ea typeface="+mn-ea"/>
              </a:rPr>
              <a:t>竞聘人：</a:t>
            </a:r>
            <a:r>
              <a:rPr lang="en-US" altLang="zh-CN" sz="1800" smtClean="0">
                <a:solidFill>
                  <a:schemeClr val="accent1"/>
                </a:solidFill>
                <a:latin typeface="+mn-ea"/>
                <a:ea typeface="+mn-ea"/>
              </a:rPr>
              <a:t>PPT818</a:t>
            </a:r>
            <a:endParaRPr lang="zh-CN" altLang="en-US" sz="18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100" name="文本框 51"/>
          <p:cNvSpPr txBox="1">
            <a:spLocks noChangeArrowheads="1"/>
          </p:cNvSpPr>
          <p:nvPr/>
        </p:nvSpPr>
        <p:spPr bwMode="auto">
          <a:xfrm>
            <a:off x="3072377" y="4056003"/>
            <a:ext cx="2999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 dirty="0" smtClean="0">
                <a:solidFill>
                  <a:schemeClr val="accent1"/>
                </a:solidFill>
                <a:latin typeface="+mn-ea"/>
                <a:ea typeface="+mn-ea"/>
              </a:rPr>
              <a:t>时间：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ea typeface="+mn-ea"/>
              </a:rPr>
              <a:t>20XX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ea typeface="+mn-ea"/>
              </a:rPr>
              <a:t>年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ea typeface="+mn-ea"/>
              </a:rPr>
              <a:t>XX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ea typeface="+mn-ea"/>
              </a:rPr>
              <a:t>月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ea typeface="+mn-ea"/>
              </a:rPr>
              <a:t>XX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ea typeface="+mn-ea"/>
              </a:rPr>
              <a:t>日</a:t>
            </a:r>
            <a:endParaRPr lang="zh-CN" altLang="en-US" sz="18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7" name="等腰三角形 16"/>
          <p:cNvSpPr/>
          <p:nvPr/>
        </p:nvSpPr>
        <p:spPr>
          <a:xfrm flipV="1">
            <a:off x="4458843" y="3091570"/>
            <a:ext cx="226314" cy="11753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5" name="文本框 74"/>
          <p:cNvSpPr txBox="1"/>
          <p:nvPr/>
        </p:nvSpPr>
        <p:spPr>
          <a:xfrm>
            <a:off x="2051790" y="785545"/>
            <a:ext cx="5641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+mn-ea"/>
                <a:ea typeface="+mn-ea"/>
              </a:rPr>
              <a:t>感谢大家的聆听</a:t>
            </a:r>
            <a:endParaRPr lang="zh-CN" altLang="en-US" sz="6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804283" y="1969824"/>
            <a:ext cx="553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适用于个人简历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ea typeface="+mn-ea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述职报告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ea typeface="+mn-ea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岗位竞聘 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  <a:ea typeface="+mn-ea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竞聘求职等场景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16016" y="802386"/>
            <a:ext cx="3510017" cy="35455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9" name="文本框 8"/>
          <p:cNvSpPr txBox="1"/>
          <p:nvPr/>
        </p:nvSpPr>
        <p:spPr>
          <a:xfrm>
            <a:off x="2876763" y="3282919"/>
            <a:ext cx="339047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</a:t>
            </a:r>
            <a:r>
              <a:rPr lang="zh-CN" altLang="en-US" sz="900" dirty="0" smtClean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或通过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复制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18101" y="1133646"/>
            <a:ext cx="290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63839" y="1966104"/>
            <a:ext cx="448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关于我</a:t>
            </a: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5684" y="2702105"/>
            <a:ext cx="4738254" cy="50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（对个人的基本情况）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32743" y="931981"/>
            <a:ext cx="138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清风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32743" y="1399783"/>
            <a:ext cx="18799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男 </a:t>
            </a:r>
            <a:r>
              <a:rPr lang="en-US" altLang="zh-CN" dirty="0" smtClean="0">
                <a:latin typeface="+mn-ea"/>
                <a:ea typeface="+mn-ea"/>
              </a:rPr>
              <a:t>/ </a:t>
            </a:r>
            <a:r>
              <a:rPr lang="zh-CN" altLang="en-US" dirty="0" smtClean="0">
                <a:latin typeface="+mn-ea"/>
                <a:ea typeface="+mn-ea"/>
              </a:rPr>
              <a:t>汉族 </a:t>
            </a:r>
            <a:r>
              <a:rPr lang="en-US" altLang="zh-CN" dirty="0" smtClean="0">
                <a:latin typeface="+mn-ea"/>
                <a:ea typeface="+mn-ea"/>
              </a:rPr>
              <a:t>/ 1995.6.10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32743" y="1776809"/>
            <a:ext cx="3556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本科 </a:t>
            </a:r>
            <a:r>
              <a:rPr lang="en-US" altLang="zh-CN" dirty="0" smtClean="0">
                <a:latin typeface="+mn-ea"/>
                <a:ea typeface="+mn-ea"/>
              </a:rPr>
              <a:t>/ </a:t>
            </a:r>
            <a:r>
              <a:rPr lang="zh-CN" altLang="en-US" dirty="0" smtClean="0">
                <a:latin typeface="+mn-ea"/>
                <a:ea typeface="+mn-ea"/>
              </a:rPr>
              <a:t>籍贯：上海黄浦区 </a:t>
            </a:r>
            <a:r>
              <a:rPr lang="en-US" altLang="zh-CN" dirty="0" smtClean="0">
                <a:latin typeface="+mn-ea"/>
                <a:ea typeface="+mn-ea"/>
              </a:rPr>
              <a:t>/ </a:t>
            </a:r>
            <a:r>
              <a:rPr lang="zh-CN" altLang="en-US" dirty="0" smtClean="0">
                <a:latin typeface="+mn-ea"/>
                <a:ea typeface="+mn-ea"/>
              </a:rPr>
              <a:t>现居：广东深圳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2743" y="2090134"/>
            <a:ext cx="22636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求职意向：项目经历助理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 bwMode="auto">
          <a:xfrm flipH="1">
            <a:off x="3892070" y="2634500"/>
            <a:ext cx="216000" cy="218454"/>
          </a:xfrm>
          <a:custGeom>
            <a:avLst/>
            <a:gdLst>
              <a:gd name="connsiteX0" fmla="*/ 378619 w 378619"/>
              <a:gd name="connsiteY0" fmla="*/ 0 h 378618"/>
              <a:gd name="connsiteX1" fmla="*/ 347663 w 378619"/>
              <a:gd name="connsiteY1" fmla="*/ 338137 h 378618"/>
              <a:gd name="connsiteX2" fmla="*/ 0 w 378619"/>
              <a:gd name="connsiteY2" fmla="*/ 378618 h 378618"/>
              <a:gd name="connsiteX3" fmla="*/ 97631 w 378619"/>
              <a:gd name="connsiteY3" fmla="*/ 288131 h 378618"/>
              <a:gd name="connsiteX4" fmla="*/ 292894 w 378619"/>
              <a:gd name="connsiteY4" fmla="*/ 280987 h 378618"/>
              <a:gd name="connsiteX5" fmla="*/ 297656 w 378619"/>
              <a:gd name="connsiteY5" fmla="*/ 88106 h 378618"/>
              <a:gd name="connsiteX6" fmla="*/ 378619 w 378619"/>
              <a:gd name="connsiteY6" fmla="*/ 0 h 378618"/>
              <a:gd name="connsiteX0-1" fmla="*/ 383381 w 383381"/>
              <a:gd name="connsiteY0-2" fmla="*/ 0 h 385762"/>
              <a:gd name="connsiteX1-3" fmla="*/ 347663 w 383381"/>
              <a:gd name="connsiteY1-4" fmla="*/ 345281 h 385762"/>
              <a:gd name="connsiteX2-5" fmla="*/ 0 w 383381"/>
              <a:gd name="connsiteY2-6" fmla="*/ 385762 h 385762"/>
              <a:gd name="connsiteX3-7" fmla="*/ 97631 w 383381"/>
              <a:gd name="connsiteY3-8" fmla="*/ 295275 h 385762"/>
              <a:gd name="connsiteX4-9" fmla="*/ 292894 w 383381"/>
              <a:gd name="connsiteY4-10" fmla="*/ 288131 h 385762"/>
              <a:gd name="connsiteX5-11" fmla="*/ 297656 w 383381"/>
              <a:gd name="connsiteY5-12" fmla="*/ 95250 h 385762"/>
              <a:gd name="connsiteX6-13" fmla="*/ 383381 w 383381"/>
              <a:gd name="connsiteY6-14" fmla="*/ 0 h 385762"/>
              <a:gd name="connsiteX0-15" fmla="*/ 383381 w 444075"/>
              <a:gd name="connsiteY0-16" fmla="*/ 0 h 385762"/>
              <a:gd name="connsiteX1-17" fmla="*/ 347663 w 444075"/>
              <a:gd name="connsiteY1-18" fmla="*/ 345281 h 385762"/>
              <a:gd name="connsiteX2-19" fmla="*/ 0 w 444075"/>
              <a:gd name="connsiteY2-20" fmla="*/ 385762 h 385762"/>
              <a:gd name="connsiteX3-21" fmla="*/ 97631 w 444075"/>
              <a:gd name="connsiteY3-22" fmla="*/ 295275 h 385762"/>
              <a:gd name="connsiteX4-23" fmla="*/ 292894 w 444075"/>
              <a:gd name="connsiteY4-24" fmla="*/ 288131 h 385762"/>
              <a:gd name="connsiteX5-25" fmla="*/ 297656 w 444075"/>
              <a:gd name="connsiteY5-26" fmla="*/ 95250 h 385762"/>
              <a:gd name="connsiteX6-27" fmla="*/ 383381 w 444075"/>
              <a:gd name="connsiteY6-28" fmla="*/ 0 h 385762"/>
              <a:gd name="connsiteX0-29" fmla="*/ 383381 w 445902"/>
              <a:gd name="connsiteY0-30" fmla="*/ 0 h 385762"/>
              <a:gd name="connsiteX1-31" fmla="*/ 347663 w 445902"/>
              <a:gd name="connsiteY1-32" fmla="*/ 345281 h 385762"/>
              <a:gd name="connsiteX2-33" fmla="*/ 0 w 445902"/>
              <a:gd name="connsiteY2-34" fmla="*/ 385762 h 385762"/>
              <a:gd name="connsiteX3-35" fmla="*/ 97631 w 445902"/>
              <a:gd name="connsiteY3-36" fmla="*/ 295275 h 385762"/>
              <a:gd name="connsiteX4-37" fmla="*/ 292894 w 445902"/>
              <a:gd name="connsiteY4-38" fmla="*/ 288131 h 385762"/>
              <a:gd name="connsiteX5-39" fmla="*/ 297656 w 445902"/>
              <a:gd name="connsiteY5-40" fmla="*/ 95250 h 385762"/>
              <a:gd name="connsiteX6-41" fmla="*/ 383381 w 445902"/>
              <a:gd name="connsiteY6-42" fmla="*/ 0 h 385762"/>
              <a:gd name="connsiteX0-43" fmla="*/ 383381 w 437481"/>
              <a:gd name="connsiteY0-44" fmla="*/ 0 h 385762"/>
              <a:gd name="connsiteX1-45" fmla="*/ 347663 w 437481"/>
              <a:gd name="connsiteY1-46" fmla="*/ 345281 h 385762"/>
              <a:gd name="connsiteX2-47" fmla="*/ 0 w 437481"/>
              <a:gd name="connsiteY2-48" fmla="*/ 385762 h 385762"/>
              <a:gd name="connsiteX3-49" fmla="*/ 97631 w 437481"/>
              <a:gd name="connsiteY3-50" fmla="*/ 295275 h 385762"/>
              <a:gd name="connsiteX4-51" fmla="*/ 292894 w 437481"/>
              <a:gd name="connsiteY4-52" fmla="*/ 288131 h 385762"/>
              <a:gd name="connsiteX5-53" fmla="*/ 297656 w 437481"/>
              <a:gd name="connsiteY5-54" fmla="*/ 95250 h 385762"/>
              <a:gd name="connsiteX6-55" fmla="*/ 383381 w 437481"/>
              <a:gd name="connsiteY6-56" fmla="*/ 0 h 385762"/>
              <a:gd name="connsiteX0-57" fmla="*/ 383381 w 437481"/>
              <a:gd name="connsiteY0-58" fmla="*/ 0 h 439816"/>
              <a:gd name="connsiteX1-59" fmla="*/ 347663 w 437481"/>
              <a:gd name="connsiteY1-60" fmla="*/ 345281 h 439816"/>
              <a:gd name="connsiteX2-61" fmla="*/ 0 w 437481"/>
              <a:gd name="connsiteY2-62" fmla="*/ 385762 h 439816"/>
              <a:gd name="connsiteX3-63" fmla="*/ 97631 w 437481"/>
              <a:gd name="connsiteY3-64" fmla="*/ 295275 h 439816"/>
              <a:gd name="connsiteX4-65" fmla="*/ 292894 w 437481"/>
              <a:gd name="connsiteY4-66" fmla="*/ 288131 h 439816"/>
              <a:gd name="connsiteX5-67" fmla="*/ 297656 w 437481"/>
              <a:gd name="connsiteY5-68" fmla="*/ 95250 h 439816"/>
              <a:gd name="connsiteX6-69" fmla="*/ 383381 w 437481"/>
              <a:gd name="connsiteY6-70" fmla="*/ 0 h 439816"/>
              <a:gd name="connsiteX0-71" fmla="*/ 383381 w 437481"/>
              <a:gd name="connsiteY0-72" fmla="*/ 0 h 445872"/>
              <a:gd name="connsiteX1-73" fmla="*/ 347663 w 437481"/>
              <a:gd name="connsiteY1-74" fmla="*/ 345281 h 445872"/>
              <a:gd name="connsiteX2-75" fmla="*/ 0 w 437481"/>
              <a:gd name="connsiteY2-76" fmla="*/ 385762 h 445872"/>
              <a:gd name="connsiteX3-77" fmla="*/ 97631 w 437481"/>
              <a:gd name="connsiteY3-78" fmla="*/ 295275 h 445872"/>
              <a:gd name="connsiteX4-79" fmla="*/ 292894 w 437481"/>
              <a:gd name="connsiteY4-80" fmla="*/ 288131 h 445872"/>
              <a:gd name="connsiteX5-81" fmla="*/ 297656 w 437481"/>
              <a:gd name="connsiteY5-82" fmla="*/ 95250 h 445872"/>
              <a:gd name="connsiteX6-83" fmla="*/ 383381 w 437481"/>
              <a:gd name="connsiteY6-84" fmla="*/ 0 h 445872"/>
              <a:gd name="connsiteX0-85" fmla="*/ 383381 w 437481"/>
              <a:gd name="connsiteY0-86" fmla="*/ 0 h 445872"/>
              <a:gd name="connsiteX1-87" fmla="*/ 347663 w 437481"/>
              <a:gd name="connsiteY1-88" fmla="*/ 345281 h 445872"/>
              <a:gd name="connsiteX2-89" fmla="*/ 0 w 437481"/>
              <a:gd name="connsiteY2-90" fmla="*/ 385762 h 445872"/>
              <a:gd name="connsiteX3-91" fmla="*/ 88106 w 437481"/>
              <a:gd name="connsiteY3-92" fmla="*/ 302419 h 445872"/>
              <a:gd name="connsiteX4-93" fmla="*/ 292894 w 437481"/>
              <a:gd name="connsiteY4-94" fmla="*/ 288131 h 445872"/>
              <a:gd name="connsiteX5-95" fmla="*/ 297656 w 437481"/>
              <a:gd name="connsiteY5-96" fmla="*/ 95250 h 445872"/>
              <a:gd name="connsiteX6-97" fmla="*/ 383381 w 437481"/>
              <a:gd name="connsiteY6-98" fmla="*/ 0 h 445872"/>
              <a:gd name="connsiteX0-99" fmla="*/ 383381 w 437481"/>
              <a:gd name="connsiteY0-100" fmla="*/ 0 h 445872"/>
              <a:gd name="connsiteX1-101" fmla="*/ 347663 w 437481"/>
              <a:gd name="connsiteY1-102" fmla="*/ 345281 h 445872"/>
              <a:gd name="connsiteX2-103" fmla="*/ 0 w 437481"/>
              <a:gd name="connsiteY2-104" fmla="*/ 385762 h 445872"/>
              <a:gd name="connsiteX3-105" fmla="*/ 88106 w 437481"/>
              <a:gd name="connsiteY3-106" fmla="*/ 302419 h 445872"/>
              <a:gd name="connsiteX4-107" fmla="*/ 292894 w 437481"/>
              <a:gd name="connsiteY4-108" fmla="*/ 288131 h 445872"/>
              <a:gd name="connsiteX5-109" fmla="*/ 297656 w 437481"/>
              <a:gd name="connsiteY5-110" fmla="*/ 95250 h 445872"/>
              <a:gd name="connsiteX6-111" fmla="*/ 383381 w 437481"/>
              <a:gd name="connsiteY6-112" fmla="*/ 0 h 445872"/>
              <a:gd name="connsiteX0-113" fmla="*/ 383381 w 437481"/>
              <a:gd name="connsiteY0-114" fmla="*/ 0 h 445872"/>
              <a:gd name="connsiteX1-115" fmla="*/ 347663 w 437481"/>
              <a:gd name="connsiteY1-116" fmla="*/ 345281 h 445872"/>
              <a:gd name="connsiteX2-117" fmla="*/ 0 w 437481"/>
              <a:gd name="connsiteY2-118" fmla="*/ 385762 h 445872"/>
              <a:gd name="connsiteX3-119" fmla="*/ 88106 w 437481"/>
              <a:gd name="connsiteY3-120" fmla="*/ 302419 h 445872"/>
              <a:gd name="connsiteX4-121" fmla="*/ 292894 w 437481"/>
              <a:gd name="connsiteY4-122" fmla="*/ 288131 h 445872"/>
              <a:gd name="connsiteX5-123" fmla="*/ 297656 w 437481"/>
              <a:gd name="connsiteY5-124" fmla="*/ 95250 h 445872"/>
              <a:gd name="connsiteX6-125" fmla="*/ 383381 w 437481"/>
              <a:gd name="connsiteY6-126" fmla="*/ 0 h 445872"/>
              <a:gd name="connsiteX0-127" fmla="*/ 383381 w 437481"/>
              <a:gd name="connsiteY0-128" fmla="*/ 0 h 445872"/>
              <a:gd name="connsiteX1-129" fmla="*/ 347663 w 437481"/>
              <a:gd name="connsiteY1-130" fmla="*/ 345281 h 445872"/>
              <a:gd name="connsiteX2-131" fmla="*/ 0 w 437481"/>
              <a:gd name="connsiteY2-132" fmla="*/ 385762 h 445872"/>
              <a:gd name="connsiteX3-133" fmla="*/ 88106 w 437481"/>
              <a:gd name="connsiteY3-134" fmla="*/ 302419 h 445872"/>
              <a:gd name="connsiteX4-135" fmla="*/ 292894 w 437481"/>
              <a:gd name="connsiteY4-136" fmla="*/ 288131 h 445872"/>
              <a:gd name="connsiteX5-137" fmla="*/ 297656 w 437481"/>
              <a:gd name="connsiteY5-138" fmla="*/ 95250 h 445872"/>
              <a:gd name="connsiteX6-139" fmla="*/ 383381 w 437481"/>
              <a:gd name="connsiteY6-140" fmla="*/ 0 h 445872"/>
              <a:gd name="connsiteX0-141" fmla="*/ 383381 w 437481"/>
              <a:gd name="connsiteY0-142" fmla="*/ 0 h 445872"/>
              <a:gd name="connsiteX1-143" fmla="*/ 347663 w 437481"/>
              <a:gd name="connsiteY1-144" fmla="*/ 345281 h 445872"/>
              <a:gd name="connsiteX2-145" fmla="*/ 0 w 437481"/>
              <a:gd name="connsiteY2-146" fmla="*/ 385762 h 445872"/>
              <a:gd name="connsiteX3-147" fmla="*/ 88106 w 437481"/>
              <a:gd name="connsiteY3-148" fmla="*/ 302419 h 445872"/>
              <a:gd name="connsiteX4-149" fmla="*/ 292894 w 437481"/>
              <a:gd name="connsiteY4-150" fmla="*/ 288131 h 445872"/>
              <a:gd name="connsiteX5-151" fmla="*/ 297656 w 437481"/>
              <a:gd name="connsiteY5-152" fmla="*/ 95250 h 445872"/>
              <a:gd name="connsiteX6-153" fmla="*/ 383381 w 437481"/>
              <a:gd name="connsiteY6-154" fmla="*/ 0 h 445872"/>
              <a:gd name="connsiteX0-155" fmla="*/ 383381 w 437481"/>
              <a:gd name="connsiteY0-156" fmla="*/ 0 h 445872"/>
              <a:gd name="connsiteX1-157" fmla="*/ 347663 w 437481"/>
              <a:gd name="connsiteY1-158" fmla="*/ 345281 h 445872"/>
              <a:gd name="connsiteX2-159" fmla="*/ 0 w 437481"/>
              <a:gd name="connsiteY2-160" fmla="*/ 385762 h 445872"/>
              <a:gd name="connsiteX3-161" fmla="*/ 88106 w 437481"/>
              <a:gd name="connsiteY3-162" fmla="*/ 302419 h 445872"/>
              <a:gd name="connsiteX4-163" fmla="*/ 292894 w 437481"/>
              <a:gd name="connsiteY4-164" fmla="*/ 288131 h 445872"/>
              <a:gd name="connsiteX5-165" fmla="*/ 297656 w 437481"/>
              <a:gd name="connsiteY5-166" fmla="*/ 95250 h 445872"/>
              <a:gd name="connsiteX6-167" fmla="*/ 383381 w 437481"/>
              <a:gd name="connsiteY6-168" fmla="*/ 0 h 445872"/>
              <a:gd name="connsiteX0-169" fmla="*/ 383381 w 437481"/>
              <a:gd name="connsiteY0-170" fmla="*/ 0 h 445872"/>
              <a:gd name="connsiteX1-171" fmla="*/ 347663 w 437481"/>
              <a:gd name="connsiteY1-172" fmla="*/ 345281 h 445872"/>
              <a:gd name="connsiteX2-173" fmla="*/ 0 w 437481"/>
              <a:gd name="connsiteY2-174" fmla="*/ 385762 h 445872"/>
              <a:gd name="connsiteX3-175" fmla="*/ 88106 w 437481"/>
              <a:gd name="connsiteY3-176" fmla="*/ 302419 h 445872"/>
              <a:gd name="connsiteX4-177" fmla="*/ 292894 w 437481"/>
              <a:gd name="connsiteY4-178" fmla="*/ 288131 h 445872"/>
              <a:gd name="connsiteX5-179" fmla="*/ 297656 w 437481"/>
              <a:gd name="connsiteY5-180" fmla="*/ 95250 h 445872"/>
              <a:gd name="connsiteX6-181" fmla="*/ 383381 w 437481"/>
              <a:gd name="connsiteY6-182" fmla="*/ 0 h 445872"/>
              <a:gd name="connsiteX0-183" fmla="*/ 383381 w 437481"/>
              <a:gd name="connsiteY0-184" fmla="*/ 0 h 445872"/>
              <a:gd name="connsiteX1-185" fmla="*/ 347663 w 437481"/>
              <a:gd name="connsiteY1-186" fmla="*/ 345281 h 445872"/>
              <a:gd name="connsiteX2-187" fmla="*/ 0 w 437481"/>
              <a:gd name="connsiteY2-188" fmla="*/ 385762 h 445872"/>
              <a:gd name="connsiteX3-189" fmla="*/ 102394 w 437481"/>
              <a:gd name="connsiteY3-190" fmla="*/ 297657 h 445872"/>
              <a:gd name="connsiteX4-191" fmla="*/ 292894 w 437481"/>
              <a:gd name="connsiteY4-192" fmla="*/ 288131 h 445872"/>
              <a:gd name="connsiteX5-193" fmla="*/ 297656 w 437481"/>
              <a:gd name="connsiteY5-194" fmla="*/ 95250 h 445872"/>
              <a:gd name="connsiteX6-195" fmla="*/ 383381 w 437481"/>
              <a:gd name="connsiteY6-196" fmla="*/ 0 h 445872"/>
              <a:gd name="connsiteX0-197" fmla="*/ 383381 w 437481"/>
              <a:gd name="connsiteY0-198" fmla="*/ 0 h 445872"/>
              <a:gd name="connsiteX1-199" fmla="*/ 347663 w 437481"/>
              <a:gd name="connsiteY1-200" fmla="*/ 345281 h 445872"/>
              <a:gd name="connsiteX2-201" fmla="*/ 0 w 437481"/>
              <a:gd name="connsiteY2-202" fmla="*/ 385762 h 445872"/>
              <a:gd name="connsiteX3-203" fmla="*/ 102394 w 437481"/>
              <a:gd name="connsiteY3-204" fmla="*/ 297657 h 445872"/>
              <a:gd name="connsiteX4-205" fmla="*/ 292894 w 437481"/>
              <a:gd name="connsiteY4-206" fmla="*/ 288131 h 445872"/>
              <a:gd name="connsiteX5-207" fmla="*/ 297656 w 437481"/>
              <a:gd name="connsiteY5-208" fmla="*/ 95250 h 445872"/>
              <a:gd name="connsiteX6-209" fmla="*/ 383381 w 437481"/>
              <a:gd name="connsiteY6-210" fmla="*/ 0 h 445872"/>
              <a:gd name="connsiteX0-211" fmla="*/ 383381 w 437481"/>
              <a:gd name="connsiteY0-212" fmla="*/ 0 h 445872"/>
              <a:gd name="connsiteX1-213" fmla="*/ 347663 w 437481"/>
              <a:gd name="connsiteY1-214" fmla="*/ 345281 h 445872"/>
              <a:gd name="connsiteX2-215" fmla="*/ 0 w 437481"/>
              <a:gd name="connsiteY2-216" fmla="*/ 385762 h 445872"/>
              <a:gd name="connsiteX3-217" fmla="*/ 102394 w 437481"/>
              <a:gd name="connsiteY3-218" fmla="*/ 297657 h 445872"/>
              <a:gd name="connsiteX4-219" fmla="*/ 292894 w 437481"/>
              <a:gd name="connsiteY4-220" fmla="*/ 288131 h 445872"/>
              <a:gd name="connsiteX5-221" fmla="*/ 297656 w 437481"/>
              <a:gd name="connsiteY5-222" fmla="*/ 95250 h 445872"/>
              <a:gd name="connsiteX6-223" fmla="*/ 383381 w 437481"/>
              <a:gd name="connsiteY6-224" fmla="*/ 0 h 445872"/>
              <a:gd name="connsiteX0-225" fmla="*/ 383381 w 437481"/>
              <a:gd name="connsiteY0-226" fmla="*/ 0 h 445872"/>
              <a:gd name="connsiteX1-227" fmla="*/ 347663 w 437481"/>
              <a:gd name="connsiteY1-228" fmla="*/ 345281 h 445872"/>
              <a:gd name="connsiteX2-229" fmla="*/ 0 w 437481"/>
              <a:gd name="connsiteY2-230" fmla="*/ 385762 h 445872"/>
              <a:gd name="connsiteX3-231" fmla="*/ 102394 w 437481"/>
              <a:gd name="connsiteY3-232" fmla="*/ 297657 h 445872"/>
              <a:gd name="connsiteX4-233" fmla="*/ 292894 w 437481"/>
              <a:gd name="connsiteY4-234" fmla="*/ 288131 h 445872"/>
              <a:gd name="connsiteX5-235" fmla="*/ 292894 w 437481"/>
              <a:gd name="connsiteY5-236" fmla="*/ 102394 h 445872"/>
              <a:gd name="connsiteX6-237" fmla="*/ 383381 w 437481"/>
              <a:gd name="connsiteY6-238" fmla="*/ 0 h 445872"/>
              <a:gd name="connsiteX0-239" fmla="*/ 383381 w 437481"/>
              <a:gd name="connsiteY0-240" fmla="*/ 0 h 445872"/>
              <a:gd name="connsiteX1-241" fmla="*/ 347663 w 437481"/>
              <a:gd name="connsiteY1-242" fmla="*/ 345281 h 445872"/>
              <a:gd name="connsiteX2-243" fmla="*/ 0 w 437481"/>
              <a:gd name="connsiteY2-244" fmla="*/ 385762 h 445872"/>
              <a:gd name="connsiteX3-245" fmla="*/ 102394 w 437481"/>
              <a:gd name="connsiteY3-246" fmla="*/ 297657 h 445872"/>
              <a:gd name="connsiteX4-247" fmla="*/ 292894 w 437481"/>
              <a:gd name="connsiteY4-248" fmla="*/ 288131 h 445872"/>
              <a:gd name="connsiteX5-249" fmla="*/ 292894 w 437481"/>
              <a:gd name="connsiteY5-250" fmla="*/ 102394 h 445872"/>
              <a:gd name="connsiteX6-251" fmla="*/ 383381 w 437481"/>
              <a:gd name="connsiteY6-252" fmla="*/ 0 h 445872"/>
              <a:gd name="connsiteX0-253" fmla="*/ 383381 w 437481"/>
              <a:gd name="connsiteY0-254" fmla="*/ 0 h 445872"/>
              <a:gd name="connsiteX1-255" fmla="*/ 347663 w 437481"/>
              <a:gd name="connsiteY1-256" fmla="*/ 345281 h 445872"/>
              <a:gd name="connsiteX2-257" fmla="*/ 0 w 437481"/>
              <a:gd name="connsiteY2-258" fmla="*/ 385762 h 445872"/>
              <a:gd name="connsiteX3-259" fmla="*/ 102394 w 437481"/>
              <a:gd name="connsiteY3-260" fmla="*/ 297657 h 445872"/>
              <a:gd name="connsiteX4-261" fmla="*/ 292894 w 437481"/>
              <a:gd name="connsiteY4-262" fmla="*/ 288131 h 445872"/>
              <a:gd name="connsiteX5-263" fmla="*/ 292894 w 437481"/>
              <a:gd name="connsiteY5-264" fmla="*/ 102394 h 445872"/>
              <a:gd name="connsiteX6-265" fmla="*/ 383381 w 437481"/>
              <a:gd name="connsiteY6-266" fmla="*/ 0 h 445872"/>
              <a:gd name="connsiteX0-267" fmla="*/ 383381 w 439854"/>
              <a:gd name="connsiteY0-268" fmla="*/ 0 h 445872"/>
              <a:gd name="connsiteX1-269" fmla="*/ 347663 w 439854"/>
              <a:gd name="connsiteY1-270" fmla="*/ 345281 h 445872"/>
              <a:gd name="connsiteX2-271" fmla="*/ 0 w 439854"/>
              <a:gd name="connsiteY2-272" fmla="*/ 385762 h 445872"/>
              <a:gd name="connsiteX3-273" fmla="*/ 102394 w 439854"/>
              <a:gd name="connsiteY3-274" fmla="*/ 297657 h 445872"/>
              <a:gd name="connsiteX4-275" fmla="*/ 292894 w 439854"/>
              <a:gd name="connsiteY4-276" fmla="*/ 288131 h 445872"/>
              <a:gd name="connsiteX5-277" fmla="*/ 292894 w 439854"/>
              <a:gd name="connsiteY5-278" fmla="*/ 102394 h 445872"/>
              <a:gd name="connsiteX6-279" fmla="*/ 383381 w 439854"/>
              <a:gd name="connsiteY6-280" fmla="*/ 0 h 4458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39854" h="445872">
                <a:moveTo>
                  <a:pt x="383381" y="0"/>
                </a:moveTo>
                <a:cubicBezTo>
                  <a:pt x="514350" y="167482"/>
                  <a:pt x="381000" y="306387"/>
                  <a:pt x="347663" y="345281"/>
                </a:cubicBezTo>
                <a:cubicBezTo>
                  <a:pt x="300831" y="389732"/>
                  <a:pt x="123032" y="522287"/>
                  <a:pt x="0" y="385762"/>
                </a:cubicBezTo>
                <a:cubicBezTo>
                  <a:pt x="24606" y="338931"/>
                  <a:pt x="65881" y="313531"/>
                  <a:pt x="102394" y="297657"/>
                </a:cubicBezTo>
                <a:cubicBezTo>
                  <a:pt x="203995" y="404813"/>
                  <a:pt x="267493" y="304800"/>
                  <a:pt x="292894" y="288131"/>
                </a:cubicBezTo>
                <a:cubicBezTo>
                  <a:pt x="340519" y="245269"/>
                  <a:pt x="369094" y="178593"/>
                  <a:pt x="292894" y="102394"/>
                </a:cubicBezTo>
                <a:cubicBezTo>
                  <a:pt x="297656" y="68262"/>
                  <a:pt x="342900" y="24606"/>
                  <a:pt x="383381" y="0"/>
                </a:cubicBezTo>
                <a:close/>
              </a:path>
            </a:pathLst>
          </a:cu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4170692" y="2584039"/>
            <a:ext cx="151873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15900000000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圆角矩形 116"/>
          <p:cNvSpPr>
            <a:spLocks noChangeAspect="1"/>
          </p:cNvSpPr>
          <p:nvPr/>
        </p:nvSpPr>
        <p:spPr bwMode="auto">
          <a:xfrm>
            <a:off x="3892070" y="3010044"/>
            <a:ext cx="198000" cy="149111"/>
          </a:xfrm>
          <a:custGeom>
            <a:avLst/>
            <a:gdLst>
              <a:gd name="connsiteX0" fmla="*/ 0 w 325686"/>
              <a:gd name="connsiteY0" fmla="*/ 41062 h 246366"/>
              <a:gd name="connsiteX1" fmla="*/ 41062 w 325686"/>
              <a:gd name="connsiteY1" fmla="*/ 0 h 246366"/>
              <a:gd name="connsiteX2" fmla="*/ 284624 w 325686"/>
              <a:gd name="connsiteY2" fmla="*/ 0 h 246366"/>
              <a:gd name="connsiteX3" fmla="*/ 325686 w 325686"/>
              <a:gd name="connsiteY3" fmla="*/ 41062 h 246366"/>
              <a:gd name="connsiteX4" fmla="*/ 325686 w 325686"/>
              <a:gd name="connsiteY4" fmla="*/ 205304 h 246366"/>
              <a:gd name="connsiteX5" fmla="*/ 284624 w 325686"/>
              <a:gd name="connsiteY5" fmla="*/ 246366 h 246366"/>
              <a:gd name="connsiteX6" fmla="*/ 41062 w 325686"/>
              <a:gd name="connsiteY6" fmla="*/ 246366 h 246366"/>
              <a:gd name="connsiteX7" fmla="*/ 0 w 325686"/>
              <a:gd name="connsiteY7" fmla="*/ 205304 h 246366"/>
              <a:gd name="connsiteX8" fmla="*/ 0 w 325686"/>
              <a:gd name="connsiteY8" fmla="*/ 41062 h 246366"/>
              <a:gd name="connsiteX0-1" fmla="*/ 0 w 325686"/>
              <a:gd name="connsiteY0-2" fmla="*/ 41062 h 246366"/>
              <a:gd name="connsiteX1-3" fmla="*/ 41062 w 325686"/>
              <a:gd name="connsiteY1-4" fmla="*/ 0 h 246366"/>
              <a:gd name="connsiteX2-5" fmla="*/ 284624 w 325686"/>
              <a:gd name="connsiteY2-6" fmla="*/ 0 h 246366"/>
              <a:gd name="connsiteX3-7" fmla="*/ 325686 w 325686"/>
              <a:gd name="connsiteY3-8" fmla="*/ 41062 h 246366"/>
              <a:gd name="connsiteX4-9" fmla="*/ 323304 w 325686"/>
              <a:gd name="connsiteY4-10" fmla="*/ 80962 h 246366"/>
              <a:gd name="connsiteX5-11" fmla="*/ 325686 w 325686"/>
              <a:gd name="connsiteY5-12" fmla="*/ 205304 h 246366"/>
              <a:gd name="connsiteX6-13" fmla="*/ 284624 w 325686"/>
              <a:gd name="connsiteY6-14" fmla="*/ 246366 h 246366"/>
              <a:gd name="connsiteX7-15" fmla="*/ 41062 w 325686"/>
              <a:gd name="connsiteY7-16" fmla="*/ 246366 h 246366"/>
              <a:gd name="connsiteX8-17" fmla="*/ 0 w 325686"/>
              <a:gd name="connsiteY8-18" fmla="*/ 205304 h 246366"/>
              <a:gd name="connsiteX9" fmla="*/ 0 w 325686"/>
              <a:gd name="connsiteY9" fmla="*/ 41062 h 246366"/>
              <a:gd name="connsiteX0-19" fmla="*/ 0 w 325686"/>
              <a:gd name="connsiteY0-20" fmla="*/ 41062 h 246366"/>
              <a:gd name="connsiteX1-21" fmla="*/ 41062 w 325686"/>
              <a:gd name="connsiteY1-22" fmla="*/ 0 h 246366"/>
              <a:gd name="connsiteX2-23" fmla="*/ 284624 w 325686"/>
              <a:gd name="connsiteY2-24" fmla="*/ 0 h 246366"/>
              <a:gd name="connsiteX3-25" fmla="*/ 325686 w 325686"/>
              <a:gd name="connsiteY3-26" fmla="*/ 41062 h 246366"/>
              <a:gd name="connsiteX4-27" fmla="*/ 323304 w 325686"/>
              <a:gd name="connsiteY4-28" fmla="*/ 80962 h 246366"/>
              <a:gd name="connsiteX5-29" fmla="*/ 325686 w 325686"/>
              <a:gd name="connsiteY5-30" fmla="*/ 205304 h 246366"/>
              <a:gd name="connsiteX6-31" fmla="*/ 284624 w 325686"/>
              <a:gd name="connsiteY6-32" fmla="*/ 246366 h 246366"/>
              <a:gd name="connsiteX7-33" fmla="*/ 41062 w 325686"/>
              <a:gd name="connsiteY7-34" fmla="*/ 246366 h 246366"/>
              <a:gd name="connsiteX8-35" fmla="*/ 0 w 325686"/>
              <a:gd name="connsiteY8-36" fmla="*/ 205304 h 246366"/>
              <a:gd name="connsiteX9-37" fmla="*/ 0 w 325686"/>
              <a:gd name="connsiteY9-38" fmla="*/ 41062 h 246366"/>
              <a:gd name="connsiteX0-39" fmla="*/ 323304 w 414744"/>
              <a:gd name="connsiteY0-40" fmla="*/ 80962 h 246366"/>
              <a:gd name="connsiteX1-41" fmla="*/ 325686 w 414744"/>
              <a:gd name="connsiteY1-42" fmla="*/ 205304 h 246366"/>
              <a:gd name="connsiteX2-43" fmla="*/ 284624 w 414744"/>
              <a:gd name="connsiteY2-44" fmla="*/ 246366 h 246366"/>
              <a:gd name="connsiteX3-45" fmla="*/ 41062 w 414744"/>
              <a:gd name="connsiteY3-46" fmla="*/ 246366 h 246366"/>
              <a:gd name="connsiteX4-47" fmla="*/ 0 w 414744"/>
              <a:gd name="connsiteY4-48" fmla="*/ 205304 h 246366"/>
              <a:gd name="connsiteX5-49" fmla="*/ 0 w 414744"/>
              <a:gd name="connsiteY5-50" fmla="*/ 41062 h 246366"/>
              <a:gd name="connsiteX6-51" fmla="*/ 41062 w 414744"/>
              <a:gd name="connsiteY6-52" fmla="*/ 0 h 246366"/>
              <a:gd name="connsiteX7-53" fmla="*/ 284624 w 414744"/>
              <a:gd name="connsiteY7-54" fmla="*/ 0 h 246366"/>
              <a:gd name="connsiteX8-55" fmla="*/ 325686 w 414744"/>
              <a:gd name="connsiteY8-56" fmla="*/ 41062 h 246366"/>
              <a:gd name="connsiteX9-57" fmla="*/ 414744 w 414744"/>
              <a:gd name="connsiteY9-58" fmla="*/ 172402 h 246366"/>
              <a:gd name="connsiteX0-59" fmla="*/ 323304 w 325686"/>
              <a:gd name="connsiteY0-60" fmla="*/ 80962 h 246366"/>
              <a:gd name="connsiteX1-61" fmla="*/ 325686 w 325686"/>
              <a:gd name="connsiteY1-62" fmla="*/ 205304 h 246366"/>
              <a:gd name="connsiteX2-63" fmla="*/ 284624 w 325686"/>
              <a:gd name="connsiteY2-64" fmla="*/ 246366 h 246366"/>
              <a:gd name="connsiteX3-65" fmla="*/ 41062 w 325686"/>
              <a:gd name="connsiteY3-66" fmla="*/ 246366 h 246366"/>
              <a:gd name="connsiteX4-67" fmla="*/ 0 w 325686"/>
              <a:gd name="connsiteY4-68" fmla="*/ 205304 h 246366"/>
              <a:gd name="connsiteX5-69" fmla="*/ 0 w 325686"/>
              <a:gd name="connsiteY5-70" fmla="*/ 41062 h 246366"/>
              <a:gd name="connsiteX6-71" fmla="*/ 41062 w 325686"/>
              <a:gd name="connsiteY6-72" fmla="*/ 0 h 246366"/>
              <a:gd name="connsiteX7-73" fmla="*/ 284624 w 325686"/>
              <a:gd name="connsiteY7-74" fmla="*/ 0 h 246366"/>
              <a:gd name="connsiteX8-75" fmla="*/ 325686 w 325686"/>
              <a:gd name="connsiteY8-76" fmla="*/ 41062 h 246366"/>
              <a:gd name="connsiteX9-77" fmla="*/ 176619 w 325686"/>
              <a:gd name="connsiteY9-78" fmla="*/ 117633 h 246366"/>
              <a:gd name="connsiteX0-79" fmla="*/ 323304 w 325686"/>
              <a:gd name="connsiteY0-80" fmla="*/ 80962 h 246366"/>
              <a:gd name="connsiteX1-81" fmla="*/ 325686 w 325686"/>
              <a:gd name="connsiteY1-82" fmla="*/ 205304 h 246366"/>
              <a:gd name="connsiteX2-83" fmla="*/ 284624 w 325686"/>
              <a:gd name="connsiteY2-84" fmla="*/ 246366 h 246366"/>
              <a:gd name="connsiteX3-85" fmla="*/ 41062 w 325686"/>
              <a:gd name="connsiteY3-86" fmla="*/ 246366 h 246366"/>
              <a:gd name="connsiteX4-87" fmla="*/ 0 w 325686"/>
              <a:gd name="connsiteY4-88" fmla="*/ 205304 h 246366"/>
              <a:gd name="connsiteX5-89" fmla="*/ 0 w 325686"/>
              <a:gd name="connsiteY5-90" fmla="*/ 41062 h 246366"/>
              <a:gd name="connsiteX6-91" fmla="*/ 41062 w 325686"/>
              <a:gd name="connsiteY6-92" fmla="*/ 0 h 246366"/>
              <a:gd name="connsiteX7-93" fmla="*/ 284624 w 325686"/>
              <a:gd name="connsiteY7-94" fmla="*/ 0 h 246366"/>
              <a:gd name="connsiteX8-95" fmla="*/ 325686 w 325686"/>
              <a:gd name="connsiteY8-96" fmla="*/ 41062 h 246366"/>
              <a:gd name="connsiteX9-97" fmla="*/ 237579 w 325686"/>
              <a:gd name="connsiteY9-98" fmla="*/ 85725 h 246366"/>
              <a:gd name="connsiteX10" fmla="*/ 176619 w 325686"/>
              <a:gd name="connsiteY10" fmla="*/ 117633 h 246366"/>
              <a:gd name="connsiteX0-99" fmla="*/ 323304 w 325686"/>
              <a:gd name="connsiteY0-100" fmla="*/ 80962 h 246366"/>
              <a:gd name="connsiteX1-101" fmla="*/ 325686 w 325686"/>
              <a:gd name="connsiteY1-102" fmla="*/ 205304 h 246366"/>
              <a:gd name="connsiteX2-103" fmla="*/ 284624 w 325686"/>
              <a:gd name="connsiteY2-104" fmla="*/ 246366 h 246366"/>
              <a:gd name="connsiteX3-105" fmla="*/ 41062 w 325686"/>
              <a:gd name="connsiteY3-106" fmla="*/ 246366 h 246366"/>
              <a:gd name="connsiteX4-107" fmla="*/ 0 w 325686"/>
              <a:gd name="connsiteY4-108" fmla="*/ 205304 h 246366"/>
              <a:gd name="connsiteX5-109" fmla="*/ 0 w 325686"/>
              <a:gd name="connsiteY5-110" fmla="*/ 41062 h 246366"/>
              <a:gd name="connsiteX6-111" fmla="*/ 41062 w 325686"/>
              <a:gd name="connsiteY6-112" fmla="*/ 0 h 246366"/>
              <a:gd name="connsiteX7-113" fmla="*/ 284624 w 325686"/>
              <a:gd name="connsiteY7-114" fmla="*/ 0 h 246366"/>
              <a:gd name="connsiteX8-115" fmla="*/ 325686 w 325686"/>
              <a:gd name="connsiteY8-116" fmla="*/ 41062 h 246366"/>
              <a:gd name="connsiteX9-117" fmla="*/ 237579 w 325686"/>
              <a:gd name="connsiteY9-118" fmla="*/ 85725 h 246366"/>
              <a:gd name="connsiteX10-119" fmla="*/ 176619 w 325686"/>
              <a:gd name="connsiteY10-120" fmla="*/ 117633 h 246366"/>
              <a:gd name="connsiteX0-121" fmla="*/ 323304 w 325686"/>
              <a:gd name="connsiteY0-122" fmla="*/ 80962 h 246366"/>
              <a:gd name="connsiteX1-123" fmla="*/ 325686 w 325686"/>
              <a:gd name="connsiteY1-124" fmla="*/ 205304 h 246366"/>
              <a:gd name="connsiteX2-125" fmla="*/ 284624 w 325686"/>
              <a:gd name="connsiteY2-126" fmla="*/ 246366 h 246366"/>
              <a:gd name="connsiteX3-127" fmla="*/ 41062 w 325686"/>
              <a:gd name="connsiteY3-128" fmla="*/ 246366 h 246366"/>
              <a:gd name="connsiteX4-129" fmla="*/ 0 w 325686"/>
              <a:gd name="connsiteY4-130" fmla="*/ 205304 h 246366"/>
              <a:gd name="connsiteX5-131" fmla="*/ 0 w 325686"/>
              <a:gd name="connsiteY5-132" fmla="*/ 41062 h 246366"/>
              <a:gd name="connsiteX6-133" fmla="*/ 41062 w 325686"/>
              <a:gd name="connsiteY6-134" fmla="*/ 0 h 246366"/>
              <a:gd name="connsiteX7-135" fmla="*/ 284624 w 325686"/>
              <a:gd name="connsiteY7-136" fmla="*/ 0 h 246366"/>
              <a:gd name="connsiteX8-137" fmla="*/ 325686 w 325686"/>
              <a:gd name="connsiteY8-138" fmla="*/ 41062 h 246366"/>
              <a:gd name="connsiteX9-139" fmla="*/ 237579 w 325686"/>
              <a:gd name="connsiteY9-140" fmla="*/ 85725 h 246366"/>
              <a:gd name="connsiteX10-141" fmla="*/ 57557 w 325686"/>
              <a:gd name="connsiteY10-142" fmla="*/ 70008 h 246366"/>
              <a:gd name="connsiteX0-143" fmla="*/ 323304 w 325686"/>
              <a:gd name="connsiteY0-144" fmla="*/ 80962 h 246366"/>
              <a:gd name="connsiteX1-145" fmla="*/ 325686 w 325686"/>
              <a:gd name="connsiteY1-146" fmla="*/ 205304 h 246366"/>
              <a:gd name="connsiteX2-147" fmla="*/ 284624 w 325686"/>
              <a:gd name="connsiteY2-148" fmla="*/ 246366 h 246366"/>
              <a:gd name="connsiteX3-149" fmla="*/ 41062 w 325686"/>
              <a:gd name="connsiteY3-150" fmla="*/ 246366 h 246366"/>
              <a:gd name="connsiteX4-151" fmla="*/ 0 w 325686"/>
              <a:gd name="connsiteY4-152" fmla="*/ 205304 h 246366"/>
              <a:gd name="connsiteX5-153" fmla="*/ 0 w 325686"/>
              <a:gd name="connsiteY5-154" fmla="*/ 41062 h 246366"/>
              <a:gd name="connsiteX6-155" fmla="*/ 41062 w 325686"/>
              <a:gd name="connsiteY6-156" fmla="*/ 0 h 246366"/>
              <a:gd name="connsiteX7-157" fmla="*/ 284624 w 325686"/>
              <a:gd name="connsiteY7-158" fmla="*/ 0 h 246366"/>
              <a:gd name="connsiteX8-159" fmla="*/ 325686 w 325686"/>
              <a:gd name="connsiteY8-160" fmla="*/ 41062 h 246366"/>
              <a:gd name="connsiteX9-161" fmla="*/ 168523 w 325686"/>
              <a:gd name="connsiteY9-162" fmla="*/ 123825 h 246366"/>
              <a:gd name="connsiteX10-163" fmla="*/ 57557 w 325686"/>
              <a:gd name="connsiteY10-164" fmla="*/ 70008 h 246366"/>
              <a:gd name="connsiteX0-165" fmla="*/ 323304 w 325686"/>
              <a:gd name="connsiteY0-166" fmla="*/ 95249 h 246366"/>
              <a:gd name="connsiteX1-167" fmla="*/ 325686 w 325686"/>
              <a:gd name="connsiteY1-168" fmla="*/ 205304 h 246366"/>
              <a:gd name="connsiteX2-169" fmla="*/ 284624 w 325686"/>
              <a:gd name="connsiteY2-170" fmla="*/ 246366 h 246366"/>
              <a:gd name="connsiteX3-171" fmla="*/ 41062 w 325686"/>
              <a:gd name="connsiteY3-172" fmla="*/ 246366 h 246366"/>
              <a:gd name="connsiteX4-173" fmla="*/ 0 w 325686"/>
              <a:gd name="connsiteY4-174" fmla="*/ 205304 h 246366"/>
              <a:gd name="connsiteX5-175" fmla="*/ 0 w 325686"/>
              <a:gd name="connsiteY5-176" fmla="*/ 41062 h 246366"/>
              <a:gd name="connsiteX6-177" fmla="*/ 41062 w 325686"/>
              <a:gd name="connsiteY6-178" fmla="*/ 0 h 246366"/>
              <a:gd name="connsiteX7-179" fmla="*/ 284624 w 325686"/>
              <a:gd name="connsiteY7-180" fmla="*/ 0 h 246366"/>
              <a:gd name="connsiteX8-181" fmla="*/ 325686 w 325686"/>
              <a:gd name="connsiteY8-182" fmla="*/ 41062 h 246366"/>
              <a:gd name="connsiteX9-183" fmla="*/ 168523 w 325686"/>
              <a:gd name="connsiteY9-184" fmla="*/ 123825 h 246366"/>
              <a:gd name="connsiteX10-185" fmla="*/ 57557 w 325686"/>
              <a:gd name="connsiteY10-186" fmla="*/ 70008 h 246366"/>
              <a:gd name="connsiteX0-187" fmla="*/ 328067 w 328067"/>
              <a:gd name="connsiteY0-188" fmla="*/ 100011 h 246366"/>
              <a:gd name="connsiteX1-189" fmla="*/ 325686 w 328067"/>
              <a:gd name="connsiteY1-190" fmla="*/ 205304 h 246366"/>
              <a:gd name="connsiteX2-191" fmla="*/ 284624 w 328067"/>
              <a:gd name="connsiteY2-192" fmla="*/ 246366 h 246366"/>
              <a:gd name="connsiteX3-193" fmla="*/ 41062 w 328067"/>
              <a:gd name="connsiteY3-194" fmla="*/ 246366 h 246366"/>
              <a:gd name="connsiteX4-195" fmla="*/ 0 w 328067"/>
              <a:gd name="connsiteY4-196" fmla="*/ 205304 h 246366"/>
              <a:gd name="connsiteX5-197" fmla="*/ 0 w 328067"/>
              <a:gd name="connsiteY5-198" fmla="*/ 41062 h 246366"/>
              <a:gd name="connsiteX6-199" fmla="*/ 41062 w 328067"/>
              <a:gd name="connsiteY6-200" fmla="*/ 0 h 246366"/>
              <a:gd name="connsiteX7-201" fmla="*/ 284624 w 328067"/>
              <a:gd name="connsiteY7-202" fmla="*/ 0 h 246366"/>
              <a:gd name="connsiteX8-203" fmla="*/ 325686 w 328067"/>
              <a:gd name="connsiteY8-204" fmla="*/ 41062 h 246366"/>
              <a:gd name="connsiteX9-205" fmla="*/ 168523 w 328067"/>
              <a:gd name="connsiteY9-206" fmla="*/ 123825 h 246366"/>
              <a:gd name="connsiteX10-207" fmla="*/ 57557 w 328067"/>
              <a:gd name="connsiteY10-208" fmla="*/ 70008 h 2463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119" y="connsiteY10-120"/>
              </a:cxn>
            </a:cxnLst>
            <a:rect l="l" t="t" r="r" b="b"/>
            <a:pathLst>
              <a:path w="328067" h="246366">
                <a:moveTo>
                  <a:pt x="328067" y="100011"/>
                </a:moveTo>
                <a:cubicBezTo>
                  <a:pt x="327273" y="135109"/>
                  <a:pt x="326480" y="170206"/>
                  <a:pt x="325686" y="205304"/>
                </a:cubicBezTo>
                <a:cubicBezTo>
                  <a:pt x="325686" y="227982"/>
                  <a:pt x="307302" y="246366"/>
                  <a:pt x="284624" y="246366"/>
                </a:cubicBezTo>
                <a:lnTo>
                  <a:pt x="41062" y="246366"/>
                </a:lnTo>
                <a:cubicBezTo>
                  <a:pt x="18384" y="246366"/>
                  <a:pt x="0" y="227982"/>
                  <a:pt x="0" y="205304"/>
                </a:cubicBezTo>
                <a:lnTo>
                  <a:pt x="0" y="41062"/>
                </a:lnTo>
                <a:cubicBezTo>
                  <a:pt x="0" y="18384"/>
                  <a:pt x="18384" y="0"/>
                  <a:pt x="41062" y="0"/>
                </a:cubicBezTo>
                <a:lnTo>
                  <a:pt x="284624" y="0"/>
                </a:lnTo>
                <a:cubicBezTo>
                  <a:pt x="307302" y="0"/>
                  <a:pt x="325686" y="18384"/>
                  <a:pt x="325686" y="41062"/>
                </a:cubicBezTo>
                <a:cubicBezTo>
                  <a:pt x="317845" y="55349"/>
                  <a:pt x="193368" y="111063"/>
                  <a:pt x="168523" y="123825"/>
                </a:cubicBezTo>
                <a:lnTo>
                  <a:pt x="57557" y="70008"/>
                </a:lnTo>
              </a:path>
            </a:pathLst>
          </a:custGeom>
          <a:noFill/>
          <a:ln w="9525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170692" y="2915322"/>
            <a:ext cx="223917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421666666@qq.com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758319" y="3460097"/>
            <a:ext cx="4912056" cy="1124099"/>
            <a:chOff x="3758319" y="3460097"/>
            <a:chExt cx="4912056" cy="1124099"/>
          </a:xfrm>
        </p:grpSpPr>
        <p:sp>
          <p:nvSpPr>
            <p:cNvPr id="13" name="文本框 12"/>
            <p:cNvSpPr txBox="1"/>
            <p:nvPr/>
          </p:nvSpPr>
          <p:spPr>
            <a:xfrm>
              <a:off x="3758319" y="3460097"/>
              <a:ext cx="1220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+mn-ea"/>
                  <a:ea typeface="+mn-ea"/>
                </a:rPr>
                <a:t>能力评分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758319" y="3792029"/>
              <a:ext cx="873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+mn-ea"/>
                  <a:ea typeface="+mn-ea"/>
                </a:rPr>
                <a:t>创意</a:t>
              </a:r>
              <a:endParaRPr lang="zh-CN" altLang="en-US" sz="1200" dirty="0">
                <a:latin typeface="+mn-ea"/>
                <a:ea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58319" y="4030198"/>
              <a:ext cx="8739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dirty="0" smtClean="0">
                  <a:latin typeface="+mn-ea"/>
                  <a:ea typeface="+mn-ea"/>
                </a:rPr>
                <a:t>9.0</a:t>
              </a:r>
              <a:endParaRPr lang="zh-CN" altLang="en-US" sz="3000" dirty="0">
                <a:latin typeface="+mn-ea"/>
                <a:ea typeface="+mn-ea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4828315" y="4090418"/>
              <a:ext cx="0" cy="396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5034979" y="3790374"/>
              <a:ext cx="873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+mn-ea"/>
                  <a:ea typeface="+mn-ea"/>
                </a:rPr>
                <a:t>合作</a:t>
              </a:r>
              <a:endParaRPr lang="zh-CN" altLang="en-US" sz="1200" dirty="0">
                <a:latin typeface="+mn-ea"/>
                <a:ea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34979" y="4028543"/>
              <a:ext cx="8739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dirty="0" smtClean="0">
                  <a:latin typeface="+mn-ea"/>
                  <a:ea typeface="+mn-ea"/>
                </a:rPr>
                <a:t>9.0</a:t>
              </a:r>
              <a:endParaRPr lang="zh-CN" altLang="en-US" sz="3000" dirty="0">
                <a:latin typeface="+mn-ea"/>
                <a:ea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104975" y="4088763"/>
              <a:ext cx="0" cy="396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6317679" y="3790374"/>
              <a:ext cx="873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+mn-ea"/>
                  <a:ea typeface="+mn-ea"/>
                </a:rPr>
                <a:t>审美</a:t>
              </a:r>
              <a:endParaRPr lang="zh-CN" altLang="en-US" sz="1200" dirty="0">
                <a:latin typeface="+mn-ea"/>
                <a:ea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17679" y="4028543"/>
              <a:ext cx="8739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dirty="0" smtClean="0">
                  <a:latin typeface="+mn-ea"/>
                  <a:ea typeface="+mn-ea"/>
                </a:rPr>
                <a:t>9.0</a:t>
              </a:r>
              <a:endParaRPr lang="zh-CN" altLang="en-US" sz="3000" dirty="0">
                <a:latin typeface="+mn-ea"/>
                <a:ea typeface="+mn-ea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387675" y="4088763"/>
              <a:ext cx="0" cy="396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7600379" y="3790374"/>
              <a:ext cx="873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+mn-ea"/>
                  <a:ea typeface="+mn-ea"/>
                </a:rPr>
                <a:t>沟通</a:t>
              </a:r>
              <a:endParaRPr lang="zh-CN" altLang="en-US" sz="1200" dirty="0">
                <a:latin typeface="+mn-ea"/>
                <a:ea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600379" y="4028543"/>
              <a:ext cx="8739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dirty="0" smtClean="0">
                  <a:latin typeface="+mn-ea"/>
                  <a:ea typeface="+mn-ea"/>
                </a:rPr>
                <a:t>9.0</a:t>
              </a:r>
              <a:endParaRPr lang="zh-CN" altLang="en-US" sz="3000" dirty="0">
                <a:latin typeface="+mn-ea"/>
                <a:ea typeface="+mn-ea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8670375" y="4088763"/>
              <a:ext cx="0" cy="396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380" y="1065708"/>
            <a:ext cx="2514598" cy="31375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1" name="组合 30"/>
          <p:cNvGrpSpPr/>
          <p:nvPr/>
        </p:nvGrpSpPr>
        <p:grpSpPr>
          <a:xfrm>
            <a:off x="138850" y="64376"/>
            <a:ext cx="3404450" cy="468540"/>
            <a:chOff x="138850" y="64376"/>
            <a:chExt cx="3404450" cy="468540"/>
          </a:xfrm>
        </p:grpSpPr>
        <p:sp>
          <p:nvSpPr>
            <p:cNvPr id="36" name="文本框 35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自我介绍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464825" y="194362"/>
              <a:ext cx="20784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Self introduction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74000" y="2015836"/>
            <a:ext cx="759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728973" y="1970809"/>
            <a:ext cx="90054" cy="900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8324973" y="1970809"/>
            <a:ext cx="90054" cy="900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29893" y="1932708"/>
            <a:ext cx="166255" cy="16625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488872" y="1932709"/>
            <a:ext cx="166255" cy="16625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89415" y="1932708"/>
            <a:ext cx="166255" cy="16625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Box 24"/>
          <p:cNvSpPr txBox="1"/>
          <p:nvPr/>
        </p:nvSpPr>
        <p:spPr bwMode="auto">
          <a:xfrm>
            <a:off x="1618791" y="2159001"/>
            <a:ext cx="988459" cy="287338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Vrinda" panose="020B0502040204020203" pitchFamily="34" charset="0"/>
              </a:rPr>
              <a:t>2006-2009</a:t>
            </a:r>
            <a:endParaRPr 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Vrinda" panose="020B0502040204020203" pitchFamily="34" charset="0"/>
            </a:endParaRPr>
          </a:p>
        </p:txBody>
      </p:sp>
      <p:sp>
        <p:nvSpPr>
          <p:cNvPr id="11" name="Text Box 24"/>
          <p:cNvSpPr txBox="1"/>
          <p:nvPr/>
        </p:nvSpPr>
        <p:spPr bwMode="auto">
          <a:xfrm>
            <a:off x="4100514" y="2139372"/>
            <a:ext cx="911768" cy="280988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Vrinda" panose="020B0502040204020203" pitchFamily="34" charset="0"/>
              </a:rPr>
              <a:t>2009-2012</a:t>
            </a:r>
            <a:endParaRPr 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Vrinda" panose="020B0502040204020203" pitchFamily="34" charset="0"/>
            </a:endParaRPr>
          </a:p>
        </p:txBody>
      </p:sp>
      <p:sp>
        <p:nvSpPr>
          <p:cNvPr id="12" name="Text Box 24"/>
          <p:cNvSpPr txBox="1"/>
          <p:nvPr/>
        </p:nvSpPr>
        <p:spPr bwMode="auto">
          <a:xfrm>
            <a:off x="6586225" y="2146301"/>
            <a:ext cx="972634" cy="300038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Vrinda" panose="020B0502040204020203" pitchFamily="34" charset="0"/>
              </a:rPr>
              <a:t>2012-2016</a:t>
            </a:r>
            <a:endParaRPr 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Vrinda" panose="020B0502040204020203" pitchFamily="34" charset="0"/>
            </a:endParaRPr>
          </a:p>
        </p:txBody>
      </p:sp>
      <p:sp>
        <p:nvSpPr>
          <p:cNvPr id="15" name="Text Box 25"/>
          <p:cNvSpPr txBox="1"/>
          <p:nvPr/>
        </p:nvSpPr>
        <p:spPr bwMode="auto">
          <a:xfrm>
            <a:off x="1345800" y="1572210"/>
            <a:ext cx="1534440" cy="256739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ctr" eaLnBrk="1" fontAlgn="auto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Vrinda" panose="020B0502040204020203" pitchFamily="34" charset="0"/>
              </a:rPr>
              <a:t>上海大学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Vrinda" panose="020B0502040204020203" pitchFamily="34" charset="0"/>
              </a:rPr>
              <a:t>附属中学</a:t>
            </a:r>
            <a:endParaRPr 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Vrinda" panose="020B0502040204020203" pitchFamily="34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985356" y="2489634"/>
            <a:ext cx="2255329" cy="8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这里添加在校表现或者详细型描述</a:t>
            </a:r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这里添加在校表现或者详细型描述</a:t>
            </a:r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这添加在校表现或者详细型描述</a:t>
            </a:r>
            <a:endParaRPr lang="zh-CN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Text Box 25"/>
          <p:cNvSpPr txBox="1"/>
          <p:nvPr/>
        </p:nvSpPr>
        <p:spPr bwMode="auto">
          <a:xfrm>
            <a:off x="3793887" y="1572210"/>
            <a:ext cx="1534440" cy="256739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ctr" eaLnBrk="1" fontAlgn="auto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Vrinda" panose="020B0502040204020203" pitchFamily="34" charset="0"/>
              </a:rPr>
              <a:t>上海大学附属高学</a:t>
            </a:r>
            <a:endParaRPr 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Vrinda" panose="020B0502040204020203" pitchFamily="34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433443" y="2489634"/>
            <a:ext cx="2255329" cy="8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这里添加在校表现或者详细型描述</a:t>
            </a:r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这里添加在校表现或者详细型描述</a:t>
            </a:r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这添加在校表现或者详细型描述</a:t>
            </a:r>
            <a:endParaRPr lang="zh-CN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" name="Text Box 25"/>
          <p:cNvSpPr txBox="1"/>
          <p:nvPr/>
        </p:nvSpPr>
        <p:spPr bwMode="auto">
          <a:xfrm>
            <a:off x="6301560" y="1572210"/>
            <a:ext cx="1534440" cy="256739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ctr" eaLnBrk="1" fontAlgn="auto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Vrinda" panose="020B0502040204020203" pitchFamily="34" charset="0"/>
              </a:rPr>
              <a:t>上海大学管理专业</a:t>
            </a:r>
            <a:endParaRPr 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Vrinda" panose="020B0502040204020203" pitchFamily="34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941116" y="2489634"/>
            <a:ext cx="2255329" cy="8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这里添加在校表现或者详细型描述</a:t>
            </a:r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这里添加在校表现或者详细型描述</a:t>
            </a:r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这添加在校表现或者详细型描述</a:t>
            </a:r>
            <a:endParaRPr lang="zh-CN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8818" y="3803073"/>
            <a:ext cx="79663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+mn-ea"/>
                <a:ea typeface="+mn-ea"/>
              </a:rPr>
              <a:t>在校期间，</a:t>
            </a:r>
            <a:r>
              <a:rPr lang="zh-CN" altLang="zh-CN" dirty="0" smtClean="0">
                <a:latin typeface="+mn-ea"/>
                <a:ea typeface="+mn-ea"/>
              </a:rPr>
              <a:t>拥有</a:t>
            </a:r>
            <a:r>
              <a:rPr lang="zh-CN" altLang="zh-CN" dirty="0">
                <a:latin typeface="+mn-ea"/>
                <a:ea typeface="+mn-ea"/>
              </a:rPr>
              <a:t>独当一面的能力，完成院内各类活动的策划及其他相关事宜的主持。包括各类晚会、运动会、辩论会等</a:t>
            </a:r>
            <a:r>
              <a:rPr lang="zh-CN" altLang="zh-CN" dirty="0" smtClean="0">
                <a:latin typeface="+mn-ea"/>
                <a:ea typeface="+mn-ea"/>
              </a:rPr>
              <a:t>。</a:t>
            </a:r>
            <a:r>
              <a:rPr lang="zh-CN" altLang="en-US" dirty="0">
                <a:latin typeface="+mn-ea"/>
                <a:ea typeface="+mn-ea"/>
              </a:rPr>
              <a:t>在校期间，</a:t>
            </a:r>
            <a:r>
              <a:rPr lang="zh-CN" altLang="zh-CN" dirty="0">
                <a:latin typeface="+mn-ea"/>
                <a:ea typeface="+mn-ea"/>
              </a:rPr>
              <a:t>拥有独当一面的能力，完成院内各类活动的策划及其他相关事宜的主持</a:t>
            </a:r>
            <a:r>
              <a:rPr lang="zh-CN" altLang="zh-CN" dirty="0" smtClean="0">
                <a:latin typeface="+mn-ea"/>
                <a:ea typeface="+mn-ea"/>
              </a:rPr>
              <a:t>。</a:t>
            </a:r>
            <a:endParaRPr lang="zh-CN" altLang="zh-CN" dirty="0">
              <a:latin typeface="+mn-ea"/>
              <a:ea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8850" y="64376"/>
            <a:ext cx="3807507" cy="468540"/>
            <a:chOff x="138850" y="64376"/>
            <a:chExt cx="3807507" cy="468540"/>
          </a:xfrm>
        </p:grpSpPr>
        <p:sp>
          <p:nvSpPr>
            <p:cNvPr id="32" name="文本框 31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教育背景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64824" y="194362"/>
              <a:ext cx="2481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Education background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17106" y="1391014"/>
            <a:ext cx="398721" cy="3987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4400" eaLnBrk="1" hangingPunct="1"/>
            <a:r>
              <a:rPr lang="en-US" sz="1350" dirty="0">
                <a:latin typeface="+mn-ea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5406657" y="2635548"/>
            <a:ext cx="614030" cy="61403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4400" eaLnBrk="1" hangingPunct="1"/>
            <a:r>
              <a:rPr lang="en-US" sz="2000" dirty="0">
                <a:latin typeface="+mn-ea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842093" y="2177019"/>
            <a:ext cx="614030" cy="61403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4400" eaLnBrk="1" hangingPunct="1"/>
            <a:r>
              <a:rPr lang="en-US" sz="2000" dirty="0">
                <a:latin typeface="+mn-ea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14401" y="3459903"/>
            <a:ext cx="614030" cy="61403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4400" eaLnBrk="1" hangingPunct="1"/>
            <a:r>
              <a:rPr lang="en-US" sz="2000" dirty="0">
                <a:latin typeface="+mn-ea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140303" y="3958268"/>
            <a:ext cx="398721" cy="3987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4400" eaLnBrk="1" hangingPunct="1"/>
            <a:r>
              <a:rPr lang="en-US" sz="1350" dirty="0">
                <a:latin typeface="+mn-ea"/>
              </a:rPr>
              <a:t>5</a:t>
            </a:r>
          </a:p>
        </p:txBody>
      </p:sp>
      <p:cxnSp>
        <p:nvCxnSpPr>
          <p:cNvPr id="31" name="Curved Connector 30"/>
          <p:cNvCxnSpPr>
            <a:stCxn id="9" idx="0"/>
            <a:endCxn id="8" idx="3"/>
          </p:cNvCxnSpPr>
          <p:nvPr/>
        </p:nvCxnSpPr>
        <p:spPr>
          <a:xfrm rot="5400000" flipH="1" flipV="1">
            <a:off x="1197327" y="2725214"/>
            <a:ext cx="758777" cy="710600"/>
          </a:xfrm>
          <a:prstGeom prst="curvedConnector3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2364378" y="1591046"/>
            <a:ext cx="2268760" cy="690314"/>
          </a:xfrm>
          <a:custGeom>
            <a:avLst/>
            <a:gdLst>
              <a:gd name="connsiteX0" fmla="*/ 0 w 2955851"/>
              <a:gd name="connsiteY0" fmla="*/ 845092 h 845092"/>
              <a:gd name="connsiteX1" fmla="*/ 935665 w 2955851"/>
              <a:gd name="connsiteY1" fmla="*/ 58282 h 845092"/>
              <a:gd name="connsiteX2" fmla="*/ 2955851 w 2955851"/>
              <a:gd name="connsiteY2" fmla="*/ 58282 h 84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cxnSp>
        <p:nvCxnSpPr>
          <p:cNvPr id="33" name="Curved Connector 32"/>
          <p:cNvCxnSpPr>
            <a:stCxn id="5" idx="5"/>
            <a:endCxn id="7" idx="0"/>
          </p:cNvCxnSpPr>
          <p:nvPr/>
        </p:nvCxnSpPr>
        <p:spPr>
          <a:xfrm rot="16200000" flipH="1">
            <a:off x="4883452" y="1805327"/>
            <a:ext cx="904204" cy="756236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7" idx="4"/>
            <a:endCxn id="14" idx="0"/>
          </p:cNvCxnSpPr>
          <p:nvPr/>
        </p:nvCxnSpPr>
        <p:spPr>
          <a:xfrm rot="16200000" flipH="1">
            <a:off x="5672322" y="3290927"/>
            <a:ext cx="708691" cy="625991"/>
          </a:xfrm>
          <a:prstGeom prst="curvedConnector3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615298" y="3440964"/>
            <a:ext cx="2283023" cy="629200"/>
            <a:chOff x="2153730" y="4587952"/>
            <a:chExt cx="3044030" cy="838933"/>
          </a:xfrm>
        </p:grpSpPr>
        <p:sp>
          <p:nvSpPr>
            <p:cNvPr id="17" name="TextBox 16"/>
            <p:cNvSpPr txBox="1"/>
            <p:nvPr/>
          </p:nvSpPr>
          <p:spPr>
            <a:xfrm>
              <a:off x="2153730" y="4587952"/>
              <a:ext cx="2634678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2012.6</a:t>
              </a:r>
              <a:r>
                <a:rPr lang="en-US" altLang="zh-CN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-2012.9 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某某咨询公司</a:t>
              </a:r>
              <a:r>
                <a:rPr lang="en-US" altLang="zh-CN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 </a:t>
              </a:r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28" name="Text Placeholder 5"/>
            <p:cNvSpPr txBox="1"/>
            <p:nvPr/>
          </p:nvSpPr>
          <p:spPr>
            <a:xfrm>
              <a:off x="2153730" y="4796273"/>
              <a:ext cx="3044030" cy="6306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参与多个领域国际、国内项目，独立进行网上资料快速搜寻、</a:t>
              </a:r>
              <a:r>
                <a:rPr lang="en-US" altLang="zh-CN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PPT</a:t>
              </a: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制作、</a:t>
              </a:r>
              <a:r>
                <a:rPr lang="en-US" altLang="zh-CN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Excel</a:t>
              </a: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统计分析、电话访谈中英文记录</a:t>
              </a:r>
              <a:endParaRPr lang="en-US" altLang="zh-CN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48468" y="2137299"/>
            <a:ext cx="2316622" cy="617021"/>
            <a:chOff x="3397955" y="2849731"/>
            <a:chExt cx="3088828" cy="822695"/>
          </a:xfrm>
        </p:grpSpPr>
        <p:sp>
          <p:nvSpPr>
            <p:cNvPr id="20" name="TextBox 19"/>
            <p:cNvSpPr txBox="1"/>
            <p:nvPr/>
          </p:nvSpPr>
          <p:spPr>
            <a:xfrm>
              <a:off x="3397955" y="2849731"/>
              <a:ext cx="28749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2013.4-2013.6 “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壹基金</a:t>
              </a:r>
              <a:r>
                <a:rPr 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”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公益基金会</a:t>
              </a:r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35" name="Text Placeholder 5"/>
            <p:cNvSpPr txBox="1"/>
            <p:nvPr/>
          </p:nvSpPr>
          <p:spPr>
            <a:xfrm>
              <a:off x="3397955" y="3041814"/>
              <a:ext cx="3088828" cy="6306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环保类公募</a:t>
              </a:r>
              <a:r>
                <a:rPr lang="zh-CN" altLang="en-US" sz="82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基金，负责会向</a:t>
              </a: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战管部经理汇报，协助项目管理、监测评估、人物访谈、会议记录等</a:t>
              </a:r>
              <a:r>
                <a:rPr lang="zh-CN" altLang="en-US" sz="82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工作</a:t>
              </a:r>
              <a:endParaRPr lang="zh-CN" altLang="en-US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08173" y="1295983"/>
            <a:ext cx="2316622" cy="617021"/>
            <a:chOff x="3397955" y="2849731"/>
            <a:chExt cx="3088828" cy="822695"/>
          </a:xfrm>
        </p:grpSpPr>
        <p:sp>
          <p:nvSpPr>
            <p:cNvPr id="30" name="TextBox 19"/>
            <p:cNvSpPr txBox="1"/>
            <p:nvPr/>
          </p:nvSpPr>
          <p:spPr>
            <a:xfrm>
              <a:off x="3397955" y="2849731"/>
              <a:ext cx="28749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2014.4-2014.6 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苹果创意营销大赛</a:t>
              </a:r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39" name="Text Placeholder 5"/>
            <p:cNvSpPr txBox="1"/>
            <p:nvPr/>
          </p:nvSpPr>
          <p:spPr>
            <a:xfrm>
              <a:off x="3397955" y="3041814"/>
              <a:ext cx="3088828" cy="6306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组建团队并协调分工，主导本产品</a:t>
              </a:r>
              <a:r>
                <a:rPr lang="en-US" altLang="zh-CN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SWOT</a:t>
              </a: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分析及竞品特点分析、竞品营销策略分析、策划本产品营销策略、撰写营销策划书</a:t>
              </a:r>
              <a:r>
                <a:rPr lang="zh-CN" altLang="en-US" sz="82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等</a:t>
              </a:r>
              <a:endParaRPr lang="zh-CN" altLang="en-US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037970" y="2586720"/>
            <a:ext cx="2316622" cy="617021"/>
            <a:chOff x="3397955" y="2849731"/>
            <a:chExt cx="3088828" cy="822695"/>
          </a:xfrm>
        </p:grpSpPr>
        <p:sp>
          <p:nvSpPr>
            <p:cNvPr id="41" name="TextBox 19"/>
            <p:cNvSpPr txBox="1"/>
            <p:nvPr/>
          </p:nvSpPr>
          <p:spPr>
            <a:xfrm>
              <a:off x="3397955" y="2849731"/>
              <a:ext cx="28749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2015.5-2015.9 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京东市场部</a:t>
              </a:r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42" name="Text Placeholder 5"/>
            <p:cNvSpPr txBox="1"/>
            <p:nvPr/>
          </p:nvSpPr>
          <p:spPr>
            <a:xfrm>
              <a:off x="3397955" y="3041814"/>
              <a:ext cx="3088828" cy="6306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参与和协助</a:t>
              </a:r>
              <a:r>
                <a:rPr lang="zh-CN" altLang="en-US" sz="82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多项京东重要</a:t>
              </a: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促销活动的策划和执行；迅速完成广告投放、传播、数据统计、效果跟踪等任务，并有效协助部门同事；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90041" y="3849117"/>
            <a:ext cx="2316622" cy="617021"/>
            <a:chOff x="3397955" y="2849731"/>
            <a:chExt cx="3088828" cy="822695"/>
          </a:xfrm>
        </p:grpSpPr>
        <p:sp>
          <p:nvSpPr>
            <p:cNvPr id="44" name="TextBox 19"/>
            <p:cNvSpPr txBox="1"/>
            <p:nvPr/>
          </p:nvSpPr>
          <p:spPr>
            <a:xfrm>
              <a:off x="3397955" y="2849731"/>
              <a:ext cx="2874952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2016.4-2016.9 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腾讯广州分公司实习</a:t>
              </a:r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45" name="Text Placeholder 5"/>
            <p:cNvSpPr txBox="1"/>
            <p:nvPr/>
          </p:nvSpPr>
          <p:spPr>
            <a:xfrm>
              <a:off x="3397955" y="3041814"/>
              <a:ext cx="3088828" cy="6306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独立</a:t>
              </a:r>
              <a:r>
                <a:rPr lang="zh-CN" altLang="en-US" sz="82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负责游戏</a:t>
              </a:r>
              <a:r>
                <a:rPr lang="zh-CN" altLang="en-US" sz="8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事业部技术类岗位招聘、入职全流程；直接与项目经理一对一沟通并整理需求、电面候选人</a:t>
              </a:r>
              <a:r>
                <a:rPr lang="zh-CN" altLang="en-US" sz="82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、与猎头对接，协调各方人员；</a:t>
              </a:r>
              <a:endParaRPr lang="zh-CN" altLang="en-US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8850" y="64376"/>
            <a:ext cx="3655037" cy="468540"/>
            <a:chOff x="138850" y="64376"/>
            <a:chExt cx="3655037" cy="468540"/>
          </a:xfrm>
        </p:grpSpPr>
        <p:sp>
          <p:nvSpPr>
            <p:cNvPr id="37" name="文本框 36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个人履历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64825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Personal resume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927245" y="1413162"/>
            <a:ext cx="643869" cy="812109"/>
          </a:xfrm>
          <a:custGeom>
            <a:avLst/>
            <a:gdLst>
              <a:gd name="T0" fmla="*/ 306 w 344"/>
              <a:gd name="T1" fmla="*/ 250 h 434"/>
              <a:gd name="T2" fmla="*/ 296 w 344"/>
              <a:gd name="T3" fmla="*/ 78 h 434"/>
              <a:gd name="T4" fmla="*/ 133 w 344"/>
              <a:gd name="T5" fmla="*/ 21 h 434"/>
              <a:gd name="T6" fmla="*/ 18 w 344"/>
              <a:gd name="T7" fmla="*/ 151 h 434"/>
              <a:gd name="T8" fmla="*/ 78 w 344"/>
              <a:gd name="T9" fmla="*/ 304 h 434"/>
              <a:gd name="T10" fmla="*/ 86 w 344"/>
              <a:gd name="T11" fmla="*/ 287 h 434"/>
              <a:gd name="T12" fmla="*/ 85 w 344"/>
              <a:gd name="T13" fmla="*/ 286 h 434"/>
              <a:gd name="T14" fmla="*/ 84 w 344"/>
              <a:gd name="T15" fmla="*/ 285 h 434"/>
              <a:gd name="T16" fmla="*/ 28 w 344"/>
              <a:gd name="T17" fmla="*/ 179 h 434"/>
              <a:gd name="T18" fmla="*/ 262 w 344"/>
              <a:gd name="T19" fmla="*/ 283 h 434"/>
              <a:gd name="T20" fmla="*/ 262 w 344"/>
              <a:gd name="T21" fmla="*/ 283 h 434"/>
              <a:gd name="T22" fmla="*/ 260 w 344"/>
              <a:gd name="T23" fmla="*/ 285 h 434"/>
              <a:gd name="T24" fmla="*/ 310 w 344"/>
              <a:gd name="T25" fmla="*/ 160 h 434"/>
              <a:gd name="T26" fmla="*/ 31 w 344"/>
              <a:gd name="T27" fmla="*/ 162 h 434"/>
              <a:gd name="T28" fmla="*/ 146 w 344"/>
              <a:gd name="T29" fmla="*/ 35 h 434"/>
              <a:gd name="T30" fmla="*/ 111 w 344"/>
              <a:gd name="T31" fmla="*/ 49 h 434"/>
              <a:gd name="T32" fmla="*/ 78 w 344"/>
              <a:gd name="T33" fmla="*/ 68 h 434"/>
              <a:gd name="T34" fmla="*/ 40 w 344"/>
              <a:gd name="T35" fmla="*/ 128 h 434"/>
              <a:gd name="T36" fmla="*/ 33 w 344"/>
              <a:gd name="T37" fmla="*/ 143 h 434"/>
              <a:gd name="T38" fmla="*/ 130 w 344"/>
              <a:gd name="T39" fmla="*/ 39 h 434"/>
              <a:gd name="T40" fmla="*/ 96 w 344"/>
              <a:gd name="T41" fmla="*/ 57 h 434"/>
              <a:gd name="T42" fmla="*/ 46 w 344"/>
              <a:gd name="T43" fmla="*/ 111 h 434"/>
              <a:gd name="T44" fmla="*/ 34 w 344"/>
              <a:gd name="T45" fmla="*/ 182 h 434"/>
              <a:gd name="T46" fmla="*/ 163 w 344"/>
              <a:gd name="T47" fmla="*/ 312 h 434"/>
              <a:gd name="T48" fmla="*/ 35 w 344"/>
              <a:gd name="T49" fmla="*/ 197 h 434"/>
              <a:gd name="T50" fmla="*/ 50 w 344"/>
              <a:gd name="T51" fmla="*/ 232 h 434"/>
              <a:gd name="T52" fmla="*/ 69 w 344"/>
              <a:gd name="T53" fmla="*/ 264 h 434"/>
              <a:gd name="T54" fmla="*/ 129 w 344"/>
              <a:gd name="T55" fmla="*/ 303 h 434"/>
              <a:gd name="T56" fmla="*/ 144 w 344"/>
              <a:gd name="T57" fmla="*/ 309 h 434"/>
              <a:gd name="T58" fmla="*/ 40 w 344"/>
              <a:gd name="T59" fmla="*/ 213 h 434"/>
              <a:gd name="T60" fmla="*/ 58 w 344"/>
              <a:gd name="T61" fmla="*/ 247 h 434"/>
              <a:gd name="T62" fmla="*/ 112 w 344"/>
              <a:gd name="T63" fmla="*/ 296 h 434"/>
              <a:gd name="T64" fmla="*/ 182 w 344"/>
              <a:gd name="T65" fmla="*/ 309 h 434"/>
              <a:gd name="T66" fmla="*/ 312 w 344"/>
              <a:gd name="T67" fmla="*/ 180 h 434"/>
              <a:gd name="T68" fmla="*/ 197 w 344"/>
              <a:gd name="T69" fmla="*/ 307 h 434"/>
              <a:gd name="T70" fmla="*/ 232 w 344"/>
              <a:gd name="T71" fmla="*/ 293 h 434"/>
              <a:gd name="T72" fmla="*/ 265 w 344"/>
              <a:gd name="T73" fmla="*/ 274 h 434"/>
              <a:gd name="T74" fmla="*/ 303 w 344"/>
              <a:gd name="T75" fmla="*/ 214 h 434"/>
              <a:gd name="T76" fmla="*/ 310 w 344"/>
              <a:gd name="T77" fmla="*/ 199 h 434"/>
              <a:gd name="T78" fmla="*/ 213 w 344"/>
              <a:gd name="T79" fmla="*/ 303 h 434"/>
              <a:gd name="T80" fmla="*/ 247 w 344"/>
              <a:gd name="T81" fmla="*/ 285 h 434"/>
              <a:gd name="T82" fmla="*/ 297 w 344"/>
              <a:gd name="T83" fmla="*/ 231 h 434"/>
              <a:gd name="T84" fmla="*/ 178 w 344"/>
              <a:gd name="T85" fmla="*/ 32 h 434"/>
              <a:gd name="T86" fmla="*/ 310 w 344"/>
              <a:gd name="T87" fmla="*/ 143 h 434"/>
              <a:gd name="T88" fmla="*/ 297 w 344"/>
              <a:gd name="T89" fmla="*/ 111 h 434"/>
              <a:gd name="T90" fmla="*/ 274 w 344"/>
              <a:gd name="T91" fmla="*/ 81 h 434"/>
              <a:gd name="T92" fmla="*/ 247 w 344"/>
              <a:gd name="T93" fmla="*/ 55 h 434"/>
              <a:gd name="T94" fmla="*/ 197 w 344"/>
              <a:gd name="T95" fmla="*/ 35 h 434"/>
              <a:gd name="T96" fmla="*/ 305 w 344"/>
              <a:gd name="T97" fmla="*/ 126 h 434"/>
              <a:gd name="T98" fmla="*/ 288 w 344"/>
              <a:gd name="T99" fmla="*/ 96 h 434"/>
              <a:gd name="T100" fmla="*/ 232 w 344"/>
              <a:gd name="T101" fmla="*/ 49 h 434"/>
              <a:gd name="T102" fmla="*/ 261 w 344"/>
              <a:gd name="T103" fmla="*/ 65 h 434"/>
              <a:gd name="T104" fmla="*/ 166 w 344"/>
              <a:gd name="T105" fmla="*/ 80 h 434"/>
              <a:gd name="T106" fmla="*/ 140 w 344"/>
              <a:gd name="T107" fmla="*/ 419 h 434"/>
              <a:gd name="T108" fmla="*/ 174 w 344"/>
              <a:gd name="T109" fmla="*/ 315 h 434"/>
              <a:gd name="T110" fmla="*/ 179 w 344"/>
              <a:gd name="T111" fmla="*/ 315 h 434"/>
              <a:gd name="T112" fmla="*/ 179 w 344"/>
              <a:gd name="T113" fmla="*/ 315 h 434"/>
              <a:gd name="T114" fmla="*/ 203 w 344"/>
              <a:gd name="T115" fmla="*/ 394 h 434"/>
              <a:gd name="T116" fmla="*/ 147 w 344"/>
              <a:gd name="T1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34">
                <a:moveTo>
                  <a:pt x="257" y="287"/>
                </a:moveTo>
                <a:cubicBezTo>
                  <a:pt x="285" y="378"/>
                  <a:pt x="285" y="378"/>
                  <a:pt x="285" y="378"/>
                </a:cubicBezTo>
                <a:cubicBezTo>
                  <a:pt x="292" y="379"/>
                  <a:pt x="292" y="379"/>
                  <a:pt x="292" y="37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301" y="286"/>
                  <a:pt x="301" y="286"/>
                  <a:pt x="301" y="286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35" y="228"/>
                  <a:pt x="335" y="228"/>
                  <a:pt x="335" y="228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44" y="162"/>
                  <a:pt x="344" y="162"/>
                  <a:pt x="344" y="162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29" y="9"/>
                  <a:pt x="229" y="9"/>
                  <a:pt x="229" y="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62" y="0"/>
                  <a:pt x="162" y="0"/>
                  <a:pt x="162" y="0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97" y="17"/>
                  <a:pt x="97" y="17"/>
                  <a:pt x="97" y="17"/>
                </a:cubicBezTo>
                <a:cubicBezTo>
                  <a:pt x="78" y="48"/>
                  <a:pt x="78" y="48"/>
                  <a:pt x="78" y="48"/>
                </a:cubicBezTo>
                <a:cubicBezTo>
                  <a:pt x="43" y="57"/>
                  <a:pt x="43" y="57"/>
                  <a:pt x="43" y="57"/>
                </a:cubicBezTo>
                <a:cubicBezTo>
                  <a:pt x="38" y="93"/>
                  <a:pt x="38" y="93"/>
                  <a:pt x="38" y="93"/>
                </a:cubicBezTo>
                <a:cubicBezTo>
                  <a:pt x="9" y="115"/>
                  <a:pt x="9" y="115"/>
                  <a:pt x="9" y="115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21" y="211"/>
                  <a:pt x="21" y="211"/>
                  <a:pt x="21" y="211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57" y="301"/>
                  <a:pt x="57" y="301"/>
                  <a:pt x="57" y="301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50" y="407"/>
                  <a:pt x="50" y="407"/>
                  <a:pt x="50" y="407"/>
                </a:cubicBezTo>
                <a:cubicBezTo>
                  <a:pt x="58" y="406"/>
                  <a:pt x="58" y="406"/>
                  <a:pt x="58" y="406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8" y="288"/>
                  <a:pt x="87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51" y="260"/>
                  <a:pt x="30" y="222"/>
                  <a:pt x="28" y="179"/>
                </a:cubicBezTo>
                <a:cubicBezTo>
                  <a:pt x="23" y="99"/>
                  <a:pt x="84" y="31"/>
                  <a:pt x="163" y="26"/>
                </a:cubicBezTo>
                <a:cubicBezTo>
                  <a:pt x="243" y="22"/>
                  <a:pt x="311" y="83"/>
                  <a:pt x="316" y="162"/>
                </a:cubicBezTo>
                <a:cubicBezTo>
                  <a:pt x="319" y="210"/>
                  <a:pt x="298" y="254"/>
                  <a:pt x="263" y="283"/>
                </a:cubicBezTo>
                <a:cubicBezTo>
                  <a:pt x="263" y="283"/>
                  <a:pt x="263" y="283"/>
                  <a:pt x="263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59" y="286"/>
                  <a:pt x="258" y="286"/>
                  <a:pt x="257" y="287"/>
                </a:cubicBezTo>
                <a:close/>
                <a:moveTo>
                  <a:pt x="310" y="160"/>
                </a:moveTo>
                <a:cubicBezTo>
                  <a:pt x="311" y="160"/>
                  <a:pt x="312" y="161"/>
                  <a:pt x="312" y="162"/>
                </a:cubicBezTo>
                <a:cubicBezTo>
                  <a:pt x="312" y="163"/>
                  <a:pt x="311" y="164"/>
                  <a:pt x="310" y="164"/>
                </a:cubicBezTo>
                <a:cubicBezTo>
                  <a:pt x="309" y="164"/>
                  <a:pt x="308" y="164"/>
                  <a:pt x="307" y="162"/>
                </a:cubicBezTo>
                <a:cubicBezTo>
                  <a:pt x="307" y="161"/>
                  <a:pt x="308" y="160"/>
                  <a:pt x="310" y="160"/>
                </a:cubicBezTo>
                <a:close/>
                <a:moveTo>
                  <a:pt x="33" y="164"/>
                </a:moveTo>
                <a:cubicBezTo>
                  <a:pt x="32" y="164"/>
                  <a:pt x="31" y="163"/>
                  <a:pt x="31" y="162"/>
                </a:cubicBezTo>
                <a:cubicBezTo>
                  <a:pt x="31" y="160"/>
                  <a:pt x="32" y="159"/>
                  <a:pt x="33" y="159"/>
                </a:cubicBezTo>
                <a:cubicBezTo>
                  <a:pt x="35" y="160"/>
                  <a:pt x="36" y="161"/>
                  <a:pt x="36" y="162"/>
                </a:cubicBezTo>
                <a:cubicBezTo>
                  <a:pt x="36" y="163"/>
                  <a:pt x="34" y="164"/>
                  <a:pt x="33" y="164"/>
                </a:cubicBezTo>
                <a:close/>
                <a:moveTo>
                  <a:pt x="142" y="36"/>
                </a:moveTo>
                <a:cubicBezTo>
                  <a:pt x="142" y="34"/>
                  <a:pt x="142" y="33"/>
                  <a:pt x="144" y="33"/>
                </a:cubicBezTo>
                <a:cubicBezTo>
                  <a:pt x="145" y="33"/>
                  <a:pt x="146" y="33"/>
                  <a:pt x="146" y="35"/>
                </a:cubicBezTo>
                <a:cubicBezTo>
                  <a:pt x="147" y="36"/>
                  <a:pt x="146" y="37"/>
                  <a:pt x="145" y="37"/>
                </a:cubicBezTo>
                <a:cubicBezTo>
                  <a:pt x="143" y="38"/>
                  <a:pt x="142" y="37"/>
                  <a:pt x="142" y="36"/>
                </a:cubicBezTo>
                <a:close/>
                <a:moveTo>
                  <a:pt x="108" y="48"/>
                </a:moveTo>
                <a:cubicBezTo>
                  <a:pt x="107" y="47"/>
                  <a:pt x="107" y="45"/>
                  <a:pt x="109" y="45"/>
                </a:cubicBezTo>
                <a:cubicBezTo>
                  <a:pt x="110" y="44"/>
                  <a:pt x="111" y="45"/>
                  <a:pt x="112" y="46"/>
                </a:cubicBezTo>
                <a:cubicBezTo>
                  <a:pt x="112" y="47"/>
                  <a:pt x="112" y="48"/>
                  <a:pt x="111" y="49"/>
                </a:cubicBezTo>
                <a:cubicBezTo>
                  <a:pt x="110" y="50"/>
                  <a:pt x="108" y="49"/>
                  <a:pt x="108" y="48"/>
                </a:cubicBezTo>
                <a:close/>
                <a:moveTo>
                  <a:pt x="78" y="68"/>
                </a:moveTo>
                <a:cubicBezTo>
                  <a:pt x="78" y="67"/>
                  <a:pt x="78" y="66"/>
                  <a:pt x="79" y="65"/>
                </a:cubicBezTo>
                <a:cubicBezTo>
                  <a:pt x="80" y="64"/>
                  <a:pt x="81" y="64"/>
                  <a:pt x="82" y="65"/>
                </a:cubicBezTo>
                <a:cubicBezTo>
                  <a:pt x="83" y="66"/>
                  <a:pt x="83" y="68"/>
                  <a:pt x="82" y="68"/>
                </a:cubicBezTo>
                <a:cubicBezTo>
                  <a:pt x="81" y="69"/>
                  <a:pt x="79" y="69"/>
                  <a:pt x="78" y="68"/>
                </a:cubicBezTo>
                <a:close/>
                <a:moveTo>
                  <a:pt x="55" y="95"/>
                </a:moveTo>
                <a:cubicBezTo>
                  <a:pt x="54" y="95"/>
                  <a:pt x="54" y="93"/>
                  <a:pt x="55" y="92"/>
                </a:cubicBezTo>
                <a:cubicBezTo>
                  <a:pt x="55" y="91"/>
                  <a:pt x="57" y="91"/>
                  <a:pt x="58" y="91"/>
                </a:cubicBezTo>
                <a:cubicBezTo>
                  <a:pt x="59" y="92"/>
                  <a:pt x="59" y="94"/>
                  <a:pt x="59" y="95"/>
                </a:cubicBezTo>
                <a:cubicBezTo>
                  <a:pt x="58" y="96"/>
                  <a:pt x="57" y="96"/>
                  <a:pt x="55" y="95"/>
                </a:cubicBezTo>
                <a:close/>
                <a:moveTo>
                  <a:pt x="40" y="128"/>
                </a:moveTo>
                <a:cubicBezTo>
                  <a:pt x="38" y="128"/>
                  <a:pt x="38" y="127"/>
                  <a:pt x="38" y="125"/>
                </a:cubicBezTo>
                <a:cubicBezTo>
                  <a:pt x="39" y="124"/>
                  <a:pt x="40" y="124"/>
                  <a:pt x="41" y="124"/>
                </a:cubicBezTo>
                <a:cubicBezTo>
                  <a:pt x="42" y="124"/>
                  <a:pt x="43" y="126"/>
                  <a:pt x="43" y="127"/>
                </a:cubicBezTo>
                <a:cubicBezTo>
                  <a:pt x="42" y="128"/>
                  <a:pt x="41" y="129"/>
                  <a:pt x="40" y="128"/>
                </a:cubicBezTo>
                <a:close/>
                <a:moveTo>
                  <a:pt x="35" y="146"/>
                </a:moveTo>
                <a:cubicBezTo>
                  <a:pt x="34" y="146"/>
                  <a:pt x="33" y="144"/>
                  <a:pt x="33" y="143"/>
                </a:cubicBezTo>
                <a:cubicBezTo>
                  <a:pt x="34" y="142"/>
                  <a:pt x="35" y="141"/>
                  <a:pt x="36" y="141"/>
                </a:cubicBezTo>
                <a:cubicBezTo>
                  <a:pt x="37" y="141"/>
                  <a:pt x="38" y="143"/>
                  <a:pt x="38" y="144"/>
                </a:cubicBezTo>
                <a:cubicBezTo>
                  <a:pt x="38" y="145"/>
                  <a:pt x="37" y="146"/>
                  <a:pt x="35" y="146"/>
                </a:cubicBezTo>
                <a:close/>
                <a:moveTo>
                  <a:pt x="125" y="40"/>
                </a:moveTo>
                <a:cubicBezTo>
                  <a:pt x="125" y="39"/>
                  <a:pt x="125" y="38"/>
                  <a:pt x="127" y="37"/>
                </a:cubicBezTo>
                <a:cubicBezTo>
                  <a:pt x="128" y="37"/>
                  <a:pt x="129" y="38"/>
                  <a:pt x="130" y="39"/>
                </a:cubicBezTo>
                <a:cubicBezTo>
                  <a:pt x="130" y="40"/>
                  <a:pt x="129" y="41"/>
                  <a:pt x="128" y="42"/>
                </a:cubicBezTo>
                <a:cubicBezTo>
                  <a:pt x="127" y="42"/>
                  <a:pt x="126" y="42"/>
                  <a:pt x="125" y="40"/>
                </a:cubicBezTo>
                <a:close/>
                <a:moveTo>
                  <a:pt x="93" y="57"/>
                </a:moveTo>
                <a:cubicBezTo>
                  <a:pt x="92" y="56"/>
                  <a:pt x="93" y="54"/>
                  <a:pt x="94" y="54"/>
                </a:cubicBezTo>
                <a:cubicBezTo>
                  <a:pt x="95" y="53"/>
                  <a:pt x="96" y="53"/>
                  <a:pt x="97" y="54"/>
                </a:cubicBezTo>
                <a:cubicBezTo>
                  <a:pt x="98" y="55"/>
                  <a:pt x="97" y="57"/>
                  <a:pt x="96" y="57"/>
                </a:cubicBezTo>
                <a:cubicBezTo>
                  <a:pt x="95" y="58"/>
                  <a:pt x="94" y="58"/>
                  <a:pt x="93" y="57"/>
                </a:cubicBezTo>
                <a:close/>
                <a:moveTo>
                  <a:pt x="46" y="111"/>
                </a:moveTo>
                <a:cubicBezTo>
                  <a:pt x="45" y="111"/>
                  <a:pt x="45" y="109"/>
                  <a:pt x="45" y="108"/>
                </a:cubicBezTo>
                <a:cubicBezTo>
                  <a:pt x="46" y="107"/>
                  <a:pt x="47" y="107"/>
                  <a:pt x="48" y="107"/>
                </a:cubicBezTo>
                <a:cubicBezTo>
                  <a:pt x="50" y="108"/>
                  <a:pt x="50" y="109"/>
                  <a:pt x="50" y="110"/>
                </a:cubicBezTo>
                <a:cubicBezTo>
                  <a:pt x="49" y="111"/>
                  <a:pt x="48" y="112"/>
                  <a:pt x="46" y="111"/>
                </a:cubicBezTo>
                <a:close/>
                <a:moveTo>
                  <a:pt x="66" y="81"/>
                </a:moveTo>
                <a:cubicBezTo>
                  <a:pt x="65" y="80"/>
                  <a:pt x="65" y="79"/>
                  <a:pt x="66" y="78"/>
                </a:cubicBezTo>
                <a:cubicBezTo>
                  <a:pt x="67" y="77"/>
                  <a:pt x="68" y="77"/>
                  <a:pt x="69" y="77"/>
                </a:cubicBezTo>
                <a:cubicBezTo>
                  <a:pt x="70" y="78"/>
                  <a:pt x="70" y="80"/>
                  <a:pt x="69" y="81"/>
                </a:cubicBezTo>
                <a:cubicBezTo>
                  <a:pt x="69" y="82"/>
                  <a:pt x="67" y="82"/>
                  <a:pt x="66" y="81"/>
                </a:cubicBezTo>
                <a:close/>
                <a:moveTo>
                  <a:pt x="34" y="182"/>
                </a:moveTo>
                <a:cubicBezTo>
                  <a:pt x="32" y="182"/>
                  <a:pt x="31" y="181"/>
                  <a:pt x="31" y="180"/>
                </a:cubicBezTo>
                <a:cubicBezTo>
                  <a:pt x="31" y="179"/>
                  <a:pt x="32" y="178"/>
                  <a:pt x="33" y="178"/>
                </a:cubicBezTo>
                <a:cubicBezTo>
                  <a:pt x="34" y="178"/>
                  <a:pt x="36" y="179"/>
                  <a:pt x="36" y="180"/>
                </a:cubicBezTo>
                <a:cubicBezTo>
                  <a:pt x="36" y="181"/>
                  <a:pt x="35" y="182"/>
                  <a:pt x="34" y="182"/>
                </a:cubicBezTo>
                <a:close/>
                <a:moveTo>
                  <a:pt x="165" y="309"/>
                </a:moveTo>
                <a:cubicBezTo>
                  <a:pt x="165" y="311"/>
                  <a:pt x="164" y="312"/>
                  <a:pt x="163" y="312"/>
                </a:cubicBezTo>
                <a:cubicBezTo>
                  <a:pt x="161" y="312"/>
                  <a:pt x="160" y="310"/>
                  <a:pt x="161" y="309"/>
                </a:cubicBezTo>
                <a:cubicBezTo>
                  <a:pt x="161" y="308"/>
                  <a:pt x="162" y="307"/>
                  <a:pt x="163" y="307"/>
                </a:cubicBezTo>
                <a:cubicBezTo>
                  <a:pt x="164" y="307"/>
                  <a:pt x="165" y="308"/>
                  <a:pt x="165" y="309"/>
                </a:cubicBezTo>
                <a:close/>
                <a:moveTo>
                  <a:pt x="36" y="201"/>
                </a:moveTo>
                <a:cubicBezTo>
                  <a:pt x="35" y="201"/>
                  <a:pt x="34" y="201"/>
                  <a:pt x="34" y="199"/>
                </a:cubicBezTo>
                <a:cubicBezTo>
                  <a:pt x="33" y="198"/>
                  <a:pt x="34" y="197"/>
                  <a:pt x="35" y="197"/>
                </a:cubicBezTo>
                <a:cubicBezTo>
                  <a:pt x="37" y="196"/>
                  <a:pt x="38" y="197"/>
                  <a:pt x="38" y="198"/>
                </a:cubicBezTo>
                <a:cubicBezTo>
                  <a:pt x="38" y="200"/>
                  <a:pt x="38" y="201"/>
                  <a:pt x="36" y="201"/>
                </a:cubicBezTo>
                <a:close/>
                <a:moveTo>
                  <a:pt x="49" y="235"/>
                </a:moveTo>
                <a:cubicBezTo>
                  <a:pt x="48" y="236"/>
                  <a:pt x="46" y="235"/>
                  <a:pt x="46" y="234"/>
                </a:cubicBezTo>
                <a:cubicBezTo>
                  <a:pt x="45" y="233"/>
                  <a:pt x="46" y="232"/>
                  <a:pt x="47" y="231"/>
                </a:cubicBezTo>
                <a:cubicBezTo>
                  <a:pt x="48" y="231"/>
                  <a:pt x="49" y="231"/>
                  <a:pt x="50" y="232"/>
                </a:cubicBezTo>
                <a:cubicBezTo>
                  <a:pt x="50" y="233"/>
                  <a:pt x="50" y="235"/>
                  <a:pt x="49" y="235"/>
                </a:cubicBezTo>
                <a:close/>
                <a:moveTo>
                  <a:pt x="69" y="264"/>
                </a:moveTo>
                <a:cubicBezTo>
                  <a:pt x="68" y="265"/>
                  <a:pt x="67" y="265"/>
                  <a:pt x="66" y="264"/>
                </a:cubicBezTo>
                <a:cubicBezTo>
                  <a:pt x="65" y="263"/>
                  <a:pt x="65" y="262"/>
                  <a:pt x="66" y="261"/>
                </a:cubicBezTo>
                <a:cubicBezTo>
                  <a:pt x="67" y="260"/>
                  <a:pt x="68" y="260"/>
                  <a:pt x="69" y="261"/>
                </a:cubicBezTo>
                <a:cubicBezTo>
                  <a:pt x="70" y="262"/>
                  <a:pt x="70" y="264"/>
                  <a:pt x="69" y="264"/>
                </a:cubicBezTo>
                <a:close/>
                <a:moveTo>
                  <a:pt x="96" y="287"/>
                </a:moveTo>
                <a:cubicBezTo>
                  <a:pt x="96" y="288"/>
                  <a:pt x="94" y="289"/>
                  <a:pt x="93" y="288"/>
                </a:cubicBezTo>
                <a:cubicBezTo>
                  <a:pt x="92" y="287"/>
                  <a:pt x="92" y="286"/>
                  <a:pt x="92" y="285"/>
                </a:cubicBezTo>
                <a:cubicBezTo>
                  <a:pt x="93" y="284"/>
                  <a:pt x="95" y="283"/>
                  <a:pt x="96" y="284"/>
                </a:cubicBezTo>
                <a:cubicBezTo>
                  <a:pt x="97" y="285"/>
                  <a:pt x="97" y="286"/>
                  <a:pt x="96" y="287"/>
                </a:cubicBezTo>
                <a:close/>
                <a:moveTo>
                  <a:pt x="129" y="303"/>
                </a:moveTo>
                <a:cubicBezTo>
                  <a:pt x="129" y="304"/>
                  <a:pt x="128" y="305"/>
                  <a:pt x="126" y="304"/>
                </a:cubicBezTo>
                <a:cubicBezTo>
                  <a:pt x="125" y="304"/>
                  <a:pt x="125" y="303"/>
                  <a:pt x="125" y="302"/>
                </a:cubicBezTo>
                <a:cubicBezTo>
                  <a:pt x="125" y="300"/>
                  <a:pt x="127" y="300"/>
                  <a:pt x="128" y="300"/>
                </a:cubicBezTo>
                <a:cubicBezTo>
                  <a:pt x="129" y="300"/>
                  <a:pt x="130" y="302"/>
                  <a:pt x="129" y="303"/>
                </a:cubicBezTo>
                <a:close/>
                <a:moveTo>
                  <a:pt x="147" y="307"/>
                </a:moveTo>
                <a:cubicBezTo>
                  <a:pt x="147" y="309"/>
                  <a:pt x="145" y="309"/>
                  <a:pt x="144" y="309"/>
                </a:cubicBezTo>
                <a:cubicBezTo>
                  <a:pt x="143" y="309"/>
                  <a:pt x="142" y="308"/>
                  <a:pt x="142" y="306"/>
                </a:cubicBezTo>
                <a:cubicBezTo>
                  <a:pt x="143" y="305"/>
                  <a:pt x="144" y="304"/>
                  <a:pt x="145" y="305"/>
                </a:cubicBezTo>
                <a:cubicBezTo>
                  <a:pt x="146" y="305"/>
                  <a:pt x="147" y="306"/>
                  <a:pt x="147" y="307"/>
                </a:cubicBezTo>
                <a:close/>
                <a:moveTo>
                  <a:pt x="41" y="218"/>
                </a:moveTo>
                <a:cubicBezTo>
                  <a:pt x="40" y="218"/>
                  <a:pt x="39" y="217"/>
                  <a:pt x="38" y="216"/>
                </a:cubicBezTo>
                <a:cubicBezTo>
                  <a:pt x="38" y="215"/>
                  <a:pt x="38" y="214"/>
                  <a:pt x="40" y="213"/>
                </a:cubicBezTo>
                <a:cubicBezTo>
                  <a:pt x="41" y="213"/>
                  <a:pt x="42" y="214"/>
                  <a:pt x="42" y="215"/>
                </a:cubicBezTo>
                <a:cubicBezTo>
                  <a:pt x="43" y="216"/>
                  <a:pt x="42" y="217"/>
                  <a:pt x="41" y="218"/>
                </a:cubicBezTo>
                <a:close/>
                <a:moveTo>
                  <a:pt x="58" y="250"/>
                </a:moveTo>
                <a:cubicBezTo>
                  <a:pt x="57" y="251"/>
                  <a:pt x="55" y="250"/>
                  <a:pt x="54" y="249"/>
                </a:cubicBezTo>
                <a:cubicBezTo>
                  <a:pt x="54" y="248"/>
                  <a:pt x="54" y="247"/>
                  <a:pt x="55" y="246"/>
                </a:cubicBezTo>
                <a:cubicBezTo>
                  <a:pt x="56" y="245"/>
                  <a:pt x="58" y="246"/>
                  <a:pt x="58" y="247"/>
                </a:cubicBezTo>
                <a:cubicBezTo>
                  <a:pt x="59" y="248"/>
                  <a:pt x="59" y="249"/>
                  <a:pt x="58" y="250"/>
                </a:cubicBezTo>
                <a:close/>
                <a:moveTo>
                  <a:pt x="112" y="296"/>
                </a:moveTo>
                <a:cubicBezTo>
                  <a:pt x="112" y="297"/>
                  <a:pt x="110" y="298"/>
                  <a:pt x="109" y="297"/>
                </a:cubicBezTo>
                <a:cubicBezTo>
                  <a:pt x="108" y="297"/>
                  <a:pt x="108" y="295"/>
                  <a:pt x="108" y="294"/>
                </a:cubicBezTo>
                <a:cubicBezTo>
                  <a:pt x="109" y="293"/>
                  <a:pt x="110" y="293"/>
                  <a:pt x="111" y="293"/>
                </a:cubicBezTo>
                <a:cubicBezTo>
                  <a:pt x="112" y="294"/>
                  <a:pt x="113" y="295"/>
                  <a:pt x="112" y="296"/>
                </a:cubicBezTo>
                <a:close/>
                <a:moveTo>
                  <a:pt x="82" y="277"/>
                </a:moveTo>
                <a:cubicBezTo>
                  <a:pt x="81" y="278"/>
                  <a:pt x="80" y="278"/>
                  <a:pt x="79" y="277"/>
                </a:cubicBezTo>
                <a:cubicBezTo>
                  <a:pt x="78" y="276"/>
                  <a:pt x="78" y="275"/>
                  <a:pt x="78" y="274"/>
                </a:cubicBezTo>
                <a:cubicBezTo>
                  <a:pt x="79" y="273"/>
                  <a:pt x="81" y="273"/>
                  <a:pt x="82" y="273"/>
                </a:cubicBezTo>
                <a:cubicBezTo>
                  <a:pt x="83" y="274"/>
                  <a:pt x="83" y="276"/>
                  <a:pt x="82" y="277"/>
                </a:cubicBezTo>
                <a:close/>
                <a:moveTo>
                  <a:pt x="182" y="309"/>
                </a:moveTo>
                <a:cubicBezTo>
                  <a:pt x="182" y="310"/>
                  <a:pt x="182" y="311"/>
                  <a:pt x="180" y="311"/>
                </a:cubicBezTo>
                <a:cubicBezTo>
                  <a:pt x="179" y="312"/>
                  <a:pt x="178" y="311"/>
                  <a:pt x="178" y="309"/>
                </a:cubicBezTo>
                <a:cubicBezTo>
                  <a:pt x="178" y="308"/>
                  <a:pt x="179" y="307"/>
                  <a:pt x="180" y="307"/>
                </a:cubicBezTo>
                <a:cubicBezTo>
                  <a:pt x="181" y="307"/>
                  <a:pt x="182" y="308"/>
                  <a:pt x="182" y="309"/>
                </a:cubicBezTo>
                <a:close/>
                <a:moveTo>
                  <a:pt x="310" y="178"/>
                </a:moveTo>
                <a:cubicBezTo>
                  <a:pt x="311" y="178"/>
                  <a:pt x="312" y="179"/>
                  <a:pt x="312" y="180"/>
                </a:cubicBezTo>
                <a:cubicBezTo>
                  <a:pt x="312" y="182"/>
                  <a:pt x="311" y="183"/>
                  <a:pt x="310" y="183"/>
                </a:cubicBezTo>
                <a:cubicBezTo>
                  <a:pt x="309" y="183"/>
                  <a:pt x="308" y="181"/>
                  <a:pt x="308" y="180"/>
                </a:cubicBezTo>
                <a:cubicBezTo>
                  <a:pt x="308" y="179"/>
                  <a:pt x="309" y="178"/>
                  <a:pt x="310" y="178"/>
                </a:cubicBezTo>
                <a:close/>
                <a:moveTo>
                  <a:pt x="201" y="306"/>
                </a:moveTo>
                <a:cubicBezTo>
                  <a:pt x="201" y="308"/>
                  <a:pt x="201" y="309"/>
                  <a:pt x="199" y="309"/>
                </a:cubicBezTo>
                <a:cubicBezTo>
                  <a:pt x="198" y="309"/>
                  <a:pt x="197" y="309"/>
                  <a:pt x="197" y="307"/>
                </a:cubicBezTo>
                <a:cubicBezTo>
                  <a:pt x="196" y="306"/>
                  <a:pt x="197" y="305"/>
                  <a:pt x="198" y="305"/>
                </a:cubicBezTo>
                <a:cubicBezTo>
                  <a:pt x="200" y="304"/>
                  <a:pt x="201" y="305"/>
                  <a:pt x="201" y="306"/>
                </a:cubicBezTo>
                <a:close/>
                <a:moveTo>
                  <a:pt x="235" y="294"/>
                </a:moveTo>
                <a:cubicBezTo>
                  <a:pt x="236" y="295"/>
                  <a:pt x="236" y="296"/>
                  <a:pt x="234" y="297"/>
                </a:cubicBezTo>
                <a:cubicBezTo>
                  <a:pt x="233" y="298"/>
                  <a:pt x="232" y="297"/>
                  <a:pt x="231" y="296"/>
                </a:cubicBezTo>
                <a:cubicBezTo>
                  <a:pt x="231" y="295"/>
                  <a:pt x="231" y="294"/>
                  <a:pt x="232" y="293"/>
                </a:cubicBezTo>
                <a:cubicBezTo>
                  <a:pt x="233" y="292"/>
                  <a:pt x="235" y="293"/>
                  <a:pt x="235" y="294"/>
                </a:cubicBezTo>
                <a:close/>
                <a:moveTo>
                  <a:pt x="265" y="274"/>
                </a:moveTo>
                <a:cubicBezTo>
                  <a:pt x="265" y="275"/>
                  <a:pt x="265" y="276"/>
                  <a:pt x="264" y="277"/>
                </a:cubicBezTo>
                <a:cubicBezTo>
                  <a:pt x="263" y="278"/>
                  <a:pt x="262" y="278"/>
                  <a:pt x="261" y="277"/>
                </a:cubicBezTo>
                <a:cubicBezTo>
                  <a:pt x="260" y="276"/>
                  <a:pt x="260" y="274"/>
                  <a:pt x="261" y="274"/>
                </a:cubicBezTo>
                <a:cubicBezTo>
                  <a:pt x="262" y="273"/>
                  <a:pt x="264" y="273"/>
                  <a:pt x="265" y="274"/>
                </a:cubicBezTo>
                <a:close/>
                <a:moveTo>
                  <a:pt x="288" y="247"/>
                </a:moveTo>
                <a:cubicBezTo>
                  <a:pt x="289" y="247"/>
                  <a:pt x="289" y="249"/>
                  <a:pt x="288" y="250"/>
                </a:cubicBezTo>
                <a:cubicBezTo>
                  <a:pt x="288" y="251"/>
                  <a:pt x="286" y="251"/>
                  <a:pt x="285" y="251"/>
                </a:cubicBezTo>
                <a:cubicBezTo>
                  <a:pt x="284" y="250"/>
                  <a:pt x="284" y="248"/>
                  <a:pt x="284" y="247"/>
                </a:cubicBezTo>
                <a:cubicBezTo>
                  <a:pt x="285" y="246"/>
                  <a:pt x="287" y="246"/>
                  <a:pt x="288" y="247"/>
                </a:cubicBezTo>
                <a:close/>
                <a:moveTo>
                  <a:pt x="303" y="214"/>
                </a:moveTo>
                <a:cubicBezTo>
                  <a:pt x="305" y="214"/>
                  <a:pt x="305" y="215"/>
                  <a:pt x="305" y="217"/>
                </a:cubicBezTo>
                <a:cubicBezTo>
                  <a:pt x="305" y="218"/>
                  <a:pt x="303" y="219"/>
                  <a:pt x="302" y="218"/>
                </a:cubicBezTo>
                <a:cubicBezTo>
                  <a:pt x="301" y="218"/>
                  <a:pt x="300" y="216"/>
                  <a:pt x="301" y="215"/>
                </a:cubicBezTo>
                <a:cubicBezTo>
                  <a:pt x="301" y="214"/>
                  <a:pt x="302" y="213"/>
                  <a:pt x="303" y="214"/>
                </a:cubicBezTo>
                <a:close/>
                <a:moveTo>
                  <a:pt x="308" y="196"/>
                </a:moveTo>
                <a:cubicBezTo>
                  <a:pt x="309" y="197"/>
                  <a:pt x="310" y="198"/>
                  <a:pt x="310" y="199"/>
                </a:cubicBezTo>
                <a:cubicBezTo>
                  <a:pt x="309" y="200"/>
                  <a:pt x="308" y="201"/>
                  <a:pt x="307" y="201"/>
                </a:cubicBezTo>
                <a:cubicBezTo>
                  <a:pt x="306" y="201"/>
                  <a:pt x="305" y="199"/>
                  <a:pt x="305" y="198"/>
                </a:cubicBezTo>
                <a:cubicBezTo>
                  <a:pt x="305" y="197"/>
                  <a:pt x="307" y="196"/>
                  <a:pt x="308" y="196"/>
                </a:cubicBezTo>
                <a:close/>
                <a:moveTo>
                  <a:pt x="218" y="302"/>
                </a:moveTo>
                <a:cubicBezTo>
                  <a:pt x="218" y="303"/>
                  <a:pt x="218" y="304"/>
                  <a:pt x="216" y="305"/>
                </a:cubicBezTo>
                <a:cubicBezTo>
                  <a:pt x="215" y="305"/>
                  <a:pt x="214" y="304"/>
                  <a:pt x="213" y="303"/>
                </a:cubicBezTo>
                <a:cubicBezTo>
                  <a:pt x="213" y="302"/>
                  <a:pt x="214" y="301"/>
                  <a:pt x="215" y="300"/>
                </a:cubicBezTo>
                <a:cubicBezTo>
                  <a:pt x="216" y="300"/>
                  <a:pt x="217" y="300"/>
                  <a:pt x="218" y="302"/>
                </a:cubicBezTo>
                <a:close/>
                <a:moveTo>
                  <a:pt x="250" y="285"/>
                </a:moveTo>
                <a:cubicBezTo>
                  <a:pt x="251" y="286"/>
                  <a:pt x="250" y="288"/>
                  <a:pt x="249" y="288"/>
                </a:cubicBezTo>
                <a:cubicBezTo>
                  <a:pt x="248" y="289"/>
                  <a:pt x="247" y="289"/>
                  <a:pt x="246" y="288"/>
                </a:cubicBezTo>
                <a:cubicBezTo>
                  <a:pt x="245" y="287"/>
                  <a:pt x="246" y="285"/>
                  <a:pt x="247" y="285"/>
                </a:cubicBezTo>
                <a:cubicBezTo>
                  <a:pt x="248" y="284"/>
                  <a:pt x="249" y="284"/>
                  <a:pt x="250" y="285"/>
                </a:cubicBezTo>
                <a:close/>
                <a:moveTo>
                  <a:pt x="297" y="231"/>
                </a:moveTo>
                <a:cubicBezTo>
                  <a:pt x="298" y="231"/>
                  <a:pt x="298" y="233"/>
                  <a:pt x="298" y="234"/>
                </a:cubicBezTo>
                <a:cubicBezTo>
                  <a:pt x="297" y="235"/>
                  <a:pt x="296" y="235"/>
                  <a:pt x="295" y="235"/>
                </a:cubicBezTo>
                <a:cubicBezTo>
                  <a:pt x="294" y="234"/>
                  <a:pt x="293" y="233"/>
                  <a:pt x="294" y="232"/>
                </a:cubicBezTo>
                <a:cubicBezTo>
                  <a:pt x="294" y="231"/>
                  <a:pt x="296" y="230"/>
                  <a:pt x="297" y="231"/>
                </a:cubicBezTo>
                <a:close/>
                <a:moveTo>
                  <a:pt x="277" y="261"/>
                </a:moveTo>
                <a:cubicBezTo>
                  <a:pt x="278" y="262"/>
                  <a:pt x="278" y="263"/>
                  <a:pt x="277" y="264"/>
                </a:cubicBezTo>
                <a:cubicBezTo>
                  <a:pt x="276" y="265"/>
                  <a:pt x="275" y="265"/>
                  <a:pt x="274" y="265"/>
                </a:cubicBezTo>
                <a:cubicBezTo>
                  <a:pt x="273" y="264"/>
                  <a:pt x="273" y="262"/>
                  <a:pt x="274" y="261"/>
                </a:cubicBezTo>
                <a:cubicBezTo>
                  <a:pt x="274" y="260"/>
                  <a:pt x="276" y="260"/>
                  <a:pt x="277" y="261"/>
                </a:cubicBezTo>
                <a:close/>
                <a:moveTo>
                  <a:pt x="178" y="32"/>
                </a:moveTo>
                <a:cubicBezTo>
                  <a:pt x="178" y="31"/>
                  <a:pt x="179" y="30"/>
                  <a:pt x="181" y="30"/>
                </a:cubicBezTo>
                <a:cubicBezTo>
                  <a:pt x="182" y="30"/>
                  <a:pt x="183" y="31"/>
                  <a:pt x="183" y="33"/>
                </a:cubicBezTo>
                <a:cubicBezTo>
                  <a:pt x="183" y="34"/>
                  <a:pt x="182" y="35"/>
                  <a:pt x="180" y="35"/>
                </a:cubicBezTo>
                <a:cubicBezTo>
                  <a:pt x="179" y="35"/>
                  <a:pt x="178" y="34"/>
                  <a:pt x="178" y="32"/>
                </a:cubicBezTo>
                <a:close/>
                <a:moveTo>
                  <a:pt x="307" y="141"/>
                </a:moveTo>
                <a:cubicBezTo>
                  <a:pt x="308" y="141"/>
                  <a:pt x="309" y="142"/>
                  <a:pt x="310" y="143"/>
                </a:cubicBezTo>
                <a:cubicBezTo>
                  <a:pt x="310" y="144"/>
                  <a:pt x="309" y="145"/>
                  <a:pt x="308" y="146"/>
                </a:cubicBezTo>
                <a:cubicBezTo>
                  <a:pt x="307" y="146"/>
                  <a:pt x="305" y="145"/>
                  <a:pt x="305" y="144"/>
                </a:cubicBezTo>
                <a:cubicBezTo>
                  <a:pt x="305" y="143"/>
                  <a:pt x="306" y="141"/>
                  <a:pt x="307" y="141"/>
                </a:cubicBezTo>
                <a:close/>
                <a:moveTo>
                  <a:pt x="294" y="107"/>
                </a:moveTo>
                <a:cubicBezTo>
                  <a:pt x="296" y="106"/>
                  <a:pt x="297" y="107"/>
                  <a:pt x="298" y="108"/>
                </a:cubicBezTo>
                <a:cubicBezTo>
                  <a:pt x="298" y="109"/>
                  <a:pt x="298" y="110"/>
                  <a:pt x="297" y="111"/>
                </a:cubicBezTo>
                <a:cubicBezTo>
                  <a:pt x="295" y="111"/>
                  <a:pt x="294" y="111"/>
                  <a:pt x="293" y="110"/>
                </a:cubicBezTo>
                <a:cubicBezTo>
                  <a:pt x="293" y="109"/>
                  <a:pt x="293" y="107"/>
                  <a:pt x="294" y="107"/>
                </a:cubicBezTo>
                <a:close/>
                <a:moveTo>
                  <a:pt x="274" y="78"/>
                </a:moveTo>
                <a:cubicBezTo>
                  <a:pt x="275" y="77"/>
                  <a:pt x="277" y="77"/>
                  <a:pt x="277" y="78"/>
                </a:cubicBezTo>
                <a:cubicBezTo>
                  <a:pt x="278" y="79"/>
                  <a:pt x="278" y="80"/>
                  <a:pt x="277" y="81"/>
                </a:cubicBezTo>
                <a:cubicBezTo>
                  <a:pt x="276" y="82"/>
                  <a:pt x="275" y="82"/>
                  <a:pt x="274" y="81"/>
                </a:cubicBezTo>
                <a:cubicBezTo>
                  <a:pt x="273" y="80"/>
                  <a:pt x="273" y="79"/>
                  <a:pt x="274" y="78"/>
                </a:cubicBezTo>
                <a:close/>
                <a:moveTo>
                  <a:pt x="247" y="55"/>
                </a:moveTo>
                <a:cubicBezTo>
                  <a:pt x="248" y="54"/>
                  <a:pt x="249" y="53"/>
                  <a:pt x="250" y="54"/>
                </a:cubicBezTo>
                <a:cubicBezTo>
                  <a:pt x="251" y="55"/>
                  <a:pt x="252" y="56"/>
                  <a:pt x="251" y="57"/>
                </a:cubicBezTo>
                <a:cubicBezTo>
                  <a:pt x="250" y="58"/>
                  <a:pt x="249" y="59"/>
                  <a:pt x="248" y="58"/>
                </a:cubicBezTo>
                <a:cubicBezTo>
                  <a:pt x="247" y="57"/>
                  <a:pt x="246" y="56"/>
                  <a:pt x="247" y="55"/>
                </a:cubicBezTo>
                <a:close/>
                <a:moveTo>
                  <a:pt x="214" y="39"/>
                </a:moveTo>
                <a:cubicBezTo>
                  <a:pt x="214" y="38"/>
                  <a:pt x="216" y="37"/>
                  <a:pt x="217" y="37"/>
                </a:cubicBezTo>
                <a:cubicBezTo>
                  <a:pt x="218" y="38"/>
                  <a:pt x="219" y="39"/>
                  <a:pt x="218" y="40"/>
                </a:cubicBezTo>
                <a:cubicBezTo>
                  <a:pt x="218" y="42"/>
                  <a:pt x="217" y="42"/>
                  <a:pt x="215" y="42"/>
                </a:cubicBezTo>
                <a:cubicBezTo>
                  <a:pt x="214" y="41"/>
                  <a:pt x="214" y="40"/>
                  <a:pt x="214" y="39"/>
                </a:cubicBezTo>
                <a:close/>
                <a:moveTo>
                  <a:pt x="197" y="35"/>
                </a:moveTo>
                <a:cubicBezTo>
                  <a:pt x="197" y="33"/>
                  <a:pt x="198" y="33"/>
                  <a:pt x="199" y="33"/>
                </a:cubicBezTo>
                <a:cubicBezTo>
                  <a:pt x="200" y="33"/>
                  <a:pt x="201" y="34"/>
                  <a:pt x="201" y="35"/>
                </a:cubicBezTo>
                <a:cubicBezTo>
                  <a:pt x="201" y="37"/>
                  <a:pt x="200" y="38"/>
                  <a:pt x="198" y="37"/>
                </a:cubicBezTo>
                <a:cubicBezTo>
                  <a:pt x="197" y="37"/>
                  <a:pt x="196" y="36"/>
                  <a:pt x="197" y="35"/>
                </a:cubicBezTo>
                <a:close/>
                <a:moveTo>
                  <a:pt x="302" y="124"/>
                </a:moveTo>
                <a:cubicBezTo>
                  <a:pt x="303" y="124"/>
                  <a:pt x="305" y="125"/>
                  <a:pt x="305" y="126"/>
                </a:cubicBezTo>
                <a:cubicBezTo>
                  <a:pt x="306" y="127"/>
                  <a:pt x="305" y="128"/>
                  <a:pt x="304" y="129"/>
                </a:cubicBezTo>
                <a:cubicBezTo>
                  <a:pt x="302" y="129"/>
                  <a:pt x="301" y="129"/>
                  <a:pt x="301" y="127"/>
                </a:cubicBezTo>
                <a:cubicBezTo>
                  <a:pt x="300" y="126"/>
                  <a:pt x="301" y="125"/>
                  <a:pt x="302" y="124"/>
                </a:cubicBezTo>
                <a:close/>
                <a:moveTo>
                  <a:pt x="286" y="92"/>
                </a:moveTo>
                <a:cubicBezTo>
                  <a:pt x="287" y="91"/>
                  <a:pt x="288" y="92"/>
                  <a:pt x="289" y="93"/>
                </a:cubicBezTo>
                <a:cubicBezTo>
                  <a:pt x="290" y="94"/>
                  <a:pt x="289" y="95"/>
                  <a:pt x="288" y="96"/>
                </a:cubicBezTo>
                <a:cubicBezTo>
                  <a:pt x="287" y="97"/>
                  <a:pt x="286" y="96"/>
                  <a:pt x="285" y="95"/>
                </a:cubicBezTo>
                <a:cubicBezTo>
                  <a:pt x="284" y="94"/>
                  <a:pt x="285" y="93"/>
                  <a:pt x="286" y="92"/>
                </a:cubicBezTo>
                <a:close/>
                <a:moveTo>
                  <a:pt x="231" y="46"/>
                </a:moveTo>
                <a:cubicBezTo>
                  <a:pt x="232" y="45"/>
                  <a:pt x="233" y="44"/>
                  <a:pt x="234" y="45"/>
                </a:cubicBezTo>
                <a:cubicBezTo>
                  <a:pt x="235" y="45"/>
                  <a:pt x="236" y="47"/>
                  <a:pt x="235" y="48"/>
                </a:cubicBezTo>
                <a:cubicBezTo>
                  <a:pt x="235" y="49"/>
                  <a:pt x="233" y="49"/>
                  <a:pt x="232" y="49"/>
                </a:cubicBezTo>
                <a:cubicBezTo>
                  <a:pt x="231" y="48"/>
                  <a:pt x="230" y="47"/>
                  <a:pt x="231" y="46"/>
                </a:cubicBezTo>
                <a:close/>
                <a:moveTo>
                  <a:pt x="261" y="65"/>
                </a:moveTo>
                <a:cubicBezTo>
                  <a:pt x="262" y="64"/>
                  <a:pt x="264" y="64"/>
                  <a:pt x="265" y="65"/>
                </a:cubicBezTo>
                <a:cubicBezTo>
                  <a:pt x="266" y="66"/>
                  <a:pt x="266" y="67"/>
                  <a:pt x="265" y="68"/>
                </a:cubicBezTo>
                <a:cubicBezTo>
                  <a:pt x="264" y="69"/>
                  <a:pt x="263" y="69"/>
                  <a:pt x="262" y="69"/>
                </a:cubicBezTo>
                <a:cubicBezTo>
                  <a:pt x="261" y="68"/>
                  <a:pt x="261" y="66"/>
                  <a:pt x="261" y="65"/>
                </a:cubicBezTo>
                <a:close/>
                <a:moveTo>
                  <a:pt x="166" y="70"/>
                </a:moveTo>
                <a:cubicBezTo>
                  <a:pt x="222" y="66"/>
                  <a:pt x="269" y="109"/>
                  <a:pt x="273" y="165"/>
                </a:cubicBezTo>
                <a:cubicBezTo>
                  <a:pt x="276" y="220"/>
                  <a:pt x="233" y="268"/>
                  <a:pt x="178" y="271"/>
                </a:cubicBezTo>
                <a:cubicBezTo>
                  <a:pt x="122" y="275"/>
                  <a:pt x="74" y="232"/>
                  <a:pt x="71" y="176"/>
                </a:cubicBezTo>
                <a:cubicBezTo>
                  <a:pt x="68" y="121"/>
                  <a:pt x="110" y="73"/>
                  <a:pt x="166" y="70"/>
                </a:cubicBezTo>
                <a:close/>
                <a:moveTo>
                  <a:pt x="166" y="80"/>
                </a:moveTo>
                <a:cubicBezTo>
                  <a:pt x="216" y="77"/>
                  <a:pt x="259" y="115"/>
                  <a:pt x="262" y="165"/>
                </a:cubicBezTo>
                <a:cubicBezTo>
                  <a:pt x="265" y="215"/>
                  <a:pt x="227" y="258"/>
                  <a:pt x="177" y="261"/>
                </a:cubicBezTo>
                <a:cubicBezTo>
                  <a:pt x="127" y="264"/>
                  <a:pt x="84" y="226"/>
                  <a:pt x="82" y="176"/>
                </a:cubicBezTo>
                <a:cubicBezTo>
                  <a:pt x="79" y="126"/>
                  <a:pt x="117" y="83"/>
                  <a:pt x="166" y="80"/>
                </a:cubicBezTo>
                <a:close/>
                <a:moveTo>
                  <a:pt x="168" y="316"/>
                </a:moveTo>
                <a:cubicBezTo>
                  <a:pt x="140" y="419"/>
                  <a:pt x="140" y="419"/>
                  <a:pt x="140" y="419"/>
                </a:cubicBezTo>
                <a:cubicBezTo>
                  <a:pt x="129" y="396"/>
                  <a:pt x="129" y="396"/>
                  <a:pt x="129" y="39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93" y="292"/>
                  <a:pt x="93" y="292"/>
                  <a:pt x="93" y="292"/>
                </a:cubicBezTo>
                <a:cubicBezTo>
                  <a:pt x="115" y="306"/>
                  <a:pt x="141" y="314"/>
                  <a:pt x="16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70" y="315"/>
                  <a:pt x="172" y="315"/>
                  <a:pt x="174" y="315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5" y="315"/>
                  <a:pt x="177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80" y="315"/>
                  <a:pt x="180" y="315"/>
                </a:cubicBezTo>
                <a:cubicBezTo>
                  <a:pt x="207" y="313"/>
                  <a:pt x="232" y="304"/>
                  <a:pt x="253" y="29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13" y="370"/>
                  <a:pt x="213" y="370"/>
                  <a:pt x="213" y="370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179" y="316"/>
                  <a:pt x="179" y="316"/>
                  <a:pt x="179" y="316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4" y="334"/>
                  <a:pt x="174" y="334"/>
                  <a:pt x="174" y="334"/>
                </a:cubicBezTo>
                <a:cubicBezTo>
                  <a:pt x="147" y="434"/>
                  <a:pt x="147" y="434"/>
                  <a:pt x="147" y="434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71" y="324"/>
                  <a:pt x="171" y="324"/>
                  <a:pt x="171" y="324"/>
                </a:cubicBezTo>
                <a:lnTo>
                  <a:pt x="168" y="316"/>
                </a:lnTo>
                <a:close/>
              </a:path>
            </a:pathLst>
          </a:custGeom>
          <a:gradFill>
            <a:gsLst>
              <a:gs pos="3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72835" y="1481941"/>
            <a:ext cx="2631001" cy="687357"/>
            <a:chOff x="3397955" y="2790056"/>
            <a:chExt cx="3088828" cy="916472"/>
          </a:xfrm>
        </p:grpSpPr>
        <p:sp>
          <p:nvSpPr>
            <p:cNvPr id="7" name="TextBox 19"/>
            <p:cNvSpPr txBox="1"/>
            <p:nvPr/>
          </p:nvSpPr>
          <p:spPr>
            <a:xfrm>
              <a:off x="3397955" y="2790056"/>
              <a:ext cx="2874952" cy="34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2012.9-2016.6 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四次校一等奖学金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8" name="Text Placeholder 5"/>
            <p:cNvSpPr txBox="1"/>
            <p:nvPr/>
          </p:nvSpPr>
          <p:spPr>
            <a:xfrm>
              <a:off x="3397955" y="3075915"/>
              <a:ext cx="3088828" cy="6306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这里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添加在校表现或者详细型</a:t>
              </a:r>
              <a:r>
                <a:rPr lang="zh-CN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描述，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这里添加在校表现或者详细型描述，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4740165" y="1409700"/>
            <a:ext cx="643869" cy="812109"/>
          </a:xfrm>
          <a:custGeom>
            <a:avLst/>
            <a:gdLst>
              <a:gd name="T0" fmla="*/ 306 w 344"/>
              <a:gd name="T1" fmla="*/ 250 h 434"/>
              <a:gd name="T2" fmla="*/ 296 w 344"/>
              <a:gd name="T3" fmla="*/ 78 h 434"/>
              <a:gd name="T4" fmla="*/ 133 w 344"/>
              <a:gd name="T5" fmla="*/ 21 h 434"/>
              <a:gd name="T6" fmla="*/ 18 w 344"/>
              <a:gd name="T7" fmla="*/ 151 h 434"/>
              <a:gd name="T8" fmla="*/ 78 w 344"/>
              <a:gd name="T9" fmla="*/ 304 h 434"/>
              <a:gd name="T10" fmla="*/ 86 w 344"/>
              <a:gd name="T11" fmla="*/ 287 h 434"/>
              <a:gd name="T12" fmla="*/ 85 w 344"/>
              <a:gd name="T13" fmla="*/ 286 h 434"/>
              <a:gd name="T14" fmla="*/ 84 w 344"/>
              <a:gd name="T15" fmla="*/ 285 h 434"/>
              <a:gd name="T16" fmla="*/ 28 w 344"/>
              <a:gd name="T17" fmla="*/ 179 h 434"/>
              <a:gd name="T18" fmla="*/ 262 w 344"/>
              <a:gd name="T19" fmla="*/ 283 h 434"/>
              <a:gd name="T20" fmla="*/ 262 w 344"/>
              <a:gd name="T21" fmla="*/ 283 h 434"/>
              <a:gd name="T22" fmla="*/ 260 w 344"/>
              <a:gd name="T23" fmla="*/ 285 h 434"/>
              <a:gd name="T24" fmla="*/ 310 w 344"/>
              <a:gd name="T25" fmla="*/ 160 h 434"/>
              <a:gd name="T26" fmla="*/ 31 w 344"/>
              <a:gd name="T27" fmla="*/ 162 h 434"/>
              <a:gd name="T28" fmla="*/ 146 w 344"/>
              <a:gd name="T29" fmla="*/ 35 h 434"/>
              <a:gd name="T30" fmla="*/ 111 w 344"/>
              <a:gd name="T31" fmla="*/ 49 h 434"/>
              <a:gd name="T32" fmla="*/ 78 w 344"/>
              <a:gd name="T33" fmla="*/ 68 h 434"/>
              <a:gd name="T34" fmla="*/ 40 w 344"/>
              <a:gd name="T35" fmla="*/ 128 h 434"/>
              <a:gd name="T36" fmla="*/ 33 w 344"/>
              <a:gd name="T37" fmla="*/ 143 h 434"/>
              <a:gd name="T38" fmla="*/ 130 w 344"/>
              <a:gd name="T39" fmla="*/ 39 h 434"/>
              <a:gd name="T40" fmla="*/ 96 w 344"/>
              <a:gd name="T41" fmla="*/ 57 h 434"/>
              <a:gd name="T42" fmla="*/ 46 w 344"/>
              <a:gd name="T43" fmla="*/ 111 h 434"/>
              <a:gd name="T44" fmla="*/ 34 w 344"/>
              <a:gd name="T45" fmla="*/ 182 h 434"/>
              <a:gd name="T46" fmla="*/ 163 w 344"/>
              <a:gd name="T47" fmla="*/ 312 h 434"/>
              <a:gd name="T48" fmla="*/ 35 w 344"/>
              <a:gd name="T49" fmla="*/ 197 h 434"/>
              <a:gd name="T50" fmla="*/ 50 w 344"/>
              <a:gd name="T51" fmla="*/ 232 h 434"/>
              <a:gd name="T52" fmla="*/ 69 w 344"/>
              <a:gd name="T53" fmla="*/ 264 h 434"/>
              <a:gd name="T54" fmla="*/ 129 w 344"/>
              <a:gd name="T55" fmla="*/ 303 h 434"/>
              <a:gd name="T56" fmla="*/ 144 w 344"/>
              <a:gd name="T57" fmla="*/ 309 h 434"/>
              <a:gd name="T58" fmla="*/ 40 w 344"/>
              <a:gd name="T59" fmla="*/ 213 h 434"/>
              <a:gd name="T60" fmla="*/ 58 w 344"/>
              <a:gd name="T61" fmla="*/ 247 h 434"/>
              <a:gd name="T62" fmla="*/ 112 w 344"/>
              <a:gd name="T63" fmla="*/ 296 h 434"/>
              <a:gd name="T64" fmla="*/ 182 w 344"/>
              <a:gd name="T65" fmla="*/ 309 h 434"/>
              <a:gd name="T66" fmla="*/ 312 w 344"/>
              <a:gd name="T67" fmla="*/ 180 h 434"/>
              <a:gd name="T68" fmla="*/ 197 w 344"/>
              <a:gd name="T69" fmla="*/ 307 h 434"/>
              <a:gd name="T70" fmla="*/ 232 w 344"/>
              <a:gd name="T71" fmla="*/ 293 h 434"/>
              <a:gd name="T72" fmla="*/ 265 w 344"/>
              <a:gd name="T73" fmla="*/ 274 h 434"/>
              <a:gd name="T74" fmla="*/ 303 w 344"/>
              <a:gd name="T75" fmla="*/ 214 h 434"/>
              <a:gd name="T76" fmla="*/ 310 w 344"/>
              <a:gd name="T77" fmla="*/ 199 h 434"/>
              <a:gd name="T78" fmla="*/ 213 w 344"/>
              <a:gd name="T79" fmla="*/ 303 h 434"/>
              <a:gd name="T80" fmla="*/ 247 w 344"/>
              <a:gd name="T81" fmla="*/ 285 h 434"/>
              <a:gd name="T82" fmla="*/ 297 w 344"/>
              <a:gd name="T83" fmla="*/ 231 h 434"/>
              <a:gd name="T84" fmla="*/ 178 w 344"/>
              <a:gd name="T85" fmla="*/ 32 h 434"/>
              <a:gd name="T86" fmla="*/ 310 w 344"/>
              <a:gd name="T87" fmla="*/ 143 h 434"/>
              <a:gd name="T88" fmla="*/ 297 w 344"/>
              <a:gd name="T89" fmla="*/ 111 h 434"/>
              <a:gd name="T90" fmla="*/ 274 w 344"/>
              <a:gd name="T91" fmla="*/ 81 h 434"/>
              <a:gd name="T92" fmla="*/ 247 w 344"/>
              <a:gd name="T93" fmla="*/ 55 h 434"/>
              <a:gd name="T94" fmla="*/ 197 w 344"/>
              <a:gd name="T95" fmla="*/ 35 h 434"/>
              <a:gd name="T96" fmla="*/ 305 w 344"/>
              <a:gd name="T97" fmla="*/ 126 h 434"/>
              <a:gd name="T98" fmla="*/ 288 w 344"/>
              <a:gd name="T99" fmla="*/ 96 h 434"/>
              <a:gd name="T100" fmla="*/ 232 w 344"/>
              <a:gd name="T101" fmla="*/ 49 h 434"/>
              <a:gd name="T102" fmla="*/ 261 w 344"/>
              <a:gd name="T103" fmla="*/ 65 h 434"/>
              <a:gd name="T104" fmla="*/ 166 w 344"/>
              <a:gd name="T105" fmla="*/ 80 h 434"/>
              <a:gd name="T106" fmla="*/ 140 w 344"/>
              <a:gd name="T107" fmla="*/ 419 h 434"/>
              <a:gd name="T108" fmla="*/ 174 w 344"/>
              <a:gd name="T109" fmla="*/ 315 h 434"/>
              <a:gd name="T110" fmla="*/ 179 w 344"/>
              <a:gd name="T111" fmla="*/ 315 h 434"/>
              <a:gd name="T112" fmla="*/ 179 w 344"/>
              <a:gd name="T113" fmla="*/ 315 h 434"/>
              <a:gd name="T114" fmla="*/ 203 w 344"/>
              <a:gd name="T115" fmla="*/ 394 h 434"/>
              <a:gd name="T116" fmla="*/ 147 w 344"/>
              <a:gd name="T1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34">
                <a:moveTo>
                  <a:pt x="257" y="287"/>
                </a:moveTo>
                <a:cubicBezTo>
                  <a:pt x="285" y="378"/>
                  <a:pt x="285" y="378"/>
                  <a:pt x="285" y="378"/>
                </a:cubicBezTo>
                <a:cubicBezTo>
                  <a:pt x="292" y="379"/>
                  <a:pt x="292" y="379"/>
                  <a:pt x="292" y="37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301" y="286"/>
                  <a:pt x="301" y="286"/>
                  <a:pt x="301" y="286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35" y="228"/>
                  <a:pt x="335" y="228"/>
                  <a:pt x="335" y="228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44" y="162"/>
                  <a:pt x="344" y="162"/>
                  <a:pt x="344" y="162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29" y="9"/>
                  <a:pt x="229" y="9"/>
                  <a:pt x="229" y="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62" y="0"/>
                  <a:pt x="162" y="0"/>
                  <a:pt x="162" y="0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97" y="17"/>
                  <a:pt x="97" y="17"/>
                  <a:pt x="97" y="17"/>
                </a:cubicBezTo>
                <a:cubicBezTo>
                  <a:pt x="78" y="48"/>
                  <a:pt x="78" y="48"/>
                  <a:pt x="78" y="48"/>
                </a:cubicBezTo>
                <a:cubicBezTo>
                  <a:pt x="43" y="57"/>
                  <a:pt x="43" y="57"/>
                  <a:pt x="43" y="57"/>
                </a:cubicBezTo>
                <a:cubicBezTo>
                  <a:pt x="38" y="93"/>
                  <a:pt x="38" y="93"/>
                  <a:pt x="38" y="93"/>
                </a:cubicBezTo>
                <a:cubicBezTo>
                  <a:pt x="9" y="115"/>
                  <a:pt x="9" y="115"/>
                  <a:pt x="9" y="115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21" y="211"/>
                  <a:pt x="21" y="211"/>
                  <a:pt x="21" y="211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57" y="301"/>
                  <a:pt x="57" y="301"/>
                  <a:pt x="57" y="301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50" y="407"/>
                  <a:pt x="50" y="407"/>
                  <a:pt x="50" y="407"/>
                </a:cubicBezTo>
                <a:cubicBezTo>
                  <a:pt x="58" y="406"/>
                  <a:pt x="58" y="406"/>
                  <a:pt x="58" y="406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8" y="288"/>
                  <a:pt x="87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51" y="260"/>
                  <a:pt x="30" y="222"/>
                  <a:pt x="28" y="179"/>
                </a:cubicBezTo>
                <a:cubicBezTo>
                  <a:pt x="23" y="99"/>
                  <a:pt x="84" y="31"/>
                  <a:pt x="163" y="26"/>
                </a:cubicBezTo>
                <a:cubicBezTo>
                  <a:pt x="243" y="22"/>
                  <a:pt x="311" y="83"/>
                  <a:pt x="316" y="162"/>
                </a:cubicBezTo>
                <a:cubicBezTo>
                  <a:pt x="319" y="210"/>
                  <a:pt x="298" y="254"/>
                  <a:pt x="263" y="283"/>
                </a:cubicBezTo>
                <a:cubicBezTo>
                  <a:pt x="263" y="283"/>
                  <a:pt x="263" y="283"/>
                  <a:pt x="263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59" y="286"/>
                  <a:pt x="258" y="286"/>
                  <a:pt x="257" y="287"/>
                </a:cubicBezTo>
                <a:close/>
                <a:moveTo>
                  <a:pt x="310" y="160"/>
                </a:moveTo>
                <a:cubicBezTo>
                  <a:pt x="311" y="160"/>
                  <a:pt x="312" y="161"/>
                  <a:pt x="312" y="162"/>
                </a:cubicBezTo>
                <a:cubicBezTo>
                  <a:pt x="312" y="163"/>
                  <a:pt x="311" y="164"/>
                  <a:pt x="310" y="164"/>
                </a:cubicBezTo>
                <a:cubicBezTo>
                  <a:pt x="309" y="164"/>
                  <a:pt x="308" y="164"/>
                  <a:pt x="307" y="162"/>
                </a:cubicBezTo>
                <a:cubicBezTo>
                  <a:pt x="307" y="161"/>
                  <a:pt x="308" y="160"/>
                  <a:pt x="310" y="160"/>
                </a:cubicBezTo>
                <a:close/>
                <a:moveTo>
                  <a:pt x="33" y="164"/>
                </a:moveTo>
                <a:cubicBezTo>
                  <a:pt x="32" y="164"/>
                  <a:pt x="31" y="163"/>
                  <a:pt x="31" y="162"/>
                </a:cubicBezTo>
                <a:cubicBezTo>
                  <a:pt x="31" y="160"/>
                  <a:pt x="32" y="159"/>
                  <a:pt x="33" y="159"/>
                </a:cubicBezTo>
                <a:cubicBezTo>
                  <a:pt x="35" y="160"/>
                  <a:pt x="36" y="161"/>
                  <a:pt x="36" y="162"/>
                </a:cubicBezTo>
                <a:cubicBezTo>
                  <a:pt x="36" y="163"/>
                  <a:pt x="34" y="164"/>
                  <a:pt x="33" y="164"/>
                </a:cubicBezTo>
                <a:close/>
                <a:moveTo>
                  <a:pt x="142" y="36"/>
                </a:moveTo>
                <a:cubicBezTo>
                  <a:pt x="142" y="34"/>
                  <a:pt x="142" y="33"/>
                  <a:pt x="144" y="33"/>
                </a:cubicBezTo>
                <a:cubicBezTo>
                  <a:pt x="145" y="33"/>
                  <a:pt x="146" y="33"/>
                  <a:pt x="146" y="35"/>
                </a:cubicBezTo>
                <a:cubicBezTo>
                  <a:pt x="147" y="36"/>
                  <a:pt x="146" y="37"/>
                  <a:pt x="145" y="37"/>
                </a:cubicBezTo>
                <a:cubicBezTo>
                  <a:pt x="143" y="38"/>
                  <a:pt x="142" y="37"/>
                  <a:pt x="142" y="36"/>
                </a:cubicBezTo>
                <a:close/>
                <a:moveTo>
                  <a:pt x="108" y="48"/>
                </a:moveTo>
                <a:cubicBezTo>
                  <a:pt x="107" y="47"/>
                  <a:pt x="107" y="45"/>
                  <a:pt x="109" y="45"/>
                </a:cubicBezTo>
                <a:cubicBezTo>
                  <a:pt x="110" y="44"/>
                  <a:pt x="111" y="45"/>
                  <a:pt x="112" y="46"/>
                </a:cubicBezTo>
                <a:cubicBezTo>
                  <a:pt x="112" y="47"/>
                  <a:pt x="112" y="48"/>
                  <a:pt x="111" y="49"/>
                </a:cubicBezTo>
                <a:cubicBezTo>
                  <a:pt x="110" y="50"/>
                  <a:pt x="108" y="49"/>
                  <a:pt x="108" y="48"/>
                </a:cubicBezTo>
                <a:close/>
                <a:moveTo>
                  <a:pt x="78" y="68"/>
                </a:moveTo>
                <a:cubicBezTo>
                  <a:pt x="78" y="67"/>
                  <a:pt x="78" y="66"/>
                  <a:pt x="79" y="65"/>
                </a:cubicBezTo>
                <a:cubicBezTo>
                  <a:pt x="80" y="64"/>
                  <a:pt x="81" y="64"/>
                  <a:pt x="82" y="65"/>
                </a:cubicBezTo>
                <a:cubicBezTo>
                  <a:pt x="83" y="66"/>
                  <a:pt x="83" y="68"/>
                  <a:pt x="82" y="68"/>
                </a:cubicBezTo>
                <a:cubicBezTo>
                  <a:pt x="81" y="69"/>
                  <a:pt x="79" y="69"/>
                  <a:pt x="78" y="68"/>
                </a:cubicBezTo>
                <a:close/>
                <a:moveTo>
                  <a:pt x="55" y="95"/>
                </a:moveTo>
                <a:cubicBezTo>
                  <a:pt x="54" y="95"/>
                  <a:pt x="54" y="93"/>
                  <a:pt x="55" y="92"/>
                </a:cubicBezTo>
                <a:cubicBezTo>
                  <a:pt x="55" y="91"/>
                  <a:pt x="57" y="91"/>
                  <a:pt x="58" y="91"/>
                </a:cubicBezTo>
                <a:cubicBezTo>
                  <a:pt x="59" y="92"/>
                  <a:pt x="59" y="94"/>
                  <a:pt x="59" y="95"/>
                </a:cubicBezTo>
                <a:cubicBezTo>
                  <a:pt x="58" y="96"/>
                  <a:pt x="57" y="96"/>
                  <a:pt x="55" y="95"/>
                </a:cubicBezTo>
                <a:close/>
                <a:moveTo>
                  <a:pt x="40" y="128"/>
                </a:moveTo>
                <a:cubicBezTo>
                  <a:pt x="38" y="128"/>
                  <a:pt x="38" y="127"/>
                  <a:pt x="38" y="125"/>
                </a:cubicBezTo>
                <a:cubicBezTo>
                  <a:pt x="39" y="124"/>
                  <a:pt x="40" y="124"/>
                  <a:pt x="41" y="124"/>
                </a:cubicBezTo>
                <a:cubicBezTo>
                  <a:pt x="42" y="124"/>
                  <a:pt x="43" y="126"/>
                  <a:pt x="43" y="127"/>
                </a:cubicBezTo>
                <a:cubicBezTo>
                  <a:pt x="42" y="128"/>
                  <a:pt x="41" y="129"/>
                  <a:pt x="40" y="128"/>
                </a:cubicBezTo>
                <a:close/>
                <a:moveTo>
                  <a:pt x="35" y="146"/>
                </a:moveTo>
                <a:cubicBezTo>
                  <a:pt x="34" y="146"/>
                  <a:pt x="33" y="144"/>
                  <a:pt x="33" y="143"/>
                </a:cubicBezTo>
                <a:cubicBezTo>
                  <a:pt x="34" y="142"/>
                  <a:pt x="35" y="141"/>
                  <a:pt x="36" y="141"/>
                </a:cubicBezTo>
                <a:cubicBezTo>
                  <a:pt x="37" y="141"/>
                  <a:pt x="38" y="143"/>
                  <a:pt x="38" y="144"/>
                </a:cubicBezTo>
                <a:cubicBezTo>
                  <a:pt x="38" y="145"/>
                  <a:pt x="37" y="146"/>
                  <a:pt x="35" y="146"/>
                </a:cubicBezTo>
                <a:close/>
                <a:moveTo>
                  <a:pt x="125" y="40"/>
                </a:moveTo>
                <a:cubicBezTo>
                  <a:pt x="125" y="39"/>
                  <a:pt x="125" y="38"/>
                  <a:pt x="127" y="37"/>
                </a:cubicBezTo>
                <a:cubicBezTo>
                  <a:pt x="128" y="37"/>
                  <a:pt x="129" y="38"/>
                  <a:pt x="130" y="39"/>
                </a:cubicBezTo>
                <a:cubicBezTo>
                  <a:pt x="130" y="40"/>
                  <a:pt x="129" y="41"/>
                  <a:pt x="128" y="42"/>
                </a:cubicBezTo>
                <a:cubicBezTo>
                  <a:pt x="127" y="42"/>
                  <a:pt x="126" y="42"/>
                  <a:pt x="125" y="40"/>
                </a:cubicBezTo>
                <a:close/>
                <a:moveTo>
                  <a:pt x="93" y="57"/>
                </a:moveTo>
                <a:cubicBezTo>
                  <a:pt x="92" y="56"/>
                  <a:pt x="93" y="54"/>
                  <a:pt x="94" y="54"/>
                </a:cubicBezTo>
                <a:cubicBezTo>
                  <a:pt x="95" y="53"/>
                  <a:pt x="96" y="53"/>
                  <a:pt x="97" y="54"/>
                </a:cubicBezTo>
                <a:cubicBezTo>
                  <a:pt x="98" y="55"/>
                  <a:pt x="97" y="57"/>
                  <a:pt x="96" y="57"/>
                </a:cubicBezTo>
                <a:cubicBezTo>
                  <a:pt x="95" y="58"/>
                  <a:pt x="94" y="58"/>
                  <a:pt x="93" y="57"/>
                </a:cubicBezTo>
                <a:close/>
                <a:moveTo>
                  <a:pt x="46" y="111"/>
                </a:moveTo>
                <a:cubicBezTo>
                  <a:pt x="45" y="111"/>
                  <a:pt x="45" y="109"/>
                  <a:pt x="45" y="108"/>
                </a:cubicBezTo>
                <a:cubicBezTo>
                  <a:pt x="46" y="107"/>
                  <a:pt x="47" y="107"/>
                  <a:pt x="48" y="107"/>
                </a:cubicBezTo>
                <a:cubicBezTo>
                  <a:pt x="50" y="108"/>
                  <a:pt x="50" y="109"/>
                  <a:pt x="50" y="110"/>
                </a:cubicBezTo>
                <a:cubicBezTo>
                  <a:pt x="49" y="111"/>
                  <a:pt x="48" y="112"/>
                  <a:pt x="46" y="111"/>
                </a:cubicBezTo>
                <a:close/>
                <a:moveTo>
                  <a:pt x="66" y="81"/>
                </a:moveTo>
                <a:cubicBezTo>
                  <a:pt x="65" y="80"/>
                  <a:pt x="65" y="79"/>
                  <a:pt x="66" y="78"/>
                </a:cubicBezTo>
                <a:cubicBezTo>
                  <a:pt x="67" y="77"/>
                  <a:pt x="68" y="77"/>
                  <a:pt x="69" y="77"/>
                </a:cubicBezTo>
                <a:cubicBezTo>
                  <a:pt x="70" y="78"/>
                  <a:pt x="70" y="80"/>
                  <a:pt x="69" y="81"/>
                </a:cubicBezTo>
                <a:cubicBezTo>
                  <a:pt x="69" y="82"/>
                  <a:pt x="67" y="82"/>
                  <a:pt x="66" y="81"/>
                </a:cubicBezTo>
                <a:close/>
                <a:moveTo>
                  <a:pt x="34" y="182"/>
                </a:moveTo>
                <a:cubicBezTo>
                  <a:pt x="32" y="182"/>
                  <a:pt x="31" y="181"/>
                  <a:pt x="31" y="180"/>
                </a:cubicBezTo>
                <a:cubicBezTo>
                  <a:pt x="31" y="179"/>
                  <a:pt x="32" y="178"/>
                  <a:pt x="33" y="178"/>
                </a:cubicBezTo>
                <a:cubicBezTo>
                  <a:pt x="34" y="178"/>
                  <a:pt x="36" y="179"/>
                  <a:pt x="36" y="180"/>
                </a:cubicBezTo>
                <a:cubicBezTo>
                  <a:pt x="36" y="181"/>
                  <a:pt x="35" y="182"/>
                  <a:pt x="34" y="182"/>
                </a:cubicBezTo>
                <a:close/>
                <a:moveTo>
                  <a:pt x="165" y="309"/>
                </a:moveTo>
                <a:cubicBezTo>
                  <a:pt x="165" y="311"/>
                  <a:pt x="164" y="312"/>
                  <a:pt x="163" y="312"/>
                </a:cubicBezTo>
                <a:cubicBezTo>
                  <a:pt x="161" y="312"/>
                  <a:pt x="160" y="310"/>
                  <a:pt x="161" y="309"/>
                </a:cubicBezTo>
                <a:cubicBezTo>
                  <a:pt x="161" y="308"/>
                  <a:pt x="162" y="307"/>
                  <a:pt x="163" y="307"/>
                </a:cubicBezTo>
                <a:cubicBezTo>
                  <a:pt x="164" y="307"/>
                  <a:pt x="165" y="308"/>
                  <a:pt x="165" y="309"/>
                </a:cubicBezTo>
                <a:close/>
                <a:moveTo>
                  <a:pt x="36" y="201"/>
                </a:moveTo>
                <a:cubicBezTo>
                  <a:pt x="35" y="201"/>
                  <a:pt x="34" y="201"/>
                  <a:pt x="34" y="199"/>
                </a:cubicBezTo>
                <a:cubicBezTo>
                  <a:pt x="33" y="198"/>
                  <a:pt x="34" y="197"/>
                  <a:pt x="35" y="197"/>
                </a:cubicBezTo>
                <a:cubicBezTo>
                  <a:pt x="37" y="196"/>
                  <a:pt x="38" y="197"/>
                  <a:pt x="38" y="198"/>
                </a:cubicBezTo>
                <a:cubicBezTo>
                  <a:pt x="38" y="200"/>
                  <a:pt x="38" y="201"/>
                  <a:pt x="36" y="201"/>
                </a:cubicBezTo>
                <a:close/>
                <a:moveTo>
                  <a:pt x="49" y="235"/>
                </a:moveTo>
                <a:cubicBezTo>
                  <a:pt x="48" y="236"/>
                  <a:pt x="46" y="235"/>
                  <a:pt x="46" y="234"/>
                </a:cubicBezTo>
                <a:cubicBezTo>
                  <a:pt x="45" y="233"/>
                  <a:pt x="46" y="232"/>
                  <a:pt x="47" y="231"/>
                </a:cubicBezTo>
                <a:cubicBezTo>
                  <a:pt x="48" y="231"/>
                  <a:pt x="49" y="231"/>
                  <a:pt x="50" y="232"/>
                </a:cubicBezTo>
                <a:cubicBezTo>
                  <a:pt x="50" y="233"/>
                  <a:pt x="50" y="235"/>
                  <a:pt x="49" y="235"/>
                </a:cubicBezTo>
                <a:close/>
                <a:moveTo>
                  <a:pt x="69" y="264"/>
                </a:moveTo>
                <a:cubicBezTo>
                  <a:pt x="68" y="265"/>
                  <a:pt x="67" y="265"/>
                  <a:pt x="66" y="264"/>
                </a:cubicBezTo>
                <a:cubicBezTo>
                  <a:pt x="65" y="263"/>
                  <a:pt x="65" y="262"/>
                  <a:pt x="66" y="261"/>
                </a:cubicBezTo>
                <a:cubicBezTo>
                  <a:pt x="67" y="260"/>
                  <a:pt x="68" y="260"/>
                  <a:pt x="69" y="261"/>
                </a:cubicBezTo>
                <a:cubicBezTo>
                  <a:pt x="70" y="262"/>
                  <a:pt x="70" y="264"/>
                  <a:pt x="69" y="264"/>
                </a:cubicBezTo>
                <a:close/>
                <a:moveTo>
                  <a:pt x="96" y="287"/>
                </a:moveTo>
                <a:cubicBezTo>
                  <a:pt x="96" y="288"/>
                  <a:pt x="94" y="289"/>
                  <a:pt x="93" y="288"/>
                </a:cubicBezTo>
                <a:cubicBezTo>
                  <a:pt x="92" y="287"/>
                  <a:pt x="92" y="286"/>
                  <a:pt x="92" y="285"/>
                </a:cubicBezTo>
                <a:cubicBezTo>
                  <a:pt x="93" y="284"/>
                  <a:pt x="95" y="283"/>
                  <a:pt x="96" y="284"/>
                </a:cubicBezTo>
                <a:cubicBezTo>
                  <a:pt x="97" y="285"/>
                  <a:pt x="97" y="286"/>
                  <a:pt x="96" y="287"/>
                </a:cubicBezTo>
                <a:close/>
                <a:moveTo>
                  <a:pt x="129" y="303"/>
                </a:moveTo>
                <a:cubicBezTo>
                  <a:pt x="129" y="304"/>
                  <a:pt x="128" y="305"/>
                  <a:pt x="126" y="304"/>
                </a:cubicBezTo>
                <a:cubicBezTo>
                  <a:pt x="125" y="304"/>
                  <a:pt x="125" y="303"/>
                  <a:pt x="125" y="302"/>
                </a:cubicBezTo>
                <a:cubicBezTo>
                  <a:pt x="125" y="300"/>
                  <a:pt x="127" y="300"/>
                  <a:pt x="128" y="300"/>
                </a:cubicBezTo>
                <a:cubicBezTo>
                  <a:pt x="129" y="300"/>
                  <a:pt x="130" y="302"/>
                  <a:pt x="129" y="303"/>
                </a:cubicBezTo>
                <a:close/>
                <a:moveTo>
                  <a:pt x="147" y="307"/>
                </a:moveTo>
                <a:cubicBezTo>
                  <a:pt x="147" y="309"/>
                  <a:pt x="145" y="309"/>
                  <a:pt x="144" y="309"/>
                </a:cubicBezTo>
                <a:cubicBezTo>
                  <a:pt x="143" y="309"/>
                  <a:pt x="142" y="308"/>
                  <a:pt x="142" y="306"/>
                </a:cubicBezTo>
                <a:cubicBezTo>
                  <a:pt x="143" y="305"/>
                  <a:pt x="144" y="304"/>
                  <a:pt x="145" y="305"/>
                </a:cubicBezTo>
                <a:cubicBezTo>
                  <a:pt x="146" y="305"/>
                  <a:pt x="147" y="306"/>
                  <a:pt x="147" y="307"/>
                </a:cubicBezTo>
                <a:close/>
                <a:moveTo>
                  <a:pt x="41" y="218"/>
                </a:moveTo>
                <a:cubicBezTo>
                  <a:pt x="40" y="218"/>
                  <a:pt x="39" y="217"/>
                  <a:pt x="38" y="216"/>
                </a:cubicBezTo>
                <a:cubicBezTo>
                  <a:pt x="38" y="215"/>
                  <a:pt x="38" y="214"/>
                  <a:pt x="40" y="213"/>
                </a:cubicBezTo>
                <a:cubicBezTo>
                  <a:pt x="41" y="213"/>
                  <a:pt x="42" y="214"/>
                  <a:pt x="42" y="215"/>
                </a:cubicBezTo>
                <a:cubicBezTo>
                  <a:pt x="43" y="216"/>
                  <a:pt x="42" y="217"/>
                  <a:pt x="41" y="218"/>
                </a:cubicBezTo>
                <a:close/>
                <a:moveTo>
                  <a:pt x="58" y="250"/>
                </a:moveTo>
                <a:cubicBezTo>
                  <a:pt x="57" y="251"/>
                  <a:pt x="55" y="250"/>
                  <a:pt x="54" y="249"/>
                </a:cubicBezTo>
                <a:cubicBezTo>
                  <a:pt x="54" y="248"/>
                  <a:pt x="54" y="247"/>
                  <a:pt x="55" y="246"/>
                </a:cubicBezTo>
                <a:cubicBezTo>
                  <a:pt x="56" y="245"/>
                  <a:pt x="58" y="246"/>
                  <a:pt x="58" y="247"/>
                </a:cubicBezTo>
                <a:cubicBezTo>
                  <a:pt x="59" y="248"/>
                  <a:pt x="59" y="249"/>
                  <a:pt x="58" y="250"/>
                </a:cubicBezTo>
                <a:close/>
                <a:moveTo>
                  <a:pt x="112" y="296"/>
                </a:moveTo>
                <a:cubicBezTo>
                  <a:pt x="112" y="297"/>
                  <a:pt x="110" y="298"/>
                  <a:pt x="109" y="297"/>
                </a:cubicBezTo>
                <a:cubicBezTo>
                  <a:pt x="108" y="297"/>
                  <a:pt x="108" y="295"/>
                  <a:pt x="108" y="294"/>
                </a:cubicBezTo>
                <a:cubicBezTo>
                  <a:pt x="109" y="293"/>
                  <a:pt x="110" y="293"/>
                  <a:pt x="111" y="293"/>
                </a:cubicBezTo>
                <a:cubicBezTo>
                  <a:pt x="112" y="294"/>
                  <a:pt x="113" y="295"/>
                  <a:pt x="112" y="296"/>
                </a:cubicBezTo>
                <a:close/>
                <a:moveTo>
                  <a:pt x="82" y="277"/>
                </a:moveTo>
                <a:cubicBezTo>
                  <a:pt x="81" y="278"/>
                  <a:pt x="80" y="278"/>
                  <a:pt x="79" y="277"/>
                </a:cubicBezTo>
                <a:cubicBezTo>
                  <a:pt x="78" y="276"/>
                  <a:pt x="78" y="275"/>
                  <a:pt x="78" y="274"/>
                </a:cubicBezTo>
                <a:cubicBezTo>
                  <a:pt x="79" y="273"/>
                  <a:pt x="81" y="273"/>
                  <a:pt x="82" y="273"/>
                </a:cubicBezTo>
                <a:cubicBezTo>
                  <a:pt x="83" y="274"/>
                  <a:pt x="83" y="276"/>
                  <a:pt x="82" y="277"/>
                </a:cubicBezTo>
                <a:close/>
                <a:moveTo>
                  <a:pt x="182" y="309"/>
                </a:moveTo>
                <a:cubicBezTo>
                  <a:pt x="182" y="310"/>
                  <a:pt x="182" y="311"/>
                  <a:pt x="180" y="311"/>
                </a:cubicBezTo>
                <a:cubicBezTo>
                  <a:pt x="179" y="312"/>
                  <a:pt x="178" y="311"/>
                  <a:pt x="178" y="309"/>
                </a:cubicBezTo>
                <a:cubicBezTo>
                  <a:pt x="178" y="308"/>
                  <a:pt x="179" y="307"/>
                  <a:pt x="180" y="307"/>
                </a:cubicBezTo>
                <a:cubicBezTo>
                  <a:pt x="181" y="307"/>
                  <a:pt x="182" y="308"/>
                  <a:pt x="182" y="309"/>
                </a:cubicBezTo>
                <a:close/>
                <a:moveTo>
                  <a:pt x="310" y="178"/>
                </a:moveTo>
                <a:cubicBezTo>
                  <a:pt x="311" y="178"/>
                  <a:pt x="312" y="179"/>
                  <a:pt x="312" y="180"/>
                </a:cubicBezTo>
                <a:cubicBezTo>
                  <a:pt x="312" y="182"/>
                  <a:pt x="311" y="183"/>
                  <a:pt x="310" y="183"/>
                </a:cubicBezTo>
                <a:cubicBezTo>
                  <a:pt x="309" y="183"/>
                  <a:pt x="308" y="181"/>
                  <a:pt x="308" y="180"/>
                </a:cubicBezTo>
                <a:cubicBezTo>
                  <a:pt x="308" y="179"/>
                  <a:pt x="309" y="178"/>
                  <a:pt x="310" y="178"/>
                </a:cubicBezTo>
                <a:close/>
                <a:moveTo>
                  <a:pt x="201" y="306"/>
                </a:moveTo>
                <a:cubicBezTo>
                  <a:pt x="201" y="308"/>
                  <a:pt x="201" y="309"/>
                  <a:pt x="199" y="309"/>
                </a:cubicBezTo>
                <a:cubicBezTo>
                  <a:pt x="198" y="309"/>
                  <a:pt x="197" y="309"/>
                  <a:pt x="197" y="307"/>
                </a:cubicBezTo>
                <a:cubicBezTo>
                  <a:pt x="196" y="306"/>
                  <a:pt x="197" y="305"/>
                  <a:pt x="198" y="305"/>
                </a:cubicBezTo>
                <a:cubicBezTo>
                  <a:pt x="200" y="304"/>
                  <a:pt x="201" y="305"/>
                  <a:pt x="201" y="306"/>
                </a:cubicBezTo>
                <a:close/>
                <a:moveTo>
                  <a:pt x="235" y="294"/>
                </a:moveTo>
                <a:cubicBezTo>
                  <a:pt x="236" y="295"/>
                  <a:pt x="236" y="296"/>
                  <a:pt x="234" y="297"/>
                </a:cubicBezTo>
                <a:cubicBezTo>
                  <a:pt x="233" y="298"/>
                  <a:pt x="232" y="297"/>
                  <a:pt x="231" y="296"/>
                </a:cubicBezTo>
                <a:cubicBezTo>
                  <a:pt x="231" y="295"/>
                  <a:pt x="231" y="294"/>
                  <a:pt x="232" y="293"/>
                </a:cubicBezTo>
                <a:cubicBezTo>
                  <a:pt x="233" y="292"/>
                  <a:pt x="235" y="293"/>
                  <a:pt x="235" y="294"/>
                </a:cubicBezTo>
                <a:close/>
                <a:moveTo>
                  <a:pt x="265" y="274"/>
                </a:moveTo>
                <a:cubicBezTo>
                  <a:pt x="265" y="275"/>
                  <a:pt x="265" y="276"/>
                  <a:pt x="264" y="277"/>
                </a:cubicBezTo>
                <a:cubicBezTo>
                  <a:pt x="263" y="278"/>
                  <a:pt x="262" y="278"/>
                  <a:pt x="261" y="277"/>
                </a:cubicBezTo>
                <a:cubicBezTo>
                  <a:pt x="260" y="276"/>
                  <a:pt x="260" y="274"/>
                  <a:pt x="261" y="274"/>
                </a:cubicBezTo>
                <a:cubicBezTo>
                  <a:pt x="262" y="273"/>
                  <a:pt x="264" y="273"/>
                  <a:pt x="265" y="274"/>
                </a:cubicBezTo>
                <a:close/>
                <a:moveTo>
                  <a:pt x="288" y="247"/>
                </a:moveTo>
                <a:cubicBezTo>
                  <a:pt x="289" y="247"/>
                  <a:pt x="289" y="249"/>
                  <a:pt x="288" y="250"/>
                </a:cubicBezTo>
                <a:cubicBezTo>
                  <a:pt x="288" y="251"/>
                  <a:pt x="286" y="251"/>
                  <a:pt x="285" y="251"/>
                </a:cubicBezTo>
                <a:cubicBezTo>
                  <a:pt x="284" y="250"/>
                  <a:pt x="284" y="248"/>
                  <a:pt x="284" y="247"/>
                </a:cubicBezTo>
                <a:cubicBezTo>
                  <a:pt x="285" y="246"/>
                  <a:pt x="287" y="246"/>
                  <a:pt x="288" y="247"/>
                </a:cubicBezTo>
                <a:close/>
                <a:moveTo>
                  <a:pt x="303" y="214"/>
                </a:moveTo>
                <a:cubicBezTo>
                  <a:pt x="305" y="214"/>
                  <a:pt x="305" y="215"/>
                  <a:pt x="305" y="217"/>
                </a:cubicBezTo>
                <a:cubicBezTo>
                  <a:pt x="305" y="218"/>
                  <a:pt x="303" y="219"/>
                  <a:pt x="302" y="218"/>
                </a:cubicBezTo>
                <a:cubicBezTo>
                  <a:pt x="301" y="218"/>
                  <a:pt x="300" y="216"/>
                  <a:pt x="301" y="215"/>
                </a:cubicBezTo>
                <a:cubicBezTo>
                  <a:pt x="301" y="214"/>
                  <a:pt x="302" y="213"/>
                  <a:pt x="303" y="214"/>
                </a:cubicBezTo>
                <a:close/>
                <a:moveTo>
                  <a:pt x="308" y="196"/>
                </a:moveTo>
                <a:cubicBezTo>
                  <a:pt x="309" y="197"/>
                  <a:pt x="310" y="198"/>
                  <a:pt x="310" y="199"/>
                </a:cubicBezTo>
                <a:cubicBezTo>
                  <a:pt x="309" y="200"/>
                  <a:pt x="308" y="201"/>
                  <a:pt x="307" y="201"/>
                </a:cubicBezTo>
                <a:cubicBezTo>
                  <a:pt x="306" y="201"/>
                  <a:pt x="305" y="199"/>
                  <a:pt x="305" y="198"/>
                </a:cubicBezTo>
                <a:cubicBezTo>
                  <a:pt x="305" y="197"/>
                  <a:pt x="307" y="196"/>
                  <a:pt x="308" y="196"/>
                </a:cubicBezTo>
                <a:close/>
                <a:moveTo>
                  <a:pt x="218" y="302"/>
                </a:moveTo>
                <a:cubicBezTo>
                  <a:pt x="218" y="303"/>
                  <a:pt x="218" y="304"/>
                  <a:pt x="216" y="305"/>
                </a:cubicBezTo>
                <a:cubicBezTo>
                  <a:pt x="215" y="305"/>
                  <a:pt x="214" y="304"/>
                  <a:pt x="213" y="303"/>
                </a:cubicBezTo>
                <a:cubicBezTo>
                  <a:pt x="213" y="302"/>
                  <a:pt x="214" y="301"/>
                  <a:pt x="215" y="300"/>
                </a:cubicBezTo>
                <a:cubicBezTo>
                  <a:pt x="216" y="300"/>
                  <a:pt x="217" y="300"/>
                  <a:pt x="218" y="302"/>
                </a:cubicBezTo>
                <a:close/>
                <a:moveTo>
                  <a:pt x="250" y="285"/>
                </a:moveTo>
                <a:cubicBezTo>
                  <a:pt x="251" y="286"/>
                  <a:pt x="250" y="288"/>
                  <a:pt x="249" y="288"/>
                </a:cubicBezTo>
                <a:cubicBezTo>
                  <a:pt x="248" y="289"/>
                  <a:pt x="247" y="289"/>
                  <a:pt x="246" y="288"/>
                </a:cubicBezTo>
                <a:cubicBezTo>
                  <a:pt x="245" y="287"/>
                  <a:pt x="246" y="285"/>
                  <a:pt x="247" y="285"/>
                </a:cubicBezTo>
                <a:cubicBezTo>
                  <a:pt x="248" y="284"/>
                  <a:pt x="249" y="284"/>
                  <a:pt x="250" y="285"/>
                </a:cubicBezTo>
                <a:close/>
                <a:moveTo>
                  <a:pt x="297" y="231"/>
                </a:moveTo>
                <a:cubicBezTo>
                  <a:pt x="298" y="231"/>
                  <a:pt x="298" y="233"/>
                  <a:pt x="298" y="234"/>
                </a:cubicBezTo>
                <a:cubicBezTo>
                  <a:pt x="297" y="235"/>
                  <a:pt x="296" y="235"/>
                  <a:pt x="295" y="235"/>
                </a:cubicBezTo>
                <a:cubicBezTo>
                  <a:pt x="294" y="234"/>
                  <a:pt x="293" y="233"/>
                  <a:pt x="294" y="232"/>
                </a:cubicBezTo>
                <a:cubicBezTo>
                  <a:pt x="294" y="231"/>
                  <a:pt x="296" y="230"/>
                  <a:pt x="297" y="231"/>
                </a:cubicBezTo>
                <a:close/>
                <a:moveTo>
                  <a:pt x="277" y="261"/>
                </a:moveTo>
                <a:cubicBezTo>
                  <a:pt x="278" y="262"/>
                  <a:pt x="278" y="263"/>
                  <a:pt x="277" y="264"/>
                </a:cubicBezTo>
                <a:cubicBezTo>
                  <a:pt x="276" y="265"/>
                  <a:pt x="275" y="265"/>
                  <a:pt x="274" y="265"/>
                </a:cubicBezTo>
                <a:cubicBezTo>
                  <a:pt x="273" y="264"/>
                  <a:pt x="273" y="262"/>
                  <a:pt x="274" y="261"/>
                </a:cubicBezTo>
                <a:cubicBezTo>
                  <a:pt x="274" y="260"/>
                  <a:pt x="276" y="260"/>
                  <a:pt x="277" y="261"/>
                </a:cubicBezTo>
                <a:close/>
                <a:moveTo>
                  <a:pt x="178" y="32"/>
                </a:moveTo>
                <a:cubicBezTo>
                  <a:pt x="178" y="31"/>
                  <a:pt x="179" y="30"/>
                  <a:pt x="181" y="30"/>
                </a:cubicBezTo>
                <a:cubicBezTo>
                  <a:pt x="182" y="30"/>
                  <a:pt x="183" y="31"/>
                  <a:pt x="183" y="33"/>
                </a:cubicBezTo>
                <a:cubicBezTo>
                  <a:pt x="183" y="34"/>
                  <a:pt x="182" y="35"/>
                  <a:pt x="180" y="35"/>
                </a:cubicBezTo>
                <a:cubicBezTo>
                  <a:pt x="179" y="35"/>
                  <a:pt x="178" y="34"/>
                  <a:pt x="178" y="32"/>
                </a:cubicBezTo>
                <a:close/>
                <a:moveTo>
                  <a:pt x="307" y="141"/>
                </a:moveTo>
                <a:cubicBezTo>
                  <a:pt x="308" y="141"/>
                  <a:pt x="309" y="142"/>
                  <a:pt x="310" y="143"/>
                </a:cubicBezTo>
                <a:cubicBezTo>
                  <a:pt x="310" y="144"/>
                  <a:pt x="309" y="145"/>
                  <a:pt x="308" y="146"/>
                </a:cubicBezTo>
                <a:cubicBezTo>
                  <a:pt x="307" y="146"/>
                  <a:pt x="305" y="145"/>
                  <a:pt x="305" y="144"/>
                </a:cubicBezTo>
                <a:cubicBezTo>
                  <a:pt x="305" y="143"/>
                  <a:pt x="306" y="141"/>
                  <a:pt x="307" y="141"/>
                </a:cubicBezTo>
                <a:close/>
                <a:moveTo>
                  <a:pt x="294" y="107"/>
                </a:moveTo>
                <a:cubicBezTo>
                  <a:pt x="296" y="106"/>
                  <a:pt x="297" y="107"/>
                  <a:pt x="298" y="108"/>
                </a:cubicBezTo>
                <a:cubicBezTo>
                  <a:pt x="298" y="109"/>
                  <a:pt x="298" y="110"/>
                  <a:pt x="297" y="111"/>
                </a:cubicBezTo>
                <a:cubicBezTo>
                  <a:pt x="295" y="111"/>
                  <a:pt x="294" y="111"/>
                  <a:pt x="293" y="110"/>
                </a:cubicBezTo>
                <a:cubicBezTo>
                  <a:pt x="293" y="109"/>
                  <a:pt x="293" y="107"/>
                  <a:pt x="294" y="107"/>
                </a:cubicBezTo>
                <a:close/>
                <a:moveTo>
                  <a:pt x="274" y="78"/>
                </a:moveTo>
                <a:cubicBezTo>
                  <a:pt x="275" y="77"/>
                  <a:pt x="277" y="77"/>
                  <a:pt x="277" y="78"/>
                </a:cubicBezTo>
                <a:cubicBezTo>
                  <a:pt x="278" y="79"/>
                  <a:pt x="278" y="80"/>
                  <a:pt x="277" y="81"/>
                </a:cubicBezTo>
                <a:cubicBezTo>
                  <a:pt x="276" y="82"/>
                  <a:pt x="275" y="82"/>
                  <a:pt x="274" y="81"/>
                </a:cubicBezTo>
                <a:cubicBezTo>
                  <a:pt x="273" y="80"/>
                  <a:pt x="273" y="79"/>
                  <a:pt x="274" y="78"/>
                </a:cubicBezTo>
                <a:close/>
                <a:moveTo>
                  <a:pt x="247" y="55"/>
                </a:moveTo>
                <a:cubicBezTo>
                  <a:pt x="248" y="54"/>
                  <a:pt x="249" y="53"/>
                  <a:pt x="250" y="54"/>
                </a:cubicBezTo>
                <a:cubicBezTo>
                  <a:pt x="251" y="55"/>
                  <a:pt x="252" y="56"/>
                  <a:pt x="251" y="57"/>
                </a:cubicBezTo>
                <a:cubicBezTo>
                  <a:pt x="250" y="58"/>
                  <a:pt x="249" y="59"/>
                  <a:pt x="248" y="58"/>
                </a:cubicBezTo>
                <a:cubicBezTo>
                  <a:pt x="247" y="57"/>
                  <a:pt x="246" y="56"/>
                  <a:pt x="247" y="55"/>
                </a:cubicBezTo>
                <a:close/>
                <a:moveTo>
                  <a:pt x="214" y="39"/>
                </a:moveTo>
                <a:cubicBezTo>
                  <a:pt x="214" y="38"/>
                  <a:pt x="216" y="37"/>
                  <a:pt x="217" y="37"/>
                </a:cubicBezTo>
                <a:cubicBezTo>
                  <a:pt x="218" y="38"/>
                  <a:pt x="219" y="39"/>
                  <a:pt x="218" y="40"/>
                </a:cubicBezTo>
                <a:cubicBezTo>
                  <a:pt x="218" y="42"/>
                  <a:pt x="217" y="42"/>
                  <a:pt x="215" y="42"/>
                </a:cubicBezTo>
                <a:cubicBezTo>
                  <a:pt x="214" y="41"/>
                  <a:pt x="214" y="40"/>
                  <a:pt x="214" y="39"/>
                </a:cubicBezTo>
                <a:close/>
                <a:moveTo>
                  <a:pt x="197" y="35"/>
                </a:moveTo>
                <a:cubicBezTo>
                  <a:pt x="197" y="33"/>
                  <a:pt x="198" y="33"/>
                  <a:pt x="199" y="33"/>
                </a:cubicBezTo>
                <a:cubicBezTo>
                  <a:pt x="200" y="33"/>
                  <a:pt x="201" y="34"/>
                  <a:pt x="201" y="35"/>
                </a:cubicBezTo>
                <a:cubicBezTo>
                  <a:pt x="201" y="37"/>
                  <a:pt x="200" y="38"/>
                  <a:pt x="198" y="37"/>
                </a:cubicBezTo>
                <a:cubicBezTo>
                  <a:pt x="197" y="37"/>
                  <a:pt x="196" y="36"/>
                  <a:pt x="197" y="35"/>
                </a:cubicBezTo>
                <a:close/>
                <a:moveTo>
                  <a:pt x="302" y="124"/>
                </a:moveTo>
                <a:cubicBezTo>
                  <a:pt x="303" y="124"/>
                  <a:pt x="305" y="125"/>
                  <a:pt x="305" y="126"/>
                </a:cubicBezTo>
                <a:cubicBezTo>
                  <a:pt x="306" y="127"/>
                  <a:pt x="305" y="128"/>
                  <a:pt x="304" y="129"/>
                </a:cubicBezTo>
                <a:cubicBezTo>
                  <a:pt x="302" y="129"/>
                  <a:pt x="301" y="129"/>
                  <a:pt x="301" y="127"/>
                </a:cubicBezTo>
                <a:cubicBezTo>
                  <a:pt x="300" y="126"/>
                  <a:pt x="301" y="125"/>
                  <a:pt x="302" y="124"/>
                </a:cubicBezTo>
                <a:close/>
                <a:moveTo>
                  <a:pt x="286" y="92"/>
                </a:moveTo>
                <a:cubicBezTo>
                  <a:pt x="287" y="91"/>
                  <a:pt x="288" y="92"/>
                  <a:pt x="289" y="93"/>
                </a:cubicBezTo>
                <a:cubicBezTo>
                  <a:pt x="290" y="94"/>
                  <a:pt x="289" y="95"/>
                  <a:pt x="288" y="96"/>
                </a:cubicBezTo>
                <a:cubicBezTo>
                  <a:pt x="287" y="97"/>
                  <a:pt x="286" y="96"/>
                  <a:pt x="285" y="95"/>
                </a:cubicBezTo>
                <a:cubicBezTo>
                  <a:pt x="284" y="94"/>
                  <a:pt x="285" y="93"/>
                  <a:pt x="286" y="92"/>
                </a:cubicBezTo>
                <a:close/>
                <a:moveTo>
                  <a:pt x="231" y="46"/>
                </a:moveTo>
                <a:cubicBezTo>
                  <a:pt x="232" y="45"/>
                  <a:pt x="233" y="44"/>
                  <a:pt x="234" y="45"/>
                </a:cubicBezTo>
                <a:cubicBezTo>
                  <a:pt x="235" y="45"/>
                  <a:pt x="236" y="47"/>
                  <a:pt x="235" y="48"/>
                </a:cubicBezTo>
                <a:cubicBezTo>
                  <a:pt x="235" y="49"/>
                  <a:pt x="233" y="49"/>
                  <a:pt x="232" y="49"/>
                </a:cubicBezTo>
                <a:cubicBezTo>
                  <a:pt x="231" y="48"/>
                  <a:pt x="230" y="47"/>
                  <a:pt x="231" y="46"/>
                </a:cubicBezTo>
                <a:close/>
                <a:moveTo>
                  <a:pt x="261" y="65"/>
                </a:moveTo>
                <a:cubicBezTo>
                  <a:pt x="262" y="64"/>
                  <a:pt x="264" y="64"/>
                  <a:pt x="265" y="65"/>
                </a:cubicBezTo>
                <a:cubicBezTo>
                  <a:pt x="266" y="66"/>
                  <a:pt x="266" y="67"/>
                  <a:pt x="265" y="68"/>
                </a:cubicBezTo>
                <a:cubicBezTo>
                  <a:pt x="264" y="69"/>
                  <a:pt x="263" y="69"/>
                  <a:pt x="262" y="69"/>
                </a:cubicBezTo>
                <a:cubicBezTo>
                  <a:pt x="261" y="68"/>
                  <a:pt x="261" y="66"/>
                  <a:pt x="261" y="65"/>
                </a:cubicBezTo>
                <a:close/>
                <a:moveTo>
                  <a:pt x="166" y="70"/>
                </a:moveTo>
                <a:cubicBezTo>
                  <a:pt x="222" y="66"/>
                  <a:pt x="269" y="109"/>
                  <a:pt x="273" y="165"/>
                </a:cubicBezTo>
                <a:cubicBezTo>
                  <a:pt x="276" y="220"/>
                  <a:pt x="233" y="268"/>
                  <a:pt x="178" y="271"/>
                </a:cubicBezTo>
                <a:cubicBezTo>
                  <a:pt x="122" y="275"/>
                  <a:pt x="74" y="232"/>
                  <a:pt x="71" y="176"/>
                </a:cubicBezTo>
                <a:cubicBezTo>
                  <a:pt x="68" y="121"/>
                  <a:pt x="110" y="73"/>
                  <a:pt x="166" y="70"/>
                </a:cubicBezTo>
                <a:close/>
                <a:moveTo>
                  <a:pt x="166" y="80"/>
                </a:moveTo>
                <a:cubicBezTo>
                  <a:pt x="216" y="77"/>
                  <a:pt x="259" y="115"/>
                  <a:pt x="262" y="165"/>
                </a:cubicBezTo>
                <a:cubicBezTo>
                  <a:pt x="265" y="215"/>
                  <a:pt x="227" y="258"/>
                  <a:pt x="177" y="261"/>
                </a:cubicBezTo>
                <a:cubicBezTo>
                  <a:pt x="127" y="264"/>
                  <a:pt x="84" y="226"/>
                  <a:pt x="82" y="176"/>
                </a:cubicBezTo>
                <a:cubicBezTo>
                  <a:pt x="79" y="126"/>
                  <a:pt x="117" y="83"/>
                  <a:pt x="166" y="80"/>
                </a:cubicBezTo>
                <a:close/>
                <a:moveTo>
                  <a:pt x="168" y="316"/>
                </a:moveTo>
                <a:cubicBezTo>
                  <a:pt x="140" y="419"/>
                  <a:pt x="140" y="419"/>
                  <a:pt x="140" y="419"/>
                </a:cubicBezTo>
                <a:cubicBezTo>
                  <a:pt x="129" y="396"/>
                  <a:pt x="129" y="396"/>
                  <a:pt x="129" y="39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93" y="292"/>
                  <a:pt x="93" y="292"/>
                  <a:pt x="93" y="292"/>
                </a:cubicBezTo>
                <a:cubicBezTo>
                  <a:pt x="115" y="306"/>
                  <a:pt x="141" y="314"/>
                  <a:pt x="16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70" y="315"/>
                  <a:pt x="172" y="315"/>
                  <a:pt x="174" y="315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5" y="315"/>
                  <a:pt x="177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80" y="315"/>
                  <a:pt x="180" y="315"/>
                </a:cubicBezTo>
                <a:cubicBezTo>
                  <a:pt x="207" y="313"/>
                  <a:pt x="232" y="304"/>
                  <a:pt x="253" y="29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13" y="370"/>
                  <a:pt x="213" y="370"/>
                  <a:pt x="213" y="370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179" y="316"/>
                  <a:pt x="179" y="316"/>
                  <a:pt x="179" y="316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4" y="334"/>
                  <a:pt x="174" y="334"/>
                  <a:pt x="174" y="334"/>
                </a:cubicBezTo>
                <a:cubicBezTo>
                  <a:pt x="147" y="434"/>
                  <a:pt x="147" y="434"/>
                  <a:pt x="147" y="434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71" y="324"/>
                  <a:pt x="171" y="324"/>
                  <a:pt x="171" y="324"/>
                </a:cubicBezTo>
                <a:lnTo>
                  <a:pt x="168" y="316"/>
                </a:lnTo>
                <a:close/>
              </a:path>
            </a:pathLst>
          </a:custGeom>
          <a:gradFill>
            <a:gsLst>
              <a:gs pos="3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85755" y="1478479"/>
            <a:ext cx="2631001" cy="687357"/>
            <a:chOff x="3397955" y="2790056"/>
            <a:chExt cx="3088828" cy="916472"/>
          </a:xfrm>
        </p:grpSpPr>
        <p:sp>
          <p:nvSpPr>
            <p:cNvPr id="13" name="TextBox 19"/>
            <p:cNvSpPr txBox="1"/>
            <p:nvPr/>
          </p:nvSpPr>
          <p:spPr>
            <a:xfrm>
              <a:off x="3397955" y="2790056"/>
              <a:ext cx="2874952" cy="34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2014.6 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英语演讲比赛一等奖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14" name="Text Placeholder 5"/>
            <p:cNvSpPr txBox="1"/>
            <p:nvPr/>
          </p:nvSpPr>
          <p:spPr>
            <a:xfrm>
              <a:off x="3397955" y="3075915"/>
              <a:ext cx="3088828" cy="6306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这里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添加在校表现或者详细型</a:t>
              </a:r>
              <a:r>
                <a:rPr lang="zh-CN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描述，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这里添加在校表现或者详细型描述，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930165" y="3161424"/>
            <a:ext cx="643869" cy="812109"/>
          </a:xfrm>
          <a:custGeom>
            <a:avLst/>
            <a:gdLst>
              <a:gd name="T0" fmla="*/ 306 w 344"/>
              <a:gd name="T1" fmla="*/ 250 h 434"/>
              <a:gd name="T2" fmla="*/ 296 w 344"/>
              <a:gd name="T3" fmla="*/ 78 h 434"/>
              <a:gd name="T4" fmla="*/ 133 w 344"/>
              <a:gd name="T5" fmla="*/ 21 h 434"/>
              <a:gd name="T6" fmla="*/ 18 w 344"/>
              <a:gd name="T7" fmla="*/ 151 h 434"/>
              <a:gd name="T8" fmla="*/ 78 w 344"/>
              <a:gd name="T9" fmla="*/ 304 h 434"/>
              <a:gd name="T10" fmla="*/ 86 w 344"/>
              <a:gd name="T11" fmla="*/ 287 h 434"/>
              <a:gd name="T12" fmla="*/ 85 w 344"/>
              <a:gd name="T13" fmla="*/ 286 h 434"/>
              <a:gd name="T14" fmla="*/ 84 w 344"/>
              <a:gd name="T15" fmla="*/ 285 h 434"/>
              <a:gd name="T16" fmla="*/ 28 w 344"/>
              <a:gd name="T17" fmla="*/ 179 h 434"/>
              <a:gd name="T18" fmla="*/ 262 w 344"/>
              <a:gd name="T19" fmla="*/ 283 h 434"/>
              <a:gd name="T20" fmla="*/ 262 w 344"/>
              <a:gd name="T21" fmla="*/ 283 h 434"/>
              <a:gd name="T22" fmla="*/ 260 w 344"/>
              <a:gd name="T23" fmla="*/ 285 h 434"/>
              <a:gd name="T24" fmla="*/ 310 w 344"/>
              <a:gd name="T25" fmla="*/ 160 h 434"/>
              <a:gd name="T26" fmla="*/ 31 w 344"/>
              <a:gd name="T27" fmla="*/ 162 h 434"/>
              <a:gd name="T28" fmla="*/ 146 w 344"/>
              <a:gd name="T29" fmla="*/ 35 h 434"/>
              <a:gd name="T30" fmla="*/ 111 w 344"/>
              <a:gd name="T31" fmla="*/ 49 h 434"/>
              <a:gd name="T32" fmla="*/ 78 w 344"/>
              <a:gd name="T33" fmla="*/ 68 h 434"/>
              <a:gd name="T34" fmla="*/ 40 w 344"/>
              <a:gd name="T35" fmla="*/ 128 h 434"/>
              <a:gd name="T36" fmla="*/ 33 w 344"/>
              <a:gd name="T37" fmla="*/ 143 h 434"/>
              <a:gd name="T38" fmla="*/ 130 w 344"/>
              <a:gd name="T39" fmla="*/ 39 h 434"/>
              <a:gd name="T40" fmla="*/ 96 w 344"/>
              <a:gd name="T41" fmla="*/ 57 h 434"/>
              <a:gd name="T42" fmla="*/ 46 w 344"/>
              <a:gd name="T43" fmla="*/ 111 h 434"/>
              <a:gd name="T44" fmla="*/ 34 w 344"/>
              <a:gd name="T45" fmla="*/ 182 h 434"/>
              <a:gd name="T46" fmla="*/ 163 w 344"/>
              <a:gd name="T47" fmla="*/ 312 h 434"/>
              <a:gd name="T48" fmla="*/ 35 w 344"/>
              <a:gd name="T49" fmla="*/ 197 h 434"/>
              <a:gd name="T50" fmla="*/ 50 w 344"/>
              <a:gd name="T51" fmla="*/ 232 h 434"/>
              <a:gd name="T52" fmla="*/ 69 w 344"/>
              <a:gd name="T53" fmla="*/ 264 h 434"/>
              <a:gd name="T54" fmla="*/ 129 w 344"/>
              <a:gd name="T55" fmla="*/ 303 h 434"/>
              <a:gd name="T56" fmla="*/ 144 w 344"/>
              <a:gd name="T57" fmla="*/ 309 h 434"/>
              <a:gd name="T58" fmla="*/ 40 w 344"/>
              <a:gd name="T59" fmla="*/ 213 h 434"/>
              <a:gd name="T60" fmla="*/ 58 w 344"/>
              <a:gd name="T61" fmla="*/ 247 h 434"/>
              <a:gd name="T62" fmla="*/ 112 w 344"/>
              <a:gd name="T63" fmla="*/ 296 h 434"/>
              <a:gd name="T64" fmla="*/ 182 w 344"/>
              <a:gd name="T65" fmla="*/ 309 h 434"/>
              <a:gd name="T66" fmla="*/ 312 w 344"/>
              <a:gd name="T67" fmla="*/ 180 h 434"/>
              <a:gd name="T68" fmla="*/ 197 w 344"/>
              <a:gd name="T69" fmla="*/ 307 h 434"/>
              <a:gd name="T70" fmla="*/ 232 w 344"/>
              <a:gd name="T71" fmla="*/ 293 h 434"/>
              <a:gd name="T72" fmla="*/ 265 w 344"/>
              <a:gd name="T73" fmla="*/ 274 h 434"/>
              <a:gd name="T74" fmla="*/ 303 w 344"/>
              <a:gd name="T75" fmla="*/ 214 h 434"/>
              <a:gd name="T76" fmla="*/ 310 w 344"/>
              <a:gd name="T77" fmla="*/ 199 h 434"/>
              <a:gd name="T78" fmla="*/ 213 w 344"/>
              <a:gd name="T79" fmla="*/ 303 h 434"/>
              <a:gd name="T80" fmla="*/ 247 w 344"/>
              <a:gd name="T81" fmla="*/ 285 h 434"/>
              <a:gd name="T82" fmla="*/ 297 w 344"/>
              <a:gd name="T83" fmla="*/ 231 h 434"/>
              <a:gd name="T84" fmla="*/ 178 w 344"/>
              <a:gd name="T85" fmla="*/ 32 h 434"/>
              <a:gd name="T86" fmla="*/ 310 w 344"/>
              <a:gd name="T87" fmla="*/ 143 h 434"/>
              <a:gd name="T88" fmla="*/ 297 w 344"/>
              <a:gd name="T89" fmla="*/ 111 h 434"/>
              <a:gd name="T90" fmla="*/ 274 w 344"/>
              <a:gd name="T91" fmla="*/ 81 h 434"/>
              <a:gd name="T92" fmla="*/ 247 w 344"/>
              <a:gd name="T93" fmla="*/ 55 h 434"/>
              <a:gd name="T94" fmla="*/ 197 w 344"/>
              <a:gd name="T95" fmla="*/ 35 h 434"/>
              <a:gd name="T96" fmla="*/ 305 w 344"/>
              <a:gd name="T97" fmla="*/ 126 h 434"/>
              <a:gd name="T98" fmla="*/ 288 w 344"/>
              <a:gd name="T99" fmla="*/ 96 h 434"/>
              <a:gd name="T100" fmla="*/ 232 w 344"/>
              <a:gd name="T101" fmla="*/ 49 h 434"/>
              <a:gd name="T102" fmla="*/ 261 w 344"/>
              <a:gd name="T103" fmla="*/ 65 h 434"/>
              <a:gd name="T104" fmla="*/ 166 w 344"/>
              <a:gd name="T105" fmla="*/ 80 h 434"/>
              <a:gd name="T106" fmla="*/ 140 w 344"/>
              <a:gd name="T107" fmla="*/ 419 h 434"/>
              <a:gd name="T108" fmla="*/ 174 w 344"/>
              <a:gd name="T109" fmla="*/ 315 h 434"/>
              <a:gd name="T110" fmla="*/ 179 w 344"/>
              <a:gd name="T111" fmla="*/ 315 h 434"/>
              <a:gd name="T112" fmla="*/ 179 w 344"/>
              <a:gd name="T113" fmla="*/ 315 h 434"/>
              <a:gd name="T114" fmla="*/ 203 w 344"/>
              <a:gd name="T115" fmla="*/ 394 h 434"/>
              <a:gd name="T116" fmla="*/ 147 w 344"/>
              <a:gd name="T1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34">
                <a:moveTo>
                  <a:pt x="257" y="287"/>
                </a:moveTo>
                <a:cubicBezTo>
                  <a:pt x="285" y="378"/>
                  <a:pt x="285" y="378"/>
                  <a:pt x="285" y="378"/>
                </a:cubicBezTo>
                <a:cubicBezTo>
                  <a:pt x="292" y="379"/>
                  <a:pt x="292" y="379"/>
                  <a:pt x="292" y="37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301" y="286"/>
                  <a:pt x="301" y="286"/>
                  <a:pt x="301" y="286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35" y="228"/>
                  <a:pt x="335" y="228"/>
                  <a:pt x="335" y="228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44" y="162"/>
                  <a:pt x="344" y="162"/>
                  <a:pt x="344" y="162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29" y="9"/>
                  <a:pt x="229" y="9"/>
                  <a:pt x="229" y="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62" y="0"/>
                  <a:pt x="162" y="0"/>
                  <a:pt x="162" y="0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97" y="17"/>
                  <a:pt x="97" y="17"/>
                  <a:pt x="97" y="17"/>
                </a:cubicBezTo>
                <a:cubicBezTo>
                  <a:pt x="78" y="48"/>
                  <a:pt x="78" y="48"/>
                  <a:pt x="78" y="48"/>
                </a:cubicBezTo>
                <a:cubicBezTo>
                  <a:pt x="43" y="57"/>
                  <a:pt x="43" y="57"/>
                  <a:pt x="43" y="57"/>
                </a:cubicBezTo>
                <a:cubicBezTo>
                  <a:pt x="38" y="93"/>
                  <a:pt x="38" y="93"/>
                  <a:pt x="38" y="93"/>
                </a:cubicBezTo>
                <a:cubicBezTo>
                  <a:pt x="9" y="115"/>
                  <a:pt x="9" y="115"/>
                  <a:pt x="9" y="115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21" y="211"/>
                  <a:pt x="21" y="211"/>
                  <a:pt x="21" y="211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57" y="301"/>
                  <a:pt x="57" y="301"/>
                  <a:pt x="57" y="301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50" y="407"/>
                  <a:pt x="50" y="407"/>
                  <a:pt x="50" y="407"/>
                </a:cubicBezTo>
                <a:cubicBezTo>
                  <a:pt x="58" y="406"/>
                  <a:pt x="58" y="406"/>
                  <a:pt x="58" y="406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8" y="288"/>
                  <a:pt x="87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51" y="260"/>
                  <a:pt x="30" y="222"/>
                  <a:pt x="28" y="179"/>
                </a:cubicBezTo>
                <a:cubicBezTo>
                  <a:pt x="23" y="99"/>
                  <a:pt x="84" y="31"/>
                  <a:pt x="163" y="26"/>
                </a:cubicBezTo>
                <a:cubicBezTo>
                  <a:pt x="243" y="22"/>
                  <a:pt x="311" y="83"/>
                  <a:pt x="316" y="162"/>
                </a:cubicBezTo>
                <a:cubicBezTo>
                  <a:pt x="319" y="210"/>
                  <a:pt x="298" y="254"/>
                  <a:pt x="263" y="283"/>
                </a:cubicBezTo>
                <a:cubicBezTo>
                  <a:pt x="263" y="283"/>
                  <a:pt x="263" y="283"/>
                  <a:pt x="263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59" y="286"/>
                  <a:pt x="258" y="286"/>
                  <a:pt x="257" y="287"/>
                </a:cubicBezTo>
                <a:close/>
                <a:moveTo>
                  <a:pt x="310" y="160"/>
                </a:moveTo>
                <a:cubicBezTo>
                  <a:pt x="311" y="160"/>
                  <a:pt x="312" y="161"/>
                  <a:pt x="312" y="162"/>
                </a:cubicBezTo>
                <a:cubicBezTo>
                  <a:pt x="312" y="163"/>
                  <a:pt x="311" y="164"/>
                  <a:pt x="310" y="164"/>
                </a:cubicBezTo>
                <a:cubicBezTo>
                  <a:pt x="309" y="164"/>
                  <a:pt x="308" y="164"/>
                  <a:pt x="307" y="162"/>
                </a:cubicBezTo>
                <a:cubicBezTo>
                  <a:pt x="307" y="161"/>
                  <a:pt x="308" y="160"/>
                  <a:pt x="310" y="160"/>
                </a:cubicBezTo>
                <a:close/>
                <a:moveTo>
                  <a:pt x="33" y="164"/>
                </a:moveTo>
                <a:cubicBezTo>
                  <a:pt x="32" y="164"/>
                  <a:pt x="31" y="163"/>
                  <a:pt x="31" y="162"/>
                </a:cubicBezTo>
                <a:cubicBezTo>
                  <a:pt x="31" y="160"/>
                  <a:pt x="32" y="159"/>
                  <a:pt x="33" y="159"/>
                </a:cubicBezTo>
                <a:cubicBezTo>
                  <a:pt x="35" y="160"/>
                  <a:pt x="36" y="161"/>
                  <a:pt x="36" y="162"/>
                </a:cubicBezTo>
                <a:cubicBezTo>
                  <a:pt x="36" y="163"/>
                  <a:pt x="34" y="164"/>
                  <a:pt x="33" y="164"/>
                </a:cubicBezTo>
                <a:close/>
                <a:moveTo>
                  <a:pt x="142" y="36"/>
                </a:moveTo>
                <a:cubicBezTo>
                  <a:pt x="142" y="34"/>
                  <a:pt x="142" y="33"/>
                  <a:pt x="144" y="33"/>
                </a:cubicBezTo>
                <a:cubicBezTo>
                  <a:pt x="145" y="33"/>
                  <a:pt x="146" y="33"/>
                  <a:pt x="146" y="35"/>
                </a:cubicBezTo>
                <a:cubicBezTo>
                  <a:pt x="147" y="36"/>
                  <a:pt x="146" y="37"/>
                  <a:pt x="145" y="37"/>
                </a:cubicBezTo>
                <a:cubicBezTo>
                  <a:pt x="143" y="38"/>
                  <a:pt x="142" y="37"/>
                  <a:pt x="142" y="36"/>
                </a:cubicBezTo>
                <a:close/>
                <a:moveTo>
                  <a:pt x="108" y="48"/>
                </a:moveTo>
                <a:cubicBezTo>
                  <a:pt x="107" y="47"/>
                  <a:pt x="107" y="45"/>
                  <a:pt x="109" y="45"/>
                </a:cubicBezTo>
                <a:cubicBezTo>
                  <a:pt x="110" y="44"/>
                  <a:pt x="111" y="45"/>
                  <a:pt x="112" y="46"/>
                </a:cubicBezTo>
                <a:cubicBezTo>
                  <a:pt x="112" y="47"/>
                  <a:pt x="112" y="48"/>
                  <a:pt x="111" y="49"/>
                </a:cubicBezTo>
                <a:cubicBezTo>
                  <a:pt x="110" y="50"/>
                  <a:pt x="108" y="49"/>
                  <a:pt x="108" y="48"/>
                </a:cubicBezTo>
                <a:close/>
                <a:moveTo>
                  <a:pt x="78" y="68"/>
                </a:moveTo>
                <a:cubicBezTo>
                  <a:pt x="78" y="67"/>
                  <a:pt x="78" y="66"/>
                  <a:pt x="79" y="65"/>
                </a:cubicBezTo>
                <a:cubicBezTo>
                  <a:pt x="80" y="64"/>
                  <a:pt x="81" y="64"/>
                  <a:pt x="82" y="65"/>
                </a:cubicBezTo>
                <a:cubicBezTo>
                  <a:pt x="83" y="66"/>
                  <a:pt x="83" y="68"/>
                  <a:pt x="82" y="68"/>
                </a:cubicBezTo>
                <a:cubicBezTo>
                  <a:pt x="81" y="69"/>
                  <a:pt x="79" y="69"/>
                  <a:pt x="78" y="68"/>
                </a:cubicBezTo>
                <a:close/>
                <a:moveTo>
                  <a:pt x="55" y="95"/>
                </a:moveTo>
                <a:cubicBezTo>
                  <a:pt x="54" y="95"/>
                  <a:pt x="54" y="93"/>
                  <a:pt x="55" y="92"/>
                </a:cubicBezTo>
                <a:cubicBezTo>
                  <a:pt x="55" y="91"/>
                  <a:pt x="57" y="91"/>
                  <a:pt x="58" y="91"/>
                </a:cubicBezTo>
                <a:cubicBezTo>
                  <a:pt x="59" y="92"/>
                  <a:pt x="59" y="94"/>
                  <a:pt x="59" y="95"/>
                </a:cubicBezTo>
                <a:cubicBezTo>
                  <a:pt x="58" y="96"/>
                  <a:pt x="57" y="96"/>
                  <a:pt x="55" y="95"/>
                </a:cubicBezTo>
                <a:close/>
                <a:moveTo>
                  <a:pt x="40" y="128"/>
                </a:moveTo>
                <a:cubicBezTo>
                  <a:pt x="38" y="128"/>
                  <a:pt x="38" y="127"/>
                  <a:pt x="38" y="125"/>
                </a:cubicBezTo>
                <a:cubicBezTo>
                  <a:pt x="39" y="124"/>
                  <a:pt x="40" y="124"/>
                  <a:pt x="41" y="124"/>
                </a:cubicBezTo>
                <a:cubicBezTo>
                  <a:pt x="42" y="124"/>
                  <a:pt x="43" y="126"/>
                  <a:pt x="43" y="127"/>
                </a:cubicBezTo>
                <a:cubicBezTo>
                  <a:pt x="42" y="128"/>
                  <a:pt x="41" y="129"/>
                  <a:pt x="40" y="128"/>
                </a:cubicBezTo>
                <a:close/>
                <a:moveTo>
                  <a:pt x="35" y="146"/>
                </a:moveTo>
                <a:cubicBezTo>
                  <a:pt x="34" y="146"/>
                  <a:pt x="33" y="144"/>
                  <a:pt x="33" y="143"/>
                </a:cubicBezTo>
                <a:cubicBezTo>
                  <a:pt x="34" y="142"/>
                  <a:pt x="35" y="141"/>
                  <a:pt x="36" y="141"/>
                </a:cubicBezTo>
                <a:cubicBezTo>
                  <a:pt x="37" y="141"/>
                  <a:pt x="38" y="143"/>
                  <a:pt x="38" y="144"/>
                </a:cubicBezTo>
                <a:cubicBezTo>
                  <a:pt x="38" y="145"/>
                  <a:pt x="37" y="146"/>
                  <a:pt x="35" y="146"/>
                </a:cubicBezTo>
                <a:close/>
                <a:moveTo>
                  <a:pt x="125" y="40"/>
                </a:moveTo>
                <a:cubicBezTo>
                  <a:pt x="125" y="39"/>
                  <a:pt x="125" y="38"/>
                  <a:pt x="127" y="37"/>
                </a:cubicBezTo>
                <a:cubicBezTo>
                  <a:pt x="128" y="37"/>
                  <a:pt x="129" y="38"/>
                  <a:pt x="130" y="39"/>
                </a:cubicBezTo>
                <a:cubicBezTo>
                  <a:pt x="130" y="40"/>
                  <a:pt x="129" y="41"/>
                  <a:pt x="128" y="42"/>
                </a:cubicBezTo>
                <a:cubicBezTo>
                  <a:pt x="127" y="42"/>
                  <a:pt x="126" y="42"/>
                  <a:pt x="125" y="40"/>
                </a:cubicBezTo>
                <a:close/>
                <a:moveTo>
                  <a:pt x="93" y="57"/>
                </a:moveTo>
                <a:cubicBezTo>
                  <a:pt x="92" y="56"/>
                  <a:pt x="93" y="54"/>
                  <a:pt x="94" y="54"/>
                </a:cubicBezTo>
                <a:cubicBezTo>
                  <a:pt x="95" y="53"/>
                  <a:pt x="96" y="53"/>
                  <a:pt x="97" y="54"/>
                </a:cubicBezTo>
                <a:cubicBezTo>
                  <a:pt x="98" y="55"/>
                  <a:pt x="97" y="57"/>
                  <a:pt x="96" y="57"/>
                </a:cubicBezTo>
                <a:cubicBezTo>
                  <a:pt x="95" y="58"/>
                  <a:pt x="94" y="58"/>
                  <a:pt x="93" y="57"/>
                </a:cubicBezTo>
                <a:close/>
                <a:moveTo>
                  <a:pt x="46" y="111"/>
                </a:moveTo>
                <a:cubicBezTo>
                  <a:pt x="45" y="111"/>
                  <a:pt x="45" y="109"/>
                  <a:pt x="45" y="108"/>
                </a:cubicBezTo>
                <a:cubicBezTo>
                  <a:pt x="46" y="107"/>
                  <a:pt x="47" y="107"/>
                  <a:pt x="48" y="107"/>
                </a:cubicBezTo>
                <a:cubicBezTo>
                  <a:pt x="50" y="108"/>
                  <a:pt x="50" y="109"/>
                  <a:pt x="50" y="110"/>
                </a:cubicBezTo>
                <a:cubicBezTo>
                  <a:pt x="49" y="111"/>
                  <a:pt x="48" y="112"/>
                  <a:pt x="46" y="111"/>
                </a:cubicBezTo>
                <a:close/>
                <a:moveTo>
                  <a:pt x="66" y="81"/>
                </a:moveTo>
                <a:cubicBezTo>
                  <a:pt x="65" y="80"/>
                  <a:pt x="65" y="79"/>
                  <a:pt x="66" y="78"/>
                </a:cubicBezTo>
                <a:cubicBezTo>
                  <a:pt x="67" y="77"/>
                  <a:pt x="68" y="77"/>
                  <a:pt x="69" y="77"/>
                </a:cubicBezTo>
                <a:cubicBezTo>
                  <a:pt x="70" y="78"/>
                  <a:pt x="70" y="80"/>
                  <a:pt x="69" y="81"/>
                </a:cubicBezTo>
                <a:cubicBezTo>
                  <a:pt x="69" y="82"/>
                  <a:pt x="67" y="82"/>
                  <a:pt x="66" y="81"/>
                </a:cubicBezTo>
                <a:close/>
                <a:moveTo>
                  <a:pt x="34" y="182"/>
                </a:moveTo>
                <a:cubicBezTo>
                  <a:pt x="32" y="182"/>
                  <a:pt x="31" y="181"/>
                  <a:pt x="31" y="180"/>
                </a:cubicBezTo>
                <a:cubicBezTo>
                  <a:pt x="31" y="179"/>
                  <a:pt x="32" y="178"/>
                  <a:pt x="33" y="178"/>
                </a:cubicBezTo>
                <a:cubicBezTo>
                  <a:pt x="34" y="178"/>
                  <a:pt x="36" y="179"/>
                  <a:pt x="36" y="180"/>
                </a:cubicBezTo>
                <a:cubicBezTo>
                  <a:pt x="36" y="181"/>
                  <a:pt x="35" y="182"/>
                  <a:pt x="34" y="182"/>
                </a:cubicBezTo>
                <a:close/>
                <a:moveTo>
                  <a:pt x="165" y="309"/>
                </a:moveTo>
                <a:cubicBezTo>
                  <a:pt x="165" y="311"/>
                  <a:pt x="164" y="312"/>
                  <a:pt x="163" y="312"/>
                </a:cubicBezTo>
                <a:cubicBezTo>
                  <a:pt x="161" y="312"/>
                  <a:pt x="160" y="310"/>
                  <a:pt x="161" y="309"/>
                </a:cubicBezTo>
                <a:cubicBezTo>
                  <a:pt x="161" y="308"/>
                  <a:pt x="162" y="307"/>
                  <a:pt x="163" y="307"/>
                </a:cubicBezTo>
                <a:cubicBezTo>
                  <a:pt x="164" y="307"/>
                  <a:pt x="165" y="308"/>
                  <a:pt x="165" y="309"/>
                </a:cubicBezTo>
                <a:close/>
                <a:moveTo>
                  <a:pt x="36" y="201"/>
                </a:moveTo>
                <a:cubicBezTo>
                  <a:pt x="35" y="201"/>
                  <a:pt x="34" y="201"/>
                  <a:pt x="34" y="199"/>
                </a:cubicBezTo>
                <a:cubicBezTo>
                  <a:pt x="33" y="198"/>
                  <a:pt x="34" y="197"/>
                  <a:pt x="35" y="197"/>
                </a:cubicBezTo>
                <a:cubicBezTo>
                  <a:pt x="37" y="196"/>
                  <a:pt x="38" y="197"/>
                  <a:pt x="38" y="198"/>
                </a:cubicBezTo>
                <a:cubicBezTo>
                  <a:pt x="38" y="200"/>
                  <a:pt x="38" y="201"/>
                  <a:pt x="36" y="201"/>
                </a:cubicBezTo>
                <a:close/>
                <a:moveTo>
                  <a:pt x="49" y="235"/>
                </a:moveTo>
                <a:cubicBezTo>
                  <a:pt x="48" y="236"/>
                  <a:pt x="46" y="235"/>
                  <a:pt x="46" y="234"/>
                </a:cubicBezTo>
                <a:cubicBezTo>
                  <a:pt x="45" y="233"/>
                  <a:pt x="46" y="232"/>
                  <a:pt x="47" y="231"/>
                </a:cubicBezTo>
                <a:cubicBezTo>
                  <a:pt x="48" y="231"/>
                  <a:pt x="49" y="231"/>
                  <a:pt x="50" y="232"/>
                </a:cubicBezTo>
                <a:cubicBezTo>
                  <a:pt x="50" y="233"/>
                  <a:pt x="50" y="235"/>
                  <a:pt x="49" y="235"/>
                </a:cubicBezTo>
                <a:close/>
                <a:moveTo>
                  <a:pt x="69" y="264"/>
                </a:moveTo>
                <a:cubicBezTo>
                  <a:pt x="68" y="265"/>
                  <a:pt x="67" y="265"/>
                  <a:pt x="66" y="264"/>
                </a:cubicBezTo>
                <a:cubicBezTo>
                  <a:pt x="65" y="263"/>
                  <a:pt x="65" y="262"/>
                  <a:pt x="66" y="261"/>
                </a:cubicBezTo>
                <a:cubicBezTo>
                  <a:pt x="67" y="260"/>
                  <a:pt x="68" y="260"/>
                  <a:pt x="69" y="261"/>
                </a:cubicBezTo>
                <a:cubicBezTo>
                  <a:pt x="70" y="262"/>
                  <a:pt x="70" y="264"/>
                  <a:pt x="69" y="264"/>
                </a:cubicBezTo>
                <a:close/>
                <a:moveTo>
                  <a:pt x="96" y="287"/>
                </a:moveTo>
                <a:cubicBezTo>
                  <a:pt x="96" y="288"/>
                  <a:pt x="94" y="289"/>
                  <a:pt x="93" y="288"/>
                </a:cubicBezTo>
                <a:cubicBezTo>
                  <a:pt x="92" y="287"/>
                  <a:pt x="92" y="286"/>
                  <a:pt x="92" y="285"/>
                </a:cubicBezTo>
                <a:cubicBezTo>
                  <a:pt x="93" y="284"/>
                  <a:pt x="95" y="283"/>
                  <a:pt x="96" y="284"/>
                </a:cubicBezTo>
                <a:cubicBezTo>
                  <a:pt x="97" y="285"/>
                  <a:pt x="97" y="286"/>
                  <a:pt x="96" y="287"/>
                </a:cubicBezTo>
                <a:close/>
                <a:moveTo>
                  <a:pt x="129" y="303"/>
                </a:moveTo>
                <a:cubicBezTo>
                  <a:pt x="129" y="304"/>
                  <a:pt x="128" y="305"/>
                  <a:pt x="126" y="304"/>
                </a:cubicBezTo>
                <a:cubicBezTo>
                  <a:pt x="125" y="304"/>
                  <a:pt x="125" y="303"/>
                  <a:pt x="125" y="302"/>
                </a:cubicBezTo>
                <a:cubicBezTo>
                  <a:pt x="125" y="300"/>
                  <a:pt x="127" y="300"/>
                  <a:pt x="128" y="300"/>
                </a:cubicBezTo>
                <a:cubicBezTo>
                  <a:pt x="129" y="300"/>
                  <a:pt x="130" y="302"/>
                  <a:pt x="129" y="303"/>
                </a:cubicBezTo>
                <a:close/>
                <a:moveTo>
                  <a:pt x="147" y="307"/>
                </a:moveTo>
                <a:cubicBezTo>
                  <a:pt x="147" y="309"/>
                  <a:pt x="145" y="309"/>
                  <a:pt x="144" y="309"/>
                </a:cubicBezTo>
                <a:cubicBezTo>
                  <a:pt x="143" y="309"/>
                  <a:pt x="142" y="308"/>
                  <a:pt x="142" y="306"/>
                </a:cubicBezTo>
                <a:cubicBezTo>
                  <a:pt x="143" y="305"/>
                  <a:pt x="144" y="304"/>
                  <a:pt x="145" y="305"/>
                </a:cubicBezTo>
                <a:cubicBezTo>
                  <a:pt x="146" y="305"/>
                  <a:pt x="147" y="306"/>
                  <a:pt x="147" y="307"/>
                </a:cubicBezTo>
                <a:close/>
                <a:moveTo>
                  <a:pt x="41" y="218"/>
                </a:moveTo>
                <a:cubicBezTo>
                  <a:pt x="40" y="218"/>
                  <a:pt x="39" y="217"/>
                  <a:pt x="38" y="216"/>
                </a:cubicBezTo>
                <a:cubicBezTo>
                  <a:pt x="38" y="215"/>
                  <a:pt x="38" y="214"/>
                  <a:pt x="40" y="213"/>
                </a:cubicBezTo>
                <a:cubicBezTo>
                  <a:pt x="41" y="213"/>
                  <a:pt x="42" y="214"/>
                  <a:pt x="42" y="215"/>
                </a:cubicBezTo>
                <a:cubicBezTo>
                  <a:pt x="43" y="216"/>
                  <a:pt x="42" y="217"/>
                  <a:pt x="41" y="218"/>
                </a:cubicBezTo>
                <a:close/>
                <a:moveTo>
                  <a:pt x="58" y="250"/>
                </a:moveTo>
                <a:cubicBezTo>
                  <a:pt x="57" y="251"/>
                  <a:pt x="55" y="250"/>
                  <a:pt x="54" y="249"/>
                </a:cubicBezTo>
                <a:cubicBezTo>
                  <a:pt x="54" y="248"/>
                  <a:pt x="54" y="247"/>
                  <a:pt x="55" y="246"/>
                </a:cubicBezTo>
                <a:cubicBezTo>
                  <a:pt x="56" y="245"/>
                  <a:pt x="58" y="246"/>
                  <a:pt x="58" y="247"/>
                </a:cubicBezTo>
                <a:cubicBezTo>
                  <a:pt x="59" y="248"/>
                  <a:pt x="59" y="249"/>
                  <a:pt x="58" y="250"/>
                </a:cubicBezTo>
                <a:close/>
                <a:moveTo>
                  <a:pt x="112" y="296"/>
                </a:moveTo>
                <a:cubicBezTo>
                  <a:pt x="112" y="297"/>
                  <a:pt x="110" y="298"/>
                  <a:pt x="109" y="297"/>
                </a:cubicBezTo>
                <a:cubicBezTo>
                  <a:pt x="108" y="297"/>
                  <a:pt x="108" y="295"/>
                  <a:pt x="108" y="294"/>
                </a:cubicBezTo>
                <a:cubicBezTo>
                  <a:pt x="109" y="293"/>
                  <a:pt x="110" y="293"/>
                  <a:pt x="111" y="293"/>
                </a:cubicBezTo>
                <a:cubicBezTo>
                  <a:pt x="112" y="294"/>
                  <a:pt x="113" y="295"/>
                  <a:pt x="112" y="296"/>
                </a:cubicBezTo>
                <a:close/>
                <a:moveTo>
                  <a:pt x="82" y="277"/>
                </a:moveTo>
                <a:cubicBezTo>
                  <a:pt x="81" y="278"/>
                  <a:pt x="80" y="278"/>
                  <a:pt x="79" y="277"/>
                </a:cubicBezTo>
                <a:cubicBezTo>
                  <a:pt x="78" y="276"/>
                  <a:pt x="78" y="275"/>
                  <a:pt x="78" y="274"/>
                </a:cubicBezTo>
                <a:cubicBezTo>
                  <a:pt x="79" y="273"/>
                  <a:pt x="81" y="273"/>
                  <a:pt x="82" y="273"/>
                </a:cubicBezTo>
                <a:cubicBezTo>
                  <a:pt x="83" y="274"/>
                  <a:pt x="83" y="276"/>
                  <a:pt x="82" y="277"/>
                </a:cubicBezTo>
                <a:close/>
                <a:moveTo>
                  <a:pt x="182" y="309"/>
                </a:moveTo>
                <a:cubicBezTo>
                  <a:pt x="182" y="310"/>
                  <a:pt x="182" y="311"/>
                  <a:pt x="180" y="311"/>
                </a:cubicBezTo>
                <a:cubicBezTo>
                  <a:pt x="179" y="312"/>
                  <a:pt x="178" y="311"/>
                  <a:pt x="178" y="309"/>
                </a:cubicBezTo>
                <a:cubicBezTo>
                  <a:pt x="178" y="308"/>
                  <a:pt x="179" y="307"/>
                  <a:pt x="180" y="307"/>
                </a:cubicBezTo>
                <a:cubicBezTo>
                  <a:pt x="181" y="307"/>
                  <a:pt x="182" y="308"/>
                  <a:pt x="182" y="309"/>
                </a:cubicBezTo>
                <a:close/>
                <a:moveTo>
                  <a:pt x="310" y="178"/>
                </a:moveTo>
                <a:cubicBezTo>
                  <a:pt x="311" y="178"/>
                  <a:pt x="312" y="179"/>
                  <a:pt x="312" y="180"/>
                </a:cubicBezTo>
                <a:cubicBezTo>
                  <a:pt x="312" y="182"/>
                  <a:pt x="311" y="183"/>
                  <a:pt x="310" y="183"/>
                </a:cubicBezTo>
                <a:cubicBezTo>
                  <a:pt x="309" y="183"/>
                  <a:pt x="308" y="181"/>
                  <a:pt x="308" y="180"/>
                </a:cubicBezTo>
                <a:cubicBezTo>
                  <a:pt x="308" y="179"/>
                  <a:pt x="309" y="178"/>
                  <a:pt x="310" y="178"/>
                </a:cubicBezTo>
                <a:close/>
                <a:moveTo>
                  <a:pt x="201" y="306"/>
                </a:moveTo>
                <a:cubicBezTo>
                  <a:pt x="201" y="308"/>
                  <a:pt x="201" y="309"/>
                  <a:pt x="199" y="309"/>
                </a:cubicBezTo>
                <a:cubicBezTo>
                  <a:pt x="198" y="309"/>
                  <a:pt x="197" y="309"/>
                  <a:pt x="197" y="307"/>
                </a:cubicBezTo>
                <a:cubicBezTo>
                  <a:pt x="196" y="306"/>
                  <a:pt x="197" y="305"/>
                  <a:pt x="198" y="305"/>
                </a:cubicBezTo>
                <a:cubicBezTo>
                  <a:pt x="200" y="304"/>
                  <a:pt x="201" y="305"/>
                  <a:pt x="201" y="306"/>
                </a:cubicBezTo>
                <a:close/>
                <a:moveTo>
                  <a:pt x="235" y="294"/>
                </a:moveTo>
                <a:cubicBezTo>
                  <a:pt x="236" y="295"/>
                  <a:pt x="236" y="296"/>
                  <a:pt x="234" y="297"/>
                </a:cubicBezTo>
                <a:cubicBezTo>
                  <a:pt x="233" y="298"/>
                  <a:pt x="232" y="297"/>
                  <a:pt x="231" y="296"/>
                </a:cubicBezTo>
                <a:cubicBezTo>
                  <a:pt x="231" y="295"/>
                  <a:pt x="231" y="294"/>
                  <a:pt x="232" y="293"/>
                </a:cubicBezTo>
                <a:cubicBezTo>
                  <a:pt x="233" y="292"/>
                  <a:pt x="235" y="293"/>
                  <a:pt x="235" y="294"/>
                </a:cubicBezTo>
                <a:close/>
                <a:moveTo>
                  <a:pt x="265" y="274"/>
                </a:moveTo>
                <a:cubicBezTo>
                  <a:pt x="265" y="275"/>
                  <a:pt x="265" y="276"/>
                  <a:pt x="264" y="277"/>
                </a:cubicBezTo>
                <a:cubicBezTo>
                  <a:pt x="263" y="278"/>
                  <a:pt x="262" y="278"/>
                  <a:pt x="261" y="277"/>
                </a:cubicBezTo>
                <a:cubicBezTo>
                  <a:pt x="260" y="276"/>
                  <a:pt x="260" y="274"/>
                  <a:pt x="261" y="274"/>
                </a:cubicBezTo>
                <a:cubicBezTo>
                  <a:pt x="262" y="273"/>
                  <a:pt x="264" y="273"/>
                  <a:pt x="265" y="274"/>
                </a:cubicBezTo>
                <a:close/>
                <a:moveTo>
                  <a:pt x="288" y="247"/>
                </a:moveTo>
                <a:cubicBezTo>
                  <a:pt x="289" y="247"/>
                  <a:pt x="289" y="249"/>
                  <a:pt x="288" y="250"/>
                </a:cubicBezTo>
                <a:cubicBezTo>
                  <a:pt x="288" y="251"/>
                  <a:pt x="286" y="251"/>
                  <a:pt x="285" y="251"/>
                </a:cubicBezTo>
                <a:cubicBezTo>
                  <a:pt x="284" y="250"/>
                  <a:pt x="284" y="248"/>
                  <a:pt x="284" y="247"/>
                </a:cubicBezTo>
                <a:cubicBezTo>
                  <a:pt x="285" y="246"/>
                  <a:pt x="287" y="246"/>
                  <a:pt x="288" y="247"/>
                </a:cubicBezTo>
                <a:close/>
                <a:moveTo>
                  <a:pt x="303" y="214"/>
                </a:moveTo>
                <a:cubicBezTo>
                  <a:pt x="305" y="214"/>
                  <a:pt x="305" y="215"/>
                  <a:pt x="305" y="217"/>
                </a:cubicBezTo>
                <a:cubicBezTo>
                  <a:pt x="305" y="218"/>
                  <a:pt x="303" y="219"/>
                  <a:pt x="302" y="218"/>
                </a:cubicBezTo>
                <a:cubicBezTo>
                  <a:pt x="301" y="218"/>
                  <a:pt x="300" y="216"/>
                  <a:pt x="301" y="215"/>
                </a:cubicBezTo>
                <a:cubicBezTo>
                  <a:pt x="301" y="214"/>
                  <a:pt x="302" y="213"/>
                  <a:pt x="303" y="214"/>
                </a:cubicBezTo>
                <a:close/>
                <a:moveTo>
                  <a:pt x="308" y="196"/>
                </a:moveTo>
                <a:cubicBezTo>
                  <a:pt x="309" y="197"/>
                  <a:pt x="310" y="198"/>
                  <a:pt x="310" y="199"/>
                </a:cubicBezTo>
                <a:cubicBezTo>
                  <a:pt x="309" y="200"/>
                  <a:pt x="308" y="201"/>
                  <a:pt x="307" y="201"/>
                </a:cubicBezTo>
                <a:cubicBezTo>
                  <a:pt x="306" y="201"/>
                  <a:pt x="305" y="199"/>
                  <a:pt x="305" y="198"/>
                </a:cubicBezTo>
                <a:cubicBezTo>
                  <a:pt x="305" y="197"/>
                  <a:pt x="307" y="196"/>
                  <a:pt x="308" y="196"/>
                </a:cubicBezTo>
                <a:close/>
                <a:moveTo>
                  <a:pt x="218" y="302"/>
                </a:moveTo>
                <a:cubicBezTo>
                  <a:pt x="218" y="303"/>
                  <a:pt x="218" y="304"/>
                  <a:pt x="216" y="305"/>
                </a:cubicBezTo>
                <a:cubicBezTo>
                  <a:pt x="215" y="305"/>
                  <a:pt x="214" y="304"/>
                  <a:pt x="213" y="303"/>
                </a:cubicBezTo>
                <a:cubicBezTo>
                  <a:pt x="213" y="302"/>
                  <a:pt x="214" y="301"/>
                  <a:pt x="215" y="300"/>
                </a:cubicBezTo>
                <a:cubicBezTo>
                  <a:pt x="216" y="300"/>
                  <a:pt x="217" y="300"/>
                  <a:pt x="218" y="302"/>
                </a:cubicBezTo>
                <a:close/>
                <a:moveTo>
                  <a:pt x="250" y="285"/>
                </a:moveTo>
                <a:cubicBezTo>
                  <a:pt x="251" y="286"/>
                  <a:pt x="250" y="288"/>
                  <a:pt x="249" y="288"/>
                </a:cubicBezTo>
                <a:cubicBezTo>
                  <a:pt x="248" y="289"/>
                  <a:pt x="247" y="289"/>
                  <a:pt x="246" y="288"/>
                </a:cubicBezTo>
                <a:cubicBezTo>
                  <a:pt x="245" y="287"/>
                  <a:pt x="246" y="285"/>
                  <a:pt x="247" y="285"/>
                </a:cubicBezTo>
                <a:cubicBezTo>
                  <a:pt x="248" y="284"/>
                  <a:pt x="249" y="284"/>
                  <a:pt x="250" y="285"/>
                </a:cubicBezTo>
                <a:close/>
                <a:moveTo>
                  <a:pt x="297" y="231"/>
                </a:moveTo>
                <a:cubicBezTo>
                  <a:pt x="298" y="231"/>
                  <a:pt x="298" y="233"/>
                  <a:pt x="298" y="234"/>
                </a:cubicBezTo>
                <a:cubicBezTo>
                  <a:pt x="297" y="235"/>
                  <a:pt x="296" y="235"/>
                  <a:pt x="295" y="235"/>
                </a:cubicBezTo>
                <a:cubicBezTo>
                  <a:pt x="294" y="234"/>
                  <a:pt x="293" y="233"/>
                  <a:pt x="294" y="232"/>
                </a:cubicBezTo>
                <a:cubicBezTo>
                  <a:pt x="294" y="231"/>
                  <a:pt x="296" y="230"/>
                  <a:pt x="297" y="231"/>
                </a:cubicBezTo>
                <a:close/>
                <a:moveTo>
                  <a:pt x="277" y="261"/>
                </a:moveTo>
                <a:cubicBezTo>
                  <a:pt x="278" y="262"/>
                  <a:pt x="278" y="263"/>
                  <a:pt x="277" y="264"/>
                </a:cubicBezTo>
                <a:cubicBezTo>
                  <a:pt x="276" y="265"/>
                  <a:pt x="275" y="265"/>
                  <a:pt x="274" y="265"/>
                </a:cubicBezTo>
                <a:cubicBezTo>
                  <a:pt x="273" y="264"/>
                  <a:pt x="273" y="262"/>
                  <a:pt x="274" y="261"/>
                </a:cubicBezTo>
                <a:cubicBezTo>
                  <a:pt x="274" y="260"/>
                  <a:pt x="276" y="260"/>
                  <a:pt x="277" y="261"/>
                </a:cubicBezTo>
                <a:close/>
                <a:moveTo>
                  <a:pt x="178" y="32"/>
                </a:moveTo>
                <a:cubicBezTo>
                  <a:pt x="178" y="31"/>
                  <a:pt x="179" y="30"/>
                  <a:pt x="181" y="30"/>
                </a:cubicBezTo>
                <a:cubicBezTo>
                  <a:pt x="182" y="30"/>
                  <a:pt x="183" y="31"/>
                  <a:pt x="183" y="33"/>
                </a:cubicBezTo>
                <a:cubicBezTo>
                  <a:pt x="183" y="34"/>
                  <a:pt x="182" y="35"/>
                  <a:pt x="180" y="35"/>
                </a:cubicBezTo>
                <a:cubicBezTo>
                  <a:pt x="179" y="35"/>
                  <a:pt x="178" y="34"/>
                  <a:pt x="178" y="32"/>
                </a:cubicBezTo>
                <a:close/>
                <a:moveTo>
                  <a:pt x="307" y="141"/>
                </a:moveTo>
                <a:cubicBezTo>
                  <a:pt x="308" y="141"/>
                  <a:pt x="309" y="142"/>
                  <a:pt x="310" y="143"/>
                </a:cubicBezTo>
                <a:cubicBezTo>
                  <a:pt x="310" y="144"/>
                  <a:pt x="309" y="145"/>
                  <a:pt x="308" y="146"/>
                </a:cubicBezTo>
                <a:cubicBezTo>
                  <a:pt x="307" y="146"/>
                  <a:pt x="305" y="145"/>
                  <a:pt x="305" y="144"/>
                </a:cubicBezTo>
                <a:cubicBezTo>
                  <a:pt x="305" y="143"/>
                  <a:pt x="306" y="141"/>
                  <a:pt x="307" y="141"/>
                </a:cubicBezTo>
                <a:close/>
                <a:moveTo>
                  <a:pt x="294" y="107"/>
                </a:moveTo>
                <a:cubicBezTo>
                  <a:pt x="296" y="106"/>
                  <a:pt x="297" y="107"/>
                  <a:pt x="298" y="108"/>
                </a:cubicBezTo>
                <a:cubicBezTo>
                  <a:pt x="298" y="109"/>
                  <a:pt x="298" y="110"/>
                  <a:pt x="297" y="111"/>
                </a:cubicBezTo>
                <a:cubicBezTo>
                  <a:pt x="295" y="111"/>
                  <a:pt x="294" y="111"/>
                  <a:pt x="293" y="110"/>
                </a:cubicBezTo>
                <a:cubicBezTo>
                  <a:pt x="293" y="109"/>
                  <a:pt x="293" y="107"/>
                  <a:pt x="294" y="107"/>
                </a:cubicBezTo>
                <a:close/>
                <a:moveTo>
                  <a:pt x="274" y="78"/>
                </a:moveTo>
                <a:cubicBezTo>
                  <a:pt x="275" y="77"/>
                  <a:pt x="277" y="77"/>
                  <a:pt x="277" y="78"/>
                </a:cubicBezTo>
                <a:cubicBezTo>
                  <a:pt x="278" y="79"/>
                  <a:pt x="278" y="80"/>
                  <a:pt x="277" y="81"/>
                </a:cubicBezTo>
                <a:cubicBezTo>
                  <a:pt x="276" y="82"/>
                  <a:pt x="275" y="82"/>
                  <a:pt x="274" y="81"/>
                </a:cubicBezTo>
                <a:cubicBezTo>
                  <a:pt x="273" y="80"/>
                  <a:pt x="273" y="79"/>
                  <a:pt x="274" y="78"/>
                </a:cubicBezTo>
                <a:close/>
                <a:moveTo>
                  <a:pt x="247" y="55"/>
                </a:moveTo>
                <a:cubicBezTo>
                  <a:pt x="248" y="54"/>
                  <a:pt x="249" y="53"/>
                  <a:pt x="250" y="54"/>
                </a:cubicBezTo>
                <a:cubicBezTo>
                  <a:pt x="251" y="55"/>
                  <a:pt x="252" y="56"/>
                  <a:pt x="251" y="57"/>
                </a:cubicBezTo>
                <a:cubicBezTo>
                  <a:pt x="250" y="58"/>
                  <a:pt x="249" y="59"/>
                  <a:pt x="248" y="58"/>
                </a:cubicBezTo>
                <a:cubicBezTo>
                  <a:pt x="247" y="57"/>
                  <a:pt x="246" y="56"/>
                  <a:pt x="247" y="55"/>
                </a:cubicBezTo>
                <a:close/>
                <a:moveTo>
                  <a:pt x="214" y="39"/>
                </a:moveTo>
                <a:cubicBezTo>
                  <a:pt x="214" y="38"/>
                  <a:pt x="216" y="37"/>
                  <a:pt x="217" y="37"/>
                </a:cubicBezTo>
                <a:cubicBezTo>
                  <a:pt x="218" y="38"/>
                  <a:pt x="219" y="39"/>
                  <a:pt x="218" y="40"/>
                </a:cubicBezTo>
                <a:cubicBezTo>
                  <a:pt x="218" y="42"/>
                  <a:pt x="217" y="42"/>
                  <a:pt x="215" y="42"/>
                </a:cubicBezTo>
                <a:cubicBezTo>
                  <a:pt x="214" y="41"/>
                  <a:pt x="214" y="40"/>
                  <a:pt x="214" y="39"/>
                </a:cubicBezTo>
                <a:close/>
                <a:moveTo>
                  <a:pt x="197" y="35"/>
                </a:moveTo>
                <a:cubicBezTo>
                  <a:pt x="197" y="33"/>
                  <a:pt x="198" y="33"/>
                  <a:pt x="199" y="33"/>
                </a:cubicBezTo>
                <a:cubicBezTo>
                  <a:pt x="200" y="33"/>
                  <a:pt x="201" y="34"/>
                  <a:pt x="201" y="35"/>
                </a:cubicBezTo>
                <a:cubicBezTo>
                  <a:pt x="201" y="37"/>
                  <a:pt x="200" y="38"/>
                  <a:pt x="198" y="37"/>
                </a:cubicBezTo>
                <a:cubicBezTo>
                  <a:pt x="197" y="37"/>
                  <a:pt x="196" y="36"/>
                  <a:pt x="197" y="35"/>
                </a:cubicBezTo>
                <a:close/>
                <a:moveTo>
                  <a:pt x="302" y="124"/>
                </a:moveTo>
                <a:cubicBezTo>
                  <a:pt x="303" y="124"/>
                  <a:pt x="305" y="125"/>
                  <a:pt x="305" y="126"/>
                </a:cubicBezTo>
                <a:cubicBezTo>
                  <a:pt x="306" y="127"/>
                  <a:pt x="305" y="128"/>
                  <a:pt x="304" y="129"/>
                </a:cubicBezTo>
                <a:cubicBezTo>
                  <a:pt x="302" y="129"/>
                  <a:pt x="301" y="129"/>
                  <a:pt x="301" y="127"/>
                </a:cubicBezTo>
                <a:cubicBezTo>
                  <a:pt x="300" y="126"/>
                  <a:pt x="301" y="125"/>
                  <a:pt x="302" y="124"/>
                </a:cubicBezTo>
                <a:close/>
                <a:moveTo>
                  <a:pt x="286" y="92"/>
                </a:moveTo>
                <a:cubicBezTo>
                  <a:pt x="287" y="91"/>
                  <a:pt x="288" y="92"/>
                  <a:pt x="289" y="93"/>
                </a:cubicBezTo>
                <a:cubicBezTo>
                  <a:pt x="290" y="94"/>
                  <a:pt x="289" y="95"/>
                  <a:pt x="288" y="96"/>
                </a:cubicBezTo>
                <a:cubicBezTo>
                  <a:pt x="287" y="97"/>
                  <a:pt x="286" y="96"/>
                  <a:pt x="285" y="95"/>
                </a:cubicBezTo>
                <a:cubicBezTo>
                  <a:pt x="284" y="94"/>
                  <a:pt x="285" y="93"/>
                  <a:pt x="286" y="92"/>
                </a:cubicBezTo>
                <a:close/>
                <a:moveTo>
                  <a:pt x="231" y="46"/>
                </a:moveTo>
                <a:cubicBezTo>
                  <a:pt x="232" y="45"/>
                  <a:pt x="233" y="44"/>
                  <a:pt x="234" y="45"/>
                </a:cubicBezTo>
                <a:cubicBezTo>
                  <a:pt x="235" y="45"/>
                  <a:pt x="236" y="47"/>
                  <a:pt x="235" y="48"/>
                </a:cubicBezTo>
                <a:cubicBezTo>
                  <a:pt x="235" y="49"/>
                  <a:pt x="233" y="49"/>
                  <a:pt x="232" y="49"/>
                </a:cubicBezTo>
                <a:cubicBezTo>
                  <a:pt x="231" y="48"/>
                  <a:pt x="230" y="47"/>
                  <a:pt x="231" y="46"/>
                </a:cubicBezTo>
                <a:close/>
                <a:moveTo>
                  <a:pt x="261" y="65"/>
                </a:moveTo>
                <a:cubicBezTo>
                  <a:pt x="262" y="64"/>
                  <a:pt x="264" y="64"/>
                  <a:pt x="265" y="65"/>
                </a:cubicBezTo>
                <a:cubicBezTo>
                  <a:pt x="266" y="66"/>
                  <a:pt x="266" y="67"/>
                  <a:pt x="265" y="68"/>
                </a:cubicBezTo>
                <a:cubicBezTo>
                  <a:pt x="264" y="69"/>
                  <a:pt x="263" y="69"/>
                  <a:pt x="262" y="69"/>
                </a:cubicBezTo>
                <a:cubicBezTo>
                  <a:pt x="261" y="68"/>
                  <a:pt x="261" y="66"/>
                  <a:pt x="261" y="65"/>
                </a:cubicBezTo>
                <a:close/>
                <a:moveTo>
                  <a:pt x="166" y="70"/>
                </a:moveTo>
                <a:cubicBezTo>
                  <a:pt x="222" y="66"/>
                  <a:pt x="269" y="109"/>
                  <a:pt x="273" y="165"/>
                </a:cubicBezTo>
                <a:cubicBezTo>
                  <a:pt x="276" y="220"/>
                  <a:pt x="233" y="268"/>
                  <a:pt x="178" y="271"/>
                </a:cubicBezTo>
                <a:cubicBezTo>
                  <a:pt x="122" y="275"/>
                  <a:pt x="74" y="232"/>
                  <a:pt x="71" y="176"/>
                </a:cubicBezTo>
                <a:cubicBezTo>
                  <a:pt x="68" y="121"/>
                  <a:pt x="110" y="73"/>
                  <a:pt x="166" y="70"/>
                </a:cubicBezTo>
                <a:close/>
                <a:moveTo>
                  <a:pt x="166" y="80"/>
                </a:moveTo>
                <a:cubicBezTo>
                  <a:pt x="216" y="77"/>
                  <a:pt x="259" y="115"/>
                  <a:pt x="262" y="165"/>
                </a:cubicBezTo>
                <a:cubicBezTo>
                  <a:pt x="265" y="215"/>
                  <a:pt x="227" y="258"/>
                  <a:pt x="177" y="261"/>
                </a:cubicBezTo>
                <a:cubicBezTo>
                  <a:pt x="127" y="264"/>
                  <a:pt x="84" y="226"/>
                  <a:pt x="82" y="176"/>
                </a:cubicBezTo>
                <a:cubicBezTo>
                  <a:pt x="79" y="126"/>
                  <a:pt x="117" y="83"/>
                  <a:pt x="166" y="80"/>
                </a:cubicBezTo>
                <a:close/>
                <a:moveTo>
                  <a:pt x="168" y="316"/>
                </a:moveTo>
                <a:cubicBezTo>
                  <a:pt x="140" y="419"/>
                  <a:pt x="140" y="419"/>
                  <a:pt x="140" y="419"/>
                </a:cubicBezTo>
                <a:cubicBezTo>
                  <a:pt x="129" y="396"/>
                  <a:pt x="129" y="396"/>
                  <a:pt x="129" y="39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93" y="292"/>
                  <a:pt x="93" y="292"/>
                  <a:pt x="93" y="292"/>
                </a:cubicBezTo>
                <a:cubicBezTo>
                  <a:pt x="115" y="306"/>
                  <a:pt x="141" y="314"/>
                  <a:pt x="16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70" y="315"/>
                  <a:pt x="172" y="315"/>
                  <a:pt x="174" y="315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5" y="315"/>
                  <a:pt x="177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80" y="315"/>
                  <a:pt x="180" y="315"/>
                </a:cubicBezTo>
                <a:cubicBezTo>
                  <a:pt x="207" y="313"/>
                  <a:pt x="232" y="304"/>
                  <a:pt x="253" y="29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13" y="370"/>
                  <a:pt x="213" y="370"/>
                  <a:pt x="213" y="370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179" y="316"/>
                  <a:pt x="179" y="316"/>
                  <a:pt x="179" y="316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4" y="334"/>
                  <a:pt x="174" y="334"/>
                  <a:pt x="174" y="334"/>
                </a:cubicBezTo>
                <a:cubicBezTo>
                  <a:pt x="147" y="434"/>
                  <a:pt x="147" y="434"/>
                  <a:pt x="147" y="434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71" y="324"/>
                  <a:pt x="171" y="324"/>
                  <a:pt x="171" y="324"/>
                </a:cubicBezTo>
                <a:lnTo>
                  <a:pt x="168" y="316"/>
                </a:lnTo>
                <a:close/>
              </a:path>
            </a:pathLst>
          </a:custGeom>
          <a:gradFill>
            <a:gsLst>
              <a:gs pos="3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5755" y="3230203"/>
            <a:ext cx="2631001" cy="687357"/>
            <a:chOff x="3397955" y="2790056"/>
            <a:chExt cx="3088828" cy="916472"/>
          </a:xfrm>
        </p:grpSpPr>
        <p:sp>
          <p:nvSpPr>
            <p:cNvPr id="18" name="TextBox 19"/>
            <p:cNvSpPr txBox="1"/>
            <p:nvPr/>
          </p:nvSpPr>
          <p:spPr>
            <a:xfrm>
              <a:off x="3397955" y="2790056"/>
              <a:ext cx="2874952" cy="34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2015.8 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国家奖学金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19" name="Text Placeholder 5"/>
            <p:cNvSpPr txBox="1"/>
            <p:nvPr/>
          </p:nvSpPr>
          <p:spPr>
            <a:xfrm>
              <a:off x="3397955" y="3075915"/>
              <a:ext cx="3088828" cy="6306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这里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添加在校表现或者详细型</a:t>
              </a:r>
              <a:r>
                <a:rPr lang="zh-CN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描述，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这里添加在校表现或者详细型描述，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4740165" y="3161424"/>
            <a:ext cx="643869" cy="812109"/>
          </a:xfrm>
          <a:custGeom>
            <a:avLst/>
            <a:gdLst>
              <a:gd name="T0" fmla="*/ 306 w 344"/>
              <a:gd name="T1" fmla="*/ 250 h 434"/>
              <a:gd name="T2" fmla="*/ 296 w 344"/>
              <a:gd name="T3" fmla="*/ 78 h 434"/>
              <a:gd name="T4" fmla="*/ 133 w 344"/>
              <a:gd name="T5" fmla="*/ 21 h 434"/>
              <a:gd name="T6" fmla="*/ 18 w 344"/>
              <a:gd name="T7" fmla="*/ 151 h 434"/>
              <a:gd name="T8" fmla="*/ 78 w 344"/>
              <a:gd name="T9" fmla="*/ 304 h 434"/>
              <a:gd name="T10" fmla="*/ 86 w 344"/>
              <a:gd name="T11" fmla="*/ 287 h 434"/>
              <a:gd name="T12" fmla="*/ 85 w 344"/>
              <a:gd name="T13" fmla="*/ 286 h 434"/>
              <a:gd name="T14" fmla="*/ 84 w 344"/>
              <a:gd name="T15" fmla="*/ 285 h 434"/>
              <a:gd name="T16" fmla="*/ 28 w 344"/>
              <a:gd name="T17" fmla="*/ 179 h 434"/>
              <a:gd name="T18" fmla="*/ 262 w 344"/>
              <a:gd name="T19" fmla="*/ 283 h 434"/>
              <a:gd name="T20" fmla="*/ 262 w 344"/>
              <a:gd name="T21" fmla="*/ 283 h 434"/>
              <a:gd name="T22" fmla="*/ 260 w 344"/>
              <a:gd name="T23" fmla="*/ 285 h 434"/>
              <a:gd name="T24" fmla="*/ 310 w 344"/>
              <a:gd name="T25" fmla="*/ 160 h 434"/>
              <a:gd name="T26" fmla="*/ 31 w 344"/>
              <a:gd name="T27" fmla="*/ 162 h 434"/>
              <a:gd name="T28" fmla="*/ 146 w 344"/>
              <a:gd name="T29" fmla="*/ 35 h 434"/>
              <a:gd name="T30" fmla="*/ 111 w 344"/>
              <a:gd name="T31" fmla="*/ 49 h 434"/>
              <a:gd name="T32" fmla="*/ 78 w 344"/>
              <a:gd name="T33" fmla="*/ 68 h 434"/>
              <a:gd name="T34" fmla="*/ 40 w 344"/>
              <a:gd name="T35" fmla="*/ 128 h 434"/>
              <a:gd name="T36" fmla="*/ 33 w 344"/>
              <a:gd name="T37" fmla="*/ 143 h 434"/>
              <a:gd name="T38" fmla="*/ 130 w 344"/>
              <a:gd name="T39" fmla="*/ 39 h 434"/>
              <a:gd name="T40" fmla="*/ 96 w 344"/>
              <a:gd name="T41" fmla="*/ 57 h 434"/>
              <a:gd name="T42" fmla="*/ 46 w 344"/>
              <a:gd name="T43" fmla="*/ 111 h 434"/>
              <a:gd name="T44" fmla="*/ 34 w 344"/>
              <a:gd name="T45" fmla="*/ 182 h 434"/>
              <a:gd name="T46" fmla="*/ 163 w 344"/>
              <a:gd name="T47" fmla="*/ 312 h 434"/>
              <a:gd name="T48" fmla="*/ 35 w 344"/>
              <a:gd name="T49" fmla="*/ 197 h 434"/>
              <a:gd name="T50" fmla="*/ 50 w 344"/>
              <a:gd name="T51" fmla="*/ 232 h 434"/>
              <a:gd name="T52" fmla="*/ 69 w 344"/>
              <a:gd name="T53" fmla="*/ 264 h 434"/>
              <a:gd name="T54" fmla="*/ 129 w 344"/>
              <a:gd name="T55" fmla="*/ 303 h 434"/>
              <a:gd name="T56" fmla="*/ 144 w 344"/>
              <a:gd name="T57" fmla="*/ 309 h 434"/>
              <a:gd name="T58" fmla="*/ 40 w 344"/>
              <a:gd name="T59" fmla="*/ 213 h 434"/>
              <a:gd name="T60" fmla="*/ 58 w 344"/>
              <a:gd name="T61" fmla="*/ 247 h 434"/>
              <a:gd name="T62" fmla="*/ 112 w 344"/>
              <a:gd name="T63" fmla="*/ 296 h 434"/>
              <a:gd name="T64" fmla="*/ 182 w 344"/>
              <a:gd name="T65" fmla="*/ 309 h 434"/>
              <a:gd name="T66" fmla="*/ 312 w 344"/>
              <a:gd name="T67" fmla="*/ 180 h 434"/>
              <a:gd name="T68" fmla="*/ 197 w 344"/>
              <a:gd name="T69" fmla="*/ 307 h 434"/>
              <a:gd name="T70" fmla="*/ 232 w 344"/>
              <a:gd name="T71" fmla="*/ 293 h 434"/>
              <a:gd name="T72" fmla="*/ 265 w 344"/>
              <a:gd name="T73" fmla="*/ 274 h 434"/>
              <a:gd name="T74" fmla="*/ 303 w 344"/>
              <a:gd name="T75" fmla="*/ 214 h 434"/>
              <a:gd name="T76" fmla="*/ 310 w 344"/>
              <a:gd name="T77" fmla="*/ 199 h 434"/>
              <a:gd name="T78" fmla="*/ 213 w 344"/>
              <a:gd name="T79" fmla="*/ 303 h 434"/>
              <a:gd name="T80" fmla="*/ 247 w 344"/>
              <a:gd name="T81" fmla="*/ 285 h 434"/>
              <a:gd name="T82" fmla="*/ 297 w 344"/>
              <a:gd name="T83" fmla="*/ 231 h 434"/>
              <a:gd name="T84" fmla="*/ 178 w 344"/>
              <a:gd name="T85" fmla="*/ 32 h 434"/>
              <a:gd name="T86" fmla="*/ 310 w 344"/>
              <a:gd name="T87" fmla="*/ 143 h 434"/>
              <a:gd name="T88" fmla="*/ 297 w 344"/>
              <a:gd name="T89" fmla="*/ 111 h 434"/>
              <a:gd name="T90" fmla="*/ 274 w 344"/>
              <a:gd name="T91" fmla="*/ 81 h 434"/>
              <a:gd name="T92" fmla="*/ 247 w 344"/>
              <a:gd name="T93" fmla="*/ 55 h 434"/>
              <a:gd name="T94" fmla="*/ 197 w 344"/>
              <a:gd name="T95" fmla="*/ 35 h 434"/>
              <a:gd name="T96" fmla="*/ 305 w 344"/>
              <a:gd name="T97" fmla="*/ 126 h 434"/>
              <a:gd name="T98" fmla="*/ 288 w 344"/>
              <a:gd name="T99" fmla="*/ 96 h 434"/>
              <a:gd name="T100" fmla="*/ 232 w 344"/>
              <a:gd name="T101" fmla="*/ 49 h 434"/>
              <a:gd name="T102" fmla="*/ 261 w 344"/>
              <a:gd name="T103" fmla="*/ 65 h 434"/>
              <a:gd name="T104" fmla="*/ 166 w 344"/>
              <a:gd name="T105" fmla="*/ 80 h 434"/>
              <a:gd name="T106" fmla="*/ 140 w 344"/>
              <a:gd name="T107" fmla="*/ 419 h 434"/>
              <a:gd name="T108" fmla="*/ 174 w 344"/>
              <a:gd name="T109" fmla="*/ 315 h 434"/>
              <a:gd name="T110" fmla="*/ 179 w 344"/>
              <a:gd name="T111" fmla="*/ 315 h 434"/>
              <a:gd name="T112" fmla="*/ 179 w 344"/>
              <a:gd name="T113" fmla="*/ 315 h 434"/>
              <a:gd name="T114" fmla="*/ 203 w 344"/>
              <a:gd name="T115" fmla="*/ 394 h 434"/>
              <a:gd name="T116" fmla="*/ 147 w 344"/>
              <a:gd name="T1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34">
                <a:moveTo>
                  <a:pt x="257" y="287"/>
                </a:moveTo>
                <a:cubicBezTo>
                  <a:pt x="285" y="378"/>
                  <a:pt x="285" y="378"/>
                  <a:pt x="285" y="378"/>
                </a:cubicBezTo>
                <a:cubicBezTo>
                  <a:pt x="292" y="379"/>
                  <a:pt x="292" y="379"/>
                  <a:pt x="292" y="37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301" y="286"/>
                  <a:pt x="301" y="286"/>
                  <a:pt x="301" y="286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35" y="228"/>
                  <a:pt x="335" y="228"/>
                  <a:pt x="335" y="228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44" y="162"/>
                  <a:pt x="344" y="162"/>
                  <a:pt x="344" y="162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29" y="9"/>
                  <a:pt x="229" y="9"/>
                  <a:pt x="229" y="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62" y="0"/>
                  <a:pt x="162" y="0"/>
                  <a:pt x="162" y="0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97" y="17"/>
                  <a:pt x="97" y="17"/>
                  <a:pt x="97" y="17"/>
                </a:cubicBezTo>
                <a:cubicBezTo>
                  <a:pt x="78" y="48"/>
                  <a:pt x="78" y="48"/>
                  <a:pt x="78" y="48"/>
                </a:cubicBezTo>
                <a:cubicBezTo>
                  <a:pt x="43" y="57"/>
                  <a:pt x="43" y="57"/>
                  <a:pt x="43" y="57"/>
                </a:cubicBezTo>
                <a:cubicBezTo>
                  <a:pt x="38" y="93"/>
                  <a:pt x="38" y="93"/>
                  <a:pt x="38" y="93"/>
                </a:cubicBezTo>
                <a:cubicBezTo>
                  <a:pt x="9" y="115"/>
                  <a:pt x="9" y="115"/>
                  <a:pt x="9" y="115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21" y="211"/>
                  <a:pt x="21" y="211"/>
                  <a:pt x="21" y="211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57" y="301"/>
                  <a:pt x="57" y="301"/>
                  <a:pt x="57" y="301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50" y="407"/>
                  <a:pt x="50" y="407"/>
                  <a:pt x="50" y="407"/>
                </a:cubicBezTo>
                <a:cubicBezTo>
                  <a:pt x="58" y="406"/>
                  <a:pt x="58" y="406"/>
                  <a:pt x="58" y="406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8" y="288"/>
                  <a:pt x="87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51" y="260"/>
                  <a:pt x="30" y="222"/>
                  <a:pt x="28" y="179"/>
                </a:cubicBezTo>
                <a:cubicBezTo>
                  <a:pt x="23" y="99"/>
                  <a:pt x="84" y="31"/>
                  <a:pt x="163" y="26"/>
                </a:cubicBezTo>
                <a:cubicBezTo>
                  <a:pt x="243" y="22"/>
                  <a:pt x="311" y="83"/>
                  <a:pt x="316" y="162"/>
                </a:cubicBezTo>
                <a:cubicBezTo>
                  <a:pt x="319" y="210"/>
                  <a:pt x="298" y="254"/>
                  <a:pt x="263" y="283"/>
                </a:cubicBezTo>
                <a:cubicBezTo>
                  <a:pt x="263" y="283"/>
                  <a:pt x="263" y="283"/>
                  <a:pt x="263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59" y="286"/>
                  <a:pt x="258" y="286"/>
                  <a:pt x="257" y="287"/>
                </a:cubicBezTo>
                <a:close/>
                <a:moveTo>
                  <a:pt x="310" y="160"/>
                </a:moveTo>
                <a:cubicBezTo>
                  <a:pt x="311" y="160"/>
                  <a:pt x="312" y="161"/>
                  <a:pt x="312" y="162"/>
                </a:cubicBezTo>
                <a:cubicBezTo>
                  <a:pt x="312" y="163"/>
                  <a:pt x="311" y="164"/>
                  <a:pt x="310" y="164"/>
                </a:cubicBezTo>
                <a:cubicBezTo>
                  <a:pt x="309" y="164"/>
                  <a:pt x="308" y="164"/>
                  <a:pt x="307" y="162"/>
                </a:cubicBezTo>
                <a:cubicBezTo>
                  <a:pt x="307" y="161"/>
                  <a:pt x="308" y="160"/>
                  <a:pt x="310" y="160"/>
                </a:cubicBezTo>
                <a:close/>
                <a:moveTo>
                  <a:pt x="33" y="164"/>
                </a:moveTo>
                <a:cubicBezTo>
                  <a:pt x="32" y="164"/>
                  <a:pt x="31" y="163"/>
                  <a:pt x="31" y="162"/>
                </a:cubicBezTo>
                <a:cubicBezTo>
                  <a:pt x="31" y="160"/>
                  <a:pt x="32" y="159"/>
                  <a:pt x="33" y="159"/>
                </a:cubicBezTo>
                <a:cubicBezTo>
                  <a:pt x="35" y="160"/>
                  <a:pt x="36" y="161"/>
                  <a:pt x="36" y="162"/>
                </a:cubicBezTo>
                <a:cubicBezTo>
                  <a:pt x="36" y="163"/>
                  <a:pt x="34" y="164"/>
                  <a:pt x="33" y="164"/>
                </a:cubicBezTo>
                <a:close/>
                <a:moveTo>
                  <a:pt x="142" y="36"/>
                </a:moveTo>
                <a:cubicBezTo>
                  <a:pt x="142" y="34"/>
                  <a:pt x="142" y="33"/>
                  <a:pt x="144" y="33"/>
                </a:cubicBezTo>
                <a:cubicBezTo>
                  <a:pt x="145" y="33"/>
                  <a:pt x="146" y="33"/>
                  <a:pt x="146" y="35"/>
                </a:cubicBezTo>
                <a:cubicBezTo>
                  <a:pt x="147" y="36"/>
                  <a:pt x="146" y="37"/>
                  <a:pt x="145" y="37"/>
                </a:cubicBezTo>
                <a:cubicBezTo>
                  <a:pt x="143" y="38"/>
                  <a:pt x="142" y="37"/>
                  <a:pt x="142" y="36"/>
                </a:cubicBezTo>
                <a:close/>
                <a:moveTo>
                  <a:pt x="108" y="48"/>
                </a:moveTo>
                <a:cubicBezTo>
                  <a:pt x="107" y="47"/>
                  <a:pt x="107" y="45"/>
                  <a:pt x="109" y="45"/>
                </a:cubicBezTo>
                <a:cubicBezTo>
                  <a:pt x="110" y="44"/>
                  <a:pt x="111" y="45"/>
                  <a:pt x="112" y="46"/>
                </a:cubicBezTo>
                <a:cubicBezTo>
                  <a:pt x="112" y="47"/>
                  <a:pt x="112" y="48"/>
                  <a:pt x="111" y="49"/>
                </a:cubicBezTo>
                <a:cubicBezTo>
                  <a:pt x="110" y="50"/>
                  <a:pt x="108" y="49"/>
                  <a:pt x="108" y="48"/>
                </a:cubicBezTo>
                <a:close/>
                <a:moveTo>
                  <a:pt x="78" y="68"/>
                </a:moveTo>
                <a:cubicBezTo>
                  <a:pt x="78" y="67"/>
                  <a:pt x="78" y="66"/>
                  <a:pt x="79" y="65"/>
                </a:cubicBezTo>
                <a:cubicBezTo>
                  <a:pt x="80" y="64"/>
                  <a:pt x="81" y="64"/>
                  <a:pt x="82" y="65"/>
                </a:cubicBezTo>
                <a:cubicBezTo>
                  <a:pt x="83" y="66"/>
                  <a:pt x="83" y="68"/>
                  <a:pt x="82" y="68"/>
                </a:cubicBezTo>
                <a:cubicBezTo>
                  <a:pt x="81" y="69"/>
                  <a:pt x="79" y="69"/>
                  <a:pt x="78" y="68"/>
                </a:cubicBezTo>
                <a:close/>
                <a:moveTo>
                  <a:pt x="55" y="95"/>
                </a:moveTo>
                <a:cubicBezTo>
                  <a:pt x="54" y="95"/>
                  <a:pt x="54" y="93"/>
                  <a:pt x="55" y="92"/>
                </a:cubicBezTo>
                <a:cubicBezTo>
                  <a:pt x="55" y="91"/>
                  <a:pt x="57" y="91"/>
                  <a:pt x="58" y="91"/>
                </a:cubicBezTo>
                <a:cubicBezTo>
                  <a:pt x="59" y="92"/>
                  <a:pt x="59" y="94"/>
                  <a:pt x="59" y="95"/>
                </a:cubicBezTo>
                <a:cubicBezTo>
                  <a:pt x="58" y="96"/>
                  <a:pt x="57" y="96"/>
                  <a:pt x="55" y="95"/>
                </a:cubicBezTo>
                <a:close/>
                <a:moveTo>
                  <a:pt x="40" y="128"/>
                </a:moveTo>
                <a:cubicBezTo>
                  <a:pt x="38" y="128"/>
                  <a:pt x="38" y="127"/>
                  <a:pt x="38" y="125"/>
                </a:cubicBezTo>
                <a:cubicBezTo>
                  <a:pt x="39" y="124"/>
                  <a:pt x="40" y="124"/>
                  <a:pt x="41" y="124"/>
                </a:cubicBezTo>
                <a:cubicBezTo>
                  <a:pt x="42" y="124"/>
                  <a:pt x="43" y="126"/>
                  <a:pt x="43" y="127"/>
                </a:cubicBezTo>
                <a:cubicBezTo>
                  <a:pt x="42" y="128"/>
                  <a:pt x="41" y="129"/>
                  <a:pt x="40" y="128"/>
                </a:cubicBezTo>
                <a:close/>
                <a:moveTo>
                  <a:pt x="35" y="146"/>
                </a:moveTo>
                <a:cubicBezTo>
                  <a:pt x="34" y="146"/>
                  <a:pt x="33" y="144"/>
                  <a:pt x="33" y="143"/>
                </a:cubicBezTo>
                <a:cubicBezTo>
                  <a:pt x="34" y="142"/>
                  <a:pt x="35" y="141"/>
                  <a:pt x="36" y="141"/>
                </a:cubicBezTo>
                <a:cubicBezTo>
                  <a:pt x="37" y="141"/>
                  <a:pt x="38" y="143"/>
                  <a:pt x="38" y="144"/>
                </a:cubicBezTo>
                <a:cubicBezTo>
                  <a:pt x="38" y="145"/>
                  <a:pt x="37" y="146"/>
                  <a:pt x="35" y="146"/>
                </a:cubicBezTo>
                <a:close/>
                <a:moveTo>
                  <a:pt x="125" y="40"/>
                </a:moveTo>
                <a:cubicBezTo>
                  <a:pt x="125" y="39"/>
                  <a:pt x="125" y="38"/>
                  <a:pt x="127" y="37"/>
                </a:cubicBezTo>
                <a:cubicBezTo>
                  <a:pt x="128" y="37"/>
                  <a:pt x="129" y="38"/>
                  <a:pt x="130" y="39"/>
                </a:cubicBezTo>
                <a:cubicBezTo>
                  <a:pt x="130" y="40"/>
                  <a:pt x="129" y="41"/>
                  <a:pt x="128" y="42"/>
                </a:cubicBezTo>
                <a:cubicBezTo>
                  <a:pt x="127" y="42"/>
                  <a:pt x="126" y="42"/>
                  <a:pt x="125" y="40"/>
                </a:cubicBezTo>
                <a:close/>
                <a:moveTo>
                  <a:pt x="93" y="57"/>
                </a:moveTo>
                <a:cubicBezTo>
                  <a:pt x="92" y="56"/>
                  <a:pt x="93" y="54"/>
                  <a:pt x="94" y="54"/>
                </a:cubicBezTo>
                <a:cubicBezTo>
                  <a:pt x="95" y="53"/>
                  <a:pt x="96" y="53"/>
                  <a:pt x="97" y="54"/>
                </a:cubicBezTo>
                <a:cubicBezTo>
                  <a:pt x="98" y="55"/>
                  <a:pt x="97" y="57"/>
                  <a:pt x="96" y="57"/>
                </a:cubicBezTo>
                <a:cubicBezTo>
                  <a:pt x="95" y="58"/>
                  <a:pt x="94" y="58"/>
                  <a:pt x="93" y="57"/>
                </a:cubicBezTo>
                <a:close/>
                <a:moveTo>
                  <a:pt x="46" y="111"/>
                </a:moveTo>
                <a:cubicBezTo>
                  <a:pt x="45" y="111"/>
                  <a:pt x="45" y="109"/>
                  <a:pt x="45" y="108"/>
                </a:cubicBezTo>
                <a:cubicBezTo>
                  <a:pt x="46" y="107"/>
                  <a:pt x="47" y="107"/>
                  <a:pt x="48" y="107"/>
                </a:cubicBezTo>
                <a:cubicBezTo>
                  <a:pt x="50" y="108"/>
                  <a:pt x="50" y="109"/>
                  <a:pt x="50" y="110"/>
                </a:cubicBezTo>
                <a:cubicBezTo>
                  <a:pt x="49" y="111"/>
                  <a:pt x="48" y="112"/>
                  <a:pt x="46" y="111"/>
                </a:cubicBezTo>
                <a:close/>
                <a:moveTo>
                  <a:pt x="66" y="81"/>
                </a:moveTo>
                <a:cubicBezTo>
                  <a:pt x="65" y="80"/>
                  <a:pt x="65" y="79"/>
                  <a:pt x="66" y="78"/>
                </a:cubicBezTo>
                <a:cubicBezTo>
                  <a:pt x="67" y="77"/>
                  <a:pt x="68" y="77"/>
                  <a:pt x="69" y="77"/>
                </a:cubicBezTo>
                <a:cubicBezTo>
                  <a:pt x="70" y="78"/>
                  <a:pt x="70" y="80"/>
                  <a:pt x="69" y="81"/>
                </a:cubicBezTo>
                <a:cubicBezTo>
                  <a:pt x="69" y="82"/>
                  <a:pt x="67" y="82"/>
                  <a:pt x="66" y="81"/>
                </a:cubicBezTo>
                <a:close/>
                <a:moveTo>
                  <a:pt x="34" y="182"/>
                </a:moveTo>
                <a:cubicBezTo>
                  <a:pt x="32" y="182"/>
                  <a:pt x="31" y="181"/>
                  <a:pt x="31" y="180"/>
                </a:cubicBezTo>
                <a:cubicBezTo>
                  <a:pt x="31" y="179"/>
                  <a:pt x="32" y="178"/>
                  <a:pt x="33" y="178"/>
                </a:cubicBezTo>
                <a:cubicBezTo>
                  <a:pt x="34" y="178"/>
                  <a:pt x="36" y="179"/>
                  <a:pt x="36" y="180"/>
                </a:cubicBezTo>
                <a:cubicBezTo>
                  <a:pt x="36" y="181"/>
                  <a:pt x="35" y="182"/>
                  <a:pt x="34" y="182"/>
                </a:cubicBezTo>
                <a:close/>
                <a:moveTo>
                  <a:pt x="165" y="309"/>
                </a:moveTo>
                <a:cubicBezTo>
                  <a:pt x="165" y="311"/>
                  <a:pt x="164" y="312"/>
                  <a:pt x="163" y="312"/>
                </a:cubicBezTo>
                <a:cubicBezTo>
                  <a:pt x="161" y="312"/>
                  <a:pt x="160" y="310"/>
                  <a:pt x="161" y="309"/>
                </a:cubicBezTo>
                <a:cubicBezTo>
                  <a:pt x="161" y="308"/>
                  <a:pt x="162" y="307"/>
                  <a:pt x="163" y="307"/>
                </a:cubicBezTo>
                <a:cubicBezTo>
                  <a:pt x="164" y="307"/>
                  <a:pt x="165" y="308"/>
                  <a:pt x="165" y="309"/>
                </a:cubicBezTo>
                <a:close/>
                <a:moveTo>
                  <a:pt x="36" y="201"/>
                </a:moveTo>
                <a:cubicBezTo>
                  <a:pt x="35" y="201"/>
                  <a:pt x="34" y="201"/>
                  <a:pt x="34" y="199"/>
                </a:cubicBezTo>
                <a:cubicBezTo>
                  <a:pt x="33" y="198"/>
                  <a:pt x="34" y="197"/>
                  <a:pt x="35" y="197"/>
                </a:cubicBezTo>
                <a:cubicBezTo>
                  <a:pt x="37" y="196"/>
                  <a:pt x="38" y="197"/>
                  <a:pt x="38" y="198"/>
                </a:cubicBezTo>
                <a:cubicBezTo>
                  <a:pt x="38" y="200"/>
                  <a:pt x="38" y="201"/>
                  <a:pt x="36" y="201"/>
                </a:cubicBezTo>
                <a:close/>
                <a:moveTo>
                  <a:pt x="49" y="235"/>
                </a:moveTo>
                <a:cubicBezTo>
                  <a:pt x="48" y="236"/>
                  <a:pt x="46" y="235"/>
                  <a:pt x="46" y="234"/>
                </a:cubicBezTo>
                <a:cubicBezTo>
                  <a:pt x="45" y="233"/>
                  <a:pt x="46" y="232"/>
                  <a:pt x="47" y="231"/>
                </a:cubicBezTo>
                <a:cubicBezTo>
                  <a:pt x="48" y="231"/>
                  <a:pt x="49" y="231"/>
                  <a:pt x="50" y="232"/>
                </a:cubicBezTo>
                <a:cubicBezTo>
                  <a:pt x="50" y="233"/>
                  <a:pt x="50" y="235"/>
                  <a:pt x="49" y="235"/>
                </a:cubicBezTo>
                <a:close/>
                <a:moveTo>
                  <a:pt x="69" y="264"/>
                </a:moveTo>
                <a:cubicBezTo>
                  <a:pt x="68" y="265"/>
                  <a:pt x="67" y="265"/>
                  <a:pt x="66" y="264"/>
                </a:cubicBezTo>
                <a:cubicBezTo>
                  <a:pt x="65" y="263"/>
                  <a:pt x="65" y="262"/>
                  <a:pt x="66" y="261"/>
                </a:cubicBezTo>
                <a:cubicBezTo>
                  <a:pt x="67" y="260"/>
                  <a:pt x="68" y="260"/>
                  <a:pt x="69" y="261"/>
                </a:cubicBezTo>
                <a:cubicBezTo>
                  <a:pt x="70" y="262"/>
                  <a:pt x="70" y="264"/>
                  <a:pt x="69" y="264"/>
                </a:cubicBezTo>
                <a:close/>
                <a:moveTo>
                  <a:pt x="96" y="287"/>
                </a:moveTo>
                <a:cubicBezTo>
                  <a:pt x="96" y="288"/>
                  <a:pt x="94" y="289"/>
                  <a:pt x="93" y="288"/>
                </a:cubicBezTo>
                <a:cubicBezTo>
                  <a:pt x="92" y="287"/>
                  <a:pt x="92" y="286"/>
                  <a:pt x="92" y="285"/>
                </a:cubicBezTo>
                <a:cubicBezTo>
                  <a:pt x="93" y="284"/>
                  <a:pt x="95" y="283"/>
                  <a:pt x="96" y="284"/>
                </a:cubicBezTo>
                <a:cubicBezTo>
                  <a:pt x="97" y="285"/>
                  <a:pt x="97" y="286"/>
                  <a:pt x="96" y="287"/>
                </a:cubicBezTo>
                <a:close/>
                <a:moveTo>
                  <a:pt x="129" y="303"/>
                </a:moveTo>
                <a:cubicBezTo>
                  <a:pt x="129" y="304"/>
                  <a:pt x="128" y="305"/>
                  <a:pt x="126" y="304"/>
                </a:cubicBezTo>
                <a:cubicBezTo>
                  <a:pt x="125" y="304"/>
                  <a:pt x="125" y="303"/>
                  <a:pt x="125" y="302"/>
                </a:cubicBezTo>
                <a:cubicBezTo>
                  <a:pt x="125" y="300"/>
                  <a:pt x="127" y="300"/>
                  <a:pt x="128" y="300"/>
                </a:cubicBezTo>
                <a:cubicBezTo>
                  <a:pt x="129" y="300"/>
                  <a:pt x="130" y="302"/>
                  <a:pt x="129" y="303"/>
                </a:cubicBezTo>
                <a:close/>
                <a:moveTo>
                  <a:pt x="147" y="307"/>
                </a:moveTo>
                <a:cubicBezTo>
                  <a:pt x="147" y="309"/>
                  <a:pt x="145" y="309"/>
                  <a:pt x="144" y="309"/>
                </a:cubicBezTo>
                <a:cubicBezTo>
                  <a:pt x="143" y="309"/>
                  <a:pt x="142" y="308"/>
                  <a:pt x="142" y="306"/>
                </a:cubicBezTo>
                <a:cubicBezTo>
                  <a:pt x="143" y="305"/>
                  <a:pt x="144" y="304"/>
                  <a:pt x="145" y="305"/>
                </a:cubicBezTo>
                <a:cubicBezTo>
                  <a:pt x="146" y="305"/>
                  <a:pt x="147" y="306"/>
                  <a:pt x="147" y="307"/>
                </a:cubicBezTo>
                <a:close/>
                <a:moveTo>
                  <a:pt x="41" y="218"/>
                </a:moveTo>
                <a:cubicBezTo>
                  <a:pt x="40" y="218"/>
                  <a:pt x="39" y="217"/>
                  <a:pt x="38" y="216"/>
                </a:cubicBezTo>
                <a:cubicBezTo>
                  <a:pt x="38" y="215"/>
                  <a:pt x="38" y="214"/>
                  <a:pt x="40" y="213"/>
                </a:cubicBezTo>
                <a:cubicBezTo>
                  <a:pt x="41" y="213"/>
                  <a:pt x="42" y="214"/>
                  <a:pt x="42" y="215"/>
                </a:cubicBezTo>
                <a:cubicBezTo>
                  <a:pt x="43" y="216"/>
                  <a:pt x="42" y="217"/>
                  <a:pt x="41" y="218"/>
                </a:cubicBezTo>
                <a:close/>
                <a:moveTo>
                  <a:pt x="58" y="250"/>
                </a:moveTo>
                <a:cubicBezTo>
                  <a:pt x="57" y="251"/>
                  <a:pt x="55" y="250"/>
                  <a:pt x="54" y="249"/>
                </a:cubicBezTo>
                <a:cubicBezTo>
                  <a:pt x="54" y="248"/>
                  <a:pt x="54" y="247"/>
                  <a:pt x="55" y="246"/>
                </a:cubicBezTo>
                <a:cubicBezTo>
                  <a:pt x="56" y="245"/>
                  <a:pt x="58" y="246"/>
                  <a:pt x="58" y="247"/>
                </a:cubicBezTo>
                <a:cubicBezTo>
                  <a:pt x="59" y="248"/>
                  <a:pt x="59" y="249"/>
                  <a:pt x="58" y="250"/>
                </a:cubicBezTo>
                <a:close/>
                <a:moveTo>
                  <a:pt x="112" y="296"/>
                </a:moveTo>
                <a:cubicBezTo>
                  <a:pt x="112" y="297"/>
                  <a:pt x="110" y="298"/>
                  <a:pt x="109" y="297"/>
                </a:cubicBezTo>
                <a:cubicBezTo>
                  <a:pt x="108" y="297"/>
                  <a:pt x="108" y="295"/>
                  <a:pt x="108" y="294"/>
                </a:cubicBezTo>
                <a:cubicBezTo>
                  <a:pt x="109" y="293"/>
                  <a:pt x="110" y="293"/>
                  <a:pt x="111" y="293"/>
                </a:cubicBezTo>
                <a:cubicBezTo>
                  <a:pt x="112" y="294"/>
                  <a:pt x="113" y="295"/>
                  <a:pt x="112" y="296"/>
                </a:cubicBezTo>
                <a:close/>
                <a:moveTo>
                  <a:pt x="82" y="277"/>
                </a:moveTo>
                <a:cubicBezTo>
                  <a:pt x="81" y="278"/>
                  <a:pt x="80" y="278"/>
                  <a:pt x="79" y="277"/>
                </a:cubicBezTo>
                <a:cubicBezTo>
                  <a:pt x="78" y="276"/>
                  <a:pt x="78" y="275"/>
                  <a:pt x="78" y="274"/>
                </a:cubicBezTo>
                <a:cubicBezTo>
                  <a:pt x="79" y="273"/>
                  <a:pt x="81" y="273"/>
                  <a:pt x="82" y="273"/>
                </a:cubicBezTo>
                <a:cubicBezTo>
                  <a:pt x="83" y="274"/>
                  <a:pt x="83" y="276"/>
                  <a:pt x="82" y="277"/>
                </a:cubicBezTo>
                <a:close/>
                <a:moveTo>
                  <a:pt x="182" y="309"/>
                </a:moveTo>
                <a:cubicBezTo>
                  <a:pt x="182" y="310"/>
                  <a:pt x="182" y="311"/>
                  <a:pt x="180" y="311"/>
                </a:cubicBezTo>
                <a:cubicBezTo>
                  <a:pt x="179" y="312"/>
                  <a:pt x="178" y="311"/>
                  <a:pt x="178" y="309"/>
                </a:cubicBezTo>
                <a:cubicBezTo>
                  <a:pt x="178" y="308"/>
                  <a:pt x="179" y="307"/>
                  <a:pt x="180" y="307"/>
                </a:cubicBezTo>
                <a:cubicBezTo>
                  <a:pt x="181" y="307"/>
                  <a:pt x="182" y="308"/>
                  <a:pt x="182" y="309"/>
                </a:cubicBezTo>
                <a:close/>
                <a:moveTo>
                  <a:pt x="310" y="178"/>
                </a:moveTo>
                <a:cubicBezTo>
                  <a:pt x="311" y="178"/>
                  <a:pt x="312" y="179"/>
                  <a:pt x="312" y="180"/>
                </a:cubicBezTo>
                <a:cubicBezTo>
                  <a:pt x="312" y="182"/>
                  <a:pt x="311" y="183"/>
                  <a:pt x="310" y="183"/>
                </a:cubicBezTo>
                <a:cubicBezTo>
                  <a:pt x="309" y="183"/>
                  <a:pt x="308" y="181"/>
                  <a:pt x="308" y="180"/>
                </a:cubicBezTo>
                <a:cubicBezTo>
                  <a:pt x="308" y="179"/>
                  <a:pt x="309" y="178"/>
                  <a:pt x="310" y="178"/>
                </a:cubicBezTo>
                <a:close/>
                <a:moveTo>
                  <a:pt x="201" y="306"/>
                </a:moveTo>
                <a:cubicBezTo>
                  <a:pt x="201" y="308"/>
                  <a:pt x="201" y="309"/>
                  <a:pt x="199" y="309"/>
                </a:cubicBezTo>
                <a:cubicBezTo>
                  <a:pt x="198" y="309"/>
                  <a:pt x="197" y="309"/>
                  <a:pt x="197" y="307"/>
                </a:cubicBezTo>
                <a:cubicBezTo>
                  <a:pt x="196" y="306"/>
                  <a:pt x="197" y="305"/>
                  <a:pt x="198" y="305"/>
                </a:cubicBezTo>
                <a:cubicBezTo>
                  <a:pt x="200" y="304"/>
                  <a:pt x="201" y="305"/>
                  <a:pt x="201" y="306"/>
                </a:cubicBezTo>
                <a:close/>
                <a:moveTo>
                  <a:pt x="235" y="294"/>
                </a:moveTo>
                <a:cubicBezTo>
                  <a:pt x="236" y="295"/>
                  <a:pt x="236" y="296"/>
                  <a:pt x="234" y="297"/>
                </a:cubicBezTo>
                <a:cubicBezTo>
                  <a:pt x="233" y="298"/>
                  <a:pt x="232" y="297"/>
                  <a:pt x="231" y="296"/>
                </a:cubicBezTo>
                <a:cubicBezTo>
                  <a:pt x="231" y="295"/>
                  <a:pt x="231" y="294"/>
                  <a:pt x="232" y="293"/>
                </a:cubicBezTo>
                <a:cubicBezTo>
                  <a:pt x="233" y="292"/>
                  <a:pt x="235" y="293"/>
                  <a:pt x="235" y="294"/>
                </a:cubicBezTo>
                <a:close/>
                <a:moveTo>
                  <a:pt x="265" y="274"/>
                </a:moveTo>
                <a:cubicBezTo>
                  <a:pt x="265" y="275"/>
                  <a:pt x="265" y="276"/>
                  <a:pt x="264" y="277"/>
                </a:cubicBezTo>
                <a:cubicBezTo>
                  <a:pt x="263" y="278"/>
                  <a:pt x="262" y="278"/>
                  <a:pt x="261" y="277"/>
                </a:cubicBezTo>
                <a:cubicBezTo>
                  <a:pt x="260" y="276"/>
                  <a:pt x="260" y="274"/>
                  <a:pt x="261" y="274"/>
                </a:cubicBezTo>
                <a:cubicBezTo>
                  <a:pt x="262" y="273"/>
                  <a:pt x="264" y="273"/>
                  <a:pt x="265" y="274"/>
                </a:cubicBezTo>
                <a:close/>
                <a:moveTo>
                  <a:pt x="288" y="247"/>
                </a:moveTo>
                <a:cubicBezTo>
                  <a:pt x="289" y="247"/>
                  <a:pt x="289" y="249"/>
                  <a:pt x="288" y="250"/>
                </a:cubicBezTo>
                <a:cubicBezTo>
                  <a:pt x="288" y="251"/>
                  <a:pt x="286" y="251"/>
                  <a:pt x="285" y="251"/>
                </a:cubicBezTo>
                <a:cubicBezTo>
                  <a:pt x="284" y="250"/>
                  <a:pt x="284" y="248"/>
                  <a:pt x="284" y="247"/>
                </a:cubicBezTo>
                <a:cubicBezTo>
                  <a:pt x="285" y="246"/>
                  <a:pt x="287" y="246"/>
                  <a:pt x="288" y="247"/>
                </a:cubicBezTo>
                <a:close/>
                <a:moveTo>
                  <a:pt x="303" y="214"/>
                </a:moveTo>
                <a:cubicBezTo>
                  <a:pt x="305" y="214"/>
                  <a:pt x="305" y="215"/>
                  <a:pt x="305" y="217"/>
                </a:cubicBezTo>
                <a:cubicBezTo>
                  <a:pt x="305" y="218"/>
                  <a:pt x="303" y="219"/>
                  <a:pt x="302" y="218"/>
                </a:cubicBezTo>
                <a:cubicBezTo>
                  <a:pt x="301" y="218"/>
                  <a:pt x="300" y="216"/>
                  <a:pt x="301" y="215"/>
                </a:cubicBezTo>
                <a:cubicBezTo>
                  <a:pt x="301" y="214"/>
                  <a:pt x="302" y="213"/>
                  <a:pt x="303" y="214"/>
                </a:cubicBezTo>
                <a:close/>
                <a:moveTo>
                  <a:pt x="308" y="196"/>
                </a:moveTo>
                <a:cubicBezTo>
                  <a:pt x="309" y="197"/>
                  <a:pt x="310" y="198"/>
                  <a:pt x="310" y="199"/>
                </a:cubicBezTo>
                <a:cubicBezTo>
                  <a:pt x="309" y="200"/>
                  <a:pt x="308" y="201"/>
                  <a:pt x="307" y="201"/>
                </a:cubicBezTo>
                <a:cubicBezTo>
                  <a:pt x="306" y="201"/>
                  <a:pt x="305" y="199"/>
                  <a:pt x="305" y="198"/>
                </a:cubicBezTo>
                <a:cubicBezTo>
                  <a:pt x="305" y="197"/>
                  <a:pt x="307" y="196"/>
                  <a:pt x="308" y="196"/>
                </a:cubicBezTo>
                <a:close/>
                <a:moveTo>
                  <a:pt x="218" y="302"/>
                </a:moveTo>
                <a:cubicBezTo>
                  <a:pt x="218" y="303"/>
                  <a:pt x="218" y="304"/>
                  <a:pt x="216" y="305"/>
                </a:cubicBezTo>
                <a:cubicBezTo>
                  <a:pt x="215" y="305"/>
                  <a:pt x="214" y="304"/>
                  <a:pt x="213" y="303"/>
                </a:cubicBezTo>
                <a:cubicBezTo>
                  <a:pt x="213" y="302"/>
                  <a:pt x="214" y="301"/>
                  <a:pt x="215" y="300"/>
                </a:cubicBezTo>
                <a:cubicBezTo>
                  <a:pt x="216" y="300"/>
                  <a:pt x="217" y="300"/>
                  <a:pt x="218" y="302"/>
                </a:cubicBezTo>
                <a:close/>
                <a:moveTo>
                  <a:pt x="250" y="285"/>
                </a:moveTo>
                <a:cubicBezTo>
                  <a:pt x="251" y="286"/>
                  <a:pt x="250" y="288"/>
                  <a:pt x="249" y="288"/>
                </a:cubicBezTo>
                <a:cubicBezTo>
                  <a:pt x="248" y="289"/>
                  <a:pt x="247" y="289"/>
                  <a:pt x="246" y="288"/>
                </a:cubicBezTo>
                <a:cubicBezTo>
                  <a:pt x="245" y="287"/>
                  <a:pt x="246" y="285"/>
                  <a:pt x="247" y="285"/>
                </a:cubicBezTo>
                <a:cubicBezTo>
                  <a:pt x="248" y="284"/>
                  <a:pt x="249" y="284"/>
                  <a:pt x="250" y="285"/>
                </a:cubicBezTo>
                <a:close/>
                <a:moveTo>
                  <a:pt x="297" y="231"/>
                </a:moveTo>
                <a:cubicBezTo>
                  <a:pt x="298" y="231"/>
                  <a:pt x="298" y="233"/>
                  <a:pt x="298" y="234"/>
                </a:cubicBezTo>
                <a:cubicBezTo>
                  <a:pt x="297" y="235"/>
                  <a:pt x="296" y="235"/>
                  <a:pt x="295" y="235"/>
                </a:cubicBezTo>
                <a:cubicBezTo>
                  <a:pt x="294" y="234"/>
                  <a:pt x="293" y="233"/>
                  <a:pt x="294" y="232"/>
                </a:cubicBezTo>
                <a:cubicBezTo>
                  <a:pt x="294" y="231"/>
                  <a:pt x="296" y="230"/>
                  <a:pt x="297" y="231"/>
                </a:cubicBezTo>
                <a:close/>
                <a:moveTo>
                  <a:pt x="277" y="261"/>
                </a:moveTo>
                <a:cubicBezTo>
                  <a:pt x="278" y="262"/>
                  <a:pt x="278" y="263"/>
                  <a:pt x="277" y="264"/>
                </a:cubicBezTo>
                <a:cubicBezTo>
                  <a:pt x="276" y="265"/>
                  <a:pt x="275" y="265"/>
                  <a:pt x="274" y="265"/>
                </a:cubicBezTo>
                <a:cubicBezTo>
                  <a:pt x="273" y="264"/>
                  <a:pt x="273" y="262"/>
                  <a:pt x="274" y="261"/>
                </a:cubicBezTo>
                <a:cubicBezTo>
                  <a:pt x="274" y="260"/>
                  <a:pt x="276" y="260"/>
                  <a:pt x="277" y="261"/>
                </a:cubicBezTo>
                <a:close/>
                <a:moveTo>
                  <a:pt x="178" y="32"/>
                </a:moveTo>
                <a:cubicBezTo>
                  <a:pt x="178" y="31"/>
                  <a:pt x="179" y="30"/>
                  <a:pt x="181" y="30"/>
                </a:cubicBezTo>
                <a:cubicBezTo>
                  <a:pt x="182" y="30"/>
                  <a:pt x="183" y="31"/>
                  <a:pt x="183" y="33"/>
                </a:cubicBezTo>
                <a:cubicBezTo>
                  <a:pt x="183" y="34"/>
                  <a:pt x="182" y="35"/>
                  <a:pt x="180" y="35"/>
                </a:cubicBezTo>
                <a:cubicBezTo>
                  <a:pt x="179" y="35"/>
                  <a:pt x="178" y="34"/>
                  <a:pt x="178" y="32"/>
                </a:cubicBezTo>
                <a:close/>
                <a:moveTo>
                  <a:pt x="307" y="141"/>
                </a:moveTo>
                <a:cubicBezTo>
                  <a:pt x="308" y="141"/>
                  <a:pt x="309" y="142"/>
                  <a:pt x="310" y="143"/>
                </a:cubicBezTo>
                <a:cubicBezTo>
                  <a:pt x="310" y="144"/>
                  <a:pt x="309" y="145"/>
                  <a:pt x="308" y="146"/>
                </a:cubicBezTo>
                <a:cubicBezTo>
                  <a:pt x="307" y="146"/>
                  <a:pt x="305" y="145"/>
                  <a:pt x="305" y="144"/>
                </a:cubicBezTo>
                <a:cubicBezTo>
                  <a:pt x="305" y="143"/>
                  <a:pt x="306" y="141"/>
                  <a:pt x="307" y="141"/>
                </a:cubicBezTo>
                <a:close/>
                <a:moveTo>
                  <a:pt x="294" y="107"/>
                </a:moveTo>
                <a:cubicBezTo>
                  <a:pt x="296" y="106"/>
                  <a:pt x="297" y="107"/>
                  <a:pt x="298" y="108"/>
                </a:cubicBezTo>
                <a:cubicBezTo>
                  <a:pt x="298" y="109"/>
                  <a:pt x="298" y="110"/>
                  <a:pt x="297" y="111"/>
                </a:cubicBezTo>
                <a:cubicBezTo>
                  <a:pt x="295" y="111"/>
                  <a:pt x="294" y="111"/>
                  <a:pt x="293" y="110"/>
                </a:cubicBezTo>
                <a:cubicBezTo>
                  <a:pt x="293" y="109"/>
                  <a:pt x="293" y="107"/>
                  <a:pt x="294" y="107"/>
                </a:cubicBezTo>
                <a:close/>
                <a:moveTo>
                  <a:pt x="274" y="78"/>
                </a:moveTo>
                <a:cubicBezTo>
                  <a:pt x="275" y="77"/>
                  <a:pt x="277" y="77"/>
                  <a:pt x="277" y="78"/>
                </a:cubicBezTo>
                <a:cubicBezTo>
                  <a:pt x="278" y="79"/>
                  <a:pt x="278" y="80"/>
                  <a:pt x="277" y="81"/>
                </a:cubicBezTo>
                <a:cubicBezTo>
                  <a:pt x="276" y="82"/>
                  <a:pt x="275" y="82"/>
                  <a:pt x="274" y="81"/>
                </a:cubicBezTo>
                <a:cubicBezTo>
                  <a:pt x="273" y="80"/>
                  <a:pt x="273" y="79"/>
                  <a:pt x="274" y="78"/>
                </a:cubicBezTo>
                <a:close/>
                <a:moveTo>
                  <a:pt x="247" y="55"/>
                </a:moveTo>
                <a:cubicBezTo>
                  <a:pt x="248" y="54"/>
                  <a:pt x="249" y="53"/>
                  <a:pt x="250" y="54"/>
                </a:cubicBezTo>
                <a:cubicBezTo>
                  <a:pt x="251" y="55"/>
                  <a:pt x="252" y="56"/>
                  <a:pt x="251" y="57"/>
                </a:cubicBezTo>
                <a:cubicBezTo>
                  <a:pt x="250" y="58"/>
                  <a:pt x="249" y="59"/>
                  <a:pt x="248" y="58"/>
                </a:cubicBezTo>
                <a:cubicBezTo>
                  <a:pt x="247" y="57"/>
                  <a:pt x="246" y="56"/>
                  <a:pt x="247" y="55"/>
                </a:cubicBezTo>
                <a:close/>
                <a:moveTo>
                  <a:pt x="214" y="39"/>
                </a:moveTo>
                <a:cubicBezTo>
                  <a:pt x="214" y="38"/>
                  <a:pt x="216" y="37"/>
                  <a:pt x="217" y="37"/>
                </a:cubicBezTo>
                <a:cubicBezTo>
                  <a:pt x="218" y="38"/>
                  <a:pt x="219" y="39"/>
                  <a:pt x="218" y="40"/>
                </a:cubicBezTo>
                <a:cubicBezTo>
                  <a:pt x="218" y="42"/>
                  <a:pt x="217" y="42"/>
                  <a:pt x="215" y="42"/>
                </a:cubicBezTo>
                <a:cubicBezTo>
                  <a:pt x="214" y="41"/>
                  <a:pt x="214" y="40"/>
                  <a:pt x="214" y="39"/>
                </a:cubicBezTo>
                <a:close/>
                <a:moveTo>
                  <a:pt x="197" y="35"/>
                </a:moveTo>
                <a:cubicBezTo>
                  <a:pt x="197" y="33"/>
                  <a:pt x="198" y="33"/>
                  <a:pt x="199" y="33"/>
                </a:cubicBezTo>
                <a:cubicBezTo>
                  <a:pt x="200" y="33"/>
                  <a:pt x="201" y="34"/>
                  <a:pt x="201" y="35"/>
                </a:cubicBezTo>
                <a:cubicBezTo>
                  <a:pt x="201" y="37"/>
                  <a:pt x="200" y="38"/>
                  <a:pt x="198" y="37"/>
                </a:cubicBezTo>
                <a:cubicBezTo>
                  <a:pt x="197" y="37"/>
                  <a:pt x="196" y="36"/>
                  <a:pt x="197" y="35"/>
                </a:cubicBezTo>
                <a:close/>
                <a:moveTo>
                  <a:pt x="302" y="124"/>
                </a:moveTo>
                <a:cubicBezTo>
                  <a:pt x="303" y="124"/>
                  <a:pt x="305" y="125"/>
                  <a:pt x="305" y="126"/>
                </a:cubicBezTo>
                <a:cubicBezTo>
                  <a:pt x="306" y="127"/>
                  <a:pt x="305" y="128"/>
                  <a:pt x="304" y="129"/>
                </a:cubicBezTo>
                <a:cubicBezTo>
                  <a:pt x="302" y="129"/>
                  <a:pt x="301" y="129"/>
                  <a:pt x="301" y="127"/>
                </a:cubicBezTo>
                <a:cubicBezTo>
                  <a:pt x="300" y="126"/>
                  <a:pt x="301" y="125"/>
                  <a:pt x="302" y="124"/>
                </a:cubicBezTo>
                <a:close/>
                <a:moveTo>
                  <a:pt x="286" y="92"/>
                </a:moveTo>
                <a:cubicBezTo>
                  <a:pt x="287" y="91"/>
                  <a:pt x="288" y="92"/>
                  <a:pt x="289" y="93"/>
                </a:cubicBezTo>
                <a:cubicBezTo>
                  <a:pt x="290" y="94"/>
                  <a:pt x="289" y="95"/>
                  <a:pt x="288" y="96"/>
                </a:cubicBezTo>
                <a:cubicBezTo>
                  <a:pt x="287" y="97"/>
                  <a:pt x="286" y="96"/>
                  <a:pt x="285" y="95"/>
                </a:cubicBezTo>
                <a:cubicBezTo>
                  <a:pt x="284" y="94"/>
                  <a:pt x="285" y="93"/>
                  <a:pt x="286" y="92"/>
                </a:cubicBezTo>
                <a:close/>
                <a:moveTo>
                  <a:pt x="231" y="46"/>
                </a:moveTo>
                <a:cubicBezTo>
                  <a:pt x="232" y="45"/>
                  <a:pt x="233" y="44"/>
                  <a:pt x="234" y="45"/>
                </a:cubicBezTo>
                <a:cubicBezTo>
                  <a:pt x="235" y="45"/>
                  <a:pt x="236" y="47"/>
                  <a:pt x="235" y="48"/>
                </a:cubicBezTo>
                <a:cubicBezTo>
                  <a:pt x="235" y="49"/>
                  <a:pt x="233" y="49"/>
                  <a:pt x="232" y="49"/>
                </a:cubicBezTo>
                <a:cubicBezTo>
                  <a:pt x="231" y="48"/>
                  <a:pt x="230" y="47"/>
                  <a:pt x="231" y="46"/>
                </a:cubicBezTo>
                <a:close/>
                <a:moveTo>
                  <a:pt x="261" y="65"/>
                </a:moveTo>
                <a:cubicBezTo>
                  <a:pt x="262" y="64"/>
                  <a:pt x="264" y="64"/>
                  <a:pt x="265" y="65"/>
                </a:cubicBezTo>
                <a:cubicBezTo>
                  <a:pt x="266" y="66"/>
                  <a:pt x="266" y="67"/>
                  <a:pt x="265" y="68"/>
                </a:cubicBezTo>
                <a:cubicBezTo>
                  <a:pt x="264" y="69"/>
                  <a:pt x="263" y="69"/>
                  <a:pt x="262" y="69"/>
                </a:cubicBezTo>
                <a:cubicBezTo>
                  <a:pt x="261" y="68"/>
                  <a:pt x="261" y="66"/>
                  <a:pt x="261" y="65"/>
                </a:cubicBezTo>
                <a:close/>
                <a:moveTo>
                  <a:pt x="166" y="70"/>
                </a:moveTo>
                <a:cubicBezTo>
                  <a:pt x="222" y="66"/>
                  <a:pt x="269" y="109"/>
                  <a:pt x="273" y="165"/>
                </a:cubicBezTo>
                <a:cubicBezTo>
                  <a:pt x="276" y="220"/>
                  <a:pt x="233" y="268"/>
                  <a:pt x="178" y="271"/>
                </a:cubicBezTo>
                <a:cubicBezTo>
                  <a:pt x="122" y="275"/>
                  <a:pt x="74" y="232"/>
                  <a:pt x="71" y="176"/>
                </a:cubicBezTo>
                <a:cubicBezTo>
                  <a:pt x="68" y="121"/>
                  <a:pt x="110" y="73"/>
                  <a:pt x="166" y="70"/>
                </a:cubicBezTo>
                <a:close/>
                <a:moveTo>
                  <a:pt x="166" y="80"/>
                </a:moveTo>
                <a:cubicBezTo>
                  <a:pt x="216" y="77"/>
                  <a:pt x="259" y="115"/>
                  <a:pt x="262" y="165"/>
                </a:cubicBezTo>
                <a:cubicBezTo>
                  <a:pt x="265" y="215"/>
                  <a:pt x="227" y="258"/>
                  <a:pt x="177" y="261"/>
                </a:cubicBezTo>
                <a:cubicBezTo>
                  <a:pt x="127" y="264"/>
                  <a:pt x="84" y="226"/>
                  <a:pt x="82" y="176"/>
                </a:cubicBezTo>
                <a:cubicBezTo>
                  <a:pt x="79" y="126"/>
                  <a:pt x="117" y="83"/>
                  <a:pt x="166" y="80"/>
                </a:cubicBezTo>
                <a:close/>
                <a:moveTo>
                  <a:pt x="168" y="316"/>
                </a:moveTo>
                <a:cubicBezTo>
                  <a:pt x="140" y="419"/>
                  <a:pt x="140" y="419"/>
                  <a:pt x="140" y="419"/>
                </a:cubicBezTo>
                <a:cubicBezTo>
                  <a:pt x="129" y="396"/>
                  <a:pt x="129" y="396"/>
                  <a:pt x="129" y="39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93" y="292"/>
                  <a:pt x="93" y="292"/>
                  <a:pt x="93" y="292"/>
                </a:cubicBezTo>
                <a:cubicBezTo>
                  <a:pt x="115" y="306"/>
                  <a:pt x="141" y="314"/>
                  <a:pt x="16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70" y="315"/>
                  <a:pt x="172" y="315"/>
                  <a:pt x="174" y="315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5" y="315"/>
                  <a:pt x="177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80" y="315"/>
                  <a:pt x="180" y="315"/>
                </a:cubicBezTo>
                <a:cubicBezTo>
                  <a:pt x="207" y="313"/>
                  <a:pt x="232" y="304"/>
                  <a:pt x="253" y="29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13" y="370"/>
                  <a:pt x="213" y="370"/>
                  <a:pt x="213" y="370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179" y="316"/>
                  <a:pt x="179" y="316"/>
                  <a:pt x="179" y="316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4" y="334"/>
                  <a:pt x="174" y="334"/>
                  <a:pt x="174" y="334"/>
                </a:cubicBezTo>
                <a:cubicBezTo>
                  <a:pt x="147" y="434"/>
                  <a:pt x="147" y="434"/>
                  <a:pt x="147" y="434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71" y="324"/>
                  <a:pt x="171" y="324"/>
                  <a:pt x="171" y="324"/>
                </a:cubicBezTo>
                <a:lnTo>
                  <a:pt x="168" y="316"/>
                </a:lnTo>
                <a:close/>
              </a:path>
            </a:pathLst>
          </a:custGeom>
          <a:gradFill>
            <a:gsLst>
              <a:gs pos="3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585755" y="3230203"/>
            <a:ext cx="2631001" cy="687357"/>
            <a:chOff x="3397955" y="2790056"/>
            <a:chExt cx="3088828" cy="916472"/>
          </a:xfrm>
        </p:grpSpPr>
        <p:sp>
          <p:nvSpPr>
            <p:cNvPr id="23" name="TextBox 19"/>
            <p:cNvSpPr txBox="1"/>
            <p:nvPr/>
          </p:nvSpPr>
          <p:spPr>
            <a:xfrm>
              <a:off x="3397955" y="2790056"/>
              <a:ext cx="2874952" cy="34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2016.10 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创业大赛一等奖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sp>
          <p:nvSpPr>
            <p:cNvPr id="24" name="Text Placeholder 5"/>
            <p:cNvSpPr txBox="1"/>
            <p:nvPr/>
          </p:nvSpPr>
          <p:spPr>
            <a:xfrm>
              <a:off x="3397955" y="3075915"/>
              <a:ext cx="3088828" cy="6306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这里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添加在校表现或者详细型</a:t>
              </a:r>
              <a:r>
                <a:rPr lang="zh-CN" alt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描述，</a:t>
              </a: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这里添加在校表现或者详细型描述，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8850" y="64376"/>
            <a:ext cx="3655037" cy="468540"/>
            <a:chOff x="138850" y="64376"/>
            <a:chExt cx="3655037" cy="468540"/>
          </a:xfrm>
        </p:grpSpPr>
        <p:sp>
          <p:nvSpPr>
            <p:cNvPr id="32" name="文本框 31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所获荣誉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64825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Honors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16016" y="802386"/>
            <a:ext cx="3510017" cy="35455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9" name="文本框 8"/>
          <p:cNvSpPr txBox="1"/>
          <p:nvPr/>
        </p:nvSpPr>
        <p:spPr>
          <a:xfrm>
            <a:off x="2876763" y="3282919"/>
            <a:ext cx="339047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</a:t>
            </a:r>
            <a:r>
              <a:rPr lang="zh-CN" altLang="en-US" sz="900" dirty="0" smtClean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或通过</a:t>
            </a:r>
            <a:r>
              <a:rPr lang="zh-CN" altLang="en-US" sz="900" dirty="0">
                <a:solidFill>
                  <a:schemeClr val="bg1"/>
                </a:solidFill>
                <a:latin typeface="+mn-ea"/>
                <a:ea typeface="微软雅黑" panose="020B0503020204020204" pitchFamily="34" charset="-122"/>
              </a:rPr>
              <a:t>复制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18101" y="1133646"/>
            <a:ext cx="290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en-US" altLang="zh-CN" sz="4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3839" y="1966104"/>
            <a:ext cx="448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+mn-ea"/>
                <a:ea typeface="+mn-ea"/>
              </a:rPr>
              <a:t>岗位认知</a:t>
            </a: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5684" y="2681480"/>
            <a:ext cx="473825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（对工作的一种认识）</a:t>
            </a:r>
            <a:endParaRPr lang="en-US" altLang="zh-CN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 bwMode="auto">
          <a:xfrm>
            <a:off x="4551363" y="1819454"/>
            <a:ext cx="1917700" cy="1971312"/>
            <a:chOff x="4550962" y="2269866"/>
            <a:chExt cx="1918783" cy="1971640"/>
          </a:xfrm>
        </p:grpSpPr>
        <p:sp>
          <p:nvSpPr>
            <p:cNvPr id="22" name="弧形 21"/>
            <p:cNvSpPr/>
            <p:nvPr/>
          </p:nvSpPr>
          <p:spPr bwMode="auto">
            <a:xfrm>
              <a:off x="4919470" y="2269866"/>
              <a:ext cx="1283424" cy="1282913"/>
            </a:xfrm>
            <a:prstGeom prst="arc">
              <a:avLst>
                <a:gd name="adj1" fmla="val 7552355"/>
                <a:gd name="adj2" fmla="val 3283615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4893987" y="2713750"/>
              <a:ext cx="1335427" cy="400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难度性大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4" name="文本框 17"/>
            <p:cNvSpPr txBox="1">
              <a:spLocks noChangeArrowheads="1"/>
            </p:cNvSpPr>
            <p:nvPr/>
          </p:nvSpPr>
          <p:spPr bwMode="auto">
            <a:xfrm>
              <a:off x="4550962" y="3582947"/>
              <a:ext cx="1918783" cy="65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此次添加详细介绍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言短意赅即可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671764" y="1819454"/>
            <a:ext cx="1682750" cy="1971312"/>
            <a:chOff x="2672370" y="2269866"/>
            <a:chExt cx="1681419" cy="1971640"/>
          </a:xfrm>
        </p:grpSpPr>
        <p:sp>
          <p:nvSpPr>
            <p:cNvPr id="26" name="弧形 25"/>
            <p:cNvSpPr/>
            <p:nvPr/>
          </p:nvSpPr>
          <p:spPr bwMode="auto">
            <a:xfrm>
              <a:off x="2894444" y="2269866"/>
              <a:ext cx="1283271" cy="1282913"/>
            </a:xfrm>
            <a:prstGeom prst="arc">
              <a:avLst>
                <a:gd name="adj1" fmla="val 7552355"/>
                <a:gd name="adj2" fmla="val 3283615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 bwMode="auto">
            <a:xfrm>
              <a:off x="2917342" y="2703324"/>
              <a:ext cx="1259477" cy="400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综合性广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8" name="文本框 21"/>
            <p:cNvSpPr txBox="1">
              <a:spLocks noChangeArrowheads="1"/>
            </p:cNvSpPr>
            <p:nvPr/>
          </p:nvSpPr>
          <p:spPr bwMode="auto">
            <a:xfrm>
              <a:off x="2672370" y="3582947"/>
              <a:ext cx="1681419" cy="65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此次添加详细介绍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言短意赅即可</a:t>
              </a: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739776" y="1819452"/>
            <a:ext cx="1735138" cy="1968138"/>
            <a:chOff x="739904" y="2269866"/>
            <a:chExt cx="1735293" cy="1968030"/>
          </a:xfrm>
        </p:grpSpPr>
        <p:sp>
          <p:nvSpPr>
            <p:cNvPr id="31" name="弧形 30"/>
            <p:cNvSpPr/>
            <p:nvPr/>
          </p:nvSpPr>
          <p:spPr bwMode="auto">
            <a:xfrm>
              <a:off x="1016154" y="2269866"/>
              <a:ext cx="1285990" cy="1284217"/>
            </a:xfrm>
            <a:prstGeom prst="arc">
              <a:avLst>
                <a:gd name="adj1" fmla="val 7552355"/>
                <a:gd name="adj2" fmla="val 3283615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1001590" y="2711139"/>
              <a:ext cx="1287577" cy="400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专业性强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3" name="文本框 25"/>
            <p:cNvSpPr txBox="1">
              <a:spLocks noChangeArrowheads="1"/>
            </p:cNvSpPr>
            <p:nvPr/>
          </p:nvSpPr>
          <p:spPr bwMode="auto">
            <a:xfrm>
              <a:off x="739904" y="3579482"/>
              <a:ext cx="1735293" cy="658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此次添加详细介绍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言短意赅即可</a:t>
              </a: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6667501" y="1819454"/>
            <a:ext cx="1698625" cy="1971312"/>
            <a:chOff x="6666918" y="2269866"/>
            <a:chExt cx="1698818" cy="1971640"/>
          </a:xfrm>
        </p:grpSpPr>
        <p:sp>
          <p:nvSpPr>
            <p:cNvPr id="35" name="弧形 34"/>
            <p:cNvSpPr/>
            <p:nvPr/>
          </p:nvSpPr>
          <p:spPr bwMode="auto">
            <a:xfrm>
              <a:off x="6909834" y="2269866"/>
              <a:ext cx="1284433" cy="1282913"/>
            </a:xfrm>
            <a:prstGeom prst="arc">
              <a:avLst>
                <a:gd name="adj1" fmla="val 7552355"/>
                <a:gd name="adj2" fmla="val 3283615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 bwMode="auto">
            <a:xfrm>
              <a:off x="6909834" y="2711234"/>
              <a:ext cx="1397159" cy="400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创新性高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7" name="文本框 29"/>
            <p:cNvSpPr txBox="1">
              <a:spLocks noChangeArrowheads="1"/>
            </p:cNvSpPr>
            <p:nvPr/>
          </p:nvSpPr>
          <p:spPr bwMode="auto">
            <a:xfrm>
              <a:off x="6666918" y="3582947"/>
              <a:ext cx="1698818" cy="65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此次添加详细介绍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言短意赅即可</a:t>
              </a:r>
            </a:p>
          </p:txBody>
        </p:sp>
      </p:grpSp>
      <p:sp>
        <p:nvSpPr>
          <p:cNvPr id="38" name="文本框 12"/>
          <p:cNvSpPr txBox="1">
            <a:spLocks noChangeArrowheads="1"/>
          </p:cNvSpPr>
          <p:nvPr/>
        </p:nvSpPr>
        <p:spPr bwMode="auto">
          <a:xfrm>
            <a:off x="2954339" y="884416"/>
            <a:ext cx="3190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dirty="0" smtClean="0">
                <a:latin typeface="+mn-ea"/>
                <a:ea typeface="+mn-ea"/>
              </a:rPr>
              <a:t>岗位四大特色</a:t>
            </a:r>
            <a:endParaRPr lang="zh-CN" altLang="en-US" sz="2800" dirty="0">
              <a:latin typeface="+mn-ea"/>
              <a:ea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8850" y="64376"/>
            <a:ext cx="3655037" cy="468540"/>
            <a:chOff x="138850" y="64376"/>
            <a:chExt cx="3655037" cy="468540"/>
          </a:xfrm>
        </p:grpSpPr>
        <p:sp>
          <p:nvSpPr>
            <p:cNvPr id="39" name="文本框 38"/>
            <p:cNvSpPr txBox="1"/>
            <p:nvPr/>
          </p:nvSpPr>
          <p:spPr>
            <a:xfrm>
              <a:off x="138850" y="64376"/>
              <a:ext cx="15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岗位性质</a:t>
              </a:r>
              <a:endParaRPr lang="zh-CN" altLang="en-US" sz="24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464825" y="194362"/>
              <a:ext cx="232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Post Properties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可修改">
      <a:dk1>
        <a:srgbClr val="000000"/>
      </a:dk1>
      <a:lt1>
        <a:srgbClr val="FFFFFF"/>
      </a:lt1>
      <a:dk2>
        <a:srgbClr val="36303B"/>
      </a:dk2>
      <a:lt2>
        <a:srgbClr val="A5A5A5"/>
      </a:lt2>
      <a:accent1>
        <a:srgbClr val="006599"/>
      </a:accent1>
      <a:accent2>
        <a:srgbClr val="3F3F3F"/>
      </a:accent2>
      <a:accent3>
        <a:srgbClr val="1C7B64"/>
      </a:accent3>
      <a:accent4>
        <a:srgbClr val="7F7F7F"/>
      </a:accent4>
      <a:accent5>
        <a:srgbClr val="596166"/>
      </a:accent5>
      <a:accent6>
        <a:srgbClr val="BFBFBF"/>
      </a:accent6>
      <a:hlink>
        <a:srgbClr val="36303B"/>
      </a:hlink>
      <a:folHlink>
        <a:srgbClr val="948A5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1875</Words>
  <Application>Microsoft Office PowerPoint</Application>
  <PresentationFormat>全屏显示(16:9)</PresentationFormat>
  <Paragraphs>258</Paragraphs>
  <Slides>22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FontAwesome</vt:lpstr>
      <vt:lpstr>Gill Sans</vt:lpstr>
      <vt:lpstr>Lato Light</vt:lpstr>
      <vt:lpstr>Open Sans</vt:lpstr>
      <vt:lpstr>Vrinda</vt:lpstr>
      <vt:lpstr>方正兰亭黑简体</vt:lpstr>
      <vt:lpstr>方正正黑简体</vt:lpstr>
      <vt:lpstr>华文黑体</vt:lpstr>
      <vt:lpstr>华文细黑</vt:lpstr>
      <vt:lpstr>宋体</vt:lpstr>
      <vt:lpstr>微软雅黑</vt:lpstr>
      <vt:lpstr>微软雅黑 Light</vt:lpstr>
      <vt:lpstr>Arial</vt:lpstr>
      <vt:lpstr>Calibri</vt:lpstr>
      <vt:lpstr>Impact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2015-04-27T05:53:00Z</dcterms:created>
  <dcterms:modified xsi:type="dcterms:W3CDTF">2023-01-10T11:37:39Z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FC708E667101492FA653AB1742DADFCF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