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handoutMasterIdLst>
    <p:handoutMasterId r:id="rId26"/>
  </p:handoutMasterIdLst>
  <p:sldIdLst>
    <p:sldId id="3566" r:id="rId2"/>
    <p:sldId id="3533" r:id="rId3"/>
    <p:sldId id="3572" r:id="rId4"/>
    <p:sldId id="3556" r:id="rId5"/>
    <p:sldId id="3558" r:id="rId6"/>
    <p:sldId id="3543" r:id="rId7"/>
    <p:sldId id="3546" r:id="rId8"/>
    <p:sldId id="3547" r:id="rId9"/>
    <p:sldId id="3573" r:id="rId10"/>
    <p:sldId id="3552" r:id="rId11"/>
    <p:sldId id="3541" r:id="rId12"/>
    <p:sldId id="3542" r:id="rId13"/>
    <p:sldId id="3574" r:id="rId14"/>
    <p:sldId id="3544" r:id="rId15"/>
    <p:sldId id="3559" r:id="rId16"/>
    <p:sldId id="3560" r:id="rId17"/>
    <p:sldId id="3545" r:id="rId18"/>
    <p:sldId id="3575" r:id="rId19"/>
    <p:sldId id="3548" r:id="rId20"/>
    <p:sldId id="3549" r:id="rId21"/>
    <p:sldId id="3550" r:id="rId22"/>
    <p:sldId id="3551" r:id="rId23"/>
    <p:sldId id="3571"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7588">
          <p15:clr>
            <a:srgbClr val="A4A3A4"/>
          </p15:clr>
        </p15:guide>
        <p15:guide id="5"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50F"/>
    <a:srgbClr val="DA240F"/>
    <a:srgbClr val="F9AA1A"/>
    <a:srgbClr val="D1D2D6"/>
    <a:srgbClr val="C00000"/>
    <a:srgbClr val="0085D7"/>
    <a:srgbClr val="F2F2F2"/>
    <a:srgbClr val="1D6DC2"/>
    <a:srgbClr val="08B689"/>
    <a:srgbClr val="09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40" autoAdjust="0"/>
  </p:normalViewPr>
  <p:slideViewPr>
    <p:cSldViewPr>
      <p:cViewPr varScale="1">
        <p:scale>
          <a:sx n="56" d="100"/>
          <a:sy n="56" d="100"/>
        </p:scale>
        <p:origin x="-90" y="-1458"/>
      </p:cViewPr>
      <p:guideLst>
        <p:guide orient="horz" pos="328"/>
        <p:guide orient="horz" pos="4183"/>
        <p:guide pos="4050"/>
        <p:guide pos="7588"/>
        <p:guide pos="1350"/>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6A-4C4D-B51E-EDECDFB760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6A-4C4D-B51E-EDECDFB760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6A-4C4D-B51E-EDECDFB760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6A-4C4D-B51E-EDECDFB760BB}"/>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036A-4C4D-B51E-EDECDFB760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925-4CAD-BB52-A3B4FD35EAA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925-4CAD-BB52-A3B4FD35EAA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925-4CAD-BB52-A3B4FD35EAA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925-4CAD-BB52-A3B4FD35EAA5}"/>
              </c:ext>
            </c:extLst>
          </c:dPt>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1925-4CAD-BB52-A3B4FD35EA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8BD-4243-A30B-FD5F36C647F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8BD-4243-A30B-FD5F36C647F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8BD-4243-A30B-FD5F36C647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BD-4243-A30B-FD5F36C647F3}"/>
              </c:ext>
            </c:extLst>
          </c:dPt>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B8BD-4243-A30B-FD5F36C647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C9-44BB-8994-6B9AD5628CF9}"/>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1-29C9-44BB-8994-6B9AD5628CF9}"/>
            </c:ext>
          </c:extLst>
        </c:ser>
        <c:ser>
          <c:idx val="1"/>
          <c:order val="1"/>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2-29C9-44BB-8994-6B9AD5628CF9}"/>
            </c:ext>
          </c:extLst>
        </c:ser>
        <c:ser>
          <c:idx val="2"/>
          <c:order val="2"/>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c:f>
              <c:numCache>
                <c:formatCode>General</c:formatCode>
                <c:ptCount val="1"/>
                <c:pt idx="0">
                  <c:v>70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3-29C9-44BB-8994-6B9AD5628CF9}"/>
            </c:ext>
          </c:extLst>
        </c:ser>
        <c:ser>
          <c:idx val="3"/>
          <c:order val="3"/>
          <c:spPr>
            <a:scene3d>
              <a:camera prst="orthographicFront"/>
              <a:lightRig rig="threePt" dir="t"/>
            </a:scene3d>
            <a:sp3d/>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4-29C9-44BB-8994-6B9AD5628CF9}"/>
            </c:ext>
          </c:extLst>
        </c:ser>
        <c:ser>
          <c:idx val="4"/>
          <c:order val="4"/>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c:f>
              <c:numCache>
                <c:formatCode>General</c:formatCode>
                <c:ptCount val="1"/>
                <c:pt idx="0">
                  <c:v>20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5-29C9-44BB-8994-6B9AD5628CF9}"/>
            </c:ext>
          </c:extLst>
        </c:ser>
        <c:dLbls>
          <c:showLegendKey val="0"/>
          <c:showVal val="0"/>
          <c:showCatName val="0"/>
          <c:showSerName val="0"/>
          <c:showPercent val="0"/>
          <c:showBubbleSize val="0"/>
        </c:dLbls>
        <c:gapWidth val="178"/>
        <c:overlap val="-15"/>
        <c:axId val="322829312"/>
        <c:axId val="325860352"/>
      </c:barChart>
      <c:dateAx>
        <c:axId val="32282931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325860352"/>
        <c:crosses val="autoZero"/>
        <c:auto val="0"/>
        <c:lblOffset val="100"/>
        <c:baseTimeUnit val="days"/>
      </c:dateAx>
      <c:valAx>
        <c:axId val="325860352"/>
        <c:scaling>
          <c:orientation val="minMax"/>
        </c:scaling>
        <c:delete val="1"/>
        <c:axPos val="l"/>
        <c:majorGridlines>
          <c:spPr>
            <a:ln w="22225" cap="flat" cmpd="sng" algn="ctr">
              <a:solidFill>
                <a:prstClr val="white">
                  <a:lumMod val="85000"/>
                  <a:alpha val="48000"/>
                </a:prstClr>
              </a:solidFill>
              <a:prstDash val="sysDot"/>
              <a:round/>
            </a:ln>
          </c:spPr>
        </c:majorGridlines>
        <c:numFmt formatCode="General" sourceLinked="0"/>
        <c:majorTickMark val="cross"/>
        <c:minorTickMark val="out"/>
        <c:tickLblPos val="high"/>
        <c:crossAx val="322829312"/>
        <c:crossesAt val="2014"/>
        <c:crossBetween val="between"/>
      </c:valAx>
    </c:plotArea>
    <c:plotVisOnly val="1"/>
    <c:dispBlanksAs val="gap"/>
    <c:showDLblsOverMax val="0"/>
  </c:chart>
  <c:txPr>
    <a:bodyPr/>
    <a:lstStyle/>
    <a:p>
      <a:pPr>
        <a:defRPr lang="zh-CN" sz="1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F6D025-F0D8-4CCB-9EAE-409D2B32A14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F6D025-F0D8-4CCB-9EAE-409D2B32A14B}"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矩形 4"/>
          <p:cNvSpPr/>
          <p:nvPr userDrawn="1"/>
        </p:nvSpPr>
        <p:spPr>
          <a:xfrm>
            <a:off x="3117006" y="163969"/>
            <a:ext cx="9741744" cy="59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矩形 5"/>
          <p:cNvSpPr/>
          <p:nvPr userDrawn="1"/>
        </p:nvSpPr>
        <p:spPr>
          <a:xfrm>
            <a:off x="353" y="163969"/>
            <a:ext cx="254139" cy="59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6"/>
          <p:cNvSpPr/>
          <p:nvPr userDrawn="1"/>
        </p:nvSpPr>
        <p:spPr>
          <a:xfrm>
            <a:off x="287968" y="163969"/>
            <a:ext cx="67673" cy="597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p>
            <a:r>
              <a:rPr lang="zh-CN" altLang="en-US" smtClean="0"/>
              <a:t>单击此处编辑母版标题样式</a:t>
            </a:r>
            <a:endParaRPr lang="zh-CN" altLang="en-US"/>
          </a:p>
        </p:txBody>
      </p:sp>
      <p:sp>
        <p:nvSpPr>
          <p:cNvPr id="3" name="矩形 2"/>
          <p:cNvSpPr/>
          <p:nvPr userDrawn="1"/>
        </p:nvSpPr>
        <p:spPr>
          <a:xfrm>
            <a:off x="8325228" y="6545425"/>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a:blip r:embed="rId4" cstate="screen"/>
          <a:stretch>
            <a:fillRect/>
          </a:stretch>
        </p:blipFill>
        <p:spPr>
          <a:xfrm>
            <a:off x="2396927" y="2032149"/>
            <a:ext cx="8280919" cy="7592690"/>
          </a:xfrm>
          <a:prstGeom prst="rect">
            <a:avLst/>
          </a:prstGeom>
        </p:spPr>
      </p:pic>
      <p:sp>
        <p:nvSpPr>
          <p:cNvPr id="9" name="TextBox 5"/>
          <p:cNvSpPr txBox="1">
            <a:spLocks noChangeArrowheads="1"/>
          </p:cNvSpPr>
          <p:nvPr/>
        </p:nvSpPr>
        <p:spPr bwMode="auto">
          <a:xfrm>
            <a:off x="2973418" y="2125520"/>
            <a:ext cx="6911914" cy="698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400" noProof="1">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da-DK" altLang="id-ID"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6"/>
          <p:cNvSpPr txBox="1">
            <a:spLocks noChangeArrowheads="1"/>
          </p:cNvSpPr>
          <p:nvPr/>
        </p:nvSpPr>
        <p:spPr bwMode="auto">
          <a:xfrm>
            <a:off x="1676847" y="705765"/>
            <a:ext cx="9881903"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000" kern="2000" dirty="0" smtClean="0">
                <a:solidFill>
                  <a:srgbClr val="79B50F"/>
                </a:solidFill>
                <a:latin typeface="方正正大黑简体" panose="02000000000000000000" pitchFamily="2" charset="-122"/>
                <a:ea typeface="方正正大黑简体" panose="02000000000000000000" pitchFamily="2" charset="-122"/>
                <a:cs typeface="+mn-ea"/>
                <a:sym typeface="Arial" panose="020B0604020202020204" pitchFamily="34" charset="0"/>
              </a:rPr>
              <a:t>儿童教育成长</a:t>
            </a:r>
            <a:r>
              <a:rPr lang="en-US" altLang="zh-CN" sz="8000" kern="2000" dirty="0" smtClean="0">
                <a:solidFill>
                  <a:srgbClr val="79B50F"/>
                </a:solidFill>
                <a:latin typeface="方正正大黑简体" panose="02000000000000000000" pitchFamily="2" charset="-122"/>
                <a:ea typeface="方正正大黑简体" panose="02000000000000000000" pitchFamily="2" charset="-122"/>
                <a:cs typeface="+mn-ea"/>
                <a:sym typeface="Arial" panose="020B0604020202020204" pitchFamily="34" charset="0"/>
              </a:rPr>
              <a:t>PPT</a:t>
            </a:r>
            <a:endParaRPr lang="zh-CN" altLang="en-US" sz="8000" kern="2000" dirty="0">
              <a:solidFill>
                <a:srgbClr val="79B50F"/>
              </a:solidFill>
              <a:latin typeface="方正正大黑简体" panose="02000000000000000000" pitchFamily="2" charset="-122"/>
              <a:ea typeface="方正正大黑简体" panose="02000000000000000000" pitchFamily="2"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0" y="2741613"/>
            <a:ext cx="1957388" cy="431800"/>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0" y="4756150"/>
            <a:ext cx="1957388" cy="430213"/>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10895013" y="4022725"/>
            <a:ext cx="1963737" cy="430213"/>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文本框 11"/>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0191" y="1698171"/>
            <a:ext cx="3372480" cy="2915834"/>
            <a:chOff x="524164" y="1385451"/>
            <a:chExt cx="3717636" cy="3214255"/>
          </a:xfrm>
        </p:grpSpPr>
        <p:graphicFrame>
          <p:nvGraphicFramePr>
            <p:cNvPr id="7" name="Chart 6"/>
            <p:cNvGraphicFramePr/>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393965" y="2336680"/>
              <a:ext cx="953905"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2516185" y="2336680"/>
              <a:ext cx="953905"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06027" y="3485403"/>
              <a:ext cx="953905"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4743136" y="1698171"/>
            <a:ext cx="3372480" cy="2915834"/>
            <a:chOff x="4237182" y="1385451"/>
            <a:chExt cx="3717636" cy="3214255"/>
          </a:xfrm>
        </p:grpSpPr>
        <p:graphicFrame>
          <p:nvGraphicFramePr>
            <p:cNvPr id="10" name="Chart 9"/>
            <p:cNvGraphicFramePr/>
            <p:nvPr/>
          </p:nvGraphicFramePr>
          <p:xfrm>
            <a:off x="4237182" y="1385451"/>
            <a:ext cx="3717636" cy="321425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6231240" y="2399364"/>
              <a:ext cx="977540"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049896" y="2399364"/>
              <a:ext cx="977540"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5310957" y="3487232"/>
              <a:ext cx="977540"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926910" y="1698171"/>
            <a:ext cx="3372480" cy="2915834"/>
            <a:chOff x="7950201" y="1385451"/>
            <a:chExt cx="3717636" cy="3214255"/>
          </a:xfrm>
        </p:grpSpPr>
        <p:graphicFrame>
          <p:nvGraphicFramePr>
            <p:cNvPr id="11" name="Chart 10"/>
            <p:cNvGraphicFramePr/>
            <p:nvPr/>
          </p:nvGraphicFramePr>
          <p:xfrm>
            <a:off x="7950201" y="1385451"/>
            <a:ext cx="3717636" cy="321425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8751365" y="2359405"/>
              <a:ext cx="952631"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9912284" y="2359405"/>
              <a:ext cx="952631"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9452420" y="3442893"/>
              <a:ext cx="952631" cy="590340"/>
            </a:xfrm>
            <a:prstGeom prst="rect">
              <a:avLst/>
            </a:prstGeom>
            <a:noFill/>
          </p:spPr>
          <p:txBody>
            <a:bodyPr wrap="square" rtlCol="0">
              <a:spAutoFit/>
            </a:bodyPr>
            <a:lstStyle/>
            <a:p>
              <a:pPr algn="ctr">
                <a:lnSpc>
                  <a:spcPct val="120000"/>
                </a:lnSpc>
              </a:pPr>
              <a:r>
                <a:rPr lang="zh-CN" altLang="en-US" sz="12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2052972" y="4850922"/>
            <a:ext cx="2366919" cy="1501707"/>
            <a:chOff x="1260763" y="4599710"/>
            <a:chExt cx="2244436" cy="2036618"/>
          </a:xfrm>
        </p:grpSpPr>
        <p:sp>
          <p:nvSpPr>
            <p:cNvPr id="13" name="Rounded Rectangle 12"/>
            <p:cNvSpPr/>
            <p:nvPr/>
          </p:nvSpPr>
          <p:spPr>
            <a:xfrm>
              <a:off x="1260763" y="4599710"/>
              <a:ext cx="2244436" cy="2036618"/>
            </a:xfrm>
            <a:prstGeom prst="roundRect">
              <a:avLst>
                <a:gd name="adj" fmla="val 10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1393046" y="5419826"/>
              <a:ext cx="1979870" cy="70785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699568"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5245917" y="4850922"/>
            <a:ext cx="2366919" cy="1501707"/>
            <a:chOff x="4973782" y="4599710"/>
            <a:chExt cx="2244436" cy="2036618"/>
          </a:xfrm>
        </p:grpSpPr>
        <p:sp>
          <p:nvSpPr>
            <p:cNvPr id="15" name="Rounded Rectangle 14"/>
            <p:cNvSpPr/>
            <p:nvPr/>
          </p:nvSpPr>
          <p:spPr>
            <a:xfrm>
              <a:off x="4973782" y="4599710"/>
              <a:ext cx="2244436" cy="2036618"/>
            </a:xfrm>
            <a:prstGeom prst="roundRect">
              <a:avLst>
                <a:gd name="adj" fmla="val 104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5106065" y="5419826"/>
              <a:ext cx="1979870" cy="70785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5412587"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429691" y="4850922"/>
            <a:ext cx="2366919" cy="1501707"/>
            <a:chOff x="8686801" y="4599710"/>
            <a:chExt cx="2244436" cy="2036618"/>
          </a:xfrm>
        </p:grpSpPr>
        <p:sp>
          <p:nvSpPr>
            <p:cNvPr id="16" name="Rounded Rectangle 15"/>
            <p:cNvSpPr/>
            <p:nvPr/>
          </p:nvSpPr>
          <p:spPr>
            <a:xfrm>
              <a:off x="8686801" y="4599710"/>
              <a:ext cx="2244436" cy="2036618"/>
            </a:xfrm>
            <a:prstGeom prst="roundRect">
              <a:avLst>
                <a:gd name="adj" fmla="val 104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8819084" y="5419826"/>
              <a:ext cx="1979870" cy="70785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9125606"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文本框 31"/>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0"/>
          <p:cNvGrpSpPr/>
          <p:nvPr/>
        </p:nvGrpSpPr>
        <p:grpSpPr>
          <a:xfrm>
            <a:off x="5198435" y="4256674"/>
            <a:ext cx="2552516" cy="2118900"/>
            <a:chOff x="914400" y="3061139"/>
            <a:chExt cx="2182197" cy="1811491"/>
          </a:xfrm>
        </p:grpSpPr>
        <p:sp>
          <p:nvSpPr>
            <p:cNvPr id="6" name="Freeform 18"/>
            <p:cNvSpPr/>
            <p:nvPr/>
          </p:nvSpPr>
          <p:spPr bwMode="auto">
            <a:xfrm>
              <a:off x="937330" y="3909559"/>
              <a:ext cx="2094298" cy="963071"/>
            </a:xfrm>
            <a:custGeom>
              <a:avLst/>
              <a:gdLst/>
              <a:ahLst/>
              <a:cxnLst>
                <a:cxn ang="0">
                  <a:pos x="0" y="152"/>
                </a:cxn>
                <a:cxn ang="0">
                  <a:pos x="707" y="0"/>
                </a:cxn>
                <a:cxn ang="0">
                  <a:pos x="1096" y="302"/>
                </a:cxn>
                <a:cxn ang="0">
                  <a:pos x="290" y="504"/>
                </a:cxn>
                <a:cxn ang="0">
                  <a:pos x="0" y="152"/>
                </a:cxn>
              </a:cxnLst>
              <a:rect l="0" t="0" r="r" b="b"/>
              <a:pathLst>
                <a:path w="1096" h="504">
                  <a:moveTo>
                    <a:pt x="0" y="152"/>
                  </a:moveTo>
                  <a:lnTo>
                    <a:pt x="707" y="0"/>
                  </a:lnTo>
                  <a:lnTo>
                    <a:pt x="1096" y="302"/>
                  </a:lnTo>
                  <a:lnTo>
                    <a:pt x="290" y="504"/>
                  </a:lnTo>
                  <a:lnTo>
                    <a:pt x="0" y="152"/>
                  </a:lnTo>
                  <a:close/>
                </a:path>
              </a:pathLst>
            </a:custGeom>
            <a:solidFill>
              <a:schemeClr val="tx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9"/>
            <p:cNvSpPr/>
            <p:nvPr/>
          </p:nvSpPr>
          <p:spPr bwMode="auto">
            <a:xfrm>
              <a:off x="2288305" y="3061139"/>
              <a:ext cx="808292" cy="1425498"/>
            </a:xfrm>
            <a:custGeom>
              <a:avLst/>
              <a:gdLst/>
              <a:ahLst/>
              <a:cxnLst>
                <a:cxn ang="0">
                  <a:pos x="0" y="0"/>
                </a:cxn>
                <a:cxn ang="0">
                  <a:pos x="423" y="255"/>
                </a:cxn>
                <a:cxn ang="0">
                  <a:pos x="394" y="744"/>
                </a:cxn>
                <a:cxn ang="0">
                  <a:pos x="389" y="746"/>
                </a:cxn>
                <a:cxn ang="0">
                  <a:pos x="0" y="444"/>
                </a:cxn>
                <a:cxn ang="0">
                  <a:pos x="0" y="0"/>
                </a:cxn>
              </a:cxnLst>
              <a:rect l="0" t="0" r="r" b="b"/>
              <a:pathLst>
                <a:path w="423" h="746">
                  <a:moveTo>
                    <a:pt x="0" y="0"/>
                  </a:moveTo>
                  <a:lnTo>
                    <a:pt x="423" y="255"/>
                  </a:lnTo>
                  <a:lnTo>
                    <a:pt x="394" y="744"/>
                  </a:lnTo>
                  <a:lnTo>
                    <a:pt x="389" y="746"/>
                  </a:lnTo>
                  <a:lnTo>
                    <a:pt x="0" y="444"/>
                  </a:lnTo>
                  <a:lnTo>
                    <a:pt x="0" y="0"/>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20"/>
            <p:cNvSpPr/>
            <p:nvPr/>
          </p:nvSpPr>
          <p:spPr bwMode="auto">
            <a:xfrm>
              <a:off x="914400" y="3061139"/>
              <a:ext cx="1373906" cy="1138870"/>
            </a:xfrm>
            <a:custGeom>
              <a:avLst/>
              <a:gdLst/>
              <a:ahLst/>
              <a:cxnLst>
                <a:cxn ang="0">
                  <a:pos x="719" y="0"/>
                </a:cxn>
                <a:cxn ang="0">
                  <a:pos x="719" y="444"/>
                </a:cxn>
                <a:cxn ang="0">
                  <a:pos x="12" y="596"/>
                </a:cxn>
                <a:cxn ang="0">
                  <a:pos x="0" y="118"/>
                </a:cxn>
                <a:cxn ang="0">
                  <a:pos x="719" y="0"/>
                </a:cxn>
              </a:cxnLst>
              <a:rect l="0" t="0" r="r" b="b"/>
              <a:pathLst>
                <a:path w="719" h="596">
                  <a:moveTo>
                    <a:pt x="719" y="0"/>
                  </a:moveTo>
                  <a:lnTo>
                    <a:pt x="719" y="444"/>
                  </a:lnTo>
                  <a:lnTo>
                    <a:pt x="12" y="596"/>
                  </a:lnTo>
                  <a:lnTo>
                    <a:pt x="0" y="118"/>
                  </a:lnTo>
                  <a:lnTo>
                    <a:pt x="719" y="0"/>
                  </a:lnTo>
                  <a:close/>
                </a:path>
              </a:pathLst>
            </a:custGeom>
            <a:solidFill>
              <a:schemeClr val="tx2">
                <a:lumMod val="75000"/>
                <a:lumOff val="2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11"/>
          <p:cNvGrpSpPr/>
          <p:nvPr/>
        </p:nvGrpSpPr>
        <p:grpSpPr>
          <a:xfrm>
            <a:off x="4650741" y="1910373"/>
            <a:ext cx="3921642" cy="3201459"/>
            <a:chOff x="2934848" y="1057173"/>
            <a:chExt cx="3352690" cy="2736990"/>
          </a:xfrm>
        </p:grpSpPr>
        <p:grpSp>
          <p:nvGrpSpPr>
            <p:cNvPr id="4" name="Group 189"/>
            <p:cNvGrpSpPr/>
            <p:nvPr/>
          </p:nvGrpSpPr>
          <p:grpSpPr>
            <a:xfrm>
              <a:off x="4653082" y="1221946"/>
              <a:ext cx="395845" cy="464439"/>
              <a:chOff x="4913463" y="1279524"/>
              <a:chExt cx="395845" cy="464439"/>
            </a:xfrm>
          </p:grpSpPr>
          <p:grpSp>
            <p:nvGrpSpPr>
              <p:cNvPr id="5" name="Group 149"/>
              <p:cNvGrpSpPr/>
              <p:nvPr/>
            </p:nvGrpSpPr>
            <p:grpSpPr>
              <a:xfrm>
                <a:off x="4913463" y="1279524"/>
                <a:ext cx="395845" cy="464439"/>
                <a:chOff x="4951413" y="1201738"/>
                <a:chExt cx="439738" cy="515938"/>
              </a:xfrm>
              <a:solidFill>
                <a:schemeClr val="accent4"/>
              </a:solidFill>
            </p:grpSpPr>
            <p:sp>
              <p:nvSpPr>
                <p:cNvPr id="31" name="Oval 13"/>
                <p:cNvSpPr>
                  <a:spLocks noChangeArrowheads="1"/>
                </p:cNvSpPr>
                <p:nvPr/>
              </p:nvSpPr>
              <p:spPr bwMode="auto">
                <a:xfrm>
                  <a:off x="4951413" y="1201738"/>
                  <a:ext cx="439738" cy="4413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48"/>
              <p:cNvGrpSpPr/>
              <p:nvPr/>
            </p:nvGrpSpPr>
            <p:grpSpPr>
              <a:xfrm>
                <a:off x="5042077" y="1345260"/>
                <a:ext cx="142904" cy="275805"/>
                <a:chOff x="5094288" y="1274763"/>
                <a:chExt cx="158750" cy="306387"/>
              </a:xfrm>
            </p:grpSpPr>
            <p:sp>
              <p:nvSpPr>
                <p:cNvPr id="21"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7"/>
                <p:cNvSpPr>
                  <a:spLocks noChangeArrowheads="1"/>
                </p:cNvSpPr>
                <p:nvPr/>
              </p:nvSpPr>
              <p:spPr bwMode="auto">
                <a:xfrm>
                  <a:off x="5094288" y="1303338"/>
                  <a:ext cx="61913" cy="57150"/>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5181600"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1"/>
                <p:cNvSpPr>
                  <a:spLocks noChangeArrowheads="1"/>
                </p:cNvSpPr>
                <p:nvPr/>
              </p:nvSpPr>
              <p:spPr bwMode="auto">
                <a:xfrm>
                  <a:off x="5178425" y="1303338"/>
                  <a:ext cx="61913" cy="57150"/>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2" name="Group 179"/>
            <p:cNvGrpSpPr/>
            <p:nvPr/>
          </p:nvGrpSpPr>
          <p:grpSpPr>
            <a:xfrm>
              <a:off x="4069367" y="3008190"/>
              <a:ext cx="670221" cy="785973"/>
              <a:chOff x="4379002" y="3038673"/>
              <a:chExt cx="670221" cy="785973"/>
            </a:xfrm>
          </p:grpSpPr>
          <p:grpSp>
            <p:nvGrpSpPr>
              <p:cNvPr id="13" name="Group 151"/>
              <p:cNvGrpSpPr/>
              <p:nvPr/>
            </p:nvGrpSpPr>
            <p:grpSpPr>
              <a:xfrm>
                <a:off x="4379002" y="3038673"/>
                <a:ext cx="670221" cy="785973"/>
                <a:chOff x="4357688" y="3155950"/>
                <a:chExt cx="744538" cy="873125"/>
              </a:xfrm>
              <a:solidFill>
                <a:schemeClr val="accent1"/>
              </a:solidFill>
            </p:grpSpPr>
            <p:sp>
              <p:nvSpPr>
                <p:cNvPr id="42" name="Oval 24"/>
                <p:cNvSpPr>
                  <a:spLocks noChangeArrowheads="1"/>
                </p:cNvSpPr>
                <p:nvPr/>
              </p:nvSpPr>
              <p:spPr bwMode="auto">
                <a:xfrm>
                  <a:off x="4357688" y="3155950"/>
                  <a:ext cx="744538" cy="7461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52"/>
              <p:cNvGrpSpPr/>
              <p:nvPr/>
            </p:nvGrpSpPr>
            <p:grpSpPr>
              <a:xfrm>
                <a:off x="4486179" y="3178719"/>
                <a:ext cx="484446" cy="368694"/>
                <a:chOff x="4476750" y="3311525"/>
                <a:chExt cx="538163" cy="409576"/>
              </a:xfrm>
            </p:grpSpPr>
            <p:sp>
              <p:nvSpPr>
                <p:cNvPr id="36"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51"/>
                <p:cNvSpPr>
                  <a:spLocks noChangeArrowheads="1"/>
                </p:cNvSpPr>
                <p:nvPr/>
              </p:nvSpPr>
              <p:spPr bwMode="auto">
                <a:xfrm>
                  <a:off x="4972050" y="3421063"/>
                  <a:ext cx="17463" cy="171450"/>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52"/>
                <p:cNvSpPr>
                  <a:spLocks noChangeArrowheads="1"/>
                </p:cNvSpPr>
                <p:nvPr/>
              </p:nvSpPr>
              <p:spPr bwMode="auto">
                <a:xfrm>
                  <a:off x="4954588" y="3571875"/>
                  <a:ext cx="52388" cy="52388"/>
                </a:xfrm>
                <a:prstGeom prst="ellipse">
                  <a:avLst/>
                </a:pr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 name="Group 180"/>
            <p:cNvGrpSpPr/>
            <p:nvPr/>
          </p:nvGrpSpPr>
          <p:grpSpPr>
            <a:xfrm>
              <a:off x="4830009" y="3066085"/>
              <a:ext cx="438716" cy="508547"/>
              <a:chOff x="5217849" y="2905765"/>
              <a:chExt cx="438716" cy="508547"/>
            </a:xfrm>
          </p:grpSpPr>
          <p:grpSp>
            <p:nvGrpSpPr>
              <p:cNvPr id="16" name="Group 150"/>
              <p:cNvGrpSpPr/>
              <p:nvPr/>
            </p:nvGrpSpPr>
            <p:grpSpPr>
              <a:xfrm>
                <a:off x="5217849" y="2905765"/>
                <a:ext cx="438716" cy="508547"/>
                <a:chOff x="5289550" y="3008313"/>
                <a:chExt cx="487363" cy="564939"/>
              </a:xfrm>
              <a:solidFill>
                <a:schemeClr val="accent3"/>
              </a:solidFill>
            </p:grpSpPr>
            <p:sp>
              <p:nvSpPr>
                <p:cNvPr id="47" name="Oval 26"/>
                <p:cNvSpPr>
                  <a:spLocks noChangeArrowheads="1"/>
                </p:cNvSpPr>
                <p:nvPr/>
              </p:nvSpPr>
              <p:spPr bwMode="auto">
                <a:xfrm>
                  <a:off x="5289550" y="3008313"/>
                  <a:ext cx="487363" cy="48577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27"/>
                <p:cNvSpPr/>
                <p:nvPr/>
              </p:nvSpPr>
              <p:spPr bwMode="auto">
                <a:xfrm>
                  <a:off x="5413375" y="3457364"/>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56"/>
              <p:cNvSpPr>
                <a:spLocks noEditPoints="1"/>
              </p:cNvSpPr>
              <p:nvPr/>
            </p:nvSpPr>
            <p:spPr bwMode="auto">
              <a:xfrm>
                <a:off x="5313595" y="2975796"/>
                <a:ext cx="260086" cy="264373"/>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82"/>
            <p:cNvGrpSpPr/>
            <p:nvPr/>
          </p:nvGrpSpPr>
          <p:grpSpPr>
            <a:xfrm>
              <a:off x="4677609" y="2445889"/>
              <a:ext cx="530175" cy="620204"/>
              <a:chOff x="4974912" y="2319866"/>
              <a:chExt cx="530175" cy="620204"/>
            </a:xfrm>
          </p:grpSpPr>
          <p:grpSp>
            <p:nvGrpSpPr>
              <p:cNvPr id="18" name="Group 144"/>
              <p:cNvGrpSpPr/>
              <p:nvPr/>
            </p:nvGrpSpPr>
            <p:grpSpPr>
              <a:xfrm>
                <a:off x="4974912" y="2319866"/>
                <a:ext cx="530175" cy="620204"/>
                <a:chOff x="5019675" y="2357438"/>
                <a:chExt cx="588963" cy="688975"/>
              </a:xfrm>
              <a:solidFill>
                <a:schemeClr val="accent4"/>
              </a:solidFill>
            </p:grpSpPr>
            <p:sp>
              <p:nvSpPr>
                <p:cNvPr id="54" name="Oval 28"/>
                <p:cNvSpPr>
                  <a:spLocks noChangeArrowheads="1"/>
                </p:cNvSpPr>
                <p:nvPr/>
              </p:nvSpPr>
              <p:spPr bwMode="auto">
                <a:xfrm>
                  <a:off x="5019675" y="2357438"/>
                  <a:ext cx="588963" cy="588963"/>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43"/>
              <p:cNvGrpSpPr/>
              <p:nvPr/>
            </p:nvGrpSpPr>
            <p:grpSpPr>
              <a:xfrm>
                <a:off x="5070658" y="2422757"/>
                <a:ext cx="367264" cy="327250"/>
                <a:chOff x="5126038" y="2471738"/>
                <a:chExt cx="407988" cy="363537"/>
              </a:xfrm>
            </p:grpSpPr>
            <p:sp>
              <p:nvSpPr>
                <p:cNvPr id="52"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 name="Group 181"/>
            <p:cNvGrpSpPr/>
            <p:nvPr/>
          </p:nvGrpSpPr>
          <p:grpSpPr>
            <a:xfrm>
              <a:off x="5211009" y="2151693"/>
              <a:ext cx="448719" cy="491590"/>
              <a:chOff x="5632271" y="2338443"/>
              <a:chExt cx="448719" cy="491590"/>
            </a:xfrm>
          </p:grpSpPr>
          <p:grpSp>
            <p:nvGrpSpPr>
              <p:cNvPr id="224" name="Group 145"/>
              <p:cNvGrpSpPr/>
              <p:nvPr/>
            </p:nvGrpSpPr>
            <p:grpSpPr>
              <a:xfrm>
                <a:off x="5660852" y="2338443"/>
                <a:ext cx="420138" cy="491590"/>
                <a:chOff x="5781675" y="2378075"/>
                <a:chExt cx="466725" cy="546100"/>
              </a:xfrm>
              <a:solidFill>
                <a:schemeClr val="accent6"/>
              </a:solidFill>
            </p:grpSpPr>
            <p:sp>
              <p:nvSpPr>
                <p:cNvPr id="59" name="Oval 32"/>
                <p:cNvSpPr>
                  <a:spLocks noChangeArrowheads="1"/>
                </p:cNvSpPr>
                <p:nvPr/>
              </p:nvSpPr>
              <p:spPr bwMode="auto">
                <a:xfrm>
                  <a:off x="5781675" y="2378075"/>
                  <a:ext cx="466725" cy="466725"/>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5" name="Group 190"/>
            <p:cNvGrpSpPr/>
            <p:nvPr/>
          </p:nvGrpSpPr>
          <p:grpSpPr>
            <a:xfrm>
              <a:off x="5001768" y="1626364"/>
              <a:ext cx="503023" cy="588765"/>
              <a:chOff x="5262149" y="1683942"/>
              <a:chExt cx="503023" cy="588765"/>
            </a:xfrm>
          </p:grpSpPr>
          <p:grpSp>
            <p:nvGrpSpPr>
              <p:cNvPr id="226" name="Group 146"/>
              <p:cNvGrpSpPr/>
              <p:nvPr/>
            </p:nvGrpSpPr>
            <p:grpSpPr>
              <a:xfrm>
                <a:off x="5262149" y="1683944"/>
                <a:ext cx="503023" cy="588766"/>
                <a:chOff x="5338763" y="1651000"/>
                <a:chExt cx="558800" cy="654050"/>
              </a:xfrm>
              <a:solidFill>
                <a:schemeClr val="accent3"/>
              </a:solidFill>
            </p:grpSpPr>
            <p:sp>
              <p:nvSpPr>
                <p:cNvPr id="69" name="Oval 48"/>
                <p:cNvSpPr>
                  <a:spLocks noChangeArrowheads="1"/>
                </p:cNvSpPr>
                <p:nvPr/>
              </p:nvSpPr>
              <p:spPr bwMode="auto">
                <a:xfrm>
                  <a:off x="5338763" y="1651000"/>
                  <a:ext cx="558800" cy="5588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7" name="Group 147"/>
              <p:cNvGrpSpPr/>
              <p:nvPr/>
            </p:nvGrpSpPr>
            <p:grpSpPr>
              <a:xfrm>
                <a:off x="5403626" y="1752531"/>
                <a:ext cx="235792" cy="347256"/>
                <a:chOff x="5495925" y="1727200"/>
                <a:chExt cx="261938" cy="385763"/>
              </a:xfrm>
            </p:grpSpPr>
            <p:sp>
              <p:nvSpPr>
                <p:cNvPr id="64"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28" name="Group 191"/>
            <p:cNvGrpSpPr/>
            <p:nvPr/>
          </p:nvGrpSpPr>
          <p:grpSpPr>
            <a:xfrm>
              <a:off x="4376034" y="1760089"/>
              <a:ext cx="530175" cy="620204"/>
              <a:chOff x="4479035" y="1763969"/>
              <a:chExt cx="530175" cy="620204"/>
            </a:xfrm>
          </p:grpSpPr>
          <p:grpSp>
            <p:nvGrpSpPr>
              <p:cNvPr id="229" name="Group 140"/>
              <p:cNvGrpSpPr/>
              <p:nvPr/>
            </p:nvGrpSpPr>
            <p:grpSpPr>
              <a:xfrm>
                <a:off x="4479035" y="1763969"/>
                <a:ext cx="530175" cy="620204"/>
                <a:chOff x="4468813" y="1739900"/>
                <a:chExt cx="588963" cy="688975"/>
              </a:xfrm>
              <a:solidFill>
                <a:schemeClr val="accent2"/>
              </a:solidFill>
            </p:grpSpPr>
            <p:sp>
              <p:nvSpPr>
                <p:cNvPr id="79" name="Oval 30"/>
                <p:cNvSpPr>
                  <a:spLocks noChangeArrowheads="1"/>
                </p:cNvSpPr>
                <p:nvPr/>
              </p:nvSpPr>
              <p:spPr bwMode="auto">
                <a:xfrm>
                  <a:off x="4468813" y="1739900"/>
                  <a:ext cx="588963" cy="588963"/>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0" name="Group 139"/>
              <p:cNvGrpSpPr/>
              <p:nvPr/>
            </p:nvGrpSpPr>
            <p:grpSpPr>
              <a:xfrm>
                <a:off x="4534767" y="1825418"/>
                <a:ext cx="394416" cy="392987"/>
                <a:chOff x="4530725" y="1808163"/>
                <a:chExt cx="438150" cy="436563"/>
              </a:xfrm>
            </p:grpSpPr>
            <p:sp>
              <p:nvSpPr>
                <p:cNvPr id="74"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8"/>
                <p:cNvSpPr>
                  <a:spLocks noEditPoints="1"/>
                </p:cNvSpPr>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Oval 69"/>
                <p:cNvSpPr>
                  <a:spLocks noChangeArrowheads="1"/>
                </p:cNvSpPr>
                <p:nvPr/>
              </p:nvSpPr>
              <p:spPr bwMode="auto">
                <a:xfrm>
                  <a:off x="4714875" y="1993900"/>
                  <a:ext cx="68263" cy="66675"/>
                </a:xfrm>
                <a:prstGeom prst="ellipse">
                  <a:avLst/>
                </a:pr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1" name="Group 188"/>
            <p:cNvGrpSpPr/>
            <p:nvPr/>
          </p:nvGrpSpPr>
          <p:grpSpPr>
            <a:xfrm>
              <a:off x="5404758" y="1203363"/>
              <a:ext cx="420138" cy="491590"/>
              <a:chOff x="4033173" y="1286669"/>
              <a:chExt cx="420138" cy="491590"/>
            </a:xfrm>
          </p:grpSpPr>
          <p:grpSp>
            <p:nvGrpSpPr>
              <p:cNvPr id="232" name="Group 153"/>
              <p:cNvGrpSpPr/>
              <p:nvPr/>
            </p:nvGrpSpPr>
            <p:grpSpPr>
              <a:xfrm>
                <a:off x="4033173" y="1286669"/>
                <a:ext cx="420138" cy="491590"/>
                <a:chOff x="3973513" y="1209675"/>
                <a:chExt cx="466725" cy="546100"/>
              </a:xfrm>
              <a:solidFill>
                <a:schemeClr val="accent6"/>
              </a:solidFill>
            </p:grpSpPr>
            <p:sp>
              <p:nvSpPr>
                <p:cNvPr id="87" name="Oval 34"/>
                <p:cNvSpPr>
                  <a:spLocks noChangeArrowheads="1"/>
                </p:cNvSpPr>
                <p:nvPr/>
              </p:nvSpPr>
              <p:spPr bwMode="auto">
                <a:xfrm>
                  <a:off x="3973513" y="1209675"/>
                  <a:ext cx="466725" cy="466725"/>
                </a:xfrm>
                <a:prstGeom prst="ellipse">
                  <a:avLst/>
                </a:pr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2" name="Group 154"/>
              <p:cNvGrpSpPr/>
              <p:nvPr/>
            </p:nvGrpSpPr>
            <p:grpSpPr>
              <a:xfrm>
                <a:off x="4173220" y="1398134"/>
                <a:ext cx="142904" cy="255799"/>
                <a:chOff x="4129088" y="1333500"/>
                <a:chExt cx="158750" cy="284163"/>
              </a:xfrm>
            </p:grpSpPr>
            <p:sp>
              <p:nvSpPr>
                <p:cNvPr id="84"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3" name="Group 192"/>
            <p:cNvGrpSpPr/>
            <p:nvPr/>
          </p:nvGrpSpPr>
          <p:grpSpPr>
            <a:xfrm>
              <a:off x="3737321" y="1965363"/>
              <a:ext cx="484446" cy="568759"/>
              <a:chOff x="3847398" y="1964034"/>
              <a:chExt cx="484446" cy="568759"/>
            </a:xfrm>
          </p:grpSpPr>
          <p:grpSp>
            <p:nvGrpSpPr>
              <p:cNvPr id="244" name="Group 138"/>
              <p:cNvGrpSpPr/>
              <p:nvPr/>
            </p:nvGrpSpPr>
            <p:grpSpPr>
              <a:xfrm>
                <a:off x="3847398" y="1964034"/>
                <a:ext cx="484446" cy="568759"/>
                <a:chOff x="3767138" y="1962150"/>
                <a:chExt cx="538163" cy="631826"/>
              </a:xfrm>
              <a:solidFill>
                <a:schemeClr val="accent1"/>
              </a:solidFill>
            </p:grpSpPr>
            <p:sp>
              <p:nvSpPr>
                <p:cNvPr id="94" name="Oval 46"/>
                <p:cNvSpPr>
                  <a:spLocks noChangeArrowheads="1"/>
                </p:cNvSpPr>
                <p:nvPr/>
              </p:nvSpPr>
              <p:spPr bwMode="auto">
                <a:xfrm>
                  <a:off x="3767138" y="1962150"/>
                  <a:ext cx="538163" cy="539750"/>
                </a:xfrm>
                <a:prstGeom prst="ellipse">
                  <a:avLst/>
                </a:pr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5" name="Group 137"/>
              <p:cNvGrpSpPr/>
              <p:nvPr/>
            </p:nvGrpSpPr>
            <p:grpSpPr>
              <a:xfrm>
                <a:off x="4003147" y="2066925"/>
                <a:ext cx="218643" cy="275805"/>
                <a:chOff x="3940175" y="2076450"/>
                <a:chExt cx="242888" cy="306388"/>
              </a:xfrm>
            </p:grpSpPr>
            <p:sp>
              <p:nvSpPr>
                <p:cNvPr id="92"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74"/>
                <p:cNvSpPr>
                  <a:spLocks noChangeArrowheads="1"/>
                </p:cNvSpPr>
                <p:nvPr/>
              </p:nvSpPr>
              <p:spPr bwMode="auto">
                <a:xfrm>
                  <a:off x="3940175" y="2076450"/>
                  <a:ext cx="39688" cy="300038"/>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6" name="Group 187"/>
            <p:cNvGrpSpPr/>
            <p:nvPr/>
          </p:nvGrpSpPr>
          <p:grpSpPr>
            <a:xfrm>
              <a:off x="5638800" y="1782125"/>
              <a:ext cx="420138" cy="491591"/>
              <a:chOff x="3434404" y="1506741"/>
              <a:chExt cx="420138" cy="491591"/>
            </a:xfrm>
          </p:grpSpPr>
          <p:grpSp>
            <p:nvGrpSpPr>
              <p:cNvPr id="247" name="Group 132"/>
              <p:cNvGrpSpPr/>
              <p:nvPr/>
            </p:nvGrpSpPr>
            <p:grpSpPr>
              <a:xfrm>
                <a:off x="3434404" y="1506739"/>
                <a:ext cx="420138" cy="491590"/>
                <a:chOff x="3308350" y="1454150"/>
                <a:chExt cx="466725" cy="546101"/>
              </a:xfrm>
              <a:solidFill>
                <a:schemeClr val="accent2"/>
              </a:solidFill>
            </p:grpSpPr>
            <p:sp>
              <p:nvSpPr>
                <p:cNvPr id="99" name="Oval 36"/>
                <p:cNvSpPr>
                  <a:spLocks noChangeArrowheads="1"/>
                </p:cNvSpPr>
                <p:nvPr/>
              </p:nvSpPr>
              <p:spPr bwMode="auto">
                <a:xfrm>
                  <a:off x="3308350" y="1454150"/>
                  <a:ext cx="466725" cy="465138"/>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8"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8" name="Group 186"/>
            <p:cNvGrpSpPr/>
            <p:nvPr/>
          </p:nvGrpSpPr>
          <p:grpSpPr>
            <a:xfrm>
              <a:off x="3919732" y="1549973"/>
              <a:ext cx="454435" cy="491590"/>
              <a:chOff x="3130019" y="2054064"/>
              <a:chExt cx="454435" cy="491590"/>
            </a:xfrm>
          </p:grpSpPr>
          <p:grpSp>
            <p:nvGrpSpPr>
              <p:cNvPr id="249" name="Group 133"/>
              <p:cNvGrpSpPr/>
              <p:nvPr/>
            </p:nvGrpSpPr>
            <p:grpSpPr>
              <a:xfrm>
                <a:off x="3164316" y="2054064"/>
                <a:ext cx="420138" cy="491590"/>
                <a:chOff x="3008313" y="2062163"/>
                <a:chExt cx="466725" cy="546100"/>
              </a:xfrm>
              <a:solidFill>
                <a:schemeClr val="accent6"/>
              </a:solidFill>
            </p:grpSpPr>
            <p:sp>
              <p:nvSpPr>
                <p:cNvPr id="104" name="Oval 38"/>
                <p:cNvSpPr>
                  <a:spLocks noChangeArrowheads="1"/>
                </p:cNvSpPr>
                <p:nvPr/>
              </p:nvSpPr>
              <p:spPr bwMode="auto">
                <a:xfrm>
                  <a:off x="3008313" y="2062163"/>
                  <a:ext cx="466725" cy="465138"/>
                </a:xfrm>
                <a:prstGeom prst="ellipse">
                  <a:avLst/>
                </a:pr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Freeform 76"/>
              <p:cNvSpPr>
                <a:spLocks noEditPoints="1"/>
              </p:cNvSpPr>
              <p:nvPr/>
            </p:nvSpPr>
            <p:spPr bwMode="auto">
              <a:xfrm>
                <a:off x="3130019" y="2151239"/>
                <a:ext cx="398703" cy="261515"/>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0" name="Group 185"/>
            <p:cNvGrpSpPr/>
            <p:nvPr/>
          </p:nvGrpSpPr>
          <p:grpSpPr>
            <a:xfrm>
              <a:off x="5867400" y="1329948"/>
              <a:ext cx="420138" cy="491590"/>
              <a:chOff x="3164316" y="2615677"/>
              <a:chExt cx="420138" cy="491590"/>
            </a:xfrm>
          </p:grpSpPr>
          <p:grpSp>
            <p:nvGrpSpPr>
              <p:cNvPr id="251" name="Group 134"/>
              <p:cNvGrpSpPr/>
              <p:nvPr/>
            </p:nvGrpSpPr>
            <p:grpSpPr>
              <a:xfrm>
                <a:off x="3164316" y="2615677"/>
                <a:ext cx="420138" cy="491590"/>
                <a:chOff x="3008313" y="2686050"/>
                <a:chExt cx="466725" cy="546100"/>
              </a:xfrm>
              <a:solidFill>
                <a:schemeClr val="accent3"/>
              </a:solidFill>
            </p:grpSpPr>
            <p:sp>
              <p:nvSpPr>
                <p:cNvPr id="109" name="Oval 42"/>
                <p:cNvSpPr>
                  <a:spLocks noChangeArrowheads="1"/>
                </p:cNvSpPr>
                <p:nvPr/>
              </p:nvSpPr>
              <p:spPr bwMode="auto">
                <a:xfrm>
                  <a:off x="3008313" y="2686050"/>
                  <a:ext cx="466725" cy="4667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8" name="Freeform 77"/>
              <p:cNvSpPr/>
              <p:nvPr/>
            </p:nvSpPr>
            <p:spPr bwMode="auto">
              <a:xfrm>
                <a:off x="3270065" y="2715710"/>
                <a:ext cx="222931" cy="205782"/>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2" name="Group 184"/>
            <p:cNvGrpSpPr/>
            <p:nvPr/>
          </p:nvGrpSpPr>
          <p:grpSpPr>
            <a:xfrm>
              <a:off x="3534609" y="2515228"/>
              <a:ext cx="585907" cy="685941"/>
              <a:chOff x="3680200" y="2572806"/>
              <a:chExt cx="585907" cy="685941"/>
            </a:xfrm>
          </p:grpSpPr>
          <p:grpSp>
            <p:nvGrpSpPr>
              <p:cNvPr id="253" name="Group 136"/>
              <p:cNvGrpSpPr/>
              <p:nvPr/>
            </p:nvGrpSpPr>
            <p:grpSpPr>
              <a:xfrm>
                <a:off x="3680200" y="2572806"/>
                <a:ext cx="585907" cy="685941"/>
                <a:chOff x="3581400" y="2638425"/>
                <a:chExt cx="650875" cy="762001"/>
              </a:xfrm>
              <a:solidFill>
                <a:schemeClr val="accent2"/>
              </a:solidFill>
            </p:grpSpPr>
            <p:sp>
              <p:nvSpPr>
                <p:cNvPr id="118" name="Oval 44"/>
                <p:cNvSpPr>
                  <a:spLocks noChangeArrowheads="1"/>
                </p:cNvSpPr>
                <p:nvPr/>
              </p:nvSpPr>
              <p:spPr bwMode="auto">
                <a:xfrm>
                  <a:off x="3581400" y="2638425"/>
                  <a:ext cx="650875" cy="65087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4" name="Group 135"/>
              <p:cNvGrpSpPr/>
              <p:nvPr/>
            </p:nvGrpSpPr>
            <p:grpSpPr>
              <a:xfrm>
                <a:off x="3813101" y="2709950"/>
                <a:ext cx="320105" cy="344393"/>
                <a:chOff x="3729038" y="2790825"/>
                <a:chExt cx="355600" cy="382588"/>
              </a:xfrm>
            </p:grpSpPr>
            <p:sp>
              <p:nvSpPr>
                <p:cNvPr id="114"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5" name="Group 183"/>
            <p:cNvGrpSpPr/>
            <p:nvPr/>
          </p:nvGrpSpPr>
          <p:grpSpPr>
            <a:xfrm>
              <a:off x="4145772" y="2426627"/>
              <a:ext cx="418710" cy="491590"/>
              <a:chOff x="4406153" y="2484205"/>
              <a:chExt cx="418710" cy="491590"/>
            </a:xfrm>
          </p:grpSpPr>
          <p:grpSp>
            <p:nvGrpSpPr>
              <p:cNvPr id="33" name="Group 142"/>
              <p:cNvGrpSpPr/>
              <p:nvPr/>
            </p:nvGrpSpPr>
            <p:grpSpPr>
              <a:xfrm>
                <a:off x="4406153" y="2484205"/>
                <a:ext cx="418710" cy="491590"/>
                <a:chOff x="4387850" y="2540000"/>
                <a:chExt cx="465138" cy="546100"/>
              </a:xfrm>
              <a:solidFill>
                <a:schemeClr val="accent5"/>
              </a:solidFill>
            </p:grpSpPr>
            <p:sp>
              <p:nvSpPr>
                <p:cNvPr id="131" name="Oval 40"/>
                <p:cNvSpPr>
                  <a:spLocks noChangeArrowheads="1"/>
                </p:cNvSpPr>
                <p:nvPr/>
              </p:nvSpPr>
              <p:spPr bwMode="auto">
                <a:xfrm>
                  <a:off x="4387850" y="2540000"/>
                  <a:ext cx="465138" cy="4667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141"/>
              <p:cNvGrpSpPr/>
              <p:nvPr/>
            </p:nvGrpSpPr>
            <p:grpSpPr>
              <a:xfrm>
                <a:off x="4509044" y="2544225"/>
                <a:ext cx="251512" cy="324393"/>
                <a:chOff x="4502150" y="2606675"/>
                <a:chExt cx="279401" cy="360363"/>
              </a:xfrm>
            </p:grpSpPr>
            <p:sp>
              <p:nvSpPr>
                <p:cNvPr id="123"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5" name="Group 187"/>
            <p:cNvGrpSpPr/>
            <p:nvPr/>
          </p:nvGrpSpPr>
          <p:grpSpPr>
            <a:xfrm>
              <a:off x="3317183" y="1782125"/>
              <a:ext cx="420138" cy="491591"/>
              <a:chOff x="3434404" y="1506741"/>
              <a:chExt cx="420138" cy="491591"/>
            </a:xfrm>
          </p:grpSpPr>
          <p:grpSp>
            <p:nvGrpSpPr>
              <p:cNvPr id="44" name="Group 132"/>
              <p:cNvGrpSpPr/>
              <p:nvPr/>
            </p:nvGrpSpPr>
            <p:grpSpPr>
              <a:xfrm>
                <a:off x="3434404" y="1506739"/>
                <a:ext cx="420138" cy="491590"/>
                <a:chOff x="3308350" y="1454150"/>
                <a:chExt cx="466725" cy="546101"/>
              </a:xfrm>
              <a:solidFill>
                <a:schemeClr val="accent2"/>
              </a:solidFill>
            </p:grpSpPr>
            <p:sp>
              <p:nvSpPr>
                <p:cNvPr id="180" name="Oval 36"/>
                <p:cNvSpPr>
                  <a:spLocks noChangeArrowheads="1"/>
                </p:cNvSpPr>
                <p:nvPr/>
              </p:nvSpPr>
              <p:spPr bwMode="auto">
                <a:xfrm>
                  <a:off x="3308350" y="1454150"/>
                  <a:ext cx="466725" cy="465138"/>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190"/>
            <p:cNvGrpSpPr/>
            <p:nvPr/>
          </p:nvGrpSpPr>
          <p:grpSpPr>
            <a:xfrm rot="18664717">
              <a:off x="3001639" y="2101716"/>
              <a:ext cx="503023" cy="614379"/>
              <a:chOff x="5262149" y="1683944"/>
              <a:chExt cx="503023" cy="614379"/>
            </a:xfrm>
          </p:grpSpPr>
          <p:grpSp>
            <p:nvGrpSpPr>
              <p:cNvPr id="49" name="Group 146"/>
              <p:cNvGrpSpPr/>
              <p:nvPr/>
            </p:nvGrpSpPr>
            <p:grpSpPr>
              <a:xfrm>
                <a:off x="5262149" y="1683944"/>
                <a:ext cx="503023" cy="614379"/>
                <a:chOff x="5338763" y="1651000"/>
                <a:chExt cx="558800" cy="682503"/>
              </a:xfrm>
              <a:solidFill>
                <a:schemeClr val="accent3"/>
              </a:solidFill>
            </p:grpSpPr>
            <p:sp>
              <p:nvSpPr>
                <p:cNvPr id="192" name="Oval 48"/>
                <p:cNvSpPr>
                  <a:spLocks noChangeArrowheads="1"/>
                </p:cNvSpPr>
                <p:nvPr/>
              </p:nvSpPr>
              <p:spPr bwMode="auto">
                <a:xfrm>
                  <a:off x="5338763" y="1651000"/>
                  <a:ext cx="558800" cy="5588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49"/>
                <p:cNvSpPr/>
                <p:nvPr/>
              </p:nvSpPr>
              <p:spPr bwMode="auto">
                <a:xfrm>
                  <a:off x="5504852" y="2171700"/>
                  <a:ext cx="118072" cy="161803"/>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47"/>
              <p:cNvGrpSpPr/>
              <p:nvPr/>
            </p:nvGrpSpPr>
            <p:grpSpPr>
              <a:xfrm>
                <a:off x="5403627" y="1752531"/>
                <a:ext cx="235792" cy="347256"/>
                <a:chOff x="5495925" y="1727200"/>
                <a:chExt cx="261938" cy="385763"/>
              </a:xfrm>
            </p:grpSpPr>
            <p:sp>
              <p:nvSpPr>
                <p:cNvPr id="187" name="Oval 60"/>
                <p:cNvSpPr>
                  <a:spLocks noChangeArrowheads="1"/>
                </p:cNvSpPr>
                <p:nvPr/>
              </p:nvSpPr>
              <p:spPr bwMode="auto">
                <a:xfrm>
                  <a:off x="5586413" y="1757363"/>
                  <a:ext cx="88900" cy="88900"/>
                </a:xfrm>
                <a:prstGeom prst="ellipse">
                  <a:avLst/>
                </a:pr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Group 188"/>
            <p:cNvGrpSpPr/>
            <p:nvPr/>
          </p:nvGrpSpPr>
          <p:grpSpPr>
            <a:xfrm>
              <a:off x="3508658" y="1203363"/>
              <a:ext cx="420138" cy="491590"/>
              <a:chOff x="4033173" y="1286669"/>
              <a:chExt cx="420138" cy="491590"/>
            </a:xfrm>
          </p:grpSpPr>
          <p:grpSp>
            <p:nvGrpSpPr>
              <p:cNvPr id="56" name="Group 153"/>
              <p:cNvGrpSpPr/>
              <p:nvPr/>
            </p:nvGrpSpPr>
            <p:grpSpPr>
              <a:xfrm>
                <a:off x="4033173" y="1286669"/>
                <a:ext cx="420138" cy="491590"/>
                <a:chOff x="3973513" y="1209675"/>
                <a:chExt cx="466725" cy="546100"/>
              </a:xfrm>
              <a:solidFill>
                <a:schemeClr val="accent6"/>
              </a:solidFill>
            </p:grpSpPr>
            <p:sp>
              <p:nvSpPr>
                <p:cNvPr id="200" name="Oval 34"/>
                <p:cNvSpPr>
                  <a:spLocks noChangeArrowheads="1"/>
                </p:cNvSpPr>
                <p:nvPr/>
              </p:nvSpPr>
              <p:spPr bwMode="auto">
                <a:xfrm>
                  <a:off x="3973513" y="1209675"/>
                  <a:ext cx="466725" cy="466725"/>
                </a:xfrm>
                <a:prstGeom prst="ellipse">
                  <a:avLst/>
                </a:pr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154"/>
              <p:cNvGrpSpPr/>
              <p:nvPr/>
            </p:nvGrpSpPr>
            <p:grpSpPr>
              <a:xfrm>
                <a:off x="4173220" y="1398134"/>
                <a:ext cx="142904" cy="255799"/>
                <a:chOff x="4129088" y="1333500"/>
                <a:chExt cx="158750" cy="284163"/>
              </a:xfrm>
            </p:grpSpPr>
            <p:sp>
              <p:nvSpPr>
                <p:cNvPr id="197"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Rectangle 71"/>
                <p:cNvSpPr>
                  <a:spLocks noChangeArrowheads="1"/>
                </p:cNvSpPr>
                <p:nvPr/>
              </p:nvSpPr>
              <p:spPr bwMode="auto">
                <a:xfrm>
                  <a:off x="4198938" y="1484313"/>
                  <a:ext cx="20638" cy="77788"/>
                </a:xfrm>
                <a:prstGeom prst="rect">
                  <a:avLst/>
                </a:prstGeom>
                <a:solidFill>
                  <a:srgbClr val="F2F2F2"/>
                </a:solidFill>
                <a:ln w="9525">
                  <a:noFill/>
                  <a:miter lim="800000"/>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1" name="Group 181"/>
            <p:cNvGrpSpPr/>
            <p:nvPr/>
          </p:nvGrpSpPr>
          <p:grpSpPr>
            <a:xfrm rot="19050093">
              <a:off x="2934848" y="1389968"/>
              <a:ext cx="448719" cy="491590"/>
              <a:chOff x="5632271" y="2338443"/>
              <a:chExt cx="448719" cy="491590"/>
            </a:xfrm>
          </p:grpSpPr>
          <p:grpSp>
            <p:nvGrpSpPr>
              <p:cNvPr id="62" name="Group 145"/>
              <p:cNvGrpSpPr/>
              <p:nvPr/>
            </p:nvGrpSpPr>
            <p:grpSpPr>
              <a:xfrm>
                <a:off x="5660852" y="2338443"/>
                <a:ext cx="420138" cy="491590"/>
                <a:chOff x="5781675" y="2378075"/>
                <a:chExt cx="466725" cy="546100"/>
              </a:xfrm>
              <a:solidFill>
                <a:schemeClr val="accent6"/>
              </a:solidFill>
            </p:grpSpPr>
            <p:sp>
              <p:nvSpPr>
                <p:cNvPr id="205" name="Oval 32"/>
                <p:cNvSpPr>
                  <a:spLocks noChangeArrowheads="1"/>
                </p:cNvSpPr>
                <p:nvPr/>
              </p:nvSpPr>
              <p:spPr bwMode="auto">
                <a:xfrm>
                  <a:off x="5781675" y="2378075"/>
                  <a:ext cx="466725" cy="466725"/>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4"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181"/>
            <p:cNvGrpSpPr/>
            <p:nvPr/>
          </p:nvGrpSpPr>
          <p:grpSpPr>
            <a:xfrm>
              <a:off x="4204363" y="1057173"/>
              <a:ext cx="448719" cy="491590"/>
              <a:chOff x="5632271" y="2338443"/>
              <a:chExt cx="448719" cy="491590"/>
            </a:xfrm>
          </p:grpSpPr>
          <p:grpSp>
            <p:nvGrpSpPr>
              <p:cNvPr id="71" name="Group 145"/>
              <p:cNvGrpSpPr/>
              <p:nvPr/>
            </p:nvGrpSpPr>
            <p:grpSpPr>
              <a:xfrm>
                <a:off x="5660852" y="2338443"/>
                <a:ext cx="420138" cy="491590"/>
                <a:chOff x="5781675" y="2378075"/>
                <a:chExt cx="466725" cy="546100"/>
              </a:xfrm>
              <a:solidFill>
                <a:schemeClr val="accent6"/>
              </a:solidFill>
            </p:grpSpPr>
            <p:sp>
              <p:nvSpPr>
                <p:cNvPr id="210" name="Oval 32"/>
                <p:cNvSpPr>
                  <a:spLocks noChangeArrowheads="1"/>
                </p:cNvSpPr>
                <p:nvPr/>
              </p:nvSpPr>
              <p:spPr bwMode="auto">
                <a:xfrm>
                  <a:off x="5781675" y="2378075"/>
                  <a:ext cx="466725" cy="466725"/>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9"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13" name="Freeform 45"/>
          <p:cNvSpPr>
            <a:spLocks noEditPoints="1"/>
          </p:cNvSpPr>
          <p:nvPr/>
        </p:nvSpPr>
        <p:spPr bwMode="auto">
          <a:xfrm>
            <a:off x="11334765" y="207077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9" name="Footer Text"/>
          <p:cNvSpPr txBox="1"/>
          <p:nvPr/>
        </p:nvSpPr>
        <p:spPr>
          <a:xfrm>
            <a:off x="8933941" y="1901919"/>
            <a:ext cx="2303807" cy="443198"/>
          </a:xfrm>
          <a:prstGeom prst="rect">
            <a:avLst/>
          </a:prstGeom>
          <a:noFill/>
        </p:spPr>
        <p:txBody>
          <a:bodyPr wrap="square" lIns="0" tIns="0" rIns="0" bIns="0" rtlCol="0">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2" name="Group 181"/>
          <p:cNvGrpSpPr/>
          <p:nvPr/>
        </p:nvGrpSpPr>
        <p:grpSpPr>
          <a:xfrm>
            <a:off x="5198060" y="4529218"/>
            <a:ext cx="2552519" cy="1855158"/>
            <a:chOff x="907784" y="3286620"/>
            <a:chExt cx="2182197" cy="1586010"/>
          </a:xfrm>
        </p:grpSpPr>
        <p:sp>
          <p:nvSpPr>
            <p:cNvPr id="183" name="Freeform 21"/>
            <p:cNvSpPr/>
            <p:nvPr/>
          </p:nvSpPr>
          <p:spPr bwMode="auto">
            <a:xfrm>
              <a:off x="907784" y="3286620"/>
              <a:ext cx="577078" cy="1586010"/>
            </a:xfrm>
            <a:custGeom>
              <a:avLst/>
              <a:gdLst/>
              <a:ahLst/>
              <a:cxnLst>
                <a:cxn ang="0">
                  <a:pos x="302" y="301"/>
                </a:cxn>
                <a:cxn ang="0">
                  <a:pos x="302" y="830"/>
                </a:cxn>
                <a:cxn ang="0">
                  <a:pos x="12" y="478"/>
                </a:cxn>
                <a:cxn ang="0">
                  <a:pos x="0" y="0"/>
                </a:cxn>
                <a:cxn ang="0">
                  <a:pos x="302" y="301"/>
                </a:cxn>
              </a:cxnLst>
              <a:rect l="0" t="0" r="r" b="b"/>
              <a:pathLst>
                <a:path w="302" h="830">
                  <a:moveTo>
                    <a:pt x="302" y="301"/>
                  </a:moveTo>
                  <a:lnTo>
                    <a:pt x="302" y="830"/>
                  </a:lnTo>
                  <a:lnTo>
                    <a:pt x="12" y="478"/>
                  </a:lnTo>
                  <a:lnTo>
                    <a:pt x="0" y="0"/>
                  </a:lnTo>
                  <a:lnTo>
                    <a:pt x="302" y="301"/>
                  </a:lnTo>
                  <a:close/>
                </a:path>
              </a:pathLst>
            </a:custGeom>
            <a:solidFill>
              <a:schemeClr val="bg1">
                <a:lumMod val="6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2"/>
            <p:cNvSpPr>
              <a:spLocks noEditPoints="1"/>
            </p:cNvSpPr>
            <p:nvPr/>
          </p:nvSpPr>
          <p:spPr bwMode="auto">
            <a:xfrm>
              <a:off x="1484862" y="3548407"/>
              <a:ext cx="1605119" cy="1324223"/>
            </a:xfrm>
            <a:custGeom>
              <a:avLst/>
              <a:gdLst/>
              <a:ahLst/>
              <a:cxnLst>
                <a:cxn ang="0">
                  <a:pos x="264" y="108"/>
                </a:cxn>
                <a:cxn ang="0">
                  <a:pos x="188" y="122"/>
                </a:cxn>
                <a:cxn ang="0">
                  <a:pos x="180" y="128"/>
                </a:cxn>
                <a:cxn ang="0">
                  <a:pos x="179" y="137"/>
                </a:cxn>
                <a:cxn ang="0">
                  <a:pos x="184" y="145"/>
                </a:cxn>
                <a:cxn ang="0">
                  <a:pos x="193" y="147"/>
                </a:cxn>
                <a:cxn ang="0">
                  <a:pos x="269" y="132"/>
                </a:cxn>
                <a:cxn ang="0">
                  <a:pos x="277" y="127"/>
                </a:cxn>
                <a:cxn ang="0">
                  <a:pos x="279" y="118"/>
                </a:cxn>
                <a:cxn ang="0">
                  <a:pos x="273" y="109"/>
                </a:cxn>
                <a:cxn ang="0">
                  <a:pos x="264" y="108"/>
                </a:cxn>
                <a:cxn ang="0">
                  <a:pos x="0" y="86"/>
                </a:cxn>
                <a:cxn ang="0">
                  <a:pos x="443" y="0"/>
                </a:cxn>
                <a:cxn ang="0">
                  <a:pos x="428" y="257"/>
                </a:cxn>
                <a:cxn ang="0">
                  <a:pos x="0" y="364"/>
                </a:cxn>
                <a:cxn ang="0">
                  <a:pos x="0" y="86"/>
                </a:cxn>
              </a:cxnLst>
              <a:rect l="0" t="0" r="r" b="b"/>
              <a:pathLst>
                <a:path w="443" h="364">
                  <a:moveTo>
                    <a:pt x="264" y="108"/>
                  </a:moveTo>
                  <a:cubicBezTo>
                    <a:pt x="188" y="122"/>
                    <a:pt x="188" y="122"/>
                    <a:pt x="188" y="122"/>
                  </a:cubicBezTo>
                  <a:cubicBezTo>
                    <a:pt x="185" y="123"/>
                    <a:pt x="182" y="125"/>
                    <a:pt x="180" y="128"/>
                  </a:cubicBezTo>
                  <a:cubicBezTo>
                    <a:pt x="178" y="130"/>
                    <a:pt x="178" y="134"/>
                    <a:pt x="179" y="137"/>
                  </a:cubicBezTo>
                  <a:cubicBezTo>
                    <a:pt x="179" y="140"/>
                    <a:pt x="181" y="143"/>
                    <a:pt x="184" y="145"/>
                  </a:cubicBezTo>
                  <a:cubicBezTo>
                    <a:pt x="187" y="147"/>
                    <a:pt x="190" y="147"/>
                    <a:pt x="193" y="147"/>
                  </a:cubicBezTo>
                  <a:cubicBezTo>
                    <a:pt x="269" y="132"/>
                    <a:pt x="269" y="132"/>
                    <a:pt x="269" y="132"/>
                  </a:cubicBezTo>
                  <a:cubicBezTo>
                    <a:pt x="272" y="131"/>
                    <a:pt x="275" y="130"/>
                    <a:pt x="277" y="127"/>
                  </a:cubicBezTo>
                  <a:cubicBezTo>
                    <a:pt x="279" y="124"/>
                    <a:pt x="279" y="121"/>
                    <a:pt x="279" y="118"/>
                  </a:cubicBezTo>
                  <a:cubicBezTo>
                    <a:pt x="278" y="114"/>
                    <a:pt x="276" y="111"/>
                    <a:pt x="273" y="109"/>
                  </a:cubicBezTo>
                  <a:cubicBezTo>
                    <a:pt x="271" y="108"/>
                    <a:pt x="267" y="107"/>
                    <a:pt x="264" y="108"/>
                  </a:cubicBezTo>
                  <a:close/>
                  <a:moveTo>
                    <a:pt x="0" y="86"/>
                  </a:moveTo>
                  <a:cubicBezTo>
                    <a:pt x="443" y="0"/>
                    <a:pt x="443" y="0"/>
                    <a:pt x="443" y="0"/>
                  </a:cubicBezTo>
                  <a:cubicBezTo>
                    <a:pt x="428" y="257"/>
                    <a:pt x="428" y="257"/>
                    <a:pt x="428" y="257"/>
                  </a:cubicBezTo>
                  <a:cubicBezTo>
                    <a:pt x="0" y="364"/>
                    <a:pt x="0" y="364"/>
                    <a:pt x="0" y="364"/>
                  </a:cubicBezTo>
                  <a:lnTo>
                    <a:pt x="0" y="86"/>
                  </a:lnTo>
                  <a:close/>
                </a:path>
              </a:pathLst>
            </a:custGeom>
            <a:solidFill>
              <a:schemeClr val="bg1">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3" name="Freeform 45"/>
          <p:cNvSpPr>
            <a:spLocks noEditPoints="1"/>
          </p:cNvSpPr>
          <p:nvPr/>
        </p:nvSpPr>
        <p:spPr bwMode="auto">
          <a:xfrm>
            <a:off x="11334765" y="287966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Footer Text"/>
          <p:cNvSpPr txBox="1"/>
          <p:nvPr/>
        </p:nvSpPr>
        <p:spPr>
          <a:xfrm>
            <a:off x="8933941" y="2759122"/>
            <a:ext cx="2303807" cy="443198"/>
          </a:xfrm>
          <a:prstGeom prst="rect">
            <a:avLst/>
          </a:prstGeom>
          <a:noFill/>
        </p:spPr>
        <p:txBody>
          <a:bodyPr wrap="square" lIns="0" tIns="0" rIns="0" bIns="0" rtlCol="0">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5" name="Freeform 45"/>
          <p:cNvSpPr>
            <a:spLocks noEditPoints="1"/>
          </p:cNvSpPr>
          <p:nvPr/>
        </p:nvSpPr>
        <p:spPr bwMode="auto">
          <a:xfrm>
            <a:off x="11334765" y="381880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Footer Text"/>
          <p:cNvSpPr txBox="1"/>
          <p:nvPr/>
        </p:nvSpPr>
        <p:spPr>
          <a:xfrm>
            <a:off x="8933941" y="3680262"/>
            <a:ext cx="2303807" cy="443198"/>
          </a:xfrm>
          <a:prstGeom prst="rect">
            <a:avLst/>
          </a:prstGeom>
          <a:noFill/>
        </p:spPr>
        <p:txBody>
          <a:bodyPr wrap="square" lIns="0" tIns="0" rIns="0" bIns="0" rtlCol="0">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7" name="Freeform 45"/>
          <p:cNvSpPr>
            <a:spLocks noEditPoints="1"/>
          </p:cNvSpPr>
          <p:nvPr/>
        </p:nvSpPr>
        <p:spPr bwMode="auto">
          <a:xfrm>
            <a:off x="11334765" y="4751052"/>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Footer Text"/>
          <p:cNvSpPr txBox="1"/>
          <p:nvPr/>
        </p:nvSpPr>
        <p:spPr>
          <a:xfrm>
            <a:off x="8933941" y="4609042"/>
            <a:ext cx="2303807" cy="443198"/>
          </a:xfrm>
          <a:prstGeom prst="rect">
            <a:avLst/>
          </a:prstGeom>
          <a:noFill/>
        </p:spPr>
        <p:txBody>
          <a:bodyPr wrap="square" lIns="0" tIns="0" rIns="0" bIns="0" rtlCol="0">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Freeform 45"/>
          <p:cNvSpPr>
            <a:spLocks noEditPoints="1"/>
          </p:cNvSpPr>
          <p:nvPr/>
        </p:nvSpPr>
        <p:spPr bwMode="auto">
          <a:xfrm>
            <a:off x="11334765" y="557901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Footer Text"/>
          <p:cNvSpPr txBox="1"/>
          <p:nvPr/>
        </p:nvSpPr>
        <p:spPr>
          <a:xfrm>
            <a:off x="8933941" y="5434135"/>
            <a:ext cx="2303807" cy="443198"/>
          </a:xfrm>
          <a:prstGeom prst="rect">
            <a:avLst/>
          </a:prstGeom>
          <a:noFill/>
        </p:spPr>
        <p:txBody>
          <a:bodyPr wrap="square" lIns="0" tIns="0" rIns="0" bIns="0" rtlCol="0">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241" name="Chart 240"/>
          <p:cNvGraphicFramePr/>
          <p:nvPr/>
        </p:nvGraphicFramePr>
        <p:xfrm>
          <a:off x="755751" y="1448204"/>
          <a:ext cx="3423467" cy="4933098"/>
        </p:xfrm>
        <a:graphic>
          <a:graphicData uri="http://schemas.openxmlformats.org/drawingml/2006/chart">
            <c:chart xmlns:c="http://schemas.openxmlformats.org/drawingml/2006/chart" xmlns:r="http://schemas.openxmlformats.org/officeDocument/2006/relationships" r:id="rId3"/>
          </a:graphicData>
        </a:graphic>
      </p:graphicFrame>
      <p:sp>
        <p:nvSpPr>
          <p:cNvPr id="168" name="文本框 167"/>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13"/>
                                        </p:tgtEl>
                                        <p:attrNameLst>
                                          <p:attrName>style.visibility</p:attrName>
                                        </p:attrNameLst>
                                      </p:cBhvr>
                                      <p:to>
                                        <p:strVal val="visible"/>
                                      </p:to>
                                    </p:set>
                                    <p:anim calcmode="lin" valueType="num">
                                      <p:cBhvr>
                                        <p:cTn id="18" dur="500" fill="hold"/>
                                        <p:tgtEl>
                                          <p:spTgt spid="213"/>
                                        </p:tgtEl>
                                        <p:attrNameLst>
                                          <p:attrName>ppt_w</p:attrName>
                                        </p:attrNameLst>
                                      </p:cBhvr>
                                      <p:tavLst>
                                        <p:tav tm="0">
                                          <p:val>
                                            <p:fltVal val="0"/>
                                          </p:val>
                                        </p:tav>
                                        <p:tav tm="100000">
                                          <p:val>
                                            <p:strVal val="#ppt_w"/>
                                          </p:val>
                                        </p:tav>
                                      </p:tavLst>
                                    </p:anim>
                                    <p:anim calcmode="lin" valueType="num">
                                      <p:cBhvr>
                                        <p:cTn id="19" dur="500" fill="hold"/>
                                        <p:tgtEl>
                                          <p:spTgt spid="213"/>
                                        </p:tgtEl>
                                        <p:attrNameLst>
                                          <p:attrName>ppt_h</p:attrName>
                                        </p:attrNameLst>
                                      </p:cBhvr>
                                      <p:tavLst>
                                        <p:tav tm="0">
                                          <p:val>
                                            <p:fltVal val="0"/>
                                          </p:val>
                                        </p:tav>
                                        <p:tav tm="100000">
                                          <p:val>
                                            <p:strVal val="#ppt_h"/>
                                          </p:val>
                                        </p:tav>
                                      </p:tavLst>
                                    </p:anim>
                                    <p:animEffect transition="in" filter="fade">
                                      <p:cBhvr>
                                        <p:cTn id="20" dur="500"/>
                                        <p:tgtEl>
                                          <p:spTgt spid="213"/>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19"/>
                                        </p:tgtEl>
                                        <p:attrNameLst>
                                          <p:attrName>style.visibility</p:attrName>
                                        </p:attrNameLst>
                                      </p:cBhvr>
                                      <p:to>
                                        <p:strVal val="visible"/>
                                      </p:to>
                                    </p:set>
                                    <p:anim calcmode="lin" valueType="num">
                                      <p:cBhvr additive="base">
                                        <p:cTn id="24" dur="500" fill="hold"/>
                                        <p:tgtEl>
                                          <p:spTgt spid="219"/>
                                        </p:tgtEl>
                                        <p:attrNameLst>
                                          <p:attrName>ppt_x</p:attrName>
                                        </p:attrNameLst>
                                      </p:cBhvr>
                                      <p:tavLst>
                                        <p:tav tm="0">
                                          <p:val>
                                            <p:strVal val="#ppt_x"/>
                                          </p:val>
                                        </p:tav>
                                        <p:tav tm="100000">
                                          <p:val>
                                            <p:strVal val="#ppt_x"/>
                                          </p:val>
                                        </p:tav>
                                      </p:tavLst>
                                    </p:anim>
                                    <p:anim calcmode="lin" valueType="num">
                                      <p:cBhvr additive="base">
                                        <p:cTn id="25" dur="500" fill="hold"/>
                                        <p:tgtEl>
                                          <p:spTgt spid="21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33"/>
                                        </p:tgtEl>
                                        <p:attrNameLst>
                                          <p:attrName>style.visibility</p:attrName>
                                        </p:attrNameLst>
                                      </p:cBhvr>
                                      <p:to>
                                        <p:strVal val="visible"/>
                                      </p:to>
                                    </p:set>
                                    <p:anim calcmode="lin" valueType="num">
                                      <p:cBhvr>
                                        <p:cTn id="29" dur="500" fill="hold"/>
                                        <p:tgtEl>
                                          <p:spTgt spid="233"/>
                                        </p:tgtEl>
                                        <p:attrNameLst>
                                          <p:attrName>ppt_w</p:attrName>
                                        </p:attrNameLst>
                                      </p:cBhvr>
                                      <p:tavLst>
                                        <p:tav tm="0">
                                          <p:val>
                                            <p:fltVal val="0"/>
                                          </p:val>
                                        </p:tav>
                                        <p:tav tm="100000">
                                          <p:val>
                                            <p:strVal val="#ppt_w"/>
                                          </p:val>
                                        </p:tav>
                                      </p:tavLst>
                                    </p:anim>
                                    <p:anim calcmode="lin" valueType="num">
                                      <p:cBhvr>
                                        <p:cTn id="30" dur="500" fill="hold"/>
                                        <p:tgtEl>
                                          <p:spTgt spid="233"/>
                                        </p:tgtEl>
                                        <p:attrNameLst>
                                          <p:attrName>ppt_h</p:attrName>
                                        </p:attrNameLst>
                                      </p:cBhvr>
                                      <p:tavLst>
                                        <p:tav tm="0">
                                          <p:val>
                                            <p:fltVal val="0"/>
                                          </p:val>
                                        </p:tav>
                                        <p:tav tm="100000">
                                          <p:val>
                                            <p:strVal val="#ppt_h"/>
                                          </p:val>
                                        </p:tav>
                                      </p:tavLst>
                                    </p:anim>
                                    <p:animEffect transition="in" filter="fade">
                                      <p:cBhvr>
                                        <p:cTn id="31" dur="500"/>
                                        <p:tgtEl>
                                          <p:spTgt spid="233"/>
                                        </p:tgtEl>
                                      </p:cBhvr>
                                    </p:animEffect>
                                  </p:childTnLst>
                                </p:cTn>
                              </p:par>
                            </p:childTnLst>
                          </p:cTn>
                        </p:par>
                        <p:par>
                          <p:cTn id="32" fill="hold">
                            <p:stCondLst>
                              <p:cond delay="25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34"/>
                                        </p:tgtEl>
                                        <p:attrNameLst>
                                          <p:attrName>style.visibility</p:attrName>
                                        </p:attrNameLst>
                                      </p:cBhvr>
                                      <p:to>
                                        <p:strVal val="visible"/>
                                      </p:to>
                                    </p:set>
                                    <p:anim calcmode="lin" valueType="num">
                                      <p:cBhvr additive="base">
                                        <p:cTn id="35" dur="500" fill="hold"/>
                                        <p:tgtEl>
                                          <p:spTgt spid="234"/>
                                        </p:tgtEl>
                                        <p:attrNameLst>
                                          <p:attrName>ppt_x</p:attrName>
                                        </p:attrNameLst>
                                      </p:cBhvr>
                                      <p:tavLst>
                                        <p:tav tm="0">
                                          <p:val>
                                            <p:strVal val="#ppt_x"/>
                                          </p:val>
                                        </p:tav>
                                        <p:tav tm="100000">
                                          <p:val>
                                            <p:strVal val="#ppt_x"/>
                                          </p:val>
                                        </p:tav>
                                      </p:tavLst>
                                    </p:anim>
                                    <p:anim calcmode="lin" valueType="num">
                                      <p:cBhvr additive="base">
                                        <p:cTn id="36" dur="500" fill="hold"/>
                                        <p:tgtEl>
                                          <p:spTgt spid="234"/>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35"/>
                                        </p:tgtEl>
                                        <p:attrNameLst>
                                          <p:attrName>style.visibility</p:attrName>
                                        </p:attrNameLst>
                                      </p:cBhvr>
                                      <p:to>
                                        <p:strVal val="visible"/>
                                      </p:to>
                                    </p:set>
                                    <p:anim calcmode="lin" valueType="num">
                                      <p:cBhvr>
                                        <p:cTn id="40" dur="500" fill="hold"/>
                                        <p:tgtEl>
                                          <p:spTgt spid="235"/>
                                        </p:tgtEl>
                                        <p:attrNameLst>
                                          <p:attrName>ppt_w</p:attrName>
                                        </p:attrNameLst>
                                      </p:cBhvr>
                                      <p:tavLst>
                                        <p:tav tm="0">
                                          <p:val>
                                            <p:fltVal val="0"/>
                                          </p:val>
                                        </p:tav>
                                        <p:tav tm="100000">
                                          <p:val>
                                            <p:strVal val="#ppt_w"/>
                                          </p:val>
                                        </p:tav>
                                      </p:tavLst>
                                    </p:anim>
                                    <p:anim calcmode="lin" valueType="num">
                                      <p:cBhvr>
                                        <p:cTn id="41" dur="500" fill="hold"/>
                                        <p:tgtEl>
                                          <p:spTgt spid="235"/>
                                        </p:tgtEl>
                                        <p:attrNameLst>
                                          <p:attrName>ppt_h</p:attrName>
                                        </p:attrNameLst>
                                      </p:cBhvr>
                                      <p:tavLst>
                                        <p:tav tm="0">
                                          <p:val>
                                            <p:fltVal val="0"/>
                                          </p:val>
                                        </p:tav>
                                        <p:tav tm="100000">
                                          <p:val>
                                            <p:strVal val="#ppt_h"/>
                                          </p:val>
                                        </p:tav>
                                      </p:tavLst>
                                    </p:anim>
                                    <p:animEffect transition="in" filter="fade">
                                      <p:cBhvr>
                                        <p:cTn id="42" dur="500"/>
                                        <p:tgtEl>
                                          <p:spTgt spid="235"/>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36"/>
                                        </p:tgtEl>
                                        <p:attrNameLst>
                                          <p:attrName>style.visibility</p:attrName>
                                        </p:attrNameLst>
                                      </p:cBhvr>
                                      <p:to>
                                        <p:strVal val="visible"/>
                                      </p:to>
                                    </p:set>
                                    <p:anim calcmode="lin" valueType="num">
                                      <p:cBhvr additive="base">
                                        <p:cTn id="46" dur="500" fill="hold"/>
                                        <p:tgtEl>
                                          <p:spTgt spid="236"/>
                                        </p:tgtEl>
                                        <p:attrNameLst>
                                          <p:attrName>ppt_x</p:attrName>
                                        </p:attrNameLst>
                                      </p:cBhvr>
                                      <p:tavLst>
                                        <p:tav tm="0">
                                          <p:val>
                                            <p:strVal val="#ppt_x"/>
                                          </p:val>
                                        </p:tav>
                                        <p:tav tm="100000">
                                          <p:val>
                                            <p:strVal val="#ppt_x"/>
                                          </p:val>
                                        </p:tav>
                                      </p:tavLst>
                                    </p:anim>
                                    <p:anim calcmode="lin" valueType="num">
                                      <p:cBhvr additive="base">
                                        <p:cTn id="47" dur="500" fill="hold"/>
                                        <p:tgtEl>
                                          <p:spTgt spid="236"/>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37"/>
                                        </p:tgtEl>
                                        <p:attrNameLst>
                                          <p:attrName>style.visibility</p:attrName>
                                        </p:attrNameLst>
                                      </p:cBhvr>
                                      <p:to>
                                        <p:strVal val="visible"/>
                                      </p:to>
                                    </p:set>
                                    <p:anim calcmode="lin" valueType="num">
                                      <p:cBhvr>
                                        <p:cTn id="51" dur="500" fill="hold"/>
                                        <p:tgtEl>
                                          <p:spTgt spid="237"/>
                                        </p:tgtEl>
                                        <p:attrNameLst>
                                          <p:attrName>ppt_w</p:attrName>
                                        </p:attrNameLst>
                                      </p:cBhvr>
                                      <p:tavLst>
                                        <p:tav tm="0">
                                          <p:val>
                                            <p:fltVal val="0"/>
                                          </p:val>
                                        </p:tav>
                                        <p:tav tm="100000">
                                          <p:val>
                                            <p:strVal val="#ppt_w"/>
                                          </p:val>
                                        </p:tav>
                                      </p:tavLst>
                                    </p:anim>
                                    <p:anim calcmode="lin" valueType="num">
                                      <p:cBhvr>
                                        <p:cTn id="52" dur="500" fill="hold"/>
                                        <p:tgtEl>
                                          <p:spTgt spid="237"/>
                                        </p:tgtEl>
                                        <p:attrNameLst>
                                          <p:attrName>ppt_h</p:attrName>
                                        </p:attrNameLst>
                                      </p:cBhvr>
                                      <p:tavLst>
                                        <p:tav tm="0">
                                          <p:val>
                                            <p:fltVal val="0"/>
                                          </p:val>
                                        </p:tav>
                                        <p:tav tm="100000">
                                          <p:val>
                                            <p:strVal val="#ppt_h"/>
                                          </p:val>
                                        </p:tav>
                                      </p:tavLst>
                                    </p:anim>
                                    <p:animEffect transition="in" filter="fade">
                                      <p:cBhvr>
                                        <p:cTn id="53" dur="500"/>
                                        <p:tgtEl>
                                          <p:spTgt spid="237"/>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38"/>
                                        </p:tgtEl>
                                        <p:attrNameLst>
                                          <p:attrName>style.visibility</p:attrName>
                                        </p:attrNameLst>
                                      </p:cBhvr>
                                      <p:to>
                                        <p:strVal val="visible"/>
                                      </p:to>
                                    </p:set>
                                    <p:anim calcmode="lin" valueType="num">
                                      <p:cBhvr additive="base">
                                        <p:cTn id="57" dur="500" fill="hold"/>
                                        <p:tgtEl>
                                          <p:spTgt spid="238"/>
                                        </p:tgtEl>
                                        <p:attrNameLst>
                                          <p:attrName>ppt_x</p:attrName>
                                        </p:attrNameLst>
                                      </p:cBhvr>
                                      <p:tavLst>
                                        <p:tav tm="0">
                                          <p:val>
                                            <p:strVal val="#ppt_x"/>
                                          </p:val>
                                        </p:tav>
                                        <p:tav tm="100000">
                                          <p:val>
                                            <p:strVal val="#ppt_x"/>
                                          </p:val>
                                        </p:tav>
                                      </p:tavLst>
                                    </p:anim>
                                    <p:anim calcmode="lin" valueType="num">
                                      <p:cBhvr additive="base">
                                        <p:cTn id="58" dur="500" fill="hold"/>
                                        <p:tgtEl>
                                          <p:spTgt spid="238"/>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39"/>
                                        </p:tgtEl>
                                        <p:attrNameLst>
                                          <p:attrName>style.visibility</p:attrName>
                                        </p:attrNameLst>
                                      </p:cBhvr>
                                      <p:to>
                                        <p:strVal val="visible"/>
                                      </p:to>
                                    </p:set>
                                    <p:anim calcmode="lin" valueType="num">
                                      <p:cBhvr>
                                        <p:cTn id="62" dur="500" fill="hold"/>
                                        <p:tgtEl>
                                          <p:spTgt spid="239"/>
                                        </p:tgtEl>
                                        <p:attrNameLst>
                                          <p:attrName>ppt_w</p:attrName>
                                        </p:attrNameLst>
                                      </p:cBhvr>
                                      <p:tavLst>
                                        <p:tav tm="0">
                                          <p:val>
                                            <p:fltVal val="0"/>
                                          </p:val>
                                        </p:tav>
                                        <p:tav tm="100000">
                                          <p:val>
                                            <p:strVal val="#ppt_w"/>
                                          </p:val>
                                        </p:tav>
                                      </p:tavLst>
                                    </p:anim>
                                    <p:anim calcmode="lin" valueType="num">
                                      <p:cBhvr>
                                        <p:cTn id="63" dur="500" fill="hold"/>
                                        <p:tgtEl>
                                          <p:spTgt spid="239"/>
                                        </p:tgtEl>
                                        <p:attrNameLst>
                                          <p:attrName>ppt_h</p:attrName>
                                        </p:attrNameLst>
                                      </p:cBhvr>
                                      <p:tavLst>
                                        <p:tav tm="0">
                                          <p:val>
                                            <p:fltVal val="0"/>
                                          </p:val>
                                        </p:tav>
                                        <p:tav tm="100000">
                                          <p:val>
                                            <p:strVal val="#ppt_h"/>
                                          </p:val>
                                        </p:tav>
                                      </p:tavLst>
                                    </p:anim>
                                    <p:animEffect transition="in" filter="fade">
                                      <p:cBhvr>
                                        <p:cTn id="64" dur="500"/>
                                        <p:tgtEl>
                                          <p:spTgt spid="239"/>
                                        </p:tgtEl>
                                      </p:cBhvr>
                                    </p:animEffect>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240"/>
                                        </p:tgtEl>
                                        <p:attrNameLst>
                                          <p:attrName>style.visibility</p:attrName>
                                        </p:attrNameLst>
                                      </p:cBhvr>
                                      <p:to>
                                        <p:strVal val="visible"/>
                                      </p:to>
                                    </p:set>
                                    <p:anim calcmode="lin" valueType="num">
                                      <p:cBhvr additive="base">
                                        <p:cTn id="68" dur="500" fill="hold"/>
                                        <p:tgtEl>
                                          <p:spTgt spid="240"/>
                                        </p:tgtEl>
                                        <p:attrNameLst>
                                          <p:attrName>ppt_x</p:attrName>
                                        </p:attrNameLst>
                                      </p:cBhvr>
                                      <p:tavLst>
                                        <p:tav tm="0">
                                          <p:val>
                                            <p:strVal val="#ppt_x"/>
                                          </p:val>
                                        </p:tav>
                                        <p:tav tm="100000">
                                          <p:val>
                                            <p:strVal val="#ppt_x"/>
                                          </p:val>
                                        </p:tav>
                                      </p:tavLst>
                                    </p:anim>
                                    <p:anim calcmode="lin" valueType="num">
                                      <p:cBhvr additive="base">
                                        <p:cTn id="69" dur="500" fill="hold"/>
                                        <p:tgtEl>
                                          <p:spTgt spid="24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241"/>
                                        </p:tgtEl>
                                        <p:attrNameLst>
                                          <p:attrName>style.visibility</p:attrName>
                                        </p:attrNameLst>
                                      </p:cBhvr>
                                      <p:to>
                                        <p:strVal val="visible"/>
                                      </p:to>
                                    </p:set>
                                    <p:animEffect transition="in" filter="wipe(down)">
                                      <p:cBhvr>
                                        <p:cTn id="73"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9" grpId="0"/>
      <p:bldP spid="233" grpId="0" animBg="1"/>
      <p:bldP spid="234" grpId="0"/>
      <p:bldP spid="235" grpId="0" animBg="1"/>
      <p:bldP spid="236" grpId="0"/>
      <p:bldP spid="237" grpId="0" animBg="1"/>
      <p:bldP spid="238" grpId="0"/>
      <p:bldP spid="239" grpId="0" animBg="1"/>
      <p:bldP spid="240" grpId="0"/>
      <p:bldGraphic spid="24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1" y="4091804"/>
            <a:ext cx="8517607"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p:nvPr/>
        </p:nvSpPr>
        <p:spPr bwMode="auto">
          <a:xfrm>
            <a:off x="0" y="4640949"/>
            <a:ext cx="12858750"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screen"/>
          <a:stretch>
            <a:fillRect/>
          </a:stretch>
        </p:blipFill>
        <p:spPr>
          <a:xfrm flipH="1">
            <a:off x="380703" y="1752308"/>
            <a:ext cx="3456384" cy="2661259"/>
          </a:xfrm>
          <a:prstGeom prst="rect">
            <a:avLst/>
          </a:prstGeom>
        </p:spPr>
      </p:pic>
      <p:sp>
        <p:nvSpPr>
          <p:cNvPr id="15" name="Text Box 3"/>
          <p:cNvSpPr>
            <a:spLocks noChangeArrowheads="1"/>
          </p:cNvSpPr>
          <p:nvPr/>
        </p:nvSpPr>
        <p:spPr bwMode="auto">
          <a:xfrm>
            <a:off x="4190732" y="2382053"/>
            <a:ext cx="526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20XX </a:t>
            </a:r>
            <a:r>
              <a:rPr lang="en-US" altLang="zh-CN"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PowerPoint</a:t>
            </a:r>
            <a:endPar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标</a:t>
            </a:r>
            <a:r>
              <a:rPr lang="zh-CN" altLang="en-US" sz="6600" b="1"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题文字内容</a:t>
            </a:r>
            <a:endPar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Box 3"/>
          <p:cNvSpPr>
            <a:spLocks noChangeArrowheads="1"/>
          </p:cNvSpPr>
          <p:nvPr/>
        </p:nvSpPr>
        <p:spPr bwMode="auto">
          <a:xfrm>
            <a:off x="9265557" y="1528093"/>
            <a:ext cx="237116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19900" b="1" dirty="0" smtClean="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rPr>
              <a:t>03</a:t>
            </a:r>
            <a:endParaRPr lang="zh-CN" altLang="en-US" sz="19900" b="1" dirty="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8143780" y="3616325"/>
            <a:ext cx="544517" cy="1398909"/>
            <a:chOff x="1371598" y="1962150"/>
            <a:chExt cx="915449" cy="2351874"/>
          </a:xfrm>
          <a:solidFill>
            <a:schemeClr val="accent3"/>
          </a:solidFill>
        </p:grpSpPr>
        <p:sp>
          <p:nvSpPr>
            <p:cNvPr id="31" name="Isosceles Triangle 30"/>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an 31"/>
            <p:cNvSpPr/>
            <p:nvPr/>
          </p:nvSpPr>
          <p:spPr>
            <a:xfrm>
              <a:off x="1371598" y="1962150"/>
              <a:ext cx="108083" cy="2351874"/>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3"/>
          <p:cNvGrpSpPr/>
          <p:nvPr/>
        </p:nvGrpSpPr>
        <p:grpSpPr>
          <a:xfrm>
            <a:off x="1063092" y="4152077"/>
            <a:ext cx="544517" cy="1500105"/>
            <a:chOff x="1371598" y="1962150"/>
            <a:chExt cx="915449" cy="2522008"/>
          </a:xfrm>
          <a:solidFill>
            <a:schemeClr val="accent1"/>
          </a:solidFill>
        </p:grpSpPr>
        <p:sp>
          <p:nvSpPr>
            <p:cNvPr id="35" name="Isosceles Triangle 34"/>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an 35"/>
            <p:cNvSpPr/>
            <p:nvPr/>
          </p:nvSpPr>
          <p:spPr>
            <a:xfrm>
              <a:off x="1371598" y="1962150"/>
              <a:ext cx="108083" cy="252200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5227981" y="3041932"/>
            <a:ext cx="544517" cy="1324446"/>
            <a:chOff x="1371598" y="1962150"/>
            <a:chExt cx="915449" cy="2226686"/>
          </a:xfrm>
          <a:solidFill>
            <a:schemeClr val="accent2"/>
          </a:solidFill>
        </p:grpSpPr>
        <p:sp>
          <p:nvSpPr>
            <p:cNvPr id="27" name="Isosceles Triangle 26"/>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an 27"/>
            <p:cNvSpPr/>
            <p:nvPr/>
          </p:nvSpPr>
          <p:spPr>
            <a:xfrm>
              <a:off x="1371598" y="1962150"/>
              <a:ext cx="108083" cy="2226686"/>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4"/>
          <p:cNvGrpSpPr/>
          <p:nvPr/>
        </p:nvGrpSpPr>
        <p:grpSpPr>
          <a:xfrm>
            <a:off x="353" y="4173992"/>
            <a:ext cx="12858044" cy="3058657"/>
            <a:chOff x="0" y="1885950"/>
            <a:chExt cx="9144000" cy="3257550"/>
          </a:xfrm>
        </p:grpSpPr>
        <p:sp>
          <p:nvSpPr>
            <p:cNvPr id="4102" name="Freeform 6"/>
            <p:cNvSpPr/>
            <p:nvPr/>
          </p:nvSpPr>
          <p:spPr bwMode="auto">
            <a:xfrm>
              <a:off x="23100" y="1885950"/>
              <a:ext cx="9120900" cy="3257550"/>
            </a:xfrm>
            <a:custGeom>
              <a:avLst/>
              <a:gdLst/>
              <a:ahLst/>
              <a:cxnLst>
                <a:cxn ang="0">
                  <a:pos x="2288" y="198"/>
                </a:cxn>
                <a:cxn ang="0">
                  <a:pos x="1798" y="1186"/>
                </a:cxn>
                <a:cxn ang="0">
                  <a:pos x="1757" y="518"/>
                </a:cxn>
                <a:cxn ang="0">
                  <a:pos x="1220" y="1249"/>
                </a:cxn>
                <a:cxn ang="0">
                  <a:pos x="1124" y="0"/>
                </a:cxn>
                <a:cxn ang="0">
                  <a:pos x="643" y="966"/>
                </a:cxn>
                <a:cxn ang="0">
                  <a:pos x="533" y="672"/>
                </a:cxn>
                <a:cxn ang="0">
                  <a:pos x="87" y="1058"/>
                </a:cxn>
                <a:cxn ang="0">
                  <a:pos x="0" y="2087"/>
                </a:cxn>
                <a:cxn ang="0">
                  <a:pos x="2764" y="2087"/>
                </a:cxn>
                <a:cxn ang="0">
                  <a:pos x="2764" y="950"/>
                </a:cxn>
                <a:cxn ang="0">
                  <a:pos x="2288" y="198"/>
                </a:cxn>
              </a:cxnLst>
              <a:rect l="0" t="0" r="r" b="b"/>
              <a:pathLst>
                <a:path w="2764" h="2087">
                  <a:moveTo>
                    <a:pt x="2288" y="198"/>
                  </a:moveTo>
                  <a:lnTo>
                    <a:pt x="1798" y="1186"/>
                  </a:lnTo>
                  <a:lnTo>
                    <a:pt x="1757" y="518"/>
                  </a:lnTo>
                  <a:lnTo>
                    <a:pt x="1220" y="1249"/>
                  </a:lnTo>
                  <a:lnTo>
                    <a:pt x="1124" y="0"/>
                  </a:lnTo>
                  <a:lnTo>
                    <a:pt x="643" y="966"/>
                  </a:lnTo>
                  <a:lnTo>
                    <a:pt x="533" y="672"/>
                  </a:lnTo>
                  <a:lnTo>
                    <a:pt x="87" y="1058"/>
                  </a:lnTo>
                  <a:lnTo>
                    <a:pt x="0" y="2087"/>
                  </a:lnTo>
                  <a:lnTo>
                    <a:pt x="2764" y="2087"/>
                  </a:lnTo>
                  <a:lnTo>
                    <a:pt x="2764" y="950"/>
                  </a:lnTo>
                  <a:lnTo>
                    <a:pt x="2288" y="198"/>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3" name="Freeform 7"/>
            <p:cNvSpPr/>
            <p:nvPr/>
          </p:nvSpPr>
          <p:spPr bwMode="auto">
            <a:xfrm>
              <a:off x="0" y="1885950"/>
              <a:ext cx="9144000" cy="3257550"/>
            </a:xfrm>
            <a:custGeom>
              <a:avLst/>
              <a:gdLst/>
              <a:ahLst/>
              <a:cxnLst>
                <a:cxn ang="0">
                  <a:pos x="2771" y="950"/>
                </a:cxn>
                <a:cxn ang="0">
                  <a:pos x="2771" y="2087"/>
                </a:cxn>
                <a:cxn ang="0">
                  <a:pos x="0" y="2087"/>
                </a:cxn>
                <a:cxn ang="0">
                  <a:pos x="0" y="700"/>
                </a:cxn>
                <a:cxn ang="0">
                  <a:pos x="410" y="1144"/>
                </a:cxn>
                <a:cxn ang="0">
                  <a:pos x="540" y="672"/>
                </a:cxn>
                <a:cxn ang="0">
                  <a:pos x="852" y="1030"/>
                </a:cxn>
                <a:cxn ang="0">
                  <a:pos x="1131" y="0"/>
                </a:cxn>
                <a:cxn ang="0">
                  <a:pos x="1665" y="850"/>
                </a:cxn>
                <a:cxn ang="0">
                  <a:pos x="1764" y="518"/>
                </a:cxn>
                <a:cxn ang="0">
                  <a:pos x="2166" y="865"/>
                </a:cxn>
                <a:cxn ang="0">
                  <a:pos x="2295" y="198"/>
                </a:cxn>
                <a:cxn ang="0">
                  <a:pos x="2771" y="950"/>
                </a:cxn>
              </a:cxnLst>
              <a:rect l="0" t="0" r="r" b="b"/>
              <a:pathLst>
                <a:path w="2771" h="2087">
                  <a:moveTo>
                    <a:pt x="2771" y="950"/>
                  </a:moveTo>
                  <a:lnTo>
                    <a:pt x="2771" y="2087"/>
                  </a:lnTo>
                  <a:lnTo>
                    <a:pt x="0" y="2087"/>
                  </a:lnTo>
                  <a:lnTo>
                    <a:pt x="0" y="700"/>
                  </a:lnTo>
                  <a:lnTo>
                    <a:pt x="410" y="1144"/>
                  </a:lnTo>
                  <a:lnTo>
                    <a:pt x="540" y="672"/>
                  </a:lnTo>
                  <a:lnTo>
                    <a:pt x="852" y="1030"/>
                  </a:lnTo>
                  <a:lnTo>
                    <a:pt x="1131" y="0"/>
                  </a:lnTo>
                  <a:lnTo>
                    <a:pt x="1665" y="850"/>
                  </a:lnTo>
                  <a:lnTo>
                    <a:pt x="1764" y="518"/>
                  </a:lnTo>
                  <a:lnTo>
                    <a:pt x="2166" y="865"/>
                  </a:lnTo>
                  <a:lnTo>
                    <a:pt x="2295" y="198"/>
                  </a:lnTo>
                  <a:lnTo>
                    <a:pt x="2771" y="95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6" name="Freeform 10"/>
            <p:cNvSpPr/>
            <p:nvPr/>
          </p:nvSpPr>
          <p:spPr bwMode="auto">
            <a:xfrm>
              <a:off x="7061768" y="2195004"/>
              <a:ext cx="940470" cy="586890"/>
            </a:xfrm>
            <a:custGeom>
              <a:avLst/>
              <a:gdLst/>
              <a:ahLst/>
              <a:cxnLst>
                <a:cxn ang="0">
                  <a:pos x="285" y="205"/>
                </a:cxn>
                <a:cxn ang="0">
                  <a:pos x="232" y="295"/>
                </a:cxn>
                <a:cxn ang="0">
                  <a:pos x="176" y="240"/>
                </a:cxn>
                <a:cxn ang="0">
                  <a:pos x="82" y="376"/>
                </a:cxn>
                <a:cxn ang="0">
                  <a:pos x="69" y="266"/>
                </a:cxn>
                <a:cxn ang="0">
                  <a:pos x="0" y="311"/>
                </a:cxn>
                <a:cxn ang="0">
                  <a:pos x="155" y="0"/>
                </a:cxn>
                <a:cxn ang="0">
                  <a:pos x="285" y="205"/>
                </a:cxn>
              </a:cxnLst>
              <a:rect l="0" t="0" r="r" b="b"/>
              <a:pathLst>
                <a:path w="285" h="376">
                  <a:moveTo>
                    <a:pt x="285" y="205"/>
                  </a:moveTo>
                  <a:lnTo>
                    <a:pt x="232" y="295"/>
                  </a:lnTo>
                  <a:lnTo>
                    <a:pt x="176" y="240"/>
                  </a:lnTo>
                  <a:lnTo>
                    <a:pt x="82" y="376"/>
                  </a:lnTo>
                  <a:lnTo>
                    <a:pt x="69" y="266"/>
                  </a:lnTo>
                  <a:lnTo>
                    <a:pt x="0" y="311"/>
                  </a:lnTo>
                  <a:lnTo>
                    <a:pt x="155" y="0"/>
                  </a:lnTo>
                  <a:lnTo>
                    <a:pt x="285" y="205"/>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7" name="Freeform 11"/>
            <p:cNvSpPr/>
            <p:nvPr/>
          </p:nvSpPr>
          <p:spPr bwMode="auto">
            <a:xfrm>
              <a:off x="3204196" y="1885950"/>
              <a:ext cx="963568" cy="602498"/>
            </a:xfrm>
            <a:custGeom>
              <a:avLst/>
              <a:gdLst/>
              <a:ahLst/>
              <a:cxnLst>
                <a:cxn ang="0">
                  <a:pos x="160" y="0"/>
                </a:cxn>
                <a:cxn ang="0">
                  <a:pos x="292" y="208"/>
                </a:cxn>
                <a:cxn ang="0">
                  <a:pos x="274" y="386"/>
                </a:cxn>
                <a:cxn ang="0">
                  <a:pos x="181" y="264"/>
                </a:cxn>
                <a:cxn ang="0">
                  <a:pos x="145" y="347"/>
                </a:cxn>
                <a:cxn ang="0">
                  <a:pos x="98" y="269"/>
                </a:cxn>
                <a:cxn ang="0">
                  <a:pos x="0" y="322"/>
                </a:cxn>
                <a:cxn ang="0">
                  <a:pos x="160" y="0"/>
                </a:cxn>
              </a:cxnLst>
              <a:rect l="0" t="0" r="r" b="b"/>
              <a:pathLst>
                <a:path w="292" h="386">
                  <a:moveTo>
                    <a:pt x="160" y="0"/>
                  </a:moveTo>
                  <a:lnTo>
                    <a:pt x="292" y="208"/>
                  </a:lnTo>
                  <a:lnTo>
                    <a:pt x="274" y="386"/>
                  </a:lnTo>
                  <a:lnTo>
                    <a:pt x="181" y="264"/>
                  </a:lnTo>
                  <a:lnTo>
                    <a:pt x="145" y="347"/>
                  </a:lnTo>
                  <a:lnTo>
                    <a:pt x="98" y="269"/>
                  </a:lnTo>
                  <a:lnTo>
                    <a:pt x="0" y="322"/>
                  </a:lnTo>
                  <a:lnTo>
                    <a:pt x="160" y="0"/>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8" name="Freeform 12"/>
            <p:cNvSpPr/>
            <p:nvPr/>
          </p:nvSpPr>
          <p:spPr bwMode="auto">
            <a:xfrm>
              <a:off x="3527585" y="1885950"/>
              <a:ext cx="640179" cy="602498"/>
            </a:xfrm>
            <a:custGeom>
              <a:avLst/>
              <a:gdLst/>
              <a:ahLst/>
              <a:cxnLst>
                <a:cxn ang="0">
                  <a:pos x="0" y="269"/>
                </a:cxn>
                <a:cxn ang="0">
                  <a:pos x="62" y="0"/>
                </a:cxn>
                <a:cxn ang="0">
                  <a:pos x="194" y="208"/>
                </a:cxn>
                <a:cxn ang="0">
                  <a:pos x="176" y="386"/>
                </a:cxn>
                <a:cxn ang="0">
                  <a:pos x="83" y="264"/>
                </a:cxn>
                <a:cxn ang="0">
                  <a:pos x="47" y="347"/>
                </a:cxn>
                <a:cxn ang="0">
                  <a:pos x="0" y="269"/>
                </a:cxn>
              </a:cxnLst>
              <a:rect l="0" t="0" r="r" b="b"/>
              <a:pathLst>
                <a:path w="194" h="386">
                  <a:moveTo>
                    <a:pt x="0" y="269"/>
                  </a:moveTo>
                  <a:lnTo>
                    <a:pt x="62" y="0"/>
                  </a:lnTo>
                  <a:lnTo>
                    <a:pt x="194" y="208"/>
                  </a:lnTo>
                  <a:lnTo>
                    <a:pt x="176" y="386"/>
                  </a:lnTo>
                  <a:lnTo>
                    <a:pt x="83" y="264"/>
                  </a:lnTo>
                  <a:lnTo>
                    <a:pt x="47" y="347"/>
                  </a:lnTo>
                  <a:lnTo>
                    <a:pt x="0" y="269"/>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9" name="Freeform 13"/>
            <p:cNvSpPr/>
            <p:nvPr/>
          </p:nvSpPr>
          <p:spPr bwMode="auto">
            <a:xfrm>
              <a:off x="7299360" y="2195004"/>
              <a:ext cx="702878" cy="608742"/>
            </a:xfrm>
            <a:custGeom>
              <a:avLst/>
              <a:gdLst/>
              <a:ahLst/>
              <a:cxnLst>
                <a:cxn ang="0">
                  <a:pos x="96" y="0"/>
                </a:cxn>
                <a:cxn ang="0">
                  <a:pos x="12" y="434"/>
                </a:cxn>
                <a:cxn ang="0">
                  <a:pos x="121" y="277"/>
                </a:cxn>
                <a:cxn ang="0">
                  <a:pos x="185" y="341"/>
                </a:cxn>
                <a:cxn ang="0">
                  <a:pos x="246" y="237"/>
                </a:cxn>
                <a:cxn ang="0">
                  <a:pos x="96" y="0"/>
                </a:cxn>
              </a:cxnLst>
              <a:rect l="0" t="0" r="r" b="b"/>
              <a:pathLst>
                <a:path w="246" h="451">
                  <a:moveTo>
                    <a:pt x="96" y="0"/>
                  </a:moveTo>
                  <a:cubicBezTo>
                    <a:pt x="96" y="0"/>
                    <a:pt x="0" y="451"/>
                    <a:pt x="12" y="434"/>
                  </a:cubicBezTo>
                  <a:cubicBezTo>
                    <a:pt x="24" y="416"/>
                    <a:pt x="121" y="277"/>
                    <a:pt x="121" y="277"/>
                  </a:cubicBezTo>
                  <a:cubicBezTo>
                    <a:pt x="185" y="341"/>
                    <a:pt x="185" y="341"/>
                    <a:pt x="185" y="341"/>
                  </a:cubicBezTo>
                  <a:cubicBezTo>
                    <a:pt x="246" y="237"/>
                    <a:pt x="246" y="237"/>
                    <a:pt x="246" y="237"/>
                  </a:cubicBezTo>
                  <a:lnTo>
                    <a:pt x="96"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1"/>
          <p:cNvGrpSpPr/>
          <p:nvPr/>
        </p:nvGrpSpPr>
        <p:grpSpPr>
          <a:xfrm>
            <a:off x="353" y="5414187"/>
            <a:ext cx="12858044" cy="1818463"/>
            <a:chOff x="0" y="3378148"/>
            <a:chExt cx="9144000" cy="1765352"/>
          </a:xfrm>
        </p:grpSpPr>
        <p:sp>
          <p:nvSpPr>
            <p:cNvPr id="4104" name="Freeform 8"/>
            <p:cNvSpPr/>
            <p:nvPr/>
          </p:nvSpPr>
          <p:spPr bwMode="auto">
            <a:xfrm>
              <a:off x="0" y="3378148"/>
              <a:ext cx="9144000" cy="1765352"/>
            </a:xfrm>
            <a:custGeom>
              <a:avLst/>
              <a:gdLst/>
              <a:ahLst/>
              <a:cxnLst>
                <a:cxn ang="0">
                  <a:pos x="2319" y="230"/>
                </a:cxn>
                <a:cxn ang="0">
                  <a:pos x="1686" y="584"/>
                </a:cxn>
                <a:cxn ang="0">
                  <a:pos x="1538" y="0"/>
                </a:cxn>
                <a:cxn ang="0">
                  <a:pos x="1066" y="739"/>
                </a:cxn>
                <a:cxn ang="0">
                  <a:pos x="949" y="386"/>
                </a:cxn>
                <a:cxn ang="0">
                  <a:pos x="453" y="680"/>
                </a:cxn>
                <a:cxn ang="0">
                  <a:pos x="404" y="433"/>
                </a:cxn>
                <a:cxn ang="0">
                  <a:pos x="0" y="581"/>
                </a:cxn>
                <a:cxn ang="0">
                  <a:pos x="0" y="1131"/>
                </a:cxn>
                <a:cxn ang="0">
                  <a:pos x="2771" y="1131"/>
                </a:cxn>
                <a:cxn ang="0">
                  <a:pos x="2771" y="767"/>
                </a:cxn>
                <a:cxn ang="0">
                  <a:pos x="2319" y="230"/>
                </a:cxn>
              </a:cxnLst>
              <a:rect l="0" t="0" r="r" b="b"/>
              <a:pathLst>
                <a:path w="2771" h="1131">
                  <a:moveTo>
                    <a:pt x="2319" y="230"/>
                  </a:moveTo>
                  <a:lnTo>
                    <a:pt x="1686" y="584"/>
                  </a:lnTo>
                  <a:lnTo>
                    <a:pt x="1538" y="0"/>
                  </a:lnTo>
                  <a:lnTo>
                    <a:pt x="1066" y="739"/>
                  </a:lnTo>
                  <a:lnTo>
                    <a:pt x="949" y="386"/>
                  </a:lnTo>
                  <a:lnTo>
                    <a:pt x="453" y="680"/>
                  </a:lnTo>
                  <a:lnTo>
                    <a:pt x="404" y="433"/>
                  </a:lnTo>
                  <a:lnTo>
                    <a:pt x="0" y="581"/>
                  </a:lnTo>
                  <a:lnTo>
                    <a:pt x="0" y="1131"/>
                  </a:lnTo>
                  <a:lnTo>
                    <a:pt x="2771" y="1131"/>
                  </a:lnTo>
                  <a:lnTo>
                    <a:pt x="2771" y="767"/>
                  </a:lnTo>
                  <a:lnTo>
                    <a:pt x="2319" y="23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5" name="Freeform 9"/>
            <p:cNvSpPr/>
            <p:nvPr/>
          </p:nvSpPr>
          <p:spPr bwMode="auto">
            <a:xfrm>
              <a:off x="0" y="3378148"/>
              <a:ext cx="9144000" cy="1765352"/>
            </a:xfrm>
            <a:custGeom>
              <a:avLst/>
              <a:gdLst/>
              <a:ahLst/>
              <a:cxnLst>
                <a:cxn ang="0">
                  <a:pos x="2771" y="605"/>
                </a:cxn>
                <a:cxn ang="0">
                  <a:pos x="2319" y="230"/>
                </a:cxn>
                <a:cxn ang="0">
                  <a:pos x="2171" y="617"/>
                </a:cxn>
                <a:cxn ang="0">
                  <a:pos x="1538" y="0"/>
                </a:cxn>
                <a:cxn ang="0">
                  <a:pos x="1390" y="690"/>
                </a:cxn>
                <a:cxn ang="0">
                  <a:pos x="949" y="386"/>
                </a:cxn>
                <a:cxn ang="0">
                  <a:pos x="761" y="770"/>
                </a:cxn>
                <a:cxn ang="0">
                  <a:pos x="404" y="433"/>
                </a:cxn>
                <a:cxn ang="0">
                  <a:pos x="0" y="785"/>
                </a:cxn>
                <a:cxn ang="0">
                  <a:pos x="0" y="1131"/>
                </a:cxn>
                <a:cxn ang="0">
                  <a:pos x="2771" y="1131"/>
                </a:cxn>
                <a:cxn ang="0">
                  <a:pos x="2771" y="605"/>
                </a:cxn>
              </a:cxnLst>
              <a:rect l="0" t="0" r="r" b="b"/>
              <a:pathLst>
                <a:path w="2771" h="1131">
                  <a:moveTo>
                    <a:pt x="2771" y="605"/>
                  </a:moveTo>
                  <a:lnTo>
                    <a:pt x="2319" y="230"/>
                  </a:lnTo>
                  <a:lnTo>
                    <a:pt x="2171" y="617"/>
                  </a:lnTo>
                  <a:lnTo>
                    <a:pt x="1538" y="0"/>
                  </a:lnTo>
                  <a:lnTo>
                    <a:pt x="1390" y="690"/>
                  </a:lnTo>
                  <a:lnTo>
                    <a:pt x="949" y="386"/>
                  </a:lnTo>
                  <a:lnTo>
                    <a:pt x="761" y="770"/>
                  </a:lnTo>
                  <a:lnTo>
                    <a:pt x="404" y="433"/>
                  </a:lnTo>
                  <a:lnTo>
                    <a:pt x="0" y="785"/>
                  </a:lnTo>
                  <a:lnTo>
                    <a:pt x="0" y="1131"/>
                  </a:lnTo>
                  <a:lnTo>
                    <a:pt x="2771" y="1131"/>
                  </a:lnTo>
                  <a:lnTo>
                    <a:pt x="2771" y="605"/>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0" name="Freeform 14"/>
            <p:cNvSpPr/>
            <p:nvPr/>
          </p:nvSpPr>
          <p:spPr bwMode="auto">
            <a:xfrm>
              <a:off x="4534051" y="3378148"/>
              <a:ext cx="1085665" cy="536942"/>
            </a:xfrm>
            <a:custGeom>
              <a:avLst/>
              <a:gdLst/>
              <a:ahLst/>
              <a:cxnLst>
                <a:cxn ang="0">
                  <a:pos x="329" y="160"/>
                </a:cxn>
                <a:cxn ang="0">
                  <a:pos x="164" y="0"/>
                </a:cxn>
                <a:cxn ang="0">
                  <a:pos x="0" y="256"/>
                </a:cxn>
                <a:cxn ang="0">
                  <a:pos x="76" y="184"/>
                </a:cxn>
                <a:cxn ang="0">
                  <a:pos x="90" y="344"/>
                </a:cxn>
                <a:cxn ang="0">
                  <a:pos x="168" y="195"/>
                </a:cxn>
                <a:cxn ang="0">
                  <a:pos x="256" y="253"/>
                </a:cxn>
                <a:cxn ang="0">
                  <a:pos x="329" y="160"/>
                </a:cxn>
              </a:cxnLst>
              <a:rect l="0" t="0" r="r" b="b"/>
              <a:pathLst>
                <a:path w="329" h="344">
                  <a:moveTo>
                    <a:pt x="329" y="160"/>
                  </a:moveTo>
                  <a:lnTo>
                    <a:pt x="164" y="0"/>
                  </a:lnTo>
                  <a:lnTo>
                    <a:pt x="0" y="256"/>
                  </a:lnTo>
                  <a:lnTo>
                    <a:pt x="76" y="184"/>
                  </a:lnTo>
                  <a:lnTo>
                    <a:pt x="90" y="344"/>
                  </a:lnTo>
                  <a:lnTo>
                    <a:pt x="168" y="195"/>
                  </a:lnTo>
                  <a:lnTo>
                    <a:pt x="256" y="253"/>
                  </a:lnTo>
                  <a:lnTo>
                    <a:pt x="329" y="160"/>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1" name="Freeform 15"/>
            <p:cNvSpPr/>
            <p:nvPr/>
          </p:nvSpPr>
          <p:spPr bwMode="auto">
            <a:xfrm>
              <a:off x="4831041" y="3378148"/>
              <a:ext cx="788675" cy="536942"/>
            </a:xfrm>
            <a:custGeom>
              <a:avLst/>
              <a:gdLst/>
              <a:ahLst/>
              <a:cxnLst>
                <a:cxn ang="0">
                  <a:pos x="74" y="0"/>
                </a:cxn>
                <a:cxn ang="0">
                  <a:pos x="0" y="344"/>
                </a:cxn>
                <a:cxn ang="0">
                  <a:pos x="78" y="195"/>
                </a:cxn>
                <a:cxn ang="0">
                  <a:pos x="166" y="253"/>
                </a:cxn>
                <a:cxn ang="0">
                  <a:pos x="239" y="160"/>
                </a:cxn>
                <a:cxn ang="0">
                  <a:pos x="74" y="0"/>
                </a:cxn>
              </a:cxnLst>
              <a:rect l="0" t="0" r="r" b="b"/>
              <a:pathLst>
                <a:path w="239" h="344">
                  <a:moveTo>
                    <a:pt x="74" y="0"/>
                  </a:moveTo>
                  <a:lnTo>
                    <a:pt x="0" y="344"/>
                  </a:lnTo>
                  <a:lnTo>
                    <a:pt x="78" y="195"/>
                  </a:lnTo>
                  <a:lnTo>
                    <a:pt x="166" y="253"/>
                  </a:lnTo>
                  <a:lnTo>
                    <a:pt x="239" y="160"/>
                  </a:lnTo>
                  <a:lnTo>
                    <a:pt x="74"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Text Placeholder 3"/>
          <p:cNvSpPr txBox="1"/>
          <p:nvPr/>
        </p:nvSpPr>
        <p:spPr>
          <a:xfrm>
            <a:off x="5950815" y="3086158"/>
            <a:ext cx="1534290" cy="5773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8860853" y="3647508"/>
            <a:ext cx="1534290" cy="5773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1797975" y="4183260"/>
            <a:ext cx="1534290" cy="5773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ooter Text"/>
          <p:cNvSpPr txBox="1"/>
          <p:nvPr/>
        </p:nvSpPr>
        <p:spPr>
          <a:xfrm>
            <a:off x="973504" y="1832583"/>
            <a:ext cx="10911745" cy="282770"/>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slide(fromLeft)">
                                      <p:cBhvr>
                                        <p:cTn id="26" dur="500"/>
                                        <p:tgtEl>
                                          <p:spTgt spid="43"/>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lide(fromLeft)">
                                      <p:cBhvr>
                                        <p:cTn id="35" dur="500"/>
                                        <p:tgtEl>
                                          <p:spTgt spid="29"/>
                                        </p:tgtEl>
                                      </p:cBhvr>
                                    </p:animEffect>
                                  </p:childTnLst>
                                </p:cTn>
                              </p:par>
                            </p:childTnLst>
                          </p:cTn>
                        </p:par>
                        <p:par>
                          <p:cTn id="36" fill="hold">
                            <p:stCondLst>
                              <p:cond delay="3500"/>
                            </p:stCondLst>
                            <p:childTnLst>
                              <p:par>
                                <p:cTn id="37" presetID="2" presetClass="entr" presetSubtype="4" accel="50000" decel="5000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812800" y="1710574"/>
            <a:ext cx="11233149" cy="830997"/>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3"/>
          <p:cNvSpPr txBox="1">
            <a:spLocks noChangeArrowheads="1"/>
          </p:cNvSpPr>
          <p:nvPr/>
        </p:nvSpPr>
        <p:spPr bwMode="auto">
          <a:xfrm>
            <a:off x="812800" y="1398191"/>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 name="矩形 3"/>
          <p:cNvSpPr/>
          <p:nvPr/>
        </p:nvSpPr>
        <p:spPr>
          <a:xfrm>
            <a:off x="812800" y="2733896"/>
            <a:ext cx="11233149" cy="388828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812800" y="2133317"/>
            <a:ext cx="5040511" cy="394723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9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3"/>
          <p:cNvSpPr txBox="1">
            <a:spLocks noChangeArrowheads="1"/>
          </p:cNvSpPr>
          <p:nvPr/>
        </p:nvSpPr>
        <p:spPr bwMode="auto">
          <a:xfrm>
            <a:off x="812800" y="1456085"/>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 name="矩形 3"/>
          <p:cNvSpPr/>
          <p:nvPr/>
        </p:nvSpPr>
        <p:spPr>
          <a:xfrm>
            <a:off x="6429375" y="1456085"/>
            <a:ext cx="5616574" cy="503996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文本框 28"/>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1" y="4091804"/>
            <a:ext cx="8517607"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p:nvPr/>
        </p:nvSpPr>
        <p:spPr bwMode="auto">
          <a:xfrm>
            <a:off x="0" y="4640949"/>
            <a:ext cx="12858750"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screen"/>
          <a:stretch>
            <a:fillRect/>
          </a:stretch>
        </p:blipFill>
        <p:spPr>
          <a:xfrm flipH="1">
            <a:off x="380703" y="1752308"/>
            <a:ext cx="3456384" cy="2661259"/>
          </a:xfrm>
          <a:prstGeom prst="rect">
            <a:avLst/>
          </a:prstGeom>
        </p:spPr>
      </p:pic>
      <p:sp>
        <p:nvSpPr>
          <p:cNvPr id="15" name="Text Box 3"/>
          <p:cNvSpPr>
            <a:spLocks noChangeArrowheads="1"/>
          </p:cNvSpPr>
          <p:nvPr/>
        </p:nvSpPr>
        <p:spPr bwMode="auto">
          <a:xfrm>
            <a:off x="4190732" y="2382053"/>
            <a:ext cx="526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20XX </a:t>
            </a:r>
            <a:r>
              <a:rPr lang="en-US" altLang="zh-CN"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PowerPoint</a:t>
            </a:r>
            <a:endPar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标</a:t>
            </a:r>
            <a:r>
              <a:rPr lang="zh-CN" altLang="en-US" sz="6600" b="1"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题文字内容</a:t>
            </a:r>
            <a:endPar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Box 3"/>
          <p:cNvSpPr>
            <a:spLocks noChangeArrowheads="1"/>
          </p:cNvSpPr>
          <p:nvPr/>
        </p:nvSpPr>
        <p:spPr bwMode="auto">
          <a:xfrm>
            <a:off x="9364943" y="1528093"/>
            <a:ext cx="2271776"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19900" b="1" dirty="0" smtClean="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rPr>
              <a:t>04</a:t>
            </a:r>
            <a:endParaRPr lang="zh-CN" altLang="en-US" sz="19900" b="1" dirty="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3493514" y="1489047"/>
            <a:ext cx="1769715" cy="3794592"/>
          </a:xfrm>
          <a:prstGeom prst="rect">
            <a:avLst/>
          </a:prstGeom>
          <a:noFill/>
        </p:spPr>
        <p:txBody>
          <a:bodyPr vert="eaVert" wrap="square" lIns="0" tIns="0" rIns="0" bIns="0" rtlCol="0" anchor="ctr" anchorCtr="0">
            <a:spAutoFit/>
          </a:bodyPr>
          <a:lstStyle/>
          <a:p>
            <a:pPr algn="ctr"/>
            <a:r>
              <a:rPr lang="zh-CN" altLang="en-US" sz="11500" b="1"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rot="5400000">
            <a:off x="1645732" y="3047789"/>
            <a:ext cx="3299296" cy="677108"/>
          </a:xfrm>
          <a:prstGeom prst="rect">
            <a:avLst/>
          </a:prstGeom>
          <a:noFill/>
        </p:spPr>
        <p:txBody>
          <a:bodyPr wrap="square" lIns="0" tIns="0" rIns="0" bIns="0">
            <a:spAutoFit/>
          </a:bodyPr>
          <a:lstStyle/>
          <a:p>
            <a:pPr algn="ctr">
              <a:defRPr/>
            </a:pPr>
            <a:r>
              <a:rPr lang="en-US" altLang="zh-CN" sz="44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5710332" y="2023589"/>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6241157" y="1961143"/>
            <a:ext cx="3331046" cy="4563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sz="2530"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2" name="MH_Number_2"/>
          <p:cNvSpPr/>
          <p:nvPr>
            <p:custDataLst>
              <p:tags r:id="rId5"/>
            </p:custDataLst>
          </p:nvPr>
        </p:nvSpPr>
        <p:spPr>
          <a:xfrm>
            <a:off x="5710332" y="2893105"/>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6241157" y="2830660"/>
            <a:ext cx="3525386" cy="4563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4" name="MH_Number_3"/>
          <p:cNvSpPr/>
          <p:nvPr>
            <p:custDataLst>
              <p:tags r:id="rId7"/>
            </p:custDataLst>
          </p:nvPr>
        </p:nvSpPr>
        <p:spPr>
          <a:xfrm>
            <a:off x="5710332" y="3762621"/>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6241157" y="3700176"/>
            <a:ext cx="3525386" cy="4563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530"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9"/>
            </p:custDataLst>
          </p:nvPr>
        </p:nvSpPr>
        <p:spPr>
          <a:xfrm>
            <a:off x="5710332" y="4632137"/>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6241157" y="4569691"/>
            <a:ext cx="3525386" cy="4563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16"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3" cstate="screen"/>
          <a:stretch>
            <a:fillRect/>
          </a:stretch>
        </p:blipFill>
        <p:spPr>
          <a:xfrm>
            <a:off x="9180060" y="4336405"/>
            <a:ext cx="3619934" cy="2661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500" autoRev="1" fill="hold">
                                          <p:stCondLst>
                                            <p:cond delay="0"/>
                                          </p:stCondLst>
                                        </p:cTn>
                                        <p:tgtEl>
                                          <p:spTgt spid="18"/>
                                        </p:tgtEl>
                                        <p:attrNameLst>
                                          <p:attrName>ppt_w</p:attrName>
                                        </p:attrNameLst>
                                      </p:cBhvr>
                                    </p:anim>
                                    <p:anim by="(#ppt_w*0.50)" calcmode="lin" valueType="num">
                                      <p:cBhvr>
                                        <p:cTn id="25" dur="500" decel="50000" autoRev="1" fill="hold">
                                          <p:stCondLst>
                                            <p:cond delay="0"/>
                                          </p:stCondLst>
                                        </p:cTn>
                                        <p:tgtEl>
                                          <p:spTgt spid="18"/>
                                        </p:tgtEl>
                                        <p:attrNameLst>
                                          <p:attrName>ppt_x</p:attrName>
                                        </p:attrNameLst>
                                      </p:cBhvr>
                                    </p:anim>
                                    <p:anim from="(-#ppt_h/2)" to="(#ppt_y)" calcmode="lin" valueType="num">
                                      <p:cBhvr>
                                        <p:cTn id="26" dur="1000" fill="hold">
                                          <p:stCondLst>
                                            <p:cond delay="0"/>
                                          </p:stCondLst>
                                        </p:cTn>
                                        <p:tgtEl>
                                          <p:spTgt spid="18"/>
                                        </p:tgtEl>
                                        <p:attrNameLst>
                                          <p:attrName>ppt_y</p:attrName>
                                        </p:attrNameLst>
                                      </p:cBhvr>
                                    </p:anim>
                                    <p:animRot by="21600000">
                                      <p:cBhvr>
                                        <p:cTn id="27" dur="1000" fill="hold">
                                          <p:stCondLst>
                                            <p:cond delay="0"/>
                                          </p:stCondLst>
                                        </p:cTn>
                                        <p:tgtEl>
                                          <p:spTgt spid="18"/>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by="(-#ppt_w*2)" calcmode="lin" valueType="num">
                                      <p:cBhvr rctx="PPT">
                                        <p:cTn id="30" dur="500" autoRev="1" fill="hold">
                                          <p:stCondLst>
                                            <p:cond delay="0"/>
                                          </p:stCondLst>
                                        </p:cTn>
                                        <p:tgtEl>
                                          <p:spTgt spid="19"/>
                                        </p:tgtEl>
                                        <p:attrNameLst>
                                          <p:attrName>ppt_w</p:attrName>
                                        </p:attrNameLst>
                                      </p:cBhvr>
                                    </p:anim>
                                    <p:anim by="(#ppt_w*0.50)" calcmode="lin" valueType="num">
                                      <p:cBhvr>
                                        <p:cTn id="31" dur="500" decel="50000" autoRev="1" fill="hold">
                                          <p:stCondLst>
                                            <p:cond delay="0"/>
                                          </p:stCondLst>
                                        </p:cTn>
                                        <p:tgtEl>
                                          <p:spTgt spid="19"/>
                                        </p:tgtEl>
                                        <p:attrNameLst>
                                          <p:attrName>ppt_x</p:attrName>
                                        </p:attrNameLst>
                                      </p:cBhvr>
                                    </p:anim>
                                    <p:anim from="(-#ppt_h/2)" to="(#ppt_y)" calcmode="lin" valueType="num">
                                      <p:cBhvr>
                                        <p:cTn id="32" dur="1000" fill="hold">
                                          <p:stCondLst>
                                            <p:cond delay="0"/>
                                          </p:stCondLst>
                                        </p:cTn>
                                        <p:tgtEl>
                                          <p:spTgt spid="19"/>
                                        </p:tgtEl>
                                        <p:attrNameLst>
                                          <p:attrName>ppt_y</p:attrName>
                                        </p:attrNameLst>
                                      </p:cBhvr>
                                    </p:anim>
                                    <p:animRot by="21600000">
                                      <p:cBhvr>
                                        <p:cTn id="33" dur="1000" fill="hold">
                                          <p:stCondLst>
                                            <p:cond delay="0"/>
                                          </p:stCondLst>
                                        </p:cTn>
                                        <p:tgtEl>
                                          <p:spTgt spid="1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文本框 40"/>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59455" y="2464197"/>
            <a:ext cx="2183543" cy="686389"/>
            <a:chOff x="897773" y="2357290"/>
            <a:chExt cx="2384237" cy="749476"/>
          </a:xfrm>
        </p:grpSpPr>
        <p:sp>
          <p:nvSpPr>
            <p:cNvPr id="154" name="TextBox 153"/>
            <p:cNvSpPr txBox="1"/>
            <p:nvPr/>
          </p:nvSpPr>
          <p:spPr>
            <a:xfrm>
              <a:off x="1403756" y="2357290"/>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2059455" y="3871296"/>
            <a:ext cx="2183543" cy="693353"/>
            <a:chOff x="897773" y="3893722"/>
            <a:chExt cx="2384237" cy="757081"/>
          </a:xfrm>
        </p:grpSpPr>
        <p:sp>
          <p:nvSpPr>
            <p:cNvPr id="159" name="TextBox 158"/>
            <p:cNvSpPr txBox="1"/>
            <p:nvPr/>
          </p:nvSpPr>
          <p:spPr>
            <a:xfrm>
              <a:off x="1403762" y="3893722"/>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2059455" y="5252265"/>
            <a:ext cx="2183543" cy="725132"/>
            <a:chOff x="897773" y="5401618"/>
            <a:chExt cx="2384237" cy="791781"/>
          </a:xfrm>
        </p:grpSpPr>
        <p:sp>
          <p:nvSpPr>
            <p:cNvPr id="164" name="TextBox 163"/>
            <p:cNvSpPr txBox="1"/>
            <p:nvPr/>
          </p:nvSpPr>
          <p:spPr>
            <a:xfrm>
              <a:off x="1403762" y="5401618"/>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8609655" y="2455132"/>
            <a:ext cx="2183543" cy="695451"/>
            <a:chOff x="8854418" y="2347395"/>
            <a:chExt cx="2384237" cy="759371"/>
          </a:xfrm>
        </p:grpSpPr>
        <p:sp>
          <p:nvSpPr>
            <p:cNvPr id="287" name="TextBox 286"/>
            <p:cNvSpPr txBox="1"/>
            <p:nvPr/>
          </p:nvSpPr>
          <p:spPr>
            <a:xfrm>
              <a:off x="9360407" y="2347395"/>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8609655" y="3839220"/>
            <a:ext cx="2183543" cy="725430"/>
            <a:chOff x="8854418" y="3858698"/>
            <a:chExt cx="2384237" cy="792106"/>
          </a:xfrm>
        </p:grpSpPr>
        <p:sp>
          <p:nvSpPr>
            <p:cNvPr id="292" name="TextBox 291"/>
            <p:cNvSpPr txBox="1"/>
            <p:nvPr/>
          </p:nvSpPr>
          <p:spPr>
            <a:xfrm>
              <a:off x="9360407" y="3858698"/>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0" name="文本框 149"/>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30425" y="2594899"/>
            <a:ext cx="4189787" cy="4161791"/>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7128993" y="4383384"/>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81"/>
          <p:cNvGrpSpPr/>
          <p:nvPr/>
        </p:nvGrpSpPr>
        <p:grpSpPr>
          <a:xfrm>
            <a:off x="7112327" y="4372560"/>
            <a:ext cx="1869713" cy="347491"/>
            <a:chOff x="7183923" y="3575245"/>
            <a:chExt cx="2041562" cy="379430"/>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Content Placeholder 2"/>
            <p:cNvSpPr txBox="1"/>
            <p:nvPr/>
          </p:nvSpPr>
          <p:spPr>
            <a:xfrm>
              <a:off x="7183923" y="3575245"/>
              <a:ext cx="716892"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5" name="Rectangle 84"/>
          <p:cNvSpPr/>
          <p:nvPr/>
        </p:nvSpPr>
        <p:spPr>
          <a:xfrm>
            <a:off x="7128993" y="5738725"/>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Group 85"/>
          <p:cNvGrpSpPr/>
          <p:nvPr/>
        </p:nvGrpSpPr>
        <p:grpSpPr>
          <a:xfrm>
            <a:off x="7112327" y="5729125"/>
            <a:ext cx="1542704" cy="347491"/>
            <a:chOff x="7183923" y="5056502"/>
            <a:chExt cx="1684497" cy="379431"/>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p:nvPr/>
          </p:nvSpPr>
          <p:spPr>
            <a:xfrm>
              <a:off x="7183923" y="5056502"/>
              <a:ext cx="716892" cy="379431"/>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sp>
        <p:nvSpPr>
          <p:cNvPr id="89" name="Rectangle 88"/>
          <p:cNvSpPr/>
          <p:nvPr/>
        </p:nvSpPr>
        <p:spPr>
          <a:xfrm>
            <a:off x="7128993" y="5284273"/>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0" name="Group 89"/>
          <p:cNvGrpSpPr/>
          <p:nvPr/>
        </p:nvGrpSpPr>
        <p:grpSpPr>
          <a:xfrm>
            <a:off x="7112327" y="5273445"/>
            <a:ext cx="2778071" cy="347491"/>
            <a:chOff x="7183923" y="4558935"/>
            <a:chExt cx="3033408" cy="379430"/>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Content Placeholder 2"/>
            <p:cNvSpPr txBox="1"/>
            <p:nvPr/>
          </p:nvSpPr>
          <p:spPr>
            <a:xfrm>
              <a:off x="7183923" y="4558935"/>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sp>
        <p:nvSpPr>
          <p:cNvPr id="93" name="Rectangle 92"/>
          <p:cNvSpPr/>
          <p:nvPr/>
        </p:nvSpPr>
        <p:spPr>
          <a:xfrm>
            <a:off x="7128993" y="4830267"/>
            <a:ext cx="3706097" cy="3002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4" name="Group 93"/>
          <p:cNvGrpSpPr/>
          <p:nvPr/>
        </p:nvGrpSpPr>
        <p:grpSpPr>
          <a:xfrm>
            <a:off x="7112327" y="4819439"/>
            <a:ext cx="2196723" cy="347491"/>
            <a:chOff x="7183923" y="4063200"/>
            <a:chExt cx="2398628" cy="379430"/>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Content Placeholder 2"/>
            <p:cNvSpPr txBox="1"/>
            <p:nvPr/>
          </p:nvSpPr>
          <p:spPr>
            <a:xfrm>
              <a:off x="7183923" y="4063200"/>
              <a:ext cx="716891" cy="379430"/>
            </a:xfrm>
            <a:prstGeom prst="rect">
              <a:avLst/>
            </a:prstGeom>
            <a:noFill/>
          </p:spPr>
          <p:txBody>
            <a:bodyPr vert="horz" wrap="square" lIns="111657" tIns="55828" rIns="111657" bIns="5582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grpSp>
        <p:nvGrpSpPr>
          <p:cNvPr id="97" name="Group 96"/>
          <p:cNvGrpSpPr/>
          <p:nvPr/>
        </p:nvGrpSpPr>
        <p:grpSpPr>
          <a:xfrm>
            <a:off x="6671219" y="4815521"/>
            <a:ext cx="303711" cy="304230"/>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4" name="Group 103"/>
          <p:cNvGrpSpPr/>
          <p:nvPr/>
        </p:nvGrpSpPr>
        <p:grpSpPr>
          <a:xfrm>
            <a:off x="6697641" y="5746669"/>
            <a:ext cx="258082" cy="294879"/>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9" name="Group 108"/>
          <p:cNvGrpSpPr/>
          <p:nvPr/>
        </p:nvGrpSpPr>
        <p:grpSpPr>
          <a:xfrm>
            <a:off x="6726195" y="4378634"/>
            <a:ext cx="208703" cy="304230"/>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2" name="Group 111"/>
          <p:cNvGrpSpPr/>
          <p:nvPr/>
        </p:nvGrpSpPr>
        <p:grpSpPr>
          <a:xfrm>
            <a:off x="6709529" y="5281094"/>
            <a:ext cx="227912" cy="304230"/>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TextBox 115"/>
          <p:cNvSpPr txBox="1"/>
          <p:nvPr/>
        </p:nvSpPr>
        <p:spPr>
          <a:xfrm>
            <a:off x="6675599" y="2849811"/>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Rectangle 117"/>
          <p:cNvSpPr/>
          <p:nvPr/>
        </p:nvSpPr>
        <p:spPr>
          <a:xfrm>
            <a:off x="6675598" y="3072711"/>
            <a:ext cx="4159493" cy="281872"/>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文本框 114"/>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left)">
                                      <p:cBhvr>
                                        <p:cTn id="17" dur="500"/>
                                        <p:tgtEl>
                                          <p:spTgt spid="1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ppt_w</p:attrName>
                                        </p:attrNameLst>
                                      </p:cBhvr>
                                      <p:tavLst>
                                        <p:tav tm="0">
                                          <p:val>
                                            <p:fltVal val="0"/>
                                          </p:val>
                                        </p:tav>
                                        <p:tav tm="100000">
                                          <p:val>
                                            <p:strVal val="#ppt_w"/>
                                          </p:val>
                                        </p:tav>
                                      </p:tavLst>
                                    </p:anim>
                                    <p:anim calcmode="lin" valueType="num">
                                      <p:cBhvr>
                                        <p:cTn id="22" dur="500" fill="hold"/>
                                        <p:tgtEl>
                                          <p:spTgt spid="109"/>
                                        </p:tgtEl>
                                        <p:attrNameLst>
                                          <p:attrName>ppt_h</p:attrName>
                                        </p:attrNameLst>
                                      </p:cBhvr>
                                      <p:tavLst>
                                        <p:tav tm="0">
                                          <p:val>
                                            <p:fltVal val="0"/>
                                          </p:val>
                                        </p:tav>
                                        <p:tav tm="100000">
                                          <p:val>
                                            <p:strVal val="#ppt_h"/>
                                          </p:val>
                                        </p:tav>
                                      </p:tavLst>
                                    </p:anim>
                                    <p:animEffect transition="in" filter="fade">
                                      <p:cBhvr>
                                        <p:cTn id="23" dur="500"/>
                                        <p:tgtEl>
                                          <p:spTgt spid="1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500" fill="hold"/>
                                        <p:tgtEl>
                                          <p:spTgt spid="112"/>
                                        </p:tgtEl>
                                        <p:attrNameLst>
                                          <p:attrName>ppt_w</p:attrName>
                                        </p:attrNameLst>
                                      </p:cBhvr>
                                      <p:tavLst>
                                        <p:tav tm="0">
                                          <p:val>
                                            <p:fltVal val="0"/>
                                          </p:val>
                                        </p:tav>
                                        <p:tav tm="100000">
                                          <p:val>
                                            <p:strVal val="#ppt_w"/>
                                          </p:val>
                                        </p:tav>
                                      </p:tavLst>
                                    </p:anim>
                                    <p:anim calcmode="lin" valueType="num">
                                      <p:cBhvr>
                                        <p:cTn id="42" dur="500" fill="hold"/>
                                        <p:tgtEl>
                                          <p:spTgt spid="112"/>
                                        </p:tgtEl>
                                        <p:attrNameLst>
                                          <p:attrName>ppt_h</p:attrName>
                                        </p:attrNameLst>
                                      </p:cBhvr>
                                      <p:tavLst>
                                        <p:tav tm="0">
                                          <p:val>
                                            <p:fltVal val="0"/>
                                          </p:val>
                                        </p:tav>
                                        <p:tav tm="100000">
                                          <p:val>
                                            <p:strVal val="#ppt_h"/>
                                          </p:val>
                                        </p:tav>
                                      </p:tavLst>
                                    </p:anim>
                                    <p:animEffect transition="in" filter="fade">
                                      <p:cBhvr>
                                        <p:cTn id="43" dur="500"/>
                                        <p:tgtEl>
                                          <p:spTgt spid="11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left)">
                                      <p:cBhvr>
                                        <p:cTn id="57" dur="500"/>
                                        <p:tgtEl>
                                          <p:spTgt spid="85"/>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left)">
                                      <p:cBhvr>
                                        <p:cTn id="65" dur="500"/>
                                        <p:tgtEl>
                                          <p:spTgt spid="94"/>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6" grpId="0"/>
      <p:bldP spid="1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52" y="0"/>
            <a:ext cx="12858045" cy="7232650"/>
          </a:xfrm>
          <a:prstGeom prst="rect">
            <a:avLst/>
          </a:prstGeom>
        </p:spPr>
      </p:pic>
      <p:pic>
        <p:nvPicPr>
          <p:cNvPr id="2" name="图片 1"/>
          <p:cNvPicPr>
            <a:picLocks noChangeAspect="1"/>
          </p:cNvPicPr>
          <p:nvPr/>
        </p:nvPicPr>
        <p:blipFill>
          <a:blip r:embed="rId4" cstate="screen"/>
          <a:stretch>
            <a:fillRect/>
          </a:stretch>
        </p:blipFill>
        <p:spPr>
          <a:xfrm>
            <a:off x="3262726" y="2392189"/>
            <a:ext cx="6333297" cy="7232650"/>
          </a:xfrm>
          <a:prstGeom prst="rect">
            <a:avLst/>
          </a:prstGeom>
        </p:spPr>
      </p:pic>
      <p:sp>
        <p:nvSpPr>
          <p:cNvPr id="9" name="TextBox 5"/>
          <p:cNvSpPr txBox="1">
            <a:spLocks noChangeArrowheads="1"/>
          </p:cNvSpPr>
          <p:nvPr/>
        </p:nvSpPr>
        <p:spPr bwMode="auto">
          <a:xfrm>
            <a:off x="2973418" y="2392189"/>
            <a:ext cx="6911914" cy="715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900" noProof="1">
                <a:solidFill>
                  <a:srgbClr val="79B50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900" dirty="0">
              <a:solidFill>
                <a:srgbClr val="79B50F"/>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900" dirty="0">
              <a:solidFill>
                <a:srgbClr val="79B5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6"/>
          <p:cNvSpPr txBox="1">
            <a:spLocks noChangeArrowheads="1"/>
          </p:cNvSpPr>
          <p:nvPr/>
        </p:nvSpPr>
        <p:spPr bwMode="auto">
          <a:xfrm>
            <a:off x="1488424" y="952029"/>
            <a:ext cx="9881903" cy="168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800" kern="2000" dirty="0" smtClean="0">
                <a:solidFill>
                  <a:srgbClr val="79B50F"/>
                </a:solidFill>
                <a:latin typeface="方正粗谭黑简体" panose="02000000000000000000" pitchFamily="2" charset="-122"/>
                <a:ea typeface="方正粗谭黑简体" panose="02000000000000000000" pitchFamily="2" charset="-122"/>
                <a:cs typeface="+mn-ea"/>
                <a:sym typeface="Arial" panose="020B0604020202020204" pitchFamily="34" charset="0"/>
              </a:rPr>
              <a:t>感谢聆听 批评指导</a:t>
            </a:r>
            <a:endParaRPr lang="zh-CN" altLang="en-US" sz="8800" kern="2000" dirty="0">
              <a:solidFill>
                <a:srgbClr val="79B50F"/>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14" name="TextBox 18"/>
          <p:cNvSpPr txBox="1"/>
          <p:nvPr/>
        </p:nvSpPr>
        <p:spPr>
          <a:xfrm>
            <a:off x="4989215" y="2804844"/>
            <a:ext cx="2509930" cy="472630"/>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dirty="0">
                <a:solidFill>
                  <a:srgbClr val="79B50F"/>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zh-CN" altLang="en-US" sz="2110" dirty="0" smtClean="0">
                <a:solidFill>
                  <a:srgbClr val="79B50F"/>
                </a:solidFill>
                <a:latin typeface="Arial" panose="020B0604020202020204" pitchFamily="34" charset="0"/>
                <a:ea typeface="微软雅黑" panose="020B0503020204020204" pitchFamily="34" charset="-122"/>
                <a:cs typeface="+mn-ea"/>
                <a:sym typeface="Arial" panose="020B0604020202020204" pitchFamily="34" charset="0"/>
              </a:rPr>
              <a:t>：第一</a:t>
            </a:r>
            <a:r>
              <a:rPr lang="en-US" altLang="zh-CN" sz="2110" dirty="0" smtClean="0">
                <a:solidFill>
                  <a:srgbClr val="79B50F"/>
                </a:solidFill>
                <a:latin typeface="Arial" panose="020B0604020202020204" pitchFamily="34" charset="0"/>
                <a:ea typeface="微软雅黑" panose="020B0503020204020204" pitchFamily="34" charset="-122"/>
                <a:cs typeface="+mn-ea"/>
                <a:sym typeface="Arial" panose="020B0604020202020204" pitchFamily="34" charset="0"/>
              </a:rPr>
              <a:t>PPT</a:t>
            </a:r>
            <a:endParaRPr lang="en-US" altLang="zh-CN" sz="2110" dirty="0">
              <a:solidFill>
                <a:srgbClr val="79B50F"/>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1" y="4091804"/>
            <a:ext cx="8517607"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p:nvPr/>
        </p:nvSpPr>
        <p:spPr bwMode="auto">
          <a:xfrm>
            <a:off x="0" y="4640949"/>
            <a:ext cx="12858750"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screen"/>
          <a:stretch>
            <a:fillRect/>
          </a:stretch>
        </p:blipFill>
        <p:spPr>
          <a:xfrm flipH="1">
            <a:off x="380703" y="1752308"/>
            <a:ext cx="3456384" cy="2661259"/>
          </a:xfrm>
          <a:prstGeom prst="rect">
            <a:avLst/>
          </a:prstGeom>
        </p:spPr>
      </p:pic>
      <p:sp>
        <p:nvSpPr>
          <p:cNvPr id="15" name="Text Box 3"/>
          <p:cNvSpPr>
            <a:spLocks noChangeArrowheads="1"/>
          </p:cNvSpPr>
          <p:nvPr/>
        </p:nvSpPr>
        <p:spPr bwMode="auto">
          <a:xfrm>
            <a:off x="4190732" y="2382053"/>
            <a:ext cx="526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20XX </a:t>
            </a:r>
            <a:r>
              <a:rPr lang="en-US" altLang="zh-CN"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PowerPoint</a:t>
            </a:r>
            <a:endPar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标</a:t>
            </a:r>
            <a:r>
              <a:rPr lang="zh-CN" altLang="en-US" sz="6600" b="1"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题文字内容</a:t>
            </a:r>
            <a:endPar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Box 3"/>
          <p:cNvSpPr>
            <a:spLocks noChangeArrowheads="1"/>
          </p:cNvSpPr>
          <p:nvPr/>
        </p:nvSpPr>
        <p:spPr bwMode="auto">
          <a:xfrm>
            <a:off x="9823402" y="1528093"/>
            <a:ext cx="1813317"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19900" b="1" dirty="0" smtClean="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rPr>
              <a:t>01</a:t>
            </a:r>
            <a:endParaRPr lang="zh-CN" altLang="en-US" sz="19900" b="1" dirty="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43"/>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629175" y="2812450"/>
            <a:ext cx="939840" cy="590685"/>
            <a:chOff x="686838" y="2184398"/>
            <a:chExt cx="1192213" cy="749301"/>
          </a:xfrm>
          <a:solidFill>
            <a:schemeClr val="accent1"/>
          </a:solidFill>
        </p:grpSpPr>
        <p:sp>
          <p:nvSpPr>
            <p:cNvPr id="15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48"/>
          <p:cNvGrpSpPr/>
          <p:nvPr/>
        </p:nvGrpSpPr>
        <p:grpSpPr>
          <a:xfrm>
            <a:off x="3593429" y="1559935"/>
            <a:ext cx="721033" cy="1779143"/>
            <a:chOff x="2000250" y="1211262"/>
            <a:chExt cx="512763" cy="1265238"/>
          </a:xfrm>
        </p:grpSpPr>
        <p:grpSp>
          <p:nvGrpSpPr>
            <p:cNvPr id="4" name="Group 145"/>
            <p:cNvGrpSpPr/>
            <p:nvPr/>
          </p:nvGrpSpPr>
          <p:grpSpPr>
            <a:xfrm>
              <a:off x="2000250" y="1279525"/>
              <a:ext cx="512763" cy="1196975"/>
              <a:chOff x="2000250" y="982663"/>
              <a:chExt cx="512763" cy="1196975"/>
            </a:xfrm>
            <a:solidFill>
              <a:schemeClr val="tx1">
                <a:lumMod val="50000"/>
                <a:lumOff val="50000"/>
              </a:schemeClr>
            </a:solidFill>
          </p:grpSpPr>
          <p:sp>
            <p:nvSpPr>
              <p:cNvPr id="1031" name="Oval 7"/>
              <p:cNvSpPr>
                <a:spLocks noChangeArrowheads="1"/>
              </p:cNvSpPr>
              <p:nvPr/>
            </p:nvSpPr>
            <p:spPr bwMode="auto">
              <a:xfrm>
                <a:off x="2192338" y="1081088"/>
                <a:ext cx="23813" cy="254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3" name="Freeform 9"/>
              <p:cNvSpPr/>
              <p:nvPr/>
            </p:nvSpPr>
            <p:spPr bwMode="auto">
              <a:xfrm>
                <a:off x="2201863" y="1497013"/>
                <a:ext cx="58738" cy="61912"/>
              </a:xfrm>
              <a:custGeom>
                <a:avLst/>
                <a:gdLst/>
                <a:ahLst/>
                <a:cxnLst>
                  <a:cxn ang="0">
                    <a:pos x="0" y="0"/>
                  </a:cxn>
                  <a:cxn ang="0">
                    <a:pos x="17" y="5"/>
                  </a:cxn>
                  <a:cxn ang="0">
                    <a:pos x="32" y="25"/>
                  </a:cxn>
                  <a:cxn ang="0">
                    <a:pos x="10" y="36"/>
                  </a:cxn>
                  <a:cxn ang="0">
                    <a:pos x="0" y="34"/>
                  </a:cxn>
                  <a:cxn ang="0">
                    <a:pos x="0" y="0"/>
                  </a:cxn>
                </a:cxnLst>
                <a:rect l="0" t="0" r="r" b="b"/>
                <a:pathLst>
                  <a:path w="36" h="38">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4" name="Freeform 10"/>
              <p:cNvSpPr/>
              <p:nvPr/>
            </p:nvSpPr>
            <p:spPr bwMode="auto">
              <a:xfrm>
                <a:off x="2197100" y="1490663"/>
                <a:ext cx="33338" cy="14287"/>
              </a:xfrm>
              <a:custGeom>
                <a:avLst/>
                <a:gdLst/>
                <a:ahLst/>
                <a:cxnLst>
                  <a:cxn ang="0">
                    <a:pos x="0" y="4"/>
                  </a:cxn>
                  <a:cxn ang="0">
                    <a:pos x="4" y="8"/>
                  </a:cxn>
                  <a:cxn ang="0">
                    <a:pos x="16" y="8"/>
                  </a:cxn>
                  <a:cxn ang="0">
                    <a:pos x="20" y="4"/>
                  </a:cxn>
                  <a:cxn ang="0">
                    <a:pos x="16" y="0"/>
                  </a:cxn>
                  <a:cxn ang="0">
                    <a:pos x="4" y="0"/>
                  </a:cxn>
                  <a:cxn ang="0">
                    <a:pos x="0" y="4"/>
                  </a:cxn>
                </a:cxnLst>
                <a:rect l="0" t="0" r="r" b="b"/>
                <a:pathLst>
                  <a:path w="20" h="8">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0" name="Freeform 16"/>
              <p:cNvSpPr/>
              <p:nvPr/>
            </p:nvSpPr>
            <p:spPr bwMode="auto">
              <a:xfrm>
                <a:off x="2197100" y="1490663"/>
                <a:ext cx="33338" cy="14287"/>
              </a:xfrm>
              <a:custGeom>
                <a:avLst/>
                <a:gdLst/>
                <a:ahLst/>
                <a:cxnLst>
                  <a:cxn ang="0">
                    <a:pos x="16" y="0"/>
                  </a:cxn>
                  <a:cxn ang="0">
                    <a:pos x="4" y="0"/>
                  </a:cxn>
                  <a:cxn ang="0">
                    <a:pos x="0" y="4"/>
                  </a:cxn>
                  <a:cxn ang="0">
                    <a:pos x="3" y="8"/>
                  </a:cxn>
                  <a:cxn ang="0">
                    <a:pos x="4" y="8"/>
                  </a:cxn>
                  <a:cxn ang="0">
                    <a:pos x="16" y="8"/>
                  </a:cxn>
                  <a:cxn ang="0">
                    <a:pos x="17" y="8"/>
                  </a:cxn>
                  <a:cxn ang="0">
                    <a:pos x="20" y="4"/>
                  </a:cxn>
                  <a:cxn ang="0">
                    <a:pos x="16" y="0"/>
                  </a:cxn>
                </a:cxnLst>
                <a:rect l="0" t="0" r="r" b="b"/>
                <a:pathLst>
                  <a:path w="20" h="8">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2" name="Freeform 18"/>
              <p:cNvSpPr/>
              <p:nvPr/>
            </p:nvSpPr>
            <p:spPr bwMode="auto">
              <a:xfrm>
                <a:off x="2195513" y="1081088"/>
                <a:ext cx="19050" cy="6350"/>
              </a:xfrm>
              <a:custGeom>
                <a:avLst/>
                <a:gdLst/>
                <a:ahLst/>
                <a:cxnLst>
                  <a:cxn ang="0">
                    <a:pos x="6" y="0"/>
                  </a:cxn>
                  <a:cxn ang="0">
                    <a:pos x="0" y="4"/>
                  </a:cxn>
                  <a:cxn ang="0">
                    <a:pos x="12" y="4"/>
                  </a:cxn>
                  <a:cxn ang="0">
                    <a:pos x="6" y="0"/>
                  </a:cxn>
                </a:cxnLst>
                <a:rect l="0" t="0" r="r" b="b"/>
                <a:pathLst>
                  <a:path w="12" h="4">
                    <a:moveTo>
                      <a:pt x="6" y="0"/>
                    </a:moveTo>
                    <a:cubicBezTo>
                      <a:pt x="4" y="0"/>
                      <a:pt x="2" y="1"/>
                      <a:pt x="0" y="4"/>
                    </a:cubicBezTo>
                    <a:cubicBezTo>
                      <a:pt x="12" y="4"/>
                      <a:pt x="12" y="4"/>
                      <a:pt x="12" y="4"/>
                    </a:cubicBezTo>
                    <a:cubicBezTo>
                      <a:pt x="11" y="1"/>
                      <a:pt x="8" y="0"/>
                      <a:pt x="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3" name="Freeform 19"/>
              <p:cNvSpPr/>
              <p:nvPr/>
            </p:nvSpPr>
            <p:spPr bwMode="auto">
              <a:xfrm>
                <a:off x="2201863" y="1504950"/>
                <a:ext cx="42863" cy="6350"/>
              </a:xfrm>
              <a:custGeom>
                <a:avLst/>
                <a:gdLst/>
                <a:ahLst/>
                <a:cxnLst>
                  <a:cxn ang="0">
                    <a:pos x="14" y="0"/>
                  </a:cxn>
                  <a:cxn ang="0">
                    <a:pos x="13" y="0"/>
                  </a:cxn>
                  <a:cxn ang="0">
                    <a:pos x="1" y="0"/>
                  </a:cxn>
                  <a:cxn ang="0">
                    <a:pos x="0" y="0"/>
                  </a:cxn>
                  <a:cxn ang="0">
                    <a:pos x="0" y="4"/>
                  </a:cxn>
                  <a:cxn ang="0">
                    <a:pos x="26" y="4"/>
                  </a:cxn>
                  <a:cxn ang="0">
                    <a:pos x="17" y="0"/>
                  </a:cxn>
                  <a:cxn ang="0">
                    <a:pos x="14" y="0"/>
                  </a:cxn>
                </a:cxnLst>
                <a:rect l="0" t="0" r="r" b="b"/>
                <a:pathLst>
                  <a:path w="26" h="4">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5" name="Freeform 21"/>
              <p:cNvSpPr/>
              <p:nvPr/>
            </p:nvSpPr>
            <p:spPr bwMode="auto">
              <a:xfrm>
                <a:off x="2192338" y="1087438"/>
                <a:ext cx="23813" cy="19050"/>
              </a:xfrm>
              <a:custGeom>
                <a:avLst/>
                <a:gdLst/>
                <a:ahLst/>
                <a:cxnLst>
                  <a:cxn ang="0">
                    <a:pos x="13" y="0"/>
                  </a:cxn>
                  <a:cxn ang="0">
                    <a:pos x="1" y="0"/>
                  </a:cxn>
                  <a:cxn ang="0">
                    <a:pos x="0" y="4"/>
                  </a:cxn>
                  <a:cxn ang="0">
                    <a:pos x="7" y="12"/>
                  </a:cxn>
                  <a:cxn ang="0">
                    <a:pos x="14" y="4"/>
                  </a:cxn>
                  <a:cxn ang="0">
                    <a:pos x="13" y="0"/>
                  </a:cxn>
                </a:cxnLst>
                <a:rect l="0" t="0" r="r" b="b"/>
                <a:pathLst>
                  <a:path w="14" h="12">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0" name="Freeform 36"/>
              <p:cNvSpPr/>
              <p:nvPr/>
            </p:nvSpPr>
            <p:spPr bwMode="auto">
              <a:xfrm>
                <a:off x="2149475" y="1600200"/>
                <a:ext cx="363538" cy="531812"/>
              </a:xfrm>
              <a:custGeom>
                <a:avLst/>
                <a:gdLst/>
                <a:ahLst/>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l="0" t="0" r="r" b="b"/>
                <a:pathLst>
                  <a:path w="218" h="320">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1" name="Freeform 37"/>
              <p:cNvSpPr/>
              <p:nvPr/>
            </p:nvSpPr>
            <p:spPr bwMode="auto">
              <a:xfrm>
                <a:off x="2208213" y="2132013"/>
                <a:ext cx="149225" cy="47625"/>
              </a:xfrm>
              <a:custGeom>
                <a:avLst/>
                <a:gdLst/>
                <a:ahLst/>
                <a:cxnLst>
                  <a:cxn ang="0">
                    <a:pos x="53" y="0"/>
                  </a:cxn>
                  <a:cxn ang="0">
                    <a:pos x="0" y="0"/>
                  </a:cxn>
                  <a:cxn ang="0">
                    <a:pos x="0" y="29"/>
                  </a:cxn>
                  <a:cxn ang="0">
                    <a:pos x="83" y="29"/>
                  </a:cxn>
                  <a:cxn ang="0">
                    <a:pos x="53" y="0"/>
                  </a:cxn>
                </a:cxnLst>
                <a:rect l="0" t="0" r="r" b="b"/>
                <a:pathLst>
                  <a:path w="90" h="29">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2" name="Freeform 38"/>
              <p:cNvSpPr/>
              <p:nvPr/>
            </p:nvSpPr>
            <p:spPr bwMode="auto">
              <a:xfrm>
                <a:off x="2000250" y="982663"/>
                <a:ext cx="449263" cy="635000"/>
              </a:xfrm>
              <a:custGeom>
                <a:avLst/>
                <a:gdLst/>
                <a:ahLst/>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l="0" t="0" r="r" b="b"/>
                <a:pathLst>
                  <a:path w="270" h="382">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3" name="Freeform 39"/>
              <p:cNvSpPr/>
              <p:nvPr/>
            </p:nvSpPr>
            <p:spPr bwMode="auto">
              <a:xfrm>
                <a:off x="2082800" y="1374775"/>
                <a:ext cx="34925" cy="93662"/>
              </a:xfrm>
              <a:custGeom>
                <a:avLst/>
                <a:gdLst/>
                <a:ahLst/>
                <a:cxnLst>
                  <a:cxn ang="0">
                    <a:pos x="3" y="33"/>
                  </a:cxn>
                  <a:cxn ang="0">
                    <a:pos x="19" y="0"/>
                  </a:cxn>
                  <a:cxn ang="0">
                    <a:pos x="21" y="56"/>
                  </a:cxn>
                  <a:cxn ang="0">
                    <a:pos x="3" y="33"/>
                  </a:cxn>
                </a:cxnLst>
                <a:rect l="0" t="0" r="r" b="b"/>
                <a:pathLst>
                  <a:path w="21" h="56">
                    <a:moveTo>
                      <a:pt x="3" y="33"/>
                    </a:moveTo>
                    <a:cubicBezTo>
                      <a:pt x="4" y="27"/>
                      <a:pt x="10" y="12"/>
                      <a:pt x="19" y="0"/>
                    </a:cubicBezTo>
                    <a:cubicBezTo>
                      <a:pt x="20" y="22"/>
                      <a:pt x="20" y="41"/>
                      <a:pt x="21" y="56"/>
                    </a:cubicBezTo>
                    <a:cubicBezTo>
                      <a:pt x="9" y="51"/>
                      <a:pt x="0" y="43"/>
                      <a:pt x="3" y="33"/>
                    </a:cubicBezTo>
                    <a:close/>
                  </a:path>
                </a:pathLst>
              </a:custGeom>
              <a:solidFill>
                <a:schemeClr val="tx1">
                  <a:lumMod val="25000"/>
                  <a:lumOff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4" name="Freeform 40"/>
              <p:cNvSpPr/>
              <p:nvPr/>
            </p:nvSpPr>
            <p:spPr bwMode="auto">
              <a:xfrm>
                <a:off x="2200275" y="1155700"/>
                <a:ext cx="1588" cy="1587"/>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3"/>
            <p:cNvGrpSpPr/>
            <p:nvPr/>
          </p:nvGrpSpPr>
          <p:grpSpPr>
            <a:xfrm>
              <a:off x="2265363" y="1211262"/>
              <a:ext cx="246062" cy="158750"/>
              <a:chOff x="2265363" y="914400"/>
              <a:chExt cx="246062" cy="158750"/>
            </a:xfrm>
          </p:grpSpPr>
          <p:sp>
            <p:nvSpPr>
              <p:cNvPr id="1032" name="Freeform 8"/>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B73427"/>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9" name="Freeform 15"/>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solidFill>
                <a:srgbClr val="ECDFDE"/>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0" name="Freeform 76"/>
              <p:cNvSpPr/>
              <p:nvPr/>
            </p:nvSpPr>
            <p:spPr bwMode="auto">
              <a:xfrm>
                <a:off x="2395538" y="919163"/>
                <a:ext cx="100013" cy="103187"/>
              </a:xfrm>
              <a:custGeom>
                <a:avLst/>
                <a:gdLst/>
                <a:ahLst/>
                <a:cxnLst>
                  <a:cxn ang="0">
                    <a:pos x="42" y="0"/>
                  </a:cxn>
                  <a:cxn ang="0">
                    <a:pos x="0" y="34"/>
                  </a:cxn>
                  <a:cxn ang="0">
                    <a:pos x="15" y="65"/>
                  </a:cxn>
                  <a:cxn ang="0">
                    <a:pos x="63" y="54"/>
                  </a:cxn>
                  <a:cxn ang="0">
                    <a:pos x="42" y="0"/>
                  </a:cxn>
                </a:cxnLst>
                <a:rect l="0" t="0" r="r" b="b"/>
                <a:pathLst>
                  <a:path w="63" h="65">
                    <a:moveTo>
                      <a:pt x="42" y="0"/>
                    </a:moveTo>
                    <a:lnTo>
                      <a:pt x="0" y="34"/>
                    </a:lnTo>
                    <a:lnTo>
                      <a:pt x="15" y="65"/>
                    </a:lnTo>
                    <a:lnTo>
                      <a:pt x="63" y="54"/>
                    </a:lnTo>
                    <a:lnTo>
                      <a:pt x="42" y="0"/>
                    </a:lnTo>
                    <a:close/>
                  </a:path>
                </a:pathLst>
              </a:custGeom>
              <a:solidFill>
                <a:srgbClr val="D6412D"/>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1" name="Freeform 77"/>
              <p:cNvSpPr/>
              <p:nvPr/>
            </p:nvSpPr>
            <p:spPr bwMode="auto">
              <a:xfrm>
                <a:off x="2395538" y="919163"/>
                <a:ext cx="100013" cy="103187"/>
              </a:xfrm>
              <a:custGeom>
                <a:avLst/>
                <a:gdLst/>
                <a:ahLst/>
                <a:cxnLst>
                  <a:cxn ang="0">
                    <a:pos x="42" y="0"/>
                  </a:cxn>
                  <a:cxn ang="0">
                    <a:pos x="0" y="34"/>
                  </a:cxn>
                  <a:cxn ang="0">
                    <a:pos x="15" y="65"/>
                  </a:cxn>
                  <a:cxn ang="0">
                    <a:pos x="63" y="54"/>
                  </a:cxn>
                </a:cxnLst>
                <a:rect l="0" t="0" r="r" b="b"/>
                <a:pathLst>
                  <a:path w="63" h="65">
                    <a:moveTo>
                      <a:pt x="42" y="0"/>
                    </a:moveTo>
                    <a:lnTo>
                      <a:pt x="0" y="34"/>
                    </a:lnTo>
                    <a:lnTo>
                      <a:pt x="15" y="65"/>
                    </a:lnTo>
                    <a:lnTo>
                      <a:pt x="63" y="54"/>
                    </a:ln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2" name="Freeform 78"/>
              <p:cNvSpPr/>
              <p:nvPr/>
            </p:nvSpPr>
            <p:spPr bwMode="auto">
              <a:xfrm>
                <a:off x="2447925" y="914400"/>
                <a:ext cx="63500" cy="96837"/>
              </a:xfrm>
              <a:custGeom>
                <a:avLst/>
                <a:gdLst/>
                <a:ahLst/>
                <a:cxnLst>
                  <a:cxn ang="0">
                    <a:pos x="5" y="34"/>
                  </a:cxn>
                  <a:cxn ang="0">
                    <a:pos x="29" y="55"/>
                  </a:cxn>
                  <a:cxn ang="0">
                    <a:pos x="32" y="24"/>
                  </a:cxn>
                  <a:cxn ang="0">
                    <a:pos x="9" y="3"/>
                  </a:cxn>
                  <a:cxn ang="0">
                    <a:pos x="5" y="34"/>
                  </a:cxn>
                </a:cxnLst>
                <a:rect l="0" t="0" r="r" b="b"/>
                <a:pathLst>
                  <a:path w="38" h="5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3" name="Freeform 79"/>
              <p:cNvSpPr/>
              <p:nvPr/>
            </p:nvSpPr>
            <p:spPr bwMode="auto">
              <a:xfrm>
                <a:off x="2284413" y="946150"/>
                <a:ext cx="150813" cy="123825"/>
              </a:xfrm>
              <a:custGeom>
                <a:avLst/>
                <a:gdLst/>
                <a:ahLst/>
                <a:cxnLst>
                  <a:cxn ang="0">
                    <a:pos x="91" y="52"/>
                  </a:cxn>
                  <a:cxn ang="0">
                    <a:pos x="18" y="75"/>
                  </a:cxn>
                  <a:cxn ang="0">
                    <a:pos x="4" y="40"/>
                  </a:cxn>
                  <a:cxn ang="0">
                    <a:pos x="71" y="0"/>
                  </a:cxn>
                </a:cxnLst>
                <a:rect l="0" t="0" r="r" b="b"/>
                <a:pathLst>
                  <a:path w="91" h="75">
                    <a:moveTo>
                      <a:pt x="91" y="52"/>
                    </a:moveTo>
                    <a:cubicBezTo>
                      <a:pt x="18" y="75"/>
                      <a:pt x="18" y="75"/>
                      <a:pt x="18" y="75"/>
                    </a:cubicBezTo>
                    <a:cubicBezTo>
                      <a:pt x="18" y="75"/>
                      <a:pt x="0" y="67"/>
                      <a:pt x="4" y="40"/>
                    </a:cubicBezTo>
                    <a:cubicBezTo>
                      <a:pt x="71" y="0"/>
                      <a:pt x="71" y="0"/>
                      <a:pt x="71" y="0"/>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4" name="Freeform 80"/>
              <p:cNvSpPr/>
              <p:nvPr/>
            </p:nvSpPr>
            <p:spPr bwMode="auto">
              <a:xfrm>
                <a:off x="2387600" y="939800"/>
                <a:ext cx="63500" cy="96837"/>
              </a:xfrm>
              <a:custGeom>
                <a:avLst/>
                <a:gdLst/>
                <a:ahLst/>
                <a:cxnLst>
                  <a:cxn ang="0">
                    <a:pos x="5" y="34"/>
                  </a:cxn>
                  <a:cxn ang="0">
                    <a:pos x="29" y="55"/>
                  </a:cxn>
                  <a:cxn ang="0">
                    <a:pos x="33" y="24"/>
                  </a:cxn>
                  <a:cxn ang="0">
                    <a:pos x="9" y="3"/>
                  </a:cxn>
                  <a:cxn ang="0">
                    <a:pos x="5" y="34"/>
                  </a:cxn>
                </a:cxnLst>
                <a:rect l="0" t="0" r="r" b="b"/>
                <a:pathLst>
                  <a:path w="38" h="5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solidFill>
                <a:srgbClr val="AFE2E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6" name="Freeform 82"/>
              <p:cNvSpPr/>
              <p:nvPr/>
            </p:nvSpPr>
            <p:spPr bwMode="auto">
              <a:xfrm>
                <a:off x="2282825" y="1030288"/>
                <a:ext cx="25400" cy="30162"/>
              </a:xfrm>
              <a:custGeom>
                <a:avLst/>
                <a:gdLst/>
                <a:ahLst/>
                <a:cxnLst>
                  <a:cxn ang="0">
                    <a:pos x="16" y="16"/>
                  </a:cxn>
                  <a:cxn ang="0">
                    <a:pos x="5" y="19"/>
                  </a:cxn>
                  <a:cxn ang="0">
                    <a:pos x="0" y="4"/>
                  </a:cxn>
                  <a:cxn ang="0">
                    <a:pos x="8" y="0"/>
                  </a:cxn>
                </a:cxnLst>
                <a:rect l="0" t="0" r="r" b="b"/>
                <a:pathLst>
                  <a:path w="16" h="19">
                    <a:moveTo>
                      <a:pt x="16" y="16"/>
                    </a:moveTo>
                    <a:lnTo>
                      <a:pt x="5" y="19"/>
                    </a:lnTo>
                    <a:lnTo>
                      <a:pt x="0" y="4"/>
                    </a:lnTo>
                    <a:lnTo>
                      <a:pt x="8" y="0"/>
                    </a:lnTo>
                  </a:path>
                </a:pathLst>
              </a:custGeom>
              <a:no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83"/>
              <p:cNvSpPr/>
              <p:nvPr/>
            </p:nvSpPr>
            <p:spPr bwMode="auto">
              <a:xfrm>
                <a:off x="2265363" y="1033463"/>
                <a:ext cx="25400" cy="39687"/>
              </a:xfrm>
              <a:custGeom>
                <a:avLst/>
                <a:gdLst/>
                <a:ahLst/>
                <a:cxnLst>
                  <a:cxn ang="0">
                    <a:pos x="11" y="2"/>
                  </a:cxn>
                  <a:cxn ang="0">
                    <a:pos x="2" y="0"/>
                  </a:cxn>
                  <a:cxn ang="0">
                    <a:pos x="11" y="24"/>
                  </a:cxn>
                  <a:cxn ang="0">
                    <a:pos x="16" y="16"/>
                  </a:cxn>
                </a:cxnLst>
                <a:rect l="0" t="0" r="r" b="b"/>
                <a:pathLst>
                  <a:path w="16" h="24">
                    <a:moveTo>
                      <a:pt x="11" y="2"/>
                    </a:moveTo>
                    <a:cubicBezTo>
                      <a:pt x="2" y="0"/>
                      <a:pt x="2" y="0"/>
                      <a:pt x="2" y="0"/>
                    </a:cubicBezTo>
                    <a:cubicBezTo>
                      <a:pt x="0" y="13"/>
                      <a:pt x="11" y="24"/>
                      <a:pt x="11" y="24"/>
                    </a:cubicBezTo>
                    <a:cubicBezTo>
                      <a:pt x="16" y="16"/>
                      <a:pt x="16" y="16"/>
                      <a:pt x="16" y="16"/>
                    </a:cubicBezTo>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84"/>
              <p:cNvSpPr/>
              <p:nvPr/>
            </p:nvSpPr>
            <p:spPr bwMode="auto">
              <a:xfrm>
                <a:off x="2289175" y="1012825"/>
                <a:ext cx="25400" cy="57150"/>
              </a:xfrm>
              <a:custGeom>
                <a:avLst/>
                <a:gdLst/>
                <a:ahLst/>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l="0" t="0" r="r" b="b"/>
                <a:pathLst>
                  <a:path w="15" h="3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86"/>
              <p:cNvSpPr/>
              <p:nvPr/>
            </p:nvSpPr>
            <p:spPr bwMode="auto">
              <a:xfrm>
                <a:off x="2282825" y="1036638"/>
                <a:ext cx="7938" cy="23812"/>
              </a:xfrm>
              <a:custGeom>
                <a:avLst/>
                <a:gdLst/>
                <a:ahLst/>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l="0" t="0" r="r" b="b"/>
                <a:pathLst>
                  <a:path w="5" h="14">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44"/>
          <p:cNvGrpSpPr/>
          <p:nvPr/>
        </p:nvGrpSpPr>
        <p:grpSpPr>
          <a:xfrm>
            <a:off x="3834518" y="2144799"/>
            <a:ext cx="553610" cy="4435578"/>
            <a:chOff x="2171701" y="1331914"/>
            <a:chExt cx="393700" cy="3154362"/>
          </a:xfrm>
          <a:solidFill>
            <a:schemeClr val="accent1"/>
          </a:solidFill>
        </p:grpSpPr>
        <p:sp>
          <p:nvSpPr>
            <p:cNvPr id="1078"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9" name="Rectangle 55"/>
            <p:cNvSpPr>
              <a:spLocks noChangeArrowheads="1"/>
            </p:cNvSpPr>
            <p:nvPr/>
          </p:nvSpPr>
          <p:spPr bwMode="auto">
            <a:xfrm>
              <a:off x="2225675" y="20304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0" name="Rectangle 56"/>
            <p:cNvSpPr>
              <a:spLocks noChangeArrowheads="1"/>
            </p:cNvSpPr>
            <p:nvPr/>
          </p:nvSpPr>
          <p:spPr bwMode="auto">
            <a:xfrm>
              <a:off x="2225675" y="21796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1" name="Rectangle 57"/>
            <p:cNvSpPr>
              <a:spLocks noChangeArrowheads="1"/>
            </p:cNvSpPr>
            <p:nvPr/>
          </p:nvSpPr>
          <p:spPr bwMode="auto">
            <a:xfrm>
              <a:off x="2225675" y="16621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2" name="Rectangle 58"/>
            <p:cNvSpPr>
              <a:spLocks noChangeArrowheads="1"/>
            </p:cNvSpPr>
            <p:nvPr/>
          </p:nvSpPr>
          <p:spPr bwMode="auto">
            <a:xfrm>
              <a:off x="2225675" y="14970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3" name="Rectangle 59"/>
            <p:cNvSpPr>
              <a:spLocks noChangeArrowheads="1"/>
            </p:cNvSpPr>
            <p:nvPr/>
          </p:nvSpPr>
          <p:spPr bwMode="auto">
            <a:xfrm>
              <a:off x="2225675" y="18145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4" name="Rectangle 60"/>
            <p:cNvSpPr>
              <a:spLocks noChangeArrowheads="1"/>
            </p:cNvSpPr>
            <p:nvPr/>
          </p:nvSpPr>
          <p:spPr bwMode="auto">
            <a:xfrm>
              <a:off x="2225675" y="23447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5" name="Rectangle 61"/>
            <p:cNvSpPr>
              <a:spLocks noChangeArrowheads="1"/>
            </p:cNvSpPr>
            <p:nvPr/>
          </p:nvSpPr>
          <p:spPr bwMode="auto">
            <a:xfrm>
              <a:off x="2225675" y="24971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6" name="Rectangle 62"/>
            <p:cNvSpPr>
              <a:spLocks noChangeArrowheads="1"/>
            </p:cNvSpPr>
            <p:nvPr/>
          </p:nvSpPr>
          <p:spPr bwMode="auto">
            <a:xfrm>
              <a:off x="2225675" y="26606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7" name="Rectangle 63"/>
            <p:cNvSpPr>
              <a:spLocks noChangeArrowheads="1"/>
            </p:cNvSpPr>
            <p:nvPr/>
          </p:nvSpPr>
          <p:spPr bwMode="auto">
            <a:xfrm>
              <a:off x="2225675" y="28130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8" name="Rectangle 64"/>
            <p:cNvSpPr>
              <a:spLocks noChangeArrowheads="1"/>
            </p:cNvSpPr>
            <p:nvPr/>
          </p:nvSpPr>
          <p:spPr bwMode="auto">
            <a:xfrm>
              <a:off x="2225675" y="29781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9" name="Rectangle 65"/>
            <p:cNvSpPr>
              <a:spLocks noChangeArrowheads="1"/>
            </p:cNvSpPr>
            <p:nvPr/>
          </p:nvSpPr>
          <p:spPr bwMode="auto">
            <a:xfrm>
              <a:off x="2225675" y="3127375"/>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0" name="Rectangle 66"/>
            <p:cNvSpPr>
              <a:spLocks noChangeArrowheads="1"/>
            </p:cNvSpPr>
            <p:nvPr/>
          </p:nvSpPr>
          <p:spPr bwMode="auto">
            <a:xfrm>
              <a:off x="2225675" y="329406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1" name="Rectangle 67"/>
            <p:cNvSpPr>
              <a:spLocks noChangeArrowheads="1"/>
            </p:cNvSpPr>
            <p:nvPr/>
          </p:nvSpPr>
          <p:spPr bwMode="auto">
            <a:xfrm>
              <a:off x="2225675" y="344328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2" name="Rectangle 68"/>
            <p:cNvSpPr>
              <a:spLocks noChangeArrowheads="1"/>
            </p:cNvSpPr>
            <p:nvPr/>
          </p:nvSpPr>
          <p:spPr bwMode="auto">
            <a:xfrm>
              <a:off x="2225675" y="3609975"/>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3" name="Rectangle 69"/>
            <p:cNvSpPr>
              <a:spLocks noChangeArrowheads="1"/>
            </p:cNvSpPr>
            <p:nvPr/>
          </p:nvSpPr>
          <p:spPr bwMode="auto">
            <a:xfrm>
              <a:off x="2225675" y="37592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4" name="Rectangle 70"/>
            <p:cNvSpPr>
              <a:spLocks noChangeArrowheads="1"/>
            </p:cNvSpPr>
            <p:nvPr/>
          </p:nvSpPr>
          <p:spPr bwMode="auto">
            <a:xfrm>
              <a:off x="2225675" y="39243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5" name="Rectangle 71"/>
            <p:cNvSpPr>
              <a:spLocks noChangeArrowheads="1"/>
            </p:cNvSpPr>
            <p:nvPr/>
          </p:nvSpPr>
          <p:spPr bwMode="auto">
            <a:xfrm>
              <a:off x="2225675" y="40767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6" name="Rectangle 72"/>
            <p:cNvSpPr>
              <a:spLocks noChangeArrowheads="1"/>
            </p:cNvSpPr>
            <p:nvPr/>
          </p:nvSpPr>
          <p:spPr bwMode="auto">
            <a:xfrm>
              <a:off x="2225675" y="42402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9"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49"/>
          <p:cNvGrpSpPr/>
          <p:nvPr/>
        </p:nvGrpSpPr>
        <p:grpSpPr>
          <a:xfrm>
            <a:off x="4961829" y="4803467"/>
            <a:ext cx="817022" cy="1756819"/>
            <a:chOff x="2973388" y="3517900"/>
            <a:chExt cx="581025" cy="1249362"/>
          </a:xfrm>
        </p:grpSpPr>
        <p:sp>
          <p:nvSpPr>
            <p:cNvPr id="1066" name="Rectangle 42"/>
            <p:cNvSpPr>
              <a:spLocks noChangeArrowheads="1"/>
            </p:cNvSpPr>
            <p:nvPr/>
          </p:nvSpPr>
          <p:spPr bwMode="auto">
            <a:xfrm>
              <a:off x="3184525" y="4241800"/>
              <a:ext cx="369888" cy="244475"/>
            </a:xfrm>
            <a:prstGeom prst="rect">
              <a:avLst/>
            </a:prstGeom>
            <a:solidFill>
              <a:schemeClr val="tx1">
                <a:lumMod val="25000"/>
                <a:lumOff val="75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7"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8" name="Rectangle 44"/>
            <p:cNvSpPr>
              <a:spLocks noChangeArrowheads="1"/>
            </p:cNvSpPr>
            <p:nvPr/>
          </p:nvSpPr>
          <p:spPr bwMode="auto">
            <a:xfrm>
              <a:off x="3263900" y="4316413"/>
              <a:ext cx="290513" cy="6350"/>
            </a:xfrm>
            <a:prstGeom prst="rect">
              <a:avLst/>
            </a:prstGeom>
            <a:solidFill>
              <a:srgbClr val="1A1A1A"/>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9"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0"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solidFill>
              <a:schemeClr val="tx1">
                <a:lumMod val="50000"/>
                <a:lumOff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47"/>
            <p:cNvGrpSpPr/>
            <p:nvPr/>
          </p:nvGrpSpPr>
          <p:grpSpPr>
            <a:xfrm>
              <a:off x="2973388" y="3517900"/>
              <a:ext cx="431800" cy="1249362"/>
              <a:chOff x="2973388" y="3517900"/>
              <a:chExt cx="431800" cy="1249362"/>
            </a:xfrm>
            <a:solidFill>
              <a:schemeClr val="tx1">
                <a:lumMod val="50000"/>
                <a:lumOff val="50000"/>
              </a:schemeClr>
            </a:solidFill>
          </p:grpSpPr>
          <p:grpSp>
            <p:nvGrpSpPr>
              <p:cNvPr id="12" name="Group 146"/>
              <p:cNvGrpSpPr/>
              <p:nvPr/>
            </p:nvGrpSpPr>
            <p:grpSpPr>
              <a:xfrm>
                <a:off x="2973388" y="3541713"/>
                <a:ext cx="431800" cy="1225549"/>
                <a:chOff x="2973388" y="3541713"/>
                <a:chExt cx="431800" cy="1225549"/>
              </a:xfrm>
              <a:grpFill/>
            </p:grpSpPr>
            <p:sp>
              <p:nvSpPr>
                <p:cNvPr id="1029" name="Oval 5"/>
                <p:cNvSpPr>
                  <a:spLocks noChangeArrowheads="1"/>
                </p:cNvSpPr>
                <p:nvPr/>
              </p:nvSpPr>
              <p:spPr bwMode="auto">
                <a:xfrm>
                  <a:off x="3224213" y="3619500"/>
                  <a:ext cx="22225" cy="26987"/>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0"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1"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2"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3"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11"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20"/>
          <p:cNvGrpSpPr/>
          <p:nvPr/>
        </p:nvGrpSpPr>
        <p:grpSpPr>
          <a:xfrm>
            <a:off x="4611357" y="1366167"/>
            <a:ext cx="1629579" cy="1024183"/>
            <a:chOff x="686838" y="2184398"/>
            <a:chExt cx="1192213" cy="749301"/>
          </a:xfrm>
          <a:solidFill>
            <a:schemeClr val="accent2"/>
          </a:solidFill>
        </p:grpSpPr>
        <p:sp>
          <p:nvSpPr>
            <p:cNvPr id="15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3"/>
          <p:cNvGrpSpPr/>
          <p:nvPr/>
        </p:nvGrpSpPr>
        <p:grpSpPr>
          <a:xfrm>
            <a:off x="2267671" y="2569902"/>
            <a:ext cx="1325758" cy="833233"/>
            <a:chOff x="686838" y="2184398"/>
            <a:chExt cx="1192213" cy="749301"/>
          </a:xfrm>
          <a:solidFill>
            <a:schemeClr val="accent3"/>
          </a:solidFill>
        </p:grpSpPr>
        <p:sp>
          <p:nvSpPr>
            <p:cNvPr id="15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32"/>
          <p:cNvGrpSpPr/>
          <p:nvPr/>
        </p:nvGrpSpPr>
        <p:grpSpPr>
          <a:xfrm>
            <a:off x="2670610" y="3901060"/>
            <a:ext cx="1038899" cy="652944"/>
            <a:chOff x="686838" y="2184398"/>
            <a:chExt cx="1192213" cy="749301"/>
          </a:xfrm>
          <a:solidFill>
            <a:schemeClr val="accent4"/>
          </a:solidFill>
        </p:grpSpPr>
        <p:sp>
          <p:nvSpPr>
            <p:cNvPr id="16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3" name="Freeform 46"/>
          <p:cNvSpPr>
            <a:spLocks noEditPoints="1"/>
          </p:cNvSpPr>
          <p:nvPr/>
        </p:nvSpPr>
        <p:spPr bwMode="auto">
          <a:xfrm>
            <a:off x="6446794" y="255611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46"/>
          <p:cNvSpPr>
            <a:spLocks noEditPoints="1"/>
          </p:cNvSpPr>
          <p:nvPr/>
        </p:nvSpPr>
        <p:spPr bwMode="auto">
          <a:xfrm>
            <a:off x="6446794" y="358742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46"/>
          <p:cNvSpPr>
            <a:spLocks noEditPoints="1"/>
          </p:cNvSpPr>
          <p:nvPr/>
        </p:nvSpPr>
        <p:spPr bwMode="auto">
          <a:xfrm>
            <a:off x="6446794" y="4605477"/>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46"/>
          <p:cNvSpPr>
            <a:spLocks noEditPoints="1"/>
          </p:cNvSpPr>
          <p:nvPr/>
        </p:nvSpPr>
        <p:spPr bwMode="auto">
          <a:xfrm>
            <a:off x="6446794" y="5623528"/>
            <a:ext cx="698709" cy="698709"/>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30"/>
          <p:cNvGrpSpPr/>
          <p:nvPr/>
        </p:nvGrpSpPr>
        <p:grpSpPr>
          <a:xfrm>
            <a:off x="7188533" y="2544820"/>
            <a:ext cx="2699107" cy="691063"/>
            <a:chOff x="1224678" y="1233504"/>
            <a:chExt cx="2407799" cy="491450"/>
          </a:xfrm>
        </p:grpSpPr>
        <p:sp>
          <p:nvSpPr>
            <p:cNvPr id="168" name="Text Placeholder 3"/>
            <p:cNvSpPr txBox="1"/>
            <p:nvPr/>
          </p:nvSpPr>
          <p:spPr>
            <a:xfrm>
              <a:off x="1224678"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Text Placeholder 3"/>
            <p:cNvSpPr txBox="1"/>
            <p:nvPr/>
          </p:nvSpPr>
          <p:spPr>
            <a:xfrm>
              <a:off x="1270277" y="1418802"/>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0" name="Text Placeholder 3"/>
          <p:cNvSpPr txBox="1"/>
          <p:nvPr/>
        </p:nvSpPr>
        <p:spPr>
          <a:xfrm>
            <a:off x="10024630" y="2796461"/>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459,769K</a:t>
            </a:r>
          </a:p>
        </p:txBody>
      </p:sp>
      <p:grpSp>
        <p:nvGrpSpPr>
          <p:cNvPr id="17" name="Group 30"/>
          <p:cNvGrpSpPr/>
          <p:nvPr/>
        </p:nvGrpSpPr>
        <p:grpSpPr>
          <a:xfrm>
            <a:off x="7252653" y="3576130"/>
            <a:ext cx="2647991" cy="691062"/>
            <a:chOff x="1270277" y="1233504"/>
            <a:chExt cx="2362200" cy="491449"/>
          </a:xfrm>
        </p:grpSpPr>
        <p:sp>
          <p:nvSpPr>
            <p:cNvPr id="172"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30"/>
          <p:cNvGrpSpPr/>
          <p:nvPr/>
        </p:nvGrpSpPr>
        <p:grpSpPr>
          <a:xfrm>
            <a:off x="7252653" y="4594180"/>
            <a:ext cx="2647991" cy="542431"/>
            <a:chOff x="1270277" y="1233504"/>
            <a:chExt cx="2362200" cy="385750"/>
          </a:xfrm>
        </p:grpSpPr>
        <p:sp>
          <p:nvSpPr>
            <p:cNvPr id="175"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Text Placeholder 3"/>
            <p:cNvSpPr txBox="1"/>
            <p:nvPr/>
          </p:nvSpPr>
          <p:spPr>
            <a:xfrm>
              <a:off x="1270277" y="1418801"/>
              <a:ext cx="2362200" cy="2004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30"/>
          <p:cNvGrpSpPr/>
          <p:nvPr/>
        </p:nvGrpSpPr>
        <p:grpSpPr>
          <a:xfrm>
            <a:off x="7252653" y="5612231"/>
            <a:ext cx="2647991" cy="691062"/>
            <a:chOff x="1270277" y="1233504"/>
            <a:chExt cx="2362200" cy="491449"/>
          </a:xfrm>
        </p:grpSpPr>
        <p:sp>
          <p:nvSpPr>
            <p:cNvPr id="178" name="Text Placeholder 3"/>
            <p:cNvSpPr txBox="1"/>
            <p:nvPr/>
          </p:nvSpPr>
          <p:spPr>
            <a:xfrm>
              <a:off x="1270277" y="1233504"/>
              <a:ext cx="1121116" cy="16798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zh-CN" altLang="en-US"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Text Placeholder 3"/>
            <p:cNvSpPr txBox="1"/>
            <p:nvPr/>
          </p:nvSpPr>
          <p:spPr>
            <a:xfrm>
              <a:off x="1270277" y="1418801"/>
              <a:ext cx="2362200" cy="306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0" name="Text Placeholder 3"/>
          <p:cNvSpPr txBox="1"/>
          <p:nvPr/>
        </p:nvSpPr>
        <p:spPr>
          <a:xfrm>
            <a:off x="10024628" y="3813794"/>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559,700K</a:t>
            </a:r>
          </a:p>
        </p:txBody>
      </p:sp>
      <p:sp>
        <p:nvSpPr>
          <p:cNvPr id="181" name="Text Placeholder 3"/>
          <p:cNvSpPr txBox="1"/>
          <p:nvPr/>
        </p:nvSpPr>
        <p:spPr>
          <a:xfrm>
            <a:off x="10024628" y="4817868"/>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400,809K</a:t>
            </a:r>
          </a:p>
        </p:txBody>
      </p:sp>
      <p:sp>
        <p:nvSpPr>
          <p:cNvPr id="182" name="Text Placeholder 3"/>
          <p:cNvSpPr txBox="1"/>
          <p:nvPr/>
        </p:nvSpPr>
        <p:spPr>
          <a:xfrm>
            <a:off x="10024630" y="5849895"/>
            <a:ext cx="987450" cy="3018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lnSpc>
                <a:spcPct val="120000"/>
              </a:lnSpc>
              <a:spcBef>
                <a:spcPct val="20000"/>
              </a:spcBef>
              <a:spcAft>
                <a:spcPts val="0"/>
              </a:spcAft>
              <a:defRPr/>
            </a:pPr>
            <a:r>
              <a:rPr lang="en-US" sz="1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909,369K</a:t>
            </a:r>
          </a:p>
        </p:txBody>
      </p:sp>
      <p:sp>
        <p:nvSpPr>
          <p:cNvPr id="95" name="文本框 94"/>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3"/>
                                        </p:tgtEl>
                                        <p:attrNameLst>
                                          <p:attrName>style.visibility</p:attrName>
                                        </p:attrNameLst>
                                      </p:cBhvr>
                                      <p:to>
                                        <p:strVal val="visible"/>
                                      </p:to>
                                    </p:set>
                                    <p:anim calcmode="lin" valueType="num">
                                      <p:cBhvr>
                                        <p:cTn id="43" dur="500" fill="hold"/>
                                        <p:tgtEl>
                                          <p:spTgt spid="163"/>
                                        </p:tgtEl>
                                        <p:attrNameLst>
                                          <p:attrName>ppt_w</p:attrName>
                                        </p:attrNameLst>
                                      </p:cBhvr>
                                      <p:tavLst>
                                        <p:tav tm="0">
                                          <p:val>
                                            <p:fltVal val="0"/>
                                          </p:val>
                                        </p:tav>
                                        <p:tav tm="100000">
                                          <p:val>
                                            <p:strVal val="#ppt_w"/>
                                          </p:val>
                                        </p:tav>
                                      </p:tavLst>
                                    </p:anim>
                                    <p:anim calcmode="lin" valueType="num">
                                      <p:cBhvr>
                                        <p:cTn id="44" dur="500" fill="hold"/>
                                        <p:tgtEl>
                                          <p:spTgt spid="163"/>
                                        </p:tgtEl>
                                        <p:attrNameLst>
                                          <p:attrName>ppt_h</p:attrName>
                                        </p:attrNameLst>
                                      </p:cBhvr>
                                      <p:tavLst>
                                        <p:tav tm="0">
                                          <p:val>
                                            <p:fltVal val="0"/>
                                          </p:val>
                                        </p:tav>
                                        <p:tav tm="100000">
                                          <p:val>
                                            <p:strVal val="#ppt_h"/>
                                          </p:val>
                                        </p:tav>
                                      </p:tavLst>
                                    </p:anim>
                                    <p:animEffect transition="in" filter="fade">
                                      <p:cBhvr>
                                        <p:cTn id="45" dur="500"/>
                                        <p:tgtEl>
                                          <p:spTgt spid="16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64"/>
                                        </p:tgtEl>
                                        <p:attrNameLst>
                                          <p:attrName>style.visibility</p:attrName>
                                        </p:attrNameLst>
                                      </p:cBhvr>
                                      <p:to>
                                        <p:strVal val="visible"/>
                                      </p:to>
                                    </p:set>
                                    <p:anim calcmode="lin" valueType="num">
                                      <p:cBhvr>
                                        <p:cTn id="59" dur="500" fill="hold"/>
                                        <p:tgtEl>
                                          <p:spTgt spid="164"/>
                                        </p:tgtEl>
                                        <p:attrNameLst>
                                          <p:attrName>ppt_w</p:attrName>
                                        </p:attrNameLst>
                                      </p:cBhvr>
                                      <p:tavLst>
                                        <p:tav tm="0">
                                          <p:val>
                                            <p:fltVal val="0"/>
                                          </p:val>
                                        </p:tav>
                                        <p:tav tm="100000">
                                          <p:val>
                                            <p:strVal val="#ppt_w"/>
                                          </p:val>
                                        </p:tav>
                                      </p:tavLst>
                                    </p:anim>
                                    <p:anim calcmode="lin" valueType="num">
                                      <p:cBhvr>
                                        <p:cTn id="60" dur="500" fill="hold"/>
                                        <p:tgtEl>
                                          <p:spTgt spid="164"/>
                                        </p:tgtEl>
                                        <p:attrNameLst>
                                          <p:attrName>ppt_h</p:attrName>
                                        </p:attrNameLst>
                                      </p:cBhvr>
                                      <p:tavLst>
                                        <p:tav tm="0">
                                          <p:val>
                                            <p:fltVal val="0"/>
                                          </p:val>
                                        </p:tav>
                                        <p:tav tm="100000">
                                          <p:val>
                                            <p:strVal val="#ppt_h"/>
                                          </p:val>
                                        </p:tav>
                                      </p:tavLst>
                                    </p:anim>
                                    <p:animEffect transition="in" filter="fade">
                                      <p:cBhvr>
                                        <p:cTn id="61" dur="500"/>
                                        <p:tgtEl>
                                          <p:spTgt spid="164"/>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80"/>
                                        </p:tgtEl>
                                        <p:attrNameLst>
                                          <p:attrName>style.visibility</p:attrName>
                                        </p:attrNameLst>
                                      </p:cBhvr>
                                      <p:to>
                                        <p:strVal val="visible"/>
                                      </p:to>
                                    </p:set>
                                    <p:anim calcmode="lin" valueType="num">
                                      <p:cBhvr>
                                        <p:cTn id="69" dur="500" fill="hold"/>
                                        <p:tgtEl>
                                          <p:spTgt spid="180"/>
                                        </p:tgtEl>
                                        <p:attrNameLst>
                                          <p:attrName>ppt_w</p:attrName>
                                        </p:attrNameLst>
                                      </p:cBhvr>
                                      <p:tavLst>
                                        <p:tav tm="0">
                                          <p:val>
                                            <p:fltVal val="0"/>
                                          </p:val>
                                        </p:tav>
                                        <p:tav tm="100000">
                                          <p:val>
                                            <p:strVal val="#ppt_w"/>
                                          </p:val>
                                        </p:tav>
                                      </p:tavLst>
                                    </p:anim>
                                    <p:anim calcmode="lin" valueType="num">
                                      <p:cBhvr>
                                        <p:cTn id="70" dur="500" fill="hold"/>
                                        <p:tgtEl>
                                          <p:spTgt spid="180"/>
                                        </p:tgtEl>
                                        <p:attrNameLst>
                                          <p:attrName>ppt_h</p:attrName>
                                        </p:attrNameLst>
                                      </p:cBhvr>
                                      <p:tavLst>
                                        <p:tav tm="0">
                                          <p:val>
                                            <p:fltVal val="0"/>
                                          </p:val>
                                        </p:tav>
                                        <p:tav tm="100000">
                                          <p:val>
                                            <p:strVal val="#ppt_h"/>
                                          </p:val>
                                        </p:tav>
                                      </p:tavLst>
                                    </p:anim>
                                    <p:animEffect transition="in" filter="fade">
                                      <p:cBhvr>
                                        <p:cTn id="71" dur="500"/>
                                        <p:tgtEl>
                                          <p:spTgt spid="180"/>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65"/>
                                        </p:tgtEl>
                                        <p:attrNameLst>
                                          <p:attrName>style.visibility</p:attrName>
                                        </p:attrNameLst>
                                      </p:cBhvr>
                                      <p:to>
                                        <p:strVal val="visible"/>
                                      </p:to>
                                    </p:set>
                                    <p:anim calcmode="lin" valueType="num">
                                      <p:cBhvr>
                                        <p:cTn id="75" dur="500" fill="hold"/>
                                        <p:tgtEl>
                                          <p:spTgt spid="165"/>
                                        </p:tgtEl>
                                        <p:attrNameLst>
                                          <p:attrName>ppt_w</p:attrName>
                                        </p:attrNameLst>
                                      </p:cBhvr>
                                      <p:tavLst>
                                        <p:tav tm="0">
                                          <p:val>
                                            <p:fltVal val="0"/>
                                          </p:val>
                                        </p:tav>
                                        <p:tav tm="100000">
                                          <p:val>
                                            <p:strVal val="#ppt_w"/>
                                          </p:val>
                                        </p:tav>
                                      </p:tavLst>
                                    </p:anim>
                                    <p:anim calcmode="lin" valueType="num">
                                      <p:cBhvr>
                                        <p:cTn id="76" dur="500" fill="hold"/>
                                        <p:tgtEl>
                                          <p:spTgt spid="165"/>
                                        </p:tgtEl>
                                        <p:attrNameLst>
                                          <p:attrName>ppt_h</p:attrName>
                                        </p:attrNameLst>
                                      </p:cBhvr>
                                      <p:tavLst>
                                        <p:tav tm="0">
                                          <p:val>
                                            <p:fltVal val="0"/>
                                          </p:val>
                                        </p:tav>
                                        <p:tav tm="100000">
                                          <p:val>
                                            <p:strVal val="#ppt_h"/>
                                          </p:val>
                                        </p:tav>
                                      </p:tavLst>
                                    </p:anim>
                                    <p:animEffect transition="in" filter="fade">
                                      <p:cBhvr>
                                        <p:cTn id="77" dur="500"/>
                                        <p:tgtEl>
                                          <p:spTgt spid="165"/>
                                        </p:tgtEl>
                                      </p:cBhvr>
                                    </p:animEffect>
                                  </p:childTnLst>
                                </p:cTn>
                              </p:par>
                            </p:childTnLst>
                          </p:cTn>
                        </p:par>
                        <p:par>
                          <p:cTn id="78" fill="hold">
                            <p:stCondLst>
                              <p:cond delay="7000"/>
                            </p:stCondLst>
                            <p:childTnLst>
                              <p:par>
                                <p:cTn id="79" presetID="22" presetClass="entr" presetSubtype="8"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181"/>
                                        </p:tgtEl>
                                        <p:attrNameLst>
                                          <p:attrName>style.visibility</p:attrName>
                                        </p:attrNameLst>
                                      </p:cBhvr>
                                      <p:to>
                                        <p:strVal val="visible"/>
                                      </p:to>
                                    </p:set>
                                    <p:anim calcmode="lin" valueType="num">
                                      <p:cBhvr>
                                        <p:cTn id="85" dur="500" fill="hold"/>
                                        <p:tgtEl>
                                          <p:spTgt spid="181"/>
                                        </p:tgtEl>
                                        <p:attrNameLst>
                                          <p:attrName>ppt_w</p:attrName>
                                        </p:attrNameLst>
                                      </p:cBhvr>
                                      <p:tavLst>
                                        <p:tav tm="0">
                                          <p:val>
                                            <p:fltVal val="0"/>
                                          </p:val>
                                        </p:tav>
                                        <p:tav tm="100000">
                                          <p:val>
                                            <p:strVal val="#ppt_w"/>
                                          </p:val>
                                        </p:tav>
                                      </p:tavLst>
                                    </p:anim>
                                    <p:anim calcmode="lin" valueType="num">
                                      <p:cBhvr>
                                        <p:cTn id="86" dur="500" fill="hold"/>
                                        <p:tgtEl>
                                          <p:spTgt spid="181"/>
                                        </p:tgtEl>
                                        <p:attrNameLst>
                                          <p:attrName>ppt_h</p:attrName>
                                        </p:attrNameLst>
                                      </p:cBhvr>
                                      <p:tavLst>
                                        <p:tav tm="0">
                                          <p:val>
                                            <p:fltVal val="0"/>
                                          </p:val>
                                        </p:tav>
                                        <p:tav tm="100000">
                                          <p:val>
                                            <p:strVal val="#ppt_h"/>
                                          </p:val>
                                        </p:tav>
                                      </p:tavLst>
                                    </p:anim>
                                    <p:animEffect transition="in" filter="fade">
                                      <p:cBhvr>
                                        <p:cTn id="87" dur="500"/>
                                        <p:tgtEl>
                                          <p:spTgt spid="181"/>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animEffect transition="in" filter="fade">
                                      <p:cBhvr>
                                        <p:cTn id="93" dur="500"/>
                                        <p:tgtEl>
                                          <p:spTgt spid="166"/>
                                        </p:tgtEl>
                                      </p:cBhvr>
                                    </p:animEffect>
                                  </p:childTnLst>
                                </p:cTn>
                              </p:par>
                            </p:childTnLst>
                          </p:cTn>
                        </p:par>
                        <p:par>
                          <p:cTn id="94" fill="hold">
                            <p:stCondLst>
                              <p:cond delay="8500"/>
                            </p:stCondLst>
                            <p:childTnLst>
                              <p:par>
                                <p:cTn id="95" presetID="22" presetClass="entr" presetSubtype="8" fill="hold"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6" grpId="0" animBg="1"/>
      <p:bldP spid="170" grpId="0"/>
      <p:bldP spid="180" grpId="0"/>
      <p:bldP spid="181" grpId="0"/>
      <p:bldP spid="1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sp>
        <p:nvSpPr>
          <p:cNvPr id="23" name="文本框 22"/>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文本框 42"/>
          <p:cNvSpPr txBox="1"/>
          <p:nvPr/>
        </p:nvSpPr>
        <p:spPr>
          <a:xfrm>
            <a:off x="389117" y="262595"/>
            <a:ext cx="2749471" cy="400110"/>
          </a:xfrm>
          <a:prstGeom prst="rect">
            <a:avLst/>
          </a:prstGeom>
          <a:noFill/>
        </p:spPr>
        <p:txBody>
          <a:bodyPr wrap="none" rtlCol="0">
            <a:spAutoFit/>
          </a:bodyPr>
          <a:lstStyle/>
          <a:p>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1" y="4091804"/>
            <a:ext cx="8517607"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p:nvPr/>
        </p:nvSpPr>
        <p:spPr bwMode="auto">
          <a:xfrm>
            <a:off x="0" y="4640949"/>
            <a:ext cx="12858750"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screen"/>
          <a:stretch>
            <a:fillRect/>
          </a:stretch>
        </p:blipFill>
        <p:spPr>
          <a:xfrm flipH="1">
            <a:off x="380703" y="1752308"/>
            <a:ext cx="3456384" cy="2661259"/>
          </a:xfrm>
          <a:prstGeom prst="rect">
            <a:avLst/>
          </a:prstGeom>
        </p:spPr>
      </p:pic>
      <p:sp>
        <p:nvSpPr>
          <p:cNvPr id="15" name="Text Box 3"/>
          <p:cNvSpPr>
            <a:spLocks noChangeArrowheads="1"/>
          </p:cNvSpPr>
          <p:nvPr/>
        </p:nvSpPr>
        <p:spPr bwMode="auto">
          <a:xfrm>
            <a:off x="4190732" y="2382053"/>
            <a:ext cx="526297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20XX </a:t>
            </a:r>
            <a:r>
              <a:rPr lang="en-US" altLang="zh-CN"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PowerPoint</a:t>
            </a:r>
            <a:endParaRPr lang="en-US" sz="3200"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标</a:t>
            </a:r>
            <a:r>
              <a:rPr lang="zh-CN" altLang="en-US" sz="6600" b="1" dirty="0" smtClean="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rPr>
              <a:t>题文字内容</a:t>
            </a:r>
            <a:endParaRPr lang="zh-CN" altLang="en-US" sz="6600" b="1" dirty="0">
              <a:solidFill>
                <a:schemeClr val="accent3">
                  <a:lumMod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Box 3"/>
          <p:cNvSpPr>
            <a:spLocks noChangeArrowheads="1"/>
          </p:cNvSpPr>
          <p:nvPr/>
        </p:nvSpPr>
        <p:spPr bwMode="auto">
          <a:xfrm>
            <a:off x="9345707" y="1528093"/>
            <a:ext cx="2291012"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19900" b="1" dirty="0" smtClean="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rPr>
              <a:t>02</a:t>
            </a:r>
            <a:endParaRPr lang="zh-CN" altLang="en-US" sz="19900" b="1" dirty="0">
              <a:solidFill>
                <a:schemeClr val="accent3">
                  <a:lumMod val="25000"/>
                </a:schemeClr>
              </a:solidFill>
              <a:latin typeface="Agency FB" panose="020B0503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500" autoRev="1" fill="hold">
                                          <p:stCondLst>
                                            <p:cond delay="0"/>
                                          </p:stCondLst>
                                        </p:cTn>
                                        <p:tgtEl>
                                          <p:spTgt spid="15"/>
                                        </p:tgtEl>
                                        <p:attrNameLst>
                                          <p:attrName>ppt_w</p:attrName>
                                        </p:attrNameLst>
                                      </p:cBhvr>
                                    </p:anim>
                                    <p:anim by="(#ppt_w*0.50)" calcmode="lin" valueType="num">
                                      <p:cBhvr>
                                        <p:cTn id="30" dur="500" decel="50000" autoRev="1" fill="hold">
                                          <p:stCondLst>
                                            <p:cond delay="0"/>
                                          </p:stCondLst>
                                        </p:cTn>
                                        <p:tgtEl>
                                          <p:spTgt spid="15"/>
                                        </p:tgtEl>
                                        <p:attrNameLst>
                                          <p:attrName>ppt_x</p:attrName>
                                        </p:attrNameLst>
                                      </p:cBhvr>
                                    </p:anim>
                                    <p:anim from="(-#ppt_h/2)" to="(#ppt_y)" calcmode="lin" valueType="num">
                                      <p:cBhvr>
                                        <p:cTn id="31" dur="1000" fill="hold">
                                          <p:stCondLst>
                                            <p:cond delay="0"/>
                                          </p:stCondLst>
                                        </p:cTn>
                                        <p:tgtEl>
                                          <p:spTgt spid="15"/>
                                        </p:tgtEl>
                                        <p:attrNameLst>
                                          <p:attrName>ppt_y</p:attrName>
                                        </p:attrNameLst>
                                      </p:cBhvr>
                                    </p:anim>
                                    <p:animRot by="21600000">
                                      <p:cBhvr>
                                        <p:cTn id="32"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0728B6-561F-4D30-9859-A99C4E2F26B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455"/>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 www.2ppt.com">
  <a:themeElements>
    <a:clrScheme name="自定义 921">
      <a:dk1>
        <a:sysClr val="windowText" lastClr="000000"/>
      </a:dk1>
      <a:lt1>
        <a:sysClr val="window" lastClr="FFFFFF"/>
      </a:lt1>
      <a:dk2>
        <a:srgbClr val="666666"/>
      </a:dk2>
      <a:lt2>
        <a:srgbClr val="D2D2D2"/>
      </a:lt2>
      <a:accent1>
        <a:srgbClr val="B3F5D6"/>
      </a:accent1>
      <a:accent2>
        <a:srgbClr val="5EB64C"/>
      </a:accent2>
      <a:accent3>
        <a:srgbClr val="B3F5D6"/>
      </a:accent3>
      <a:accent4>
        <a:srgbClr val="5EB64C"/>
      </a:accent4>
      <a:accent5>
        <a:srgbClr val="B3F5D6"/>
      </a:accent5>
      <a:accent6>
        <a:srgbClr val="5EB64C"/>
      </a:accent6>
      <a:hlink>
        <a:srgbClr val="B3F5D6"/>
      </a:hlink>
      <a:folHlink>
        <a:srgbClr val="5EB64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自定义</PresentationFormat>
  <Paragraphs>200</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等线</vt:lpstr>
      <vt:lpstr>等线 Light</vt:lpstr>
      <vt:lpstr>方正粗谭黑简体</vt:lpstr>
      <vt:lpstr>方正正大黑简体</vt:lpstr>
      <vt:lpstr>宋体</vt:lpstr>
      <vt:lpstr>微软雅黑</vt:lpstr>
      <vt:lpstr>Agency FB</vt:lpstr>
      <vt:lpstr>Arial</vt:lpstr>
      <vt:lpstr>Calibri</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2022-03-16T05:54:43Z</dcterms:created>
  <dcterms:modified xsi:type="dcterms:W3CDTF">2023-01-10T06:12:09Z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32EF05E0B06146AFA6D9BFB0B88AB115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