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notesSlides/notesSlide18.xml" ContentType="application/vnd.openxmlformats-officedocument.presentationml.notesSlide+xml"/>
  <Override PartName="/ppt/tags/tag29.xml" ContentType="application/vnd.openxmlformats-officedocument.presentationml.tags+xml"/>
  <Override PartName="/ppt/notesSlides/notesSlide19.xml" ContentType="application/vnd.openxmlformats-officedocument.presentationml.notesSlide+xml"/>
  <Override PartName="/ppt/tags/tag30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7" r:id="rId7"/>
    <p:sldId id="294" r:id="rId8"/>
    <p:sldId id="277" r:id="rId9"/>
    <p:sldId id="289" r:id="rId10"/>
    <p:sldId id="292" r:id="rId11"/>
    <p:sldId id="296" r:id="rId12"/>
    <p:sldId id="264" r:id="rId13"/>
    <p:sldId id="290" r:id="rId14"/>
    <p:sldId id="276" r:id="rId15"/>
    <p:sldId id="265" r:id="rId16"/>
    <p:sldId id="266" r:id="rId17"/>
    <p:sldId id="273" r:id="rId18"/>
    <p:sldId id="291" r:id="rId19"/>
    <p:sldId id="283" r:id="rId20"/>
    <p:sldId id="268" r:id="rId21"/>
    <p:sldId id="282" r:id="rId22"/>
    <p:sldId id="278" r:id="rId23"/>
    <p:sldId id="274" r:id="rId24"/>
    <p:sldId id="29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B359"/>
    <a:srgbClr val="5B5B5B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0" autoAdjust="0"/>
    <p:restoredTop sz="94662" autoAdjust="0"/>
  </p:normalViewPr>
  <p:slideViewPr>
    <p:cSldViewPr snapToGrid="0">
      <p:cViewPr varScale="1">
        <p:scale>
          <a:sx n="108" d="100"/>
          <a:sy n="108" d="100"/>
        </p:scale>
        <p:origin x="3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36C4-28D5-417E-9725-7D853AB02A2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3F3CA-0E75-4C5B-80B0-09A0D833FA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80D2D9-F22A-46F9-A4BD-9B17AE22199E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3F3CA-0E75-4C5B-80B0-09A0D833FAE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微信图片_2021120715245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1D36-0941-4416-ACD2-D0FE41EA8D2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E9BC-7870-4091-9478-2FCD7AD0BD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1D36-0941-4416-ACD2-D0FE41EA8D27}" type="datetimeFigureOut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E9BC-7870-4091-9478-2FCD7AD0BDCC}" type="slidenum">
              <a:rPr lang="zh-CN" altLang="en-US" smtClean="0">
                <a:solidFill>
                  <a:srgbClr val="F6EDED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F6EDED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slide" Target="slide4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5623">
            <a:off x="4067106" y="795116"/>
            <a:ext cx="4516813" cy="411351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rot="1291713">
            <a:off x="4201303" y="71992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74800" y="3240772"/>
            <a:ext cx="71978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护理带教老师竞聘</a:t>
            </a:r>
            <a:r>
              <a:rPr lang="en-US" altLang="zh-CN" sz="4800" dirty="0" err="1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82759" y="3888599"/>
            <a:ext cx="3975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6">
                    <a:lumMod val="60000"/>
                    <a:lumOff val="40000"/>
                    <a:alpha val="76000"/>
                  </a:schemeClr>
                </a:solidFill>
                <a:cs typeface="+mn-ea"/>
                <a:sym typeface="+mn-lt"/>
              </a:rPr>
              <a:t>Business Plan</a:t>
            </a:r>
            <a:endParaRPr lang="zh-CN" altLang="en-US" sz="3200" dirty="0">
              <a:solidFill>
                <a:schemeClr val="accent6">
                  <a:lumMod val="60000"/>
                  <a:lumOff val="40000"/>
                  <a:alpha val="76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5" grpId="0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ľiḋé"/>
          <p:cNvSpPr/>
          <p:nvPr/>
        </p:nvSpPr>
        <p:spPr>
          <a:xfrm>
            <a:off x="5568942" y="942975"/>
            <a:ext cx="3838581" cy="309562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3618767"/>
            <a:ext cx="5568938" cy="2615684"/>
            <a:chOff x="0" y="3618767"/>
            <a:chExt cx="5568938" cy="2615684"/>
          </a:xfrm>
          <a:blipFill>
            <a:blip r:embed="rId5"/>
            <a:stretch>
              <a:fillRect/>
            </a:stretch>
          </a:blipFill>
        </p:grpSpPr>
        <p:sp>
          <p:nvSpPr>
            <p:cNvPr id="5" name="í$ḷiḑe"/>
            <p:cNvSpPr/>
            <p:nvPr/>
          </p:nvSpPr>
          <p:spPr>
            <a:xfrm>
              <a:off x="2784465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Slïḋe"/>
            <p:cNvSpPr/>
            <p:nvPr/>
          </p:nvSpPr>
          <p:spPr>
            <a:xfrm>
              <a:off x="0" y="3618767"/>
              <a:ext cx="2784473" cy="26156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7" name="îS1iďé"/>
          <p:cNvSpPr/>
          <p:nvPr/>
        </p:nvSpPr>
        <p:spPr>
          <a:xfrm>
            <a:off x="0" y="6229351"/>
            <a:ext cx="12192000" cy="628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íslíḍé"/>
          <p:cNvSpPr/>
          <p:nvPr/>
        </p:nvSpPr>
        <p:spPr>
          <a:xfrm>
            <a:off x="5568947" y="4038601"/>
            <a:ext cx="3838576" cy="2419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此部分内容作为文字排版占位显示</a:t>
            </a:r>
            <a:br>
              <a:rPr lang="zh-CN" altLang="en-US" sz="1400" dirty="0">
                <a:cs typeface="+mn-ea"/>
                <a:sym typeface="+mn-lt"/>
              </a:rPr>
            </a:br>
            <a:r>
              <a:rPr lang="zh-CN" altLang="en-US" sz="1400" dirty="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9" name="ïş1îdè"/>
          <p:cNvSpPr txBox="1"/>
          <p:nvPr/>
        </p:nvSpPr>
        <p:spPr>
          <a:xfrm>
            <a:off x="914400" y="1977378"/>
            <a:ext cx="2294819" cy="69455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200"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cs typeface="+mn-ea"/>
                <a:sym typeface="+mn-lt"/>
              </a:rPr>
            </a:br>
            <a:r>
              <a:rPr lang="zh-CN" altLang="en-US" sz="12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ïŝľíḋe"/>
          <p:cNvSpPr txBox="1"/>
          <p:nvPr/>
        </p:nvSpPr>
        <p:spPr>
          <a:xfrm>
            <a:off x="914400" y="826736"/>
            <a:ext cx="1465418" cy="630294"/>
          </a:xfrm>
          <a:prstGeom prst="rect">
            <a:avLst/>
          </a:prstGeom>
          <a:noFill/>
        </p:spPr>
        <p:txBody>
          <a:bodyPr wrap="none" lIns="0" tIns="0" rIns="0" bIns="0" anchor="b" anchorCtr="0">
            <a:normAutofit fontScale="92500" lnSpcReduction="10000"/>
          </a:bodyPr>
          <a:lstStyle/>
          <a:p>
            <a:r>
              <a:rPr lang="en-US" altLang="zh-CN" sz="4800" spc="-150" dirty="0">
                <a:cs typeface="+mn-ea"/>
                <a:sym typeface="+mn-lt"/>
              </a:rPr>
              <a:t>80%</a:t>
            </a:r>
          </a:p>
        </p:txBody>
      </p:sp>
      <p:sp>
        <p:nvSpPr>
          <p:cNvPr id="11" name="îṣ1îḋê"/>
          <p:cNvSpPr/>
          <p:nvPr/>
        </p:nvSpPr>
        <p:spPr>
          <a:xfrm>
            <a:off x="914400" y="1608046"/>
            <a:ext cx="1673326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400">
              <a:defRPr/>
            </a:pPr>
            <a:r>
              <a:rPr lang="zh-CN" altLang="en-US" sz="2400" b="1" dirty="0">
                <a:cs typeface="+mn-ea"/>
                <a:sym typeface="+mn-lt"/>
              </a:rPr>
              <a:t>营销广告</a:t>
            </a:r>
          </a:p>
        </p:txBody>
      </p:sp>
      <p:sp>
        <p:nvSpPr>
          <p:cNvPr id="12" name="ïṧľïde"/>
          <p:cNvSpPr/>
          <p:nvPr/>
        </p:nvSpPr>
        <p:spPr>
          <a:xfrm>
            <a:off x="555572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defRPr/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išḷïďe"/>
          <p:cNvSpPr/>
          <p:nvPr/>
        </p:nvSpPr>
        <p:spPr>
          <a:xfrm>
            <a:off x="3340047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defRPr/>
            </a:pPr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íSḷiḋé"/>
          <p:cNvSpPr/>
          <p:nvPr/>
        </p:nvSpPr>
        <p:spPr>
          <a:xfrm>
            <a:off x="9963099" y="6397110"/>
            <a:ext cx="1673326" cy="28944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400">
              <a:defRPr/>
            </a:pPr>
            <a:r>
              <a:rPr lang="zh-CN" altLang="en-US" sz="16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5" name="ïšḻïdé"/>
          <p:cNvSpPr/>
          <p:nvPr/>
        </p:nvSpPr>
        <p:spPr>
          <a:xfrm>
            <a:off x="9407527" y="3618767"/>
            <a:ext cx="2784473" cy="261568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文本框 48"/>
          <p:cNvSpPr txBox="1">
            <a:spLocks noChangeArrowheads="1"/>
          </p:cNvSpPr>
          <p:nvPr/>
        </p:nvSpPr>
        <p:spPr bwMode="auto">
          <a:xfrm>
            <a:off x="6544198" y="4389151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营销广告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š1îďe"/>
          <p:cNvGrpSpPr/>
          <p:nvPr/>
        </p:nvGrpSpPr>
        <p:grpSpPr>
          <a:xfrm>
            <a:off x="8226118" y="1522423"/>
            <a:ext cx="2509513" cy="3232060"/>
            <a:chOff x="2514600" y="3813175"/>
            <a:chExt cx="2001838" cy="1001713"/>
          </a:xfrm>
        </p:grpSpPr>
        <p:sp>
          <p:nvSpPr>
            <p:cNvPr id="32" name="ïṧ1îḋe"/>
            <p:cNvSpPr/>
            <p:nvPr/>
          </p:nvSpPr>
          <p:spPr bwMode="auto">
            <a:xfrm>
              <a:off x="2514600" y="3813175"/>
              <a:ext cx="1874838" cy="1001713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ṩľïḑe"/>
            <p:cNvSpPr/>
            <p:nvPr/>
          </p:nvSpPr>
          <p:spPr bwMode="auto">
            <a:xfrm>
              <a:off x="3984625" y="3813175"/>
              <a:ext cx="531813" cy="100171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íṣḻîḓè"/>
          <p:cNvGrpSpPr/>
          <p:nvPr/>
        </p:nvGrpSpPr>
        <p:grpSpPr>
          <a:xfrm>
            <a:off x="5005221" y="1615653"/>
            <a:ext cx="3967203" cy="3138835"/>
            <a:chOff x="2514600" y="3434515"/>
            <a:chExt cx="2001838" cy="1380374"/>
          </a:xfrm>
          <a:solidFill>
            <a:srgbClr val="E74C3C"/>
          </a:solidFill>
        </p:grpSpPr>
        <p:sp>
          <p:nvSpPr>
            <p:cNvPr id="30" name="îśḻïḋê"/>
            <p:cNvSpPr/>
            <p:nvPr/>
          </p:nvSpPr>
          <p:spPr bwMode="auto">
            <a:xfrm>
              <a:off x="2514600" y="3434515"/>
              <a:ext cx="1874838" cy="1380374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şļíḋè"/>
            <p:cNvSpPr/>
            <p:nvPr/>
          </p:nvSpPr>
          <p:spPr bwMode="auto">
            <a:xfrm>
              <a:off x="3984625" y="3434515"/>
              <a:ext cx="531813" cy="138037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Sḻïďè"/>
          <p:cNvGrpSpPr/>
          <p:nvPr/>
        </p:nvGrpSpPr>
        <p:grpSpPr>
          <a:xfrm>
            <a:off x="2771197" y="3238713"/>
            <a:ext cx="3769467" cy="1515777"/>
            <a:chOff x="2514600" y="3813174"/>
            <a:chExt cx="2001838" cy="1001714"/>
          </a:xfrm>
        </p:grpSpPr>
        <p:sp>
          <p:nvSpPr>
            <p:cNvPr id="28" name="ïṧľiḍè"/>
            <p:cNvSpPr/>
            <p:nvPr/>
          </p:nvSpPr>
          <p:spPr bwMode="auto">
            <a:xfrm>
              <a:off x="2514600" y="3813174"/>
              <a:ext cx="1874838" cy="1001713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ṧļiḍê"/>
            <p:cNvSpPr/>
            <p:nvPr/>
          </p:nvSpPr>
          <p:spPr bwMode="auto">
            <a:xfrm>
              <a:off x="3984625" y="3813175"/>
              <a:ext cx="531813" cy="1001713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íSľiḓe"/>
          <p:cNvGrpSpPr/>
          <p:nvPr/>
        </p:nvGrpSpPr>
        <p:grpSpPr>
          <a:xfrm>
            <a:off x="1464235" y="1829883"/>
            <a:ext cx="2509512" cy="2924600"/>
            <a:chOff x="1464234" y="1829883"/>
            <a:chExt cx="2509512" cy="2924600"/>
          </a:xfrm>
        </p:grpSpPr>
        <p:sp>
          <p:nvSpPr>
            <p:cNvPr id="26" name="ïśḷiḋè"/>
            <p:cNvSpPr/>
            <p:nvPr/>
          </p:nvSpPr>
          <p:spPr bwMode="auto">
            <a:xfrm>
              <a:off x="1464234" y="1829883"/>
              <a:ext cx="2350304" cy="2924600"/>
            </a:xfrm>
            <a:custGeom>
              <a:avLst/>
              <a:gdLst>
                <a:gd name="T0" fmla="*/ 0 w 1181"/>
                <a:gd name="T1" fmla="*/ 631 h 631"/>
                <a:gd name="T2" fmla="*/ 926 w 1181"/>
                <a:gd name="T3" fmla="*/ 0 h 631"/>
                <a:gd name="T4" fmla="*/ 1181 w 1181"/>
                <a:gd name="T5" fmla="*/ 631 h 631"/>
                <a:gd name="T6" fmla="*/ 0 w 1181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1" h="631">
                  <a:moveTo>
                    <a:pt x="0" y="631"/>
                  </a:moveTo>
                  <a:lnTo>
                    <a:pt x="926" y="0"/>
                  </a:lnTo>
                  <a:lnTo>
                    <a:pt x="1181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$líḓè"/>
            <p:cNvSpPr/>
            <p:nvPr/>
          </p:nvSpPr>
          <p:spPr bwMode="auto">
            <a:xfrm>
              <a:off x="3307063" y="1829883"/>
              <a:ext cx="666683" cy="2924600"/>
            </a:xfrm>
            <a:custGeom>
              <a:avLst/>
              <a:gdLst>
                <a:gd name="T0" fmla="*/ 335 w 335"/>
                <a:gd name="T1" fmla="*/ 631 h 631"/>
                <a:gd name="T2" fmla="*/ 0 w 335"/>
                <a:gd name="T3" fmla="*/ 0 h 631"/>
                <a:gd name="T4" fmla="*/ 255 w 335"/>
                <a:gd name="T5" fmla="*/ 631 h 631"/>
                <a:gd name="T6" fmla="*/ 335 w 335"/>
                <a:gd name="T7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631">
                  <a:moveTo>
                    <a:pt x="335" y="631"/>
                  </a:moveTo>
                  <a:lnTo>
                    <a:pt x="0" y="0"/>
                  </a:lnTo>
                  <a:lnTo>
                    <a:pt x="255" y="631"/>
                  </a:lnTo>
                  <a:lnTo>
                    <a:pt x="335" y="63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8" name="ï$líḓe"/>
          <p:cNvSpPr txBox="1"/>
          <p:nvPr/>
        </p:nvSpPr>
        <p:spPr>
          <a:xfrm>
            <a:off x="2413513" y="4185293"/>
            <a:ext cx="71045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75 %</a:t>
            </a:r>
          </a:p>
        </p:txBody>
      </p:sp>
      <p:sp>
        <p:nvSpPr>
          <p:cNvPr id="9" name="îṡļîďè"/>
          <p:cNvSpPr txBox="1"/>
          <p:nvPr/>
        </p:nvSpPr>
        <p:spPr>
          <a:xfrm>
            <a:off x="4526165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10" name="îs1ïḍê"/>
          <p:cNvSpPr txBox="1"/>
          <p:nvPr/>
        </p:nvSpPr>
        <p:spPr>
          <a:xfrm>
            <a:off x="7016799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1" name="îṡḷïďê"/>
          <p:cNvSpPr txBox="1"/>
          <p:nvPr/>
        </p:nvSpPr>
        <p:spPr>
          <a:xfrm>
            <a:off x="9194354" y="4199659"/>
            <a:ext cx="646331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b="1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84%</a:t>
            </a:r>
          </a:p>
        </p:txBody>
      </p:sp>
      <p:sp>
        <p:nvSpPr>
          <p:cNvPr id="12" name="iṣḷíḓe"/>
          <p:cNvSpPr/>
          <p:nvPr/>
        </p:nvSpPr>
        <p:spPr>
          <a:xfrm>
            <a:off x="0" y="4748124"/>
            <a:ext cx="12192000" cy="21233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3" name="iṩḻíḍè"/>
          <p:cNvGrpSpPr/>
          <p:nvPr/>
        </p:nvGrpSpPr>
        <p:grpSpPr>
          <a:xfrm>
            <a:off x="2639388" y="4735410"/>
            <a:ext cx="6841485" cy="445167"/>
            <a:chOff x="2639387" y="4735408"/>
            <a:chExt cx="6841485" cy="553549"/>
          </a:xfrm>
        </p:grpSpPr>
        <p:cxnSp>
          <p:nvCxnSpPr>
            <p:cNvPr id="22" name="Straight Connector 19"/>
            <p:cNvCxnSpPr/>
            <p:nvPr/>
          </p:nvCxnSpPr>
          <p:spPr>
            <a:xfrm>
              <a:off x="2639387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0"/>
            <p:cNvCxnSpPr/>
            <p:nvPr/>
          </p:nvCxnSpPr>
          <p:spPr>
            <a:xfrm>
              <a:off x="7306873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1"/>
            <p:cNvCxnSpPr/>
            <p:nvPr/>
          </p:nvCxnSpPr>
          <p:spPr>
            <a:xfrm>
              <a:off x="4824896" y="4735408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9480872" y="4748125"/>
              <a:ext cx="0" cy="540832"/>
            </a:xfrm>
            <a:prstGeom prst="line">
              <a:avLst/>
            </a:prstGeom>
            <a:ln w="15875">
              <a:solidFill>
                <a:schemeClr val="bg1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iṩḻiḋe"/>
          <p:cNvSpPr txBox="1"/>
          <p:nvPr/>
        </p:nvSpPr>
        <p:spPr>
          <a:xfrm>
            <a:off x="2061764" y="526576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概况一</a:t>
            </a:r>
          </a:p>
        </p:txBody>
      </p:sp>
      <p:sp>
        <p:nvSpPr>
          <p:cNvPr id="15" name="iS1íḑe"/>
          <p:cNvSpPr txBox="1"/>
          <p:nvPr/>
        </p:nvSpPr>
        <p:spPr>
          <a:xfrm>
            <a:off x="4193956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概况二</a:t>
            </a:r>
          </a:p>
        </p:txBody>
      </p:sp>
      <p:sp>
        <p:nvSpPr>
          <p:cNvPr id="16" name="ísľiḑe"/>
          <p:cNvSpPr txBox="1"/>
          <p:nvPr/>
        </p:nvSpPr>
        <p:spPr>
          <a:xfrm>
            <a:off x="6675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概况三</a:t>
            </a:r>
          </a:p>
        </p:txBody>
      </p:sp>
      <p:sp>
        <p:nvSpPr>
          <p:cNvPr id="17" name="íŝḷíḑè"/>
          <p:cNvSpPr txBox="1"/>
          <p:nvPr/>
        </p:nvSpPr>
        <p:spPr>
          <a:xfrm>
            <a:off x="8849934" y="5186936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概况四</a:t>
            </a:r>
          </a:p>
        </p:txBody>
      </p:sp>
      <p:sp>
        <p:nvSpPr>
          <p:cNvPr id="18" name="íšliḋe"/>
          <p:cNvSpPr txBox="1"/>
          <p:nvPr/>
        </p:nvSpPr>
        <p:spPr>
          <a:xfrm>
            <a:off x="1592449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19" name="íśļíḓè"/>
          <p:cNvSpPr txBox="1"/>
          <p:nvPr/>
        </p:nvSpPr>
        <p:spPr>
          <a:xfrm>
            <a:off x="3772863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20" name="îṡḻïḓè"/>
          <p:cNvSpPr txBox="1"/>
          <p:nvPr/>
        </p:nvSpPr>
        <p:spPr>
          <a:xfrm>
            <a:off x="6259935" y="5531540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21" name="ïśḷîḍé"/>
          <p:cNvSpPr txBox="1"/>
          <p:nvPr/>
        </p:nvSpPr>
        <p:spPr>
          <a:xfrm>
            <a:off x="8442527" y="5528265"/>
            <a:ext cx="2093879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35" name="文本框 48"/>
          <p:cNvSpPr txBox="1">
            <a:spLocks noChangeArrowheads="1"/>
          </p:cNvSpPr>
          <p:nvPr/>
        </p:nvSpPr>
        <p:spPr bwMode="auto">
          <a:xfrm>
            <a:off x="5151967" y="338667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产业概况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项目发展规划</a:t>
            </a:r>
          </a:p>
        </p:txBody>
      </p:sp>
      <p:sp>
        <p:nvSpPr>
          <p:cNvPr id="10" name="矩形 9"/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5827" y="3507141"/>
            <a:ext cx="542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7" name="等腰三角形 6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表 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0" y="719666"/>
            <a:ext cx="8128000" cy="5418667"/>
          </a:xfrm>
          <a:prstGeom prst="rect">
            <a:avLst/>
          </a:prstGeom>
        </p:spPr>
      </p:pic>
      <p:sp>
        <p:nvSpPr>
          <p:cNvPr id="6" name="文本框 48"/>
          <p:cNvSpPr txBox="1">
            <a:spLocks noChangeArrowheads="1"/>
          </p:cNvSpPr>
          <p:nvPr/>
        </p:nvSpPr>
        <p:spPr bwMode="auto">
          <a:xfrm>
            <a:off x="318909" y="235636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产品开发计划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ṣ1ïdê"/>
          <p:cNvGrpSpPr/>
          <p:nvPr/>
        </p:nvGrpSpPr>
        <p:grpSpPr>
          <a:xfrm>
            <a:off x="3809378" y="2634757"/>
            <a:ext cx="4573245" cy="2404094"/>
            <a:chOff x="3676269" y="2136032"/>
            <a:chExt cx="4839464" cy="2544042"/>
          </a:xfrm>
        </p:grpSpPr>
        <p:sp>
          <p:nvSpPr>
            <p:cNvPr id="32" name="iśļíde"/>
            <p:cNvSpPr/>
            <p:nvPr/>
          </p:nvSpPr>
          <p:spPr>
            <a:xfrm>
              <a:off x="3855000" y="2356008"/>
              <a:ext cx="1201560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ṣľïdê"/>
            <p:cNvSpPr/>
            <p:nvPr/>
          </p:nvSpPr>
          <p:spPr>
            <a:xfrm>
              <a:off x="7140897" y="2356008"/>
              <a:ext cx="1201574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íṧḻiďé"/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  <a:solidFill>
              <a:schemeClr val="bg1"/>
            </a:solidFill>
          </p:grpSpPr>
          <p:sp>
            <p:nvSpPr>
              <p:cNvPr id="47" name="îs1íḋé"/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íş1ïḍê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ïŝ1îḋé"/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45" name="îṩļîḑè"/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iSľíḑé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íṡ1ïďe"/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3" name="îṧlîḍe"/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" name="ïšľïḍè"/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ïš1iḓè"/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1" name="ïşlîḑe"/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ïśḷîḓé"/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ïs1ïdê"/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39" name="îš1iḓe"/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íSļíḓè"/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ïşlîdé"/>
          <p:cNvGrpSpPr/>
          <p:nvPr/>
        </p:nvGrpSpPr>
        <p:grpSpPr>
          <a:xfrm>
            <a:off x="8170814" y="1697288"/>
            <a:ext cx="2611177" cy="815608"/>
            <a:chOff x="1317257" y="1824875"/>
            <a:chExt cx="3761195" cy="815608"/>
          </a:xfrm>
        </p:grpSpPr>
        <p:sp>
          <p:nvSpPr>
            <p:cNvPr id="30" name="íŝļïdé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îŝ1iḑé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产品迭代</a:t>
              </a:r>
            </a:p>
          </p:txBody>
        </p:sp>
      </p:grpSp>
      <p:grpSp>
        <p:nvGrpSpPr>
          <p:cNvPr id="24" name="îṡḷïďè"/>
          <p:cNvGrpSpPr/>
          <p:nvPr/>
        </p:nvGrpSpPr>
        <p:grpSpPr>
          <a:xfrm>
            <a:off x="8170814" y="3021196"/>
            <a:ext cx="2611177" cy="815608"/>
            <a:chOff x="1317257" y="1824875"/>
            <a:chExt cx="3761195" cy="815608"/>
          </a:xfrm>
        </p:grpSpPr>
        <p:sp>
          <p:nvSpPr>
            <p:cNvPr id="28" name="iṥľíḑè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9" name="ïsḻîdé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新手指引</a:t>
              </a:r>
            </a:p>
          </p:txBody>
        </p:sp>
      </p:grpSp>
      <p:grpSp>
        <p:nvGrpSpPr>
          <p:cNvPr id="25" name="îsḻîdé"/>
          <p:cNvGrpSpPr/>
          <p:nvPr/>
        </p:nvGrpSpPr>
        <p:grpSpPr>
          <a:xfrm>
            <a:off x="8170814" y="4345104"/>
            <a:ext cx="2611177" cy="815608"/>
            <a:chOff x="1317257" y="1824875"/>
            <a:chExt cx="3761195" cy="815608"/>
          </a:xfrm>
        </p:grpSpPr>
        <p:sp>
          <p:nvSpPr>
            <p:cNvPr id="26" name="iŝlíḑè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7" name="ïṣlîḋê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网络宣传</a:t>
              </a:r>
            </a:p>
          </p:txBody>
        </p:sp>
      </p:grpSp>
      <p:cxnSp>
        <p:nvCxnSpPr>
          <p:cNvPr id="21" name="Straight Connector 70"/>
          <p:cNvCxnSpPr/>
          <p:nvPr/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1"/>
          <p:cNvCxnSpPr/>
          <p:nvPr/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410010" y="1697288"/>
            <a:ext cx="2611177" cy="815608"/>
            <a:chOff x="1410010" y="1697288"/>
            <a:chExt cx="2611177" cy="815608"/>
          </a:xfrm>
        </p:grpSpPr>
        <p:sp>
          <p:nvSpPr>
            <p:cNvPr id="18" name="íšlide"/>
            <p:cNvSpPr txBox="1"/>
            <p:nvPr/>
          </p:nvSpPr>
          <p:spPr>
            <a:xfrm>
              <a:off x="1410010" y="2005065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9" name="îṡlíďe"/>
            <p:cNvSpPr/>
            <p:nvPr/>
          </p:nvSpPr>
          <p:spPr>
            <a:xfrm>
              <a:off x="1410010" y="1697288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组织活动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410010" y="3021196"/>
            <a:ext cx="2611177" cy="815608"/>
            <a:chOff x="1410010" y="3021196"/>
            <a:chExt cx="2611177" cy="815608"/>
          </a:xfrm>
        </p:grpSpPr>
        <p:sp>
          <p:nvSpPr>
            <p:cNvPr id="16" name="îşľiḍé"/>
            <p:cNvSpPr txBox="1"/>
            <p:nvPr/>
          </p:nvSpPr>
          <p:spPr>
            <a:xfrm>
              <a:off x="1410010" y="3328973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íṥļiďè"/>
            <p:cNvSpPr/>
            <p:nvPr/>
          </p:nvSpPr>
          <p:spPr>
            <a:xfrm>
              <a:off x="1410010" y="3021196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会员积分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10010" y="4345104"/>
            <a:ext cx="2611177" cy="815608"/>
            <a:chOff x="1410010" y="4345104"/>
            <a:chExt cx="2611177" cy="815608"/>
          </a:xfrm>
        </p:grpSpPr>
        <p:sp>
          <p:nvSpPr>
            <p:cNvPr id="14" name="íSlîḋe"/>
            <p:cNvSpPr txBox="1"/>
            <p:nvPr/>
          </p:nvSpPr>
          <p:spPr>
            <a:xfrm>
              <a:off x="1410010" y="4652881"/>
              <a:ext cx="2611177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îṩlíďé"/>
            <p:cNvSpPr/>
            <p:nvPr/>
          </p:nvSpPr>
          <p:spPr>
            <a:xfrm>
              <a:off x="1410010" y="4345104"/>
              <a:ext cx="2611177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反馈改进</a:t>
              </a:r>
            </a:p>
          </p:txBody>
        </p:sp>
      </p:grpSp>
      <p:grpSp>
        <p:nvGrpSpPr>
          <p:cNvPr id="8" name="išlîdé"/>
          <p:cNvGrpSpPr/>
          <p:nvPr/>
        </p:nvGrpSpPr>
        <p:grpSpPr>
          <a:xfrm>
            <a:off x="1307468" y="2710116"/>
            <a:ext cx="2448272" cy="1338747"/>
            <a:chOff x="1307468" y="2924944"/>
            <a:chExt cx="2448272" cy="1338747"/>
          </a:xfrm>
        </p:grpSpPr>
        <p:cxnSp>
          <p:nvCxnSpPr>
            <p:cNvPr id="9" name="Straight Connector 84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5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48"/>
          <p:cNvSpPr txBox="1">
            <a:spLocks noChangeArrowheads="1"/>
          </p:cNvSpPr>
          <p:nvPr/>
        </p:nvSpPr>
        <p:spPr bwMode="auto">
          <a:xfrm>
            <a:off x="4633332" y="338667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市场开拓计划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ṣḷîďe"/>
          <p:cNvGrpSpPr/>
          <p:nvPr/>
        </p:nvGrpSpPr>
        <p:grpSpPr>
          <a:xfrm>
            <a:off x="1677667" y="2954110"/>
            <a:ext cx="1085850" cy="2406015"/>
            <a:chOff x="1752600" y="3476625"/>
            <a:chExt cx="1085850" cy="2406015"/>
          </a:xfrm>
        </p:grpSpPr>
        <p:sp>
          <p:nvSpPr>
            <p:cNvPr id="39" name="íṣļíḋê"/>
            <p:cNvSpPr/>
            <p:nvPr/>
          </p:nvSpPr>
          <p:spPr>
            <a:xfrm>
              <a:off x="175260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šḷîḑê"/>
            <p:cNvSpPr/>
            <p:nvPr/>
          </p:nvSpPr>
          <p:spPr>
            <a:xfrm>
              <a:off x="195262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$1iḍe"/>
            <p:cNvSpPr/>
            <p:nvPr/>
          </p:nvSpPr>
          <p:spPr>
            <a:xfrm>
              <a:off x="2043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sḻíḓê"/>
            <p:cNvSpPr/>
            <p:nvPr/>
          </p:nvSpPr>
          <p:spPr>
            <a:xfrm>
              <a:off x="242411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43" name="Straight Connector 6"/>
            <p:cNvCxnSpPr/>
            <p:nvPr/>
          </p:nvCxnSpPr>
          <p:spPr>
            <a:xfrm>
              <a:off x="229552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ïṣlíḍé"/>
          <p:cNvGrpSpPr/>
          <p:nvPr/>
        </p:nvGrpSpPr>
        <p:grpSpPr>
          <a:xfrm>
            <a:off x="4225290" y="2954110"/>
            <a:ext cx="1085850" cy="2406015"/>
            <a:chOff x="4091940" y="3476625"/>
            <a:chExt cx="1085850" cy="2406015"/>
          </a:xfrm>
        </p:grpSpPr>
        <p:sp>
          <p:nvSpPr>
            <p:cNvPr id="34" name="îṣľîḍe"/>
            <p:cNvSpPr/>
            <p:nvPr/>
          </p:nvSpPr>
          <p:spPr>
            <a:xfrm>
              <a:off x="409194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$ḷiḍé"/>
            <p:cNvSpPr/>
            <p:nvPr/>
          </p:nvSpPr>
          <p:spPr>
            <a:xfrm>
              <a:off x="429196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ş1iḍê"/>
            <p:cNvSpPr/>
            <p:nvPr/>
          </p:nvSpPr>
          <p:spPr>
            <a:xfrm>
              <a:off x="4382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s1ïḍê"/>
            <p:cNvSpPr/>
            <p:nvPr/>
          </p:nvSpPr>
          <p:spPr>
            <a:xfrm>
              <a:off x="476345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8" name="Straight Connector 17"/>
            <p:cNvCxnSpPr/>
            <p:nvPr/>
          </p:nvCxnSpPr>
          <p:spPr>
            <a:xfrm>
              <a:off x="463486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îśḻiḍé"/>
          <p:cNvGrpSpPr/>
          <p:nvPr/>
        </p:nvGrpSpPr>
        <p:grpSpPr>
          <a:xfrm>
            <a:off x="6783705" y="2954110"/>
            <a:ext cx="1085850" cy="2406015"/>
            <a:chOff x="6831330" y="3476625"/>
            <a:chExt cx="1085850" cy="2406015"/>
          </a:xfrm>
        </p:grpSpPr>
        <p:sp>
          <p:nvSpPr>
            <p:cNvPr id="29" name="ïṡļîḍê"/>
            <p:cNvSpPr/>
            <p:nvPr/>
          </p:nvSpPr>
          <p:spPr>
            <a:xfrm>
              <a:off x="683133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ïSḻîďé"/>
            <p:cNvSpPr/>
            <p:nvPr/>
          </p:nvSpPr>
          <p:spPr>
            <a:xfrm>
              <a:off x="703135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ŝľíḓè"/>
            <p:cNvSpPr/>
            <p:nvPr/>
          </p:nvSpPr>
          <p:spPr>
            <a:xfrm>
              <a:off x="7121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işḷíḓè"/>
            <p:cNvSpPr/>
            <p:nvPr/>
          </p:nvSpPr>
          <p:spPr>
            <a:xfrm>
              <a:off x="750284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33" name="Straight Connector 22"/>
            <p:cNvCxnSpPr/>
            <p:nvPr/>
          </p:nvCxnSpPr>
          <p:spPr>
            <a:xfrm>
              <a:off x="737425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îṩ1îḋé"/>
          <p:cNvGrpSpPr/>
          <p:nvPr/>
        </p:nvGrpSpPr>
        <p:grpSpPr>
          <a:xfrm>
            <a:off x="9331328" y="2954110"/>
            <a:ext cx="1085850" cy="2406015"/>
            <a:chOff x="9170670" y="3476625"/>
            <a:chExt cx="1085850" cy="2406015"/>
          </a:xfrm>
        </p:grpSpPr>
        <p:sp>
          <p:nvSpPr>
            <p:cNvPr id="24" name="iṧḷiďé"/>
            <p:cNvSpPr/>
            <p:nvPr/>
          </p:nvSpPr>
          <p:spPr>
            <a:xfrm>
              <a:off x="9170670" y="4124325"/>
              <a:ext cx="1085850" cy="1758315"/>
            </a:xfrm>
            <a:prstGeom prst="roundRect">
              <a:avLst>
                <a:gd name="adj" fmla="val 13860"/>
              </a:avLst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ŝlíḓe"/>
            <p:cNvSpPr/>
            <p:nvPr/>
          </p:nvSpPr>
          <p:spPr>
            <a:xfrm>
              <a:off x="9370695" y="3476625"/>
              <a:ext cx="685800" cy="54292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$ḷïḋè"/>
            <p:cNvSpPr/>
            <p:nvPr/>
          </p:nvSpPr>
          <p:spPr>
            <a:xfrm>
              <a:off x="9461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1íḍé"/>
            <p:cNvSpPr/>
            <p:nvPr/>
          </p:nvSpPr>
          <p:spPr>
            <a:xfrm>
              <a:off x="9842182" y="3704034"/>
              <a:ext cx="126207" cy="88107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9713595" y="3534866"/>
              <a:ext cx="0" cy="4264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íşľîḓè"/>
          <p:cNvSpPr>
            <a:spLocks noChangeAspect="1"/>
          </p:cNvSpPr>
          <p:nvPr/>
        </p:nvSpPr>
        <p:spPr bwMode="auto">
          <a:xfrm>
            <a:off x="2012095" y="4185302"/>
            <a:ext cx="458908" cy="57162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ṥļiḑé"/>
          <p:cNvSpPr/>
          <p:nvPr/>
        </p:nvSpPr>
        <p:spPr bwMode="auto">
          <a:xfrm>
            <a:off x="7041854" y="4192083"/>
            <a:ext cx="569552" cy="556181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ṧliḑe"/>
          <p:cNvSpPr/>
          <p:nvPr/>
        </p:nvSpPr>
        <p:spPr bwMode="auto">
          <a:xfrm>
            <a:off x="4568858" y="4218362"/>
            <a:ext cx="398713" cy="575014"/>
          </a:xfrm>
          <a:custGeom>
            <a:avLst/>
            <a:gdLst>
              <a:gd name="connsiteX0" fmla="*/ 79296 w 233363"/>
              <a:gd name="connsiteY0" fmla="*/ 303213 h 336550"/>
              <a:gd name="connsiteX1" fmla="*/ 69850 w 233363"/>
              <a:gd name="connsiteY1" fmla="*/ 311945 h 336550"/>
              <a:gd name="connsiteX2" fmla="*/ 79296 w 233363"/>
              <a:gd name="connsiteY2" fmla="*/ 320676 h 336550"/>
              <a:gd name="connsiteX3" fmla="*/ 114379 w 233363"/>
              <a:gd name="connsiteY3" fmla="*/ 320676 h 336550"/>
              <a:gd name="connsiteX4" fmla="*/ 123825 w 233363"/>
              <a:gd name="connsiteY4" fmla="*/ 311945 h 336550"/>
              <a:gd name="connsiteX5" fmla="*/ 114379 w 233363"/>
              <a:gd name="connsiteY5" fmla="*/ 303213 h 336550"/>
              <a:gd name="connsiteX6" fmla="*/ 79296 w 233363"/>
              <a:gd name="connsiteY6" fmla="*/ 303213 h 336550"/>
              <a:gd name="connsiteX7" fmla="*/ 189026 w 233363"/>
              <a:gd name="connsiteY7" fmla="*/ 179388 h 336550"/>
              <a:gd name="connsiteX8" fmla="*/ 179047 w 233363"/>
              <a:gd name="connsiteY8" fmla="*/ 184562 h 336550"/>
              <a:gd name="connsiteX9" fmla="*/ 182789 w 233363"/>
              <a:gd name="connsiteY9" fmla="*/ 194910 h 336550"/>
              <a:gd name="connsiteX10" fmla="*/ 182789 w 233363"/>
              <a:gd name="connsiteY10" fmla="*/ 197497 h 336550"/>
              <a:gd name="connsiteX11" fmla="*/ 182789 w 233363"/>
              <a:gd name="connsiteY11" fmla="*/ 207846 h 336550"/>
              <a:gd name="connsiteX12" fmla="*/ 189026 w 233363"/>
              <a:gd name="connsiteY12" fmla="*/ 211726 h 336550"/>
              <a:gd name="connsiteX13" fmla="*/ 191521 w 233363"/>
              <a:gd name="connsiteY13" fmla="*/ 207846 h 336550"/>
              <a:gd name="connsiteX14" fmla="*/ 191521 w 233363"/>
              <a:gd name="connsiteY14" fmla="*/ 197497 h 336550"/>
              <a:gd name="connsiteX15" fmla="*/ 192768 w 233363"/>
              <a:gd name="connsiteY15" fmla="*/ 194910 h 336550"/>
              <a:gd name="connsiteX16" fmla="*/ 195263 w 233363"/>
              <a:gd name="connsiteY16" fmla="*/ 188443 h 336550"/>
              <a:gd name="connsiteX17" fmla="*/ 189026 w 233363"/>
              <a:gd name="connsiteY17" fmla="*/ 179388 h 336550"/>
              <a:gd name="connsiteX18" fmla="*/ 186659 w 233363"/>
              <a:gd name="connsiteY18" fmla="*/ 125413 h 336550"/>
              <a:gd name="connsiteX19" fmla="*/ 166687 w 233363"/>
              <a:gd name="connsiteY19" fmla="*/ 145257 h 336550"/>
              <a:gd name="connsiteX20" fmla="*/ 166687 w 233363"/>
              <a:gd name="connsiteY20" fmla="*/ 157163 h 336550"/>
              <a:gd name="connsiteX21" fmla="*/ 207962 w 233363"/>
              <a:gd name="connsiteY21" fmla="*/ 157163 h 336550"/>
              <a:gd name="connsiteX22" fmla="*/ 207962 w 233363"/>
              <a:gd name="connsiteY22" fmla="*/ 145257 h 336550"/>
              <a:gd name="connsiteX23" fmla="*/ 186659 w 233363"/>
              <a:gd name="connsiteY23" fmla="*/ 125413 h 336550"/>
              <a:gd name="connsiteX24" fmla="*/ 186532 w 233363"/>
              <a:gd name="connsiteY24" fmla="*/ 109538 h 336550"/>
              <a:gd name="connsiteX25" fmla="*/ 223997 w 233363"/>
              <a:gd name="connsiteY25" fmla="*/ 144781 h 336550"/>
              <a:gd name="connsiteX26" fmla="*/ 223997 w 233363"/>
              <a:gd name="connsiteY26" fmla="*/ 156528 h 336550"/>
              <a:gd name="connsiteX27" fmla="*/ 233363 w 233363"/>
              <a:gd name="connsiteY27" fmla="*/ 166970 h 336550"/>
              <a:gd name="connsiteX28" fmla="*/ 233363 w 233363"/>
              <a:gd name="connsiteY28" fmla="*/ 217876 h 336550"/>
              <a:gd name="connsiteX29" fmla="*/ 223997 w 233363"/>
              <a:gd name="connsiteY29" fmla="*/ 227013 h 336550"/>
              <a:gd name="connsiteX30" fmla="*/ 150404 w 233363"/>
              <a:gd name="connsiteY30" fmla="*/ 227013 h 336550"/>
              <a:gd name="connsiteX31" fmla="*/ 139700 w 233363"/>
              <a:gd name="connsiteY31" fmla="*/ 217876 h 336550"/>
              <a:gd name="connsiteX32" fmla="*/ 139700 w 233363"/>
              <a:gd name="connsiteY32" fmla="*/ 166970 h 336550"/>
              <a:gd name="connsiteX33" fmla="*/ 150404 w 233363"/>
              <a:gd name="connsiteY33" fmla="*/ 156528 h 336550"/>
              <a:gd name="connsiteX34" fmla="*/ 150404 w 233363"/>
              <a:gd name="connsiteY34" fmla="*/ 144781 h 336550"/>
              <a:gd name="connsiteX35" fmla="*/ 186532 w 233363"/>
              <a:gd name="connsiteY35" fmla="*/ 109538 h 336550"/>
              <a:gd name="connsiteX36" fmla="*/ 35671 w 233363"/>
              <a:gd name="connsiteY36" fmla="*/ 0 h 336550"/>
              <a:gd name="connsiteX37" fmla="*/ 159858 w 233363"/>
              <a:gd name="connsiteY37" fmla="*/ 0 h 336550"/>
              <a:gd name="connsiteX38" fmla="*/ 196850 w 233363"/>
              <a:gd name="connsiteY38" fmla="*/ 36810 h 336550"/>
              <a:gd name="connsiteX39" fmla="*/ 196850 w 233363"/>
              <a:gd name="connsiteY39" fmla="*/ 90711 h 336550"/>
              <a:gd name="connsiteX40" fmla="*/ 186281 w 233363"/>
              <a:gd name="connsiteY40" fmla="*/ 90711 h 336550"/>
              <a:gd name="connsiteX41" fmla="*/ 177033 w 233363"/>
              <a:gd name="connsiteY41" fmla="*/ 90711 h 336550"/>
              <a:gd name="connsiteX42" fmla="*/ 177033 w 233363"/>
              <a:gd name="connsiteY42" fmla="*/ 60474 h 336550"/>
              <a:gd name="connsiteX43" fmla="*/ 177033 w 233363"/>
              <a:gd name="connsiteY43" fmla="*/ 59159 h 336550"/>
              <a:gd name="connsiteX44" fmla="*/ 167785 w 233363"/>
              <a:gd name="connsiteY44" fmla="*/ 48642 h 336550"/>
              <a:gd name="connsiteX45" fmla="*/ 29065 w 233363"/>
              <a:gd name="connsiteY45" fmla="*/ 48642 h 336550"/>
              <a:gd name="connsiteX46" fmla="*/ 19817 w 233363"/>
              <a:gd name="connsiteY46" fmla="*/ 59159 h 336550"/>
              <a:gd name="connsiteX47" fmla="*/ 19817 w 233363"/>
              <a:gd name="connsiteY47" fmla="*/ 278706 h 336550"/>
              <a:gd name="connsiteX48" fmla="*/ 29065 w 233363"/>
              <a:gd name="connsiteY48" fmla="*/ 287908 h 336550"/>
              <a:gd name="connsiteX49" fmla="*/ 167785 w 233363"/>
              <a:gd name="connsiteY49" fmla="*/ 287908 h 336550"/>
              <a:gd name="connsiteX50" fmla="*/ 177033 w 233363"/>
              <a:gd name="connsiteY50" fmla="*/ 278706 h 336550"/>
              <a:gd name="connsiteX51" fmla="*/ 177033 w 233363"/>
              <a:gd name="connsiteY51" fmla="*/ 245839 h 336550"/>
              <a:gd name="connsiteX52" fmla="*/ 196850 w 233363"/>
              <a:gd name="connsiteY52" fmla="*/ 245839 h 336550"/>
              <a:gd name="connsiteX53" fmla="*/ 196850 w 233363"/>
              <a:gd name="connsiteY53" fmla="*/ 299740 h 336550"/>
              <a:gd name="connsiteX54" fmla="*/ 159858 w 233363"/>
              <a:gd name="connsiteY54" fmla="*/ 336550 h 336550"/>
              <a:gd name="connsiteX55" fmla="*/ 35671 w 233363"/>
              <a:gd name="connsiteY55" fmla="*/ 336550 h 336550"/>
              <a:gd name="connsiteX56" fmla="*/ 0 w 233363"/>
              <a:gd name="connsiteY56" fmla="*/ 299740 h 336550"/>
              <a:gd name="connsiteX57" fmla="*/ 0 w 233363"/>
              <a:gd name="connsiteY57" fmla="*/ 36810 h 336550"/>
              <a:gd name="connsiteX58" fmla="*/ 35671 w 233363"/>
              <a:gd name="connsiteY5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3363" h="336550">
                <a:moveTo>
                  <a:pt x="79296" y="303213"/>
                </a:moveTo>
                <a:cubicBezTo>
                  <a:pt x="73898" y="303213"/>
                  <a:pt x="69850" y="306955"/>
                  <a:pt x="69850" y="311945"/>
                </a:cubicBezTo>
                <a:cubicBezTo>
                  <a:pt x="69850" y="316934"/>
                  <a:pt x="73898" y="320676"/>
                  <a:pt x="79296" y="320676"/>
                </a:cubicBezTo>
                <a:cubicBezTo>
                  <a:pt x="79296" y="320676"/>
                  <a:pt x="79296" y="320676"/>
                  <a:pt x="114379" y="320676"/>
                </a:cubicBezTo>
                <a:cubicBezTo>
                  <a:pt x="119777" y="320676"/>
                  <a:pt x="123825" y="316934"/>
                  <a:pt x="123825" y="311945"/>
                </a:cubicBezTo>
                <a:cubicBezTo>
                  <a:pt x="123825" y="306955"/>
                  <a:pt x="119777" y="303213"/>
                  <a:pt x="114379" y="303213"/>
                </a:cubicBezTo>
                <a:cubicBezTo>
                  <a:pt x="114379" y="303213"/>
                  <a:pt x="114379" y="303213"/>
                  <a:pt x="79296" y="303213"/>
                </a:cubicBezTo>
                <a:close/>
                <a:moveTo>
                  <a:pt x="189026" y="179388"/>
                </a:moveTo>
                <a:cubicBezTo>
                  <a:pt x="185284" y="179388"/>
                  <a:pt x="181542" y="180682"/>
                  <a:pt x="179047" y="184562"/>
                </a:cubicBezTo>
                <a:cubicBezTo>
                  <a:pt x="177800" y="188443"/>
                  <a:pt x="179047" y="192323"/>
                  <a:pt x="182789" y="194910"/>
                </a:cubicBezTo>
                <a:cubicBezTo>
                  <a:pt x="182789" y="196204"/>
                  <a:pt x="182789" y="196204"/>
                  <a:pt x="182789" y="197497"/>
                </a:cubicBezTo>
                <a:cubicBezTo>
                  <a:pt x="182789" y="197497"/>
                  <a:pt x="182789" y="197497"/>
                  <a:pt x="182789" y="207846"/>
                </a:cubicBezTo>
                <a:cubicBezTo>
                  <a:pt x="182789" y="211726"/>
                  <a:pt x="186532" y="214313"/>
                  <a:pt x="189026" y="211726"/>
                </a:cubicBezTo>
                <a:cubicBezTo>
                  <a:pt x="190274" y="211726"/>
                  <a:pt x="191521" y="210433"/>
                  <a:pt x="191521" y="207846"/>
                </a:cubicBezTo>
                <a:cubicBezTo>
                  <a:pt x="191521" y="207846"/>
                  <a:pt x="191521" y="207846"/>
                  <a:pt x="191521" y="197497"/>
                </a:cubicBezTo>
                <a:cubicBezTo>
                  <a:pt x="191521" y="196204"/>
                  <a:pt x="191521" y="196204"/>
                  <a:pt x="192768" y="194910"/>
                </a:cubicBezTo>
                <a:cubicBezTo>
                  <a:pt x="194016" y="193617"/>
                  <a:pt x="195263" y="191030"/>
                  <a:pt x="195263" y="188443"/>
                </a:cubicBezTo>
                <a:cubicBezTo>
                  <a:pt x="195263" y="183269"/>
                  <a:pt x="192768" y="180682"/>
                  <a:pt x="189026" y="179388"/>
                </a:cubicBezTo>
                <a:close/>
                <a:moveTo>
                  <a:pt x="186659" y="125413"/>
                </a:moveTo>
                <a:cubicBezTo>
                  <a:pt x="176007" y="125413"/>
                  <a:pt x="166687" y="133351"/>
                  <a:pt x="166687" y="145257"/>
                </a:cubicBezTo>
                <a:cubicBezTo>
                  <a:pt x="166687" y="145257"/>
                  <a:pt x="166687" y="145257"/>
                  <a:pt x="166687" y="157163"/>
                </a:cubicBezTo>
                <a:cubicBezTo>
                  <a:pt x="166687" y="157163"/>
                  <a:pt x="166687" y="157163"/>
                  <a:pt x="207962" y="157163"/>
                </a:cubicBezTo>
                <a:lnTo>
                  <a:pt x="207962" y="145257"/>
                </a:lnTo>
                <a:cubicBezTo>
                  <a:pt x="207962" y="133351"/>
                  <a:pt x="198642" y="125413"/>
                  <a:pt x="186659" y="125413"/>
                </a:cubicBezTo>
                <a:close/>
                <a:moveTo>
                  <a:pt x="186532" y="109538"/>
                </a:moveTo>
                <a:cubicBezTo>
                  <a:pt x="206602" y="109538"/>
                  <a:pt x="223997" y="125201"/>
                  <a:pt x="223997" y="144781"/>
                </a:cubicBezTo>
                <a:cubicBezTo>
                  <a:pt x="223997" y="144781"/>
                  <a:pt x="223997" y="144781"/>
                  <a:pt x="223997" y="156528"/>
                </a:cubicBezTo>
                <a:cubicBezTo>
                  <a:pt x="229349" y="156528"/>
                  <a:pt x="233363" y="161749"/>
                  <a:pt x="233363" y="166970"/>
                </a:cubicBezTo>
                <a:cubicBezTo>
                  <a:pt x="233363" y="166970"/>
                  <a:pt x="233363" y="166970"/>
                  <a:pt x="233363" y="217876"/>
                </a:cubicBezTo>
                <a:cubicBezTo>
                  <a:pt x="233363" y="223097"/>
                  <a:pt x="229349" y="227013"/>
                  <a:pt x="223997" y="227013"/>
                </a:cubicBezTo>
                <a:cubicBezTo>
                  <a:pt x="223997" y="227013"/>
                  <a:pt x="223997" y="227013"/>
                  <a:pt x="150404" y="227013"/>
                </a:cubicBezTo>
                <a:cubicBezTo>
                  <a:pt x="145052" y="227013"/>
                  <a:pt x="139700" y="223097"/>
                  <a:pt x="139700" y="217876"/>
                </a:cubicBezTo>
                <a:cubicBezTo>
                  <a:pt x="139700" y="217876"/>
                  <a:pt x="139700" y="217876"/>
                  <a:pt x="139700" y="166970"/>
                </a:cubicBezTo>
                <a:cubicBezTo>
                  <a:pt x="139700" y="161749"/>
                  <a:pt x="145052" y="156528"/>
                  <a:pt x="150404" y="156528"/>
                </a:cubicBezTo>
                <a:cubicBezTo>
                  <a:pt x="150404" y="156528"/>
                  <a:pt x="150404" y="156528"/>
                  <a:pt x="150404" y="144781"/>
                </a:cubicBezTo>
                <a:cubicBezTo>
                  <a:pt x="150404" y="125201"/>
                  <a:pt x="166461" y="109538"/>
                  <a:pt x="186532" y="109538"/>
                </a:cubicBezTo>
                <a:close/>
                <a:moveTo>
                  <a:pt x="35671" y="0"/>
                </a:moveTo>
                <a:cubicBezTo>
                  <a:pt x="35671" y="0"/>
                  <a:pt x="35671" y="0"/>
                  <a:pt x="159858" y="0"/>
                </a:cubicBezTo>
                <a:cubicBezTo>
                  <a:pt x="180996" y="0"/>
                  <a:pt x="196850" y="15776"/>
                  <a:pt x="196850" y="36810"/>
                </a:cubicBezTo>
                <a:cubicBezTo>
                  <a:pt x="196850" y="36810"/>
                  <a:pt x="196850" y="36810"/>
                  <a:pt x="196850" y="90711"/>
                </a:cubicBezTo>
                <a:cubicBezTo>
                  <a:pt x="194208" y="90711"/>
                  <a:pt x="190244" y="90711"/>
                  <a:pt x="186281" y="90711"/>
                </a:cubicBezTo>
                <a:cubicBezTo>
                  <a:pt x="183639" y="90711"/>
                  <a:pt x="180996" y="90711"/>
                  <a:pt x="177033" y="90711"/>
                </a:cubicBezTo>
                <a:cubicBezTo>
                  <a:pt x="177033" y="90711"/>
                  <a:pt x="177033" y="90711"/>
                  <a:pt x="177033" y="60474"/>
                </a:cubicBezTo>
                <a:cubicBezTo>
                  <a:pt x="177033" y="60474"/>
                  <a:pt x="177033" y="60474"/>
                  <a:pt x="177033" y="59159"/>
                </a:cubicBezTo>
                <a:cubicBezTo>
                  <a:pt x="177033" y="53900"/>
                  <a:pt x="173070" y="48642"/>
                  <a:pt x="167785" y="48642"/>
                </a:cubicBezTo>
                <a:cubicBezTo>
                  <a:pt x="167785" y="48642"/>
                  <a:pt x="167785" y="48642"/>
                  <a:pt x="29065" y="48642"/>
                </a:cubicBezTo>
                <a:cubicBezTo>
                  <a:pt x="23780" y="48642"/>
                  <a:pt x="19817" y="53900"/>
                  <a:pt x="19817" y="59159"/>
                </a:cubicBezTo>
                <a:cubicBezTo>
                  <a:pt x="19817" y="59159"/>
                  <a:pt x="19817" y="59159"/>
                  <a:pt x="19817" y="278706"/>
                </a:cubicBezTo>
                <a:cubicBezTo>
                  <a:pt x="19817" y="282650"/>
                  <a:pt x="23780" y="287908"/>
                  <a:pt x="29065" y="287908"/>
                </a:cubicBezTo>
                <a:cubicBezTo>
                  <a:pt x="29065" y="287908"/>
                  <a:pt x="29065" y="287908"/>
                  <a:pt x="167785" y="287908"/>
                </a:cubicBezTo>
                <a:cubicBezTo>
                  <a:pt x="173070" y="287908"/>
                  <a:pt x="177033" y="282650"/>
                  <a:pt x="177033" y="278706"/>
                </a:cubicBezTo>
                <a:cubicBezTo>
                  <a:pt x="177033" y="278706"/>
                  <a:pt x="177033" y="278706"/>
                  <a:pt x="177033" y="245839"/>
                </a:cubicBezTo>
                <a:cubicBezTo>
                  <a:pt x="177033" y="245839"/>
                  <a:pt x="177033" y="245839"/>
                  <a:pt x="196850" y="245839"/>
                </a:cubicBezTo>
                <a:cubicBezTo>
                  <a:pt x="196850" y="245839"/>
                  <a:pt x="196850" y="245839"/>
                  <a:pt x="196850" y="299740"/>
                </a:cubicBezTo>
                <a:cubicBezTo>
                  <a:pt x="196850" y="320774"/>
                  <a:pt x="180996" y="336550"/>
                  <a:pt x="159858" y="336550"/>
                </a:cubicBezTo>
                <a:cubicBezTo>
                  <a:pt x="159858" y="336550"/>
                  <a:pt x="159858" y="336550"/>
                  <a:pt x="35671" y="336550"/>
                </a:cubicBezTo>
                <a:cubicBezTo>
                  <a:pt x="15854" y="336550"/>
                  <a:pt x="0" y="320774"/>
                  <a:pt x="0" y="299740"/>
                </a:cubicBezTo>
                <a:cubicBezTo>
                  <a:pt x="0" y="299740"/>
                  <a:pt x="0" y="299740"/>
                  <a:pt x="0" y="36810"/>
                </a:cubicBezTo>
                <a:cubicBezTo>
                  <a:pt x="0" y="15776"/>
                  <a:pt x="15854" y="0"/>
                  <a:pt x="35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sḻíḓè"/>
          <p:cNvSpPr/>
          <p:nvPr/>
        </p:nvSpPr>
        <p:spPr bwMode="auto">
          <a:xfrm>
            <a:off x="9567740" y="4202870"/>
            <a:ext cx="613026" cy="518051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2" name="iṣ1îḓè"/>
          <p:cNvGrpSpPr/>
          <p:nvPr/>
        </p:nvGrpSpPr>
        <p:grpSpPr>
          <a:xfrm>
            <a:off x="1165965" y="1635829"/>
            <a:ext cx="2020976" cy="927740"/>
            <a:chOff x="5122025" y="525814"/>
            <a:chExt cx="2020976" cy="927740"/>
          </a:xfrm>
        </p:grpSpPr>
        <p:sp>
          <p:nvSpPr>
            <p:cNvPr id="22" name="îśḷíḍê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3" name="íŝľiḓê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问题</a:t>
              </a:r>
              <a:r>
                <a:rPr lang="en-US" altLang="zh-CN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3" name="íşḷîďe"/>
          <p:cNvGrpSpPr/>
          <p:nvPr/>
        </p:nvGrpSpPr>
        <p:grpSpPr>
          <a:xfrm>
            <a:off x="3757727" y="1635829"/>
            <a:ext cx="2020976" cy="927740"/>
            <a:chOff x="5122025" y="525814"/>
            <a:chExt cx="2020976" cy="927740"/>
          </a:xfrm>
        </p:grpSpPr>
        <p:sp>
          <p:nvSpPr>
            <p:cNvPr id="20" name="ís1ïḋè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1" name="íŝļidè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应对</a:t>
              </a:r>
              <a:r>
                <a:rPr lang="en-US" altLang="zh-CN" b="1" dirty="0">
                  <a:solidFill>
                    <a:schemeClr val="accent2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4" name="îslidè"/>
          <p:cNvGrpSpPr/>
          <p:nvPr/>
        </p:nvGrpSpPr>
        <p:grpSpPr>
          <a:xfrm>
            <a:off x="6316142" y="1635829"/>
            <a:ext cx="2020976" cy="927740"/>
            <a:chOff x="5122025" y="525814"/>
            <a:chExt cx="2020976" cy="927740"/>
          </a:xfrm>
        </p:grpSpPr>
        <p:sp>
          <p:nvSpPr>
            <p:cNvPr id="18" name="iŝliďè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îSlïdè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  <a:cs typeface="+mn-ea"/>
                  <a:sym typeface="+mn-lt"/>
                </a:rPr>
                <a:t>问题</a:t>
              </a:r>
              <a:r>
                <a:rPr lang="en-US" altLang="zh-CN" b="1" dirty="0">
                  <a:solidFill>
                    <a:schemeClr val="accent4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5" name="iślídè"/>
          <p:cNvGrpSpPr/>
          <p:nvPr/>
        </p:nvGrpSpPr>
        <p:grpSpPr>
          <a:xfrm>
            <a:off x="8863765" y="1635829"/>
            <a:ext cx="2020976" cy="927740"/>
            <a:chOff x="5122025" y="525814"/>
            <a:chExt cx="2020976" cy="927740"/>
          </a:xfrm>
        </p:grpSpPr>
        <p:sp>
          <p:nvSpPr>
            <p:cNvPr id="16" name="îṣlïḑê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7" name="íŝḻiďè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应对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4633332" y="338667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应对策略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ṣļíḍe"/>
          <p:cNvGrpSpPr/>
          <p:nvPr/>
        </p:nvGrpSpPr>
        <p:grpSpPr>
          <a:xfrm>
            <a:off x="2878306" y="1600136"/>
            <a:ext cx="6239707" cy="3928974"/>
            <a:chOff x="2976147" y="1795279"/>
            <a:chExt cx="6239707" cy="3928974"/>
          </a:xfrm>
        </p:grpSpPr>
        <p:sp>
          <p:nvSpPr>
            <p:cNvPr id="27" name="iş1íḑé"/>
            <p:cNvSpPr>
              <a:spLocks noChangeAspect="1"/>
            </p:cNvSpPr>
            <p:nvPr/>
          </p:nvSpPr>
          <p:spPr bwMode="gray">
            <a:xfrm>
              <a:off x="8420785" y="5310376"/>
              <a:ext cx="63606" cy="7508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îślïḓe"/>
            <p:cNvSpPr>
              <a:spLocks noChangeAspect="1"/>
            </p:cNvSpPr>
            <p:nvPr/>
          </p:nvSpPr>
          <p:spPr bwMode="gray">
            <a:xfrm>
              <a:off x="7869006" y="4666052"/>
              <a:ext cx="706022" cy="605909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šḷíḓe"/>
            <p:cNvSpPr>
              <a:spLocks noChangeAspect="1"/>
            </p:cNvSpPr>
            <p:nvPr/>
          </p:nvSpPr>
          <p:spPr bwMode="gray">
            <a:xfrm>
              <a:off x="8799238" y="5308629"/>
              <a:ext cx="135162" cy="160644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šḻíḓê"/>
            <p:cNvSpPr>
              <a:spLocks noChangeAspect="1"/>
            </p:cNvSpPr>
            <p:nvPr/>
          </p:nvSpPr>
          <p:spPr bwMode="gray">
            <a:xfrm>
              <a:off x="8907368" y="5160208"/>
              <a:ext cx="100179" cy="172868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ślíḋe"/>
            <p:cNvSpPr>
              <a:spLocks noChangeAspect="1"/>
            </p:cNvSpPr>
            <p:nvPr/>
          </p:nvSpPr>
          <p:spPr bwMode="gray">
            <a:xfrm>
              <a:off x="8754714" y="4854634"/>
              <a:ext cx="50884" cy="45399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ïš1íďe"/>
            <p:cNvSpPr>
              <a:spLocks noChangeAspect="1"/>
            </p:cNvSpPr>
            <p:nvPr/>
          </p:nvSpPr>
          <p:spPr bwMode="gray">
            <a:xfrm>
              <a:off x="7104149" y="3545034"/>
              <a:ext cx="192407" cy="101276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ṡ1ïḋé"/>
            <p:cNvSpPr>
              <a:spLocks noChangeAspect="1"/>
            </p:cNvSpPr>
            <p:nvPr/>
          </p:nvSpPr>
          <p:spPr bwMode="gray">
            <a:xfrm>
              <a:off x="7072346" y="3600910"/>
              <a:ext cx="131982" cy="108260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śḷîďè"/>
            <p:cNvSpPr>
              <a:spLocks noChangeAspect="1"/>
            </p:cNvSpPr>
            <p:nvPr/>
          </p:nvSpPr>
          <p:spPr bwMode="gray">
            <a:xfrm>
              <a:off x="7134361" y="3623611"/>
              <a:ext cx="4771" cy="6985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ṩļïdè"/>
            <p:cNvSpPr>
              <a:spLocks noChangeAspect="1"/>
            </p:cNvSpPr>
            <p:nvPr/>
          </p:nvSpPr>
          <p:spPr bwMode="gray">
            <a:xfrm>
              <a:off x="7145493" y="3627103"/>
              <a:ext cx="4771" cy="3492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ṣliḓè"/>
            <p:cNvSpPr>
              <a:spLocks noChangeAspect="1"/>
            </p:cNvSpPr>
            <p:nvPr/>
          </p:nvSpPr>
          <p:spPr bwMode="gray">
            <a:xfrm>
              <a:off x="7126411" y="3630595"/>
              <a:ext cx="3180" cy="3492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$1iďê"/>
            <p:cNvSpPr>
              <a:spLocks noChangeAspect="1"/>
            </p:cNvSpPr>
            <p:nvPr/>
          </p:nvSpPr>
          <p:spPr bwMode="gray">
            <a:xfrm>
              <a:off x="6951496" y="3665518"/>
              <a:ext cx="251242" cy="209536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$ḻîḋè"/>
            <p:cNvSpPr>
              <a:spLocks noChangeAspect="1"/>
            </p:cNvSpPr>
            <p:nvPr/>
          </p:nvSpPr>
          <p:spPr bwMode="gray">
            <a:xfrm>
              <a:off x="7558929" y="4353495"/>
              <a:ext cx="189227" cy="2200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šḷiḓè"/>
            <p:cNvSpPr>
              <a:spLocks noChangeAspect="1"/>
            </p:cNvSpPr>
            <p:nvPr/>
          </p:nvSpPr>
          <p:spPr bwMode="gray">
            <a:xfrm>
              <a:off x="7733844" y="4573507"/>
              <a:ext cx="160605" cy="55876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şľïḓê"/>
            <p:cNvSpPr>
              <a:spLocks noChangeAspect="1"/>
            </p:cNvSpPr>
            <p:nvPr/>
          </p:nvSpPr>
          <p:spPr bwMode="gray">
            <a:xfrm>
              <a:off x="7797450" y="4377940"/>
              <a:ext cx="173326" cy="16239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íSḷîḋè"/>
            <p:cNvSpPr>
              <a:spLocks noChangeAspect="1"/>
            </p:cNvSpPr>
            <p:nvPr/>
          </p:nvSpPr>
          <p:spPr bwMode="gray">
            <a:xfrm>
              <a:off x="8485980" y="4540330"/>
              <a:ext cx="69966" cy="4190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şḷîḍê"/>
            <p:cNvSpPr>
              <a:spLocks noChangeAspect="1"/>
            </p:cNvSpPr>
            <p:nvPr/>
          </p:nvSpPr>
          <p:spPr bwMode="gray">
            <a:xfrm>
              <a:off x="8357179" y="4510647"/>
              <a:ext cx="173326" cy="155406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íŝľíďe"/>
            <p:cNvGrpSpPr>
              <a:grpSpLocks noChangeAspect="1"/>
            </p:cNvGrpSpPr>
            <p:nvPr/>
          </p:nvGrpSpPr>
          <p:grpSpPr bwMode="gray">
            <a:xfrm>
              <a:off x="7942115" y="4100305"/>
              <a:ext cx="162193" cy="254936"/>
              <a:chOff x="3802" y="2280"/>
              <a:chExt cx="102" cy="146"/>
            </a:xfrm>
            <a:solidFill>
              <a:schemeClr val="bg1">
                <a:lumMod val="75000"/>
              </a:schemeClr>
            </a:solidFill>
          </p:grpSpPr>
          <p:sp>
            <p:nvSpPr>
              <p:cNvPr id="371" name="îṩlïḍé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2" name="ísliḓe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3" name="îṧḻîďé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4" name="ïṥľíďê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5" name="iṥ1îḓè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6" name="îṡļîḑè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7" name="iṡľîḑé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8" name="îslîdè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9" name="í$1iḑê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0" name="îśļíḓê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1" name="îŝľïḑè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4" name="îş1íḍé"/>
            <p:cNvSpPr>
              <a:spLocks noChangeAspect="1"/>
            </p:cNvSpPr>
            <p:nvPr/>
          </p:nvSpPr>
          <p:spPr bwMode="gray">
            <a:xfrm>
              <a:off x="7884907" y="4363971"/>
              <a:ext cx="23853" cy="20954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ṡ1ïḓé"/>
            <p:cNvSpPr>
              <a:spLocks noChangeAspect="1"/>
            </p:cNvSpPr>
            <p:nvPr/>
          </p:nvSpPr>
          <p:spPr bwMode="gray">
            <a:xfrm>
              <a:off x="7921481" y="4522869"/>
              <a:ext cx="4771" cy="1571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ṩľîḋè"/>
            <p:cNvSpPr>
              <a:spLocks noChangeAspect="1"/>
            </p:cNvSpPr>
            <p:nvPr/>
          </p:nvSpPr>
          <p:spPr bwMode="gray">
            <a:xfrm>
              <a:off x="8072544" y="4620652"/>
              <a:ext cx="42934" cy="20954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iṣḷîdè"/>
            <p:cNvSpPr>
              <a:spLocks noChangeAspect="1"/>
            </p:cNvSpPr>
            <p:nvPr/>
          </p:nvSpPr>
          <p:spPr bwMode="gray">
            <a:xfrm>
              <a:off x="8051872" y="4634622"/>
              <a:ext cx="27033" cy="24446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ṧļîďê"/>
            <p:cNvSpPr>
              <a:spLocks noChangeAspect="1"/>
            </p:cNvSpPr>
            <p:nvPr/>
          </p:nvSpPr>
          <p:spPr bwMode="gray">
            <a:xfrm>
              <a:off x="8128199" y="4514139"/>
              <a:ext cx="50884" cy="20954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ṣļïďe"/>
            <p:cNvSpPr>
              <a:spLocks noChangeAspect="1"/>
            </p:cNvSpPr>
            <p:nvPr/>
          </p:nvSpPr>
          <p:spPr bwMode="gray">
            <a:xfrm>
              <a:off x="7970775" y="4428578"/>
              <a:ext cx="109720" cy="141437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işḷîďè"/>
            <p:cNvSpPr>
              <a:spLocks noChangeAspect="1"/>
            </p:cNvSpPr>
            <p:nvPr/>
          </p:nvSpPr>
          <p:spPr bwMode="gray">
            <a:xfrm>
              <a:off x="8118658" y="4418101"/>
              <a:ext cx="25442" cy="5936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îṣļïḑè"/>
            <p:cNvSpPr>
              <a:spLocks noChangeAspect="1"/>
            </p:cNvSpPr>
            <p:nvPr/>
          </p:nvSpPr>
          <p:spPr bwMode="gray">
            <a:xfrm>
              <a:off x="8180673" y="4468739"/>
              <a:ext cx="181276" cy="167629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Sľïḓê"/>
            <p:cNvSpPr>
              <a:spLocks noChangeAspect="1"/>
            </p:cNvSpPr>
            <p:nvPr/>
          </p:nvSpPr>
          <p:spPr bwMode="gray">
            <a:xfrm>
              <a:off x="8528915" y="4510647"/>
              <a:ext cx="41344" cy="4190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şḷïḓé"/>
            <p:cNvSpPr>
              <a:spLocks noChangeAspect="1"/>
            </p:cNvSpPr>
            <p:nvPr/>
          </p:nvSpPr>
          <p:spPr bwMode="gray">
            <a:xfrm>
              <a:off x="7678189" y="4007760"/>
              <a:ext cx="125622" cy="289858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ṣľiḑe"/>
            <p:cNvSpPr>
              <a:spLocks noChangeAspect="1"/>
            </p:cNvSpPr>
            <p:nvPr/>
          </p:nvSpPr>
          <p:spPr bwMode="gray">
            <a:xfrm>
              <a:off x="7808581" y="4329049"/>
              <a:ext cx="168555" cy="11524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şļíḍè"/>
            <p:cNvSpPr>
              <a:spLocks noChangeAspect="1"/>
            </p:cNvSpPr>
            <p:nvPr/>
          </p:nvSpPr>
          <p:spPr bwMode="gray">
            <a:xfrm>
              <a:off x="7644797" y="4332541"/>
              <a:ext cx="71557" cy="103022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ṣḷíďè"/>
            <p:cNvSpPr>
              <a:spLocks noChangeAspect="1"/>
            </p:cNvSpPr>
            <p:nvPr/>
          </p:nvSpPr>
          <p:spPr bwMode="gray">
            <a:xfrm>
              <a:off x="7600273" y="4058397"/>
              <a:ext cx="136752" cy="29509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ïšlidê"/>
            <p:cNvSpPr>
              <a:spLocks noChangeAspect="1"/>
            </p:cNvSpPr>
            <p:nvPr/>
          </p:nvSpPr>
          <p:spPr bwMode="gray">
            <a:xfrm>
              <a:off x="7506454" y="3899500"/>
              <a:ext cx="154244" cy="366688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śḷïdê"/>
            <p:cNvSpPr>
              <a:spLocks noChangeAspect="1"/>
            </p:cNvSpPr>
            <p:nvPr/>
          </p:nvSpPr>
          <p:spPr bwMode="gray">
            <a:xfrm>
              <a:off x="7681369" y="4178881"/>
              <a:ext cx="92228" cy="8206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ṩliḑe"/>
            <p:cNvSpPr>
              <a:spLocks noChangeAspect="1"/>
            </p:cNvSpPr>
            <p:nvPr/>
          </p:nvSpPr>
          <p:spPr bwMode="gray">
            <a:xfrm>
              <a:off x="7644797" y="4021729"/>
              <a:ext cx="125622" cy="171121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0" name="ïšļiḑè"/>
            <p:cNvGrpSpPr>
              <a:grpSpLocks noChangeAspect="1"/>
            </p:cNvGrpSpPr>
            <p:nvPr/>
          </p:nvGrpSpPr>
          <p:grpSpPr bwMode="gray">
            <a:xfrm>
              <a:off x="6957404" y="3702325"/>
              <a:ext cx="637590" cy="646094"/>
              <a:chOff x="3183" y="2052"/>
              <a:chExt cx="401" cy="370"/>
            </a:xfrm>
            <a:solidFill>
              <a:schemeClr val="bg1">
                <a:lumMod val="75000"/>
              </a:schemeClr>
            </a:solidFill>
          </p:grpSpPr>
          <p:sp>
            <p:nvSpPr>
              <p:cNvPr id="364" name="ïṥ1íḓé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5" name="ïsļiḋe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6" name="iś1íďê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7" name="íŝļîḓè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8" name="íśḻîdê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9" name="iṣ1îḍè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0" name="íṡ1íḍê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1" name="iś1îḓê"/>
            <p:cNvSpPr>
              <a:spLocks noChangeAspect="1"/>
            </p:cNvSpPr>
            <p:nvPr/>
          </p:nvSpPr>
          <p:spPr bwMode="gray">
            <a:xfrm>
              <a:off x="7991447" y="3964106"/>
              <a:ext cx="30213" cy="69845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2" name="îşliḍè"/>
            <p:cNvGrpSpPr>
              <a:grpSpLocks noChangeAspect="1"/>
            </p:cNvGrpSpPr>
            <p:nvPr/>
          </p:nvGrpSpPr>
          <p:grpSpPr bwMode="gray">
            <a:xfrm>
              <a:off x="8158389" y="3487403"/>
              <a:ext cx="283044" cy="352718"/>
              <a:chOff x="3938" y="1929"/>
              <a:chExt cx="178" cy="202"/>
            </a:xfrm>
            <a:solidFill>
              <a:schemeClr val="bg1">
                <a:lumMod val="75000"/>
              </a:schemeClr>
            </a:solidFill>
          </p:grpSpPr>
          <p:sp>
            <p:nvSpPr>
              <p:cNvPr id="360" name="ïşľíḑê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1" name="îṩḻîdè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2" name="ïSḻîdé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3" name="iṡḷîďé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3" name="îşlîḋè"/>
            <p:cNvSpPr>
              <a:spLocks noChangeAspect="1"/>
            </p:cNvSpPr>
            <p:nvPr/>
          </p:nvSpPr>
          <p:spPr bwMode="gray">
            <a:xfrm>
              <a:off x="8096396" y="3665518"/>
              <a:ext cx="60425" cy="99530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ŝļiḓe"/>
            <p:cNvSpPr>
              <a:spLocks noChangeAspect="1"/>
            </p:cNvSpPr>
            <p:nvPr/>
          </p:nvSpPr>
          <p:spPr bwMode="gray">
            <a:xfrm>
              <a:off x="7428538" y="3291845"/>
              <a:ext cx="551779" cy="29684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îŝ1ide"/>
            <p:cNvSpPr>
              <a:spLocks noChangeAspect="1"/>
            </p:cNvSpPr>
            <p:nvPr/>
          </p:nvSpPr>
          <p:spPr bwMode="gray">
            <a:xfrm>
              <a:off x="7791090" y="4068874"/>
              <a:ext cx="41344" cy="40162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ṧlîḓè"/>
            <p:cNvSpPr>
              <a:spLocks noChangeAspect="1"/>
            </p:cNvSpPr>
            <p:nvPr/>
          </p:nvSpPr>
          <p:spPr bwMode="gray">
            <a:xfrm>
              <a:off x="7180476" y="3251684"/>
              <a:ext cx="1068574" cy="815445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ṥlíḍè"/>
            <p:cNvSpPr>
              <a:spLocks noChangeAspect="1"/>
            </p:cNvSpPr>
            <p:nvPr/>
          </p:nvSpPr>
          <p:spPr bwMode="gray">
            <a:xfrm>
              <a:off x="8066183" y="3553765"/>
              <a:ext cx="109720" cy="132706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iṩľiďé"/>
            <p:cNvGrpSpPr>
              <a:grpSpLocks noChangeAspect="1"/>
            </p:cNvGrpSpPr>
            <p:nvPr/>
          </p:nvGrpSpPr>
          <p:grpSpPr bwMode="gray">
            <a:xfrm>
              <a:off x="6237521" y="1795409"/>
              <a:ext cx="2978333" cy="1802010"/>
              <a:chOff x="2730" y="960"/>
              <a:chExt cx="1873" cy="1032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343" name="ïslïḓé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47" name="iś1ïḓé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îš1íḋè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ïŝlïdè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îşlîde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íSlïḓê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işlídé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iṧḻíḑe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ïsľïḓê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isľiďé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iśliḑé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íŝ1íḍè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iṣḷîḓè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ísliḓê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4" name="îśľíḓé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5" name="íS1îḋê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6" name="íşlídê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íşlîḑe"/>
            <p:cNvGrpSpPr>
              <a:grpSpLocks noChangeAspect="1"/>
            </p:cNvGrpSpPr>
            <p:nvPr/>
          </p:nvGrpSpPr>
          <p:grpSpPr bwMode="gray">
            <a:xfrm>
              <a:off x="6352108" y="3574697"/>
              <a:ext cx="648791" cy="644320"/>
              <a:chOff x="2802" y="1979"/>
              <a:chExt cx="408" cy="369"/>
            </a:xfrm>
            <a:solidFill>
              <a:schemeClr val="bg1">
                <a:lumMod val="75000"/>
              </a:schemeClr>
            </a:solidFill>
          </p:grpSpPr>
          <p:sp>
            <p:nvSpPr>
              <p:cNvPr id="314" name="iṣḷiďe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5" name="iṧḷîďe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40" name="íṡliḑé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íšļíḑè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íş1ídè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6" name="íṩľïḍê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7" name="íšḻiďé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38" name="is1íďe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iṩľídè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8" name="íśliḍe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36" name="í$ľíḍè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išľïďe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9" name="ïŝļîḓè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0" name="îsḷïḑé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34" name="îṡḻîďè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îšḻíḋe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1" name="ïşḻïdê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2" name="îş1ïḓé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32" name="ïş1iḑé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í$1ïḑè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3" name="îṥḷiḑé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4" name="íṧliḓé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5" name="íšļíde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26" name="íṧlidé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30" name="iSļïḓê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íṣḷíḋê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7" name="íšlîḓé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8" name="íṧlíḍè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9" name="îṧlîḑê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0" name="ïṧ1iḑé"/>
            <p:cNvSpPr>
              <a:spLocks noChangeAspect="1"/>
            </p:cNvSpPr>
            <p:nvPr/>
          </p:nvSpPr>
          <p:spPr bwMode="gray">
            <a:xfrm>
              <a:off x="6654139" y="3593926"/>
              <a:ext cx="54065" cy="61115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ṧḻïḓe"/>
            <p:cNvSpPr>
              <a:spLocks noChangeAspect="1"/>
            </p:cNvSpPr>
            <p:nvPr/>
          </p:nvSpPr>
          <p:spPr bwMode="gray">
            <a:xfrm>
              <a:off x="6708204" y="3185330"/>
              <a:ext cx="709202" cy="415580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şļíḓê"/>
            <p:cNvSpPr>
              <a:spLocks noChangeAspect="1"/>
            </p:cNvSpPr>
            <p:nvPr/>
          </p:nvSpPr>
          <p:spPr bwMode="gray">
            <a:xfrm>
              <a:off x="6592124" y="3536304"/>
              <a:ext cx="117670" cy="62861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íṧ1ïḋè"/>
            <p:cNvSpPr>
              <a:spLocks noChangeAspect="1"/>
            </p:cNvSpPr>
            <p:nvPr/>
          </p:nvSpPr>
          <p:spPr bwMode="gray">
            <a:xfrm>
              <a:off x="6873578" y="3482173"/>
              <a:ext cx="298946" cy="213028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şļidê"/>
            <p:cNvSpPr>
              <a:spLocks noChangeAspect="1"/>
            </p:cNvSpPr>
            <p:nvPr/>
          </p:nvSpPr>
          <p:spPr bwMode="gray">
            <a:xfrm>
              <a:off x="6811563" y="3555511"/>
              <a:ext cx="248062" cy="188582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5" name="îṡľiḓe"/>
            <p:cNvGrpSpPr>
              <a:grpSpLocks noChangeAspect="1"/>
            </p:cNvGrpSpPr>
            <p:nvPr/>
          </p:nvGrpSpPr>
          <p:grpSpPr bwMode="gray">
            <a:xfrm>
              <a:off x="6677991" y="3579997"/>
              <a:ext cx="96999" cy="85562"/>
              <a:chOff x="3007" y="1982"/>
              <a:chExt cx="61" cy="49"/>
            </a:xfrm>
            <a:solidFill>
              <a:schemeClr val="bg1">
                <a:lumMod val="75000"/>
              </a:schemeClr>
            </a:solidFill>
          </p:grpSpPr>
          <p:sp>
            <p:nvSpPr>
              <p:cNvPr id="312" name="îŝ1ïḑè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ï$lïďê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6" name="ïś1íḋé"/>
            <p:cNvSpPr>
              <a:spLocks noChangeAspect="1"/>
            </p:cNvSpPr>
            <p:nvPr/>
          </p:nvSpPr>
          <p:spPr bwMode="gray">
            <a:xfrm>
              <a:off x="5469486" y="2743559"/>
              <a:ext cx="190817" cy="143183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7" name="îŝlïḓè"/>
            <p:cNvGrpSpPr>
              <a:grpSpLocks noChangeAspect="1"/>
            </p:cNvGrpSpPr>
            <p:nvPr/>
          </p:nvGrpSpPr>
          <p:grpSpPr bwMode="gray">
            <a:xfrm>
              <a:off x="6083279" y="1795408"/>
              <a:ext cx="287816" cy="326528"/>
              <a:chOff x="3202" y="1036"/>
              <a:chExt cx="181" cy="187"/>
            </a:xfrm>
            <a:solidFill>
              <a:schemeClr val="bg1">
                <a:lumMod val="75000"/>
              </a:schemeClr>
            </a:solidFill>
          </p:grpSpPr>
          <p:sp>
            <p:nvSpPr>
              <p:cNvPr id="306" name="ï$1íḋê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îşļîḍé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8" name="ïṥḷïḍe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işľiḑé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îṥḻidê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íṩḷiḍê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78" name="ï$ľiḋé"/>
            <p:cNvSpPr>
              <a:spLocks noChangeAspect="1"/>
            </p:cNvSpPr>
            <p:nvPr/>
          </p:nvSpPr>
          <p:spPr bwMode="gray">
            <a:xfrm>
              <a:off x="5129196" y="3024686"/>
              <a:ext cx="6361" cy="698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ïsḷîďè"/>
            <p:cNvSpPr>
              <a:spLocks noChangeAspect="1"/>
            </p:cNvSpPr>
            <p:nvPr/>
          </p:nvSpPr>
          <p:spPr bwMode="gray">
            <a:xfrm>
              <a:off x="5467895" y="2390840"/>
              <a:ext cx="46115" cy="48892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šḻïḋè"/>
            <p:cNvSpPr>
              <a:spLocks noChangeAspect="1"/>
            </p:cNvSpPr>
            <p:nvPr/>
          </p:nvSpPr>
          <p:spPr bwMode="gray">
            <a:xfrm>
              <a:off x="5407470" y="2504338"/>
              <a:ext cx="46115" cy="34923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ṧļîḓê"/>
            <p:cNvSpPr>
              <a:spLocks noChangeAspect="1"/>
            </p:cNvSpPr>
            <p:nvPr/>
          </p:nvSpPr>
          <p:spPr bwMode="gray">
            <a:xfrm>
              <a:off x="5130786" y="3019448"/>
              <a:ext cx="14312" cy="5239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ïṥḻîḋê"/>
            <p:cNvSpPr>
              <a:spLocks noChangeAspect="1"/>
            </p:cNvSpPr>
            <p:nvPr/>
          </p:nvSpPr>
          <p:spPr bwMode="gray">
            <a:xfrm>
              <a:off x="4625121" y="1795408"/>
              <a:ext cx="965216" cy="1225786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ŝ1îde"/>
            <p:cNvSpPr>
              <a:spLocks noChangeAspect="1"/>
            </p:cNvSpPr>
            <p:nvPr/>
          </p:nvSpPr>
          <p:spPr bwMode="gray">
            <a:xfrm>
              <a:off x="4939969" y="2546246"/>
              <a:ext cx="52475" cy="5762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ṧḷïḋé"/>
            <p:cNvSpPr>
              <a:spLocks noChangeAspect="1"/>
            </p:cNvSpPr>
            <p:nvPr/>
          </p:nvSpPr>
          <p:spPr bwMode="gray">
            <a:xfrm>
              <a:off x="4695087" y="2050344"/>
              <a:ext cx="52475" cy="20954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85" name="íSļidé"/>
            <p:cNvGrpSpPr>
              <a:grpSpLocks noChangeAspect="1"/>
            </p:cNvGrpSpPr>
            <p:nvPr/>
          </p:nvGrpSpPr>
          <p:grpSpPr bwMode="gray">
            <a:xfrm>
              <a:off x="4478817" y="4222566"/>
              <a:ext cx="809379" cy="1501687"/>
              <a:chOff x="1624" y="2350"/>
              <a:chExt cx="509" cy="860"/>
            </a:xfrm>
            <a:solidFill>
              <a:schemeClr val="bg1">
                <a:lumMod val="75000"/>
              </a:schemeClr>
            </a:solidFill>
          </p:grpSpPr>
          <p:sp>
            <p:nvSpPr>
              <p:cNvPr id="281" name="îşļîḓè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ïṡlídé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íśľîḋé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î$ḷïḓe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iṥḷïḍè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î$ļiḓê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iṡḷîḓê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îṣļîḍê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îşļïḋe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ïšlíḍe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î$ḻïḑê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iṡľîḍê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ïsľïḋe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îṣlïdè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ïŝḻîḋê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íṧ1îďé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iṧḻïḍe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íSľîde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îşļiďé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iṧ1íďê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ïṥ1îḋé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ïṩ1ïḓè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iṧliḍe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iśḷïďè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íśḻíḑe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6" name="íṥḻiḓê"/>
            <p:cNvSpPr>
              <a:spLocks noChangeAspect="1"/>
            </p:cNvSpPr>
            <p:nvPr/>
          </p:nvSpPr>
          <p:spPr bwMode="gray">
            <a:xfrm>
              <a:off x="4369109" y="4171897"/>
              <a:ext cx="74737" cy="8206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ṧḷîḓé"/>
            <p:cNvSpPr>
              <a:spLocks noChangeAspect="1"/>
            </p:cNvSpPr>
            <p:nvPr/>
          </p:nvSpPr>
          <p:spPr bwMode="gray">
            <a:xfrm>
              <a:off x="4448616" y="4276665"/>
              <a:ext cx="101769" cy="47146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ṣ1ide"/>
            <p:cNvSpPr>
              <a:spLocks noChangeAspect="1"/>
            </p:cNvSpPr>
            <p:nvPr/>
          </p:nvSpPr>
          <p:spPr bwMode="gray">
            <a:xfrm>
              <a:off x="4288012" y="4116020"/>
              <a:ext cx="68377" cy="8206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ṧliḍé"/>
            <p:cNvSpPr>
              <a:spLocks noChangeAspect="1"/>
            </p:cNvSpPr>
            <p:nvPr/>
          </p:nvSpPr>
          <p:spPr bwMode="gray">
            <a:xfrm>
              <a:off x="4340487" y="4103797"/>
              <a:ext cx="19082" cy="506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ļïḋê"/>
            <p:cNvSpPr>
              <a:spLocks noChangeAspect="1"/>
            </p:cNvSpPr>
            <p:nvPr/>
          </p:nvSpPr>
          <p:spPr bwMode="gray">
            <a:xfrm>
              <a:off x="4326175" y="4184119"/>
              <a:ext cx="39754" cy="2444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ṥḻïḑè"/>
            <p:cNvSpPr>
              <a:spLocks noChangeAspect="1"/>
            </p:cNvSpPr>
            <p:nvPr/>
          </p:nvSpPr>
          <p:spPr bwMode="gray">
            <a:xfrm>
              <a:off x="4399321" y="4246980"/>
              <a:ext cx="57245" cy="55876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Sḻíḋé"/>
            <p:cNvSpPr>
              <a:spLocks noChangeAspect="1"/>
            </p:cNvSpPr>
            <p:nvPr/>
          </p:nvSpPr>
          <p:spPr bwMode="gray">
            <a:xfrm>
              <a:off x="4337306" y="4152689"/>
              <a:ext cx="106540" cy="59369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ṡļiḓè"/>
            <p:cNvSpPr>
              <a:spLocks noChangeAspect="1"/>
            </p:cNvSpPr>
            <p:nvPr/>
          </p:nvSpPr>
          <p:spPr bwMode="gray">
            <a:xfrm>
              <a:off x="3855493" y="3803462"/>
              <a:ext cx="526337" cy="37716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íṡlïde"/>
            <p:cNvGrpSpPr>
              <a:grpSpLocks noChangeAspect="1"/>
            </p:cNvGrpSpPr>
            <p:nvPr/>
          </p:nvGrpSpPr>
          <p:grpSpPr bwMode="gray">
            <a:xfrm>
              <a:off x="2976147" y="2486876"/>
              <a:ext cx="1757106" cy="1480720"/>
              <a:chOff x="679" y="1356"/>
              <a:chExt cx="1105" cy="848"/>
            </a:xfrm>
            <a:solidFill>
              <a:schemeClr val="bg1">
                <a:lumMod val="75000"/>
              </a:schemeClr>
            </a:solidFill>
          </p:grpSpPr>
          <p:grpSp>
            <p:nvGrpSpPr>
              <p:cNvPr id="269" name="iṥ1íďe"/>
              <p:cNvGrpSpPr>
                <a:grpSpLocks noChangeAspect="1"/>
              </p:cNvGrpSpPr>
              <p:nvPr/>
            </p:nvGrpSpPr>
            <p:grpSpPr bwMode="gray">
              <a:xfrm>
                <a:off x="679" y="1356"/>
                <a:ext cx="411" cy="413"/>
                <a:chOff x="679" y="1356"/>
                <a:chExt cx="411" cy="413"/>
              </a:xfrm>
              <a:grpFill/>
            </p:grpSpPr>
            <p:sp>
              <p:nvSpPr>
                <p:cNvPr id="276" name="i$lïďé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ïś1íďé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ísļïďè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îs1ïḑe"/>
                <p:cNvSpPr>
                  <a:spLocks noChangeAspect="1"/>
                </p:cNvSpPr>
                <p:nvPr/>
              </p:nvSpPr>
              <p:spPr bwMode="gray">
                <a:xfrm>
                  <a:off x="679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i$ļîďe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0" name="i$líḍe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71" name="iSľíḑê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ïşļidè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i$líde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iṡļíḍé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iśļiḓé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635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5" name="îṡľîdê"/>
            <p:cNvGrpSpPr>
              <a:grpSpLocks noChangeAspect="1"/>
            </p:cNvGrpSpPr>
            <p:nvPr/>
          </p:nvGrpSpPr>
          <p:grpSpPr bwMode="gray">
            <a:xfrm>
              <a:off x="3437151" y="1795279"/>
              <a:ext cx="1540710" cy="1784412"/>
              <a:chOff x="969" y="960"/>
              <a:chExt cx="969" cy="1022"/>
            </a:xfrm>
            <a:solidFill>
              <a:schemeClr val="bg1">
                <a:lumMod val="75000"/>
              </a:schemeClr>
            </a:solidFill>
          </p:grpSpPr>
          <p:sp>
            <p:nvSpPr>
              <p:cNvPr id="240" name="i$ľiḋê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íşļîdê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îṩ1ïḓè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ïṧlíḑè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îṧļïdè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íṣ1iďê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ïsḻíďe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îṡlîḓe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íṩľiḋe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íṧļïḍé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íṥḻiḋè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ïṥľíďé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îṥḷiḓè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iş1îḍé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ïṡliḓe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išļídè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iṡ1ïďe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îSļïḑé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ís1íďé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íŝlíḍê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iŝḷíḋe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isľídè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iś1ïďè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iSḻîḓé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işḻiďè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íš1íḓe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íśḻíḓè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íS1îdé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îṥḷïdè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6" name="ïṥḻíḋè"/>
            <p:cNvSpPr>
              <a:spLocks noChangeAspect="1"/>
            </p:cNvSpPr>
            <p:nvPr/>
          </p:nvSpPr>
          <p:spPr bwMode="gray">
            <a:xfrm rot="21085610">
              <a:off x="4534484" y="3904738"/>
              <a:ext cx="12721" cy="6985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Sliďe"/>
            <p:cNvSpPr>
              <a:spLocks noChangeAspect="1"/>
            </p:cNvSpPr>
            <p:nvPr/>
          </p:nvSpPr>
          <p:spPr bwMode="gray">
            <a:xfrm rot="21085610">
              <a:off x="4555155" y="3906484"/>
              <a:ext cx="1591" cy="17461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ṧļïḑé"/>
            <p:cNvSpPr>
              <a:spLocks noChangeAspect="1"/>
            </p:cNvSpPr>
            <p:nvPr/>
          </p:nvSpPr>
          <p:spPr bwMode="gray">
            <a:xfrm rot="21085610">
              <a:off x="4555155" y="3946645"/>
              <a:ext cx="3180" cy="174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ŝlîḋê"/>
            <p:cNvSpPr>
              <a:spLocks noChangeAspect="1"/>
            </p:cNvSpPr>
            <p:nvPr/>
          </p:nvSpPr>
          <p:spPr bwMode="gray">
            <a:xfrm rot="21085610">
              <a:off x="4547205" y="3944899"/>
              <a:ext cx="6361" cy="20954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ṩḷíḑè"/>
            <p:cNvSpPr>
              <a:spLocks noChangeAspect="1"/>
            </p:cNvSpPr>
            <p:nvPr/>
          </p:nvSpPr>
          <p:spPr bwMode="gray">
            <a:xfrm rot="21085610">
              <a:off x="4555155" y="3969345"/>
              <a:ext cx="1591" cy="10477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ṡḷîḍe"/>
            <p:cNvSpPr>
              <a:spLocks noChangeAspect="1"/>
            </p:cNvSpPr>
            <p:nvPr/>
          </p:nvSpPr>
          <p:spPr bwMode="gray">
            <a:xfrm rot="21085610">
              <a:off x="4569467" y="3939660"/>
              <a:ext cx="1591" cy="13969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S1îḋé"/>
            <p:cNvSpPr>
              <a:spLocks noChangeAspect="1"/>
            </p:cNvSpPr>
            <p:nvPr/>
          </p:nvSpPr>
          <p:spPr bwMode="gray">
            <a:xfrm rot="21085610">
              <a:off x="4577417" y="3951884"/>
              <a:ext cx="4771" cy="15716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$1iḋè"/>
            <p:cNvSpPr>
              <a:spLocks noChangeAspect="1"/>
            </p:cNvSpPr>
            <p:nvPr/>
          </p:nvSpPr>
          <p:spPr bwMode="gray">
            <a:xfrm rot="21085610">
              <a:off x="4591729" y="3964106"/>
              <a:ext cx="3180" cy="349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ṣ1iḑè"/>
            <p:cNvSpPr>
              <a:spLocks noChangeAspect="1"/>
            </p:cNvSpPr>
            <p:nvPr/>
          </p:nvSpPr>
          <p:spPr bwMode="gray">
            <a:xfrm rot="21085610">
              <a:off x="4585368" y="3979822"/>
              <a:ext cx="4771" cy="174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ṩliďé"/>
            <p:cNvSpPr>
              <a:spLocks noChangeAspect="1"/>
            </p:cNvSpPr>
            <p:nvPr/>
          </p:nvSpPr>
          <p:spPr bwMode="gray">
            <a:xfrm rot="21085610">
              <a:off x="4599679" y="3995537"/>
              <a:ext cx="4771" cy="15716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ṧļïḑé"/>
            <p:cNvSpPr>
              <a:spLocks noChangeAspect="1"/>
            </p:cNvSpPr>
            <p:nvPr/>
          </p:nvSpPr>
          <p:spPr bwMode="gray">
            <a:xfrm rot="21085610">
              <a:off x="4612400" y="4006013"/>
              <a:ext cx="4771" cy="174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ŝľîḑè"/>
            <p:cNvSpPr>
              <a:spLocks noChangeAspect="1"/>
            </p:cNvSpPr>
            <p:nvPr/>
          </p:nvSpPr>
          <p:spPr bwMode="gray">
            <a:xfrm rot="21085610">
              <a:off x="4623532" y="4012998"/>
              <a:ext cx="9541" cy="6985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ŝľîḍe"/>
            <p:cNvSpPr>
              <a:spLocks noChangeAspect="1"/>
            </p:cNvSpPr>
            <p:nvPr/>
          </p:nvSpPr>
          <p:spPr bwMode="gray">
            <a:xfrm rot="21085610">
              <a:off x="4610810" y="4032206"/>
              <a:ext cx="6361" cy="10477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îṡlíḍê"/>
            <p:cNvSpPr>
              <a:spLocks noChangeAspect="1"/>
            </p:cNvSpPr>
            <p:nvPr/>
          </p:nvSpPr>
          <p:spPr bwMode="gray">
            <a:xfrm rot="21085610">
              <a:off x="4553565" y="3967598"/>
              <a:ext cx="3180" cy="5239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ṩḻíḑê"/>
            <p:cNvSpPr>
              <a:spLocks noChangeAspect="1"/>
            </p:cNvSpPr>
            <p:nvPr/>
          </p:nvSpPr>
          <p:spPr bwMode="gray">
            <a:xfrm rot="21085610">
              <a:off x="4521763" y="3950137"/>
              <a:ext cx="1591" cy="6985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ïS1íḋè"/>
            <p:cNvSpPr>
              <a:spLocks noChangeAspect="1"/>
            </p:cNvSpPr>
            <p:nvPr/>
          </p:nvSpPr>
          <p:spPr bwMode="gray">
            <a:xfrm rot="21085610">
              <a:off x="4518582" y="3958868"/>
              <a:ext cx="3180" cy="349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iṡļíḓé"/>
            <p:cNvSpPr>
              <a:spLocks noChangeAspect="1"/>
            </p:cNvSpPr>
            <p:nvPr/>
          </p:nvSpPr>
          <p:spPr bwMode="gray">
            <a:xfrm rot="21085610">
              <a:off x="4509041" y="3962361"/>
              <a:ext cx="6361" cy="6985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ṩḻîḍê"/>
            <p:cNvSpPr>
              <a:spLocks noChangeAspect="1"/>
            </p:cNvSpPr>
            <p:nvPr/>
          </p:nvSpPr>
          <p:spPr bwMode="gray">
            <a:xfrm rot="20552049">
              <a:off x="4551975" y="4112528"/>
              <a:ext cx="23853" cy="19208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ṥ1iḍé"/>
            <p:cNvSpPr>
              <a:spLocks noChangeAspect="1"/>
            </p:cNvSpPr>
            <p:nvPr/>
          </p:nvSpPr>
          <p:spPr bwMode="gray">
            <a:xfrm rot="20552049">
              <a:off x="4617171" y="4049667"/>
              <a:ext cx="38163" cy="57623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íşľîḍe"/>
            <p:cNvSpPr>
              <a:spLocks noChangeAspect="1"/>
            </p:cNvSpPr>
            <p:nvPr/>
          </p:nvSpPr>
          <p:spPr bwMode="gray">
            <a:xfrm rot="20552049">
              <a:off x="4731661" y="4084590"/>
              <a:ext cx="1591" cy="174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îs1îḓé"/>
            <p:cNvSpPr>
              <a:spLocks noChangeAspect="1"/>
            </p:cNvSpPr>
            <p:nvPr/>
          </p:nvSpPr>
          <p:spPr bwMode="gray">
            <a:xfrm rot="20552049">
              <a:off x="4753923" y="4131735"/>
              <a:ext cx="3180" cy="1222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$ļïḍê"/>
            <p:cNvSpPr>
              <a:spLocks noChangeAspect="1"/>
            </p:cNvSpPr>
            <p:nvPr/>
          </p:nvSpPr>
          <p:spPr bwMode="gray">
            <a:xfrm rot="20552049">
              <a:off x="4777775" y="4217296"/>
              <a:ext cx="3180" cy="523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śļîḑê"/>
            <p:cNvSpPr>
              <a:spLocks noChangeAspect="1"/>
            </p:cNvSpPr>
            <p:nvPr/>
          </p:nvSpPr>
          <p:spPr bwMode="gray">
            <a:xfrm rot="20552049">
              <a:off x="4771414" y="4233011"/>
              <a:ext cx="9541" cy="17461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š1ïḋe"/>
            <p:cNvSpPr>
              <a:spLocks noChangeAspect="1"/>
            </p:cNvSpPr>
            <p:nvPr/>
          </p:nvSpPr>
          <p:spPr bwMode="gray">
            <a:xfrm rot="20552049">
              <a:off x="4598089" y="4056652"/>
              <a:ext cx="1591" cy="34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0" name="íšlîḍé"/>
            <p:cNvGrpSpPr>
              <a:grpSpLocks noChangeAspect="1"/>
            </p:cNvGrpSpPr>
            <p:nvPr/>
          </p:nvGrpSpPr>
          <p:grpSpPr bwMode="gray">
            <a:xfrm>
              <a:off x="4590421" y="4060386"/>
              <a:ext cx="28626" cy="48895"/>
              <a:chOff x="1694" y="2257"/>
              <a:chExt cx="18" cy="28"/>
            </a:xfrm>
            <a:solidFill>
              <a:schemeClr val="bg1">
                <a:lumMod val="75000"/>
              </a:schemeClr>
            </a:solidFill>
          </p:grpSpPr>
          <p:sp>
            <p:nvSpPr>
              <p:cNvPr id="238" name="ïŝļîďe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iṣḻîḓé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1" name="îśḷíḋe"/>
            <p:cNvSpPr>
              <a:spLocks noChangeAspect="1"/>
            </p:cNvSpPr>
            <p:nvPr/>
          </p:nvSpPr>
          <p:spPr bwMode="gray">
            <a:xfrm rot="20552049">
              <a:off x="4668055" y="4070621"/>
              <a:ext cx="15901" cy="13969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1iḑe"/>
            <p:cNvSpPr>
              <a:spLocks noChangeAspect="1"/>
            </p:cNvSpPr>
            <p:nvPr/>
          </p:nvSpPr>
          <p:spPr bwMode="gray">
            <a:xfrm rot="20552049">
              <a:off x="4765054" y="4171897"/>
              <a:ext cx="0" cy="523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ṧľíḑé"/>
            <p:cNvSpPr>
              <a:spLocks noChangeAspect="1"/>
            </p:cNvSpPr>
            <p:nvPr/>
          </p:nvSpPr>
          <p:spPr bwMode="gray">
            <a:xfrm rot="20552049">
              <a:off x="4738022" y="4098559"/>
              <a:ext cx="4771" cy="1222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iŝḻïḓe"/>
            <p:cNvSpPr>
              <a:spLocks noChangeAspect="1"/>
            </p:cNvSpPr>
            <p:nvPr/>
          </p:nvSpPr>
          <p:spPr bwMode="gray">
            <a:xfrm rot="20552049">
              <a:off x="4691907" y="4067129"/>
              <a:ext cx="0" cy="174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iŝlíďê"/>
            <p:cNvSpPr>
              <a:spLocks noChangeAspect="1"/>
            </p:cNvSpPr>
            <p:nvPr/>
          </p:nvSpPr>
          <p:spPr bwMode="gray">
            <a:xfrm rot="20552049">
              <a:off x="4695087" y="4081098"/>
              <a:ext cx="1591" cy="3492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şļidè"/>
            <p:cNvSpPr>
              <a:spLocks noChangeAspect="1"/>
            </p:cNvSpPr>
            <p:nvPr/>
          </p:nvSpPr>
          <p:spPr bwMode="gray">
            <a:xfrm rot="20552049">
              <a:off x="4745972" y="4117766"/>
              <a:ext cx="3180" cy="87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ṣļïḓe"/>
            <p:cNvSpPr>
              <a:spLocks noChangeAspect="1"/>
            </p:cNvSpPr>
            <p:nvPr/>
          </p:nvSpPr>
          <p:spPr bwMode="gray">
            <a:xfrm rot="20552049">
              <a:off x="4765054" y="4199835"/>
              <a:ext cx="1591" cy="523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ṣ1íḓe"/>
            <p:cNvSpPr>
              <a:spLocks noChangeAspect="1"/>
            </p:cNvSpPr>
            <p:nvPr/>
          </p:nvSpPr>
          <p:spPr bwMode="gray">
            <a:xfrm rot="20552049">
              <a:off x="4459747" y="4007760"/>
              <a:ext cx="117670" cy="85561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ïṣḻíḑê"/>
            <p:cNvSpPr>
              <a:spLocks noChangeAspect="1"/>
            </p:cNvSpPr>
            <p:nvPr/>
          </p:nvSpPr>
          <p:spPr bwMode="gray">
            <a:xfrm rot="20552049">
              <a:off x="4478828" y="4053160"/>
              <a:ext cx="4771" cy="10477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ŝľïḋè"/>
            <p:cNvSpPr>
              <a:spLocks noChangeAspect="1"/>
            </p:cNvSpPr>
            <p:nvPr/>
          </p:nvSpPr>
          <p:spPr bwMode="gray">
            <a:xfrm rot="20552049">
              <a:off x="4521763" y="4018237"/>
              <a:ext cx="11131" cy="15716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ïşlídé"/>
            <p:cNvSpPr>
              <a:spLocks noChangeAspect="1"/>
            </p:cNvSpPr>
            <p:nvPr/>
          </p:nvSpPr>
          <p:spPr bwMode="gray">
            <a:xfrm rot="20552049">
              <a:off x="4720530" y="4081098"/>
              <a:ext cx="0" cy="5239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šḷïḍe"/>
            <p:cNvSpPr>
              <a:spLocks noChangeAspect="1"/>
            </p:cNvSpPr>
            <p:nvPr/>
          </p:nvSpPr>
          <p:spPr bwMode="gray">
            <a:xfrm rot="20552049">
              <a:off x="4761873" y="4154435"/>
              <a:ext cx="1591" cy="698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33" name="ïSḷïḑé"/>
            <p:cNvGrpSpPr/>
            <p:nvPr/>
          </p:nvGrpSpPr>
          <p:grpSpPr bwMode="gray">
            <a:xfrm>
              <a:off x="5717559" y="2502590"/>
              <a:ext cx="880941" cy="1220546"/>
              <a:chOff x="4580731" y="1911697"/>
              <a:chExt cx="879476" cy="1109663"/>
            </a:xfrm>
            <a:solidFill>
              <a:schemeClr val="bg1">
                <a:lumMod val="75000"/>
              </a:schemeClr>
            </a:solidFill>
          </p:grpSpPr>
          <p:sp>
            <p:nvSpPr>
              <p:cNvPr id="189" name="ïś1ïďe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ïṣ1iḍè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ïŝľîḍè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92" name="íṧlíde"/>
              <p:cNvGrpSpPr>
                <a:grpSpLocks noChangeAspect="1"/>
              </p:cNvGrpSpPr>
              <p:nvPr/>
            </p:nvGrpSpPr>
            <p:grpSpPr bwMode="gray">
              <a:xfrm>
                <a:off x="4876006" y="2765784"/>
                <a:ext cx="204788" cy="242889"/>
                <a:chOff x="2589" y="1903"/>
                <a:chExt cx="129" cy="153"/>
              </a:xfrm>
              <a:grpFill/>
            </p:grpSpPr>
            <p:sp>
              <p:nvSpPr>
                <p:cNvPr id="235" name="ïṡliďé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îṣļíḓê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íšlïḍe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3" name="ïṧḻíḓé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íŝļiḑè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ísľíďê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îṧľíḋe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îṣḻiďé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išľiḑé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îŝļîḓe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0" name="ïṡḻiḑè"/>
              <p:cNvGrpSpPr>
                <a:grpSpLocks noChangeAspect="1"/>
              </p:cNvGrpSpPr>
              <p:nvPr/>
            </p:nvGrpSpPr>
            <p:grpSpPr bwMode="gray">
              <a:xfrm>
                <a:off x="4679266" y="2659410"/>
                <a:ext cx="247657" cy="244475"/>
                <a:chOff x="2465" y="1836"/>
                <a:chExt cx="156" cy="154"/>
              </a:xfrm>
              <a:grpFill/>
            </p:grpSpPr>
            <p:sp>
              <p:nvSpPr>
                <p:cNvPr id="233" name="iṣ1ídé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íSḻiḋé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1" name="işļîḓé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31" name="ïṥļîḑe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ï$ḻïdé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2" name="ïsľïḓè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íS1íḋé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iśļiḓê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îṧļïḍe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06" name="iŝľíḍe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29" name="ïş1íďè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i$ļíḍê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07" name="iṥlîďè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îṩľiḍè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îṥľiḋe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i$ḷíďê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íş1îdê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ïṧḻîde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îSḻíḋê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šľîďè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isḻíḋe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iṧḷíḍê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işlídé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íšľíḍe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íŝḻîḓê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íṣ1îḑê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ïṥļîḍè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îṡḷiḋe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îsḷïḋe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ïṧḷîdé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ṩḻîďê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26" name="ïṡ1íḍê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27" name="ïṩľíḍé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iŝľiḓe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4" name="íṡļîdé"/>
            <p:cNvGrpSpPr/>
            <p:nvPr/>
          </p:nvGrpSpPr>
          <p:grpSpPr bwMode="gray">
            <a:xfrm>
              <a:off x="5591916" y="3693454"/>
              <a:ext cx="1198962" cy="1473736"/>
              <a:chOff x="4455318" y="2994372"/>
              <a:chExt cx="1196974" cy="1339850"/>
            </a:xfrm>
            <a:solidFill>
              <a:schemeClr val="bg1">
                <a:lumMod val="75000"/>
              </a:schemeClr>
            </a:solidFill>
          </p:grpSpPr>
          <p:sp>
            <p:nvSpPr>
              <p:cNvPr id="135" name="î$ļîdé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iṣľiḓê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137" name="îsliḓé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38" name="iśľïḍê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íṧľïḋê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ïśḷiḓè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îŝ1îḋê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ṥľíḍè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íṧļîde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i$lîďê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îṥḻïďê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ïsḻïḍe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ïṩ1îďê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îšliḑè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i$1ídè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iSḷiḋé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ï$ļîḍè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íṩľíďé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iṥlíďe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îṡḻîḑê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îṥ1íḓè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íṣlíḓé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57" name="ïṡlîḑè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87" name="íSļïḓe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iṧlíḋè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8" name="íş1îḑê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îśļïḓê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íşḷïďe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íŝḻíďê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îṣļïḑê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íślîdé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íṧ1íḓè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iṥlîḓê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íSḷidé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îš1idê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iṧḷïḍé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îṣḷiḑe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0" name="išḻíḍè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1" name="îšḻîḍè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2" name="iṩlîdè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3" name="î$ḷiḋê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4" name="î$1îde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5" name="ïśľîďe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6" name="îsľîḍe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ïṩlíḓê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íšļîḍè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íşḷïďe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iSḻïḓe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iṩļïḋê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2" name="ïşḷîḋé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183" name="îṡľiḋe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184" name="iṡľiḓê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1"/>
                  <a:chOff x="3548063" y="12700"/>
                  <a:chExt cx="5667375" cy="6838950"/>
                </a:xfrm>
                <a:grpFill/>
              </p:grpSpPr>
              <p:sp>
                <p:nvSpPr>
                  <p:cNvPr id="185" name="îṩḻidê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îṥlíḍè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5" name="í$ḷiḋè"/>
          <p:cNvSpPr/>
          <p:nvPr/>
        </p:nvSpPr>
        <p:spPr>
          <a:xfrm>
            <a:off x="6378203" y="1721848"/>
            <a:ext cx="1124882" cy="1124882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ṡļîḓè"/>
          <p:cNvSpPr/>
          <p:nvPr/>
        </p:nvSpPr>
        <p:spPr>
          <a:xfrm>
            <a:off x="6394472" y="2159248"/>
            <a:ext cx="1064311" cy="26148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关键词</a:t>
            </a:r>
          </a:p>
        </p:txBody>
      </p:sp>
      <p:sp>
        <p:nvSpPr>
          <p:cNvPr id="7" name="îşḷïḋè"/>
          <p:cNvSpPr/>
          <p:nvPr/>
        </p:nvSpPr>
        <p:spPr>
          <a:xfrm>
            <a:off x="2922648" y="1996878"/>
            <a:ext cx="597295" cy="59729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8" name="îşḷîḋè"/>
          <p:cNvSpPr/>
          <p:nvPr/>
        </p:nvSpPr>
        <p:spPr>
          <a:xfrm>
            <a:off x="4505616" y="2974313"/>
            <a:ext cx="842175" cy="84217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sp>
        <p:nvSpPr>
          <p:cNvPr id="9" name="íşlîḍé"/>
          <p:cNvSpPr/>
          <p:nvPr/>
        </p:nvSpPr>
        <p:spPr>
          <a:xfrm>
            <a:off x="5588373" y="4379572"/>
            <a:ext cx="797311" cy="79731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65%</a:t>
            </a:r>
          </a:p>
        </p:txBody>
      </p:sp>
      <p:sp>
        <p:nvSpPr>
          <p:cNvPr id="10" name="îṩľíḋe"/>
          <p:cNvSpPr/>
          <p:nvPr/>
        </p:nvSpPr>
        <p:spPr>
          <a:xfrm>
            <a:off x="8101310" y="4166128"/>
            <a:ext cx="597295" cy="597295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900">
                <a:cs typeface="+mn-ea"/>
                <a:sym typeface="+mn-lt"/>
              </a:rPr>
              <a:t>50%</a:t>
            </a:r>
          </a:p>
        </p:txBody>
      </p:sp>
      <p:sp>
        <p:nvSpPr>
          <p:cNvPr id="11" name="ïṥ1iḓê"/>
          <p:cNvSpPr/>
          <p:nvPr/>
        </p:nvSpPr>
        <p:spPr>
          <a:xfrm>
            <a:off x="3432145" y="3719802"/>
            <a:ext cx="842175" cy="84217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1300">
                <a:cs typeface="+mn-ea"/>
                <a:sym typeface="+mn-lt"/>
              </a:rPr>
              <a:t>80%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848920" y="2664562"/>
            <a:ext cx="859284" cy="1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ṧḷíḑe"/>
          <p:cNvSpPr/>
          <p:nvPr/>
        </p:nvSpPr>
        <p:spPr>
          <a:xfrm>
            <a:off x="1708204" y="2664562"/>
            <a:ext cx="914400" cy="45720"/>
          </a:xfrm>
          <a:prstGeom prst="rect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31277" y="4793539"/>
            <a:ext cx="859284" cy="1"/>
          </a:xfrm>
          <a:prstGeom prst="line">
            <a:avLst/>
          </a:prstGeom>
          <a:ln w="1270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ṥlïḓè"/>
          <p:cNvSpPr/>
          <p:nvPr/>
        </p:nvSpPr>
        <p:spPr>
          <a:xfrm>
            <a:off x="1790561" y="4793539"/>
            <a:ext cx="914400" cy="45720"/>
          </a:xfrm>
          <a:prstGeom prst="rect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îṣḻíḓè"/>
          <p:cNvSpPr/>
          <p:nvPr/>
        </p:nvSpPr>
        <p:spPr>
          <a:xfrm>
            <a:off x="6474079" y="5071177"/>
            <a:ext cx="1124882" cy="1124882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ṧḻiḋè"/>
          <p:cNvSpPr/>
          <p:nvPr/>
        </p:nvSpPr>
        <p:spPr>
          <a:xfrm>
            <a:off x="6490348" y="5508577"/>
            <a:ext cx="1064311" cy="261482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200" b="1">
                <a:solidFill>
                  <a:schemeClr val="bg1">
                    <a:lumMod val="100000"/>
                  </a:schemeClr>
                </a:solidFill>
                <a:effectLst/>
                <a:cs typeface="+mn-ea"/>
                <a:sym typeface="+mn-lt"/>
              </a:rPr>
              <a:t>关键词</a:t>
            </a:r>
          </a:p>
        </p:txBody>
      </p:sp>
      <p:grpSp>
        <p:nvGrpSpPr>
          <p:cNvPr id="18" name="íşliḑé"/>
          <p:cNvGrpSpPr/>
          <p:nvPr/>
        </p:nvGrpSpPr>
        <p:grpSpPr>
          <a:xfrm>
            <a:off x="867859" y="2746483"/>
            <a:ext cx="2074847" cy="731867"/>
            <a:chOff x="8691859" y="4395569"/>
            <a:chExt cx="2074847" cy="731867"/>
          </a:xfrm>
        </p:grpSpPr>
        <p:sp>
          <p:nvSpPr>
            <p:cNvPr id="25" name="ïSḷîďê"/>
            <p:cNvSpPr/>
            <p:nvPr/>
          </p:nvSpPr>
          <p:spPr>
            <a:xfrm>
              <a:off x="8691859" y="4395569"/>
              <a:ext cx="2074847" cy="38869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6" name="íṥlïḋè"/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9" name="iṥ1iḓè"/>
          <p:cNvGrpSpPr/>
          <p:nvPr/>
        </p:nvGrpSpPr>
        <p:grpSpPr>
          <a:xfrm>
            <a:off x="843817" y="4790317"/>
            <a:ext cx="2074847" cy="731867"/>
            <a:chOff x="8691859" y="4395569"/>
            <a:chExt cx="2074847" cy="731867"/>
          </a:xfrm>
        </p:grpSpPr>
        <p:sp>
          <p:nvSpPr>
            <p:cNvPr id="23" name="îṧľiḋê"/>
            <p:cNvSpPr/>
            <p:nvPr/>
          </p:nvSpPr>
          <p:spPr>
            <a:xfrm>
              <a:off x="8691859" y="4395569"/>
              <a:ext cx="2074847" cy="362535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en-US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852,256</a:t>
              </a:r>
            </a:p>
          </p:txBody>
        </p:sp>
        <p:sp>
          <p:nvSpPr>
            <p:cNvPr id="24" name="íŝḷïďé"/>
            <p:cNvSpPr/>
            <p:nvPr/>
          </p:nvSpPr>
          <p:spPr>
            <a:xfrm>
              <a:off x="8691859" y="4758104"/>
              <a:ext cx="2074847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  <a:spcAft>
                  <a:spcPct val="0"/>
                </a:spcAft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0" name="ïṣḻïďé"/>
          <p:cNvGrpSpPr/>
          <p:nvPr/>
        </p:nvGrpSpPr>
        <p:grpSpPr>
          <a:xfrm>
            <a:off x="9149817" y="3175435"/>
            <a:ext cx="2198367" cy="735029"/>
            <a:chOff x="8937049" y="526895"/>
            <a:chExt cx="2198367" cy="735029"/>
          </a:xfrm>
        </p:grpSpPr>
        <p:sp>
          <p:nvSpPr>
            <p:cNvPr id="21" name="iṥḷïdê"/>
            <p:cNvSpPr/>
            <p:nvPr/>
          </p:nvSpPr>
          <p:spPr>
            <a:xfrm>
              <a:off x="8937049" y="526895"/>
              <a:ext cx="2198367" cy="328764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ïṥļíḍè"/>
            <p:cNvSpPr/>
            <p:nvPr/>
          </p:nvSpPr>
          <p:spPr>
            <a:xfrm>
              <a:off x="8937049" y="855659"/>
              <a:ext cx="2198367" cy="406265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382" name="文本框 48"/>
          <p:cNvSpPr txBox="1">
            <a:spLocks noChangeArrowheads="1"/>
          </p:cNvSpPr>
          <p:nvPr/>
        </p:nvSpPr>
        <p:spPr bwMode="auto">
          <a:xfrm>
            <a:off x="264450" y="246420"/>
            <a:ext cx="29040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销售网络布局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3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投资回报分析</a:t>
            </a:r>
          </a:p>
        </p:txBody>
      </p:sp>
      <p:sp>
        <p:nvSpPr>
          <p:cNvPr id="10" name="矩形 9"/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5827" y="3507141"/>
            <a:ext cx="542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7" name="等腰三角形 6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ṣḷîḑé"/>
          <p:cNvGrpSpPr/>
          <p:nvPr/>
        </p:nvGrpSpPr>
        <p:grpSpPr>
          <a:xfrm>
            <a:off x="5574314" y="2099009"/>
            <a:ext cx="2432204" cy="2432204"/>
            <a:chOff x="14382607" y="3858443"/>
            <a:chExt cx="4864408" cy="4864408"/>
          </a:xfrm>
        </p:grpSpPr>
        <p:sp>
          <p:nvSpPr>
            <p:cNvPr id="26" name="iś1iḓe"/>
            <p:cNvSpPr/>
            <p:nvPr/>
          </p:nvSpPr>
          <p:spPr>
            <a:xfrm>
              <a:off x="14791898" y="4248047"/>
              <a:ext cx="4144194" cy="4144194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iṧlíḓe"/>
            <p:cNvSpPr/>
            <p:nvPr/>
          </p:nvSpPr>
          <p:spPr>
            <a:xfrm>
              <a:off x="14382607" y="3858443"/>
              <a:ext cx="4864408" cy="4864408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íṩ1iḑe"/>
          <p:cNvGrpSpPr/>
          <p:nvPr/>
        </p:nvGrpSpPr>
        <p:grpSpPr>
          <a:xfrm>
            <a:off x="5283361" y="3486404"/>
            <a:ext cx="1475152" cy="1475152"/>
            <a:chOff x="13800701" y="6633228"/>
            <a:chExt cx="2950304" cy="2950304"/>
          </a:xfrm>
        </p:grpSpPr>
        <p:sp>
          <p:nvSpPr>
            <p:cNvPr id="24" name="ïṩľiḑè"/>
            <p:cNvSpPr/>
            <p:nvPr/>
          </p:nvSpPr>
          <p:spPr>
            <a:xfrm>
              <a:off x="14047153" y="6850109"/>
              <a:ext cx="2513488" cy="251348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ṥ1iḋê"/>
            <p:cNvSpPr/>
            <p:nvPr/>
          </p:nvSpPr>
          <p:spPr>
            <a:xfrm>
              <a:off x="13800701" y="6633228"/>
              <a:ext cx="2950304" cy="2950304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$ḻïḍê"/>
          <p:cNvGrpSpPr/>
          <p:nvPr/>
        </p:nvGrpSpPr>
        <p:grpSpPr>
          <a:xfrm>
            <a:off x="4404067" y="2514922"/>
            <a:ext cx="2045469" cy="2045469"/>
            <a:chOff x="12042112" y="4690267"/>
            <a:chExt cx="4090937" cy="4090937"/>
          </a:xfrm>
        </p:grpSpPr>
        <p:sp>
          <p:nvSpPr>
            <p:cNvPr id="22" name="išlïḍê"/>
            <p:cNvSpPr/>
            <p:nvPr/>
          </p:nvSpPr>
          <p:spPr>
            <a:xfrm>
              <a:off x="12384220" y="4995355"/>
              <a:ext cx="3485242" cy="348524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381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ïšḷiḓe"/>
            <p:cNvSpPr/>
            <p:nvPr/>
          </p:nvSpPr>
          <p:spPr>
            <a:xfrm>
              <a:off x="12042112" y="4690267"/>
              <a:ext cx="4090937" cy="4090937"/>
            </a:xfrm>
            <a:prstGeom prst="ellipse">
              <a:avLst/>
            </a:prstGeom>
            <a:noFill/>
            <a:ln>
              <a:solidFill>
                <a:schemeClr val="accent1">
                  <a:alpha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>
            <a:off x="6904427" y="1973438"/>
            <a:ext cx="583563" cy="1171813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ṩļïḓé"/>
          <p:cNvSpPr/>
          <p:nvPr/>
        </p:nvSpPr>
        <p:spPr>
          <a:xfrm>
            <a:off x="7440022" y="1950109"/>
            <a:ext cx="95935" cy="9593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ṣ1îḋê"/>
          <p:cNvSpPr txBox="1"/>
          <p:nvPr/>
        </p:nvSpPr>
        <p:spPr>
          <a:xfrm>
            <a:off x="7562968" y="1840556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15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预算</a:t>
            </a:r>
            <a:r>
              <a:rPr lang="en-US" altLang="zh-CN" sz="1500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rPr>
              <a:t>2</a:t>
            </a:r>
            <a:endParaRPr lang="de-DE" sz="1500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576344" y="2380938"/>
            <a:ext cx="738213" cy="9642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s1íḓè"/>
          <p:cNvSpPr/>
          <p:nvPr/>
        </p:nvSpPr>
        <p:spPr>
          <a:xfrm>
            <a:off x="4520414" y="2311822"/>
            <a:ext cx="95935" cy="959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š1ídê"/>
          <p:cNvSpPr txBox="1"/>
          <p:nvPr/>
        </p:nvSpPr>
        <p:spPr>
          <a:xfrm>
            <a:off x="3237351" y="218598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/>
            <a:r>
              <a:rPr lang="zh-CN" altLang="en-US" sz="1500" dirty="0">
                <a:solidFill>
                  <a:schemeClr val="accent1"/>
                </a:solidFill>
                <a:cs typeface="+mn-ea"/>
                <a:sym typeface="+mn-lt"/>
              </a:rPr>
              <a:t>预算</a:t>
            </a:r>
            <a:r>
              <a:rPr lang="en-US" altLang="zh-CN" sz="1500" dirty="0">
                <a:solidFill>
                  <a:schemeClr val="accent1"/>
                </a:solidFill>
                <a:cs typeface="+mn-ea"/>
                <a:sym typeface="+mn-lt"/>
              </a:rPr>
              <a:t>1</a:t>
            </a:r>
            <a:endParaRPr lang="de-DE" sz="1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12522" y="4390000"/>
            <a:ext cx="738213" cy="964285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ïsľíḍê"/>
          <p:cNvSpPr/>
          <p:nvPr/>
        </p:nvSpPr>
        <p:spPr>
          <a:xfrm>
            <a:off x="6808360" y="5306320"/>
            <a:ext cx="95935" cy="9593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íšḷíḍe"/>
          <p:cNvSpPr txBox="1"/>
          <p:nvPr/>
        </p:nvSpPr>
        <p:spPr>
          <a:xfrm>
            <a:off x="6953255" y="5210824"/>
            <a:ext cx="1222556" cy="3231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15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预算</a:t>
            </a:r>
            <a:r>
              <a:rPr lang="en-US" altLang="zh-CN" sz="1500" dirty="0">
                <a:solidFill>
                  <a:schemeClr val="accent3">
                    <a:lumMod val="100000"/>
                  </a:schemeClr>
                </a:solidFill>
                <a:cs typeface="+mn-ea"/>
                <a:sym typeface="+mn-lt"/>
              </a:rPr>
              <a:t>3</a:t>
            </a:r>
            <a:endParaRPr lang="de-DE" sz="1500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ïṣḻídé"/>
          <p:cNvSpPr txBox="1"/>
          <p:nvPr/>
        </p:nvSpPr>
        <p:spPr>
          <a:xfrm>
            <a:off x="1674262" y="2185984"/>
            <a:ext cx="1770140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7" name="îṥļídè"/>
          <p:cNvSpPr txBox="1"/>
          <p:nvPr/>
        </p:nvSpPr>
        <p:spPr>
          <a:xfrm>
            <a:off x="8710613" y="1852312"/>
            <a:ext cx="1734101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8" name="ïṡ1íďê"/>
          <p:cNvSpPr txBox="1"/>
          <p:nvPr/>
        </p:nvSpPr>
        <p:spPr>
          <a:xfrm>
            <a:off x="7906235" y="4702992"/>
            <a:ext cx="1712617" cy="830997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55000" lnSpcReduction="20000"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</a:br>
            <a:r>
              <a:rPr lang="zh-CN" altLang="en-US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9" name="ïṩlîďé"/>
          <p:cNvSpPr/>
          <p:nvPr/>
        </p:nvSpPr>
        <p:spPr>
          <a:xfrm>
            <a:off x="6491591" y="2971534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86</a:t>
            </a:r>
          </a:p>
        </p:txBody>
      </p:sp>
      <p:sp>
        <p:nvSpPr>
          <p:cNvPr id="20" name="íŝ1idè"/>
          <p:cNvSpPr/>
          <p:nvPr/>
        </p:nvSpPr>
        <p:spPr>
          <a:xfrm>
            <a:off x="5064848" y="3147490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64</a:t>
            </a:r>
          </a:p>
        </p:txBody>
      </p:sp>
      <p:sp>
        <p:nvSpPr>
          <p:cNvPr id="21" name="iṥḷïḑe"/>
          <p:cNvSpPr/>
          <p:nvPr/>
        </p:nvSpPr>
        <p:spPr>
          <a:xfrm>
            <a:off x="5698971" y="3933229"/>
            <a:ext cx="689794" cy="6897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de-DE" sz="150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rPr>
              <a:t>49</a:t>
            </a:r>
          </a:p>
        </p:txBody>
      </p:sp>
      <p:sp>
        <p:nvSpPr>
          <p:cNvPr id="28" name="文本框 48"/>
          <p:cNvSpPr txBox="1">
            <a:spLocks noChangeArrowheads="1"/>
          </p:cNvSpPr>
          <p:nvPr/>
        </p:nvSpPr>
        <p:spPr bwMode="auto">
          <a:xfrm>
            <a:off x="451178" y="403061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成本预算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4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ś1ïḓé"/>
          <p:cNvGrpSpPr/>
          <p:nvPr/>
        </p:nvGrpSpPr>
        <p:grpSpPr>
          <a:xfrm>
            <a:off x="719669" y="4206174"/>
            <a:ext cx="10751909" cy="363715"/>
            <a:chOff x="2224747" y="3312874"/>
            <a:chExt cx="4693944" cy="278554"/>
          </a:xfrm>
        </p:grpSpPr>
        <p:sp>
          <p:nvSpPr>
            <p:cNvPr id="37" name="ïṡḻíḓê"/>
            <p:cNvSpPr/>
            <p:nvPr/>
          </p:nvSpPr>
          <p:spPr bwMode="auto">
            <a:xfrm>
              <a:off x="2224747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8" name="ïSḷïḓè"/>
            <p:cNvSpPr/>
            <p:nvPr/>
          </p:nvSpPr>
          <p:spPr bwMode="auto">
            <a:xfrm>
              <a:off x="2901659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39" name="íśḷíḑê"/>
            <p:cNvSpPr/>
            <p:nvPr/>
          </p:nvSpPr>
          <p:spPr bwMode="auto">
            <a:xfrm>
              <a:off x="3578571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0" name="íş1iďè"/>
            <p:cNvSpPr/>
            <p:nvPr/>
          </p:nvSpPr>
          <p:spPr bwMode="auto">
            <a:xfrm>
              <a:off x="4255483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1" name="íṥlîḋé"/>
            <p:cNvSpPr/>
            <p:nvPr/>
          </p:nvSpPr>
          <p:spPr bwMode="auto">
            <a:xfrm>
              <a:off x="4932395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2" name="ï$ḷiḑê"/>
            <p:cNvSpPr/>
            <p:nvPr/>
          </p:nvSpPr>
          <p:spPr bwMode="auto">
            <a:xfrm>
              <a:off x="5609307" y="3312874"/>
              <a:ext cx="632472" cy="27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43" name="íṧľíḋe"/>
            <p:cNvSpPr/>
            <p:nvPr/>
          </p:nvSpPr>
          <p:spPr bwMode="auto">
            <a:xfrm>
              <a:off x="6286219" y="3312874"/>
              <a:ext cx="632472" cy="2785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r>
                <a:rPr lang="zh-CN" altLang="en-US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5" name="íSḷídé"/>
          <p:cNvGrpSpPr/>
          <p:nvPr/>
        </p:nvGrpSpPr>
        <p:grpSpPr>
          <a:xfrm>
            <a:off x="719668" y="3071093"/>
            <a:ext cx="1448735" cy="1122204"/>
            <a:chOff x="1341772" y="2557862"/>
            <a:chExt cx="894259" cy="859450"/>
          </a:xfrm>
        </p:grpSpPr>
        <p:sp>
          <p:nvSpPr>
            <p:cNvPr id="35" name="íṩlídé"/>
            <p:cNvSpPr/>
            <p:nvPr/>
          </p:nvSpPr>
          <p:spPr bwMode="auto">
            <a:xfrm>
              <a:off x="1341772" y="2557862"/>
              <a:ext cx="894259" cy="85945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6" name="ïśḻíďê"/>
            <p:cNvSpPr/>
            <p:nvPr/>
          </p:nvSpPr>
          <p:spPr bwMode="auto">
            <a:xfrm>
              <a:off x="1341772" y="2557862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ïṧļíḋe"/>
          <p:cNvGrpSpPr/>
          <p:nvPr/>
        </p:nvGrpSpPr>
        <p:grpSpPr>
          <a:xfrm>
            <a:off x="10024129" y="3650098"/>
            <a:ext cx="1448735" cy="543199"/>
            <a:chOff x="6908599" y="3001298"/>
            <a:chExt cx="894259" cy="416014"/>
          </a:xfrm>
        </p:grpSpPr>
        <p:sp>
          <p:nvSpPr>
            <p:cNvPr id="33" name="íṧļíde"/>
            <p:cNvSpPr/>
            <p:nvPr/>
          </p:nvSpPr>
          <p:spPr bwMode="auto">
            <a:xfrm>
              <a:off x="6908599" y="3001298"/>
              <a:ext cx="894259" cy="416014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sḷiďé"/>
            <p:cNvSpPr/>
            <p:nvPr/>
          </p:nvSpPr>
          <p:spPr bwMode="auto">
            <a:xfrm>
              <a:off x="6908599" y="3001298"/>
              <a:ext cx="894259" cy="1064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íšḻíḑè"/>
          <p:cNvGrpSpPr/>
          <p:nvPr/>
        </p:nvGrpSpPr>
        <p:grpSpPr>
          <a:xfrm>
            <a:off x="2270412" y="2169182"/>
            <a:ext cx="1448735" cy="2024116"/>
            <a:chOff x="2269576" y="1867125"/>
            <a:chExt cx="894259" cy="1550187"/>
          </a:xfrm>
        </p:grpSpPr>
        <p:sp>
          <p:nvSpPr>
            <p:cNvPr id="31" name="îśḷiďé"/>
            <p:cNvSpPr/>
            <p:nvPr/>
          </p:nvSpPr>
          <p:spPr bwMode="auto">
            <a:xfrm>
              <a:off x="2269576" y="1867125"/>
              <a:ext cx="894259" cy="1550187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Sļiḓè"/>
            <p:cNvSpPr/>
            <p:nvPr/>
          </p:nvSpPr>
          <p:spPr bwMode="auto">
            <a:xfrm>
              <a:off x="2269576" y="1867125"/>
              <a:ext cx="894259" cy="1064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íśľïďè"/>
          <p:cNvGrpSpPr/>
          <p:nvPr/>
        </p:nvGrpSpPr>
        <p:grpSpPr>
          <a:xfrm>
            <a:off x="3821156" y="2737051"/>
            <a:ext cx="1448735" cy="1456246"/>
            <a:chOff x="3197381" y="2302033"/>
            <a:chExt cx="894259" cy="1115279"/>
          </a:xfrm>
        </p:grpSpPr>
        <p:sp>
          <p:nvSpPr>
            <p:cNvPr id="29" name="išľîďê"/>
            <p:cNvSpPr/>
            <p:nvPr/>
          </p:nvSpPr>
          <p:spPr bwMode="auto">
            <a:xfrm>
              <a:off x="3197381" y="2302033"/>
              <a:ext cx="894259" cy="1115279"/>
            </a:xfrm>
            <a:prstGeom prst="rect">
              <a:avLst/>
            </a:prstGeom>
            <a:solidFill>
              <a:schemeClr val="accent3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îṥlïḓê"/>
            <p:cNvSpPr/>
            <p:nvPr/>
          </p:nvSpPr>
          <p:spPr bwMode="auto">
            <a:xfrm>
              <a:off x="3197381" y="2302033"/>
              <a:ext cx="894259" cy="10642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iSļídê"/>
          <p:cNvGrpSpPr/>
          <p:nvPr/>
        </p:nvGrpSpPr>
        <p:grpSpPr>
          <a:xfrm>
            <a:off x="5371900" y="1812871"/>
            <a:ext cx="1448735" cy="2380427"/>
            <a:chOff x="4125185" y="1594241"/>
            <a:chExt cx="894259" cy="1823071"/>
          </a:xfrm>
        </p:grpSpPr>
        <p:sp>
          <p:nvSpPr>
            <p:cNvPr id="27" name="isļíḓe"/>
            <p:cNvSpPr/>
            <p:nvPr/>
          </p:nvSpPr>
          <p:spPr bwMode="auto">
            <a:xfrm>
              <a:off x="4125185" y="1594241"/>
              <a:ext cx="894259" cy="1823071"/>
            </a:xfrm>
            <a:prstGeom prst="rect">
              <a:avLst/>
            </a:prstGeom>
            <a:solidFill>
              <a:schemeClr val="accent4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ľîḓê"/>
            <p:cNvSpPr/>
            <p:nvPr/>
          </p:nvSpPr>
          <p:spPr bwMode="auto">
            <a:xfrm>
              <a:off x="4125185" y="1594241"/>
              <a:ext cx="894259" cy="106425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işľïde"/>
          <p:cNvGrpSpPr/>
          <p:nvPr/>
        </p:nvGrpSpPr>
        <p:grpSpPr>
          <a:xfrm>
            <a:off x="6922644" y="2436415"/>
            <a:ext cx="1448735" cy="1756882"/>
            <a:chOff x="5052990" y="2071788"/>
            <a:chExt cx="894259" cy="1345524"/>
          </a:xfrm>
        </p:grpSpPr>
        <p:sp>
          <p:nvSpPr>
            <p:cNvPr id="25" name="ïṧlíďê"/>
            <p:cNvSpPr/>
            <p:nvPr/>
          </p:nvSpPr>
          <p:spPr bwMode="auto">
            <a:xfrm>
              <a:off x="5052990" y="2071788"/>
              <a:ext cx="894259" cy="1345524"/>
            </a:xfrm>
            <a:prstGeom prst="rect">
              <a:avLst/>
            </a:prstGeom>
            <a:solidFill>
              <a:schemeClr val="accent5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ṩ1idè"/>
            <p:cNvSpPr/>
            <p:nvPr/>
          </p:nvSpPr>
          <p:spPr bwMode="auto">
            <a:xfrm>
              <a:off x="5052990" y="2071788"/>
              <a:ext cx="894259" cy="106425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ïṡļïḍê"/>
          <p:cNvGrpSpPr/>
          <p:nvPr/>
        </p:nvGrpSpPr>
        <p:grpSpPr>
          <a:xfrm>
            <a:off x="8473388" y="1489964"/>
            <a:ext cx="1448735" cy="2703333"/>
            <a:chOff x="5980794" y="1346940"/>
            <a:chExt cx="894259" cy="2070372"/>
          </a:xfrm>
        </p:grpSpPr>
        <p:sp>
          <p:nvSpPr>
            <p:cNvPr id="23" name="îṧlïḑè"/>
            <p:cNvSpPr/>
            <p:nvPr/>
          </p:nvSpPr>
          <p:spPr bwMode="auto">
            <a:xfrm>
              <a:off x="5980794" y="1346940"/>
              <a:ext cx="894259" cy="2070372"/>
            </a:xfrm>
            <a:prstGeom prst="rect">
              <a:avLst/>
            </a:prstGeom>
            <a:solidFill>
              <a:schemeClr val="accent6">
                <a:alpha val="6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šļïḓê"/>
            <p:cNvSpPr/>
            <p:nvPr/>
          </p:nvSpPr>
          <p:spPr bwMode="auto">
            <a:xfrm>
              <a:off x="5980794" y="1346940"/>
              <a:ext cx="894259" cy="10642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islíḑè"/>
          <p:cNvSpPr txBox="1"/>
          <p:nvPr/>
        </p:nvSpPr>
        <p:spPr>
          <a:xfrm>
            <a:off x="789171" y="3383455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</a:p>
        </p:txBody>
      </p:sp>
      <p:sp>
        <p:nvSpPr>
          <p:cNvPr id="13" name="ïṣ1îḓe"/>
          <p:cNvSpPr txBox="1"/>
          <p:nvPr/>
        </p:nvSpPr>
        <p:spPr>
          <a:xfrm>
            <a:off x="2339915" y="2932499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4" name="îśļíḍe"/>
          <p:cNvSpPr txBox="1"/>
          <p:nvPr/>
        </p:nvSpPr>
        <p:spPr>
          <a:xfrm>
            <a:off x="3890659" y="321643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îSḻíḑê"/>
          <p:cNvSpPr txBox="1"/>
          <p:nvPr/>
        </p:nvSpPr>
        <p:spPr>
          <a:xfrm>
            <a:off x="5441403" y="2754343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6" name="ïṣḷiḋê"/>
          <p:cNvSpPr txBox="1"/>
          <p:nvPr/>
        </p:nvSpPr>
        <p:spPr>
          <a:xfrm>
            <a:off x="6992147" y="3066116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17" name="íS1ídê"/>
          <p:cNvSpPr txBox="1"/>
          <p:nvPr/>
        </p:nvSpPr>
        <p:spPr>
          <a:xfrm>
            <a:off x="8542891" y="2592890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8" name="îšḻîḋé"/>
          <p:cNvSpPr txBox="1"/>
          <p:nvPr/>
        </p:nvSpPr>
        <p:spPr>
          <a:xfrm>
            <a:off x="10081021" y="3731692"/>
            <a:ext cx="1309730" cy="497481"/>
          </a:xfrm>
          <a:prstGeom prst="rect">
            <a:avLst/>
          </a:prstGeom>
          <a:noFill/>
          <a:ln>
            <a:noFill/>
          </a:ln>
        </p:spPr>
        <p:txBody>
          <a:bodyPr wrap="none" anchor="ctr" anchorCtr="1"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9" name="iS1idè"/>
          <p:cNvSpPr txBox="1"/>
          <p:nvPr/>
        </p:nvSpPr>
        <p:spPr bwMode="auto">
          <a:xfrm>
            <a:off x="7535506" y="5105778"/>
            <a:ext cx="3855245" cy="26801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r"/>
            <a:r>
              <a:rPr lang="zh-CN" altLang="en-US" sz="1600" dirty="0">
                <a:cs typeface="+mn-ea"/>
                <a:sym typeface="+mn-lt"/>
              </a:rPr>
              <a:t>计划二</a:t>
            </a:r>
          </a:p>
        </p:txBody>
      </p:sp>
      <p:sp>
        <p:nvSpPr>
          <p:cNvPr id="20" name="ïSľídé"/>
          <p:cNvSpPr txBox="1"/>
          <p:nvPr/>
        </p:nvSpPr>
        <p:spPr bwMode="auto">
          <a:xfrm>
            <a:off x="7535506" y="5373794"/>
            <a:ext cx="3855245" cy="361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21" name="ïŝļíḑê"/>
          <p:cNvSpPr txBox="1"/>
          <p:nvPr/>
        </p:nvSpPr>
        <p:spPr bwMode="auto">
          <a:xfrm>
            <a:off x="803285" y="5105778"/>
            <a:ext cx="3855245" cy="268016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l" latinLnBrk="0"/>
            <a:r>
              <a:rPr lang="zh-CN" altLang="en-US" sz="1600" dirty="0">
                <a:solidFill>
                  <a:schemeClr val="tx1"/>
                </a:solidFill>
                <a:effectLst/>
                <a:cs typeface="+mn-ea"/>
                <a:sym typeface="+mn-lt"/>
              </a:rPr>
              <a:t>计划</a:t>
            </a:r>
            <a:r>
              <a:rPr lang="zh-CN" altLang="en-US" sz="1600" dirty="0">
                <a:cs typeface="+mn-ea"/>
                <a:sym typeface="+mn-lt"/>
              </a:rPr>
              <a:t>一</a:t>
            </a:r>
            <a:endParaRPr lang="zh-CN" altLang="en-US" sz="1600" dirty="0"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îšliḍé"/>
          <p:cNvSpPr txBox="1"/>
          <p:nvPr/>
        </p:nvSpPr>
        <p:spPr bwMode="auto">
          <a:xfrm>
            <a:off x="803285" y="5373794"/>
            <a:ext cx="3855245" cy="361348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 dirty="0">
                <a:solidFill>
                  <a:schemeClr val="tx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5151967" y="338667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融资计划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H_Others_1"/>
          <p:cNvSpPr/>
          <p:nvPr>
            <p:custDataLst>
              <p:tags r:id="rId2"/>
            </p:custDataLst>
          </p:nvPr>
        </p:nvSpPr>
        <p:spPr>
          <a:xfrm>
            <a:off x="2906424" y="1248789"/>
            <a:ext cx="1840670" cy="561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 lnSpcReduction="10000"/>
          </a:bodyPr>
          <a:lstStyle/>
          <a:p>
            <a:pPr lvl="0" algn="ctr"/>
            <a:r>
              <a:rPr lang="zh-CN" altLang="en-US" sz="4000" dirty="0">
                <a:solidFill>
                  <a:schemeClr val="tx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22" name="MH_Others_2"/>
          <p:cNvSpPr txBox="1"/>
          <p:nvPr>
            <p:custDataLst>
              <p:tags r:id="rId3"/>
            </p:custDataLst>
          </p:nvPr>
        </p:nvSpPr>
        <p:spPr>
          <a:xfrm>
            <a:off x="2910692" y="1818464"/>
            <a:ext cx="1836402" cy="49040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altLang="zh-CN" sz="2400" spc="100" dirty="0">
                <a:solidFill>
                  <a:srgbClr val="B8B8B8"/>
                </a:solidFill>
                <a:cs typeface="+mn-ea"/>
                <a:sym typeface="+mn-lt"/>
              </a:rPr>
              <a:t>CONTENTS</a:t>
            </a:r>
            <a:endParaRPr lang="zh-CN" altLang="en-US" sz="2400" spc="100" dirty="0">
              <a:solidFill>
                <a:srgbClr val="B8B8B8"/>
              </a:solidFill>
              <a:cs typeface="+mn-ea"/>
              <a:sym typeface="+mn-lt"/>
            </a:endParaRPr>
          </a:p>
        </p:txBody>
      </p:sp>
      <p:sp>
        <p:nvSpPr>
          <p:cNvPr id="36" name="MH_Entry_1">
            <a:hlinkClick r:id="rId14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4364" y="228139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>
              <a:defRPr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项目背景介绍</a:t>
            </a:r>
          </a:p>
        </p:txBody>
      </p:sp>
      <p:sp>
        <p:nvSpPr>
          <p:cNvPr id="63" name="MH_Number_1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 rot="19752126">
            <a:off x="5309722" y="1872741"/>
            <a:ext cx="787686" cy="688386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MH_Entry_2">
            <a:hlinkClick r:id="rId1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5004" y="3135262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项目产品运营</a:t>
            </a:r>
          </a:p>
        </p:txBody>
      </p:sp>
      <p:sp>
        <p:nvSpPr>
          <p:cNvPr id="65" name="MH_Number_2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 rot="19752126">
            <a:off x="5821510" y="2986086"/>
            <a:ext cx="688156" cy="601403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6" name="MH_Entry_3">
            <a:hlinkClick r:id="rId14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55005" y="41758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项目发展规划</a:t>
            </a:r>
          </a:p>
        </p:txBody>
      </p:sp>
      <p:sp>
        <p:nvSpPr>
          <p:cNvPr id="67" name="MH_Number_3">
            <a:hlinkClick r:id="rId14" action="ppaction://hlinksldjump"/>
          </p:cNvPr>
          <p:cNvSpPr/>
          <p:nvPr>
            <p:custDataLst>
              <p:tags r:id="rId9"/>
            </p:custDataLst>
          </p:nvPr>
        </p:nvSpPr>
        <p:spPr>
          <a:xfrm rot="19752126">
            <a:off x="5853886" y="4013180"/>
            <a:ext cx="758079" cy="662511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8" name="MH_Entry_4">
            <a:hlinkClick r:id="rId14" action="ppaction://hlinksldjump"/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55005" y="5253129"/>
            <a:ext cx="3698795" cy="4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投资回报分析</a:t>
            </a:r>
          </a:p>
        </p:txBody>
      </p:sp>
      <p:sp>
        <p:nvSpPr>
          <p:cNvPr id="69" name="MH_Number_4">
            <a:hlinkClick r:id="rId14" action="ppaction://hlinksldjump"/>
          </p:cNvPr>
          <p:cNvSpPr/>
          <p:nvPr>
            <p:custDataLst>
              <p:tags r:id="rId11"/>
            </p:custDataLst>
          </p:nvPr>
        </p:nvSpPr>
        <p:spPr>
          <a:xfrm rot="19752126">
            <a:off x="5795616" y="5113004"/>
            <a:ext cx="747933" cy="653644"/>
          </a:xfrm>
          <a:custGeom>
            <a:avLst/>
            <a:gdLst>
              <a:gd name="connsiteX0" fmla="*/ 279534 w 544042"/>
              <a:gd name="connsiteY0" fmla="*/ 0 h 475457"/>
              <a:gd name="connsiteX1" fmla="*/ 544042 w 544042"/>
              <a:gd name="connsiteY1" fmla="*/ 475457 h 475457"/>
              <a:gd name="connsiteX2" fmla="*/ 0 w 544042"/>
              <a:gd name="connsiteY2" fmla="*/ 468961 h 47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042" h="475457">
                <a:moveTo>
                  <a:pt x="279534" y="0"/>
                </a:moveTo>
                <a:lnTo>
                  <a:pt x="544042" y="475457"/>
                </a:lnTo>
                <a:lnTo>
                  <a:pt x="0" y="46896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80000" rIns="0" bIns="0" rtlCol="0" anchor="ctr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  <p:bldP spid="36" grpId="0"/>
      <p:bldP spid="63" grpId="0" animBg="1"/>
      <p:bldP spid="64" grpId="0"/>
      <p:bldP spid="65" grpId="0" animBg="1"/>
      <p:bldP spid="66" grpId="0"/>
      <p:bldP spid="67" grpId="0" animBg="1"/>
      <p:bldP spid="68" grpId="0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Sḷïďê"/>
          <p:cNvSpPr/>
          <p:nvPr/>
        </p:nvSpPr>
        <p:spPr>
          <a:xfrm flipH="1">
            <a:off x="8737868" y="1827684"/>
            <a:ext cx="1789886" cy="2378284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ṥļiḑê"/>
          <p:cNvSpPr/>
          <p:nvPr/>
        </p:nvSpPr>
        <p:spPr>
          <a:xfrm rot="10800000">
            <a:off x="8730210" y="1827683"/>
            <a:ext cx="1793540" cy="2382289"/>
          </a:xfrm>
          <a:custGeom>
            <a:avLst/>
            <a:gdLst>
              <a:gd name="connsiteX0" fmla="*/ 0 w 21563"/>
              <a:gd name="connsiteY0" fmla="*/ 0 h 21492"/>
              <a:gd name="connsiteX1" fmla="*/ 11774 w 21563"/>
              <a:gd name="connsiteY1" fmla="*/ 21492 h 21492"/>
              <a:gd name="connsiteX2" fmla="*/ 21563 w 21563"/>
              <a:gd name="connsiteY2" fmla="*/ 11065 h 21492"/>
              <a:gd name="connsiteX3" fmla="*/ 11835 w 21563"/>
              <a:gd name="connsiteY3" fmla="*/ 58 h 21492"/>
              <a:gd name="connsiteX4" fmla="*/ 0 w 21563"/>
              <a:gd name="connsiteY4" fmla="*/ 0 h 21492"/>
              <a:gd name="connsiteX0-1" fmla="*/ 0 w 21563"/>
              <a:gd name="connsiteY0-2" fmla="*/ 29 h 21521"/>
              <a:gd name="connsiteX1-3" fmla="*/ 11774 w 21563"/>
              <a:gd name="connsiteY1-4" fmla="*/ 21521 h 21521"/>
              <a:gd name="connsiteX2-5" fmla="*/ 21563 w 21563"/>
              <a:gd name="connsiteY2-6" fmla="*/ 11094 h 21521"/>
              <a:gd name="connsiteX3-7" fmla="*/ 11798 w 21563"/>
              <a:gd name="connsiteY3-8" fmla="*/ 0 h 21521"/>
              <a:gd name="connsiteX4-9" fmla="*/ 0 w 21563"/>
              <a:gd name="connsiteY4-10" fmla="*/ 29 h 21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563" h="21521" extrusionOk="0">
                <a:moveTo>
                  <a:pt x="0" y="29"/>
                </a:moveTo>
                <a:lnTo>
                  <a:pt x="11774" y="21521"/>
                </a:lnTo>
                <a:lnTo>
                  <a:pt x="21563" y="11094"/>
                </a:lnTo>
                <a:lnTo>
                  <a:pt x="11798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ísḻïďe"/>
          <p:cNvSpPr/>
          <p:nvPr/>
        </p:nvSpPr>
        <p:spPr>
          <a:xfrm flipH="1">
            <a:off x="9013004" y="2584728"/>
            <a:ext cx="929935" cy="864195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norm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grpSp>
        <p:nvGrpSpPr>
          <p:cNvPr id="8" name="íSļídé"/>
          <p:cNvGrpSpPr/>
          <p:nvPr/>
        </p:nvGrpSpPr>
        <p:grpSpPr>
          <a:xfrm>
            <a:off x="9626979" y="4840622"/>
            <a:ext cx="4058398" cy="1626134"/>
            <a:chOff x="726782" y="2589840"/>
            <a:chExt cx="2455459" cy="3329389"/>
          </a:xfrm>
        </p:grpSpPr>
        <p:sp>
          <p:nvSpPr>
            <p:cNvPr id="31" name="îsļiḋé"/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rmAutofit fontScale="92500" lnSpcReduction="10000"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7965" algn="l"/>
                </a:tabLst>
                <a:defRPr/>
              </a:pPr>
              <a:r>
                <a:rPr lang="zh-CN" altLang="en-US" sz="1600" b="1" dirty="0">
                  <a:cs typeface="+mn-ea"/>
                  <a:sym typeface="+mn-lt"/>
                </a:rPr>
                <a:t>资金使用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32" name="í$ļïdé"/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20000"/>
                </a:lnSpc>
                <a:buFont typeface="Arial" panose="020B0604020202020204" pitchFamily="34" charset="0"/>
                <a:buChar char="•"/>
                <a:tabLst>
                  <a:tab pos="227965" algn="l"/>
                </a:tabLst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如需更改请在（设置形状格式）菜单下（文本选项）中调整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9" name="ïsḻíďê"/>
          <p:cNvSpPr txBox="1"/>
          <p:nvPr/>
        </p:nvSpPr>
        <p:spPr>
          <a:xfrm>
            <a:off x="304723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0" name="îşlîde"/>
          <p:cNvSpPr/>
          <p:nvPr/>
        </p:nvSpPr>
        <p:spPr>
          <a:xfrm>
            <a:off x="3050078" y="3393674"/>
            <a:ext cx="1485047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资金使用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1" name="íśļidê"/>
          <p:cNvGrpSpPr/>
          <p:nvPr/>
        </p:nvGrpSpPr>
        <p:grpSpPr>
          <a:xfrm>
            <a:off x="3171084" y="4020187"/>
            <a:ext cx="371561" cy="371561"/>
            <a:chOff x="1631504" y="4324694"/>
            <a:chExt cx="432048" cy="432048"/>
          </a:xfrm>
        </p:grpSpPr>
        <p:sp>
          <p:nvSpPr>
            <p:cNvPr id="29" name="iṧlîḓé"/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Sļíde"/>
            <p:cNvSpPr/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2" name="îśḻiḑé"/>
          <p:cNvSpPr txBox="1"/>
          <p:nvPr/>
        </p:nvSpPr>
        <p:spPr>
          <a:xfrm>
            <a:off x="480681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sz="5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ísļiḍè"/>
          <p:cNvSpPr/>
          <p:nvPr/>
        </p:nvSpPr>
        <p:spPr>
          <a:xfrm>
            <a:off x="4777974" y="3393674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资金使用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4" name="ïṣľiḍé"/>
          <p:cNvGrpSpPr/>
          <p:nvPr/>
        </p:nvGrpSpPr>
        <p:grpSpPr>
          <a:xfrm>
            <a:off x="4930664" y="4020187"/>
            <a:ext cx="371561" cy="371561"/>
            <a:chOff x="2581164" y="3432222"/>
            <a:chExt cx="371561" cy="371561"/>
          </a:xfrm>
        </p:grpSpPr>
        <p:sp>
          <p:nvSpPr>
            <p:cNvPr id="27" name="is1idê"/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š1îďè"/>
            <p:cNvSpPr/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5" name="íşļïḓê"/>
          <p:cNvSpPr txBox="1"/>
          <p:nvPr/>
        </p:nvSpPr>
        <p:spPr>
          <a:xfrm>
            <a:off x="6566390" y="2475756"/>
            <a:ext cx="954107" cy="92333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sz="5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grpSp>
        <p:nvGrpSpPr>
          <p:cNvPr id="16" name="i$ḻïdè"/>
          <p:cNvGrpSpPr/>
          <p:nvPr/>
        </p:nvGrpSpPr>
        <p:grpSpPr>
          <a:xfrm>
            <a:off x="3011795" y="2599610"/>
            <a:ext cx="3519160" cy="1783398"/>
            <a:chOff x="697730" y="2365682"/>
            <a:chExt cx="3519160" cy="297249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69773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45731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216890" y="2365682"/>
              <a:ext cx="0" cy="2972490"/>
            </a:xfrm>
            <a:prstGeom prst="line">
              <a:avLst/>
            </a:prstGeom>
            <a:ln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ïṩ1ïḑé"/>
          <p:cNvSpPr/>
          <p:nvPr/>
        </p:nvSpPr>
        <p:spPr>
          <a:xfrm>
            <a:off x="6537554" y="3393674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资金使用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8" name="íṥḷïḍê"/>
          <p:cNvGrpSpPr/>
          <p:nvPr/>
        </p:nvGrpSpPr>
        <p:grpSpPr>
          <a:xfrm>
            <a:off x="6690243" y="4020187"/>
            <a:ext cx="371561" cy="371561"/>
            <a:chOff x="4340743" y="3432222"/>
            <a:chExt cx="371561" cy="371561"/>
          </a:xfrm>
        </p:grpSpPr>
        <p:sp>
          <p:nvSpPr>
            <p:cNvPr id="22" name="iṥľîḋê"/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Sľîḑé"/>
            <p:cNvSpPr/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9" name="îSḻîḑe"/>
          <p:cNvSpPr/>
          <p:nvPr/>
        </p:nvSpPr>
        <p:spPr>
          <a:xfrm>
            <a:off x="3050078" y="4571073"/>
            <a:ext cx="1485047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cs typeface="+mn-ea"/>
                <a:sym typeface="+mn-lt"/>
              </a:rPr>
              <a:t>关键词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0" name="ï$ľîďé"/>
          <p:cNvSpPr/>
          <p:nvPr/>
        </p:nvSpPr>
        <p:spPr>
          <a:xfrm>
            <a:off x="4777974" y="4571073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cs typeface="+mn-ea"/>
                <a:sym typeface="+mn-lt"/>
              </a:rPr>
              <a:t>关键词</a:t>
            </a:r>
          </a:p>
        </p:txBody>
      </p:sp>
      <p:sp>
        <p:nvSpPr>
          <p:cNvPr id="21" name="iṥlîḋê"/>
          <p:cNvSpPr/>
          <p:nvPr/>
        </p:nvSpPr>
        <p:spPr>
          <a:xfrm>
            <a:off x="6537554" y="4571073"/>
            <a:ext cx="1485046" cy="211750"/>
          </a:xfrm>
          <a:prstGeom prst="rect">
            <a:avLst/>
          </a:prstGeom>
        </p:spPr>
        <p:txBody>
          <a:bodyPr wrap="none" lIns="144000" tIns="0" rIns="144000" bIns="0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cs typeface="+mn-ea"/>
                <a:sym typeface="+mn-lt"/>
              </a:rPr>
              <a:t>关键词</a:t>
            </a:r>
          </a:p>
        </p:txBody>
      </p:sp>
      <p:sp>
        <p:nvSpPr>
          <p:cNvPr id="33" name="文本框 48"/>
          <p:cNvSpPr txBox="1">
            <a:spLocks noChangeArrowheads="1"/>
          </p:cNvSpPr>
          <p:nvPr/>
        </p:nvSpPr>
        <p:spPr bwMode="auto">
          <a:xfrm>
            <a:off x="438300" y="287152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资金用途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endCxn id="35" idx="3"/>
          </p:cNvCxnSpPr>
          <p:nvPr/>
        </p:nvCxnSpPr>
        <p:spPr>
          <a:xfrm flipH="1">
            <a:off x="3467590" y="1160980"/>
            <a:ext cx="3348849" cy="392998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íşlîḓè"/>
          <p:cNvGrpSpPr/>
          <p:nvPr/>
        </p:nvGrpSpPr>
        <p:grpSpPr>
          <a:xfrm>
            <a:off x="889561" y="1392537"/>
            <a:ext cx="2578029" cy="1046002"/>
            <a:chOff x="8662573" y="1518902"/>
            <a:chExt cx="2578029" cy="1046002"/>
          </a:xfrm>
        </p:grpSpPr>
        <p:sp>
          <p:nvSpPr>
            <p:cNvPr id="36" name="îṥḻíḑê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400"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7" name="iṧlîḋ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财务计划</a:t>
              </a:r>
              <a:r>
                <a: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í$1iḋè"/>
          <p:cNvGrpSpPr/>
          <p:nvPr/>
        </p:nvGrpSpPr>
        <p:grpSpPr>
          <a:xfrm>
            <a:off x="889561" y="4930465"/>
            <a:ext cx="2578029" cy="1046002"/>
            <a:chOff x="8662573" y="1518902"/>
            <a:chExt cx="2578029" cy="1046002"/>
          </a:xfrm>
        </p:grpSpPr>
        <p:sp>
          <p:nvSpPr>
            <p:cNvPr id="34" name="îşlîďe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400"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5" name="ïṧḷiḋe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财务计划</a:t>
              </a:r>
              <a:r>
                <a: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rPr>
                <a:t>04</a:t>
              </a:r>
              <a:endParaRPr lang="zh-CN" alt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ï$ḻíḑè"/>
          <p:cNvGrpSpPr/>
          <p:nvPr/>
        </p:nvGrpSpPr>
        <p:grpSpPr>
          <a:xfrm>
            <a:off x="889561" y="3751155"/>
            <a:ext cx="2578029" cy="1046002"/>
            <a:chOff x="8662573" y="1518902"/>
            <a:chExt cx="2578029" cy="1046002"/>
          </a:xfrm>
        </p:grpSpPr>
        <p:sp>
          <p:nvSpPr>
            <p:cNvPr id="32" name="íṧlídè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400"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3" name="í$ḻíď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财务计划</a:t>
              </a:r>
              <a:r>
                <a:rPr lang="en-US" altLang="zh-CN" sz="1600" b="1" dirty="0">
                  <a:solidFill>
                    <a:schemeClr val="accent3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îṩľîḍè"/>
          <p:cNvGrpSpPr/>
          <p:nvPr/>
        </p:nvGrpSpPr>
        <p:grpSpPr>
          <a:xfrm>
            <a:off x="889561" y="2571846"/>
            <a:ext cx="2578029" cy="1046002"/>
            <a:chOff x="8662573" y="1518902"/>
            <a:chExt cx="2578029" cy="1046002"/>
          </a:xfrm>
        </p:grpSpPr>
        <p:sp>
          <p:nvSpPr>
            <p:cNvPr id="30" name="i$ľîḓe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</a:t>
              </a:r>
            </a:p>
            <a:p>
              <a:pPr algn="ctr" defTabSz="914400">
                <a:spcBef>
                  <a:spcPct val="0"/>
                </a:spcBef>
                <a:defRPr/>
              </a:pP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1" name="îṧļiď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square" lIns="90000" tIns="46800" rIns="90000" bIns="46800" anchor="b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财务计划</a:t>
              </a: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H="1">
            <a:off x="3467592" y="1166589"/>
            <a:ext cx="2174497" cy="2551842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3467592" y="1147505"/>
            <a:ext cx="1268558" cy="1488697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464862" y="1147505"/>
            <a:ext cx="494860" cy="580735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ïŝľïḍè"/>
          <p:cNvGrpSpPr/>
          <p:nvPr/>
        </p:nvGrpSpPr>
        <p:grpSpPr>
          <a:xfrm>
            <a:off x="6519140" y="3122156"/>
            <a:ext cx="4611721" cy="1332375"/>
            <a:chOff x="3536159" y="3725012"/>
            <a:chExt cx="5119683" cy="940703"/>
          </a:xfrm>
          <a:solidFill>
            <a:schemeClr val="bg1"/>
          </a:solidFill>
        </p:grpSpPr>
        <p:sp>
          <p:nvSpPr>
            <p:cNvPr id="18" name="iŝlîdé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0000" tIns="46800" rIns="90000" bIns="4680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财务计划</a:t>
              </a:r>
            </a:p>
          </p:txBody>
        </p:sp>
        <p:sp>
          <p:nvSpPr>
            <p:cNvPr id="19" name="ïŝ1îḋe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solidFill>
              <a:srgbClr val="F9B359"/>
            </a:solidFill>
          </p:spPr>
          <p:txBody>
            <a:bodyPr wrap="square" lIns="90000" tIns="46800" rIns="90000" bIns="46800" anchor="ctr">
              <a:normAutofit/>
            </a:bodyPr>
            <a:lstStyle/>
            <a:p>
              <a:pPr algn="ctr"/>
              <a:r>
                <a:rPr lang="zh-CN" altLang="en-US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或许大小不同的文字错落的排版，更能够让枯燥的段落赋予变化！</a:t>
              </a:r>
              <a:br>
                <a:rPr lang="zh-CN" altLang="en-US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主次分明的布局排版帮助</a:t>
              </a:r>
              <a:r>
                <a:rPr lang="en-US" altLang="zh-CN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lang="zh-CN" altLang="en-US" sz="1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更好的传递和表达信息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Sḻíďe"/>
          <p:cNvSpPr/>
          <p:nvPr/>
        </p:nvSpPr>
        <p:spPr bwMode="auto">
          <a:xfrm>
            <a:off x="1024932" y="-10048"/>
            <a:ext cx="5084466" cy="5838092"/>
          </a:xfrm>
          <a:custGeom>
            <a:avLst/>
            <a:gdLst>
              <a:gd name="connsiteX0" fmla="*/ 5064369 w 5084466"/>
              <a:gd name="connsiteY0" fmla="*/ 0 h 5838092"/>
              <a:gd name="connsiteX1" fmla="*/ 5084466 w 5084466"/>
              <a:gd name="connsiteY1" fmla="*/ 2733151 h 5838092"/>
              <a:gd name="connsiteX2" fmla="*/ 0 w 5084466"/>
              <a:gd name="connsiteY2" fmla="*/ 2733151 h 5838092"/>
              <a:gd name="connsiteX3" fmla="*/ 40193 w 5084466"/>
              <a:gd name="connsiteY3" fmla="*/ 5838092 h 583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4466" h="5838092">
                <a:moveTo>
                  <a:pt x="5064369" y="0"/>
                </a:moveTo>
                <a:lnTo>
                  <a:pt x="5084466" y="2733151"/>
                </a:lnTo>
                <a:lnTo>
                  <a:pt x="0" y="2733151"/>
                </a:lnTo>
                <a:lnTo>
                  <a:pt x="40193" y="5838092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8" name="íşlídè"/>
          <p:cNvGrpSpPr/>
          <p:nvPr/>
        </p:nvGrpSpPr>
        <p:grpSpPr>
          <a:xfrm>
            <a:off x="5782103" y="1141853"/>
            <a:ext cx="768398" cy="768398"/>
            <a:chOff x="1775520" y="2420888"/>
            <a:chExt cx="959797" cy="959797"/>
          </a:xfrm>
        </p:grpSpPr>
        <p:sp>
          <p:nvSpPr>
            <p:cNvPr id="32" name="í$lîḍé"/>
            <p:cNvSpPr/>
            <p:nvPr/>
          </p:nvSpPr>
          <p:spPr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í$ľiḋé"/>
            <p:cNvSpPr/>
            <p:nvPr/>
          </p:nvSpPr>
          <p:spPr bwMode="auto">
            <a:xfrm>
              <a:off x="2102112" y="2595914"/>
              <a:ext cx="306611" cy="594589"/>
            </a:xfrm>
            <a:custGeom>
              <a:avLst/>
              <a:gdLst>
                <a:gd name="connsiteX0" fmla="*/ 159127 w 313668"/>
                <a:gd name="connsiteY0" fmla="*/ 411396 h 608274"/>
                <a:gd name="connsiteX1" fmla="*/ 159127 w 313668"/>
                <a:gd name="connsiteY1" fmla="*/ 577440 h 608274"/>
                <a:gd name="connsiteX2" fmla="*/ 128336 w 313668"/>
                <a:gd name="connsiteY2" fmla="*/ 608274 h 608274"/>
                <a:gd name="connsiteX3" fmla="*/ 97453 w 313668"/>
                <a:gd name="connsiteY3" fmla="*/ 577440 h 608274"/>
                <a:gd name="connsiteX4" fmla="*/ 97453 w 313668"/>
                <a:gd name="connsiteY4" fmla="*/ 458706 h 608274"/>
                <a:gd name="connsiteX5" fmla="*/ 128221 w 313668"/>
                <a:gd name="connsiteY5" fmla="*/ 306395 h 608274"/>
                <a:gd name="connsiteX6" fmla="*/ 168122 w 313668"/>
                <a:gd name="connsiteY6" fmla="*/ 358410 h 608274"/>
                <a:gd name="connsiteX7" fmla="*/ 171347 w 313668"/>
                <a:gd name="connsiteY7" fmla="*/ 370377 h 608274"/>
                <a:gd name="connsiteX8" fmla="*/ 165173 w 313668"/>
                <a:gd name="connsiteY8" fmla="*/ 381149 h 608274"/>
                <a:gd name="connsiteX9" fmla="*/ 71917 w 313668"/>
                <a:gd name="connsiteY9" fmla="*/ 452588 h 608274"/>
                <a:gd name="connsiteX10" fmla="*/ 62057 w 313668"/>
                <a:gd name="connsiteY10" fmla="*/ 455994 h 608274"/>
                <a:gd name="connsiteX11" fmla="*/ 49156 w 313668"/>
                <a:gd name="connsiteY11" fmla="*/ 449642 h 608274"/>
                <a:gd name="connsiteX12" fmla="*/ 3357 w 313668"/>
                <a:gd name="connsiteY12" fmla="*/ 390079 h 608274"/>
                <a:gd name="connsiteX13" fmla="*/ 132 w 313668"/>
                <a:gd name="connsiteY13" fmla="*/ 378019 h 608274"/>
                <a:gd name="connsiteX14" fmla="*/ 6398 w 313668"/>
                <a:gd name="connsiteY14" fmla="*/ 367339 h 608274"/>
                <a:gd name="connsiteX15" fmla="*/ 9162 w 313668"/>
                <a:gd name="connsiteY15" fmla="*/ 365130 h 608274"/>
                <a:gd name="connsiteX16" fmla="*/ 43904 w 313668"/>
                <a:gd name="connsiteY16" fmla="*/ 407754 h 608274"/>
                <a:gd name="connsiteX17" fmla="*/ 59661 w 313668"/>
                <a:gd name="connsiteY17" fmla="*/ 410240 h 608274"/>
                <a:gd name="connsiteX18" fmla="*/ 107948 w 313668"/>
                <a:gd name="connsiteY18" fmla="*/ 375165 h 608274"/>
                <a:gd name="connsiteX19" fmla="*/ 126009 w 313668"/>
                <a:gd name="connsiteY19" fmla="*/ 319836 h 608274"/>
                <a:gd name="connsiteX20" fmla="*/ 128221 w 313668"/>
                <a:gd name="connsiteY20" fmla="*/ 306395 h 608274"/>
                <a:gd name="connsiteX21" fmla="*/ 163534 w 313668"/>
                <a:gd name="connsiteY21" fmla="*/ 163741 h 608274"/>
                <a:gd name="connsiteX22" fmla="*/ 160861 w 313668"/>
                <a:gd name="connsiteY22" fmla="*/ 166411 h 608274"/>
                <a:gd name="connsiteX23" fmla="*/ 160861 w 313668"/>
                <a:gd name="connsiteY23" fmla="*/ 185098 h 608274"/>
                <a:gd name="connsiteX24" fmla="*/ 163534 w 313668"/>
                <a:gd name="connsiteY24" fmla="*/ 187767 h 608274"/>
                <a:gd name="connsiteX25" fmla="*/ 179484 w 313668"/>
                <a:gd name="connsiteY25" fmla="*/ 187767 h 608274"/>
                <a:gd name="connsiteX26" fmla="*/ 182157 w 313668"/>
                <a:gd name="connsiteY26" fmla="*/ 185098 h 608274"/>
                <a:gd name="connsiteX27" fmla="*/ 182157 w 313668"/>
                <a:gd name="connsiteY27" fmla="*/ 166411 h 608274"/>
                <a:gd name="connsiteX28" fmla="*/ 179484 w 313668"/>
                <a:gd name="connsiteY28" fmla="*/ 163741 h 608274"/>
                <a:gd name="connsiteX29" fmla="*/ 131358 w 313668"/>
                <a:gd name="connsiteY29" fmla="*/ 155456 h 608274"/>
                <a:gd name="connsiteX30" fmla="*/ 211383 w 313668"/>
                <a:gd name="connsiteY30" fmla="*/ 155456 h 608274"/>
                <a:gd name="connsiteX31" fmla="*/ 260338 w 313668"/>
                <a:gd name="connsiteY31" fmla="*/ 190989 h 608274"/>
                <a:gd name="connsiteX32" fmla="*/ 312151 w 313668"/>
                <a:gd name="connsiteY32" fmla="*/ 350060 h 608274"/>
                <a:gd name="connsiteX33" fmla="*/ 292606 w 313668"/>
                <a:gd name="connsiteY33" fmla="*/ 388447 h 608274"/>
                <a:gd name="connsiteX34" fmla="*/ 283110 w 313668"/>
                <a:gd name="connsiteY34" fmla="*/ 389920 h 608274"/>
                <a:gd name="connsiteX35" fmla="*/ 254069 w 313668"/>
                <a:gd name="connsiteY35" fmla="*/ 368931 h 608274"/>
                <a:gd name="connsiteX36" fmla="*/ 245310 w 313668"/>
                <a:gd name="connsiteY36" fmla="*/ 341867 h 608274"/>
                <a:gd name="connsiteX37" fmla="*/ 245310 w 313668"/>
                <a:gd name="connsiteY37" fmla="*/ 383108 h 608274"/>
                <a:gd name="connsiteX38" fmla="*/ 245310 w 313668"/>
                <a:gd name="connsiteY38" fmla="*/ 577436 h 608274"/>
                <a:gd name="connsiteX39" fmla="*/ 214425 w 313668"/>
                <a:gd name="connsiteY39" fmla="*/ 608274 h 608274"/>
                <a:gd name="connsiteX40" fmla="*/ 183540 w 313668"/>
                <a:gd name="connsiteY40" fmla="*/ 577436 h 608274"/>
                <a:gd name="connsiteX41" fmla="*/ 183540 w 313668"/>
                <a:gd name="connsiteY41" fmla="*/ 391301 h 608274"/>
                <a:gd name="connsiteX42" fmla="*/ 191561 w 313668"/>
                <a:gd name="connsiteY42" fmla="*/ 373074 h 608274"/>
                <a:gd name="connsiteX43" fmla="*/ 184278 w 313668"/>
                <a:gd name="connsiteY43" fmla="*/ 346102 h 608274"/>
                <a:gd name="connsiteX44" fmla="*/ 181789 w 313668"/>
                <a:gd name="connsiteY44" fmla="*/ 342788 h 608274"/>
                <a:gd name="connsiteX45" fmla="*/ 197646 w 313668"/>
                <a:gd name="connsiteY45" fmla="*/ 323825 h 608274"/>
                <a:gd name="connsiteX46" fmla="*/ 201242 w 313668"/>
                <a:gd name="connsiteY46" fmla="*/ 310661 h 608274"/>
                <a:gd name="connsiteX47" fmla="*/ 185015 w 313668"/>
                <a:gd name="connsiteY47" fmla="*/ 216396 h 608274"/>
                <a:gd name="connsiteX48" fmla="*/ 182526 w 313668"/>
                <a:gd name="connsiteY48" fmla="*/ 201760 h 608274"/>
                <a:gd name="connsiteX49" fmla="*/ 179853 w 313668"/>
                <a:gd name="connsiteY49" fmla="*/ 199550 h 608274"/>
                <a:gd name="connsiteX50" fmla="*/ 162797 w 313668"/>
                <a:gd name="connsiteY50" fmla="*/ 199550 h 608274"/>
                <a:gd name="connsiteX51" fmla="*/ 160123 w 313668"/>
                <a:gd name="connsiteY51" fmla="*/ 201760 h 608274"/>
                <a:gd name="connsiteX52" fmla="*/ 157634 w 313668"/>
                <a:gd name="connsiteY52" fmla="*/ 216396 h 608274"/>
                <a:gd name="connsiteX53" fmla="*/ 144266 w 313668"/>
                <a:gd name="connsiteY53" fmla="*/ 293999 h 608274"/>
                <a:gd name="connsiteX54" fmla="*/ 138550 w 313668"/>
                <a:gd name="connsiteY54" fmla="*/ 286450 h 608274"/>
                <a:gd name="connsiteX55" fmla="*/ 119650 w 313668"/>
                <a:gd name="connsiteY55" fmla="*/ 273747 h 608274"/>
                <a:gd name="connsiteX56" fmla="*/ 119189 w 313668"/>
                <a:gd name="connsiteY56" fmla="*/ 275127 h 608274"/>
                <a:gd name="connsiteX57" fmla="*/ 88580 w 313668"/>
                <a:gd name="connsiteY57" fmla="*/ 368931 h 608274"/>
                <a:gd name="connsiteX58" fmla="*/ 50135 w 313668"/>
                <a:gd name="connsiteY58" fmla="*/ 388447 h 608274"/>
                <a:gd name="connsiteX59" fmla="*/ 30590 w 313668"/>
                <a:gd name="connsiteY59" fmla="*/ 350060 h 608274"/>
                <a:gd name="connsiteX60" fmla="*/ 61107 w 313668"/>
                <a:gd name="connsiteY60" fmla="*/ 256256 h 608274"/>
                <a:gd name="connsiteX61" fmla="*/ 82403 w 313668"/>
                <a:gd name="connsiteY61" fmla="*/ 190989 h 608274"/>
                <a:gd name="connsiteX62" fmla="*/ 131358 w 313668"/>
                <a:gd name="connsiteY62" fmla="*/ 155456 h 608274"/>
                <a:gd name="connsiteX63" fmla="*/ 171336 w 313668"/>
                <a:gd name="connsiteY63" fmla="*/ 0 h 608274"/>
                <a:gd name="connsiteX64" fmla="*/ 238585 w 313668"/>
                <a:gd name="connsiteY64" fmla="*/ 67108 h 608274"/>
                <a:gd name="connsiteX65" fmla="*/ 171336 w 313668"/>
                <a:gd name="connsiteY65" fmla="*/ 134216 h 608274"/>
                <a:gd name="connsiteX66" fmla="*/ 104087 w 313668"/>
                <a:gd name="connsiteY66" fmla="*/ 67108 h 608274"/>
                <a:gd name="connsiteX67" fmla="*/ 171336 w 313668"/>
                <a:gd name="connsiteY67" fmla="*/ 0 h 60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13668" h="608274">
                  <a:moveTo>
                    <a:pt x="159127" y="411396"/>
                  </a:moveTo>
                  <a:lnTo>
                    <a:pt x="159127" y="577440"/>
                  </a:lnTo>
                  <a:cubicBezTo>
                    <a:pt x="159127" y="594468"/>
                    <a:pt x="145391" y="608274"/>
                    <a:pt x="128336" y="608274"/>
                  </a:cubicBezTo>
                  <a:cubicBezTo>
                    <a:pt x="111282" y="608274"/>
                    <a:pt x="97453" y="594468"/>
                    <a:pt x="97453" y="577440"/>
                  </a:cubicBezTo>
                  <a:lnTo>
                    <a:pt x="97453" y="458706"/>
                  </a:lnTo>
                  <a:close/>
                  <a:moveTo>
                    <a:pt x="128221" y="306395"/>
                  </a:moveTo>
                  <a:lnTo>
                    <a:pt x="168122" y="358410"/>
                  </a:lnTo>
                  <a:cubicBezTo>
                    <a:pt x="170794" y="361816"/>
                    <a:pt x="171900" y="366143"/>
                    <a:pt x="171347" y="370377"/>
                  </a:cubicBezTo>
                  <a:cubicBezTo>
                    <a:pt x="170794" y="374612"/>
                    <a:pt x="168583" y="378479"/>
                    <a:pt x="165173" y="381149"/>
                  </a:cubicBezTo>
                  <a:lnTo>
                    <a:pt x="71917" y="452588"/>
                  </a:lnTo>
                  <a:cubicBezTo>
                    <a:pt x="68968" y="454889"/>
                    <a:pt x="65467" y="455994"/>
                    <a:pt x="62057" y="455994"/>
                  </a:cubicBezTo>
                  <a:cubicBezTo>
                    <a:pt x="57173" y="455994"/>
                    <a:pt x="52289" y="453785"/>
                    <a:pt x="49156" y="449642"/>
                  </a:cubicBezTo>
                  <a:lnTo>
                    <a:pt x="3357" y="390079"/>
                  </a:lnTo>
                  <a:cubicBezTo>
                    <a:pt x="777" y="386672"/>
                    <a:pt x="-421" y="382345"/>
                    <a:pt x="132" y="378019"/>
                  </a:cubicBezTo>
                  <a:cubicBezTo>
                    <a:pt x="685" y="373784"/>
                    <a:pt x="2988" y="369917"/>
                    <a:pt x="6398" y="367339"/>
                  </a:cubicBezTo>
                  <a:lnTo>
                    <a:pt x="9162" y="365130"/>
                  </a:lnTo>
                  <a:cubicBezTo>
                    <a:pt x="11374" y="384279"/>
                    <a:pt x="24367" y="401402"/>
                    <a:pt x="43904" y="407754"/>
                  </a:cubicBezTo>
                  <a:cubicBezTo>
                    <a:pt x="49064" y="409411"/>
                    <a:pt x="54409" y="410240"/>
                    <a:pt x="59661" y="410240"/>
                  </a:cubicBezTo>
                  <a:cubicBezTo>
                    <a:pt x="81040" y="410240"/>
                    <a:pt x="100945" y="396615"/>
                    <a:pt x="107948" y="375165"/>
                  </a:cubicBezTo>
                  <a:lnTo>
                    <a:pt x="126009" y="319836"/>
                  </a:lnTo>
                  <a:cubicBezTo>
                    <a:pt x="127484" y="315325"/>
                    <a:pt x="128037" y="310906"/>
                    <a:pt x="128221" y="306395"/>
                  </a:cubicBezTo>
                  <a:close/>
                  <a:moveTo>
                    <a:pt x="163534" y="163741"/>
                  </a:moveTo>
                  <a:cubicBezTo>
                    <a:pt x="162059" y="163741"/>
                    <a:pt x="160861" y="164938"/>
                    <a:pt x="160861" y="166411"/>
                  </a:cubicBezTo>
                  <a:lnTo>
                    <a:pt x="160861" y="185098"/>
                  </a:lnTo>
                  <a:cubicBezTo>
                    <a:pt x="160861" y="186571"/>
                    <a:pt x="162059" y="187767"/>
                    <a:pt x="163534" y="187767"/>
                  </a:cubicBezTo>
                  <a:lnTo>
                    <a:pt x="179484" y="187767"/>
                  </a:lnTo>
                  <a:cubicBezTo>
                    <a:pt x="180959" y="187767"/>
                    <a:pt x="182157" y="186571"/>
                    <a:pt x="182157" y="185098"/>
                  </a:cubicBezTo>
                  <a:lnTo>
                    <a:pt x="182157" y="166411"/>
                  </a:lnTo>
                  <a:cubicBezTo>
                    <a:pt x="182157" y="164938"/>
                    <a:pt x="180959" y="163741"/>
                    <a:pt x="179484" y="163741"/>
                  </a:cubicBezTo>
                  <a:close/>
                  <a:moveTo>
                    <a:pt x="131358" y="155456"/>
                  </a:moveTo>
                  <a:lnTo>
                    <a:pt x="211383" y="155456"/>
                  </a:lnTo>
                  <a:cubicBezTo>
                    <a:pt x="233694" y="155456"/>
                    <a:pt x="253424" y="169725"/>
                    <a:pt x="260338" y="190989"/>
                  </a:cubicBezTo>
                  <a:lnTo>
                    <a:pt x="312151" y="350060"/>
                  </a:lnTo>
                  <a:cubicBezTo>
                    <a:pt x="317406" y="366078"/>
                    <a:pt x="308556" y="383292"/>
                    <a:pt x="292606" y="388447"/>
                  </a:cubicBezTo>
                  <a:cubicBezTo>
                    <a:pt x="289471" y="389460"/>
                    <a:pt x="286245" y="389920"/>
                    <a:pt x="283110" y="389920"/>
                  </a:cubicBezTo>
                  <a:cubicBezTo>
                    <a:pt x="270295" y="389920"/>
                    <a:pt x="258310" y="381819"/>
                    <a:pt x="254069" y="368931"/>
                  </a:cubicBezTo>
                  <a:lnTo>
                    <a:pt x="245310" y="341867"/>
                  </a:lnTo>
                  <a:lnTo>
                    <a:pt x="245310" y="383108"/>
                  </a:lnTo>
                  <a:lnTo>
                    <a:pt x="245310" y="577436"/>
                  </a:lnTo>
                  <a:cubicBezTo>
                    <a:pt x="245310" y="594466"/>
                    <a:pt x="231481" y="608274"/>
                    <a:pt x="214425" y="608274"/>
                  </a:cubicBezTo>
                  <a:cubicBezTo>
                    <a:pt x="197369" y="608274"/>
                    <a:pt x="183540" y="594466"/>
                    <a:pt x="183540" y="577436"/>
                  </a:cubicBezTo>
                  <a:lnTo>
                    <a:pt x="183540" y="391301"/>
                  </a:lnTo>
                  <a:cubicBezTo>
                    <a:pt x="187873" y="386146"/>
                    <a:pt x="190639" y="379886"/>
                    <a:pt x="191561" y="373074"/>
                  </a:cubicBezTo>
                  <a:cubicBezTo>
                    <a:pt x="192852" y="363316"/>
                    <a:pt x="190271" y="353742"/>
                    <a:pt x="184278" y="346102"/>
                  </a:cubicBezTo>
                  <a:lnTo>
                    <a:pt x="181789" y="342788"/>
                  </a:lnTo>
                  <a:lnTo>
                    <a:pt x="197646" y="323825"/>
                  </a:lnTo>
                  <a:cubicBezTo>
                    <a:pt x="200688" y="320142"/>
                    <a:pt x="201979" y="315355"/>
                    <a:pt x="201242" y="310661"/>
                  </a:cubicBezTo>
                  <a:lnTo>
                    <a:pt x="185015" y="216396"/>
                  </a:lnTo>
                  <a:lnTo>
                    <a:pt x="182526" y="201760"/>
                  </a:lnTo>
                  <a:cubicBezTo>
                    <a:pt x="182250" y="200471"/>
                    <a:pt x="181143" y="199550"/>
                    <a:pt x="179853" y="199550"/>
                  </a:cubicBezTo>
                  <a:lnTo>
                    <a:pt x="162797" y="199550"/>
                  </a:lnTo>
                  <a:cubicBezTo>
                    <a:pt x="161506" y="199550"/>
                    <a:pt x="160400" y="200471"/>
                    <a:pt x="160123" y="201760"/>
                  </a:cubicBezTo>
                  <a:lnTo>
                    <a:pt x="157634" y="216396"/>
                  </a:lnTo>
                  <a:lnTo>
                    <a:pt x="144266" y="293999"/>
                  </a:lnTo>
                  <a:lnTo>
                    <a:pt x="138550" y="286450"/>
                  </a:lnTo>
                  <a:cubicBezTo>
                    <a:pt x="133663" y="280191"/>
                    <a:pt x="127025" y="275864"/>
                    <a:pt x="119650" y="273747"/>
                  </a:cubicBezTo>
                  <a:lnTo>
                    <a:pt x="119189" y="275127"/>
                  </a:lnTo>
                  <a:lnTo>
                    <a:pt x="88580" y="368931"/>
                  </a:lnTo>
                  <a:cubicBezTo>
                    <a:pt x="83418" y="384949"/>
                    <a:pt x="66177" y="393694"/>
                    <a:pt x="50135" y="388447"/>
                  </a:cubicBezTo>
                  <a:cubicBezTo>
                    <a:pt x="34094" y="383200"/>
                    <a:pt x="25335" y="366078"/>
                    <a:pt x="30590" y="350060"/>
                  </a:cubicBezTo>
                  <a:lnTo>
                    <a:pt x="61107" y="256256"/>
                  </a:lnTo>
                  <a:lnTo>
                    <a:pt x="82403" y="190989"/>
                  </a:lnTo>
                  <a:cubicBezTo>
                    <a:pt x="89318" y="169725"/>
                    <a:pt x="108955" y="155456"/>
                    <a:pt x="131358" y="155456"/>
                  </a:cubicBezTo>
                  <a:close/>
                  <a:moveTo>
                    <a:pt x="171336" y="0"/>
                  </a:moveTo>
                  <a:cubicBezTo>
                    <a:pt x="208477" y="0"/>
                    <a:pt x="238585" y="30045"/>
                    <a:pt x="238585" y="67108"/>
                  </a:cubicBezTo>
                  <a:cubicBezTo>
                    <a:pt x="238585" y="104171"/>
                    <a:pt x="208477" y="134216"/>
                    <a:pt x="171336" y="134216"/>
                  </a:cubicBezTo>
                  <a:cubicBezTo>
                    <a:pt x="134195" y="134216"/>
                    <a:pt x="104087" y="104171"/>
                    <a:pt x="104087" y="67108"/>
                  </a:cubicBezTo>
                  <a:cubicBezTo>
                    <a:pt x="104087" y="30045"/>
                    <a:pt x="134195" y="0"/>
                    <a:pt x="171336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" name="ïṥľíḓè"/>
          <p:cNvSpPr txBox="1"/>
          <p:nvPr/>
        </p:nvSpPr>
        <p:spPr>
          <a:xfrm>
            <a:off x="6550499" y="1141853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 dirty="0">
                <a:solidFill>
                  <a:srgbClr val="939393"/>
                </a:solidFill>
                <a:cs typeface="+mn-ea"/>
                <a:sym typeface="+mn-lt"/>
              </a:rPr>
              <a:t>技术研究</a:t>
            </a:r>
          </a:p>
        </p:txBody>
      </p:sp>
      <p:sp>
        <p:nvSpPr>
          <p:cNvPr id="31" name="íṥļiḍê"/>
          <p:cNvSpPr txBox="1"/>
          <p:nvPr/>
        </p:nvSpPr>
        <p:spPr>
          <a:xfrm>
            <a:off x="6550499" y="1548974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8" name="íṥḻïḓè"/>
          <p:cNvGrpSpPr/>
          <p:nvPr/>
        </p:nvGrpSpPr>
        <p:grpSpPr>
          <a:xfrm>
            <a:off x="5159896" y="2393422"/>
            <a:ext cx="768398" cy="768398"/>
            <a:chOff x="1775520" y="2420888"/>
            <a:chExt cx="959797" cy="959797"/>
          </a:xfrm>
        </p:grpSpPr>
        <p:sp>
          <p:nvSpPr>
            <p:cNvPr id="26" name="íṩ1îdè"/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ïšḷîḍe"/>
            <p:cNvSpPr/>
            <p:nvPr/>
          </p:nvSpPr>
          <p:spPr bwMode="auto">
            <a:xfrm>
              <a:off x="1958123" y="2609680"/>
              <a:ext cx="594589" cy="567056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iṧ1ïḑe"/>
          <p:cNvSpPr txBox="1"/>
          <p:nvPr/>
        </p:nvSpPr>
        <p:spPr>
          <a:xfrm>
            <a:off x="4367808" y="3149686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pPr algn="ctr"/>
            <a:r>
              <a:rPr lang="zh-CN" altLang="en-US" b="1" dirty="0">
                <a:solidFill>
                  <a:schemeClr val="accent2"/>
                </a:solidFill>
                <a:cs typeface="+mn-ea"/>
                <a:sym typeface="+mn-lt"/>
              </a:rPr>
              <a:t>人才引进</a:t>
            </a:r>
          </a:p>
        </p:txBody>
      </p:sp>
      <p:sp>
        <p:nvSpPr>
          <p:cNvPr id="25" name="íşḻîḓe"/>
          <p:cNvSpPr txBox="1"/>
          <p:nvPr/>
        </p:nvSpPr>
        <p:spPr>
          <a:xfrm>
            <a:off x="4367808" y="3556807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8" name="íṣḷîďè"/>
          <p:cNvGrpSpPr/>
          <p:nvPr/>
        </p:nvGrpSpPr>
        <p:grpSpPr>
          <a:xfrm>
            <a:off x="660194" y="3149686"/>
            <a:ext cx="768398" cy="768398"/>
            <a:chOff x="1775520" y="2420888"/>
            <a:chExt cx="959797" cy="959797"/>
          </a:xfrm>
        </p:grpSpPr>
        <p:sp>
          <p:nvSpPr>
            <p:cNvPr id="22" name="îSlîďè"/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sḷiḋê"/>
            <p:cNvSpPr/>
            <p:nvPr/>
          </p:nvSpPr>
          <p:spPr bwMode="auto">
            <a:xfrm>
              <a:off x="1993208" y="2595914"/>
              <a:ext cx="524418" cy="59458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íṧ1iḋè"/>
          <p:cNvSpPr txBox="1"/>
          <p:nvPr/>
        </p:nvSpPr>
        <p:spPr>
          <a:xfrm>
            <a:off x="1428590" y="3149686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营销宣传</a:t>
            </a:r>
          </a:p>
        </p:txBody>
      </p:sp>
      <p:sp>
        <p:nvSpPr>
          <p:cNvPr id="21" name="ï$1iḋê"/>
          <p:cNvSpPr txBox="1"/>
          <p:nvPr/>
        </p:nvSpPr>
        <p:spPr>
          <a:xfrm>
            <a:off x="1428590" y="3556807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  <a:endParaRPr lang="zh-CN" altLang="en-US" sz="1100" dirty="0">
              <a:cs typeface="+mn-ea"/>
              <a:sym typeface="+mn-lt"/>
            </a:endParaRPr>
          </a:p>
        </p:txBody>
      </p:sp>
      <p:grpSp>
        <p:nvGrpSpPr>
          <p:cNvPr id="12" name="íSļîde"/>
          <p:cNvGrpSpPr/>
          <p:nvPr/>
        </p:nvGrpSpPr>
        <p:grpSpPr>
          <a:xfrm>
            <a:off x="660194" y="5136617"/>
            <a:ext cx="768398" cy="768398"/>
            <a:chOff x="1775520" y="2420888"/>
            <a:chExt cx="959797" cy="959797"/>
          </a:xfrm>
        </p:grpSpPr>
        <p:sp>
          <p:nvSpPr>
            <p:cNvPr id="16" name="íṣḻíḓè"/>
            <p:cNvSpPr/>
            <p:nvPr/>
          </p:nvSpPr>
          <p:spPr bwMode="white">
            <a:xfrm>
              <a:off x="1775520" y="2420888"/>
              <a:ext cx="959797" cy="959797"/>
            </a:xfrm>
            <a:prstGeom prst="ellipse">
              <a:avLst/>
            </a:prstGeom>
            <a:solidFill>
              <a:schemeClr val="bg1"/>
            </a:solidFill>
            <a:ln w="38100" cmpd="thickThin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iṧḷide"/>
            <p:cNvSpPr/>
            <p:nvPr/>
          </p:nvSpPr>
          <p:spPr bwMode="auto">
            <a:xfrm>
              <a:off x="1958123" y="2624331"/>
              <a:ext cx="594589" cy="537755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4" name="isḻíḋè"/>
          <p:cNvSpPr txBox="1"/>
          <p:nvPr/>
        </p:nvSpPr>
        <p:spPr>
          <a:xfrm>
            <a:off x="1428590" y="5136617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 dirty="0">
                <a:solidFill>
                  <a:schemeClr val="accent4"/>
                </a:solidFill>
                <a:cs typeface="+mn-ea"/>
                <a:sym typeface="+mn-lt"/>
              </a:rPr>
              <a:t>硬件采购</a:t>
            </a:r>
          </a:p>
        </p:txBody>
      </p:sp>
      <p:sp>
        <p:nvSpPr>
          <p:cNvPr id="15" name="íşļiḍê"/>
          <p:cNvSpPr txBox="1"/>
          <p:nvPr/>
        </p:nvSpPr>
        <p:spPr>
          <a:xfrm>
            <a:off x="1428590" y="5543738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24" grpId="0"/>
      <p:bldP spid="25" grpId="0"/>
      <p:bldP spid="20" grpId="0"/>
      <p:bldP spid="2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rot="545623">
            <a:off x="4067106" y="795116"/>
            <a:ext cx="4516813" cy="411351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rot="1291713">
            <a:off x="4201303" y="71992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82759" y="3210663"/>
            <a:ext cx="3278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FFFFFF"/>
                </a:solidFill>
                <a:cs typeface="+mn-ea"/>
                <a:sym typeface="+mn-lt"/>
              </a:rPr>
              <a:t>谢谢观看！</a:t>
            </a:r>
            <a:endParaRPr lang="en-US" altLang="zh-CN" sz="48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82759" y="3888599"/>
            <a:ext cx="3975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595959">
                    <a:lumMod val="60000"/>
                    <a:lumOff val="40000"/>
                    <a:alpha val="76000"/>
                  </a:srgbClr>
                </a:solidFill>
                <a:cs typeface="+mn-ea"/>
                <a:sym typeface="+mn-lt"/>
              </a:rPr>
              <a:t>Business Plan</a:t>
            </a:r>
            <a:endParaRPr lang="zh-CN" altLang="en-US" sz="3200" dirty="0">
              <a:solidFill>
                <a:srgbClr val="595959">
                  <a:lumMod val="60000"/>
                  <a:lumOff val="40000"/>
                  <a:alpha val="76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等腰三角形 27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等腰三角形 28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5" grpId="0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项目背景介绍</a:t>
            </a:r>
          </a:p>
        </p:txBody>
      </p:sp>
      <p:sp>
        <p:nvSpPr>
          <p:cNvPr id="10" name="矩形 9"/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5827" y="3507141"/>
            <a:ext cx="542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9" name="等腰三角形 18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等腰三角形 19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1" animBg="1"/>
      <p:bldP spid="6" grpId="0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šľiḑé"/>
          <p:cNvGrpSpPr/>
          <p:nvPr/>
        </p:nvGrpSpPr>
        <p:grpSpPr>
          <a:xfrm>
            <a:off x="593725" y="2142296"/>
            <a:ext cx="10850563" cy="2318843"/>
            <a:chOff x="669925" y="2154996"/>
            <a:chExt cx="10538643" cy="2318843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25835" y="4473839"/>
              <a:ext cx="10382733" cy="0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69925" y="2154996"/>
              <a:ext cx="10538643" cy="0"/>
            </a:xfrm>
            <a:prstGeom prst="line">
              <a:avLst/>
            </a:prstGeom>
            <a:ln w="9525" cap="rnd">
              <a:solidFill>
                <a:schemeClr val="tx2"/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ïšḷiḓè"/>
          <p:cNvSpPr>
            <a:spLocks noChangeAspect="1"/>
          </p:cNvSpPr>
          <p:nvPr/>
        </p:nvSpPr>
        <p:spPr bwMode="auto">
          <a:xfrm>
            <a:off x="8236989" y="4299389"/>
            <a:ext cx="522024" cy="323500"/>
          </a:xfrm>
          <a:custGeom>
            <a:avLst/>
            <a:gdLst>
              <a:gd name="T0" fmla="*/ 1842 w 2014"/>
              <a:gd name="T1" fmla="*/ 486 h 1250"/>
              <a:gd name="T2" fmla="*/ 1667 w 2014"/>
              <a:gd name="T3" fmla="*/ 223 h 1250"/>
              <a:gd name="T4" fmla="*/ 1389 w 2014"/>
              <a:gd name="T5" fmla="*/ 483 h 1250"/>
              <a:gd name="T6" fmla="*/ 1178 w 2014"/>
              <a:gd name="T7" fmla="*/ 786 h 1250"/>
              <a:gd name="T8" fmla="*/ 1194 w 2014"/>
              <a:gd name="T9" fmla="*/ 158 h 1250"/>
              <a:gd name="T10" fmla="*/ 901 w 2014"/>
              <a:gd name="T11" fmla="*/ 128 h 1250"/>
              <a:gd name="T12" fmla="*/ 752 w 2014"/>
              <a:gd name="T13" fmla="*/ 644 h 1250"/>
              <a:gd name="T14" fmla="*/ 634 w 2014"/>
              <a:gd name="T15" fmla="*/ 589 h 1250"/>
              <a:gd name="T16" fmla="*/ 530 w 2014"/>
              <a:gd name="T17" fmla="*/ 148 h 1250"/>
              <a:gd name="T18" fmla="*/ 172 w 2014"/>
              <a:gd name="T19" fmla="*/ 462 h 1250"/>
              <a:gd name="T20" fmla="*/ 0 w 2014"/>
              <a:gd name="T21" fmla="*/ 1078 h 1250"/>
              <a:gd name="T22" fmla="*/ 1532 w 2014"/>
              <a:gd name="T23" fmla="*/ 1250 h 1250"/>
              <a:gd name="T24" fmla="*/ 2014 w 2014"/>
              <a:gd name="T25" fmla="*/ 1078 h 1250"/>
              <a:gd name="T26" fmla="*/ 1777 w 2014"/>
              <a:gd name="T27" fmla="*/ 1054 h 1250"/>
              <a:gd name="T28" fmla="*/ 1428 w 2014"/>
              <a:gd name="T29" fmla="*/ 819 h 1250"/>
              <a:gd name="T30" fmla="*/ 1965 w 2014"/>
              <a:gd name="T31" fmla="*/ 1054 h 1250"/>
              <a:gd name="T32" fmla="*/ 1279 w 2014"/>
              <a:gd name="T33" fmla="*/ 1105 h 1250"/>
              <a:gd name="T34" fmla="*/ 1231 w 2014"/>
              <a:gd name="T35" fmla="*/ 1203 h 1250"/>
              <a:gd name="T36" fmla="*/ 735 w 2014"/>
              <a:gd name="T37" fmla="*/ 1102 h 1250"/>
              <a:gd name="T38" fmla="*/ 561 w 2014"/>
              <a:gd name="T39" fmla="*/ 1078 h 1250"/>
              <a:gd name="T40" fmla="*/ 693 w 2014"/>
              <a:gd name="T41" fmla="*/ 912 h 1250"/>
              <a:gd name="T42" fmla="*/ 1007 w 2014"/>
              <a:gd name="T43" fmla="*/ 1140 h 1250"/>
              <a:gd name="T44" fmla="*/ 1302 w 2014"/>
              <a:gd name="T45" fmla="*/ 898 h 1250"/>
              <a:gd name="T46" fmla="*/ 1452 w 2014"/>
              <a:gd name="T47" fmla="*/ 1078 h 1250"/>
              <a:gd name="T48" fmla="*/ 189 w 2014"/>
              <a:gd name="T49" fmla="*/ 987 h 1250"/>
              <a:gd name="T50" fmla="*/ 399 w 2014"/>
              <a:gd name="T51" fmla="*/ 1019 h 1250"/>
              <a:gd name="T52" fmla="*/ 562 w 2014"/>
              <a:gd name="T53" fmla="*/ 980 h 1250"/>
              <a:gd name="T54" fmla="*/ 240 w 2014"/>
              <a:gd name="T55" fmla="*/ 610 h 1250"/>
              <a:gd name="T56" fmla="*/ 219 w 2014"/>
              <a:gd name="T57" fmla="*/ 461 h 1250"/>
              <a:gd name="T58" fmla="*/ 492 w 2014"/>
              <a:gd name="T59" fmla="*/ 250 h 1250"/>
              <a:gd name="T60" fmla="*/ 578 w 2014"/>
              <a:gd name="T61" fmla="*/ 462 h 1250"/>
              <a:gd name="T62" fmla="*/ 552 w 2014"/>
              <a:gd name="T63" fmla="*/ 615 h 1250"/>
              <a:gd name="T64" fmla="*/ 400 w 2014"/>
              <a:gd name="T65" fmla="*/ 771 h 1250"/>
              <a:gd name="T66" fmla="*/ 312 w 2014"/>
              <a:gd name="T67" fmla="*/ 732 h 1250"/>
              <a:gd name="T68" fmla="*/ 438 w 2014"/>
              <a:gd name="T69" fmla="*/ 813 h 1250"/>
              <a:gd name="T70" fmla="*/ 380 w 2014"/>
              <a:gd name="T71" fmla="*/ 835 h 1250"/>
              <a:gd name="T72" fmla="*/ 789 w 2014"/>
              <a:gd name="T73" fmla="*/ 607 h 1250"/>
              <a:gd name="T74" fmla="*/ 759 w 2014"/>
              <a:gd name="T75" fmla="*/ 402 h 1250"/>
              <a:gd name="T76" fmla="*/ 1138 w 2014"/>
              <a:gd name="T77" fmla="*/ 101 h 1250"/>
              <a:gd name="T78" fmla="*/ 1255 w 2014"/>
              <a:gd name="T79" fmla="*/ 403 h 1250"/>
              <a:gd name="T80" fmla="*/ 1219 w 2014"/>
              <a:gd name="T81" fmla="*/ 614 h 1250"/>
              <a:gd name="T82" fmla="*/ 1020 w 2014"/>
              <a:gd name="T83" fmla="*/ 823 h 1250"/>
              <a:gd name="T84" fmla="*/ 888 w 2014"/>
              <a:gd name="T85" fmla="*/ 773 h 1250"/>
              <a:gd name="T86" fmla="*/ 1069 w 2014"/>
              <a:gd name="T87" fmla="*/ 865 h 1250"/>
              <a:gd name="T88" fmla="*/ 943 w 2014"/>
              <a:gd name="T89" fmla="*/ 862 h 1250"/>
              <a:gd name="T90" fmla="*/ 875 w 2014"/>
              <a:gd name="T91" fmla="*/ 824 h 1250"/>
              <a:gd name="T92" fmla="*/ 1426 w 2014"/>
              <a:gd name="T93" fmla="*/ 513 h 1250"/>
              <a:gd name="T94" fmla="*/ 1561 w 2014"/>
              <a:gd name="T95" fmla="*/ 295 h 1250"/>
              <a:gd name="T96" fmla="*/ 1722 w 2014"/>
              <a:gd name="T97" fmla="*/ 310 h 1250"/>
              <a:gd name="T98" fmla="*/ 1804 w 2014"/>
              <a:gd name="T99" fmla="*/ 578 h 1250"/>
              <a:gd name="T100" fmla="*/ 1676 w 2014"/>
              <a:gd name="T101" fmla="*/ 752 h 1250"/>
              <a:gd name="T102" fmla="*/ 1613 w 2014"/>
              <a:gd name="T103" fmla="*/ 771 h 1250"/>
              <a:gd name="T104" fmla="*/ 1457 w 2014"/>
              <a:gd name="T105" fmla="*/ 610 h 1250"/>
              <a:gd name="T106" fmla="*/ 1754 w 2014"/>
              <a:gd name="T107" fmla="*/ 797 h 1250"/>
              <a:gd name="T108" fmla="*/ 1473 w 2014"/>
              <a:gd name="T109" fmla="*/ 798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4" h="1250">
                <a:moveTo>
                  <a:pt x="2014" y="1078"/>
                </a:moveTo>
                <a:cubicBezTo>
                  <a:pt x="2014" y="926"/>
                  <a:pt x="1905" y="796"/>
                  <a:pt x="1753" y="746"/>
                </a:cubicBezTo>
                <a:cubicBezTo>
                  <a:pt x="1777" y="717"/>
                  <a:pt x="1796" y="683"/>
                  <a:pt x="1808" y="650"/>
                </a:cubicBezTo>
                <a:cubicBezTo>
                  <a:pt x="1828" y="638"/>
                  <a:pt x="1844" y="615"/>
                  <a:pt x="1851" y="589"/>
                </a:cubicBezTo>
                <a:cubicBezTo>
                  <a:pt x="1857" y="566"/>
                  <a:pt x="1870" y="514"/>
                  <a:pt x="1842" y="486"/>
                </a:cubicBezTo>
                <a:lnTo>
                  <a:pt x="1842" y="463"/>
                </a:lnTo>
                <a:cubicBezTo>
                  <a:pt x="1843" y="423"/>
                  <a:pt x="1846" y="320"/>
                  <a:pt x="1760" y="275"/>
                </a:cubicBezTo>
                <a:cubicBezTo>
                  <a:pt x="1758" y="267"/>
                  <a:pt x="1757" y="260"/>
                  <a:pt x="1757" y="259"/>
                </a:cubicBezTo>
                <a:lnTo>
                  <a:pt x="1746" y="148"/>
                </a:lnTo>
                <a:lnTo>
                  <a:pt x="1667" y="223"/>
                </a:lnTo>
                <a:cubicBezTo>
                  <a:pt x="1658" y="230"/>
                  <a:pt x="1605" y="243"/>
                  <a:pt x="1555" y="248"/>
                </a:cubicBezTo>
                <a:lnTo>
                  <a:pt x="1535" y="251"/>
                </a:lnTo>
                <a:cubicBezTo>
                  <a:pt x="1383" y="275"/>
                  <a:pt x="1386" y="363"/>
                  <a:pt x="1388" y="433"/>
                </a:cubicBezTo>
                <a:cubicBezTo>
                  <a:pt x="1388" y="442"/>
                  <a:pt x="1388" y="452"/>
                  <a:pt x="1388" y="462"/>
                </a:cubicBezTo>
                <a:lnTo>
                  <a:pt x="1389" y="483"/>
                </a:lnTo>
                <a:cubicBezTo>
                  <a:pt x="1374" y="500"/>
                  <a:pt x="1363" y="531"/>
                  <a:pt x="1377" y="588"/>
                </a:cubicBezTo>
                <a:cubicBezTo>
                  <a:pt x="1383" y="614"/>
                  <a:pt x="1400" y="636"/>
                  <a:pt x="1420" y="647"/>
                </a:cubicBezTo>
                <a:cubicBezTo>
                  <a:pt x="1429" y="671"/>
                  <a:pt x="1448" y="711"/>
                  <a:pt x="1477" y="746"/>
                </a:cubicBezTo>
                <a:cubicBezTo>
                  <a:pt x="1412" y="767"/>
                  <a:pt x="1356" y="803"/>
                  <a:pt x="1312" y="848"/>
                </a:cubicBezTo>
                <a:cubicBezTo>
                  <a:pt x="1271" y="822"/>
                  <a:pt x="1226" y="801"/>
                  <a:pt x="1178" y="786"/>
                </a:cubicBezTo>
                <a:cubicBezTo>
                  <a:pt x="1214" y="746"/>
                  <a:pt x="1241" y="696"/>
                  <a:pt x="1258" y="649"/>
                </a:cubicBezTo>
                <a:cubicBezTo>
                  <a:pt x="1285" y="633"/>
                  <a:pt x="1306" y="605"/>
                  <a:pt x="1315" y="571"/>
                </a:cubicBezTo>
                <a:cubicBezTo>
                  <a:pt x="1322" y="540"/>
                  <a:pt x="1339" y="472"/>
                  <a:pt x="1302" y="438"/>
                </a:cubicBezTo>
                <a:lnTo>
                  <a:pt x="1302" y="403"/>
                </a:lnTo>
                <a:cubicBezTo>
                  <a:pt x="1305" y="322"/>
                  <a:pt x="1296" y="208"/>
                  <a:pt x="1194" y="158"/>
                </a:cubicBezTo>
                <a:cubicBezTo>
                  <a:pt x="1190" y="144"/>
                  <a:pt x="1189" y="132"/>
                  <a:pt x="1189" y="131"/>
                </a:cubicBezTo>
                <a:lnTo>
                  <a:pt x="1176" y="0"/>
                </a:lnTo>
                <a:lnTo>
                  <a:pt x="1082" y="89"/>
                </a:lnTo>
                <a:cubicBezTo>
                  <a:pt x="1070" y="99"/>
                  <a:pt x="998" y="117"/>
                  <a:pt x="928" y="124"/>
                </a:cubicBezTo>
                <a:lnTo>
                  <a:pt x="901" y="128"/>
                </a:lnTo>
                <a:cubicBezTo>
                  <a:pt x="705" y="159"/>
                  <a:pt x="708" y="268"/>
                  <a:pt x="711" y="367"/>
                </a:cubicBezTo>
                <a:cubicBezTo>
                  <a:pt x="711" y="378"/>
                  <a:pt x="711" y="390"/>
                  <a:pt x="711" y="402"/>
                </a:cubicBezTo>
                <a:lnTo>
                  <a:pt x="712" y="433"/>
                </a:lnTo>
                <a:cubicBezTo>
                  <a:pt x="692" y="454"/>
                  <a:pt x="677" y="493"/>
                  <a:pt x="696" y="569"/>
                </a:cubicBezTo>
                <a:cubicBezTo>
                  <a:pt x="704" y="603"/>
                  <a:pt x="726" y="631"/>
                  <a:pt x="752" y="644"/>
                </a:cubicBezTo>
                <a:cubicBezTo>
                  <a:pt x="765" y="678"/>
                  <a:pt x="792" y="737"/>
                  <a:pt x="836" y="786"/>
                </a:cubicBezTo>
                <a:cubicBezTo>
                  <a:pt x="787" y="801"/>
                  <a:pt x="742" y="822"/>
                  <a:pt x="702" y="848"/>
                </a:cubicBezTo>
                <a:cubicBezTo>
                  <a:pt x="658" y="802"/>
                  <a:pt x="601" y="767"/>
                  <a:pt x="536" y="746"/>
                </a:cubicBezTo>
                <a:cubicBezTo>
                  <a:pt x="560" y="717"/>
                  <a:pt x="579" y="683"/>
                  <a:pt x="591" y="650"/>
                </a:cubicBezTo>
                <a:cubicBezTo>
                  <a:pt x="612" y="638"/>
                  <a:pt x="628" y="616"/>
                  <a:pt x="634" y="589"/>
                </a:cubicBezTo>
                <a:cubicBezTo>
                  <a:pt x="640" y="566"/>
                  <a:pt x="653" y="514"/>
                  <a:pt x="626" y="486"/>
                </a:cubicBezTo>
                <a:lnTo>
                  <a:pt x="626" y="463"/>
                </a:lnTo>
                <a:cubicBezTo>
                  <a:pt x="627" y="423"/>
                  <a:pt x="630" y="320"/>
                  <a:pt x="544" y="275"/>
                </a:cubicBezTo>
                <a:cubicBezTo>
                  <a:pt x="541" y="267"/>
                  <a:pt x="541" y="260"/>
                  <a:pt x="541" y="259"/>
                </a:cubicBezTo>
                <a:lnTo>
                  <a:pt x="530" y="148"/>
                </a:lnTo>
                <a:lnTo>
                  <a:pt x="451" y="223"/>
                </a:lnTo>
                <a:cubicBezTo>
                  <a:pt x="441" y="230"/>
                  <a:pt x="388" y="243"/>
                  <a:pt x="339" y="248"/>
                </a:cubicBezTo>
                <a:lnTo>
                  <a:pt x="318" y="251"/>
                </a:lnTo>
                <a:cubicBezTo>
                  <a:pt x="167" y="275"/>
                  <a:pt x="169" y="363"/>
                  <a:pt x="171" y="433"/>
                </a:cubicBezTo>
                <a:cubicBezTo>
                  <a:pt x="171" y="442"/>
                  <a:pt x="172" y="451"/>
                  <a:pt x="172" y="462"/>
                </a:cubicBezTo>
                <a:lnTo>
                  <a:pt x="172" y="483"/>
                </a:lnTo>
                <a:cubicBezTo>
                  <a:pt x="157" y="500"/>
                  <a:pt x="146" y="531"/>
                  <a:pt x="160" y="588"/>
                </a:cubicBezTo>
                <a:cubicBezTo>
                  <a:pt x="167" y="614"/>
                  <a:pt x="183" y="636"/>
                  <a:pt x="204" y="647"/>
                </a:cubicBezTo>
                <a:cubicBezTo>
                  <a:pt x="213" y="671"/>
                  <a:pt x="231" y="711"/>
                  <a:pt x="260" y="746"/>
                </a:cubicBezTo>
                <a:cubicBezTo>
                  <a:pt x="109" y="796"/>
                  <a:pt x="0" y="926"/>
                  <a:pt x="0" y="1078"/>
                </a:cubicBezTo>
                <a:lnTo>
                  <a:pt x="0" y="1102"/>
                </a:lnTo>
                <a:lnTo>
                  <a:pt x="501" y="1102"/>
                </a:lnTo>
                <a:cubicBezTo>
                  <a:pt x="489" y="1142"/>
                  <a:pt x="482" y="1183"/>
                  <a:pt x="482" y="1227"/>
                </a:cubicBezTo>
                <a:lnTo>
                  <a:pt x="482" y="1250"/>
                </a:lnTo>
                <a:lnTo>
                  <a:pt x="1532" y="1250"/>
                </a:lnTo>
                <a:lnTo>
                  <a:pt x="1532" y="1227"/>
                </a:lnTo>
                <a:cubicBezTo>
                  <a:pt x="1532" y="1183"/>
                  <a:pt x="1525" y="1142"/>
                  <a:pt x="1513" y="1102"/>
                </a:cubicBezTo>
                <a:lnTo>
                  <a:pt x="2014" y="1102"/>
                </a:lnTo>
                <a:lnTo>
                  <a:pt x="2014" y="1078"/>
                </a:lnTo>
                <a:lnTo>
                  <a:pt x="2014" y="1078"/>
                </a:lnTo>
                <a:close/>
                <a:moveTo>
                  <a:pt x="1825" y="1054"/>
                </a:moveTo>
                <a:lnTo>
                  <a:pt x="1825" y="987"/>
                </a:lnTo>
                <a:cubicBezTo>
                  <a:pt x="1825" y="974"/>
                  <a:pt x="1814" y="963"/>
                  <a:pt x="1801" y="963"/>
                </a:cubicBezTo>
                <a:cubicBezTo>
                  <a:pt x="1788" y="963"/>
                  <a:pt x="1777" y="974"/>
                  <a:pt x="1777" y="987"/>
                </a:cubicBezTo>
                <a:lnTo>
                  <a:pt x="1777" y="1054"/>
                </a:lnTo>
                <a:lnTo>
                  <a:pt x="1494" y="1054"/>
                </a:lnTo>
                <a:cubicBezTo>
                  <a:pt x="1483" y="1028"/>
                  <a:pt x="1468" y="1003"/>
                  <a:pt x="1452" y="980"/>
                </a:cubicBezTo>
                <a:cubicBezTo>
                  <a:pt x="1449" y="976"/>
                  <a:pt x="1447" y="973"/>
                  <a:pt x="1444" y="969"/>
                </a:cubicBezTo>
                <a:cubicBezTo>
                  <a:pt x="1418" y="934"/>
                  <a:pt x="1387" y="903"/>
                  <a:pt x="1352" y="876"/>
                </a:cubicBezTo>
                <a:cubicBezTo>
                  <a:pt x="1374" y="854"/>
                  <a:pt x="1400" y="834"/>
                  <a:pt x="1428" y="819"/>
                </a:cubicBezTo>
                <a:lnTo>
                  <a:pt x="1598" y="1011"/>
                </a:lnTo>
                <a:cubicBezTo>
                  <a:pt x="1602" y="1016"/>
                  <a:pt x="1609" y="1019"/>
                  <a:pt x="1615" y="1019"/>
                </a:cubicBezTo>
                <a:cubicBezTo>
                  <a:pt x="1623" y="1019"/>
                  <a:pt x="1629" y="1016"/>
                  <a:pt x="1634" y="1011"/>
                </a:cubicBezTo>
                <a:lnTo>
                  <a:pt x="1799" y="817"/>
                </a:lnTo>
                <a:cubicBezTo>
                  <a:pt x="1892" y="867"/>
                  <a:pt x="1956" y="954"/>
                  <a:pt x="1965" y="1054"/>
                </a:cubicBezTo>
                <a:lnTo>
                  <a:pt x="1825" y="1054"/>
                </a:lnTo>
                <a:lnTo>
                  <a:pt x="1825" y="1054"/>
                </a:lnTo>
                <a:close/>
                <a:moveTo>
                  <a:pt x="1484" y="1203"/>
                </a:moveTo>
                <a:lnTo>
                  <a:pt x="1279" y="1203"/>
                </a:lnTo>
                <a:lnTo>
                  <a:pt x="1279" y="1105"/>
                </a:lnTo>
                <a:cubicBezTo>
                  <a:pt x="1279" y="1104"/>
                  <a:pt x="1279" y="1103"/>
                  <a:pt x="1279" y="1102"/>
                </a:cubicBezTo>
                <a:cubicBezTo>
                  <a:pt x="1277" y="1090"/>
                  <a:pt x="1267" y="1081"/>
                  <a:pt x="1255" y="1081"/>
                </a:cubicBezTo>
                <a:cubicBezTo>
                  <a:pt x="1243" y="1081"/>
                  <a:pt x="1234" y="1090"/>
                  <a:pt x="1232" y="1102"/>
                </a:cubicBezTo>
                <a:cubicBezTo>
                  <a:pt x="1232" y="1103"/>
                  <a:pt x="1231" y="1104"/>
                  <a:pt x="1231" y="1105"/>
                </a:cubicBezTo>
                <a:lnTo>
                  <a:pt x="1231" y="1203"/>
                </a:lnTo>
                <a:lnTo>
                  <a:pt x="782" y="1203"/>
                </a:lnTo>
                <a:lnTo>
                  <a:pt x="782" y="1105"/>
                </a:lnTo>
                <a:cubicBezTo>
                  <a:pt x="782" y="1104"/>
                  <a:pt x="782" y="1103"/>
                  <a:pt x="781" y="1102"/>
                </a:cubicBezTo>
                <a:cubicBezTo>
                  <a:pt x="780" y="1090"/>
                  <a:pt x="770" y="1081"/>
                  <a:pt x="758" y="1081"/>
                </a:cubicBezTo>
                <a:cubicBezTo>
                  <a:pt x="746" y="1081"/>
                  <a:pt x="737" y="1090"/>
                  <a:pt x="735" y="1102"/>
                </a:cubicBezTo>
                <a:cubicBezTo>
                  <a:pt x="735" y="1103"/>
                  <a:pt x="734" y="1104"/>
                  <a:pt x="734" y="1105"/>
                </a:cubicBezTo>
                <a:lnTo>
                  <a:pt x="734" y="1203"/>
                </a:lnTo>
                <a:lnTo>
                  <a:pt x="530" y="1203"/>
                </a:lnTo>
                <a:cubicBezTo>
                  <a:pt x="532" y="1168"/>
                  <a:pt x="540" y="1134"/>
                  <a:pt x="551" y="1102"/>
                </a:cubicBezTo>
                <a:cubicBezTo>
                  <a:pt x="554" y="1094"/>
                  <a:pt x="557" y="1086"/>
                  <a:pt x="561" y="1078"/>
                </a:cubicBezTo>
                <a:lnTo>
                  <a:pt x="561" y="1078"/>
                </a:lnTo>
                <a:cubicBezTo>
                  <a:pt x="561" y="1078"/>
                  <a:pt x="561" y="1077"/>
                  <a:pt x="561" y="1077"/>
                </a:cubicBezTo>
                <a:cubicBezTo>
                  <a:pt x="565" y="1069"/>
                  <a:pt x="568" y="1062"/>
                  <a:pt x="572" y="1054"/>
                </a:cubicBezTo>
                <a:cubicBezTo>
                  <a:pt x="582" y="1034"/>
                  <a:pt x="595" y="1015"/>
                  <a:pt x="608" y="997"/>
                </a:cubicBezTo>
                <a:cubicBezTo>
                  <a:pt x="632" y="966"/>
                  <a:pt x="661" y="937"/>
                  <a:pt x="693" y="912"/>
                </a:cubicBezTo>
                <a:cubicBezTo>
                  <a:pt x="699" y="907"/>
                  <a:pt x="706" y="902"/>
                  <a:pt x="712" y="898"/>
                </a:cubicBezTo>
                <a:cubicBezTo>
                  <a:pt x="719" y="893"/>
                  <a:pt x="726" y="889"/>
                  <a:pt x="732" y="885"/>
                </a:cubicBezTo>
                <a:cubicBezTo>
                  <a:pt x="741" y="880"/>
                  <a:pt x="750" y="874"/>
                  <a:pt x="758" y="870"/>
                </a:cubicBezTo>
                <a:lnTo>
                  <a:pt x="989" y="1132"/>
                </a:lnTo>
                <a:cubicBezTo>
                  <a:pt x="994" y="1137"/>
                  <a:pt x="1000" y="1140"/>
                  <a:pt x="1007" y="1140"/>
                </a:cubicBezTo>
                <a:lnTo>
                  <a:pt x="1007" y="1140"/>
                </a:lnTo>
                <a:cubicBezTo>
                  <a:pt x="1014" y="1140"/>
                  <a:pt x="1021" y="1137"/>
                  <a:pt x="1025" y="1131"/>
                </a:cubicBezTo>
                <a:lnTo>
                  <a:pt x="1251" y="868"/>
                </a:lnTo>
                <a:cubicBezTo>
                  <a:pt x="1261" y="873"/>
                  <a:pt x="1272" y="879"/>
                  <a:pt x="1281" y="885"/>
                </a:cubicBezTo>
                <a:cubicBezTo>
                  <a:pt x="1288" y="889"/>
                  <a:pt x="1295" y="893"/>
                  <a:pt x="1302" y="898"/>
                </a:cubicBezTo>
                <a:cubicBezTo>
                  <a:pt x="1308" y="902"/>
                  <a:pt x="1314" y="907"/>
                  <a:pt x="1321" y="912"/>
                </a:cubicBezTo>
                <a:cubicBezTo>
                  <a:pt x="1353" y="937"/>
                  <a:pt x="1382" y="966"/>
                  <a:pt x="1406" y="997"/>
                </a:cubicBezTo>
                <a:cubicBezTo>
                  <a:pt x="1419" y="1016"/>
                  <a:pt x="1431" y="1034"/>
                  <a:pt x="1442" y="1054"/>
                </a:cubicBezTo>
                <a:cubicBezTo>
                  <a:pt x="1446" y="1062"/>
                  <a:pt x="1449" y="1069"/>
                  <a:pt x="1453" y="1077"/>
                </a:cubicBezTo>
                <a:cubicBezTo>
                  <a:pt x="1452" y="1077"/>
                  <a:pt x="1452" y="1078"/>
                  <a:pt x="1452" y="1078"/>
                </a:cubicBezTo>
                <a:lnTo>
                  <a:pt x="1453" y="1078"/>
                </a:lnTo>
                <a:cubicBezTo>
                  <a:pt x="1456" y="1086"/>
                  <a:pt x="1459" y="1094"/>
                  <a:pt x="1462" y="1102"/>
                </a:cubicBezTo>
                <a:cubicBezTo>
                  <a:pt x="1474" y="1134"/>
                  <a:pt x="1481" y="1168"/>
                  <a:pt x="1484" y="1203"/>
                </a:cubicBezTo>
                <a:close/>
                <a:moveTo>
                  <a:pt x="213" y="963"/>
                </a:moveTo>
                <a:cubicBezTo>
                  <a:pt x="199" y="963"/>
                  <a:pt x="189" y="974"/>
                  <a:pt x="189" y="987"/>
                </a:cubicBezTo>
                <a:lnTo>
                  <a:pt x="189" y="1054"/>
                </a:lnTo>
                <a:lnTo>
                  <a:pt x="49" y="1054"/>
                </a:lnTo>
                <a:cubicBezTo>
                  <a:pt x="57" y="955"/>
                  <a:pt x="120" y="869"/>
                  <a:pt x="211" y="819"/>
                </a:cubicBezTo>
                <a:lnTo>
                  <a:pt x="381" y="1011"/>
                </a:lnTo>
                <a:cubicBezTo>
                  <a:pt x="385" y="1016"/>
                  <a:pt x="392" y="1019"/>
                  <a:pt x="399" y="1019"/>
                </a:cubicBezTo>
                <a:cubicBezTo>
                  <a:pt x="404" y="1019"/>
                  <a:pt x="412" y="1016"/>
                  <a:pt x="417" y="1011"/>
                </a:cubicBezTo>
                <a:lnTo>
                  <a:pt x="582" y="817"/>
                </a:lnTo>
                <a:cubicBezTo>
                  <a:pt x="612" y="833"/>
                  <a:pt x="639" y="853"/>
                  <a:pt x="662" y="876"/>
                </a:cubicBezTo>
                <a:cubicBezTo>
                  <a:pt x="627" y="903"/>
                  <a:pt x="595" y="934"/>
                  <a:pt x="569" y="969"/>
                </a:cubicBezTo>
                <a:cubicBezTo>
                  <a:pt x="567" y="972"/>
                  <a:pt x="564" y="976"/>
                  <a:pt x="562" y="980"/>
                </a:cubicBezTo>
                <a:cubicBezTo>
                  <a:pt x="545" y="1003"/>
                  <a:pt x="531" y="1028"/>
                  <a:pt x="519" y="1054"/>
                </a:cubicBezTo>
                <a:lnTo>
                  <a:pt x="237" y="1054"/>
                </a:lnTo>
                <a:lnTo>
                  <a:pt x="237" y="987"/>
                </a:lnTo>
                <a:cubicBezTo>
                  <a:pt x="236" y="974"/>
                  <a:pt x="226" y="963"/>
                  <a:pt x="213" y="963"/>
                </a:cubicBezTo>
                <a:close/>
                <a:moveTo>
                  <a:pt x="240" y="610"/>
                </a:moveTo>
                <a:lnTo>
                  <a:pt x="229" y="606"/>
                </a:lnTo>
                <a:cubicBezTo>
                  <a:pt x="221" y="604"/>
                  <a:pt x="210" y="592"/>
                  <a:pt x="206" y="577"/>
                </a:cubicBezTo>
                <a:cubicBezTo>
                  <a:pt x="197" y="538"/>
                  <a:pt x="202" y="518"/>
                  <a:pt x="209" y="513"/>
                </a:cubicBezTo>
                <a:lnTo>
                  <a:pt x="221" y="506"/>
                </a:lnTo>
                <a:lnTo>
                  <a:pt x="219" y="461"/>
                </a:lnTo>
                <a:cubicBezTo>
                  <a:pt x="219" y="451"/>
                  <a:pt x="219" y="441"/>
                  <a:pt x="219" y="432"/>
                </a:cubicBezTo>
                <a:cubicBezTo>
                  <a:pt x="217" y="362"/>
                  <a:pt x="215" y="316"/>
                  <a:pt x="326" y="298"/>
                </a:cubicBezTo>
                <a:lnTo>
                  <a:pt x="345" y="295"/>
                </a:lnTo>
                <a:cubicBezTo>
                  <a:pt x="346" y="295"/>
                  <a:pt x="455" y="284"/>
                  <a:pt x="483" y="258"/>
                </a:cubicBezTo>
                <a:lnTo>
                  <a:pt x="492" y="250"/>
                </a:lnTo>
                <a:lnTo>
                  <a:pt x="493" y="263"/>
                </a:lnTo>
                <a:cubicBezTo>
                  <a:pt x="493" y="267"/>
                  <a:pt x="495" y="283"/>
                  <a:pt x="502" y="301"/>
                </a:cubicBezTo>
                <a:lnTo>
                  <a:pt x="505" y="310"/>
                </a:lnTo>
                <a:lnTo>
                  <a:pt x="514" y="314"/>
                </a:lnTo>
                <a:cubicBezTo>
                  <a:pt x="561" y="334"/>
                  <a:pt x="580" y="378"/>
                  <a:pt x="578" y="462"/>
                </a:cubicBezTo>
                <a:lnTo>
                  <a:pt x="578" y="512"/>
                </a:lnTo>
                <a:lnTo>
                  <a:pt x="590" y="518"/>
                </a:lnTo>
                <a:cubicBezTo>
                  <a:pt x="592" y="520"/>
                  <a:pt x="600" y="529"/>
                  <a:pt x="588" y="578"/>
                </a:cubicBezTo>
                <a:cubicBezTo>
                  <a:pt x="584" y="593"/>
                  <a:pt x="574" y="606"/>
                  <a:pt x="562" y="611"/>
                </a:cubicBezTo>
                <a:lnTo>
                  <a:pt x="552" y="615"/>
                </a:lnTo>
                <a:lnTo>
                  <a:pt x="549" y="626"/>
                </a:lnTo>
                <a:cubicBezTo>
                  <a:pt x="536" y="663"/>
                  <a:pt x="514" y="703"/>
                  <a:pt x="484" y="732"/>
                </a:cubicBezTo>
                <a:cubicBezTo>
                  <a:pt x="477" y="740"/>
                  <a:pt x="468" y="746"/>
                  <a:pt x="459" y="752"/>
                </a:cubicBezTo>
                <a:cubicBezTo>
                  <a:pt x="442" y="763"/>
                  <a:pt x="423" y="770"/>
                  <a:pt x="402" y="771"/>
                </a:cubicBezTo>
                <a:cubicBezTo>
                  <a:pt x="401" y="771"/>
                  <a:pt x="401" y="771"/>
                  <a:pt x="400" y="771"/>
                </a:cubicBezTo>
                <a:cubicBezTo>
                  <a:pt x="400" y="771"/>
                  <a:pt x="399" y="771"/>
                  <a:pt x="398" y="771"/>
                </a:cubicBezTo>
                <a:cubicBezTo>
                  <a:pt x="398" y="771"/>
                  <a:pt x="397" y="771"/>
                  <a:pt x="397" y="771"/>
                </a:cubicBezTo>
                <a:cubicBezTo>
                  <a:pt x="395" y="771"/>
                  <a:pt x="393" y="770"/>
                  <a:pt x="392" y="770"/>
                </a:cubicBezTo>
                <a:cubicBezTo>
                  <a:pt x="371" y="769"/>
                  <a:pt x="352" y="763"/>
                  <a:pt x="336" y="752"/>
                </a:cubicBezTo>
                <a:cubicBezTo>
                  <a:pt x="327" y="746"/>
                  <a:pt x="319" y="740"/>
                  <a:pt x="312" y="732"/>
                </a:cubicBezTo>
                <a:cubicBezTo>
                  <a:pt x="274" y="695"/>
                  <a:pt x="252" y="643"/>
                  <a:pt x="245" y="621"/>
                </a:cubicBezTo>
                <a:lnTo>
                  <a:pt x="240" y="610"/>
                </a:lnTo>
                <a:close/>
                <a:moveTo>
                  <a:pt x="434" y="917"/>
                </a:moveTo>
                <a:lnTo>
                  <a:pt x="413" y="835"/>
                </a:lnTo>
                <a:lnTo>
                  <a:pt x="438" y="813"/>
                </a:lnTo>
                <a:cubicBezTo>
                  <a:pt x="460" y="808"/>
                  <a:pt x="480" y="797"/>
                  <a:pt x="497" y="784"/>
                </a:cubicBezTo>
                <a:cubicBezTo>
                  <a:pt x="511" y="787"/>
                  <a:pt x="524" y="792"/>
                  <a:pt x="537" y="797"/>
                </a:cubicBezTo>
                <a:lnTo>
                  <a:pt x="434" y="917"/>
                </a:lnTo>
                <a:close/>
                <a:moveTo>
                  <a:pt x="353" y="813"/>
                </a:moveTo>
                <a:lnTo>
                  <a:pt x="380" y="835"/>
                </a:lnTo>
                <a:lnTo>
                  <a:pt x="359" y="914"/>
                </a:lnTo>
                <a:lnTo>
                  <a:pt x="257" y="798"/>
                </a:lnTo>
                <a:cubicBezTo>
                  <a:pt x="270" y="793"/>
                  <a:pt x="284" y="788"/>
                  <a:pt x="299" y="784"/>
                </a:cubicBezTo>
                <a:cubicBezTo>
                  <a:pt x="315" y="796"/>
                  <a:pt x="333" y="806"/>
                  <a:pt x="353" y="813"/>
                </a:cubicBezTo>
                <a:close/>
                <a:moveTo>
                  <a:pt x="789" y="607"/>
                </a:moveTo>
                <a:lnTo>
                  <a:pt x="778" y="603"/>
                </a:lnTo>
                <a:cubicBezTo>
                  <a:pt x="765" y="600"/>
                  <a:pt x="748" y="582"/>
                  <a:pt x="742" y="558"/>
                </a:cubicBezTo>
                <a:cubicBezTo>
                  <a:pt x="730" y="509"/>
                  <a:pt x="733" y="475"/>
                  <a:pt x="750" y="464"/>
                </a:cubicBezTo>
                <a:lnTo>
                  <a:pt x="761" y="457"/>
                </a:lnTo>
                <a:lnTo>
                  <a:pt x="759" y="402"/>
                </a:lnTo>
                <a:cubicBezTo>
                  <a:pt x="759" y="389"/>
                  <a:pt x="759" y="377"/>
                  <a:pt x="758" y="362"/>
                </a:cubicBezTo>
                <a:cubicBezTo>
                  <a:pt x="756" y="268"/>
                  <a:pt x="754" y="200"/>
                  <a:pt x="908" y="176"/>
                </a:cubicBezTo>
                <a:lnTo>
                  <a:pt x="934" y="172"/>
                </a:lnTo>
                <a:cubicBezTo>
                  <a:pt x="936" y="171"/>
                  <a:pt x="1079" y="156"/>
                  <a:pt x="1114" y="124"/>
                </a:cubicBezTo>
                <a:lnTo>
                  <a:pt x="1138" y="101"/>
                </a:lnTo>
                <a:lnTo>
                  <a:pt x="1141" y="135"/>
                </a:lnTo>
                <a:cubicBezTo>
                  <a:pt x="1142" y="139"/>
                  <a:pt x="1143" y="160"/>
                  <a:pt x="1152" y="184"/>
                </a:cubicBezTo>
                <a:lnTo>
                  <a:pt x="1156" y="193"/>
                </a:lnTo>
                <a:lnTo>
                  <a:pt x="1165" y="197"/>
                </a:lnTo>
                <a:cubicBezTo>
                  <a:pt x="1248" y="233"/>
                  <a:pt x="1257" y="321"/>
                  <a:pt x="1255" y="403"/>
                </a:cubicBezTo>
                <a:lnTo>
                  <a:pt x="1255" y="464"/>
                </a:lnTo>
                <a:lnTo>
                  <a:pt x="1267" y="471"/>
                </a:lnTo>
                <a:cubicBezTo>
                  <a:pt x="1280" y="479"/>
                  <a:pt x="1281" y="508"/>
                  <a:pt x="1268" y="560"/>
                </a:cubicBezTo>
                <a:cubicBezTo>
                  <a:pt x="1262" y="583"/>
                  <a:pt x="1247" y="602"/>
                  <a:pt x="1229" y="610"/>
                </a:cubicBezTo>
                <a:lnTo>
                  <a:pt x="1219" y="614"/>
                </a:lnTo>
                <a:lnTo>
                  <a:pt x="1216" y="624"/>
                </a:lnTo>
                <a:cubicBezTo>
                  <a:pt x="1198" y="676"/>
                  <a:pt x="1167" y="733"/>
                  <a:pt x="1124" y="773"/>
                </a:cubicBezTo>
                <a:cubicBezTo>
                  <a:pt x="1116" y="780"/>
                  <a:pt x="1109" y="787"/>
                  <a:pt x="1100" y="793"/>
                </a:cubicBezTo>
                <a:cubicBezTo>
                  <a:pt x="1089" y="800"/>
                  <a:pt x="1077" y="807"/>
                  <a:pt x="1065" y="812"/>
                </a:cubicBezTo>
                <a:cubicBezTo>
                  <a:pt x="1051" y="818"/>
                  <a:pt x="1036" y="822"/>
                  <a:pt x="1020" y="823"/>
                </a:cubicBezTo>
                <a:cubicBezTo>
                  <a:pt x="1015" y="824"/>
                  <a:pt x="1011" y="825"/>
                  <a:pt x="1007" y="825"/>
                </a:cubicBezTo>
                <a:cubicBezTo>
                  <a:pt x="1000" y="825"/>
                  <a:pt x="994" y="824"/>
                  <a:pt x="988" y="824"/>
                </a:cubicBezTo>
                <a:cubicBezTo>
                  <a:pt x="973" y="822"/>
                  <a:pt x="959" y="818"/>
                  <a:pt x="946" y="812"/>
                </a:cubicBezTo>
                <a:cubicBezTo>
                  <a:pt x="934" y="807"/>
                  <a:pt x="922" y="800"/>
                  <a:pt x="912" y="793"/>
                </a:cubicBezTo>
                <a:cubicBezTo>
                  <a:pt x="903" y="787"/>
                  <a:pt x="895" y="780"/>
                  <a:pt x="888" y="773"/>
                </a:cubicBezTo>
                <a:cubicBezTo>
                  <a:pt x="835" y="723"/>
                  <a:pt x="804" y="649"/>
                  <a:pt x="793" y="618"/>
                </a:cubicBezTo>
                <a:lnTo>
                  <a:pt x="789" y="607"/>
                </a:lnTo>
                <a:close/>
                <a:moveTo>
                  <a:pt x="1057" y="1021"/>
                </a:moveTo>
                <a:lnTo>
                  <a:pt x="1027" y="902"/>
                </a:lnTo>
                <a:lnTo>
                  <a:pt x="1069" y="865"/>
                </a:lnTo>
                <a:lnTo>
                  <a:pt x="1066" y="863"/>
                </a:lnTo>
                <a:cubicBezTo>
                  <a:pt x="1092" y="855"/>
                  <a:pt x="1116" y="841"/>
                  <a:pt x="1138" y="824"/>
                </a:cubicBezTo>
                <a:cubicBezTo>
                  <a:pt x="1161" y="830"/>
                  <a:pt x="1184" y="838"/>
                  <a:pt x="1206" y="847"/>
                </a:cubicBezTo>
                <a:lnTo>
                  <a:pt x="1057" y="1021"/>
                </a:lnTo>
                <a:close/>
                <a:moveTo>
                  <a:pt x="943" y="862"/>
                </a:moveTo>
                <a:lnTo>
                  <a:pt x="939" y="865"/>
                </a:lnTo>
                <a:lnTo>
                  <a:pt x="981" y="902"/>
                </a:lnTo>
                <a:lnTo>
                  <a:pt x="952" y="1017"/>
                </a:lnTo>
                <a:lnTo>
                  <a:pt x="803" y="849"/>
                </a:lnTo>
                <a:cubicBezTo>
                  <a:pt x="826" y="839"/>
                  <a:pt x="850" y="831"/>
                  <a:pt x="875" y="824"/>
                </a:cubicBezTo>
                <a:cubicBezTo>
                  <a:pt x="896" y="840"/>
                  <a:pt x="918" y="853"/>
                  <a:pt x="943" y="862"/>
                </a:cubicBezTo>
                <a:close/>
                <a:moveTo>
                  <a:pt x="1457" y="610"/>
                </a:moveTo>
                <a:lnTo>
                  <a:pt x="1446" y="606"/>
                </a:lnTo>
                <a:cubicBezTo>
                  <a:pt x="1438" y="604"/>
                  <a:pt x="1427" y="592"/>
                  <a:pt x="1423" y="577"/>
                </a:cubicBezTo>
                <a:cubicBezTo>
                  <a:pt x="1414" y="538"/>
                  <a:pt x="1419" y="518"/>
                  <a:pt x="1426" y="513"/>
                </a:cubicBezTo>
                <a:lnTo>
                  <a:pt x="1437" y="506"/>
                </a:lnTo>
                <a:lnTo>
                  <a:pt x="1436" y="461"/>
                </a:lnTo>
                <a:cubicBezTo>
                  <a:pt x="1436" y="451"/>
                  <a:pt x="1436" y="441"/>
                  <a:pt x="1435" y="432"/>
                </a:cubicBezTo>
                <a:cubicBezTo>
                  <a:pt x="1433" y="362"/>
                  <a:pt x="1432" y="316"/>
                  <a:pt x="1542" y="298"/>
                </a:cubicBezTo>
                <a:lnTo>
                  <a:pt x="1561" y="295"/>
                </a:lnTo>
                <a:cubicBezTo>
                  <a:pt x="1562" y="295"/>
                  <a:pt x="1672" y="284"/>
                  <a:pt x="1699" y="258"/>
                </a:cubicBezTo>
                <a:lnTo>
                  <a:pt x="1708" y="250"/>
                </a:lnTo>
                <a:lnTo>
                  <a:pt x="1710" y="263"/>
                </a:lnTo>
                <a:cubicBezTo>
                  <a:pt x="1710" y="267"/>
                  <a:pt x="1712" y="283"/>
                  <a:pt x="1718" y="301"/>
                </a:cubicBezTo>
                <a:lnTo>
                  <a:pt x="1722" y="310"/>
                </a:lnTo>
                <a:lnTo>
                  <a:pt x="1731" y="314"/>
                </a:lnTo>
                <a:cubicBezTo>
                  <a:pt x="1778" y="334"/>
                  <a:pt x="1797" y="378"/>
                  <a:pt x="1794" y="462"/>
                </a:cubicBezTo>
                <a:lnTo>
                  <a:pt x="1794" y="512"/>
                </a:lnTo>
                <a:lnTo>
                  <a:pt x="1806" y="518"/>
                </a:lnTo>
                <a:cubicBezTo>
                  <a:pt x="1809" y="520"/>
                  <a:pt x="1817" y="529"/>
                  <a:pt x="1804" y="578"/>
                </a:cubicBezTo>
                <a:cubicBezTo>
                  <a:pt x="1800" y="593"/>
                  <a:pt x="1791" y="606"/>
                  <a:pt x="1779" y="611"/>
                </a:cubicBezTo>
                <a:lnTo>
                  <a:pt x="1769" y="615"/>
                </a:lnTo>
                <a:lnTo>
                  <a:pt x="1766" y="626"/>
                </a:lnTo>
                <a:cubicBezTo>
                  <a:pt x="1753" y="663"/>
                  <a:pt x="1731" y="703"/>
                  <a:pt x="1701" y="732"/>
                </a:cubicBezTo>
                <a:cubicBezTo>
                  <a:pt x="1693" y="740"/>
                  <a:pt x="1685" y="746"/>
                  <a:pt x="1676" y="752"/>
                </a:cubicBezTo>
                <a:cubicBezTo>
                  <a:pt x="1659" y="763"/>
                  <a:pt x="1639" y="770"/>
                  <a:pt x="1618" y="771"/>
                </a:cubicBezTo>
                <a:lnTo>
                  <a:pt x="1619" y="771"/>
                </a:lnTo>
                <a:cubicBezTo>
                  <a:pt x="1618" y="771"/>
                  <a:pt x="1618" y="771"/>
                  <a:pt x="1617" y="771"/>
                </a:cubicBezTo>
                <a:cubicBezTo>
                  <a:pt x="1616" y="771"/>
                  <a:pt x="1616" y="771"/>
                  <a:pt x="1615" y="771"/>
                </a:cubicBezTo>
                <a:cubicBezTo>
                  <a:pt x="1614" y="771"/>
                  <a:pt x="1614" y="771"/>
                  <a:pt x="1613" y="771"/>
                </a:cubicBezTo>
                <a:cubicBezTo>
                  <a:pt x="1612" y="771"/>
                  <a:pt x="1610" y="770"/>
                  <a:pt x="1608" y="770"/>
                </a:cubicBezTo>
                <a:cubicBezTo>
                  <a:pt x="1588" y="769"/>
                  <a:pt x="1569" y="763"/>
                  <a:pt x="1553" y="752"/>
                </a:cubicBezTo>
                <a:cubicBezTo>
                  <a:pt x="1544" y="746"/>
                  <a:pt x="1536" y="740"/>
                  <a:pt x="1528" y="732"/>
                </a:cubicBezTo>
                <a:cubicBezTo>
                  <a:pt x="1491" y="695"/>
                  <a:pt x="1469" y="643"/>
                  <a:pt x="1461" y="621"/>
                </a:cubicBezTo>
                <a:lnTo>
                  <a:pt x="1457" y="610"/>
                </a:lnTo>
                <a:close/>
                <a:moveTo>
                  <a:pt x="1651" y="917"/>
                </a:moveTo>
                <a:lnTo>
                  <a:pt x="1630" y="835"/>
                </a:lnTo>
                <a:lnTo>
                  <a:pt x="1655" y="813"/>
                </a:lnTo>
                <a:cubicBezTo>
                  <a:pt x="1677" y="807"/>
                  <a:pt x="1696" y="797"/>
                  <a:pt x="1714" y="784"/>
                </a:cubicBezTo>
                <a:cubicBezTo>
                  <a:pt x="1728" y="787"/>
                  <a:pt x="1741" y="792"/>
                  <a:pt x="1754" y="797"/>
                </a:cubicBezTo>
                <a:lnTo>
                  <a:pt x="1651" y="917"/>
                </a:lnTo>
                <a:close/>
                <a:moveTo>
                  <a:pt x="1570" y="813"/>
                </a:moveTo>
                <a:lnTo>
                  <a:pt x="1596" y="835"/>
                </a:lnTo>
                <a:lnTo>
                  <a:pt x="1576" y="914"/>
                </a:lnTo>
                <a:lnTo>
                  <a:pt x="1473" y="798"/>
                </a:lnTo>
                <a:cubicBezTo>
                  <a:pt x="1487" y="793"/>
                  <a:pt x="1501" y="788"/>
                  <a:pt x="1516" y="784"/>
                </a:cubicBezTo>
                <a:cubicBezTo>
                  <a:pt x="1532" y="796"/>
                  <a:pt x="1550" y="806"/>
                  <a:pt x="1570" y="8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$ḻïḋe"/>
          <p:cNvSpPr/>
          <p:nvPr/>
        </p:nvSpPr>
        <p:spPr bwMode="auto">
          <a:xfrm>
            <a:off x="4585797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slïḍe"/>
          <p:cNvSpPr/>
          <p:nvPr/>
        </p:nvSpPr>
        <p:spPr bwMode="auto">
          <a:xfrm>
            <a:off x="7470218" y="2034675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sḻïḓé"/>
          <p:cNvSpPr/>
          <p:nvPr/>
        </p:nvSpPr>
        <p:spPr bwMode="auto">
          <a:xfrm flipH="1">
            <a:off x="3844443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ṩḻîḋé"/>
          <p:cNvSpPr/>
          <p:nvPr/>
        </p:nvSpPr>
        <p:spPr bwMode="auto">
          <a:xfrm flipH="1">
            <a:off x="6728864" y="4330839"/>
            <a:ext cx="310409" cy="260600"/>
          </a:xfrm>
          <a:prstGeom prst="rightArrow">
            <a:avLst/>
          </a:prstGeom>
          <a:noFill/>
          <a:ln w="9525">
            <a:solidFill>
              <a:schemeClr val="accent4"/>
            </a:solidFill>
            <a:round/>
          </a:ln>
        </p:spPr>
        <p:txBody>
          <a:bodyPr lIns="0" tIns="0" rIns="0" bIns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969167" y="802787"/>
            <a:ext cx="907791" cy="907791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752864" y="852361"/>
            <a:ext cx="907791" cy="90779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572312" y="840708"/>
            <a:ext cx="907791" cy="90779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03846" y="3142434"/>
            <a:ext cx="907791" cy="90779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191815" y="3223738"/>
            <a:ext cx="907791" cy="907791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18417" y="3257803"/>
            <a:ext cx="907791" cy="907791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267572" y="2095616"/>
            <a:ext cx="1911576" cy="896181"/>
            <a:chOff x="1024569" y="1501454"/>
            <a:chExt cx="1911576" cy="896181"/>
          </a:xfrm>
        </p:grpSpPr>
        <p:sp>
          <p:nvSpPr>
            <p:cNvPr id="54" name="文本框 53"/>
            <p:cNvSpPr txBox="1"/>
            <p:nvPr/>
          </p:nvSpPr>
          <p:spPr>
            <a:xfrm>
              <a:off x="1024569" y="1501454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Alex White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024570" y="1683107"/>
              <a:ext cx="19115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Director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024571" y="1862104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alpha val="51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57591" y="4852087"/>
            <a:ext cx="1911576" cy="896181"/>
            <a:chOff x="1024569" y="2662550"/>
            <a:chExt cx="1911576" cy="896181"/>
          </a:xfrm>
        </p:grpSpPr>
        <p:sp>
          <p:nvSpPr>
            <p:cNvPr id="58" name="文本框 57"/>
            <p:cNvSpPr txBox="1"/>
            <p:nvPr/>
          </p:nvSpPr>
          <p:spPr>
            <a:xfrm>
              <a:off x="1024569" y="2662550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Amanda Spring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24570" y="2844203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Manager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024571" y="3023200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281201" y="4753189"/>
            <a:ext cx="1911576" cy="896181"/>
            <a:chOff x="1024569" y="3787037"/>
            <a:chExt cx="1911576" cy="896181"/>
          </a:xfrm>
        </p:grpSpPr>
        <p:sp>
          <p:nvSpPr>
            <p:cNvPr id="62" name="文本框 61"/>
            <p:cNvSpPr txBox="1"/>
            <p:nvPr/>
          </p:nvSpPr>
          <p:spPr>
            <a:xfrm>
              <a:off x="1024569" y="3787037"/>
              <a:ext cx="19115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10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Milly Whitney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24570" y="3968690"/>
              <a:ext cx="191157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087755"/>
              <a:r>
                <a:rPr lang="en-US" altLang="zh-CN" sz="105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024571" y="4147687"/>
              <a:ext cx="191157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alpha val="62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290122" y="2201258"/>
            <a:ext cx="1911576" cy="875401"/>
            <a:chOff x="5831395" y="1495025"/>
            <a:chExt cx="1911576" cy="875401"/>
          </a:xfrm>
        </p:grpSpPr>
        <p:sp>
          <p:nvSpPr>
            <p:cNvPr id="66" name="文本框 65"/>
            <p:cNvSpPr txBox="1"/>
            <p:nvPr/>
          </p:nvSpPr>
          <p:spPr>
            <a:xfrm>
              <a:off x="5831396" y="1495025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cs typeface="+mn-ea"/>
                  <a:sym typeface="+mn-lt"/>
                </a:rPr>
                <a:t>Howard Allen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831395" y="1655897"/>
              <a:ext cx="16734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cs typeface="+mn-ea"/>
                  <a:sym typeface="+mn-lt"/>
                </a:rPr>
                <a:t>CEO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5831396" y="1834895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677298" y="2167403"/>
            <a:ext cx="1911575" cy="875401"/>
            <a:chOff x="5831396" y="2658177"/>
            <a:chExt cx="1911575" cy="875401"/>
          </a:xfrm>
        </p:grpSpPr>
        <p:sp>
          <p:nvSpPr>
            <p:cNvPr id="70" name="文本框 69"/>
            <p:cNvSpPr txBox="1"/>
            <p:nvPr/>
          </p:nvSpPr>
          <p:spPr>
            <a:xfrm>
              <a:off x="5831396" y="265817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cs typeface="+mn-ea"/>
                  <a:sym typeface="+mn-lt"/>
                </a:rPr>
                <a:t>Jim Burner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5831396" y="281904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cs typeface="+mn-ea"/>
                  <a:sym typeface="+mn-lt"/>
                </a:rPr>
                <a:t>Designer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831396" y="2998047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837730" y="4827500"/>
            <a:ext cx="1911575" cy="875401"/>
            <a:chOff x="5831396" y="3787037"/>
            <a:chExt cx="1911575" cy="875401"/>
          </a:xfrm>
        </p:grpSpPr>
        <p:sp>
          <p:nvSpPr>
            <p:cNvPr id="74" name="文本框 73"/>
            <p:cNvSpPr txBox="1"/>
            <p:nvPr/>
          </p:nvSpPr>
          <p:spPr>
            <a:xfrm>
              <a:off x="5831396" y="3787037"/>
              <a:ext cx="14664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100" dirty="0">
                  <a:solidFill>
                    <a:srgbClr val="939393"/>
                  </a:solidFill>
                  <a:cs typeface="+mn-ea"/>
                  <a:sym typeface="+mn-lt"/>
                </a:rPr>
                <a:t>Shila Akter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831396" y="3947909"/>
              <a:ext cx="129722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7755"/>
              <a:r>
                <a:rPr lang="en-US" altLang="zh-CN" sz="1050" dirty="0">
                  <a:solidFill>
                    <a:srgbClr val="939393"/>
                  </a:solidFill>
                  <a:cs typeface="+mn-ea"/>
                  <a:sym typeface="+mn-lt"/>
                </a:rPr>
                <a:t>Photographer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831396" y="4126907"/>
              <a:ext cx="19115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rgbClr val="939393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</a:t>
              </a:r>
            </a:p>
          </p:txBody>
        </p:sp>
      </p:grpSp>
      <p:sp>
        <p:nvSpPr>
          <p:cNvPr id="78" name="文本框 48"/>
          <p:cNvSpPr txBox="1">
            <a:spLocks noChangeArrowheads="1"/>
          </p:cNvSpPr>
          <p:nvPr/>
        </p:nvSpPr>
        <p:spPr bwMode="auto">
          <a:xfrm>
            <a:off x="323538" y="265998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项目成员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4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4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4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5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250"/>
                            </p:stCondLst>
                            <p:childTnLst>
                              <p:par>
                                <p:cTn id="90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ḻîďê"/>
          <p:cNvSpPr/>
          <p:nvPr/>
        </p:nvSpPr>
        <p:spPr>
          <a:xfrm rot="3600000">
            <a:off x="6566359" y="3593320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şlidè"/>
          <p:cNvSpPr/>
          <p:nvPr/>
        </p:nvSpPr>
        <p:spPr>
          <a:xfrm>
            <a:off x="5941555" y="4754780"/>
            <a:ext cx="666173" cy="487765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497989" y="291698"/>
                </a:moveTo>
                <a:lnTo>
                  <a:pt x="182311" y="291698"/>
                </a:lnTo>
                <a:lnTo>
                  <a:pt x="182311" y="364623"/>
                </a:lnTo>
                <a:lnTo>
                  <a:pt x="0" y="182311"/>
                </a:lnTo>
                <a:lnTo>
                  <a:pt x="182311" y="0"/>
                </a:lnTo>
                <a:lnTo>
                  <a:pt x="182311" y="72925"/>
                </a:lnTo>
                <a:lnTo>
                  <a:pt x="497989" y="72925"/>
                </a:lnTo>
                <a:lnTo>
                  <a:pt x="497989" y="29169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iṡḷîḑé"/>
          <p:cNvSpPr/>
          <p:nvPr/>
        </p:nvSpPr>
        <p:spPr>
          <a:xfrm rot="18000000">
            <a:off x="5248099" y="3632954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ïşļidè"/>
          <p:cNvSpPr txBox="1"/>
          <p:nvPr/>
        </p:nvSpPr>
        <p:spPr bwMode="auto">
          <a:xfrm>
            <a:off x="8142041" y="4807570"/>
            <a:ext cx="1531613" cy="309958"/>
          </a:xfrm>
          <a:prstGeom prst="rect">
            <a:avLst/>
          </a:prstGeom>
          <a:noFill/>
        </p:spPr>
        <p:txBody>
          <a:bodyPr wrap="none" lIns="360000" tIns="46800" rIns="90000" bIns="46800">
            <a:normAutofit fontScale="92500" lnSpcReduction="10000"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核心成员三</a:t>
            </a:r>
          </a:p>
        </p:txBody>
      </p:sp>
      <p:sp>
        <p:nvSpPr>
          <p:cNvPr id="18" name="îšḻïḓê"/>
          <p:cNvSpPr txBox="1"/>
          <p:nvPr/>
        </p:nvSpPr>
        <p:spPr bwMode="auto">
          <a:xfrm>
            <a:off x="8142041" y="5117528"/>
            <a:ext cx="2497612" cy="556179"/>
          </a:xfrm>
          <a:prstGeom prst="rect">
            <a:avLst/>
          </a:prstGeom>
          <a:noFill/>
        </p:spPr>
        <p:txBody>
          <a:bodyPr wrap="square" lIns="360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5" name="ïSľíďè"/>
          <p:cNvSpPr txBox="1"/>
          <p:nvPr/>
        </p:nvSpPr>
        <p:spPr bwMode="auto">
          <a:xfrm>
            <a:off x="5699937" y="1499239"/>
            <a:ext cx="1258976" cy="309958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92500" lnSpcReduction="10000"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核心成员一</a:t>
            </a:r>
          </a:p>
        </p:txBody>
      </p:sp>
      <p:sp>
        <p:nvSpPr>
          <p:cNvPr id="16" name="íşḷïḑé"/>
          <p:cNvSpPr txBox="1"/>
          <p:nvPr/>
        </p:nvSpPr>
        <p:spPr bwMode="auto">
          <a:xfrm>
            <a:off x="5268134" y="1809196"/>
            <a:ext cx="2122583" cy="709813"/>
          </a:xfrm>
          <a:prstGeom prst="rect">
            <a:avLst/>
          </a:prstGeom>
          <a:noFill/>
        </p:spPr>
        <p:txBody>
          <a:bodyPr wrap="square" lIns="90000" tIns="46800" rIns="90000" bIns="46800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13" name="isḻidè"/>
          <p:cNvSpPr txBox="1"/>
          <p:nvPr/>
        </p:nvSpPr>
        <p:spPr bwMode="auto">
          <a:xfrm>
            <a:off x="2917473" y="4701970"/>
            <a:ext cx="1531613" cy="309958"/>
          </a:xfrm>
          <a:prstGeom prst="rect">
            <a:avLst/>
          </a:prstGeom>
          <a:noFill/>
        </p:spPr>
        <p:txBody>
          <a:bodyPr wrap="none" lIns="90000" tIns="46800" rIns="360000" bIns="46800">
            <a:normAutofit fontScale="92500" lnSpcReduction="10000"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核心成员二</a:t>
            </a:r>
          </a:p>
        </p:txBody>
      </p:sp>
      <p:sp>
        <p:nvSpPr>
          <p:cNvPr id="14" name="îṡļïďe"/>
          <p:cNvSpPr txBox="1"/>
          <p:nvPr/>
        </p:nvSpPr>
        <p:spPr bwMode="auto">
          <a:xfrm>
            <a:off x="2059167" y="5011928"/>
            <a:ext cx="2389918" cy="556179"/>
          </a:xfrm>
          <a:prstGeom prst="rect">
            <a:avLst/>
          </a:prstGeom>
          <a:noFill/>
        </p:spPr>
        <p:txBody>
          <a:bodyPr wrap="square" lIns="90000" tIns="46800" rIns="360000" bIns="4680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bg1"/>
                </a:solidFill>
                <a:effectLst/>
                <a:cs typeface="+mn-ea"/>
                <a:sym typeface="+mn-lt"/>
              </a:rPr>
              <a:t>此部分内容作为文字排版占位显示 （建议使用主题字体）</a:t>
            </a:r>
          </a:p>
        </p:txBody>
      </p:sp>
      <p:sp>
        <p:nvSpPr>
          <p:cNvPr id="36" name="椭圆 35"/>
          <p:cNvSpPr/>
          <p:nvPr/>
        </p:nvSpPr>
        <p:spPr>
          <a:xfrm>
            <a:off x="5699937" y="2519009"/>
            <a:ext cx="907791" cy="90779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682991" y="4433934"/>
            <a:ext cx="907791" cy="90779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108576" y="4433933"/>
            <a:ext cx="907791" cy="90779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9" name="文本框 48"/>
          <p:cNvSpPr txBox="1">
            <a:spLocks noChangeArrowheads="1"/>
          </p:cNvSpPr>
          <p:nvPr/>
        </p:nvSpPr>
        <p:spPr bwMode="auto">
          <a:xfrm>
            <a:off x="399663" y="261393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核心成员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3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18" grpId="0"/>
      <p:bldP spid="15" grpId="0"/>
      <p:bldP spid="16" grpId="0"/>
      <p:bldP spid="13" grpId="0"/>
      <p:bldP spid="14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1386626" y="2398564"/>
            <a:ext cx="4872507" cy="35128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26"/>
          <p:cNvSpPr txBox="1"/>
          <p:nvPr/>
        </p:nvSpPr>
        <p:spPr>
          <a:xfrm>
            <a:off x="7116597" y="4441604"/>
            <a:ext cx="4913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400" dirty="0">
                <a:cs typeface="+mn-ea"/>
                <a:sym typeface="+mn-lt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16" name="文本框 48"/>
          <p:cNvSpPr txBox="1">
            <a:spLocks noChangeArrowheads="1"/>
          </p:cNvSpPr>
          <p:nvPr/>
        </p:nvSpPr>
        <p:spPr bwMode="auto">
          <a:xfrm>
            <a:off x="192618" y="339417"/>
            <a:ext cx="18882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产业背景</a:t>
            </a:r>
          </a:p>
        </p:txBody>
      </p:sp>
      <p:sp>
        <p:nvSpPr>
          <p:cNvPr id="19" name="íṡļiḍè"/>
          <p:cNvSpPr/>
          <p:nvPr/>
        </p:nvSpPr>
        <p:spPr>
          <a:xfrm>
            <a:off x="7116597" y="3998178"/>
            <a:ext cx="2360675" cy="320994"/>
          </a:xfrm>
          <a:prstGeom prst="rect">
            <a:avLst/>
          </a:prstGeom>
        </p:spPr>
        <p:txBody>
          <a:bodyPr wrap="none" lIns="90000" tIns="46800" rIns="90000" bIns="46800" anchor="b">
            <a:no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共享经济领创者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sľiďe"/>
          <p:cNvSpPr/>
          <p:nvPr/>
        </p:nvSpPr>
        <p:spPr bwMode="auto">
          <a:xfrm>
            <a:off x="719139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i$líďe"/>
          <p:cNvSpPr/>
          <p:nvPr/>
        </p:nvSpPr>
        <p:spPr bwMode="auto">
          <a:xfrm>
            <a:off x="3448426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íŝļîḑé"/>
          <p:cNvSpPr/>
          <p:nvPr/>
        </p:nvSpPr>
        <p:spPr bwMode="auto">
          <a:xfrm>
            <a:off x="6177713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îslíde"/>
          <p:cNvSpPr/>
          <p:nvPr/>
        </p:nvSpPr>
        <p:spPr bwMode="auto">
          <a:xfrm>
            <a:off x="8907001" y="2780928"/>
            <a:ext cx="2565861" cy="2665040"/>
          </a:xfrm>
          <a:prstGeom prst="rect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endParaRPr sz="2000" b="1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5" name="íşľîďe"/>
          <p:cNvGrpSpPr/>
          <p:nvPr/>
        </p:nvGrpSpPr>
        <p:grpSpPr>
          <a:xfrm>
            <a:off x="985920" y="3501007"/>
            <a:ext cx="2032295" cy="1296144"/>
            <a:chOff x="1732858" y="3623932"/>
            <a:chExt cx="2213143" cy="2149965"/>
          </a:xfrm>
        </p:grpSpPr>
        <p:sp>
          <p:nvSpPr>
            <p:cNvPr id="25" name="i$ļiďé"/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cs typeface="+mn-ea"/>
                  <a:sym typeface="+mn-lt"/>
                </a:rPr>
                <a:t>可行性分析一</a:t>
              </a:r>
            </a:p>
          </p:txBody>
        </p:sp>
        <p:sp>
          <p:nvSpPr>
            <p:cNvPr id="26" name="íŝlîḋê"/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</a:t>
              </a:r>
              <a:r>
                <a:rPr lang="zh-CN" altLang="en-US" sz="1000" dirty="0" smtClean="0">
                  <a:cs typeface="+mn-ea"/>
                  <a:sym typeface="+mn-lt"/>
                </a:rPr>
                <a:t>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6" name="îšļïďê"/>
          <p:cNvGrpSpPr/>
          <p:nvPr/>
        </p:nvGrpSpPr>
        <p:grpSpPr>
          <a:xfrm>
            <a:off x="3714740" y="3501007"/>
            <a:ext cx="2032295" cy="1296144"/>
            <a:chOff x="1732858" y="3623932"/>
            <a:chExt cx="2213143" cy="2149965"/>
          </a:xfrm>
        </p:grpSpPr>
        <p:sp>
          <p:nvSpPr>
            <p:cNvPr id="23" name="ïSľîďé"/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cs typeface="+mn-ea"/>
                  <a:sym typeface="+mn-lt"/>
                </a:rPr>
                <a:t>可行性分析二</a:t>
              </a:r>
            </a:p>
          </p:txBody>
        </p:sp>
        <p:sp>
          <p:nvSpPr>
            <p:cNvPr id="24" name="išḷïḑê"/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</a:t>
              </a:r>
              <a:r>
                <a:rPr lang="zh-CN" altLang="en-US" sz="1000" dirty="0" smtClean="0">
                  <a:cs typeface="+mn-ea"/>
                  <a:sym typeface="+mn-lt"/>
                </a:rPr>
                <a:t>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7" name="íšļíḋé"/>
          <p:cNvGrpSpPr/>
          <p:nvPr/>
        </p:nvGrpSpPr>
        <p:grpSpPr>
          <a:xfrm>
            <a:off x="6443559" y="3501007"/>
            <a:ext cx="2032295" cy="1296144"/>
            <a:chOff x="1732858" y="3623932"/>
            <a:chExt cx="2213143" cy="2149965"/>
          </a:xfrm>
        </p:grpSpPr>
        <p:sp>
          <p:nvSpPr>
            <p:cNvPr id="21" name="îS1idê"/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cs typeface="+mn-ea"/>
                  <a:sym typeface="+mn-lt"/>
                </a:rPr>
                <a:t>可行性分析三</a:t>
              </a:r>
            </a:p>
          </p:txBody>
        </p:sp>
        <p:sp>
          <p:nvSpPr>
            <p:cNvPr id="22" name="îš1idê"/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</a:t>
              </a:r>
              <a:r>
                <a:rPr lang="zh-CN" altLang="en-US" sz="1000" dirty="0" smtClean="0">
                  <a:cs typeface="+mn-ea"/>
                  <a:sym typeface="+mn-lt"/>
                </a:rPr>
                <a:t>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8" name="îṣļide"/>
          <p:cNvGrpSpPr/>
          <p:nvPr/>
        </p:nvGrpSpPr>
        <p:grpSpPr>
          <a:xfrm>
            <a:off x="9172379" y="3501007"/>
            <a:ext cx="2032295" cy="1296144"/>
            <a:chOff x="1732858" y="3623932"/>
            <a:chExt cx="2213143" cy="2149965"/>
          </a:xfrm>
        </p:grpSpPr>
        <p:sp>
          <p:nvSpPr>
            <p:cNvPr id="19" name="îşlîďe"/>
            <p:cNvSpPr txBox="1"/>
            <p:nvPr/>
          </p:nvSpPr>
          <p:spPr bwMode="auto">
            <a:xfrm>
              <a:off x="1732858" y="3623932"/>
              <a:ext cx="2213143" cy="283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600" b="1" dirty="0">
                  <a:cs typeface="+mn-ea"/>
                  <a:sym typeface="+mn-lt"/>
                </a:rPr>
                <a:t>可行性分析四</a:t>
              </a:r>
            </a:p>
          </p:txBody>
        </p:sp>
        <p:sp>
          <p:nvSpPr>
            <p:cNvPr id="20" name="ïṣļïḑé"/>
            <p:cNvSpPr txBox="1"/>
            <p:nvPr/>
          </p:nvSpPr>
          <p:spPr bwMode="auto">
            <a:xfrm>
              <a:off x="1732858" y="4298274"/>
              <a:ext cx="2213143" cy="14756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6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</a:t>
              </a:r>
              <a:r>
                <a:rPr lang="zh-CN" altLang="en-US" sz="1000" dirty="0" smtClean="0">
                  <a:cs typeface="+mn-ea"/>
                  <a:sym typeface="+mn-lt"/>
                </a:rPr>
                <a:t>）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sp>
        <p:nvSpPr>
          <p:cNvPr id="7" name="iSlîḋe"/>
          <p:cNvSpPr/>
          <p:nvPr/>
        </p:nvSpPr>
        <p:spPr>
          <a:xfrm>
            <a:off x="168436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ísļîḍê"/>
          <p:cNvSpPr/>
          <p:nvPr/>
        </p:nvSpPr>
        <p:spPr>
          <a:xfrm>
            <a:off x="441318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í$ļídè"/>
          <p:cNvSpPr/>
          <p:nvPr/>
        </p:nvSpPr>
        <p:spPr>
          <a:xfrm>
            <a:off x="714200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îṣḻîdê"/>
          <p:cNvSpPr/>
          <p:nvPr/>
        </p:nvSpPr>
        <p:spPr>
          <a:xfrm>
            <a:off x="9870829" y="2463230"/>
            <a:ext cx="635396" cy="635396"/>
          </a:xfrm>
          <a:prstGeom prst="ellipse">
            <a:avLst/>
          </a:prstGeom>
          <a:noFill/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000" b="1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48"/>
          <p:cNvSpPr txBox="1">
            <a:spLocks noChangeArrowheads="1"/>
          </p:cNvSpPr>
          <p:nvPr/>
        </p:nvSpPr>
        <p:spPr bwMode="auto">
          <a:xfrm>
            <a:off x="4730887" y="1510295"/>
            <a:ext cx="251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可行性分析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7" grpId="0" animBg="1"/>
      <p:bldP spid="8" grpId="0" animBg="1"/>
      <p:bldP spid="9" grpId="0" animBg="1"/>
      <p:bldP spid="10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703136" y="2687232"/>
            <a:ext cx="3704264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项目产品运营</a:t>
            </a:r>
          </a:p>
        </p:txBody>
      </p:sp>
      <p:sp>
        <p:nvSpPr>
          <p:cNvPr id="10" name="矩形 9"/>
          <p:cNvSpPr/>
          <p:nvPr/>
        </p:nvSpPr>
        <p:spPr>
          <a:xfrm>
            <a:off x="6546243" y="1530808"/>
            <a:ext cx="184731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zh-CN" sz="6600" b="1" dirty="0">
              <a:solidFill>
                <a:srgbClr val="F9B359"/>
              </a:solidFill>
              <a:cs typeface="+mn-ea"/>
              <a:sym typeface="+mn-lt"/>
            </a:endParaRPr>
          </a:p>
          <a:p>
            <a:pPr algn="ctr"/>
            <a:endParaRPr lang="zh-CN" altLang="en-US" sz="6600" b="1" dirty="0">
              <a:solidFill>
                <a:srgbClr val="F9B359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991100" y="2687232"/>
            <a:ext cx="0" cy="6155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4400856" y="2548746"/>
            <a:ext cx="454844" cy="437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5827" y="3507141"/>
            <a:ext cx="542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1" name="等腰三角形 10"/>
          <p:cNvSpPr/>
          <p:nvPr/>
        </p:nvSpPr>
        <p:spPr>
          <a:xfrm rot="1305024">
            <a:off x="-2425695" y="-2743939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7706098">
            <a:off x="10297949" y="4697208"/>
            <a:ext cx="4745283" cy="4321583"/>
          </a:xfrm>
          <a:prstGeom prst="triangle">
            <a:avLst>
              <a:gd name="adj" fmla="val 53151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6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071933" y="1728592"/>
            <a:ext cx="1884516" cy="18845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0342" y="1728592"/>
            <a:ext cx="1884516" cy="188451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33738" y="1728592"/>
            <a:ext cx="1884516" cy="1884516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06946" y="4036887"/>
            <a:ext cx="2821526" cy="1240709"/>
            <a:chOff x="1806946" y="4036887"/>
            <a:chExt cx="2821526" cy="1240709"/>
          </a:xfrm>
        </p:grpSpPr>
        <p:sp>
          <p:nvSpPr>
            <p:cNvPr id="17" name="iśḷïde"/>
            <p:cNvSpPr txBox="1"/>
            <p:nvPr/>
          </p:nvSpPr>
          <p:spPr>
            <a:xfrm>
              <a:off x="1806946" y="4411052"/>
              <a:ext cx="2821525" cy="866544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8" name="íṡļiḍè"/>
            <p:cNvSpPr/>
            <p:nvPr/>
          </p:nvSpPr>
          <p:spPr>
            <a:xfrm>
              <a:off x="1806947" y="4036887"/>
              <a:ext cx="2821525" cy="383658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服务项目一</a:t>
              </a:r>
            </a:p>
          </p:txBody>
        </p:sp>
      </p:grpSp>
      <p:grpSp>
        <p:nvGrpSpPr>
          <p:cNvPr id="19" name="îśľïḍe"/>
          <p:cNvGrpSpPr/>
          <p:nvPr/>
        </p:nvGrpSpPr>
        <p:grpSpPr>
          <a:xfrm>
            <a:off x="4978359" y="3895351"/>
            <a:ext cx="2821525" cy="1250202"/>
            <a:chOff x="8662573" y="1518902"/>
            <a:chExt cx="2578029" cy="1046002"/>
          </a:xfrm>
        </p:grpSpPr>
        <p:sp>
          <p:nvSpPr>
            <p:cNvPr id="20" name="iśḷïde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íṡļiḍ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服务项目二</a:t>
              </a:r>
            </a:p>
          </p:txBody>
        </p:sp>
      </p:grpSp>
      <p:grpSp>
        <p:nvGrpSpPr>
          <p:cNvPr id="22" name="îśľïḍe"/>
          <p:cNvGrpSpPr/>
          <p:nvPr/>
        </p:nvGrpSpPr>
        <p:grpSpPr>
          <a:xfrm>
            <a:off x="8149774" y="3884005"/>
            <a:ext cx="2821525" cy="1250202"/>
            <a:chOff x="8662573" y="1518902"/>
            <a:chExt cx="2578029" cy="1046002"/>
          </a:xfrm>
        </p:grpSpPr>
        <p:sp>
          <p:nvSpPr>
            <p:cNvPr id="23" name="iśḷïde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</p:spPr>
          <p:txBody>
            <a:bodyPr wrap="square" lIns="90000" tIns="46800" rIns="90000" bIns="46800" anchor="t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4" name="íṡļiḍ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</p:spPr>
          <p:txBody>
            <a:bodyPr wrap="none" lIns="90000" tIns="46800" rIns="90000" bIns="46800" anchor="b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服务项目三</a:t>
              </a:r>
            </a:p>
          </p:txBody>
        </p:sp>
      </p:grpSp>
      <p:sp>
        <p:nvSpPr>
          <p:cNvPr id="25" name="文本框 48"/>
          <p:cNvSpPr txBox="1">
            <a:spLocks noChangeArrowheads="1"/>
          </p:cNvSpPr>
          <p:nvPr/>
        </p:nvSpPr>
        <p:spPr bwMode="auto">
          <a:xfrm>
            <a:off x="283753" y="248515"/>
            <a:ext cx="1888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营运服务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SECTIONID" val="258,259,260,261,"/>
  <p:tag name="MH_CONTENTSID" val="257"/>
  <p:tag name="ISPRING_PRESENTATION_TITLE" val="简约黑色三角几何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1.6|0.7|0.8|0.6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.1|0.6|0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1.1|0.8|0.9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0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1.1|0.8|0.8|1.1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AUTOCOLOR" val="TRUE"/>
  <p:tag name="MH_TYPE" val="CONTENTS"/>
  <p:tag name="ID" val="626775"/>
  <p:tag name="TIMING" val="|2.1|0.7|0.3|0.8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7|0.8|0.6|0.7|0.7|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6|0.5|0.5|0.3|0.6|0.3|0.7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0.8|0.6|0.6|0.5|0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2|0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7|0.5|0.5|0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6|0.5|0.5|0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3010"/>
  <p:tag name="MH_LIBRARY" val="GRAPHIC"/>
  <p:tag name="TIMING" val="|0.7|0.6|0.5|0.5|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5|0.5|0.2|0.5|0.2|0.6|0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OTHERS"/>
  <p:tag name="ID" val="6267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|0.7|0.6|0.6|0.7|0.7|0.6|0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OTHERS"/>
  <p:tag name="ID" val="6267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NUMBER"/>
  <p:tag name="ID" val="626775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16172248"/>
  <p:tag name="MH_LIBRARY" val="CONTENTS"/>
  <p:tag name="MH_TYPE" val="ENTRY"/>
  <p:tag name="ID" val="626775"/>
  <p:tag name="MH_ORDER" val="3"/>
</p:tagLst>
</file>

<file path=ppt/theme/theme1.xml><?xml version="1.0" encoding="utf-8"?>
<a:theme xmlns:a="http://schemas.openxmlformats.org/drawingml/2006/main" name="www.2ppt.com">
  <a:themeElements>
    <a:clrScheme name="自定义 89">
      <a:dk1>
        <a:srgbClr val="F6EDED"/>
      </a:dk1>
      <a:lt1>
        <a:srgbClr val="FFFFFF"/>
      </a:lt1>
      <a:dk2>
        <a:srgbClr val="778495"/>
      </a:dk2>
      <a:lt2>
        <a:srgbClr val="F0F0F0"/>
      </a:lt2>
      <a:accent1>
        <a:srgbClr val="F9B359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9B359"/>
      </a:hlink>
      <a:folHlink>
        <a:srgbClr val="BFBFBF"/>
      </a:folHlink>
    </a:clrScheme>
    <a:fontScheme name="rjiu1riv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89">
      <a:dk1>
        <a:srgbClr val="F6EDED"/>
      </a:dk1>
      <a:lt1>
        <a:srgbClr val="FFFFFF"/>
      </a:lt1>
      <a:dk2>
        <a:srgbClr val="778495"/>
      </a:dk2>
      <a:lt2>
        <a:srgbClr val="F0F0F0"/>
      </a:lt2>
      <a:accent1>
        <a:srgbClr val="F9B359"/>
      </a:accent1>
      <a:accent2>
        <a:srgbClr val="D8D8D8"/>
      </a:accent2>
      <a:accent3>
        <a:srgbClr val="BFBFBF"/>
      </a:accent3>
      <a:accent4>
        <a:srgbClr val="A5A5A5"/>
      </a:accent4>
      <a:accent5>
        <a:srgbClr val="7F7F7F"/>
      </a:accent5>
      <a:accent6>
        <a:srgbClr val="595959"/>
      </a:accent6>
      <a:hlink>
        <a:srgbClr val="F9B359"/>
      </a:hlink>
      <a:folHlink>
        <a:srgbClr val="BFBFBF"/>
      </a:folHlink>
    </a:clrScheme>
    <a:fontScheme name="rjiu1riv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89">
    <a:dk1>
      <a:srgbClr val="F6EDED"/>
    </a:dk1>
    <a:lt1>
      <a:srgbClr val="FFFFFF"/>
    </a:lt1>
    <a:dk2>
      <a:srgbClr val="778495"/>
    </a:dk2>
    <a:lt2>
      <a:srgbClr val="F0F0F0"/>
    </a:lt2>
    <a:accent1>
      <a:srgbClr val="F9B359"/>
    </a:accent1>
    <a:accent2>
      <a:srgbClr val="D8D8D8"/>
    </a:accent2>
    <a:accent3>
      <a:srgbClr val="BFBFBF"/>
    </a:accent3>
    <a:accent4>
      <a:srgbClr val="A5A5A5"/>
    </a:accent4>
    <a:accent5>
      <a:srgbClr val="7F7F7F"/>
    </a:accent5>
    <a:accent6>
      <a:srgbClr val="595959"/>
    </a:accent6>
    <a:hlink>
      <a:srgbClr val="F9B35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宽屏</PresentationFormat>
  <Paragraphs>216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黑体</vt:lpstr>
      <vt:lpstr>宋体</vt:lpstr>
      <vt:lpstr>微软雅黑</vt:lpstr>
      <vt:lpstr>Arial</vt:lpstr>
      <vt:lpstr>Calibri</vt:lpstr>
      <vt:lpstr>www.2ppt.com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2017-09-16T07:28:00Z</dcterms:created>
  <dcterms:modified xsi:type="dcterms:W3CDTF">2023-01-10T06:12:11Z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B8CEC7673119467D85EA868B873E11E2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