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71" r:id="rId4"/>
    <p:sldId id="274" r:id="rId5"/>
    <p:sldId id="257" r:id="rId6"/>
    <p:sldId id="259" r:id="rId7"/>
    <p:sldId id="263" r:id="rId8"/>
    <p:sldId id="260" r:id="rId9"/>
    <p:sldId id="261" r:id="rId10"/>
    <p:sldId id="275" r:id="rId11"/>
    <p:sldId id="262" r:id="rId12"/>
    <p:sldId id="264" r:id="rId13"/>
    <p:sldId id="265" r:id="rId14"/>
    <p:sldId id="266" r:id="rId15"/>
    <p:sldId id="276" r:id="rId16"/>
    <p:sldId id="267" r:id="rId17"/>
    <p:sldId id="268" r:id="rId18"/>
    <p:sldId id="277" r:id="rId19"/>
    <p:sldId id="269" r:id="rId20"/>
    <p:sldId id="273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C77"/>
    <a:srgbClr val="303F52"/>
    <a:srgbClr val="767171"/>
    <a:srgbClr val="202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BEBB-C643-43CF-BFD7-8D030ACFBF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89B10B18-1D08-428E-A359-357A89A46581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B346BEBB-C643-43CF-BFD7-8D030ACFBF4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"/>
          <p:cNvSpPr/>
          <p:nvPr/>
        </p:nvSpPr>
        <p:spPr>
          <a:xfrm>
            <a:off x="0" y="4263390"/>
            <a:ext cx="12192000" cy="2594610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0" b="36333"/>
          <a:stretch>
            <a:fillRect/>
          </a:stretch>
        </p:blipFill>
        <p:spPr>
          <a:xfrm>
            <a:off x="7620000" y="0"/>
            <a:ext cx="4572000" cy="43662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r="47312" b="71000"/>
          <a:stretch>
            <a:fillRect/>
          </a:stretch>
        </p:blipFill>
        <p:spPr>
          <a:xfrm>
            <a:off x="4000500" y="0"/>
            <a:ext cx="2423160" cy="19888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0" y="2948940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spc="-150" dirty="0">
                <a:solidFill>
                  <a:srgbClr val="303F5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我的个人简历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0" y="4594830"/>
            <a:ext cx="1219200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求职人：</a:t>
            </a:r>
            <a:r>
              <a:rPr lang="en-US" altLang="zh-CN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    </a:t>
            </a:r>
            <a:r>
              <a:rPr lang="zh-CN" altLang="en-US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单位：</a:t>
            </a:r>
            <a:r>
              <a:rPr lang="en-US" altLang="zh-CN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lang="en-US" altLang="zh-CN" sz="28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8"/>
          <p:cNvSpPr/>
          <p:nvPr/>
        </p:nvSpPr>
        <p:spPr>
          <a:xfrm>
            <a:off x="0" y="3429000"/>
            <a:ext cx="12191999" cy="3429001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72000" y="517651"/>
            <a:ext cx="671288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b="1" spc="-150" dirty="0">
                <a:solidFill>
                  <a:srgbClr val="303F52"/>
                </a:solidFill>
                <a:latin typeface="Arial" panose="020B0604020202020204" pitchFamily="34" charset="0"/>
                <a:ea typeface="阿里巴巴普惠体 B" panose="00020600040101010101" pitchFamily="18" charset="-122"/>
                <a:cs typeface="Arial" panose="020B0604020202020204" pitchFamily="34" charset="0"/>
              </a:rPr>
              <a:t>02</a:t>
            </a:r>
            <a:endParaRPr lang="zh-CN" altLang="en-US" sz="23900" b="1" spc="-150" dirty="0">
              <a:solidFill>
                <a:srgbClr val="303F52"/>
              </a:solidFill>
              <a:latin typeface="Arial" panose="020B0604020202020204" pitchFamily="34" charset="0"/>
              <a:ea typeface="阿里巴巴普惠体 B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5822301" y="3942155"/>
            <a:ext cx="42122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过往经验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3736585" y="1763292"/>
            <a:ext cx="2557424" cy="907751"/>
            <a:chOff x="3666731" y="1984470"/>
            <a:chExt cx="2636520" cy="1447800"/>
          </a:xfrm>
        </p:grpSpPr>
        <p:sp>
          <p:nvSpPr>
            <p:cNvPr id="39" name="任意多边形 23"/>
            <p:cNvSpPr/>
            <p:nvPr/>
          </p:nvSpPr>
          <p:spPr>
            <a:xfrm>
              <a:off x="3666731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chemeClr val="tx2">
                    <a:lumMod val="7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0" name="文本框 35"/>
            <p:cNvSpPr txBox="1"/>
            <p:nvPr/>
          </p:nvSpPr>
          <p:spPr>
            <a:xfrm>
              <a:off x="3971726" y="2374826"/>
              <a:ext cx="2230360" cy="6670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baseline="-3000" dirty="0">
                  <a:solidFill>
                    <a:schemeClr val="bg1">
                      <a:lumMod val="9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599064" y="1763292"/>
            <a:ext cx="2557424" cy="907751"/>
            <a:chOff x="1436370" y="1984470"/>
            <a:chExt cx="2636520" cy="1447800"/>
          </a:xfrm>
        </p:grpSpPr>
        <p:sp>
          <p:nvSpPr>
            <p:cNvPr id="42" name="任意多边形 26"/>
            <p:cNvSpPr/>
            <p:nvPr/>
          </p:nvSpPr>
          <p:spPr>
            <a:xfrm>
              <a:off x="1436370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chemeClr val="tx2">
                    <a:lumMod val="7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3" name="文本框 43"/>
            <p:cNvSpPr txBox="1"/>
            <p:nvPr/>
          </p:nvSpPr>
          <p:spPr>
            <a:xfrm>
              <a:off x="1709209" y="2374825"/>
              <a:ext cx="2293960" cy="6670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baseline="-3000" dirty="0">
                  <a:solidFill>
                    <a:schemeClr val="bg1">
                      <a:lumMod val="9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11626" y="1763292"/>
            <a:ext cx="2557424" cy="907751"/>
            <a:chOff x="8127453" y="1984470"/>
            <a:chExt cx="2636520" cy="1447800"/>
          </a:xfrm>
        </p:grpSpPr>
        <p:sp>
          <p:nvSpPr>
            <p:cNvPr id="45" name="任意多边形 29"/>
            <p:cNvSpPr/>
            <p:nvPr/>
          </p:nvSpPr>
          <p:spPr>
            <a:xfrm>
              <a:off x="8127453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chemeClr val="tx2">
                    <a:lumMod val="7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6" name="文本框 46"/>
            <p:cNvSpPr txBox="1"/>
            <p:nvPr/>
          </p:nvSpPr>
          <p:spPr>
            <a:xfrm>
              <a:off x="8439016" y="2374826"/>
              <a:ext cx="2230360" cy="6670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baseline="-3000" dirty="0">
                  <a:solidFill>
                    <a:schemeClr val="bg1">
                      <a:lumMod val="9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874105" y="1763292"/>
            <a:ext cx="2557424" cy="907751"/>
            <a:chOff x="5897092" y="1984470"/>
            <a:chExt cx="2636520" cy="1447800"/>
          </a:xfrm>
        </p:grpSpPr>
        <p:sp>
          <p:nvSpPr>
            <p:cNvPr id="48" name="任意多边形 32"/>
            <p:cNvSpPr/>
            <p:nvPr/>
          </p:nvSpPr>
          <p:spPr>
            <a:xfrm>
              <a:off x="5897092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chemeClr val="tx2">
                    <a:lumMod val="7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9" name="文本框 49"/>
            <p:cNvSpPr txBox="1"/>
            <p:nvPr/>
          </p:nvSpPr>
          <p:spPr>
            <a:xfrm>
              <a:off x="6227711" y="2374829"/>
              <a:ext cx="2205655" cy="6670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baseline="-3000" dirty="0">
                  <a:solidFill>
                    <a:schemeClr val="bg1">
                      <a:lumMod val="9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</p:grpSp>
      <p:sp>
        <p:nvSpPr>
          <p:cNvPr id="77" name="矩形 76"/>
          <p:cNvSpPr/>
          <p:nvPr/>
        </p:nvSpPr>
        <p:spPr>
          <a:xfrm>
            <a:off x="2152342" y="294904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lang="en-US" altLang="zh-CN" sz="22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78" name="矩形 47"/>
          <p:cNvSpPr>
            <a:spLocks noChangeArrowheads="1"/>
          </p:cNvSpPr>
          <p:nvPr/>
        </p:nvSpPr>
        <p:spPr bwMode="auto">
          <a:xfrm>
            <a:off x="1857954" y="3428165"/>
            <a:ext cx="1907885" cy="184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79" name="矩形 78"/>
          <p:cNvSpPr/>
          <p:nvPr/>
        </p:nvSpPr>
        <p:spPr>
          <a:xfrm>
            <a:off x="4319647" y="294904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lang="en-US" altLang="zh-CN" sz="22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0" name="矩形 47"/>
          <p:cNvSpPr>
            <a:spLocks noChangeArrowheads="1"/>
          </p:cNvSpPr>
          <p:nvPr/>
        </p:nvSpPr>
        <p:spPr bwMode="auto">
          <a:xfrm>
            <a:off x="4067930" y="3428165"/>
            <a:ext cx="1875361" cy="184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81" name="矩形 80"/>
          <p:cNvSpPr/>
          <p:nvPr/>
        </p:nvSpPr>
        <p:spPr>
          <a:xfrm>
            <a:off x="6486952" y="294904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lang="en-US" altLang="zh-CN" sz="22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2" name="矩形 47"/>
          <p:cNvSpPr>
            <a:spLocks noChangeArrowheads="1"/>
          </p:cNvSpPr>
          <p:nvPr/>
        </p:nvSpPr>
        <p:spPr bwMode="auto">
          <a:xfrm>
            <a:off x="6245382" y="3428165"/>
            <a:ext cx="1892607" cy="184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83" name="矩形 82"/>
          <p:cNvSpPr/>
          <p:nvPr/>
        </p:nvSpPr>
        <p:spPr>
          <a:xfrm>
            <a:off x="8654256" y="294904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lang="en-US" altLang="zh-CN" sz="22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4" name="矩形 47"/>
          <p:cNvSpPr>
            <a:spLocks noChangeArrowheads="1"/>
          </p:cNvSpPr>
          <p:nvPr/>
        </p:nvSpPr>
        <p:spPr bwMode="auto">
          <a:xfrm>
            <a:off x="8440080" y="3428165"/>
            <a:ext cx="1874993" cy="184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4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4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4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4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4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4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4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4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4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4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4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63" name="Rectangle 118"/>
          <p:cNvSpPr/>
          <p:nvPr/>
        </p:nvSpPr>
        <p:spPr>
          <a:xfrm>
            <a:off x="0" y="4665831"/>
            <a:ext cx="12192000" cy="2192170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4" name="Group 62"/>
          <p:cNvGrpSpPr/>
          <p:nvPr/>
        </p:nvGrpSpPr>
        <p:grpSpPr>
          <a:xfrm rot="1235755" flipH="1">
            <a:off x="739567" y="2296416"/>
            <a:ext cx="6042159" cy="3384233"/>
            <a:chOff x="812493" y="1298947"/>
            <a:chExt cx="6862137" cy="3384233"/>
          </a:xfrm>
        </p:grpSpPr>
        <p:sp>
          <p:nvSpPr>
            <p:cNvPr id="65" name="Freeform 13"/>
            <p:cNvSpPr>
              <a:spLocks noEditPoints="1"/>
            </p:cNvSpPr>
            <p:nvPr/>
          </p:nvSpPr>
          <p:spPr bwMode="auto">
            <a:xfrm rot="1715850">
              <a:off x="812493" y="3764350"/>
              <a:ext cx="3665024" cy="918830"/>
            </a:xfrm>
            <a:custGeom>
              <a:avLst/>
              <a:gdLst>
                <a:gd name="T0" fmla="*/ 229 w 695"/>
                <a:gd name="T1" fmla="*/ 157 h 174"/>
                <a:gd name="T2" fmla="*/ 338 w 695"/>
                <a:gd name="T3" fmla="*/ 173 h 174"/>
                <a:gd name="T4" fmla="*/ 395 w 695"/>
                <a:gd name="T5" fmla="*/ 157 h 174"/>
                <a:gd name="T6" fmla="*/ 273 w 695"/>
                <a:gd name="T7" fmla="*/ 86 h 174"/>
                <a:gd name="T8" fmla="*/ 273 w 695"/>
                <a:gd name="T9" fmla="*/ 72 h 174"/>
                <a:gd name="T10" fmla="*/ 355 w 695"/>
                <a:gd name="T11" fmla="*/ 82 h 174"/>
                <a:gd name="T12" fmla="*/ 493 w 695"/>
                <a:gd name="T13" fmla="*/ 99 h 174"/>
                <a:gd name="T14" fmla="*/ 563 w 695"/>
                <a:gd name="T15" fmla="*/ 86 h 174"/>
                <a:gd name="T16" fmla="*/ 534 w 695"/>
                <a:gd name="T17" fmla="*/ 47 h 174"/>
                <a:gd name="T18" fmla="*/ 569 w 695"/>
                <a:gd name="T19" fmla="*/ 32 h 174"/>
                <a:gd name="T20" fmla="*/ 656 w 695"/>
                <a:gd name="T21" fmla="*/ 39 h 174"/>
                <a:gd name="T22" fmla="*/ 653 w 695"/>
                <a:gd name="T23" fmla="*/ 8 h 174"/>
                <a:gd name="T24" fmla="*/ 656 w 695"/>
                <a:gd name="T25" fmla="*/ 4 h 174"/>
                <a:gd name="T26" fmla="*/ 677 w 695"/>
                <a:gd name="T27" fmla="*/ 3 h 174"/>
                <a:gd name="T28" fmla="*/ 689 w 695"/>
                <a:gd name="T29" fmla="*/ 2 h 174"/>
                <a:gd name="T30" fmla="*/ 656 w 695"/>
                <a:gd name="T31" fmla="*/ 1 h 174"/>
                <a:gd name="T32" fmla="*/ 645 w 695"/>
                <a:gd name="T33" fmla="*/ 8 h 174"/>
                <a:gd name="T34" fmla="*/ 652 w 695"/>
                <a:gd name="T35" fmla="*/ 28 h 174"/>
                <a:gd name="T36" fmla="*/ 633 w 695"/>
                <a:gd name="T37" fmla="*/ 32 h 174"/>
                <a:gd name="T38" fmla="*/ 631 w 695"/>
                <a:gd name="T39" fmla="*/ 31 h 174"/>
                <a:gd name="T40" fmla="*/ 623 w 695"/>
                <a:gd name="T41" fmla="*/ 29 h 174"/>
                <a:gd name="T42" fmla="*/ 588 w 695"/>
                <a:gd name="T43" fmla="*/ 27 h 174"/>
                <a:gd name="T44" fmla="*/ 573 w 695"/>
                <a:gd name="T45" fmla="*/ 24 h 174"/>
                <a:gd name="T46" fmla="*/ 562 w 695"/>
                <a:gd name="T47" fmla="*/ 22 h 174"/>
                <a:gd name="T48" fmla="*/ 532 w 695"/>
                <a:gd name="T49" fmla="*/ 21 h 174"/>
                <a:gd name="T50" fmla="*/ 498 w 695"/>
                <a:gd name="T51" fmla="*/ 36 h 174"/>
                <a:gd name="T52" fmla="*/ 500 w 695"/>
                <a:gd name="T53" fmla="*/ 43 h 174"/>
                <a:gd name="T54" fmla="*/ 516 w 695"/>
                <a:gd name="T55" fmla="*/ 47 h 174"/>
                <a:gd name="T56" fmla="*/ 509 w 695"/>
                <a:gd name="T57" fmla="*/ 51 h 174"/>
                <a:gd name="T58" fmla="*/ 529 w 695"/>
                <a:gd name="T59" fmla="*/ 74 h 174"/>
                <a:gd name="T60" fmla="*/ 535 w 695"/>
                <a:gd name="T61" fmla="*/ 83 h 174"/>
                <a:gd name="T62" fmla="*/ 515 w 695"/>
                <a:gd name="T63" fmla="*/ 91 h 174"/>
                <a:gd name="T64" fmla="*/ 466 w 695"/>
                <a:gd name="T65" fmla="*/ 86 h 174"/>
                <a:gd name="T66" fmla="*/ 444 w 695"/>
                <a:gd name="T67" fmla="*/ 84 h 174"/>
                <a:gd name="T68" fmla="*/ 435 w 695"/>
                <a:gd name="T69" fmla="*/ 82 h 174"/>
                <a:gd name="T70" fmla="*/ 418 w 695"/>
                <a:gd name="T71" fmla="*/ 82 h 174"/>
                <a:gd name="T72" fmla="*/ 383 w 695"/>
                <a:gd name="T73" fmla="*/ 77 h 174"/>
                <a:gd name="T74" fmla="*/ 346 w 695"/>
                <a:gd name="T75" fmla="*/ 71 h 174"/>
                <a:gd name="T76" fmla="*/ 307 w 695"/>
                <a:gd name="T77" fmla="*/ 68 h 174"/>
                <a:gd name="T78" fmla="*/ 240 w 695"/>
                <a:gd name="T79" fmla="*/ 69 h 174"/>
                <a:gd name="T80" fmla="*/ 241 w 695"/>
                <a:gd name="T81" fmla="*/ 78 h 174"/>
                <a:gd name="T82" fmla="*/ 247 w 695"/>
                <a:gd name="T83" fmla="*/ 84 h 174"/>
                <a:gd name="T84" fmla="*/ 245 w 695"/>
                <a:gd name="T85" fmla="*/ 86 h 174"/>
                <a:gd name="T86" fmla="*/ 269 w 695"/>
                <a:gd name="T87" fmla="*/ 98 h 174"/>
                <a:gd name="T88" fmla="*/ 293 w 695"/>
                <a:gd name="T89" fmla="*/ 111 h 174"/>
                <a:gd name="T90" fmla="*/ 308 w 695"/>
                <a:gd name="T91" fmla="*/ 118 h 174"/>
                <a:gd name="T92" fmla="*/ 332 w 695"/>
                <a:gd name="T93" fmla="*/ 128 h 174"/>
                <a:gd name="T94" fmla="*/ 352 w 695"/>
                <a:gd name="T95" fmla="*/ 144 h 174"/>
                <a:gd name="T96" fmla="*/ 371 w 695"/>
                <a:gd name="T97" fmla="*/ 156 h 174"/>
                <a:gd name="T98" fmla="*/ 370 w 695"/>
                <a:gd name="T99" fmla="*/ 167 h 174"/>
                <a:gd name="T100" fmla="*/ 281 w 695"/>
                <a:gd name="T101" fmla="*/ 157 h 174"/>
                <a:gd name="T102" fmla="*/ 249 w 695"/>
                <a:gd name="T103" fmla="*/ 152 h 174"/>
                <a:gd name="T104" fmla="*/ 160 w 695"/>
                <a:gd name="T105" fmla="*/ 140 h 174"/>
                <a:gd name="T106" fmla="*/ 79 w 695"/>
                <a:gd name="T107" fmla="*/ 123 h 174"/>
                <a:gd name="T108" fmla="*/ 656 w 695"/>
                <a:gd name="T109" fmla="*/ 33 h 174"/>
                <a:gd name="T110" fmla="*/ 648 w 695"/>
                <a:gd name="T111" fmla="*/ 5 h 174"/>
                <a:gd name="T112" fmla="*/ 655 w 695"/>
                <a:gd name="T113" fmla="*/ 33 h 174"/>
                <a:gd name="T114" fmla="*/ 648 w 695"/>
                <a:gd name="T115" fmla="*/ 37 h 174"/>
                <a:gd name="T116" fmla="*/ 535 w 695"/>
                <a:gd name="T117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95" h="174">
                  <a:moveTo>
                    <a:pt x="78" y="130"/>
                  </a:moveTo>
                  <a:cubicBezTo>
                    <a:pt x="88" y="132"/>
                    <a:pt x="101" y="134"/>
                    <a:pt x="109" y="136"/>
                  </a:cubicBezTo>
                  <a:cubicBezTo>
                    <a:pt x="147" y="143"/>
                    <a:pt x="179" y="151"/>
                    <a:pt x="220" y="157"/>
                  </a:cubicBezTo>
                  <a:cubicBezTo>
                    <a:pt x="219" y="157"/>
                    <a:pt x="222" y="157"/>
                    <a:pt x="225" y="157"/>
                  </a:cubicBezTo>
                  <a:cubicBezTo>
                    <a:pt x="224" y="157"/>
                    <a:pt x="224" y="157"/>
                    <a:pt x="224" y="157"/>
                  </a:cubicBezTo>
                  <a:cubicBezTo>
                    <a:pt x="229" y="157"/>
                    <a:pt x="229" y="157"/>
                    <a:pt x="229" y="157"/>
                  </a:cubicBezTo>
                  <a:cubicBezTo>
                    <a:pt x="232" y="157"/>
                    <a:pt x="229" y="158"/>
                    <a:pt x="226" y="158"/>
                  </a:cubicBezTo>
                  <a:cubicBezTo>
                    <a:pt x="242" y="160"/>
                    <a:pt x="257" y="162"/>
                    <a:pt x="272" y="165"/>
                  </a:cubicBezTo>
                  <a:cubicBezTo>
                    <a:pt x="275" y="164"/>
                    <a:pt x="280" y="166"/>
                    <a:pt x="283" y="165"/>
                  </a:cubicBezTo>
                  <a:cubicBezTo>
                    <a:pt x="283" y="166"/>
                    <a:pt x="283" y="166"/>
                    <a:pt x="282" y="166"/>
                  </a:cubicBezTo>
                  <a:cubicBezTo>
                    <a:pt x="294" y="167"/>
                    <a:pt x="295" y="167"/>
                    <a:pt x="303" y="169"/>
                  </a:cubicBezTo>
                  <a:cubicBezTo>
                    <a:pt x="314" y="171"/>
                    <a:pt x="325" y="172"/>
                    <a:pt x="338" y="173"/>
                  </a:cubicBezTo>
                  <a:cubicBezTo>
                    <a:pt x="346" y="174"/>
                    <a:pt x="351" y="174"/>
                    <a:pt x="366" y="173"/>
                  </a:cubicBezTo>
                  <a:cubicBezTo>
                    <a:pt x="367" y="173"/>
                    <a:pt x="372" y="173"/>
                    <a:pt x="375" y="172"/>
                  </a:cubicBezTo>
                  <a:cubicBezTo>
                    <a:pt x="379" y="171"/>
                    <a:pt x="379" y="171"/>
                    <a:pt x="379" y="171"/>
                  </a:cubicBezTo>
                  <a:cubicBezTo>
                    <a:pt x="396" y="166"/>
                    <a:pt x="387" y="169"/>
                    <a:pt x="391" y="167"/>
                  </a:cubicBezTo>
                  <a:cubicBezTo>
                    <a:pt x="398" y="163"/>
                    <a:pt x="396" y="163"/>
                    <a:pt x="397" y="161"/>
                  </a:cubicBezTo>
                  <a:cubicBezTo>
                    <a:pt x="397" y="160"/>
                    <a:pt x="396" y="158"/>
                    <a:pt x="395" y="157"/>
                  </a:cubicBezTo>
                  <a:cubicBezTo>
                    <a:pt x="389" y="149"/>
                    <a:pt x="378" y="143"/>
                    <a:pt x="368" y="136"/>
                  </a:cubicBezTo>
                  <a:cubicBezTo>
                    <a:pt x="347" y="123"/>
                    <a:pt x="322" y="111"/>
                    <a:pt x="300" y="97"/>
                  </a:cubicBezTo>
                  <a:cubicBezTo>
                    <a:pt x="292" y="96"/>
                    <a:pt x="289" y="93"/>
                    <a:pt x="282" y="92"/>
                  </a:cubicBezTo>
                  <a:cubicBezTo>
                    <a:pt x="283" y="91"/>
                    <a:pt x="283" y="91"/>
                    <a:pt x="283" y="91"/>
                  </a:cubicBezTo>
                  <a:cubicBezTo>
                    <a:pt x="278" y="90"/>
                    <a:pt x="279" y="89"/>
                    <a:pt x="277" y="86"/>
                  </a:cubicBezTo>
                  <a:cubicBezTo>
                    <a:pt x="276" y="86"/>
                    <a:pt x="275" y="85"/>
                    <a:pt x="273" y="86"/>
                  </a:cubicBezTo>
                  <a:cubicBezTo>
                    <a:pt x="270" y="85"/>
                    <a:pt x="274" y="83"/>
                    <a:pt x="271" y="82"/>
                  </a:cubicBezTo>
                  <a:cubicBezTo>
                    <a:pt x="272" y="82"/>
                    <a:pt x="270" y="83"/>
                    <a:pt x="270" y="82"/>
                  </a:cubicBezTo>
                  <a:cubicBezTo>
                    <a:pt x="262" y="79"/>
                    <a:pt x="272" y="82"/>
                    <a:pt x="269" y="77"/>
                  </a:cubicBezTo>
                  <a:cubicBezTo>
                    <a:pt x="267" y="76"/>
                    <a:pt x="264" y="74"/>
                    <a:pt x="262" y="72"/>
                  </a:cubicBezTo>
                  <a:cubicBezTo>
                    <a:pt x="265" y="72"/>
                    <a:pt x="269" y="72"/>
                    <a:pt x="272" y="73"/>
                  </a:cubicBezTo>
                  <a:cubicBezTo>
                    <a:pt x="270" y="73"/>
                    <a:pt x="271" y="72"/>
                    <a:pt x="273" y="72"/>
                  </a:cubicBezTo>
                  <a:cubicBezTo>
                    <a:pt x="273" y="74"/>
                    <a:pt x="281" y="72"/>
                    <a:pt x="284" y="73"/>
                  </a:cubicBezTo>
                  <a:cubicBezTo>
                    <a:pt x="283" y="73"/>
                    <a:pt x="281" y="73"/>
                    <a:pt x="280" y="73"/>
                  </a:cubicBezTo>
                  <a:cubicBezTo>
                    <a:pt x="288" y="75"/>
                    <a:pt x="297" y="75"/>
                    <a:pt x="304" y="76"/>
                  </a:cubicBezTo>
                  <a:cubicBezTo>
                    <a:pt x="314" y="76"/>
                    <a:pt x="320" y="79"/>
                    <a:pt x="327" y="78"/>
                  </a:cubicBezTo>
                  <a:cubicBezTo>
                    <a:pt x="325" y="79"/>
                    <a:pt x="330" y="79"/>
                    <a:pt x="331" y="80"/>
                  </a:cubicBezTo>
                  <a:cubicBezTo>
                    <a:pt x="341" y="79"/>
                    <a:pt x="345" y="82"/>
                    <a:pt x="355" y="82"/>
                  </a:cubicBezTo>
                  <a:cubicBezTo>
                    <a:pt x="354" y="82"/>
                    <a:pt x="354" y="82"/>
                    <a:pt x="354" y="82"/>
                  </a:cubicBezTo>
                  <a:cubicBezTo>
                    <a:pt x="376" y="85"/>
                    <a:pt x="398" y="88"/>
                    <a:pt x="422" y="90"/>
                  </a:cubicBezTo>
                  <a:cubicBezTo>
                    <a:pt x="436" y="92"/>
                    <a:pt x="446" y="95"/>
                    <a:pt x="463" y="96"/>
                  </a:cubicBezTo>
                  <a:cubicBezTo>
                    <a:pt x="466" y="96"/>
                    <a:pt x="464" y="96"/>
                    <a:pt x="467" y="96"/>
                  </a:cubicBezTo>
                  <a:cubicBezTo>
                    <a:pt x="470" y="96"/>
                    <a:pt x="466" y="96"/>
                    <a:pt x="467" y="96"/>
                  </a:cubicBezTo>
                  <a:cubicBezTo>
                    <a:pt x="475" y="97"/>
                    <a:pt x="483" y="98"/>
                    <a:pt x="493" y="99"/>
                  </a:cubicBezTo>
                  <a:cubicBezTo>
                    <a:pt x="494" y="99"/>
                    <a:pt x="497" y="99"/>
                    <a:pt x="497" y="99"/>
                  </a:cubicBezTo>
                  <a:cubicBezTo>
                    <a:pt x="501" y="100"/>
                    <a:pt x="508" y="100"/>
                    <a:pt x="516" y="100"/>
                  </a:cubicBezTo>
                  <a:cubicBezTo>
                    <a:pt x="520" y="100"/>
                    <a:pt x="524" y="100"/>
                    <a:pt x="530" y="100"/>
                  </a:cubicBezTo>
                  <a:cubicBezTo>
                    <a:pt x="534" y="101"/>
                    <a:pt x="558" y="94"/>
                    <a:pt x="557" y="93"/>
                  </a:cubicBezTo>
                  <a:cubicBezTo>
                    <a:pt x="549" y="96"/>
                    <a:pt x="562" y="89"/>
                    <a:pt x="560" y="87"/>
                  </a:cubicBezTo>
                  <a:cubicBezTo>
                    <a:pt x="561" y="86"/>
                    <a:pt x="562" y="86"/>
                    <a:pt x="563" y="86"/>
                  </a:cubicBezTo>
                  <a:cubicBezTo>
                    <a:pt x="564" y="83"/>
                    <a:pt x="563" y="81"/>
                    <a:pt x="563" y="77"/>
                  </a:cubicBezTo>
                  <a:cubicBezTo>
                    <a:pt x="562" y="76"/>
                    <a:pt x="559" y="76"/>
                    <a:pt x="559" y="74"/>
                  </a:cubicBezTo>
                  <a:cubicBezTo>
                    <a:pt x="561" y="72"/>
                    <a:pt x="557" y="70"/>
                    <a:pt x="557" y="68"/>
                  </a:cubicBezTo>
                  <a:cubicBezTo>
                    <a:pt x="554" y="69"/>
                    <a:pt x="551" y="68"/>
                    <a:pt x="550" y="66"/>
                  </a:cubicBezTo>
                  <a:cubicBezTo>
                    <a:pt x="554" y="65"/>
                    <a:pt x="554" y="65"/>
                    <a:pt x="554" y="65"/>
                  </a:cubicBezTo>
                  <a:cubicBezTo>
                    <a:pt x="548" y="61"/>
                    <a:pt x="545" y="52"/>
                    <a:pt x="534" y="47"/>
                  </a:cubicBezTo>
                  <a:cubicBezTo>
                    <a:pt x="536" y="46"/>
                    <a:pt x="536" y="46"/>
                    <a:pt x="536" y="46"/>
                  </a:cubicBezTo>
                  <a:cubicBezTo>
                    <a:pt x="528" y="41"/>
                    <a:pt x="524" y="34"/>
                    <a:pt x="521" y="29"/>
                  </a:cubicBezTo>
                  <a:cubicBezTo>
                    <a:pt x="521" y="29"/>
                    <a:pt x="520" y="30"/>
                    <a:pt x="527" y="30"/>
                  </a:cubicBezTo>
                  <a:cubicBezTo>
                    <a:pt x="534" y="29"/>
                    <a:pt x="537" y="29"/>
                    <a:pt x="543" y="29"/>
                  </a:cubicBezTo>
                  <a:cubicBezTo>
                    <a:pt x="546" y="29"/>
                    <a:pt x="546" y="30"/>
                    <a:pt x="547" y="30"/>
                  </a:cubicBezTo>
                  <a:cubicBezTo>
                    <a:pt x="555" y="31"/>
                    <a:pt x="560" y="33"/>
                    <a:pt x="569" y="32"/>
                  </a:cubicBezTo>
                  <a:cubicBezTo>
                    <a:pt x="568" y="33"/>
                    <a:pt x="568" y="33"/>
                    <a:pt x="568" y="33"/>
                  </a:cubicBezTo>
                  <a:cubicBezTo>
                    <a:pt x="575" y="33"/>
                    <a:pt x="586" y="34"/>
                    <a:pt x="592" y="35"/>
                  </a:cubicBezTo>
                  <a:cubicBezTo>
                    <a:pt x="595" y="35"/>
                    <a:pt x="603" y="36"/>
                    <a:pt x="601" y="35"/>
                  </a:cubicBezTo>
                  <a:cubicBezTo>
                    <a:pt x="604" y="35"/>
                    <a:pt x="600" y="36"/>
                    <a:pt x="605" y="36"/>
                  </a:cubicBezTo>
                  <a:cubicBezTo>
                    <a:pt x="600" y="36"/>
                    <a:pt x="600" y="36"/>
                    <a:pt x="600" y="36"/>
                  </a:cubicBezTo>
                  <a:cubicBezTo>
                    <a:pt x="618" y="38"/>
                    <a:pt x="625" y="42"/>
                    <a:pt x="656" y="39"/>
                  </a:cubicBezTo>
                  <a:cubicBezTo>
                    <a:pt x="672" y="35"/>
                    <a:pt x="667" y="30"/>
                    <a:pt x="667" y="26"/>
                  </a:cubicBezTo>
                  <a:cubicBezTo>
                    <a:pt x="665" y="25"/>
                    <a:pt x="664" y="21"/>
                    <a:pt x="659" y="21"/>
                  </a:cubicBezTo>
                  <a:cubicBezTo>
                    <a:pt x="661" y="20"/>
                    <a:pt x="661" y="20"/>
                    <a:pt x="661" y="20"/>
                  </a:cubicBezTo>
                  <a:cubicBezTo>
                    <a:pt x="659" y="18"/>
                    <a:pt x="657" y="14"/>
                    <a:pt x="655" y="11"/>
                  </a:cubicBezTo>
                  <a:cubicBezTo>
                    <a:pt x="655" y="9"/>
                    <a:pt x="653" y="10"/>
                    <a:pt x="651" y="8"/>
                  </a:cubicBezTo>
                  <a:cubicBezTo>
                    <a:pt x="653" y="8"/>
                    <a:pt x="653" y="8"/>
                    <a:pt x="653" y="8"/>
                  </a:cubicBezTo>
                  <a:cubicBezTo>
                    <a:pt x="651" y="6"/>
                    <a:pt x="649" y="6"/>
                    <a:pt x="647" y="6"/>
                  </a:cubicBezTo>
                  <a:cubicBezTo>
                    <a:pt x="648" y="5"/>
                    <a:pt x="648" y="5"/>
                    <a:pt x="648" y="5"/>
                  </a:cubicBezTo>
                  <a:cubicBezTo>
                    <a:pt x="649" y="5"/>
                    <a:pt x="650" y="4"/>
                    <a:pt x="651" y="4"/>
                  </a:cubicBezTo>
                  <a:cubicBezTo>
                    <a:pt x="652" y="5"/>
                    <a:pt x="653" y="5"/>
                    <a:pt x="654" y="5"/>
                  </a:cubicBezTo>
                  <a:cubicBezTo>
                    <a:pt x="653" y="5"/>
                    <a:pt x="654" y="5"/>
                    <a:pt x="654" y="4"/>
                  </a:cubicBezTo>
                  <a:cubicBezTo>
                    <a:pt x="655" y="4"/>
                    <a:pt x="655" y="4"/>
                    <a:pt x="656" y="4"/>
                  </a:cubicBezTo>
                  <a:cubicBezTo>
                    <a:pt x="662" y="4"/>
                    <a:pt x="666" y="4"/>
                    <a:pt x="668" y="3"/>
                  </a:cubicBezTo>
                  <a:cubicBezTo>
                    <a:pt x="666" y="4"/>
                    <a:pt x="671" y="4"/>
                    <a:pt x="667" y="4"/>
                  </a:cubicBezTo>
                  <a:cubicBezTo>
                    <a:pt x="671" y="4"/>
                    <a:pt x="674" y="4"/>
                    <a:pt x="677" y="4"/>
                  </a:cubicBezTo>
                  <a:cubicBezTo>
                    <a:pt x="676" y="4"/>
                    <a:pt x="675" y="4"/>
                    <a:pt x="674" y="4"/>
                  </a:cubicBezTo>
                  <a:cubicBezTo>
                    <a:pt x="678" y="3"/>
                    <a:pt x="682" y="3"/>
                    <a:pt x="682" y="3"/>
                  </a:cubicBezTo>
                  <a:cubicBezTo>
                    <a:pt x="680" y="3"/>
                    <a:pt x="679" y="3"/>
                    <a:pt x="677" y="3"/>
                  </a:cubicBezTo>
                  <a:cubicBezTo>
                    <a:pt x="679" y="2"/>
                    <a:pt x="687" y="2"/>
                    <a:pt x="687" y="3"/>
                  </a:cubicBezTo>
                  <a:cubicBezTo>
                    <a:pt x="687" y="4"/>
                    <a:pt x="681" y="4"/>
                    <a:pt x="683" y="4"/>
                  </a:cubicBezTo>
                  <a:cubicBezTo>
                    <a:pt x="695" y="4"/>
                    <a:pt x="695" y="4"/>
                    <a:pt x="695" y="4"/>
                  </a:cubicBezTo>
                  <a:cubicBezTo>
                    <a:pt x="692" y="4"/>
                    <a:pt x="691" y="3"/>
                    <a:pt x="693" y="3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82" y="2"/>
                    <a:pt x="677" y="1"/>
                    <a:pt x="668" y="1"/>
                  </a:cubicBezTo>
                  <a:cubicBezTo>
                    <a:pt x="670" y="2"/>
                    <a:pt x="670" y="2"/>
                    <a:pt x="670" y="2"/>
                  </a:cubicBezTo>
                  <a:cubicBezTo>
                    <a:pt x="665" y="2"/>
                    <a:pt x="659" y="3"/>
                    <a:pt x="655" y="3"/>
                  </a:cubicBezTo>
                  <a:cubicBezTo>
                    <a:pt x="658" y="2"/>
                    <a:pt x="656" y="2"/>
                    <a:pt x="657" y="2"/>
                  </a:cubicBezTo>
                  <a:cubicBezTo>
                    <a:pt x="655" y="2"/>
                    <a:pt x="654" y="2"/>
                    <a:pt x="652" y="2"/>
                  </a:cubicBezTo>
                  <a:cubicBezTo>
                    <a:pt x="656" y="1"/>
                    <a:pt x="656" y="1"/>
                    <a:pt x="656" y="1"/>
                  </a:cubicBezTo>
                  <a:cubicBezTo>
                    <a:pt x="655" y="1"/>
                    <a:pt x="654" y="2"/>
                    <a:pt x="652" y="2"/>
                  </a:cubicBezTo>
                  <a:cubicBezTo>
                    <a:pt x="649" y="3"/>
                    <a:pt x="655" y="0"/>
                    <a:pt x="645" y="4"/>
                  </a:cubicBezTo>
                  <a:cubicBezTo>
                    <a:pt x="644" y="4"/>
                    <a:pt x="644" y="4"/>
                    <a:pt x="644" y="4"/>
                  </a:cubicBezTo>
                  <a:cubicBezTo>
                    <a:pt x="644" y="6"/>
                    <a:pt x="643" y="7"/>
                    <a:pt x="643" y="7"/>
                  </a:cubicBezTo>
                  <a:cubicBezTo>
                    <a:pt x="643" y="7"/>
                    <a:pt x="643" y="7"/>
                    <a:pt x="643" y="7"/>
                  </a:cubicBezTo>
                  <a:cubicBezTo>
                    <a:pt x="641" y="10"/>
                    <a:pt x="645" y="6"/>
                    <a:pt x="645" y="8"/>
                  </a:cubicBezTo>
                  <a:cubicBezTo>
                    <a:pt x="644" y="9"/>
                    <a:pt x="641" y="9"/>
                    <a:pt x="640" y="11"/>
                  </a:cubicBezTo>
                  <a:cubicBezTo>
                    <a:pt x="640" y="13"/>
                    <a:pt x="645" y="16"/>
                    <a:pt x="644" y="19"/>
                  </a:cubicBezTo>
                  <a:cubicBezTo>
                    <a:pt x="647" y="21"/>
                    <a:pt x="650" y="23"/>
                    <a:pt x="653" y="24"/>
                  </a:cubicBezTo>
                  <a:cubicBezTo>
                    <a:pt x="654" y="25"/>
                    <a:pt x="649" y="25"/>
                    <a:pt x="652" y="26"/>
                  </a:cubicBezTo>
                  <a:cubicBezTo>
                    <a:pt x="650" y="26"/>
                    <a:pt x="649" y="26"/>
                    <a:pt x="648" y="27"/>
                  </a:cubicBezTo>
                  <a:cubicBezTo>
                    <a:pt x="650" y="27"/>
                    <a:pt x="650" y="30"/>
                    <a:pt x="652" y="28"/>
                  </a:cubicBezTo>
                  <a:cubicBezTo>
                    <a:pt x="653" y="30"/>
                    <a:pt x="654" y="32"/>
                    <a:pt x="653" y="33"/>
                  </a:cubicBezTo>
                  <a:cubicBezTo>
                    <a:pt x="652" y="33"/>
                    <a:pt x="650" y="33"/>
                    <a:pt x="649" y="33"/>
                  </a:cubicBezTo>
                  <a:cubicBezTo>
                    <a:pt x="648" y="34"/>
                    <a:pt x="650" y="34"/>
                    <a:pt x="646" y="34"/>
                  </a:cubicBezTo>
                  <a:cubicBezTo>
                    <a:pt x="638" y="35"/>
                    <a:pt x="640" y="33"/>
                    <a:pt x="639" y="32"/>
                  </a:cubicBezTo>
                  <a:cubicBezTo>
                    <a:pt x="643" y="32"/>
                    <a:pt x="643" y="32"/>
                    <a:pt x="643" y="32"/>
                  </a:cubicBezTo>
                  <a:cubicBezTo>
                    <a:pt x="640" y="32"/>
                    <a:pt x="637" y="32"/>
                    <a:pt x="633" y="32"/>
                  </a:cubicBezTo>
                  <a:cubicBezTo>
                    <a:pt x="635" y="30"/>
                    <a:pt x="640" y="32"/>
                    <a:pt x="643" y="32"/>
                  </a:cubicBezTo>
                  <a:cubicBezTo>
                    <a:pt x="642" y="30"/>
                    <a:pt x="642" y="30"/>
                    <a:pt x="642" y="30"/>
                  </a:cubicBezTo>
                  <a:cubicBezTo>
                    <a:pt x="636" y="29"/>
                    <a:pt x="638" y="31"/>
                    <a:pt x="632" y="30"/>
                  </a:cubicBezTo>
                  <a:cubicBezTo>
                    <a:pt x="634" y="30"/>
                    <a:pt x="634" y="30"/>
                    <a:pt x="634" y="30"/>
                  </a:cubicBezTo>
                  <a:cubicBezTo>
                    <a:pt x="629" y="29"/>
                    <a:pt x="629" y="29"/>
                    <a:pt x="629" y="29"/>
                  </a:cubicBezTo>
                  <a:cubicBezTo>
                    <a:pt x="628" y="30"/>
                    <a:pt x="627" y="31"/>
                    <a:pt x="631" y="31"/>
                  </a:cubicBezTo>
                  <a:cubicBezTo>
                    <a:pt x="626" y="32"/>
                    <a:pt x="627" y="31"/>
                    <a:pt x="621" y="30"/>
                  </a:cubicBezTo>
                  <a:cubicBezTo>
                    <a:pt x="618" y="31"/>
                    <a:pt x="624" y="31"/>
                    <a:pt x="622" y="31"/>
                  </a:cubicBezTo>
                  <a:cubicBezTo>
                    <a:pt x="621" y="32"/>
                    <a:pt x="617" y="32"/>
                    <a:pt x="614" y="31"/>
                  </a:cubicBezTo>
                  <a:cubicBezTo>
                    <a:pt x="609" y="31"/>
                    <a:pt x="614" y="30"/>
                    <a:pt x="613" y="30"/>
                  </a:cubicBezTo>
                  <a:cubicBezTo>
                    <a:pt x="614" y="30"/>
                    <a:pt x="618" y="30"/>
                    <a:pt x="616" y="30"/>
                  </a:cubicBezTo>
                  <a:cubicBezTo>
                    <a:pt x="624" y="30"/>
                    <a:pt x="618" y="29"/>
                    <a:pt x="623" y="29"/>
                  </a:cubicBezTo>
                  <a:cubicBezTo>
                    <a:pt x="619" y="27"/>
                    <a:pt x="617" y="28"/>
                    <a:pt x="615" y="28"/>
                  </a:cubicBezTo>
                  <a:cubicBezTo>
                    <a:pt x="616" y="29"/>
                    <a:pt x="612" y="29"/>
                    <a:pt x="613" y="29"/>
                  </a:cubicBezTo>
                  <a:cubicBezTo>
                    <a:pt x="600" y="30"/>
                    <a:pt x="611" y="27"/>
                    <a:pt x="603" y="27"/>
                  </a:cubicBezTo>
                  <a:cubicBezTo>
                    <a:pt x="602" y="28"/>
                    <a:pt x="589" y="27"/>
                    <a:pt x="591" y="29"/>
                  </a:cubicBezTo>
                  <a:cubicBezTo>
                    <a:pt x="589" y="29"/>
                    <a:pt x="586" y="29"/>
                    <a:pt x="585" y="29"/>
                  </a:cubicBezTo>
                  <a:cubicBezTo>
                    <a:pt x="589" y="28"/>
                    <a:pt x="583" y="28"/>
                    <a:pt x="588" y="27"/>
                  </a:cubicBezTo>
                  <a:cubicBezTo>
                    <a:pt x="586" y="27"/>
                    <a:pt x="586" y="27"/>
                    <a:pt x="586" y="27"/>
                  </a:cubicBezTo>
                  <a:cubicBezTo>
                    <a:pt x="592" y="27"/>
                    <a:pt x="592" y="27"/>
                    <a:pt x="592" y="27"/>
                  </a:cubicBezTo>
                  <a:cubicBezTo>
                    <a:pt x="590" y="26"/>
                    <a:pt x="587" y="24"/>
                    <a:pt x="586" y="24"/>
                  </a:cubicBezTo>
                  <a:cubicBezTo>
                    <a:pt x="581" y="24"/>
                    <a:pt x="586" y="25"/>
                    <a:pt x="580" y="24"/>
                  </a:cubicBezTo>
                  <a:cubicBezTo>
                    <a:pt x="583" y="24"/>
                    <a:pt x="581" y="23"/>
                    <a:pt x="579" y="23"/>
                  </a:cubicBezTo>
                  <a:cubicBezTo>
                    <a:pt x="582" y="24"/>
                    <a:pt x="576" y="24"/>
                    <a:pt x="573" y="24"/>
                  </a:cubicBezTo>
                  <a:cubicBezTo>
                    <a:pt x="569" y="24"/>
                    <a:pt x="567" y="23"/>
                    <a:pt x="568" y="23"/>
                  </a:cubicBezTo>
                  <a:cubicBezTo>
                    <a:pt x="574" y="22"/>
                    <a:pt x="574" y="22"/>
                    <a:pt x="574" y="22"/>
                  </a:cubicBezTo>
                  <a:cubicBezTo>
                    <a:pt x="570" y="23"/>
                    <a:pt x="573" y="22"/>
                    <a:pt x="570" y="22"/>
                  </a:cubicBezTo>
                  <a:cubicBezTo>
                    <a:pt x="568" y="22"/>
                    <a:pt x="564" y="23"/>
                    <a:pt x="562" y="23"/>
                  </a:cubicBezTo>
                  <a:cubicBezTo>
                    <a:pt x="558" y="23"/>
                    <a:pt x="558" y="22"/>
                    <a:pt x="556" y="22"/>
                  </a:cubicBezTo>
                  <a:cubicBezTo>
                    <a:pt x="562" y="22"/>
                    <a:pt x="562" y="22"/>
                    <a:pt x="562" y="22"/>
                  </a:cubicBezTo>
                  <a:cubicBezTo>
                    <a:pt x="556" y="22"/>
                    <a:pt x="564" y="21"/>
                    <a:pt x="556" y="21"/>
                  </a:cubicBezTo>
                  <a:cubicBezTo>
                    <a:pt x="553" y="21"/>
                    <a:pt x="553" y="21"/>
                    <a:pt x="553" y="21"/>
                  </a:cubicBezTo>
                  <a:cubicBezTo>
                    <a:pt x="552" y="21"/>
                    <a:pt x="552" y="21"/>
                    <a:pt x="554" y="20"/>
                  </a:cubicBezTo>
                  <a:cubicBezTo>
                    <a:pt x="552" y="21"/>
                    <a:pt x="548" y="21"/>
                    <a:pt x="546" y="21"/>
                  </a:cubicBezTo>
                  <a:cubicBezTo>
                    <a:pt x="546" y="20"/>
                    <a:pt x="546" y="20"/>
                    <a:pt x="546" y="20"/>
                  </a:cubicBezTo>
                  <a:cubicBezTo>
                    <a:pt x="543" y="20"/>
                    <a:pt x="536" y="21"/>
                    <a:pt x="532" y="21"/>
                  </a:cubicBezTo>
                  <a:cubicBezTo>
                    <a:pt x="534" y="22"/>
                    <a:pt x="538" y="20"/>
                    <a:pt x="543" y="21"/>
                  </a:cubicBezTo>
                  <a:cubicBezTo>
                    <a:pt x="545" y="22"/>
                    <a:pt x="536" y="22"/>
                    <a:pt x="534" y="22"/>
                  </a:cubicBezTo>
                  <a:cubicBezTo>
                    <a:pt x="537" y="21"/>
                    <a:pt x="523" y="22"/>
                    <a:pt x="513" y="25"/>
                  </a:cubicBezTo>
                  <a:cubicBezTo>
                    <a:pt x="507" y="26"/>
                    <a:pt x="500" y="29"/>
                    <a:pt x="500" y="29"/>
                  </a:cubicBezTo>
                  <a:cubicBezTo>
                    <a:pt x="501" y="30"/>
                    <a:pt x="501" y="30"/>
                    <a:pt x="501" y="30"/>
                  </a:cubicBezTo>
                  <a:cubicBezTo>
                    <a:pt x="493" y="32"/>
                    <a:pt x="499" y="34"/>
                    <a:pt x="498" y="36"/>
                  </a:cubicBezTo>
                  <a:cubicBezTo>
                    <a:pt x="496" y="35"/>
                    <a:pt x="494" y="35"/>
                    <a:pt x="494" y="37"/>
                  </a:cubicBezTo>
                  <a:cubicBezTo>
                    <a:pt x="497" y="35"/>
                    <a:pt x="499" y="38"/>
                    <a:pt x="501" y="37"/>
                  </a:cubicBezTo>
                  <a:cubicBezTo>
                    <a:pt x="501" y="39"/>
                    <a:pt x="496" y="37"/>
                    <a:pt x="494" y="38"/>
                  </a:cubicBezTo>
                  <a:cubicBezTo>
                    <a:pt x="497" y="39"/>
                    <a:pt x="494" y="41"/>
                    <a:pt x="498" y="41"/>
                  </a:cubicBezTo>
                  <a:cubicBezTo>
                    <a:pt x="498" y="40"/>
                    <a:pt x="500" y="41"/>
                    <a:pt x="502" y="41"/>
                  </a:cubicBezTo>
                  <a:cubicBezTo>
                    <a:pt x="503" y="43"/>
                    <a:pt x="500" y="41"/>
                    <a:pt x="500" y="43"/>
                  </a:cubicBezTo>
                  <a:cubicBezTo>
                    <a:pt x="501" y="43"/>
                    <a:pt x="504" y="44"/>
                    <a:pt x="504" y="42"/>
                  </a:cubicBezTo>
                  <a:cubicBezTo>
                    <a:pt x="504" y="43"/>
                    <a:pt x="509" y="44"/>
                    <a:pt x="507" y="45"/>
                  </a:cubicBezTo>
                  <a:cubicBezTo>
                    <a:pt x="506" y="46"/>
                    <a:pt x="505" y="44"/>
                    <a:pt x="504" y="45"/>
                  </a:cubicBezTo>
                  <a:cubicBezTo>
                    <a:pt x="505" y="47"/>
                    <a:pt x="510" y="45"/>
                    <a:pt x="513" y="47"/>
                  </a:cubicBezTo>
                  <a:cubicBezTo>
                    <a:pt x="513" y="45"/>
                    <a:pt x="518" y="45"/>
                    <a:pt x="520" y="46"/>
                  </a:cubicBezTo>
                  <a:cubicBezTo>
                    <a:pt x="521" y="49"/>
                    <a:pt x="518" y="45"/>
                    <a:pt x="516" y="47"/>
                  </a:cubicBezTo>
                  <a:cubicBezTo>
                    <a:pt x="517" y="48"/>
                    <a:pt x="517" y="48"/>
                    <a:pt x="517" y="48"/>
                  </a:cubicBezTo>
                  <a:cubicBezTo>
                    <a:pt x="515" y="50"/>
                    <a:pt x="508" y="46"/>
                    <a:pt x="506" y="48"/>
                  </a:cubicBezTo>
                  <a:cubicBezTo>
                    <a:pt x="509" y="49"/>
                    <a:pt x="509" y="49"/>
                    <a:pt x="509" y="49"/>
                  </a:cubicBezTo>
                  <a:cubicBezTo>
                    <a:pt x="507" y="49"/>
                    <a:pt x="505" y="49"/>
                    <a:pt x="504" y="50"/>
                  </a:cubicBezTo>
                  <a:cubicBezTo>
                    <a:pt x="507" y="50"/>
                    <a:pt x="507" y="52"/>
                    <a:pt x="508" y="52"/>
                  </a:cubicBezTo>
                  <a:cubicBezTo>
                    <a:pt x="511" y="52"/>
                    <a:pt x="507" y="52"/>
                    <a:pt x="509" y="51"/>
                  </a:cubicBezTo>
                  <a:cubicBezTo>
                    <a:pt x="510" y="52"/>
                    <a:pt x="514" y="52"/>
                    <a:pt x="515" y="54"/>
                  </a:cubicBezTo>
                  <a:cubicBezTo>
                    <a:pt x="512" y="53"/>
                    <a:pt x="512" y="55"/>
                    <a:pt x="510" y="55"/>
                  </a:cubicBezTo>
                  <a:cubicBezTo>
                    <a:pt x="510" y="56"/>
                    <a:pt x="513" y="55"/>
                    <a:pt x="513" y="56"/>
                  </a:cubicBezTo>
                  <a:cubicBezTo>
                    <a:pt x="512" y="56"/>
                    <a:pt x="512" y="56"/>
                    <a:pt x="512" y="56"/>
                  </a:cubicBezTo>
                  <a:cubicBezTo>
                    <a:pt x="516" y="61"/>
                    <a:pt x="521" y="66"/>
                    <a:pt x="530" y="69"/>
                  </a:cubicBezTo>
                  <a:cubicBezTo>
                    <a:pt x="528" y="70"/>
                    <a:pt x="529" y="72"/>
                    <a:pt x="529" y="74"/>
                  </a:cubicBezTo>
                  <a:cubicBezTo>
                    <a:pt x="529" y="73"/>
                    <a:pt x="531" y="74"/>
                    <a:pt x="532" y="74"/>
                  </a:cubicBezTo>
                  <a:cubicBezTo>
                    <a:pt x="530" y="76"/>
                    <a:pt x="530" y="76"/>
                    <a:pt x="530" y="76"/>
                  </a:cubicBezTo>
                  <a:cubicBezTo>
                    <a:pt x="530" y="78"/>
                    <a:pt x="533" y="79"/>
                    <a:pt x="535" y="80"/>
                  </a:cubicBezTo>
                  <a:cubicBezTo>
                    <a:pt x="535" y="80"/>
                    <a:pt x="534" y="80"/>
                    <a:pt x="534" y="80"/>
                  </a:cubicBezTo>
                  <a:cubicBezTo>
                    <a:pt x="533" y="82"/>
                    <a:pt x="536" y="81"/>
                    <a:pt x="537" y="82"/>
                  </a:cubicBezTo>
                  <a:cubicBezTo>
                    <a:pt x="535" y="83"/>
                    <a:pt x="535" y="83"/>
                    <a:pt x="535" y="83"/>
                  </a:cubicBezTo>
                  <a:cubicBezTo>
                    <a:pt x="537" y="83"/>
                    <a:pt x="537" y="83"/>
                    <a:pt x="537" y="83"/>
                  </a:cubicBezTo>
                  <a:cubicBezTo>
                    <a:pt x="538" y="84"/>
                    <a:pt x="538" y="86"/>
                    <a:pt x="535" y="86"/>
                  </a:cubicBezTo>
                  <a:cubicBezTo>
                    <a:pt x="536" y="86"/>
                    <a:pt x="536" y="87"/>
                    <a:pt x="537" y="86"/>
                  </a:cubicBezTo>
                  <a:cubicBezTo>
                    <a:pt x="536" y="87"/>
                    <a:pt x="535" y="90"/>
                    <a:pt x="535" y="91"/>
                  </a:cubicBezTo>
                  <a:cubicBezTo>
                    <a:pt x="530" y="91"/>
                    <a:pt x="523" y="91"/>
                    <a:pt x="518" y="91"/>
                  </a:cubicBezTo>
                  <a:cubicBezTo>
                    <a:pt x="516" y="91"/>
                    <a:pt x="516" y="91"/>
                    <a:pt x="515" y="91"/>
                  </a:cubicBezTo>
                  <a:cubicBezTo>
                    <a:pt x="510" y="89"/>
                    <a:pt x="499" y="90"/>
                    <a:pt x="493" y="88"/>
                  </a:cubicBezTo>
                  <a:cubicBezTo>
                    <a:pt x="494" y="89"/>
                    <a:pt x="489" y="90"/>
                    <a:pt x="485" y="90"/>
                  </a:cubicBezTo>
                  <a:cubicBezTo>
                    <a:pt x="479" y="90"/>
                    <a:pt x="486" y="88"/>
                    <a:pt x="483" y="87"/>
                  </a:cubicBezTo>
                  <a:cubicBezTo>
                    <a:pt x="480" y="87"/>
                    <a:pt x="476" y="87"/>
                    <a:pt x="475" y="87"/>
                  </a:cubicBezTo>
                  <a:cubicBezTo>
                    <a:pt x="475" y="87"/>
                    <a:pt x="475" y="87"/>
                    <a:pt x="475" y="87"/>
                  </a:cubicBezTo>
                  <a:cubicBezTo>
                    <a:pt x="472" y="87"/>
                    <a:pt x="468" y="87"/>
                    <a:pt x="466" y="86"/>
                  </a:cubicBezTo>
                  <a:cubicBezTo>
                    <a:pt x="466" y="86"/>
                    <a:pt x="466" y="86"/>
                    <a:pt x="466" y="86"/>
                  </a:cubicBezTo>
                  <a:cubicBezTo>
                    <a:pt x="464" y="86"/>
                    <a:pt x="463" y="85"/>
                    <a:pt x="460" y="85"/>
                  </a:cubicBezTo>
                  <a:cubicBezTo>
                    <a:pt x="457" y="85"/>
                    <a:pt x="453" y="84"/>
                    <a:pt x="450" y="85"/>
                  </a:cubicBezTo>
                  <a:cubicBezTo>
                    <a:pt x="450" y="84"/>
                    <a:pt x="450" y="84"/>
                    <a:pt x="450" y="84"/>
                  </a:cubicBezTo>
                  <a:cubicBezTo>
                    <a:pt x="448" y="85"/>
                    <a:pt x="448" y="85"/>
                    <a:pt x="448" y="85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6" y="84"/>
                    <a:pt x="447" y="83"/>
                    <a:pt x="448" y="83"/>
                  </a:cubicBezTo>
                  <a:cubicBezTo>
                    <a:pt x="444" y="82"/>
                    <a:pt x="445" y="84"/>
                    <a:pt x="442" y="84"/>
                  </a:cubicBezTo>
                  <a:cubicBezTo>
                    <a:pt x="437" y="84"/>
                    <a:pt x="439" y="83"/>
                    <a:pt x="438" y="83"/>
                  </a:cubicBezTo>
                  <a:cubicBezTo>
                    <a:pt x="440" y="83"/>
                    <a:pt x="440" y="83"/>
                    <a:pt x="441" y="83"/>
                  </a:cubicBezTo>
                  <a:cubicBezTo>
                    <a:pt x="445" y="83"/>
                    <a:pt x="440" y="83"/>
                    <a:pt x="440" y="82"/>
                  </a:cubicBezTo>
                  <a:cubicBezTo>
                    <a:pt x="440" y="82"/>
                    <a:pt x="438" y="83"/>
                    <a:pt x="435" y="82"/>
                  </a:cubicBezTo>
                  <a:cubicBezTo>
                    <a:pt x="433" y="82"/>
                    <a:pt x="428" y="82"/>
                    <a:pt x="430" y="81"/>
                  </a:cubicBezTo>
                  <a:cubicBezTo>
                    <a:pt x="427" y="81"/>
                    <a:pt x="425" y="81"/>
                    <a:pt x="423" y="81"/>
                  </a:cubicBezTo>
                  <a:cubicBezTo>
                    <a:pt x="424" y="81"/>
                    <a:pt x="427" y="82"/>
                    <a:pt x="427" y="82"/>
                  </a:cubicBezTo>
                  <a:cubicBezTo>
                    <a:pt x="425" y="82"/>
                    <a:pt x="421" y="82"/>
                    <a:pt x="421" y="82"/>
                  </a:cubicBezTo>
                  <a:cubicBezTo>
                    <a:pt x="423" y="82"/>
                    <a:pt x="423" y="82"/>
                    <a:pt x="423" y="82"/>
                  </a:cubicBezTo>
                  <a:cubicBezTo>
                    <a:pt x="421" y="82"/>
                    <a:pt x="417" y="81"/>
                    <a:pt x="418" y="82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81"/>
                    <a:pt x="411" y="80"/>
                    <a:pt x="408" y="80"/>
                  </a:cubicBezTo>
                  <a:cubicBezTo>
                    <a:pt x="409" y="79"/>
                    <a:pt x="413" y="79"/>
                    <a:pt x="408" y="78"/>
                  </a:cubicBezTo>
                  <a:cubicBezTo>
                    <a:pt x="402" y="78"/>
                    <a:pt x="402" y="78"/>
                    <a:pt x="402" y="78"/>
                  </a:cubicBezTo>
                  <a:cubicBezTo>
                    <a:pt x="400" y="78"/>
                    <a:pt x="399" y="78"/>
                    <a:pt x="401" y="77"/>
                  </a:cubicBezTo>
                  <a:cubicBezTo>
                    <a:pt x="393" y="76"/>
                    <a:pt x="388" y="78"/>
                    <a:pt x="383" y="77"/>
                  </a:cubicBezTo>
                  <a:cubicBezTo>
                    <a:pt x="387" y="76"/>
                    <a:pt x="385" y="76"/>
                    <a:pt x="383" y="75"/>
                  </a:cubicBezTo>
                  <a:cubicBezTo>
                    <a:pt x="383" y="75"/>
                    <a:pt x="382" y="76"/>
                    <a:pt x="380" y="76"/>
                  </a:cubicBezTo>
                  <a:cubicBezTo>
                    <a:pt x="380" y="76"/>
                    <a:pt x="383" y="75"/>
                    <a:pt x="384" y="76"/>
                  </a:cubicBezTo>
                  <a:cubicBezTo>
                    <a:pt x="384" y="77"/>
                    <a:pt x="381" y="76"/>
                    <a:pt x="379" y="76"/>
                  </a:cubicBezTo>
                  <a:cubicBezTo>
                    <a:pt x="378" y="73"/>
                    <a:pt x="361" y="73"/>
                    <a:pt x="354" y="71"/>
                  </a:cubicBezTo>
                  <a:cubicBezTo>
                    <a:pt x="352" y="72"/>
                    <a:pt x="349" y="71"/>
                    <a:pt x="346" y="71"/>
                  </a:cubicBezTo>
                  <a:cubicBezTo>
                    <a:pt x="349" y="70"/>
                    <a:pt x="340" y="71"/>
                    <a:pt x="339" y="70"/>
                  </a:cubicBezTo>
                  <a:cubicBezTo>
                    <a:pt x="338" y="71"/>
                    <a:pt x="338" y="71"/>
                    <a:pt x="338" y="71"/>
                  </a:cubicBezTo>
                  <a:cubicBezTo>
                    <a:pt x="333" y="70"/>
                    <a:pt x="325" y="71"/>
                    <a:pt x="324" y="70"/>
                  </a:cubicBezTo>
                  <a:cubicBezTo>
                    <a:pt x="321" y="69"/>
                    <a:pt x="327" y="69"/>
                    <a:pt x="329" y="69"/>
                  </a:cubicBezTo>
                  <a:cubicBezTo>
                    <a:pt x="327" y="67"/>
                    <a:pt x="314" y="69"/>
                    <a:pt x="313" y="67"/>
                  </a:cubicBezTo>
                  <a:cubicBezTo>
                    <a:pt x="312" y="67"/>
                    <a:pt x="312" y="68"/>
                    <a:pt x="307" y="68"/>
                  </a:cubicBezTo>
                  <a:cubicBezTo>
                    <a:pt x="305" y="68"/>
                    <a:pt x="299" y="66"/>
                    <a:pt x="300" y="66"/>
                  </a:cubicBezTo>
                  <a:cubicBezTo>
                    <a:pt x="297" y="66"/>
                    <a:pt x="295" y="67"/>
                    <a:pt x="293" y="66"/>
                  </a:cubicBezTo>
                  <a:cubicBezTo>
                    <a:pt x="294" y="66"/>
                    <a:pt x="295" y="66"/>
                    <a:pt x="297" y="66"/>
                  </a:cubicBezTo>
                  <a:cubicBezTo>
                    <a:pt x="292" y="65"/>
                    <a:pt x="287" y="65"/>
                    <a:pt x="282" y="65"/>
                  </a:cubicBezTo>
                  <a:cubicBezTo>
                    <a:pt x="281" y="64"/>
                    <a:pt x="271" y="64"/>
                    <a:pt x="263" y="64"/>
                  </a:cubicBezTo>
                  <a:cubicBezTo>
                    <a:pt x="259" y="65"/>
                    <a:pt x="244" y="65"/>
                    <a:pt x="240" y="69"/>
                  </a:cubicBezTo>
                  <a:cubicBezTo>
                    <a:pt x="240" y="68"/>
                    <a:pt x="238" y="69"/>
                    <a:pt x="237" y="70"/>
                  </a:cubicBezTo>
                  <a:cubicBezTo>
                    <a:pt x="235" y="72"/>
                    <a:pt x="239" y="72"/>
                    <a:pt x="239" y="73"/>
                  </a:cubicBezTo>
                  <a:cubicBezTo>
                    <a:pt x="236" y="73"/>
                    <a:pt x="236" y="73"/>
                    <a:pt x="236" y="73"/>
                  </a:cubicBezTo>
                  <a:cubicBezTo>
                    <a:pt x="233" y="74"/>
                    <a:pt x="237" y="76"/>
                    <a:pt x="236" y="77"/>
                  </a:cubicBezTo>
                  <a:cubicBezTo>
                    <a:pt x="238" y="76"/>
                    <a:pt x="237" y="78"/>
                    <a:pt x="239" y="77"/>
                  </a:cubicBezTo>
                  <a:cubicBezTo>
                    <a:pt x="241" y="78"/>
                    <a:pt x="241" y="78"/>
                    <a:pt x="241" y="78"/>
                  </a:cubicBezTo>
                  <a:cubicBezTo>
                    <a:pt x="243" y="80"/>
                    <a:pt x="242" y="78"/>
                    <a:pt x="245" y="80"/>
                  </a:cubicBezTo>
                  <a:cubicBezTo>
                    <a:pt x="246" y="81"/>
                    <a:pt x="242" y="81"/>
                    <a:pt x="242" y="81"/>
                  </a:cubicBezTo>
                  <a:cubicBezTo>
                    <a:pt x="241" y="82"/>
                    <a:pt x="243" y="82"/>
                    <a:pt x="245" y="83"/>
                  </a:cubicBezTo>
                  <a:cubicBezTo>
                    <a:pt x="245" y="83"/>
                    <a:pt x="245" y="83"/>
                    <a:pt x="246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6" y="84"/>
                    <a:pt x="246" y="84"/>
                    <a:pt x="247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6" y="84"/>
                    <a:pt x="246" y="84"/>
                    <a:pt x="245" y="83"/>
                  </a:cubicBezTo>
                  <a:cubicBezTo>
                    <a:pt x="245" y="84"/>
                    <a:pt x="246" y="84"/>
                    <a:pt x="246" y="84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7" y="85"/>
                    <a:pt x="247" y="85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50" y="87"/>
                    <a:pt x="251" y="87"/>
                  </a:cubicBezTo>
                  <a:cubicBezTo>
                    <a:pt x="252" y="90"/>
                    <a:pt x="260" y="94"/>
                    <a:pt x="263" y="95"/>
                  </a:cubicBezTo>
                  <a:cubicBezTo>
                    <a:pt x="262" y="95"/>
                    <a:pt x="262" y="95"/>
                    <a:pt x="263" y="95"/>
                  </a:cubicBezTo>
                  <a:cubicBezTo>
                    <a:pt x="265" y="96"/>
                    <a:pt x="268" y="96"/>
                    <a:pt x="267" y="96"/>
                  </a:cubicBezTo>
                  <a:cubicBezTo>
                    <a:pt x="269" y="97"/>
                    <a:pt x="266" y="97"/>
                    <a:pt x="268" y="99"/>
                  </a:cubicBezTo>
                  <a:cubicBezTo>
                    <a:pt x="268" y="99"/>
                    <a:pt x="270" y="98"/>
                    <a:pt x="269" y="98"/>
                  </a:cubicBezTo>
                  <a:cubicBezTo>
                    <a:pt x="270" y="101"/>
                    <a:pt x="279" y="102"/>
                    <a:pt x="281" y="105"/>
                  </a:cubicBezTo>
                  <a:cubicBezTo>
                    <a:pt x="280" y="105"/>
                    <a:pt x="279" y="105"/>
                    <a:pt x="278" y="105"/>
                  </a:cubicBezTo>
                  <a:cubicBezTo>
                    <a:pt x="282" y="106"/>
                    <a:pt x="285" y="108"/>
                    <a:pt x="291" y="109"/>
                  </a:cubicBezTo>
                  <a:cubicBezTo>
                    <a:pt x="289" y="109"/>
                    <a:pt x="289" y="109"/>
                    <a:pt x="287" y="109"/>
                  </a:cubicBezTo>
                  <a:cubicBezTo>
                    <a:pt x="289" y="110"/>
                    <a:pt x="292" y="112"/>
                    <a:pt x="295" y="112"/>
                  </a:cubicBezTo>
                  <a:cubicBezTo>
                    <a:pt x="295" y="111"/>
                    <a:pt x="294" y="112"/>
                    <a:pt x="293" y="111"/>
                  </a:cubicBezTo>
                  <a:cubicBezTo>
                    <a:pt x="293" y="110"/>
                    <a:pt x="298" y="111"/>
                    <a:pt x="299" y="112"/>
                  </a:cubicBezTo>
                  <a:cubicBezTo>
                    <a:pt x="299" y="112"/>
                    <a:pt x="299" y="112"/>
                    <a:pt x="299" y="112"/>
                  </a:cubicBezTo>
                  <a:cubicBezTo>
                    <a:pt x="301" y="113"/>
                    <a:pt x="302" y="113"/>
                    <a:pt x="304" y="114"/>
                  </a:cubicBezTo>
                  <a:cubicBezTo>
                    <a:pt x="304" y="115"/>
                    <a:pt x="302" y="114"/>
                    <a:pt x="302" y="115"/>
                  </a:cubicBezTo>
                  <a:cubicBezTo>
                    <a:pt x="299" y="116"/>
                    <a:pt x="304" y="118"/>
                    <a:pt x="304" y="118"/>
                  </a:cubicBezTo>
                  <a:cubicBezTo>
                    <a:pt x="306" y="118"/>
                    <a:pt x="307" y="119"/>
                    <a:pt x="308" y="118"/>
                  </a:cubicBezTo>
                  <a:cubicBezTo>
                    <a:pt x="310" y="119"/>
                    <a:pt x="307" y="119"/>
                    <a:pt x="308" y="120"/>
                  </a:cubicBezTo>
                  <a:cubicBezTo>
                    <a:pt x="318" y="121"/>
                    <a:pt x="318" y="121"/>
                    <a:pt x="318" y="121"/>
                  </a:cubicBezTo>
                  <a:cubicBezTo>
                    <a:pt x="317" y="121"/>
                    <a:pt x="317" y="123"/>
                    <a:pt x="314" y="122"/>
                  </a:cubicBezTo>
                  <a:cubicBezTo>
                    <a:pt x="318" y="124"/>
                    <a:pt x="324" y="124"/>
                    <a:pt x="328" y="125"/>
                  </a:cubicBezTo>
                  <a:cubicBezTo>
                    <a:pt x="329" y="126"/>
                    <a:pt x="333" y="127"/>
                    <a:pt x="334" y="128"/>
                  </a:cubicBezTo>
                  <a:cubicBezTo>
                    <a:pt x="333" y="129"/>
                    <a:pt x="334" y="127"/>
                    <a:pt x="332" y="128"/>
                  </a:cubicBezTo>
                  <a:cubicBezTo>
                    <a:pt x="332" y="129"/>
                    <a:pt x="332" y="129"/>
                    <a:pt x="332" y="129"/>
                  </a:cubicBezTo>
                  <a:cubicBezTo>
                    <a:pt x="329" y="128"/>
                    <a:pt x="329" y="130"/>
                    <a:pt x="326" y="130"/>
                  </a:cubicBezTo>
                  <a:cubicBezTo>
                    <a:pt x="329" y="131"/>
                    <a:pt x="332" y="133"/>
                    <a:pt x="335" y="135"/>
                  </a:cubicBezTo>
                  <a:cubicBezTo>
                    <a:pt x="336" y="133"/>
                    <a:pt x="340" y="137"/>
                    <a:pt x="343" y="136"/>
                  </a:cubicBezTo>
                  <a:cubicBezTo>
                    <a:pt x="347" y="138"/>
                    <a:pt x="342" y="138"/>
                    <a:pt x="342" y="139"/>
                  </a:cubicBezTo>
                  <a:cubicBezTo>
                    <a:pt x="347" y="140"/>
                    <a:pt x="349" y="143"/>
                    <a:pt x="352" y="144"/>
                  </a:cubicBezTo>
                  <a:cubicBezTo>
                    <a:pt x="352" y="144"/>
                    <a:pt x="352" y="144"/>
                    <a:pt x="351" y="144"/>
                  </a:cubicBezTo>
                  <a:cubicBezTo>
                    <a:pt x="355" y="146"/>
                    <a:pt x="358" y="149"/>
                    <a:pt x="363" y="150"/>
                  </a:cubicBezTo>
                  <a:cubicBezTo>
                    <a:pt x="363" y="150"/>
                    <a:pt x="362" y="150"/>
                    <a:pt x="361" y="150"/>
                  </a:cubicBezTo>
                  <a:cubicBezTo>
                    <a:pt x="362" y="152"/>
                    <a:pt x="366" y="149"/>
                    <a:pt x="367" y="152"/>
                  </a:cubicBezTo>
                  <a:cubicBezTo>
                    <a:pt x="364" y="152"/>
                    <a:pt x="364" y="152"/>
                    <a:pt x="364" y="152"/>
                  </a:cubicBezTo>
                  <a:cubicBezTo>
                    <a:pt x="368" y="153"/>
                    <a:pt x="366" y="155"/>
                    <a:pt x="371" y="156"/>
                  </a:cubicBezTo>
                  <a:cubicBezTo>
                    <a:pt x="370" y="156"/>
                    <a:pt x="369" y="156"/>
                    <a:pt x="368" y="156"/>
                  </a:cubicBezTo>
                  <a:cubicBezTo>
                    <a:pt x="371" y="157"/>
                    <a:pt x="372" y="159"/>
                    <a:pt x="376" y="160"/>
                  </a:cubicBezTo>
                  <a:cubicBezTo>
                    <a:pt x="375" y="160"/>
                    <a:pt x="374" y="160"/>
                    <a:pt x="372" y="160"/>
                  </a:cubicBezTo>
                  <a:cubicBezTo>
                    <a:pt x="372" y="161"/>
                    <a:pt x="377" y="161"/>
                    <a:pt x="376" y="162"/>
                  </a:cubicBezTo>
                  <a:cubicBezTo>
                    <a:pt x="376" y="163"/>
                    <a:pt x="375" y="164"/>
                    <a:pt x="375" y="164"/>
                  </a:cubicBezTo>
                  <a:cubicBezTo>
                    <a:pt x="378" y="164"/>
                    <a:pt x="376" y="167"/>
                    <a:pt x="370" y="167"/>
                  </a:cubicBezTo>
                  <a:cubicBezTo>
                    <a:pt x="370" y="167"/>
                    <a:pt x="368" y="167"/>
                    <a:pt x="365" y="167"/>
                  </a:cubicBezTo>
                  <a:cubicBezTo>
                    <a:pt x="339" y="166"/>
                    <a:pt x="317" y="163"/>
                    <a:pt x="293" y="161"/>
                  </a:cubicBezTo>
                  <a:cubicBezTo>
                    <a:pt x="292" y="159"/>
                    <a:pt x="300" y="161"/>
                    <a:pt x="299" y="160"/>
                  </a:cubicBezTo>
                  <a:cubicBezTo>
                    <a:pt x="297" y="161"/>
                    <a:pt x="295" y="159"/>
                    <a:pt x="288" y="159"/>
                  </a:cubicBezTo>
                  <a:cubicBezTo>
                    <a:pt x="288" y="159"/>
                    <a:pt x="288" y="159"/>
                    <a:pt x="288" y="159"/>
                  </a:cubicBezTo>
                  <a:cubicBezTo>
                    <a:pt x="285" y="158"/>
                    <a:pt x="285" y="157"/>
                    <a:pt x="281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76" y="158"/>
                    <a:pt x="276" y="155"/>
                    <a:pt x="272" y="156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65" y="156"/>
                    <a:pt x="267" y="154"/>
                    <a:pt x="261" y="154"/>
                  </a:cubicBezTo>
                  <a:cubicBezTo>
                    <a:pt x="262" y="154"/>
                    <a:pt x="262" y="154"/>
                    <a:pt x="262" y="154"/>
                  </a:cubicBezTo>
                  <a:cubicBezTo>
                    <a:pt x="258" y="153"/>
                    <a:pt x="249" y="154"/>
                    <a:pt x="249" y="152"/>
                  </a:cubicBezTo>
                  <a:cubicBezTo>
                    <a:pt x="244" y="152"/>
                    <a:pt x="239" y="151"/>
                    <a:pt x="236" y="152"/>
                  </a:cubicBezTo>
                  <a:cubicBezTo>
                    <a:pt x="236" y="151"/>
                    <a:pt x="238" y="151"/>
                    <a:pt x="239" y="151"/>
                  </a:cubicBezTo>
                  <a:cubicBezTo>
                    <a:pt x="222" y="149"/>
                    <a:pt x="205" y="145"/>
                    <a:pt x="188" y="144"/>
                  </a:cubicBezTo>
                  <a:cubicBezTo>
                    <a:pt x="188" y="143"/>
                    <a:pt x="189" y="144"/>
                    <a:pt x="190" y="143"/>
                  </a:cubicBezTo>
                  <a:cubicBezTo>
                    <a:pt x="179" y="143"/>
                    <a:pt x="175" y="139"/>
                    <a:pt x="164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60" y="139"/>
                    <a:pt x="159" y="138"/>
                  </a:cubicBezTo>
                  <a:cubicBezTo>
                    <a:pt x="156" y="139"/>
                    <a:pt x="151" y="137"/>
                    <a:pt x="148" y="138"/>
                  </a:cubicBezTo>
                  <a:cubicBezTo>
                    <a:pt x="148" y="137"/>
                    <a:pt x="150" y="137"/>
                    <a:pt x="150" y="137"/>
                  </a:cubicBezTo>
                  <a:cubicBezTo>
                    <a:pt x="147" y="136"/>
                    <a:pt x="139" y="136"/>
                    <a:pt x="136" y="135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22" y="130"/>
                    <a:pt x="100" y="124"/>
                    <a:pt x="79" y="123"/>
                  </a:cubicBezTo>
                  <a:cubicBezTo>
                    <a:pt x="74" y="122"/>
                    <a:pt x="80" y="122"/>
                    <a:pt x="78" y="121"/>
                  </a:cubicBezTo>
                  <a:cubicBezTo>
                    <a:pt x="58" y="120"/>
                    <a:pt x="44" y="114"/>
                    <a:pt x="23" y="113"/>
                  </a:cubicBezTo>
                  <a:cubicBezTo>
                    <a:pt x="10" y="111"/>
                    <a:pt x="0" y="113"/>
                    <a:pt x="0" y="113"/>
                  </a:cubicBezTo>
                  <a:cubicBezTo>
                    <a:pt x="31" y="117"/>
                    <a:pt x="53" y="123"/>
                    <a:pt x="78" y="130"/>
                  </a:cubicBezTo>
                  <a:close/>
                  <a:moveTo>
                    <a:pt x="656" y="33"/>
                  </a:moveTo>
                  <a:cubicBezTo>
                    <a:pt x="656" y="33"/>
                    <a:pt x="656" y="33"/>
                    <a:pt x="656" y="33"/>
                  </a:cubicBezTo>
                  <a:moveTo>
                    <a:pt x="655" y="33"/>
                  </a:moveTo>
                  <a:cubicBezTo>
                    <a:pt x="655" y="33"/>
                    <a:pt x="655" y="33"/>
                    <a:pt x="655" y="33"/>
                  </a:cubicBezTo>
                  <a:cubicBezTo>
                    <a:pt x="656" y="33"/>
                    <a:pt x="656" y="33"/>
                    <a:pt x="655" y="33"/>
                  </a:cubicBezTo>
                  <a:close/>
                  <a:moveTo>
                    <a:pt x="650" y="3"/>
                  </a:moveTo>
                  <a:cubicBezTo>
                    <a:pt x="650" y="3"/>
                    <a:pt x="650" y="4"/>
                    <a:pt x="650" y="4"/>
                  </a:cubicBezTo>
                  <a:cubicBezTo>
                    <a:pt x="650" y="4"/>
                    <a:pt x="649" y="4"/>
                    <a:pt x="648" y="5"/>
                  </a:cubicBezTo>
                  <a:cubicBezTo>
                    <a:pt x="648" y="4"/>
                    <a:pt x="648" y="3"/>
                    <a:pt x="650" y="3"/>
                  </a:cubicBezTo>
                  <a:close/>
                  <a:moveTo>
                    <a:pt x="649" y="34"/>
                  </a:moveTo>
                  <a:cubicBezTo>
                    <a:pt x="650" y="34"/>
                    <a:pt x="651" y="34"/>
                    <a:pt x="653" y="34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4"/>
                    <a:pt x="653" y="34"/>
                    <a:pt x="653" y="34"/>
                  </a:cubicBezTo>
                  <a:cubicBezTo>
                    <a:pt x="654" y="34"/>
                    <a:pt x="655" y="33"/>
                    <a:pt x="655" y="33"/>
                  </a:cubicBezTo>
                  <a:cubicBezTo>
                    <a:pt x="654" y="34"/>
                    <a:pt x="654" y="34"/>
                    <a:pt x="653" y="34"/>
                  </a:cubicBezTo>
                  <a:cubicBezTo>
                    <a:pt x="653" y="34"/>
                    <a:pt x="653" y="35"/>
                    <a:pt x="652" y="35"/>
                  </a:cubicBezTo>
                  <a:cubicBezTo>
                    <a:pt x="652" y="35"/>
                    <a:pt x="652" y="35"/>
                    <a:pt x="652" y="35"/>
                  </a:cubicBezTo>
                  <a:cubicBezTo>
                    <a:pt x="652" y="35"/>
                    <a:pt x="651" y="35"/>
                    <a:pt x="650" y="35"/>
                  </a:cubicBezTo>
                  <a:cubicBezTo>
                    <a:pt x="649" y="35"/>
                    <a:pt x="649" y="35"/>
                    <a:pt x="649" y="35"/>
                  </a:cubicBezTo>
                  <a:cubicBezTo>
                    <a:pt x="647" y="36"/>
                    <a:pt x="650" y="36"/>
                    <a:pt x="648" y="37"/>
                  </a:cubicBezTo>
                  <a:cubicBezTo>
                    <a:pt x="646" y="37"/>
                    <a:pt x="644" y="37"/>
                    <a:pt x="643" y="37"/>
                  </a:cubicBezTo>
                  <a:cubicBezTo>
                    <a:pt x="643" y="36"/>
                    <a:pt x="646" y="35"/>
                    <a:pt x="640" y="34"/>
                  </a:cubicBezTo>
                  <a:cubicBezTo>
                    <a:pt x="644" y="33"/>
                    <a:pt x="649" y="35"/>
                    <a:pt x="649" y="34"/>
                  </a:cubicBezTo>
                  <a:close/>
                  <a:moveTo>
                    <a:pt x="539" y="91"/>
                  </a:moveTo>
                  <a:cubicBezTo>
                    <a:pt x="541" y="91"/>
                    <a:pt x="537" y="92"/>
                    <a:pt x="538" y="92"/>
                  </a:cubicBezTo>
                  <a:cubicBezTo>
                    <a:pt x="537" y="92"/>
                    <a:pt x="535" y="93"/>
                    <a:pt x="535" y="92"/>
                  </a:cubicBezTo>
                  <a:cubicBezTo>
                    <a:pt x="538" y="92"/>
                    <a:pt x="539" y="91"/>
                    <a:pt x="539" y="9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grpSp>
          <p:nvGrpSpPr>
            <p:cNvPr id="66" name="Group 64"/>
            <p:cNvGrpSpPr/>
            <p:nvPr/>
          </p:nvGrpSpPr>
          <p:grpSpPr>
            <a:xfrm>
              <a:off x="4378607" y="1298947"/>
              <a:ext cx="3296023" cy="3382760"/>
              <a:chOff x="4516324" y="1568450"/>
              <a:chExt cx="3559176" cy="3652838"/>
            </a:xfrm>
          </p:grpSpPr>
          <p:sp>
            <p:nvSpPr>
              <p:cNvPr id="67" name="Freeform 18"/>
              <p:cNvSpPr/>
              <p:nvPr/>
            </p:nvSpPr>
            <p:spPr bwMode="auto">
              <a:xfrm>
                <a:off x="7670687" y="1568450"/>
                <a:ext cx="404813" cy="365125"/>
              </a:xfrm>
              <a:custGeom>
                <a:avLst/>
                <a:gdLst>
                  <a:gd name="T0" fmla="*/ 0 w 71"/>
                  <a:gd name="T1" fmla="*/ 18 h 64"/>
                  <a:gd name="T2" fmla="*/ 26 w 71"/>
                  <a:gd name="T3" fmla="*/ 2 h 64"/>
                  <a:gd name="T4" fmla="*/ 55 w 71"/>
                  <a:gd name="T5" fmla="*/ 11 h 64"/>
                  <a:gd name="T6" fmla="*/ 65 w 71"/>
                  <a:gd name="T7" fmla="*/ 40 h 64"/>
                  <a:gd name="T8" fmla="*/ 52 w 71"/>
                  <a:gd name="T9" fmla="*/ 64 h 64"/>
                  <a:gd name="T10" fmla="*/ 0 w 71"/>
                  <a:gd name="T11" fmla="*/ 1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64">
                    <a:moveTo>
                      <a:pt x="0" y="18"/>
                    </a:moveTo>
                    <a:cubicBezTo>
                      <a:pt x="0" y="18"/>
                      <a:pt x="17" y="3"/>
                      <a:pt x="26" y="2"/>
                    </a:cubicBezTo>
                    <a:cubicBezTo>
                      <a:pt x="36" y="0"/>
                      <a:pt x="47" y="3"/>
                      <a:pt x="55" y="11"/>
                    </a:cubicBezTo>
                    <a:cubicBezTo>
                      <a:pt x="62" y="18"/>
                      <a:pt x="71" y="29"/>
                      <a:pt x="65" y="40"/>
                    </a:cubicBezTo>
                    <a:cubicBezTo>
                      <a:pt x="60" y="52"/>
                      <a:pt x="52" y="64"/>
                      <a:pt x="52" y="64"/>
                    </a:cubicBez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303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68" name="Freeform 19"/>
              <p:cNvSpPr/>
              <p:nvPr/>
            </p:nvSpPr>
            <p:spPr bwMode="auto">
              <a:xfrm>
                <a:off x="7899287" y="1636713"/>
                <a:ext cx="153988" cy="268288"/>
              </a:xfrm>
              <a:custGeom>
                <a:avLst/>
                <a:gdLst>
                  <a:gd name="T0" fmla="*/ 0 w 27"/>
                  <a:gd name="T1" fmla="*/ 19 h 47"/>
                  <a:gd name="T2" fmla="*/ 14 w 27"/>
                  <a:gd name="T3" fmla="*/ 0 h 47"/>
                  <a:gd name="T4" fmla="*/ 25 w 27"/>
                  <a:gd name="T5" fmla="*/ 22 h 47"/>
                  <a:gd name="T6" fmla="*/ 13 w 27"/>
                  <a:gd name="T7" fmla="*/ 46 h 47"/>
                  <a:gd name="T8" fmla="*/ 0 w 27"/>
                  <a:gd name="T9" fmla="*/ 1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7">
                    <a:moveTo>
                      <a:pt x="0" y="19"/>
                    </a:moveTo>
                    <a:cubicBezTo>
                      <a:pt x="0" y="19"/>
                      <a:pt x="15" y="7"/>
                      <a:pt x="14" y="0"/>
                    </a:cubicBezTo>
                    <a:cubicBezTo>
                      <a:pt x="14" y="0"/>
                      <a:pt x="27" y="12"/>
                      <a:pt x="25" y="22"/>
                    </a:cubicBezTo>
                    <a:cubicBezTo>
                      <a:pt x="23" y="32"/>
                      <a:pt x="14" y="45"/>
                      <a:pt x="13" y="46"/>
                    </a:cubicBezTo>
                    <a:cubicBezTo>
                      <a:pt x="11" y="47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69" name="Freeform 20"/>
              <p:cNvSpPr/>
              <p:nvPr/>
            </p:nvSpPr>
            <p:spPr bwMode="auto">
              <a:xfrm>
                <a:off x="7597662" y="1665288"/>
                <a:ext cx="398463" cy="314325"/>
              </a:xfrm>
              <a:custGeom>
                <a:avLst/>
                <a:gdLst>
                  <a:gd name="T0" fmla="*/ 64 w 70"/>
                  <a:gd name="T1" fmla="*/ 35 h 55"/>
                  <a:gd name="T2" fmla="*/ 18 w 70"/>
                  <a:gd name="T3" fmla="*/ 1 h 55"/>
                  <a:gd name="T4" fmla="*/ 0 w 70"/>
                  <a:gd name="T5" fmla="*/ 10 h 55"/>
                  <a:gd name="T6" fmla="*/ 60 w 70"/>
                  <a:gd name="T7" fmla="*/ 55 h 55"/>
                  <a:gd name="T8" fmla="*/ 64 w 70"/>
                  <a:gd name="T9" fmla="*/ 3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55">
                    <a:moveTo>
                      <a:pt x="64" y="35"/>
                    </a:moveTo>
                    <a:cubicBezTo>
                      <a:pt x="52" y="1"/>
                      <a:pt x="28" y="2"/>
                      <a:pt x="18" y="1"/>
                    </a:cubicBezTo>
                    <a:cubicBezTo>
                      <a:pt x="8" y="0"/>
                      <a:pt x="0" y="10"/>
                      <a:pt x="0" y="10"/>
                    </a:cubicBezTo>
                    <a:cubicBezTo>
                      <a:pt x="60" y="55"/>
                      <a:pt x="60" y="55"/>
                      <a:pt x="60" y="55"/>
                    </a:cubicBezTo>
                    <a:cubicBezTo>
                      <a:pt x="70" y="47"/>
                      <a:pt x="64" y="35"/>
                      <a:pt x="64" y="35"/>
                    </a:cubicBezTo>
                    <a:close/>
                  </a:path>
                </a:pathLst>
              </a:custGeom>
              <a:solidFill>
                <a:sysClr val="windowText" lastClr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0" name="Freeform 21"/>
              <p:cNvSpPr/>
              <p:nvPr/>
            </p:nvSpPr>
            <p:spPr bwMode="auto">
              <a:xfrm>
                <a:off x="7859599" y="1797050"/>
                <a:ext cx="125413" cy="182563"/>
              </a:xfrm>
              <a:custGeom>
                <a:avLst/>
                <a:gdLst>
                  <a:gd name="T0" fmla="*/ 11 w 22"/>
                  <a:gd name="T1" fmla="*/ 0 h 32"/>
                  <a:gd name="T2" fmla="*/ 6 w 22"/>
                  <a:gd name="T3" fmla="*/ 7 h 32"/>
                  <a:gd name="T4" fmla="*/ 0 w 22"/>
                  <a:gd name="T5" fmla="*/ 22 h 32"/>
                  <a:gd name="T6" fmla="*/ 14 w 22"/>
                  <a:gd name="T7" fmla="*/ 32 h 32"/>
                  <a:gd name="T8" fmla="*/ 18 w 22"/>
                  <a:gd name="T9" fmla="*/ 27 h 32"/>
                  <a:gd name="T10" fmla="*/ 11 w 22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32">
                    <a:moveTo>
                      <a:pt x="11" y="0"/>
                    </a:moveTo>
                    <a:cubicBezTo>
                      <a:pt x="12" y="7"/>
                      <a:pt x="6" y="7"/>
                      <a:pt x="6" y="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6" y="30"/>
                      <a:pt x="17" y="28"/>
                      <a:pt x="18" y="27"/>
                    </a:cubicBezTo>
                    <a:cubicBezTo>
                      <a:pt x="22" y="17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1" name="Freeform 22"/>
              <p:cNvSpPr/>
              <p:nvPr/>
            </p:nvSpPr>
            <p:spPr bwMode="auto">
              <a:xfrm>
                <a:off x="5090999" y="1643063"/>
                <a:ext cx="2847975" cy="2911475"/>
              </a:xfrm>
              <a:custGeom>
                <a:avLst/>
                <a:gdLst>
                  <a:gd name="T0" fmla="*/ 0 w 500"/>
                  <a:gd name="T1" fmla="*/ 338 h 511"/>
                  <a:gd name="T2" fmla="*/ 440 w 500"/>
                  <a:gd name="T3" fmla="*/ 14 h 511"/>
                  <a:gd name="T4" fmla="*/ 500 w 500"/>
                  <a:gd name="T5" fmla="*/ 59 h 511"/>
                  <a:gd name="T6" fmla="*/ 227 w 500"/>
                  <a:gd name="T7" fmla="*/ 511 h 511"/>
                  <a:gd name="T8" fmla="*/ 0 w 500"/>
                  <a:gd name="T9" fmla="*/ 338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0" h="511">
                    <a:moveTo>
                      <a:pt x="0" y="338"/>
                    </a:moveTo>
                    <a:cubicBezTo>
                      <a:pt x="440" y="14"/>
                      <a:pt x="440" y="14"/>
                      <a:pt x="440" y="14"/>
                    </a:cubicBezTo>
                    <a:cubicBezTo>
                      <a:pt x="440" y="14"/>
                      <a:pt x="491" y="0"/>
                      <a:pt x="500" y="59"/>
                    </a:cubicBezTo>
                    <a:cubicBezTo>
                      <a:pt x="227" y="511"/>
                      <a:pt x="227" y="511"/>
                      <a:pt x="227" y="511"/>
                    </a:cubicBezTo>
                    <a:lnTo>
                      <a:pt x="0" y="338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2" name="Freeform 23"/>
              <p:cNvSpPr/>
              <p:nvPr/>
            </p:nvSpPr>
            <p:spPr bwMode="auto">
              <a:xfrm>
                <a:off x="6195899" y="1836738"/>
                <a:ext cx="1743075" cy="2717800"/>
              </a:xfrm>
              <a:custGeom>
                <a:avLst/>
                <a:gdLst>
                  <a:gd name="T0" fmla="*/ 0 w 306"/>
                  <a:gd name="T1" fmla="*/ 414 h 477"/>
                  <a:gd name="T2" fmla="*/ 12 w 306"/>
                  <a:gd name="T3" fmla="*/ 461 h 477"/>
                  <a:gd name="T4" fmla="*/ 33 w 306"/>
                  <a:gd name="T5" fmla="*/ 477 h 477"/>
                  <a:gd name="T6" fmla="*/ 306 w 306"/>
                  <a:gd name="T7" fmla="*/ 25 h 477"/>
                  <a:gd name="T8" fmla="*/ 298 w 306"/>
                  <a:gd name="T9" fmla="*/ 0 h 477"/>
                  <a:gd name="T10" fmla="*/ 0 w 306"/>
                  <a:gd name="T11" fmla="*/ 41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6" h="477">
                    <a:moveTo>
                      <a:pt x="0" y="414"/>
                    </a:moveTo>
                    <a:cubicBezTo>
                      <a:pt x="12" y="461"/>
                      <a:pt x="12" y="461"/>
                      <a:pt x="12" y="461"/>
                    </a:cubicBezTo>
                    <a:cubicBezTo>
                      <a:pt x="33" y="477"/>
                      <a:pt x="33" y="477"/>
                      <a:pt x="33" y="477"/>
                    </a:cubicBezTo>
                    <a:cubicBezTo>
                      <a:pt x="306" y="25"/>
                      <a:pt x="306" y="25"/>
                      <a:pt x="306" y="25"/>
                    </a:cubicBezTo>
                    <a:cubicBezTo>
                      <a:pt x="304" y="14"/>
                      <a:pt x="302" y="7"/>
                      <a:pt x="298" y="0"/>
                    </a:cubicBezTo>
                    <a:lnTo>
                      <a:pt x="0" y="41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3" name="Freeform 24"/>
              <p:cNvSpPr/>
              <p:nvPr/>
            </p:nvSpPr>
            <p:spPr bwMode="auto">
              <a:xfrm>
                <a:off x="5090999" y="1693863"/>
                <a:ext cx="2693988" cy="2092325"/>
              </a:xfrm>
              <a:custGeom>
                <a:avLst/>
                <a:gdLst>
                  <a:gd name="T0" fmla="*/ 473 w 473"/>
                  <a:gd name="T1" fmla="*/ 8 h 367"/>
                  <a:gd name="T2" fmla="*/ 440 w 473"/>
                  <a:gd name="T3" fmla="*/ 5 h 367"/>
                  <a:gd name="T4" fmla="*/ 0 w 473"/>
                  <a:gd name="T5" fmla="*/ 329 h 367"/>
                  <a:gd name="T6" fmla="*/ 51 w 473"/>
                  <a:gd name="T7" fmla="*/ 367 h 367"/>
                  <a:gd name="T8" fmla="*/ 114 w 473"/>
                  <a:gd name="T9" fmla="*/ 355 h 367"/>
                  <a:gd name="T10" fmla="*/ 473 w 473"/>
                  <a:gd name="T11" fmla="*/ 8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3" h="367">
                    <a:moveTo>
                      <a:pt x="473" y="8"/>
                    </a:moveTo>
                    <a:cubicBezTo>
                      <a:pt x="457" y="0"/>
                      <a:pt x="440" y="5"/>
                      <a:pt x="440" y="5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51" y="367"/>
                      <a:pt x="51" y="367"/>
                      <a:pt x="51" y="367"/>
                    </a:cubicBezTo>
                    <a:cubicBezTo>
                      <a:pt x="114" y="355"/>
                      <a:pt x="114" y="355"/>
                      <a:pt x="114" y="355"/>
                    </a:cubicBezTo>
                    <a:cubicBezTo>
                      <a:pt x="473" y="8"/>
                      <a:pt x="473" y="8"/>
                      <a:pt x="473" y="8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4" name="Freeform 25"/>
              <p:cNvSpPr/>
              <p:nvPr/>
            </p:nvSpPr>
            <p:spPr bwMode="auto">
              <a:xfrm>
                <a:off x="4822712" y="3335338"/>
                <a:ext cx="1560513" cy="1549400"/>
              </a:xfrm>
              <a:custGeom>
                <a:avLst/>
                <a:gdLst>
                  <a:gd name="T0" fmla="*/ 0 w 274"/>
                  <a:gd name="T1" fmla="*/ 156 h 272"/>
                  <a:gd name="T2" fmla="*/ 47 w 274"/>
                  <a:gd name="T3" fmla="*/ 41 h 272"/>
                  <a:gd name="T4" fmla="*/ 161 w 274"/>
                  <a:gd name="T5" fmla="*/ 67 h 272"/>
                  <a:gd name="T6" fmla="*/ 241 w 274"/>
                  <a:gd name="T7" fmla="*/ 151 h 272"/>
                  <a:gd name="T8" fmla="*/ 274 w 274"/>
                  <a:gd name="T9" fmla="*/ 214 h 272"/>
                  <a:gd name="T10" fmla="*/ 146 w 274"/>
                  <a:gd name="T11" fmla="*/ 272 h 272"/>
                  <a:gd name="T12" fmla="*/ 0 w 274"/>
                  <a:gd name="T13" fmla="*/ 156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4" h="272">
                    <a:moveTo>
                      <a:pt x="0" y="156"/>
                    </a:moveTo>
                    <a:cubicBezTo>
                      <a:pt x="0" y="156"/>
                      <a:pt x="41" y="65"/>
                      <a:pt x="47" y="41"/>
                    </a:cubicBezTo>
                    <a:cubicBezTo>
                      <a:pt x="47" y="41"/>
                      <a:pt x="116" y="0"/>
                      <a:pt x="161" y="67"/>
                    </a:cubicBezTo>
                    <a:cubicBezTo>
                      <a:pt x="161" y="67"/>
                      <a:pt x="255" y="55"/>
                      <a:pt x="241" y="151"/>
                    </a:cubicBezTo>
                    <a:cubicBezTo>
                      <a:pt x="241" y="151"/>
                      <a:pt x="274" y="164"/>
                      <a:pt x="274" y="214"/>
                    </a:cubicBezTo>
                    <a:cubicBezTo>
                      <a:pt x="274" y="214"/>
                      <a:pt x="203" y="249"/>
                      <a:pt x="146" y="272"/>
                    </a:cubicBez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7D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5" name="Freeform 26"/>
              <p:cNvSpPr/>
              <p:nvPr/>
            </p:nvSpPr>
            <p:spPr bwMode="auto">
              <a:xfrm>
                <a:off x="4862399" y="3414713"/>
                <a:ext cx="838200" cy="860425"/>
              </a:xfrm>
              <a:custGeom>
                <a:avLst/>
                <a:gdLst>
                  <a:gd name="T0" fmla="*/ 47 w 147"/>
                  <a:gd name="T1" fmla="*/ 31 h 151"/>
                  <a:gd name="T2" fmla="*/ 147 w 147"/>
                  <a:gd name="T3" fmla="*/ 57 h 151"/>
                  <a:gd name="T4" fmla="*/ 63 w 147"/>
                  <a:gd name="T5" fmla="*/ 151 h 151"/>
                  <a:gd name="T6" fmla="*/ 0 w 147"/>
                  <a:gd name="T7" fmla="*/ 141 h 151"/>
                  <a:gd name="T8" fmla="*/ 47 w 147"/>
                  <a:gd name="T9" fmla="*/ 3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151">
                    <a:moveTo>
                      <a:pt x="47" y="31"/>
                    </a:moveTo>
                    <a:cubicBezTo>
                      <a:pt x="47" y="31"/>
                      <a:pt x="104" y="0"/>
                      <a:pt x="147" y="57"/>
                    </a:cubicBezTo>
                    <a:cubicBezTo>
                      <a:pt x="63" y="151"/>
                      <a:pt x="63" y="151"/>
                      <a:pt x="63" y="151"/>
                    </a:cubicBezTo>
                    <a:cubicBezTo>
                      <a:pt x="0" y="141"/>
                      <a:pt x="0" y="141"/>
                      <a:pt x="0" y="141"/>
                    </a:cubicBezTo>
                    <a:lnTo>
                      <a:pt x="47" y="31"/>
                    </a:lnTo>
                    <a:close/>
                  </a:path>
                </a:pathLst>
              </a:custGeom>
              <a:solidFill>
                <a:srgbClr val="FFF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76" name="Freeform 27"/>
              <p:cNvSpPr/>
              <p:nvPr/>
            </p:nvSpPr>
            <p:spPr bwMode="auto">
              <a:xfrm>
                <a:off x="5511687" y="4217988"/>
                <a:ext cx="849313" cy="666750"/>
              </a:xfrm>
              <a:custGeom>
                <a:avLst/>
                <a:gdLst>
                  <a:gd name="T0" fmla="*/ 116 w 149"/>
                  <a:gd name="T1" fmla="*/ 0 h 117"/>
                  <a:gd name="T2" fmla="*/ 145 w 149"/>
                  <a:gd name="T3" fmla="*/ 63 h 117"/>
                  <a:gd name="T4" fmla="*/ 25 w 149"/>
                  <a:gd name="T5" fmla="*/ 117 h 117"/>
                  <a:gd name="T6" fmla="*/ 0 w 149"/>
                  <a:gd name="T7" fmla="*/ 54 h 117"/>
                  <a:gd name="T8" fmla="*/ 116 w 14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17">
                    <a:moveTo>
                      <a:pt x="116" y="0"/>
                    </a:moveTo>
                    <a:cubicBezTo>
                      <a:pt x="116" y="0"/>
                      <a:pt x="149" y="19"/>
                      <a:pt x="145" y="63"/>
                    </a:cubicBezTo>
                    <a:cubicBezTo>
                      <a:pt x="25" y="117"/>
                      <a:pt x="25" y="117"/>
                      <a:pt x="25" y="117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ECC4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85" name="Freeform 28"/>
              <p:cNvSpPr/>
              <p:nvPr/>
            </p:nvSpPr>
            <p:spPr bwMode="auto">
              <a:xfrm>
                <a:off x="4516324" y="4081463"/>
                <a:ext cx="1138238" cy="1139825"/>
              </a:xfrm>
              <a:custGeom>
                <a:avLst/>
                <a:gdLst>
                  <a:gd name="T0" fmla="*/ 0 w 200"/>
                  <a:gd name="T1" fmla="*/ 200 h 200"/>
                  <a:gd name="T2" fmla="*/ 200 w 200"/>
                  <a:gd name="T3" fmla="*/ 141 h 200"/>
                  <a:gd name="T4" fmla="*/ 54 w 200"/>
                  <a:gd name="T5" fmla="*/ 25 h 200"/>
                  <a:gd name="T6" fmla="*/ 0 w 200"/>
                  <a:gd name="T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" h="200">
                    <a:moveTo>
                      <a:pt x="0" y="200"/>
                    </a:moveTo>
                    <a:cubicBezTo>
                      <a:pt x="200" y="141"/>
                      <a:pt x="200" y="141"/>
                      <a:pt x="200" y="141"/>
                    </a:cubicBezTo>
                    <a:cubicBezTo>
                      <a:pt x="169" y="0"/>
                      <a:pt x="54" y="25"/>
                      <a:pt x="54" y="25"/>
                    </a:cubicBez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86" name="Freeform 29"/>
              <p:cNvSpPr/>
              <p:nvPr/>
            </p:nvSpPr>
            <p:spPr bwMode="auto">
              <a:xfrm>
                <a:off x="4571887" y="4206875"/>
                <a:ext cx="655638" cy="912813"/>
              </a:xfrm>
              <a:custGeom>
                <a:avLst/>
                <a:gdLst>
                  <a:gd name="T0" fmla="*/ 115 w 115"/>
                  <a:gd name="T1" fmla="*/ 12 h 160"/>
                  <a:gd name="T2" fmla="*/ 115 w 115"/>
                  <a:gd name="T3" fmla="*/ 12 h 160"/>
                  <a:gd name="T4" fmla="*/ 51 w 115"/>
                  <a:gd name="T5" fmla="*/ 2 h 160"/>
                  <a:gd name="T6" fmla="*/ 0 w 115"/>
                  <a:gd name="T7" fmla="*/ 160 h 160"/>
                  <a:gd name="T8" fmla="*/ 115 w 115"/>
                  <a:gd name="T9" fmla="*/ 1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160">
                    <a:moveTo>
                      <a:pt x="115" y="12"/>
                    </a:moveTo>
                    <a:cubicBezTo>
                      <a:pt x="115" y="12"/>
                      <a:pt x="115" y="12"/>
                      <a:pt x="115" y="12"/>
                    </a:cubicBezTo>
                    <a:cubicBezTo>
                      <a:pt x="88" y="0"/>
                      <a:pt x="63" y="1"/>
                      <a:pt x="51" y="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115" y="12"/>
                    </a:lnTo>
                    <a:close/>
                  </a:path>
                </a:pathLst>
              </a:custGeom>
              <a:solidFill>
                <a:srgbClr val="4239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87" name="Freeform 30"/>
              <p:cNvSpPr/>
              <p:nvPr/>
            </p:nvSpPr>
            <p:spPr bwMode="auto">
              <a:xfrm>
                <a:off x="5711712" y="1739899"/>
                <a:ext cx="2073275" cy="1976438"/>
              </a:xfrm>
              <a:custGeom>
                <a:avLst/>
                <a:gdLst>
                  <a:gd name="T0" fmla="*/ 1306 w 1306"/>
                  <a:gd name="T1" fmla="*/ 0 h 1245"/>
                  <a:gd name="T2" fmla="*/ 18 w 1306"/>
                  <a:gd name="T3" fmla="*/ 1245 h 1245"/>
                  <a:gd name="T4" fmla="*/ 0 w 1306"/>
                  <a:gd name="T5" fmla="*/ 1220 h 1245"/>
                  <a:gd name="T6" fmla="*/ 1306 w 1306"/>
                  <a:gd name="T7" fmla="*/ 0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06" h="1245">
                    <a:moveTo>
                      <a:pt x="1306" y="0"/>
                    </a:moveTo>
                    <a:lnTo>
                      <a:pt x="18" y="1245"/>
                    </a:lnTo>
                    <a:lnTo>
                      <a:pt x="0" y="1220"/>
                    </a:lnTo>
                    <a:lnTo>
                      <a:pt x="1306" y="0"/>
                    </a:lnTo>
                    <a:close/>
                  </a:path>
                </a:pathLst>
              </a:custGeom>
              <a:solidFill>
                <a:sysClr val="window" lastClr="FFFFFF">
                  <a:alpha val="20000"/>
                </a:sys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88" name="Freeform 31"/>
              <p:cNvSpPr/>
              <p:nvPr/>
            </p:nvSpPr>
            <p:spPr bwMode="auto">
              <a:xfrm>
                <a:off x="6195899" y="1836738"/>
                <a:ext cx="1697038" cy="2359025"/>
              </a:xfrm>
              <a:custGeom>
                <a:avLst/>
                <a:gdLst>
                  <a:gd name="T0" fmla="*/ 1069 w 1069"/>
                  <a:gd name="T1" fmla="*/ 0 h 1486"/>
                  <a:gd name="T2" fmla="*/ 0 w 1069"/>
                  <a:gd name="T3" fmla="*/ 1486 h 1486"/>
                  <a:gd name="T4" fmla="*/ 4 w 1069"/>
                  <a:gd name="T5" fmla="*/ 1450 h 1486"/>
                  <a:gd name="T6" fmla="*/ 1069 w 1069"/>
                  <a:gd name="T7" fmla="*/ 0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9" h="1486">
                    <a:moveTo>
                      <a:pt x="1069" y="0"/>
                    </a:moveTo>
                    <a:lnTo>
                      <a:pt x="0" y="1486"/>
                    </a:lnTo>
                    <a:lnTo>
                      <a:pt x="4" y="1450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ysClr val="window" lastClr="FFFFFF">
                  <a:alpha val="20000"/>
                </a:sys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89" name="Freeform 32"/>
              <p:cNvSpPr/>
              <p:nvPr/>
            </p:nvSpPr>
            <p:spPr bwMode="auto">
              <a:xfrm>
                <a:off x="5090999" y="1722438"/>
                <a:ext cx="2506663" cy="1846263"/>
              </a:xfrm>
              <a:custGeom>
                <a:avLst/>
                <a:gdLst>
                  <a:gd name="T0" fmla="*/ 1579 w 1579"/>
                  <a:gd name="T1" fmla="*/ 0 h 1163"/>
                  <a:gd name="T2" fmla="*/ 0 w 1579"/>
                  <a:gd name="T3" fmla="*/ 1163 h 1163"/>
                  <a:gd name="T4" fmla="*/ 57 w 1579"/>
                  <a:gd name="T5" fmla="*/ 1138 h 1163"/>
                  <a:gd name="T6" fmla="*/ 1579 w 1579"/>
                  <a:gd name="T7" fmla="*/ 0 h 1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9" h="1163">
                    <a:moveTo>
                      <a:pt x="1579" y="0"/>
                    </a:moveTo>
                    <a:lnTo>
                      <a:pt x="0" y="1163"/>
                    </a:lnTo>
                    <a:lnTo>
                      <a:pt x="57" y="1138"/>
                    </a:lnTo>
                    <a:lnTo>
                      <a:pt x="1579" y="0"/>
                    </a:lnTo>
                    <a:close/>
                  </a:path>
                </a:pathLst>
              </a:custGeom>
              <a:solidFill>
                <a:sysClr val="window" lastClr="FFFFFF">
                  <a:alpha val="20000"/>
                </a:sys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</p:grpSp>
      </p:grpSp>
      <p:grpSp>
        <p:nvGrpSpPr>
          <p:cNvPr id="90" name="Group 102"/>
          <p:cNvGrpSpPr/>
          <p:nvPr/>
        </p:nvGrpSpPr>
        <p:grpSpPr>
          <a:xfrm>
            <a:off x="3435129" y="1379222"/>
            <a:ext cx="3878894" cy="1445379"/>
            <a:chOff x="2316394" y="1520387"/>
            <a:chExt cx="2685831" cy="1264928"/>
          </a:xfrm>
        </p:grpSpPr>
        <p:sp>
          <p:nvSpPr>
            <p:cNvPr id="91" name="Content Placeholder 2"/>
            <p:cNvSpPr txBox="1"/>
            <p:nvPr/>
          </p:nvSpPr>
          <p:spPr>
            <a:xfrm>
              <a:off x="2438401" y="1849437"/>
              <a:ext cx="2563824" cy="9358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微软雅黑" panose="020B0503020204020204" pitchFamily="34" charset="-122"/>
                </a:rPr>
                <a:t>输入您的具体文字，输入您的具体文字。输入您的具体文字，输入您的具体文字。输入您的具体文字，输入您的具体文字。</a:t>
              </a:r>
            </a:p>
          </p:txBody>
        </p:sp>
        <p:sp>
          <p:nvSpPr>
            <p:cNvPr id="92" name="Content Placeholder 2"/>
            <p:cNvSpPr txBox="1"/>
            <p:nvPr/>
          </p:nvSpPr>
          <p:spPr>
            <a:xfrm>
              <a:off x="2438401" y="1520387"/>
              <a:ext cx="2563824" cy="2835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输入您的文字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93" name="Isosceles Triangle 105"/>
            <p:cNvSpPr/>
            <p:nvPr/>
          </p:nvSpPr>
          <p:spPr>
            <a:xfrm rot="5400000">
              <a:off x="2305884" y="1610834"/>
              <a:ext cx="152399" cy="131379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06" name="Group 119"/>
          <p:cNvGrpSpPr/>
          <p:nvPr/>
        </p:nvGrpSpPr>
        <p:grpSpPr>
          <a:xfrm>
            <a:off x="6744321" y="5036054"/>
            <a:ext cx="4679947" cy="1367949"/>
            <a:chOff x="2502913" y="3957697"/>
            <a:chExt cx="4998066" cy="807902"/>
          </a:xfrm>
        </p:grpSpPr>
        <p:sp>
          <p:nvSpPr>
            <p:cNvPr id="107" name="Content Placeholder 2"/>
            <p:cNvSpPr txBox="1"/>
            <p:nvPr/>
          </p:nvSpPr>
          <p:spPr>
            <a:xfrm>
              <a:off x="2634292" y="4273627"/>
              <a:ext cx="4866687" cy="4919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8" name="Content Placeholder 2"/>
            <p:cNvSpPr txBox="1"/>
            <p:nvPr/>
          </p:nvSpPr>
          <p:spPr>
            <a:xfrm>
              <a:off x="2624920" y="3957697"/>
              <a:ext cx="4744680" cy="31227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单击此处添加标题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marL="0" lvl="0" indent="0">
                <a:lnSpc>
                  <a:spcPct val="120000"/>
                </a:lnSpc>
                <a:buNone/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微软雅黑" panose="020B0503020204020204" pitchFamily="34" charset="-122"/>
                </a:rPr>
                <a:t>输入您的具体文字，输入您的具体文字。输入您的具体文字，输入您的具体文字。输入您的具体文字，输入您的具体文字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9" name="Isosceles Triangle 122"/>
            <p:cNvSpPr/>
            <p:nvPr/>
          </p:nvSpPr>
          <p:spPr>
            <a:xfrm rot="5400000">
              <a:off x="2492403" y="3997513"/>
              <a:ext cx="152399" cy="131379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10" name="Group 102"/>
          <p:cNvGrpSpPr/>
          <p:nvPr/>
        </p:nvGrpSpPr>
        <p:grpSpPr>
          <a:xfrm>
            <a:off x="7731469" y="1379222"/>
            <a:ext cx="3878894" cy="1445379"/>
            <a:chOff x="2316394" y="1520387"/>
            <a:chExt cx="2685831" cy="1264928"/>
          </a:xfrm>
        </p:grpSpPr>
        <p:sp>
          <p:nvSpPr>
            <p:cNvPr id="111" name="Content Placeholder 2"/>
            <p:cNvSpPr txBox="1"/>
            <p:nvPr/>
          </p:nvSpPr>
          <p:spPr>
            <a:xfrm>
              <a:off x="2438401" y="1849437"/>
              <a:ext cx="2563824" cy="9358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微软雅黑" panose="020B0503020204020204" pitchFamily="34" charset="-122"/>
                </a:rPr>
                <a:t>输入您的具体文字，输入您的具体文字。输入您的具体文字，输入您的具体文字。输入您的具体文字，输入您的具体文字。</a:t>
              </a:r>
            </a:p>
          </p:txBody>
        </p:sp>
        <p:sp>
          <p:nvSpPr>
            <p:cNvPr id="112" name="Content Placeholder 2"/>
            <p:cNvSpPr txBox="1"/>
            <p:nvPr/>
          </p:nvSpPr>
          <p:spPr>
            <a:xfrm>
              <a:off x="2438401" y="1520387"/>
              <a:ext cx="2563824" cy="2835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输入您的文字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13" name="Isosceles Triangle 105"/>
            <p:cNvSpPr/>
            <p:nvPr/>
          </p:nvSpPr>
          <p:spPr>
            <a:xfrm rot="5400000">
              <a:off x="2305884" y="1610834"/>
              <a:ext cx="152399" cy="131379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14" name="Group 102"/>
          <p:cNvGrpSpPr/>
          <p:nvPr/>
        </p:nvGrpSpPr>
        <p:grpSpPr>
          <a:xfrm>
            <a:off x="3425929" y="2769476"/>
            <a:ext cx="3878894" cy="1445379"/>
            <a:chOff x="2316394" y="1520387"/>
            <a:chExt cx="2685831" cy="1264928"/>
          </a:xfrm>
        </p:grpSpPr>
        <p:sp>
          <p:nvSpPr>
            <p:cNvPr id="115" name="Content Placeholder 2"/>
            <p:cNvSpPr txBox="1"/>
            <p:nvPr/>
          </p:nvSpPr>
          <p:spPr>
            <a:xfrm>
              <a:off x="2438401" y="1849437"/>
              <a:ext cx="2563824" cy="9358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微软雅黑" panose="020B0503020204020204" pitchFamily="34" charset="-122"/>
                </a:rPr>
                <a:t>输入您的具体文字，输入您的具体文字。输入您的具体文字，输入您的具体文字。输入您的具体文字，输入您的具体文字。</a:t>
              </a:r>
            </a:p>
          </p:txBody>
        </p:sp>
        <p:sp>
          <p:nvSpPr>
            <p:cNvPr id="116" name="Content Placeholder 2"/>
            <p:cNvSpPr txBox="1"/>
            <p:nvPr/>
          </p:nvSpPr>
          <p:spPr>
            <a:xfrm>
              <a:off x="2438401" y="1520387"/>
              <a:ext cx="2563824" cy="2835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输入您的文字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17" name="Isosceles Triangle 105"/>
            <p:cNvSpPr/>
            <p:nvPr/>
          </p:nvSpPr>
          <p:spPr>
            <a:xfrm rot="5400000">
              <a:off x="2305884" y="1610834"/>
              <a:ext cx="152399" cy="131379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18" name="Group 102"/>
          <p:cNvGrpSpPr/>
          <p:nvPr/>
        </p:nvGrpSpPr>
        <p:grpSpPr>
          <a:xfrm>
            <a:off x="7722269" y="2769476"/>
            <a:ext cx="3878894" cy="1445379"/>
            <a:chOff x="2316394" y="1520387"/>
            <a:chExt cx="2685831" cy="1264928"/>
          </a:xfrm>
        </p:grpSpPr>
        <p:sp>
          <p:nvSpPr>
            <p:cNvPr id="119" name="Content Placeholder 2"/>
            <p:cNvSpPr txBox="1"/>
            <p:nvPr/>
          </p:nvSpPr>
          <p:spPr>
            <a:xfrm>
              <a:off x="2438401" y="1849437"/>
              <a:ext cx="2563824" cy="9358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微软雅黑" panose="020B0503020204020204" pitchFamily="34" charset="-122"/>
                </a:rPr>
                <a:t>输入您的具体文字，输入您的具体文字。输入您的具体文字，输入您的具体文字。输入您的具体文字，输入您的具体文字。</a:t>
              </a:r>
            </a:p>
          </p:txBody>
        </p:sp>
        <p:sp>
          <p:nvSpPr>
            <p:cNvPr id="120" name="Content Placeholder 2"/>
            <p:cNvSpPr txBox="1"/>
            <p:nvPr/>
          </p:nvSpPr>
          <p:spPr>
            <a:xfrm>
              <a:off x="2438401" y="1520387"/>
              <a:ext cx="2563824" cy="2835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输入您的文字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21" name="Isosceles Triangle 105"/>
            <p:cNvSpPr/>
            <p:nvPr/>
          </p:nvSpPr>
          <p:spPr>
            <a:xfrm rot="5400000">
              <a:off x="2305884" y="1610834"/>
              <a:ext cx="152399" cy="131379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48" name="椭圆 47"/>
          <p:cNvSpPr/>
          <p:nvPr/>
        </p:nvSpPr>
        <p:spPr>
          <a:xfrm>
            <a:off x="1988494" y="3300926"/>
            <a:ext cx="2485289" cy="2485289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2227609" y="4336762"/>
            <a:ext cx="200196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en-US" altLang="zh-CN" sz="24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1988494" y="1284702"/>
            <a:ext cx="2485289" cy="2485289"/>
          </a:xfrm>
          <a:prstGeom prst="ellipse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" name="KSO_Shape"/>
          <p:cNvSpPr/>
          <p:nvPr/>
        </p:nvSpPr>
        <p:spPr bwMode="auto">
          <a:xfrm>
            <a:off x="2404529" y="1951876"/>
            <a:ext cx="1648122" cy="1150939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940821" y="1769846"/>
            <a:ext cx="576622" cy="576785"/>
          </a:xfrm>
          <a:prstGeom prst="ellipse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>
            <a:off x="5517960" y="2074677"/>
            <a:ext cx="100703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6669701" y="1744783"/>
            <a:ext cx="2385512" cy="369324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56" name="矩形 47"/>
          <p:cNvSpPr>
            <a:spLocks noChangeArrowheads="1"/>
          </p:cNvSpPr>
          <p:nvPr/>
        </p:nvSpPr>
        <p:spPr bwMode="auto">
          <a:xfrm>
            <a:off x="6669013" y="2067781"/>
            <a:ext cx="4241043" cy="3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输入您的具体内容，输入您的具体内容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940821" y="2561934"/>
            <a:ext cx="576622" cy="576785"/>
          </a:xfrm>
          <a:prstGeom prst="ellipse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5517960" y="2866765"/>
            <a:ext cx="100703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6669701" y="2536871"/>
            <a:ext cx="2385512" cy="369324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60" name="矩形 47"/>
          <p:cNvSpPr>
            <a:spLocks noChangeArrowheads="1"/>
          </p:cNvSpPr>
          <p:nvPr/>
        </p:nvSpPr>
        <p:spPr bwMode="auto">
          <a:xfrm>
            <a:off x="6669013" y="2859869"/>
            <a:ext cx="4241043" cy="3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输入您的具体内容，输入您的具体内容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4940821" y="3354022"/>
            <a:ext cx="576622" cy="576785"/>
          </a:xfrm>
          <a:prstGeom prst="ellipse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5517960" y="3658853"/>
            <a:ext cx="100703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6669701" y="3328959"/>
            <a:ext cx="2385512" cy="369324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78" name="矩形 47"/>
          <p:cNvSpPr>
            <a:spLocks noChangeArrowheads="1"/>
          </p:cNvSpPr>
          <p:nvPr/>
        </p:nvSpPr>
        <p:spPr bwMode="auto">
          <a:xfrm>
            <a:off x="6669013" y="3651957"/>
            <a:ext cx="4241043" cy="3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输入您的具体内容，输入您的具体内容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4940821" y="4146110"/>
            <a:ext cx="576622" cy="576785"/>
          </a:xfrm>
          <a:prstGeom prst="ellipse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5517960" y="4362133"/>
            <a:ext cx="100703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669701" y="4121047"/>
            <a:ext cx="2385512" cy="369324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82" name="矩形 47"/>
          <p:cNvSpPr>
            <a:spLocks noChangeArrowheads="1"/>
          </p:cNvSpPr>
          <p:nvPr/>
        </p:nvSpPr>
        <p:spPr bwMode="auto">
          <a:xfrm>
            <a:off x="6669013" y="4444045"/>
            <a:ext cx="4241043" cy="3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输入您的具体内容，输入您的具体内容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4940821" y="4993406"/>
            <a:ext cx="576622" cy="576785"/>
          </a:xfrm>
          <a:prstGeom prst="ellipse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84" name="直接连接符 83"/>
          <p:cNvCxnSpPr/>
          <p:nvPr/>
        </p:nvCxnSpPr>
        <p:spPr>
          <a:xfrm>
            <a:off x="5517960" y="5298237"/>
            <a:ext cx="100703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6669701" y="4968343"/>
            <a:ext cx="2385512" cy="369324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95" name="矩形 47"/>
          <p:cNvSpPr>
            <a:spLocks noChangeArrowheads="1"/>
          </p:cNvSpPr>
          <p:nvPr/>
        </p:nvSpPr>
        <p:spPr bwMode="auto">
          <a:xfrm>
            <a:off x="6669013" y="5291341"/>
            <a:ext cx="4241043" cy="3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输入您的具体内容，输入您的具体内容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4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4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4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 animBg="1"/>
      <p:bldP spid="49" grpId="0"/>
      <p:bldP spid="51" grpId="0" animBg="1"/>
      <p:bldP spid="52" grpId="0" animBg="1"/>
      <p:bldP spid="53" grpId="0" animBg="1"/>
      <p:bldP spid="55" grpId="0"/>
      <p:bldP spid="56" grpId="0"/>
      <p:bldP spid="57" grpId="0" animBg="1"/>
      <p:bldP spid="59" grpId="0"/>
      <p:bldP spid="60" grpId="0"/>
      <p:bldP spid="61" grpId="0" animBg="1"/>
      <p:bldP spid="77" grpId="0"/>
      <p:bldP spid="78" grpId="0"/>
      <p:bldP spid="79" grpId="0" animBg="1"/>
      <p:bldP spid="81" grpId="0"/>
      <p:bldP spid="82" grpId="0"/>
      <p:bldP spid="83" grpId="0" animBg="1"/>
      <p:bldP spid="94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33" name="TextBox 129"/>
          <p:cNvSpPr txBox="1"/>
          <p:nvPr/>
        </p:nvSpPr>
        <p:spPr>
          <a:xfrm>
            <a:off x="778850" y="4337187"/>
            <a:ext cx="2207126" cy="1371090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34" name="TextBox 130"/>
          <p:cNvSpPr txBox="1"/>
          <p:nvPr/>
        </p:nvSpPr>
        <p:spPr>
          <a:xfrm>
            <a:off x="846859" y="3888417"/>
            <a:ext cx="2068019" cy="400247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6" name="Oval 93"/>
          <p:cNvSpPr/>
          <p:nvPr/>
        </p:nvSpPr>
        <p:spPr>
          <a:xfrm>
            <a:off x="9177862" y="1646182"/>
            <a:ext cx="2071110" cy="2057533"/>
          </a:xfrm>
          <a:prstGeom prst="ellipse">
            <a:avLst/>
          </a:prstGeom>
          <a:solidFill>
            <a:schemeClr val="bg2">
              <a:lumMod val="25000"/>
              <a:alpha val="8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Oval 50"/>
          <p:cNvSpPr/>
          <p:nvPr/>
        </p:nvSpPr>
        <p:spPr>
          <a:xfrm>
            <a:off x="846859" y="1646182"/>
            <a:ext cx="2071110" cy="2057533"/>
          </a:xfrm>
          <a:prstGeom prst="ellipse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Freeform 16"/>
          <p:cNvSpPr>
            <a:spLocks noEditPoints="1"/>
          </p:cNvSpPr>
          <p:nvPr/>
        </p:nvSpPr>
        <p:spPr bwMode="auto">
          <a:xfrm>
            <a:off x="1429278" y="2166907"/>
            <a:ext cx="906268" cy="1016083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39" name="Group 6"/>
          <p:cNvGrpSpPr/>
          <p:nvPr/>
        </p:nvGrpSpPr>
        <p:grpSpPr>
          <a:xfrm>
            <a:off x="2841051" y="2245746"/>
            <a:ext cx="864070" cy="858405"/>
            <a:chOff x="3141344" y="2597982"/>
            <a:chExt cx="1228775" cy="1228775"/>
          </a:xfrm>
        </p:grpSpPr>
        <p:sp>
          <p:nvSpPr>
            <p:cNvPr id="40" name="Oval 51"/>
            <p:cNvSpPr/>
            <p:nvPr/>
          </p:nvSpPr>
          <p:spPr>
            <a:xfrm>
              <a:off x="3141344" y="2597982"/>
              <a:ext cx="1228775" cy="1228775"/>
            </a:xfrm>
            <a:prstGeom prst="ellipse">
              <a:avLst/>
            </a:prstGeom>
            <a:solidFill>
              <a:schemeClr val="bg1">
                <a:lumMod val="65000"/>
                <a:alpha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Freeform 5"/>
            <p:cNvSpPr/>
            <p:nvPr/>
          </p:nvSpPr>
          <p:spPr bwMode="auto">
            <a:xfrm>
              <a:off x="3497422" y="3033725"/>
              <a:ext cx="516619" cy="357288"/>
            </a:xfrm>
            <a:custGeom>
              <a:avLst/>
              <a:gdLst>
                <a:gd name="T0" fmla="*/ 253 w 631"/>
                <a:gd name="T1" fmla="*/ 0 h 436"/>
                <a:gd name="T2" fmla="*/ 280 w 631"/>
                <a:gd name="T3" fmla="*/ 159 h 436"/>
                <a:gd name="T4" fmla="*/ 24 w 631"/>
                <a:gd name="T5" fmla="*/ 159 h 436"/>
                <a:gd name="T6" fmla="*/ 0 w 631"/>
                <a:gd name="T7" fmla="*/ 186 h 436"/>
                <a:gd name="T8" fmla="*/ 0 w 631"/>
                <a:gd name="T9" fmla="*/ 253 h 436"/>
                <a:gd name="T10" fmla="*/ 24 w 631"/>
                <a:gd name="T11" fmla="*/ 275 h 436"/>
                <a:gd name="T12" fmla="*/ 278 w 631"/>
                <a:gd name="T13" fmla="*/ 275 h 436"/>
                <a:gd name="T14" fmla="*/ 253 w 631"/>
                <a:gd name="T15" fmla="*/ 436 h 436"/>
                <a:gd name="T16" fmla="*/ 631 w 631"/>
                <a:gd name="T17" fmla="*/ 218 h 436"/>
                <a:gd name="T18" fmla="*/ 253 w 631"/>
                <a:gd name="T1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36">
                  <a:moveTo>
                    <a:pt x="253" y="0"/>
                  </a:moveTo>
                  <a:cubicBezTo>
                    <a:pt x="237" y="0"/>
                    <a:pt x="269" y="75"/>
                    <a:pt x="280" y="159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11" y="159"/>
                    <a:pt x="0" y="173"/>
                    <a:pt x="0" y="186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6"/>
                    <a:pt x="11" y="275"/>
                    <a:pt x="24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67" y="359"/>
                    <a:pt x="239" y="436"/>
                    <a:pt x="253" y="436"/>
                  </a:cubicBezTo>
                  <a:cubicBezTo>
                    <a:pt x="287" y="436"/>
                    <a:pt x="631" y="264"/>
                    <a:pt x="631" y="218"/>
                  </a:cubicBezTo>
                  <a:cubicBezTo>
                    <a:pt x="631" y="172"/>
                    <a:pt x="292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42" name="Oval 80"/>
          <p:cNvSpPr/>
          <p:nvPr/>
        </p:nvSpPr>
        <p:spPr>
          <a:xfrm>
            <a:off x="3626663" y="1646182"/>
            <a:ext cx="2071110" cy="2057533"/>
          </a:xfrm>
          <a:prstGeom prst="ellipse">
            <a:avLst/>
          </a:prstGeom>
          <a:solidFill>
            <a:schemeClr val="bg2">
              <a:lumMod val="25000"/>
              <a:alpha val="8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3" name="Group 83"/>
          <p:cNvGrpSpPr/>
          <p:nvPr/>
        </p:nvGrpSpPr>
        <p:grpSpPr>
          <a:xfrm>
            <a:off x="5619310" y="2245746"/>
            <a:ext cx="864070" cy="858405"/>
            <a:chOff x="3141344" y="2597982"/>
            <a:chExt cx="1228775" cy="1228775"/>
          </a:xfrm>
        </p:grpSpPr>
        <p:sp>
          <p:nvSpPr>
            <p:cNvPr id="44" name="Oval 86"/>
            <p:cNvSpPr/>
            <p:nvPr/>
          </p:nvSpPr>
          <p:spPr>
            <a:xfrm>
              <a:off x="3141344" y="2597982"/>
              <a:ext cx="1228775" cy="1228775"/>
            </a:xfrm>
            <a:prstGeom prst="ellipse">
              <a:avLst/>
            </a:prstGeom>
            <a:solidFill>
              <a:schemeClr val="bg1">
                <a:lumMod val="65000"/>
                <a:alpha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Freeform 87"/>
            <p:cNvSpPr/>
            <p:nvPr/>
          </p:nvSpPr>
          <p:spPr bwMode="auto">
            <a:xfrm>
              <a:off x="3497422" y="3033725"/>
              <a:ext cx="516619" cy="357288"/>
            </a:xfrm>
            <a:custGeom>
              <a:avLst/>
              <a:gdLst>
                <a:gd name="T0" fmla="*/ 253 w 631"/>
                <a:gd name="T1" fmla="*/ 0 h 436"/>
                <a:gd name="T2" fmla="*/ 280 w 631"/>
                <a:gd name="T3" fmla="*/ 159 h 436"/>
                <a:gd name="T4" fmla="*/ 24 w 631"/>
                <a:gd name="T5" fmla="*/ 159 h 436"/>
                <a:gd name="T6" fmla="*/ 0 w 631"/>
                <a:gd name="T7" fmla="*/ 186 h 436"/>
                <a:gd name="T8" fmla="*/ 0 w 631"/>
                <a:gd name="T9" fmla="*/ 253 h 436"/>
                <a:gd name="T10" fmla="*/ 24 w 631"/>
                <a:gd name="T11" fmla="*/ 275 h 436"/>
                <a:gd name="T12" fmla="*/ 278 w 631"/>
                <a:gd name="T13" fmla="*/ 275 h 436"/>
                <a:gd name="T14" fmla="*/ 253 w 631"/>
                <a:gd name="T15" fmla="*/ 436 h 436"/>
                <a:gd name="T16" fmla="*/ 631 w 631"/>
                <a:gd name="T17" fmla="*/ 218 h 436"/>
                <a:gd name="T18" fmla="*/ 253 w 631"/>
                <a:gd name="T1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36">
                  <a:moveTo>
                    <a:pt x="253" y="0"/>
                  </a:moveTo>
                  <a:cubicBezTo>
                    <a:pt x="237" y="0"/>
                    <a:pt x="269" y="75"/>
                    <a:pt x="280" y="159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11" y="159"/>
                    <a:pt x="0" y="173"/>
                    <a:pt x="0" y="186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6"/>
                    <a:pt x="11" y="275"/>
                    <a:pt x="24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67" y="359"/>
                    <a:pt x="239" y="436"/>
                    <a:pt x="253" y="436"/>
                  </a:cubicBezTo>
                  <a:cubicBezTo>
                    <a:pt x="287" y="436"/>
                    <a:pt x="631" y="264"/>
                    <a:pt x="631" y="218"/>
                  </a:cubicBezTo>
                  <a:cubicBezTo>
                    <a:pt x="631" y="172"/>
                    <a:pt x="292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46" name="Oval 88"/>
          <p:cNvSpPr/>
          <p:nvPr/>
        </p:nvSpPr>
        <p:spPr>
          <a:xfrm>
            <a:off x="6353885" y="1646182"/>
            <a:ext cx="2071110" cy="2057533"/>
          </a:xfrm>
          <a:prstGeom prst="ellipse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7" name="Group 90"/>
          <p:cNvGrpSpPr/>
          <p:nvPr/>
        </p:nvGrpSpPr>
        <p:grpSpPr>
          <a:xfrm>
            <a:off x="8392253" y="2245746"/>
            <a:ext cx="864070" cy="858405"/>
            <a:chOff x="3141344" y="2597982"/>
            <a:chExt cx="1228775" cy="1228775"/>
          </a:xfrm>
        </p:grpSpPr>
        <p:sp>
          <p:nvSpPr>
            <p:cNvPr id="63" name="Oval 91"/>
            <p:cNvSpPr/>
            <p:nvPr/>
          </p:nvSpPr>
          <p:spPr>
            <a:xfrm>
              <a:off x="3141344" y="2597982"/>
              <a:ext cx="1228775" cy="1228775"/>
            </a:xfrm>
            <a:prstGeom prst="ellipse">
              <a:avLst/>
            </a:prstGeom>
            <a:solidFill>
              <a:schemeClr val="bg1">
                <a:lumMod val="65000"/>
                <a:alpha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Freeform 92"/>
            <p:cNvSpPr/>
            <p:nvPr/>
          </p:nvSpPr>
          <p:spPr bwMode="auto">
            <a:xfrm>
              <a:off x="3497422" y="3033725"/>
              <a:ext cx="516619" cy="357288"/>
            </a:xfrm>
            <a:custGeom>
              <a:avLst/>
              <a:gdLst>
                <a:gd name="T0" fmla="*/ 253 w 631"/>
                <a:gd name="T1" fmla="*/ 0 h 436"/>
                <a:gd name="T2" fmla="*/ 280 w 631"/>
                <a:gd name="T3" fmla="*/ 159 h 436"/>
                <a:gd name="T4" fmla="*/ 24 w 631"/>
                <a:gd name="T5" fmla="*/ 159 h 436"/>
                <a:gd name="T6" fmla="*/ 0 w 631"/>
                <a:gd name="T7" fmla="*/ 186 h 436"/>
                <a:gd name="T8" fmla="*/ 0 w 631"/>
                <a:gd name="T9" fmla="*/ 253 h 436"/>
                <a:gd name="T10" fmla="*/ 24 w 631"/>
                <a:gd name="T11" fmla="*/ 275 h 436"/>
                <a:gd name="T12" fmla="*/ 278 w 631"/>
                <a:gd name="T13" fmla="*/ 275 h 436"/>
                <a:gd name="T14" fmla="*/ 253 w 631"/>
                <a:gd name="T15" fmla="*/ 436 h 436"/>
                <a:gd name="T16" fmla="*/ 631 w 631"/>
                <a:gd name="T17" fmla="*/ 218 h 436"/>
                <a:gd name="T18" fmla="*/ 253 w 631"/>
                <a:gd name="T1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36">
                  <a:moveTo>
                    <a:pt x="253" y="0"/>
                  </a:moveTo>
                  <a:cubicBezTo>
                    <a:pt x="237" y="0"/>
                    <a:pt x="269" y="75"/>
                    <a:pt x="280" y="159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11" y="159"/>
                    <a:pt x="0" y="173"/>
                    <a:pt x="0" y="186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6"/>
                    <a:pt x="11" y="275"/>
                    <a:pt x="24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67" y="359"/>
                    <a:pt x="239" y="436"/>
                    <a:pt x="253" y="436"/>
                  </a:cubicBezTo>
                  <a:cubicBezTo>
                    <a:pt x="287" y="436"/>
                    <a:pt x="631" y="264"/>
                    <a:pt x="631" y="218"/>
                  </a:cubicBezTo>
                  <a:cubicBezTo>
                    <a:pt x="631" y="172"/>
                    <a:pt x="292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65" name="Group 98"/>
          <p:cNvGrpSpPr/>
          <p:nvPr/>
        </p:nvGrpSpPr>
        <p:grpSpPr>
          <a:xfrm>
            <a:off x="9879048" y="2165675"/>
            <a:ext cx="668738" cy="1018546"/>
            <a:chOff x="5438775" y="339726"/>
            <a:chExt cx="550863" cy="844549"/>
          </a:xfrm>
          <a:solidFill>
            <a:srgbClr val="FFFFFF"/>
          </a:solidFill>
        </p:grpSpPr>
        <p:sp>
          <p:nvSpPr>
            <p:cNvPr id="66" name="Freeform 5"/>
            <p:cNvSpPr/>
            <p:nvPr/>
          </p:nvSpPr>
          <p:spPr bwMode="auto">
            <a:xfrm>
              <a:off x="5438775" y="339726"/>
              <a:ext cx="550863" cy="623887"/>
            </a:xfrm>
            <a:custGeom>
              <a:avLst/>
              <a:gdLst>
                <a:gd name="T0" fmla="*/ 72 w 144"/>
                <a:gd name="T1" fmla="*/ 0 h 164"/>
                <a:gd name="T2" fmla="*/ 0 w 144"/>
                <a:gd name="T3" fmla="*/ 71 h 164"/>
                <a:gd name="T4" fmla="*/ 13 w 144"/>
                <a:gd name="T5" fmla="*/ 112 h 164"/>
                <a:gd name="T6" fmla="*/ 19 w 144"/>
                <a:gd name="T7" fmla="*/ 125 h 164"/>
                <a:gd name="T8" fmla="*/ 25 w 144"/>
                <a:gd name="T9" fmla="*/ 137 h 164"/>
                <a:gd name="T10" fmla="*/ 33 w 144"/>
                <a:gd name="T11" fmla="*/ 163 h 164"/>
                <a:gd name="T12" fmla="*/ 33 w 144"/>
                <a:gd name="T13" fmla="*/ 164 h 164"/>
                <a:gd name="T14" fmla="*/ 47 w 144"/>
                <a:gd name="T15" fmla="*/ 164 h 164"/>
                <a:gd name="T16" fmla="*/ 46 w 144"/>
                <a:gd name="T17" fmla="*/ 159 h 164"/>
                <a:gd name="T18" fmla="*/ 37 w 144"/>
                <a:gd name="T19" fmla="*/ 133 h 164"/>
                <a:gd name="T20" fmla="*/ 31 w 144"/>
                <a:gd name="T21" fmla="*/ 119 h 164"/>
                <a:gd name="T22" fmla="*/ 25 w 144"/>
                <a:gd name="T23" fmla="*/ 106 h 164"/>
                <a:gd name="T24" fmla="*/ 25 w 144"/>
                <a:gd name="T25" fmla="*/ 106 h 164"/>
                <a:gd name="T26" fmla="*/ 14 w 144"/>
                <a:gd name="T27" fmla="*/ 71 h 164"/>
                <a:gd name="T28" fmla="*/ 72 w 144"/>
                <a:gd name="T29" fmla="*/ 13 h 164"/>
                <a:gd name="T30" fmla="*/ 131 w 144"/>
                <a:gd name="T31" fmla="*/ 71 h 164"/>
                <a:gd name="T32" fmla="*/ 120 w 144"/>
                <a:gd name="T33" fmla="*/ 107 h 164"/>
                <a:gd name="T34" fmla="*/ 113 w 144"/>
                <a:gd name="T35" fmla="*/ 119 h 164"/>
                <a:gd name="T36" fmla="*/ 107 w 144"/>
                <a:gd name="T37" fmla="*/ 133 h 164"/>
                <a:gd name="T38" fmla="*/ 99 w 144"/>
                <a:gd name="T39" fmla="*/ 159 h 164"/>
                <a:gd name="T40" fmla="*/ 97 w 144"/>
                <a:gd name="T41" fmla="*/ 164 h 164"/>
                <a:gd name="T42" fmla="*/ 111 w 144"/>
                <a:gd name="T43" fmla="*/ 164 h 164"/>
                <a:gd name="T44" fmla="*/ 112 w 144"/>
                <a:gd name="T45" fmla="*/ 163 h 164"/>
                <a:gd name="T46" fmla="*/ 120 w 144"/>
                <a:gd name="T47" fmla="*/ 137 h 164"/>
                <a:gd name="T48" fmla="*/ 125 w 144"/>
                <a:gd name="T49" fmla="*/ 125 h 164"/>
                <a:gd name="T50" fmla="*/ 131 w 144"/>
                <a:gd name="T51" fmla="*/ 113 h 164"/>
                <a:gd name="T52" fmla="*/ 144 w 144"/>
                <a:gd name="T53" fmla="*/ 71 h 164"/>
                <a:gd name="T54" fmla="*/ 72 w 144"/>
                <a:gd name="T5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4" h="164">
                  <a:moveTo>
                    <a:pt x="72" y="0"/>
                  </a:moveTo>
                  <a:cubicBezTo>
                    <a:pt x="33" y="0"/>
                    <a:pt x="0" y="32"/>
                    <a:pt x="0" y="71"/>
                  </a:cubicBezTo>
                  <a:cubicBezTo>
                    <a:pt x="0" y="87"/>
                    <a:pt x="7" y="101"/>
                    <a:pt x="13" y="112"/>
                  </a:cubicBezTo>
                  <a:cubicBezTo>
                    <a:pt x="13" y="113"/>
                    <a:pt x="17" y="121"/>
                    <a:pt x="19" y="125"/>
                  </a:cubicBezTo>
                  <a:cubicBezTo>
                    <a:pt x="21" y="129"/>
                    <a:pt x="23" y="133"/>
                    <a:pt x="25" y="137"/>
                  </a:cubicBezTo>
                  <a:cubicBezTo>
                    <a:pt x="28" y="145"/>
                    <a:pt x="30" y="154"/>
                    <a:pt x="33" y="163"/>
                  </a:cubicBezTo>
                  <a:cubicBezTo>
                    <a:pt x="33" y="163"/>
                    <a:pt x="33" y="164"/>
                    <a:pt x="33" y="164"/>
                  </a:cubicBezTo>
                  <a:cubicBezTo>
                    <a:pt x="47" y="164"/>
                    <a:pt x="47" y="164"/>
                    <a:pt x="47" y="164"/>
                  </a:cubicBezTo>
                  <a:cubicBezTo>
                    <a:pt x="47" y="163"/>
                    <a:pt x="46" y="161"/>
                    <a:pt x="46" y="159"/>
                  </a:cubicBezTo>
                  <a:cubicBezTo>
                    <a:pt x="43" y="150"/>
                    <a:pt x="40" y="141"/>
                    <a:pt x="37" y="133"/>
                  </a:cubicBezTo>
                  <a:cubicBezTo>
                    <a:pt x="35" y="128"/>
                    <a:pt x="33" y="123"/>
                    <a:pt x="31" y="119"/>
                  </a:cubicBezTo>
                  <a:cubicBezTo>
                    <a:pt x="29" y="115"/>
                    <a:pt x="25" y="106"/>
                    <a:pt x="25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18" y="93"/>
                    <a:pt x="14" y="83"/>
                    <a:pt x="14" y="71"/>
                  </a:cubicBezTo>
                  <a:cubicBezTo>
                    <a:pt x="14" y="39"/>
                    <a:pt x="40" y="13"/>
                    <a:pt x="72" y="13"/>
                  </a:cubicBezTo>
                  <a:cubicBezTo>
                    <a:pt x="104" y="13"/>
                    <a:pt x="131" y="39"/>
                    <a:pt x="131" y="71"/>
                  </a:cubicBezTo>
                  <a:cubicBezTo>
                    <a:pt x="131" y="84"/>
                    <a:pt x="126" y="94"/>
                    <a:pt x="120" y="107"/>
                  </a:cubicBezTo>
                  <a:cubicBezTo>
                    <a:pt x="119" y="107"/>
                    <a:pt x="115" y="115"/>
                    <a:pt x="113" y="119"/>
                  </a:cubicBezTo>
                  <a:cubicBezTo>
                    <a:pt x="111" y="123"/>
                    <a:pt x="109" y="127"/>
                    <a:pt x="107" y="133"/>
                  </a:cubicBezTo>
                  <a:cubicBezTo>
                    <a:pt x="104" y="141"/>
                    <a:pt x="101" y="150"/>
                    <a:pt x="99" y="159"/>
                  </a:cubicBezTo>
                  <a:cubicBezTo>
                    <a:pt x="98" y="161"/>
                    <a:pt x="98" y="163"/>
                    <a:pt x="97" y="164"/>
                  </a:cubicBezTo>
                  <a:cubicBezTo>
                    <a:pt x="111" y="164"/>
                    <a:pt x="111" y="164"/>
                    <a:pt x="111" y="164"/>
                  </a:cubicBezTo>
                  <a:cubicBezTo>
                    <a:pt x="111" y="164"/>
                    <a:pt x="111" y="163"/>
                    <a:pt x="112" y="163"/>
                  </a:cubicBezTo>
                  <a:cubicBezTo>
                    <a:pt x="114" y="154"/>
                    <a:pt x="117" y="146"/>
                    <a:pt x="120" y="137"/>
                  </a:cubicBezTo>
                  <a:cubicBezTo>
                    <a:pt x="122" y="133"/>
                    <a:pt x="123" y="129"/>
                    <a:pt x="125" y="125"/>
                  </a:cubicBezTo>
                  <a:cubicBezTo>
                    <a:pt x="127" y="121"/>
                    <a:pt x="131" y="113"/>
                    <a:pt x="131" y="113"/>
                  </a:cubicBezTo>
                  <a:cubicBezTo>
                    <a:pt x="139" y="99"/>
                    <a:pt x="144" y="86"/>
                    <a:pt x="144" y="71"/>
                  </a:cubicBezTo>
                  <a:cubicBezTo>
                    <a:pt x="144" y="32"/>
                    <a:pt x="112" y="0"/>
                    <a:pt x="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7" name="Freeform 6"/>
            <p:cNvSpPr/>
            <p:nvPr/>
          </p:nvSpPr>
          <p:spPr bwMode="auto">
            <a:xfrm>
              <a:off x="5564188" y="1050925"/>
              <a:ext cx="298450" cy="133350"/>
            </a:xfrm>
            <a:custGeom>
              <a:avLst/>
              <a:gdLst>
                <a:gd name="T0" fmla="*/ 0 w 78"/>
                <a:gd name="T1" fmla="*/ 6 h 35"/>
                <a:gd name="T2" fmla="*/ 15 w 78"/>
                <a:gd name="T3" fmla="*/ 20 h 35"/>
                <a:gd name="T4" fmla="*/ 19 w 78"/>
                <a:gd name="T5" fmla="*/ 20 h 35"/>
                <a:gd name="T6" fmla="*/ 19 w 78"/>
                <a:gd name="T7" fmla="*/ 21 h 35"/>
                <a:gd name="T8" fmla="*/ 33 w 78"/>
                <a:gd name="T9" fmla="*/ 35 h 35"/>
                <a:gd name="T10" fmla="*/ 46 w 78"/>
                <a:gd name="T11" fmla="*/ 35 h 35"/>
                <a:gd name="T12" fmla="*/ 60 w 78"/>
                <a:gd name="T13" fmla="*/ 21 h 35"/>
                <a:gd name="T14" fmla="*/ 60 w 78"/>
                <a:gd name="T15" fmla="*/ 20 h 35"/>
                <a:gd name="T16" fmla="*/ 64 w 78"/>
                <a:gd name="T17" fmla="*/ 20 h 35"/>
                <a:gd name="T18" fmla="*/ 78 w 78"/>
                <a:gd name="T19" fmla="*/ 6 h 35"/>
                <a:gd name="T20" fmla="*/ 78 w 78"/>
                <a:gd name="T21" fmla="*/ 0 h 35"/>
                <a:gd name="T22" fmla="*/ 0 w 78"/>
                <a:gd name="T23" fmla="*/ 0 h 35"/>
                <a:gd name="T24" fmla="*/ 0 w 7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35">
                  <a:moveTo>
                    <a:pt x="0" y="6"/>
                  </a:moveTo>
                  <a:cubicBezTo>
                    <a:pt x="0" y="14"/>
                    <a:pt x="7" y="20"/>
                    <a:pt x="15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9" y="29"/>
                    <a:pt x="25" y="35"/>
                    <a:pt x="33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53" y="35"/>
                    <a:pt x="60" y="29"/>
                    <a:pt x="60" y="21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72" y="20"/>
                    <a:pt x="78" y="14"/>
                    <a:pt x="78" y="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8" name="Rectangle 7"/>
            <p:cNvSpPr>
              <a:spLocks noChangeArrowheads="1"/>
            </p:cNvSpPr>
            <p:nvPr/>
          </p:nvSpPr>
          <p:spPr bwMode="auto">
            <a:xfrm>
              <a:off x="5564188" y="993775"/>
              <a:ext cx="298450" cy="30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9" name="Freeform 8"/>
            <p:cNvSpPr/>
            <p:nvPr/>
          </p:nvSpPr>
          <p:spPr bwMode="auto">
            <a:xfrm>
              <a:off x="5553075" y="658813"/>
              <a:ext cx="325438" cy="304800"/>
            </a:xfrm>
            <a:custGeom>
              <a:avLst/>
              <a:gdLst>
                <a:gd name="T0" fmla="*/ 57 w 85"/>
                <a:gd name="T1" fmla="*/ 80 h 80"/>
                <a:gd name="T2" fmla="*/ 83 w 85"/>
                <a:gd name="T3" fmla="*/ 9 h 80"/>
                <a:gd name="T4" fmla="*/ 85 w 85"/>
                <a:gd name="T5" fmla="*/ 3 h 80"/>
                <a:gd name="T6" fmla="*/ 80 w 85"/>
                <a:gd name="T7" fmla="*/ 0 h 80"/>
                <a:gd name="T8" fmla="*/ 80 w 85"/>
                <a:gd name="T9" fmla="*/ 0 h 80"/>
                <a:gd name="T10" fmla="*/ 71 w 85"/>
                <a:gd name="T11" fmla="*/ 8 h 80"/>
                <a:gd name="T12" fmla="*/ 67 w 85"/>
                <a:gd name="T13" fmla="*/ 12 h 80"/>
                <a:gd name="T14" fmla="*/ 64 w 85"/>
                <a:gd name="T15" fmla="*/ 8 h 80"/>
                <a:gd name="T16" fmla="*/ 55 w 85"/>
                <a:gd name="T17" fmla="*/ 0 h 80"/>
                <a:gd name="T18" fmla="*/ 46 w 85"/>
                <a:gd name="T19" fmla="*/ 8 h 80"/>
                <a:gd name="T20" fmla="*/ 42 w 85"/>
                <a:gd name="T21" fmla="*/ 12 h 80"/>
                <a:gd name="T22" fmla="*/ 39 w 85"/>
                <a:gd name="T23" fmla="*/ 8 h 80"/>
                <a:gd name="T24" fmla="*/ 30 w 85"/>
                <a:gd name="T25" fmla="*/ 0 h 80"/>
                <a:gd name="T26" fmla="*/ 21 w 85"/>
                <a:gd name="T27" fmla="*/ 8 h 80"/>
                <a:gd name="T28" fmla="*/ 17 w 85"/>
                <a:gd name="T29" fmla="*/ 12 h 80"/>
                <a:gd name="T30" fmla="*/ 14 w 85"/>
                <a:gd name="T31" fmla="*/ 8 h 80"/>
                <a:gd name="T32" fmla="*/ 5 w 85"/>
                <a:gd name="T33" fmla="*/ 0 h 80"/>
                <a:gd name="T34" fmla="*/ 4 w 85"/>
                <a:gd name="T35" fmla="*/ 0 h 80"/>
                <a:gd name="T36" fmla="*/ 0 w 85"/>
                <a:gd name="T37" fmla="*/ 3 h 80"/>
                <a:gd name="T38" fmla="*/ 2 w 85"/>
                <a:gd name="T39" fmla="*/ 10 h 80"/>
                <a:gd name="T40" fmla="*/ 29 w 85"/>
                <a:gd name="T41" fmla="*/ 80 h 80"/>
                <a:gd name="T42" fmla="*/ 35 w 85"/>
                <a:gd name="T43" fmla="*/ 80 h 80"/>
                <a:gd name="T44" fmla="*/ 10 w 85"/>
                <a:gd name="T45" fmla="*/ 13 h 80"/>
                <a:gd name="T46" fmla="*/ 17 w 85"/>
                <a:gd name="T47" fmla="*/ 18 h 80"/>
                <a:gd name="T48" fmla="*/ 26 w 85"/>
                <a:gd name="T49" fmla="*/ 11 h 80"/>
                <a:gd name="T50" fmla="*/ 30 w 85"/>
                <a:gd name="T51" fmla="*/ 6 h 80"/>
                <a:gd name="T52" fmla="*/ 33 w 85"/>
                <a:gd name="T53" fmla="*/ 11 h 80"/>
                <a:gd name="T54" fmla="*/ 42 w 85"/>
                <a:gd name="T55" fmla="*/ 18 h 80"/>
                <a:gd name="T56" fmla="*/ 51 w 85"/>
                <a:gd name="T57" fmla="*/ 11 h 80"/>
                <a:gd name="T58" fmla="*/ 55 w 85"/>
                <a:gd name="T59" fmla="*/ 6 h 80"/>
                <a:gd name="T60" fmla="*/ 58 w 85"/>
                <a:gd name="T61" fmla="*/ 11 h 80"/>
                <a:gd name="T62" fmla="*/ 67 w 85"/>
                <a:gd name="T63" fmla="*/ 18 h 80"/>
                <a:gd name="T64" fmla="*/ 75 w 85"/>
                <a:gd name="T65" fmla="*/ 13 h 80"/>
                <a:gd name="T66" fmla="*/ 50 w 85"/>
                <a:gd name="T67" fmla="*/ 80 h 80"/>
                <a:gd name="T68" fmla="*/ 57 w 85"/>
                <a:gd name="T6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5" h="80">
                  <a:moveTo>
                    <a:pt x="57" y="80"/>
                  </a:moveTo>
                  <a:cubicBezTo>
                    <a:pt x="83" y="9"/>
                    <a:pt x="83" y="9"/>
                    <a:pt x="83" y="9"/>
                  </a:cubicBezTo>
                  <a:cubicBezTo>
                    <a:pt x="85" y="3"/>
                    <a:pt x="85" y="3"/>
                    <a:pt x="85" y="3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5" y="0"/>
                    <a:pt x="72" y="5"/>
                    <a:pt x="71" y="8"/>
                  </a:cubicBezTo>
                  <a:cubicBezTo>
                    <a:pt x="69" y="11"/>
                    <a:pt x="68" y="12"/>
                    <a:pt x="67" y="12"/>
                  </a:cubicBezTo>
                  <a:cubicBezTo>
                    <a:pt x="66" y="12"/>
                    <a:pt x="65" y="11"/>
                    <a:pt x="64" y="8"/>
                  </a:cubicBezTo>
                  <a:cubicBezTo>
                    <a:pt x="62" y="5"/>
                    <a:pt x="60" y="0"/>
                    <a:pt x="55" y="0"/>
                  </a:cubicBezTo>
                  <a:cubicBezTo>
                    <a:pt x="50" y="0"/>
                    <a:pt x="47" y="5"/>
                    <a:pt x="46" y="8"/>
                  </a:cubicBezTo>
                  <a:cubicBezTo>
                    <a:pt x="44" y="11"/>
                    <a:pt x="43" y="12"/>
                    <a:pt x="42" y="12"/>
                  </a:cubicBezTo>
                  <a:cubicBezTo>
                    <a:pt x="41" y="12"/>
                    <a:pt x="40" y="11"/>
                    <a:pt x="39" y="8"/>
                  </a:cubicBezTo>
                  <a:cubicBezTo>
                    <a:pt x="37" y="5"/>
                    <a:pt x="35" y="0"/>
                    <a:pt x="30" y="0"/>
                  </a:cubicBezTo>
                  <a:cubicBezTo>
                    <a:pt x="25" y="0"/>
                    <a:pt x="22" y="5"/>
                    <a:pt x="21" y="8"/>
                  </a:cubicBezTo>
                  <a:cubicBezTo>
                    <a:pt x="19" y="11"/>
                    <a:pt x="18" y="12"/>
                    <a:pt x="17" y="12"/>
                  </a:cubicBezTo>
                  <a:cubicBezTo>
                    <a:pt x="16" y="12"/>
                    <a:pt x="15" y="11"/>
                    <a:pt x="14" y="8"/>
                  </a:cubicBezTo>
                  <a:cubicBezTo>
                    <a:pt x="12" y="5"/>
                    <a:pt x="10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6"/>
                    <a:pt x="14" y="18"/>
                    <a:pt x="17" y="18"/>
                  </a:cubicBezTo>
                  <a:cubicBezTo>
                    <a:pt x="22" y="18"/>
                    <a:pt x="25" y="14"/>
                    <a:pt x="26" y="11"/>
                  </a:cubicBezTo>
                  <a:cubicBezTo>
                    <a:pt x="28" y="8"/>
                    <a:pt x="29" y="6"/>
                    <a:pt x="30" y="6"/>
                  </a:cubicBezTo>
                  <a:cubicBezTo>
                    <a:pt x="31" y="6"/>
                    <a:pt x="32" y="8"/>
                    <a:pt x="33" y="11"/>
                  </a:cubicBezTo>
                  <a:cubicBezTo>
                    <a:pt x="35" y="14"/>
                    <a:pt x="37" y="18"/>
                    <a:pt x="42" y="18"/>
                  </a:cubicBezTo>
                  <a:cubicBezTo>
                    <a:pt x="47" y="18"/>
                    <a:pt x="49" y="14"/>
                    <a:pt x="51" y="11"/>
                  </a:cubicBezTo>
                  <a:cubicBezTo>
                    <a:pt x="53" y="8"/>
                    <a:pt x="53" y="6"/>
                    <a:pt x="55" y="6"/>
                  </a:cubicBezTo>
                  <a:cubicBezTo>
                    <a:pt x="56" y="6"/>
                    <a:pt x="57" y="8"/>
                    <a:pt x="58" y="11"/>
                  </a:cubicBezTo>
                  <a:cubicBezTo>
                    <a:pt x="60" y="14"/>
                    <a:pt x="62" y="18"/>
                    <a:pt x="67" y="18"/>
                  </a:cubicBezTo>
                  <a:cubicBezTo>
                    <a:pt x="71" y="18"/>
                    <a:pt x="73" y="15"/>
                    <a:pt x="75" y="13"/>
                  </a:cubicBezTo>
                  <a:cubicBezTo>
                    <a:pt x="50" y="80"/>
                    <a:pt x="50" y="80"/>
                    <a:pt x="50" y="80"/>
                  </a:cubicBezTo>
                  <a:lnTo>
                    <a:pt x="57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70" name="Group 103"/>
          <p:cNvGrpSpPr/>
          <p:nvPr/>
        </p:nvGrpSpPr>
        <p:grpSpPr>
          <a:xfrm>
            <a:off x="4227281" y="2182613"/>
            <a:ext cx="869872" cy="984669"/>
            <a:chOff x="8196263" y="4981575"/>
            <a:chExt cx="796925" cy="908050"/>
          </a:xfrm>
          <a:solidFill>
            <a:srgbClr val="FFFFFF"/>
          </a:solidFill>
        </p:grpSpPr>
        <p:sp>
          <p:nvSpPr>
            <p:cNvPr id="71" name="Freeform 5"/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2" name="Freeform 6"/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3" name="Freeform 7"/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4" name="Freeform 8"/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5" name="Freeform 9"/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6" name="Freeform 10"/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5" name="Freeform 11"/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86" name="Group 111"/>
          <p:cNvGrpSpPr/>
          <p:nvPr/>
        </p:nvGrpSpPr>
        <p:grpSpPr>
          <a:xfrm>
            <a:off x="7033329" y="2264360"/>
            <a:ext cx="712224" cy="821176"/>
            <a:chOff x="6940550" y="4567238"/>
            <a:chExt cx="217488" cy="252413"/>
          </a:xfrm>
          <a:solidFill>
            <a:srgbClr val="FFFFFF"/>
          </a:solidFill>
        </p:grpSpPr>
        <p:sp>
          <p:nvSpPr>
            <p:cNvPr id="87" name="Freeform 20"/>
            <p:cNvSpPr/>
            <p:nvPr/>
          </p:nvSpPr>
          <p:spPr bwMode="auto">
            <a:xfrm>
              <a:off x="6948488" y="4567238"/>
              <a:ext cx="209550" cy="196850"/>
            </a:xfrm>
            <a:custGeom>
              <a:avLst/>
              <a:gdLst>
                <a:gd name="T0" fmla="*/ 49 w 53"/>
                <a:gd name="T1" fmla="*/ 8 h 50"/>
                <a:gd name="T2" fmla="*/ 53 w 53"/>
                <a:gd name="T3" fmla="*/ 4 h 50"/>
                <a:gd name="T4" fmla="*/ 49 w 53"/>
                <a:gd name="T5" fmla="*/ 0 h 50"/>
                <a:gd name="T6" fmla="*/ 45 w 53"/>
                <a:gd name="T7" fmla="*/ 4 h 50"/>
                <a:gd name="T8" fmla="*/ 45 w 53"/>
                <a:gd name="T9" fmla="*/ 6 h 50"/>
                <a:gd name="T10" fmla="*/ 25 w 53"/>
                <a:gd name="T11" fmla="*/ 20 h 50"/>
                <a:gd name="T12" fmla="*/ 7 w 53"/>
                <a:gd name="T13" fmla="*/ 2 h 50"/>
                <a:gd name="T14" fmla="*/ 3 w 53"/>
                <a:gd name="T15" fmla="*/ 1 h 50"/>
                <a:gd name="T16" fmla="*/ 0 w 53"/>
                <a:gd name="T17" fmla="*/ 4 h 50"/>
                <a:gd name="T18" fmla="*/ 14 w 53"/>
                <a:gd name="T19" fmla="*/ 37 h 50"/>
                <a:gd name="T20" fmla="*/ 46 w 53"/>
                <a:gd name="T21" fmla="*/ 50 h 50"/>
                <a:gd name="T22" fmla="*/ 50 w 53"/>
                <a:gd name="T23" fmla="*/ 48 h 50"/>
                <a:gd name="T24" fmla="*/ 49 w 53"/>
                <a:gd name="T25" fmla="*/ 43 h 50"/>
                <a:gd name="T26" fmla="*/ 33 w 53"/>
                <a:gd name="T27" fmla="*/ 27 h 50"/>
                <a:gd name="T28" fmla="*/ 46 w 53"/>
                <a:gd name="T29" fmla="*/ 7 h 50"/>
                <a:gd name="T30" fmla="*/ 49 w 53"/>
                <a:gd name="T31" fmla="*/ 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0">
                  <a:moveTo>
                    <a:pt x="49" y="8"/>
                  </a:moveTo>
                  <a:cubicBezTo>
                    <a:pt x="51" y="8"/>
                    <a:pt x="53" y="6"/>
                    <a:pt x="53" y="4"/>
                  </a:cubicBezTo>
                  <a:cubicBezTo>
                    <a:pt x="53" y="2"/>
                    <a:pt x="51" y="0"/>
                    <a:pt x="49" y="0"/>
                  </a:cubicBezTo>
                  <a:cubicBezTo>
                    <a:pt x="46" y="0"/>
                    <a:pt x="45" y="2"/>
                    <a:pt x="45" y="4"/>
                  </a:cubicBezTo>
                  <a:cubicBezTo>
                    <a:pt x="45" y="5"/>
                    <a:pt x="45" y="6"/>
                    <a:pt x="45" y="6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0"/>
                    <a:pt x="4" y="0"/>
                    <a:pt x="3" y="1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6"/>
                    <a:pt x="5" y="28"/>
                    <a:pt x="14" y="37"/>
                  </a:cubicBezTo>
                  <a:cubicBezTo>
                    <a:pt x="22" y="46"/>
                    <a:pt x="34" y="50"/>
                    <a:pt x="46" y="50"/>
                  </a:cubicBezTo>
                  <a:cubicBezTo>
                    <a:pt x="48" y="50"/>
                    <a:pt x="49" y="49"/>
                    <a:pt x="50" y="48"/>
                  </a:cubicBezTo>
                  <a:cubicBezTo>
                    <a:pt x="51" y="46"/>
                    <a:pt x="50" y="44"/>
                    <a:pt x="49" y="43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7" y="8"/>
                    <a:pt x="48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8" name="Freeform 21"/>
            <p:cNvSpPr/>
            <p:nvPr/>
          </p:nvSpPr>
          <p:spPr bwMode="auto">
            <a:xfrm>
              <a:off x="6940550" y="4729163"/>
              <a:ext cx="103188" cy="90488"/>
            </a:xfrm>
            <a:custGeom>
              <a:avLst/>
              <a:gdLst>
                <a:gd name="T0" fmla="*/ 23 w 26"/>
                <a:gd name="T1" fmla="*/ 9 h 23"/>
                <a:gd name="T2" fmla="*/ 22 w 26"/>
                <a:gd name="T3" fmla="*/ 8 h 23"/>
                <a:gd name="T4" fmla="*/ 12 w 26"/>
                <a:gd name="T5" fmla="*/ 0 h 23"/>
                <a:gd name="T6" fmla="*/ 11 w 26"/>
                <a:gd name="T7" fmla="*/ 0 h 23"/>
                <a:gd name="T8" fmla="*/ 11 w 26"/>
                <a:gd name="T9" fmla="*/ 0 h 23"/>
                <a:gd name="T10" fmla="*/ 0 w 26"/>
                <a:gd name="T11" fmla="*/ 20 h 23"/>
                <a:gd name="T12" fmla="*/ 0 w 26"/>
                <a:gd name="T13" fmla="*/ 22 h 23"/>
                <a:gd name="T14" fmla="*/ 2 w 26"/>
                <a:gd name="T15" fmla="*/ 23 h 23"/>
                <a:gd name="T16" fmla="*/ 24 w 26"/>
                <a:gd name="T17" fmla="*/ 23 h 23"/>
                <a:gd name="T18" fmla="*/ 26 w 26"/>
                <a:gd name="T19" fmla="*/ 22 h 23"/>
                <a:gd name="T20" fmla="*/ 26 w 26"/>
                <a:gd name="T21" fmla="*/ 20 h 23"/>
                <a:gd name="T22" fmla="*/ 23 w 26"/>
                <a:gd name="T23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23" y="9"/>
                  </a:moveTo>
                  <a:cubicBezTo>
                    <a:pt x="22" y="8"/>
                    <a:pt x="22" y="8"/>
                    <a:pt x="22" y="8"/>
                  </a:cubicBezTo>
                  <a:cubicBezTo>
                    <a:pt x="18" y="6"/>
                    <a:pt x="15" y="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3"/>
                    <a:pt x="26" y="22"/>
                  </a:cubicBezTo>
                  <a:cubicBezTo>
                    <a:pt x="26" y="22"/>
                    <a:pt x="26" y="21"/>
                    <a:pt x="26" y="20"/>
                  </a:cubicBezTo>
                  <a:lnTo>
                    <a:pt x="2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89" name="TextBox 162"/>
          <p:cNvSpPr txBox="1"/>
          <p:nvPr/>
        </p:nvSpPr>
        <p:spPr>
          <a:xfrm>
            <a:off x="3546597" y="4337187"/>
            <a:ext cx="2207126" cy="1371090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90" name="TextBox 163"/>
          <p:cNvSpPr txBox="1"/>
          <p:nvPr/>
        </p:nvSpPr>
        <p:spPr>
          <a:xfrm>
            <a:off x="3625365" y="3888417"/>
            <a:ext cx="2068019" cy="400247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2" name="TextBox 165"/>
          <p:cNvSpPr txBox="1"/>
          <p:nvPr/>
        </p:nvSpPr>
        <p:spPr>
          <a:xfrm>
            <a:off x="6289556" y="4337187"/>
            <a:ext cx="2207126" cy="1371090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93" name="TextBox 166"/>
          <p:cNvSpPr txBox="1"/>
          <p:nvPr/>
        </p:nvSpPr>
        <p:spPr>
          <a:xfrm>
            <a:off x="6357567" y="3888417"/>
            <a:ext cx="2068019" cy="400247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7" name="TextBox 168"/>
          <p:cNvSpPr txBox="1"/>
          <p:nvPr/>
        </p:nvSpPr>
        <p:spPr>
          <a:xfrm>
            <a:off x="9144531" y="4337187"/>
            <a:ext cx="2207126" cy="1371090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98" name="TextBox 169"/>
          <p:cNvSpPr txBox="1"/>
          <p:nvPr/>
        </p:nvSpPr>
        <p:spPr>
          <a:xfrm>
            <a:off x="9180270" y="3888417"/>
            <a:ext cx="2068019" cy="708023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endParaRPr lang="id-ID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/>
      <p:bldP spid="36" grpId="0" animBg="1"/>
      <p:bldP spid="37" grpId="0" animBg="1"/>
      <p:bldP spid="38" grpId="0" animBg="1"/>
      <p:bldP spid="42" grpId="0" animBg="1"/>
      <p:bldP spid="46" grpId="0" animBg="1"/>
      <p:bldP spid="89" grpId="0"/>
      <p:bldP spid="90" grpId="0"/>
      <p:bldP spid="92" grpId="0"/>
      <p:bldP spid="93" grpId="0"/>
      <p:bldP spid="97" grpId="0"/>
      <p:bldP spid="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8"/>
          <p:cNvSpPr/>
          <p:nvPr/>
        </p:nvSpPr>
        <p:spPr>
          <a:xfrm>
            <a:off x="0" y="3429000"/>
            <a:ext cx="12191999" cy="3429001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72000" y="517651"/>
            <a:ext cx="671288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b="1" spc="-150" dirty="0">
                <a:solidFill>
                  <a:srgbClr val="303F52"/>
                </a:solidFill>
                <a:latin typeface="Arial" panose="020B0604020202020204" pitchFamily="34" charset="0"/>
                <a:ea typeface="阿里巴巴普惠体 B" panose="00020600040101010101" pitchFamily="18" charset="-122"/>
                <a:cs typeface="Arial" panose="020B0604020202020204" pitchFamily="34" charset="0"/>
              </a:rPr>
              <a:t>03</a:t>
            </a:r>
            <a:endParaRPr lang="zh-CN" altLang="en-US" sz="23900" b="1" spc="-150" dirty="0">
              <a:solidFill>
                <a:srgbClr val="303F52"/>
              </a:solidFill>
              <a:latin typeface="Arial" panose="020B0604020202020204" pitchFamily="34" charset="0"/>
              <a:ea typeface="阿里巴巴普惠体 B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5822301" y="3942155"/>
            <a:ext cx="42122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胜任能力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48" name="Freeform 5"/>
          <p:cNvSpPr/>
          <p:nvPr/>
        </p:nvSpPr>
        <p:spPr bwMode="auto">
          <a:xfrm>
            <a:off x="7098207" y="3077022"/>
            <a:ext cx="1872274" cy="3780978"/>
          </a:xfrm>
          <a:custGeom>
            <a:avLst/>
            <a:gdLst>
              <a:gd name="T0" fmla="*/ 616 w 725"/>
              <a:gd name="T1" fmla="*/ 590 h 1468"/>
              <a:gd name="T2" fmla="*/ 459 w 725"/>
              <a:gd name="T3" fmla="*/ 759 h 1468"/>
              <a:gd name="T4" fmla="*/ 478 w 725"/>
              <a:gd name="T5" fmla="*/ 488 h 1468"/>
              <a:gd name="T6" fmla="*/ 725 w 725"/>
              <a:gd name="T7" fmla="*/ 191 h 1468"/>
              <a:gd name="T8" fmla="*/ 675 w 725"/>
              <a:gd name="T9" fmla="*/ 124 h 1468"/>
              <a:gd name="T10" fmla="*/ 440 w 725"/>
              <a:gd name="T11" fmla="*/ 376 h 1468"/>
              <a:gd name="T12" fmla="*/ 412 w 725"/>
              <a:gd name="T13" fmla="*/ 0 h 1468"/>
              <a:gd name="T14" fmla="*/ 344 w 725"/>
              <a:gd name="T15" fmla="*/ 0 h 1468"/>
              <a:gd name="T16" fmla="*/ 314 w 725"/>
              <a:gd name="T17" fmla="*/ 577 h 1468"/>
              <a:gd name="T18" fmla="*/ 46 w 725"/>
              <a:gd name="T19" fmla="*/ 271 h 1468"/>
              <a:gd name="T20" fmla="*/ 0 w 725"/>
              <a:gd name="T21" fmla="*/ 313 h 1468"/>
              <a:gd name="T22" fmla="*/ 285 w 725"/>
              <a:gd name="T23" fmla="*/ 698 h 1468"/>
              <a:gd name="T24" fmla="*/ 216 w 725"/>
              <a:gd name="T25" fmla="*/ 1468 h 1468"/>
              <a:gd name="T26" fmla="*/ 548 w 725"/>
              <a:gd name="T27" fmla="*/ 1468 h 1468"/>
              <a:gd name="T28" fmla="*/ 471 w 725"/>
              <a:gd name="T29" fmla="*/ 892 h 1468"/>
              <a:gd name="T30" fmla="*/ 667 w 725"/>
              <a:gd name="T31" fmla="*/ 657 h 1468"/>
              <a:gd name="T32" fmla="*/ 616 w 725"/>
              <a:gd name="T33" fmla="*/ 590 h 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5" h="1468">
                <a:moveTo>
                  <a:pt x="616" y="590"/>
                </a:moveTo>
                <a:cubicBezTo>
                  <a:pt x="459" y="759"/>
                  <a:pt x="459" y="759"/>
                  <a:pt x="459" y="759"/>
                </a:cubicBezTo>
                <a:cubicBezTo>
                  <a:pt x="439" y="488"/>
                  <a:pt x="478" y="488"/>
                  <a:pt x="478" y="488"/>
                </a:cubicBezTo>
                <a:cubicBezTo>
                  <a:pt x="725" y="191"/>
                  <a:pt x="725" y="191"/>
                  <a:pt x="725" y="191"/>
                </a:cubicBezTo>
                <a:cubicBezTo>
                  <a:pt x="675" y="124"/>
                  <a:pt x="675" y="124"/>
                  <a:pt x="675" y="124"/>
                </a:cubicBezTo>
                <a:cubicBezTo>
                  <a:pt x="440" y="376"/>
                  <a:pt x="440" y="376"/>
                  <a:pt x="440" y="376"/>
                </a:cubicBezTo>
                <a:cubicBezTo>
                  <a:pt x="412" y="0"/>
                  <a:pt x="412" y="0"/>
                  <a:pt x="412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14" y="577"/>
                  <a:pt x="314" y="577"/>
                  <a:pt x="314" y="577"/>
                </a:cubicBezTo>
                <a:cubicBezTo>
                  <a:pt x="46" y="271"/>
                  <a:pt x="46" y="271"/>
                  <a:pt x="46" y="271"/>
                </a:cubicBezTo>
                <a:cubicBezTo>
                  <a:pt x="0" y="313"/>
                  <a:pt x="0" y="313"/>
                  <a:pt x="0" y="313"/>
                </a:cubicBezTo>
                <a:cubicBezTo>
                  <a:pt x="285" y="698"/>
                  <a:pt x="285" y="698"/>
                  <a:pt x="285" y="698"/>
                </a:cubicBezTo>
                <a:cubicBezTo>
                  <a:pt x="323" y="824"/>
                  <a:pt x="216" y="1468"/>
                  <a:pt x="216" y="1468"/>
                </a:cubicBezTo>
                <a:cubicBezTo>
                  <a:pt x="548" y="1468"/>
                  <a:pt x="548" y="1468"/>
                  <a:pt x="548" y="1468"/>
                </a:cubicBezTo>
                <a:cubicBezTo>
                  <a:pt x="548" y="1468"/>
                  <a:pt x="500" y="1168"/>
                  <a:pt x="471" y="892"/>
                </a:cubicBezTo>
                <a:cubicBezTo>
                  <a:pt x="667" y="657"/>
                  <a:pt x="667" y="657"/>
                  <a:pt x="667" y="657"/>
                </a:cubicBezTo>
                <a:lnTo>
                  <a:pt x="616" y="590"/>
                </a:lnTo>
                <a:close/>
              </a:path>
            </a:pathLst>
          </a:custGeom>
          <a:solidFill>
            <a:srgbClr val="878787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49" name="Oval 15"/>
          <p:cNvSpPr/>
          <p:nvPr/>
        </p:nvSpPr>
        <p:spPr>
          <a:xfrm>
            <a:off x="5689230" y="4076095"/>
            <a:ext cx="641289" cy="641191"/>
          </a:xfrm>
          <a:prstGeom prst="ellipse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Oval 16"/>
          <p:cNvSpPr/>
          <p:nvPr/>
        </p:nvSpPr>
        <p:spPr>
          <a:xfrm>
            <a:off x="6330519" y="4538901"/>
            <a:ext cx="529176" cy="529095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" name="Oval 17"/>
          <p:cNvSpPr/>
          <p:nvPr/>
        </p:nvSpPr>
        <p:spPr>
          <a:xfrm>
            <a:off x="9979833" y="4464220"/>
            <a:ext cx="476981" cy="47690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Oval 18"/>
          <p:cNvSpPr/>
          <p:nvPr/>
        </p:nvSpPr>
        <p:spPr>
          <a:xfrm>
            <a:off x="10156338" y="4076096"/>
            <a:ext cx="367532" cy="367475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Oval 19"/>
          <p:cNvSpPr/>
          <p:nvPr/>
        </p:nvSpPr>
        <p:spPr>
          <a:xfrm>
            <a:off x="10409476" y="3571578"/>
            <a:ext cx="610481" cy="610388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5" name="Oval 20"/>
          <p:cNvSpPr/>
          <p:nvPr/>
        </p:nvSpPr>
        <p:spPr>
          <a:xfrm>
            <a:off x="7681866" y="4056119"/>
            <a:ext cx="194970" cy="19494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6" name="Oval 21"/>
          <p:cNvSpPr/>
          <p:nvPr/>
        </p:nvSpPr>
        <p:spPr>
          <a:xfrm>
            <a:off x="7104734" y="4524149"/>
            <a:ext cx="342968" cy="342915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" name="Oval 22"/>
          <p:cNvSpPr/>
          <p:nvPr/>
        </p:nvSpPr>
        <p:spPr>
          <a:xfrm>
            <a:off x="6485864" y="4388718"/>
            <a:ext cx="220239" cy="220205"/>
          </a:xfrm>
          <a:prstGeom prst="ellipse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" name="Oval 23"/>
          <p:cNvSpPr/>
          <p:nvPr/>
        </p:nvSpPr>
        <p:spPr>
          <a:xfrm>
            <a:off x="9814277" y="3556489"/>
            <a:ext cx="530909" cy="530827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" name="Oval 24"/>
          <p:cNvSpPr/>
          <p:nvPr/>
        </p:nvSpPr>
        <p:spPr>
          <a:xfrm>
            <a:off x="5717374" y="3623474"/>
            <a:ext cx="412151" cy="412088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0" name="Oval 25"/>
          <p:cNvSpPr/>
          <p:nvPr/>
        </p:nvSpPr>
        <p:spPr>
          <a:xfrm>
            <a:off x="6804699" y="4838782"/>
            <a:ext cx="362052" cy="361997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" name="Oval 26"/>
          <p:cNvSpPr/>
          <p:nvPr/>
        </p:nvSpPr>
        <p:spPr>
          <a:xfrm>
            <a:off x="6005343" y="3092184"/>
            <a:ext cx="163568" cy="163543"/>
          </a:xfrm>
          <a:prstGeom prst="ellipse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" name="Oval 27"/>
          <p:cNvSpPr/>
          <p:nvPr/>
        </p:nvSpPr>
        <p:spPr>
          <a:xfrm>
            <a:off x="7564153" y="3713457"/>
            <a:ext cx="269407" cy="269366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7" name="Oval 28"/>
          <p:cNvSpPr/>
          <p:nvPr/>
        </p:nvSpPr>
        <p:spPr>
          <a:xfrm>
            <a:off x="10109696" y="3066893"/>
            <a:ext cx="488569" cy="488494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8" name="Oval 29"/>
          <p:cNvSpPr/>
          <p:nvPr/>
        </p:nvSpPr>
        <p:spPr>
          <a:xfrm>
            <a:off x="6789766" y="4331811"/>
            <a:ext cx="488569" cy="488494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9" name="Oval 30"/>
          <p:cNvSpPr/>
          <p:nvPr/>
        </p:nvSpPr>
        <p:spPr>
          <a:xfrm>
            <a:off x="6543463" y="2468418"/>
            <a:ext cx="431821" cy="431755"/>
          </a:xfrm>
          <a:prstGeom prst="ellipse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0" name="Oval 31"/>
          <p:cNvSpPr/>
          <p:nvPr/>
        </p:nvSpPr>
        <p:spPr>
          <a:xfrm>
            <a:off x="6085155" y="2714072"/>
            <a:ext cx="427814" cy="427748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" name="Oval 32"/>
          <p:cNvSpPr/>
          <p:nvPr/>
        </p:nvSpPr>
        <p:spPr>
          <a:xfrm>
            <a:off x="10038639" y="2551560"/>
            <a:ext cx="507315" cy="50723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" name="Oval 33"/>
          <p:cNvSpPr/>
          <p:nvPr/>
        </p:nvSpPr>
        <p:spPr>
          <a:xfrm>
            <a:off x="6562362" y="1981261"/>
            <a:ext cx="427814" cy="427748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3" name="Oval 34"/>
          <p:cNvSpPr/>
          <p:nvPr/>
        </p:nvSpPr>
        <p:spPr>
          <a:xfrm>
            <a:off x="7269350" y="4786337"/>
            <a:ext cx="479750" cy="479677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4" name="Oval 35"/>
          <p:cNvSpPr/>
          <p:nvPr/>
        </p:nvSpPr>
        <p:spPr>
          <a:xfrm>
            <a:off x="8992552" y="1869661"/>
            <a:ext cx="422200" cy="422135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1" name="Oval 36"/>
          <p:cNvSpPr/>
          <p:nvPr/>
        </p:nvSpPr>
        <p:spPr>
          <a:xfrm>
            <a:off x="9392308" y="2203713"/>
            <a:ext cx="292547" cy="292503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4" name="Oval 37"/>
          <p:cNvSpPr/>
          <p:nvPr/>
        </p:nvSpPr>
        <p:spPr>
          <a:xfrm>
            <a:off x="9748772" y="2321608"/>
            <a:ext cx="354155" cy="354101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5" name="Oval 54"/>
          <p:cNvSpPr/>
          <p:nvPr/>
        </p:nvSpPr>
        <p:spPr>
          <a:xfrm>
            <a:off x="5821628" y="3301811"/>
            <a:ext cx="269407" cy="269366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6" name="Oval 44"/>
          <p:cNvSpPr/>
          <p:nvPr/>
        </p:nvSpPr>
        <p:spPr>
          <a:xfrm>
            <a:off x="6223432" y="2938546"/>
            <a:ext cx="1331557" cy="1331353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510300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kumimoji="0" lang="id-ID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9" name="Oval 49"/>
          <p:cNvSpPr/>
          <p:nvPr/>
        </p:nvSpPr>
        <p:spPr>
          <a:xfrm>
            <a:off x="8317330" y="3683228"/>
            <a:ext cx="1639219" cy="1638968"/>
          </a:xfrm>
          <a:prstGeom prst="ellipse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510300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kumimoji="0" lang="id-ID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0" name="Oval 52"/>
          <p:cNvSpPr/>
          <p:nvPr/>
        </p:nvSpPr>
        <p:spPr>
          <a:xfrm>
            <a:off x="7024708" y="1618819"/>
            <a:ext cx="2074837" cy="2074520"/>
          </a:xfrm>
          <a:prstGeom prst="ellipse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510300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kumimoji="0" lang="id-ID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1" name="Oval 39"/>
          <p:cNvSpPr/>
          <p:nvPr/>
        </p:nvSpPr>
        <p:spPr>
          <a:xfrm>
            <a:off x="8649848" y="2541743"/>
            <a:ext cx="1331557" cy="1331353"/>
          </a:xfrm>
          <a:prstGeom prst="ellipse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510300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kumimoji="0" lang="id-ID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2" name="TextBox 235"/>
          <p:cNvSpPr txBox="1"/>
          <p:nvPr/>
        </p:nvSpPr>
        <p:spPr>
          <a:xfrm>
            <a:off x="1028724" y="1580889"/>
            <a:ext cx="2474357" cy="518141"/>
          </a:xfrm>
          <a:prstGeom prst="rect">
            <a:avLst/>
          </a:prstGeom>
          <a:noFill/>
        </p:spPr>
        <p:txBody>
          <a:bodyPr wrap="square" lIns="86411" tIns="43205" rIns="86411" bIns="43205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lang="en-US" altLang="zh-CN" sz="28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3" name="TextBox 236"/>
          <p:cNvSpPr txBox="1"/>
          <p:nvPr/>
        </p:nvSpPr>
        <p:spPr>
          <a:xfrm>
            <a:off x="1028724" y="2172281"/>
            <a:ext cx="3999764" cy="3616746"/>
          </a:xfrm>
          <a:prstGeom prst="rect">
            <a:avLst/>
          </a:prstGeom>
          <a:noFill/>
        </p:spPr>
        <p:txBody>
          <a:bodyPr wrap="square" lIns="86411" tIns="43205" rIns="86411" bIns="43205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104" name="Freeform 10"/>
          <p:cNvSpPr>
            <a:spLocks noEditPoints="1"/>
          </p:cNvSpPr>
          <p:nvPr/>
        </p:nvSpPr>
        <p:spPr bwMode="auto">
          <a:xfrm>
            <a:off x="8901113" y="4047315"/>
            <a:ext cx="522179" cy="503866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05" name="Group 72"/>
          <p:cNvGrpSpPr/>
          <p:nvPr/>
        </p:nvGrpSpPr>
        <p:grpSpPr>
          <a:xfrm>
            <a:off x="6698019" y="3214063"/>
            <a:ext cx="375084" cy="470387"/>
            <a:chOff x="9985375" y="3051175"/>
            <a:chExt cx="649288" cy="814388"/>
          </a:xfrm>
          <a:solidFill>
            <a:schemeClr val="bg1"/>
          </a:solidFill>
        </p:grpSpPr>
        <p:sp>
          <p:nvSpPr>
            <p:cNvPr id="106" name="Freeform 16"/>
            <p:cNvSpPr/>
            <p:nvPr/>
          </p:nvSpPr>
          <p:spPr bwMode="auto">
            <a:xfrm>
              <a:off x="10088563" y="3051175"/>
              <a:ext cx="442913" cy="198438"/>
            </a:xfrm>
            <a:custGeom>
              <a:avLst/>
              <a:gdLst>
                <a:gd name="T0" fmla="*/ 98 w 116"/>
                <a:gd name="T1" fmla="*/ 52 h 52"/>
                <a:gd name="T2" fmla="*/ 110 w 116"/>
                <a:gd name="T3" fmla="*/ 17 h 52"/>
                <a:gd name="T4" fmla="*/ 81 w 116"/>
                <a:gd name="T5" fmla="*/ 22 h 52"/>
                <a:gd name="T6" fmla="*/ 58 w 116"/>
                <a:gd name="T7" fmla="*/ 0 h 52"/>
                <a:gd name="T8" fmla="*/ 35 w 116"/>
                <a:gd name="T9" fmla="*/ 22 h 52"/>
                <a:gd name="T10" fmla="*/ 7 w 116"/>
                <a:gd name="T11" fmla="*/ 17 h 52"/>
                <a:gd name="T12" fmla="*/ 18 w 116"/>
                <a:gd name="T13" fmla="*/ 52 h 52"/>
                <a:gd name="T14" fmla="*/ 98 w 116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52">
                  <a:moveTo>
                    <a:pt x="98" y="52"/>
                  </a:moveTo>
                  <a:cubicBezTo>
                    <a:pt x="111" y="40"/>
                    <a:pt x="116" y="24"/>
                    <a:pt x="110" y="17"/>
                  </a:cubicBezTo>
                  <a:cubicBezTo>
                    <a:pt x="104" y="12"/>
                    <a:pt x="93" y="14"/>
                    <a:pt x="81" y="22"/>
                  </a:cubicBezTo>
                  <a:cubicBezTo>
                    <a:pt x="78" y="9"/>
                    <a:pt x="69" y="0"/>
                    <a:pt x="58" y="0"/>
                  </a:cubicBezTo>
                  <a:cubicBezTo>
                    <a:pt x="47" y="0"/>
                    <a:pt x="38" y="9"/>
                    <a:pt x="35" y="22"/>
                  </a:cubicBezTo>
                  <a:cubicBezTo>
                    <a:pt x="24" y="14"/>
                    <a:pt x="12" y="12"/>
                    <a:pt x="7" y="17"/>
                  </a:cubicBezTo>
                  <a:cubicBezTo>
                    <a:pt x="0" y="24"/>
                    <a:pt x="5" y="40"/>
                    <a:pt x="18" y="52"/>
                  </a:cubicBezTo>
                  <a:lnTo>
                    <a:pt x="98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7" name="Freeform 17"/>
            <p:cNvSpPr>
              <a:spLocks noEditPoints="1"/>
            </p:cNvSpPr>
            <p:nvPr/>
          </p:nvSpPr>
          <p:spPr bwMode="auto">
            <a:xfrm>
              <a:off x="9985375" y="3298825"/>
              <a:ext cx="649288" cy="566738"/>
            </a:xfrm>
            <a:custGeom>
              <a:avLst/>
              <a:gdLst>
                <a:gd name="T0" fmla="*/ 165 w 170"/>
                <a:gd name="T1" fmla="*/ 95 h 149"/>
                <a:gd name="T2" fmla="*/ 165 w 170"/>
                <a:gd name="T3" fmla="*/ 95 h 149"/>
                <a:gd name="T4" fmla="*/ 170 w 170"/>
                <a:gd name="T5" fmla="*/ 66 h 149"/>
                <a:gd name="T6" fmla="*/ 132 w 170"/>
                <a:gd name="T7" fmla="*/ 0 h 149"/>
                <a:gd name="T8" fmla="*/ 38 w 170"/>
                <a:gd name="T9" fmla="*/ 0 h 149"/>
                <a:gd name="T10" fmla="*/ 0 w 170"/>
                <a:gd name="T11" fmla="*/ 66 h 149"/>
                <a:gd name="T12" fmla="*/ 9 w 170"/>
                <a:gd name="T13" fmla="*/ 101 h 149"/>
                <a:gd name="T14" fmla="*/ 12 w 170"/>
                <a:gd name="T15" fmla="*/ 114 h 149"/>
                <a:gd name="T16" fmla="*/ 10 w 170"/>
                <a:gd name="T17" fmla="*/ 136 h 149"/>
                <a:gd name="T18" fmla="*/ 43 w 170"/>
                <a:gd name="T19" fmla="*/ 142 h 149"/>
                <a:gd name="T20" fmla="*/ 43 w 170"/>
                <a:gd name="T21" fmla="*/ 142 h 149"/>
                <a:gd name="T22" fmla="*/ 61 w 170"/>
                <a:gd name="T23" fmla="*/ 142 h 149"/>
                <a:gd name="T24" fmla="*/ 61 w 170"/>
                <a:gd name="T25" fmla="*/ 142 h 149"/>
                <a:gd name="T26" fmla="*/ 85 w 170"/>
                <a:gd name="T27" fmla="*/ 146 h 149"/>
                <a:gd name="T28" fmla="*/ 110 w 170"/>
                <a:gd name="T29" fmla="*/ 142 h 149"/>
                <a:gd name="T30" fmla="*/ 110 w 170"/>
                <a:gd name="T31" fmla="*/ 142 h 149"/>
                <a:gd name="T32" fmla="*/ 127 w 170"/>
                <a:gd name="T33" fmla="*/ 142 h 149"/>
                <a:gd name="T34" fmla="*/ 160 w 170"/>
                <a:gd name="T35" fmla="*/ 136 h 149"/>
                <a:gd name="T36" fmla="*/ 158 w 170"/>
                <a:gd name="T37" fmla="*/ 115 h 149"/>
                <a:gd name="T38" fmla="*/ 158 w 170"/>
                <a:gd name="T39" fmla="*/ 115 h 149"/>
                <a:gd name="T40" fmla="*/ 162 w 170"/>
                <a:gd name="T41" fmla="*/ 101 h 149"/>
                <a:gd name="T42" fmla="*/ 165 w 170"/>
                <a:gd name="T43" fmla="*/ 95 h 149"/>
                <a:gd name="T44" fmla="*/ 91 w 170"/>
                <a:gd name="T45" fmla="*/ 113 h 149"/>
                <a:gd name="T46" fmla="*/ 79 w 170"/>
                <a:gd name="T47" fmla="*/ 113 h 149"/>
                <a:gd name="T48" fmla="*/ 79 w 170"/>
                <a:gd name="T49" fmla="*/ 102 h 149"/>
                <a:gd name="T50" fmla="*/ 58 w 170"/>
                <a:gd name="T51" fmla="*/ 96 h 149"/>
                <a:gd name="T52" fmla="*/ 62 w 170"/>
                <a:gd name="T53" fmla="*/ 83 h 149"/>
                <a:gd name="T54" fmla="*/ 81 w 170"/>
                <a:gd name="T55" fmla="*/ 88 h 149"/>
                <a:gd name="T56" fmla="*/ 92 w 170"/>
                <a:gd name="T57" fmla="*/ 83 h 149"/>
                <a:gd name="T58" fmla="*/ 80 w 170"/>
                <a:gd name="T59" fmla="*/ 75 h 149"/>
                <a:gd name="T60" fmla="*/ 59 w 170"/>
                <a:gd name="T61" fmla="*/ 55 h 149"/>
                <a:gd name="T62" fmla="*/ 80 w 170"/>
                <a:gd name="T63" fmla="*/ 37 h 149"/>
                <a:gd name="T64" fmla="*/ 80 w 170"/>
                <a:gd name="T65" fmla="*/ 25 h 149"/>
                <a:gd name="T66" fmla="*/ 92 w 170"/>
                <a:gd name="T67" fmla="*/ 25 h 149"/>
                <a:gd name="T68" fmla="*/ 92 w 170"/>
                <a:gd name="T69" fmla="*/ 37 h 149"/>
                <a:gd name="T70" fmla="*/ 109 w 170"/>
                <a:gd name="T71" fmla="*/ 41 h 149"/>
                <a:gd name="T72" fmla="*/ 105 w 170"/>
                <a:gd name="T73" fmla="*/ 54 h 149"/>
                <a:gd name="T74" fmla="*/ 89 w 170"/>
                <a:gd name="T75" fmla="*/ 50 h 149"/>
                <a:gd name="T76" fmla="*/ 80 w 170"/>
                <a:gd name="T77" fmla="*/ 54 h 149"/>
                <a:gd name="T78" fmla="*/ 92 w 170"/>
                <a:gd name="T79" fmla="*/ 62 h 149"/>
                <a:gd name="T80" fmla="*/ 112 w 170"/>
                <a:gd name="T81" fmla="*/ 82 h 149"/>
                <a:gd name="T82" fmla="*/ 91 w 170"/>
                <a:gd name="T83" fmla="*/ 101 h 149"/>
                <a:gd name="T84" fmla="*/ 91 w 170"/>
                <a:gd name="T85" fmla="*/ 11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0" h="149">
                  <a:moveTo>
                    <a:pt x="165" y="95"/>
                  </a:moveTo>
                  <a:cubicBezTo>
                    <a:pt x="165" y="95"/>
                    <a:pt x="165" y="95"/>
                    <a:pt x="165" y="95"/>
                  </a:cubicBezTo>
                  <a:cubicBezTo>
                    <a:pt x="168" y="86"/>
                    <a:pt x="170" y="76"/>
                    <a:pt x="170" y="66"/>
                  </a:cubicBezTo>
                  <a:cubicBezTo>
                    <a:pt x="170" y="39"/>
                    <a:pt x="155" y="14"/>
                    <a:pt x="132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5" y="14"/>
                    <a:pt x="0" y="39"/>
                    <a:pt x="0" y="66"/>
                  </a:cubicBezTo>
                  <a:cubicBezTo>
                    <a:pt x="0" y="79"/>
                    <a:pt x="3" y="91"/>
                    <a:pt x="9" y="101"/>
                  </a:cubicBezTo>
                  <a:cubicBezTo>
                    <a:pt x="11" y="106"/>
                    <a:pt x="13" y="112"/>
                    <a:pt x="12" y="114"/>
                  </a:cubicBezTo>
                  <a:cubicBezTo>
                    <a:pt x="8" y="121"/>
                    <a:pt x="7" y="129"/>
                    <a:pt x="10" y="136"/>
                  </a:cubicBezTo>
                  <a:cubicBezTo>
                    <a:pt x="16" y="146"/>
                    <a:pt x="30" y="148"/>
                    <a:pt x="43" y="142"/>
                  </a:cubicBezTo>
                  <a:cubicBezTo>
                    <a:pt x="43" y="142"/>
                    <a:pt x="43" y="142"/>
                    <a:pt x="43" y="142"/>
                  </a:cubicBezTo>
                  <a:cubicBezTo>
                    <a:pt x="43" y="142"/>
                    <a:pt x="50" y="139"/>
                    <a:pt x="61" y="142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69" y="144"/>
                    <a:pt x="77" y="146"/>
                    <a:pt x="85" y="146"/>
                  </a:cubicBezTo>
                  <a:cubicBezTo>
                    <a:pt x="94" y="146"/>
                    <a:pt x="102" y="144"/>
                    <a:pt x="110" y="142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9" y="140"/>
                    <a:pt x="125" y="141"/>
                    <a:pt x="127" y="142"/>
                  </a:cubicBezTo>
                  <a:cubicBezTo>
                    <a:pt x="140" y="149"/>
                    <a:pt x="154" y="146"/>
                    <a:pt x="160" y="136"/>
                  </a:cubicBezTo>
                  <a:cubicBezTo>
                    <a:pt x="163" y="130"/>
                    <a:pt x="163" y="122"/>
                    <a:pt x="158" y="115"/>
                  </a:cubicBezTo>
                  <a:cubicBezTo>
                    <a:pt x="158" y="115"/>
                    <a:pt x="158" y="115"/>
                    <a:pt x="158" y="115"/>
                  </a:cubicBezTo>
                  <a:cubicBezTo>
                    <a:pt x="157" y="113"/>
                    <a:pt x="160" y="106"/>
                    <a:pt x="162" y="101"/>
                  </a:cubicBezTo>
                  <a:cubicBezTo>
                    <a:pt x="163" y="99"/>
                    <a:pt x="165" y="95"/>
                    <a:pt x="165" y="95"/>
                  </a:cubicBezTo>
                  <a:close/>
                  <a:moveTo>
                    <a:pt x="91" y="113"/>
                  </a:moveTo>
                  <a:cubicBezTo>
                    <a:pt x="79" y="113"/>
                    <a:pt x="79" y="113"/>
                    <a:pt x="79" y="113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1" y="101"/>
                    <a:pt x="63" y="99"/>
                    <a:pt x="58" y="96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6" y="85"/>
                    <a:pt x="75" y="88"/>
                    <a:pt x="81" y="88"/>
                  </a:cubicBezTo>
                  <a:cubicBezTo>
                    <a:pt x="87" y="88"/>
                    <a:pt x="92" y="86"/>
                    <a:pt x="92" y="83"/>
                  </a:cubicBezTo>
                  <a:cubicBezTo>
                    <a:pt x="92" y="80"/>
                    <a:pt x="90" y="78"/>
                    <a:pt x="80" y="75"/>
                  </a:cubicBezTo>
                  <a:cubicBezTo>
                    <a:pt x="65" y="70"/>
                    <a:pt x="59" y="65"/>
                    <a:pt x="59" y="55"/>
                  </a:cubicBezTo>
                  <a:cubicBezTo>
                    <a:pt x="59" y="46"/>
                    <a:pt x="67" y="39"/>
                    <a:pt x="80" y="37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9" y="37"/>
                    <a:pt x="106" y="39"/>
                    <a:pt x="109" y="41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2" y="52"/>
                    <a:pt x="96" y="50"/>
                    <a:pt x="89" y="50"/>
                  </a:cubicBezTo>
                  <a:cubicBezTo>
                    <a:pt x="84" y="50"/>
                    <a:pt x="80" y="51"/>
                    <a:pt x="80" y="54"/>
                  </a:cubicBezTo>
                  <a:cubicBezTo>
                    <a:pt x="80" y="57"/>
                    <a:pt x="81" y="59"/>
                    <a:pt x="92" y="62"/>
                  </a:cubicBezTo>
                  <a:cubicBezTo>
                    <a:pt x="107" y="67"/>
                    <a:pt x="112" y="73"/>
                    <a:pt x="112" y="82"/>
                  </a:cubicBezTo>
                  <a:cubicBezTo>
                    <a:pt x="112" y="91"/>
                    <a:pt x="105" y="99"/>
                    <a:pt x="91" y="101"/>
                  </a:cubicBezTo>
                  <a:lnTo>
                    <a:pt x="91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08" name="Group 83"/>
          <p:cNvGrpSpPr/>
          <p:nvPr/>
        </p:nvGrpSpPr>
        <p:grpSpPr>
          <a:xfrm>
            <a:off x="7668344" y="2099030"/>
            <a:ext cx="754442" cy="578239"/>
            <a:chOff x="10579101" y="1076326"/>
            <a:chExt cx="503237" cy="385763"/>
          </a:xfrm>
          <a:solidFill>
            <a:schemeClr val="bg1"/>
          </a:solidFill>
        </p:grpSpPr>
        <p:sp>
          <p:nvSpPr>
            <p:cNvPr id="109" name="Freeform 21"/>
            <p:cNvSpPr>
              <a:spLocks noEditPoints="1"/>
            </p:cNvSpPr>
            <p:nvPr/>
          </p:nvSpPr>
          <p:spPr bwMode="auto">
            <a:xfrm>
              <a:off x="10644188" y="1133476"/>
              <a:ext cx="314325" cy="250825"/>
            </a:xfrm>
            <a:custGeom>
              <a:avLst/>
              <a:gdLst>
                <a:gd name="T0" fmla="*/ 74 w 82"/>
                <a:gd name="T1" fmla="*/ 3 h 65"/>
                <a:gd name="T2" fmla="*/ 41 w 82"/>
                <a:gd name="T3" fmla="*/ 0 h 65"/>
                <a:gd name="T4" fmla="*/ 8 w 82"/>
                <a:gd name="T5" fmla="*/ 3 h 65"/>
                <a:gd name="T6" fmla="*/ 5 w 82"/>
                <a:gd name="T7" fmla="*/ 6 h 65"/>
                <a:gd name="T8" fmla="*/ 5 w 82"/>
                <a:gd name="T9" fmla="*/ 59 h 65"/>
                <a:gd name="T10" fmla="*/ 8 w 82"/>
                <a:gd name="T11" fmla="*/ 62 h 65"/>
                <a:gd name="T12" fmla="*/ 41 w 82"/>
                <a:gd name="T13" fmla="*/ 65 h 65"/>
                <a:gd name="T14" fmla="*/ 74 w 82"/>
                <a:gd name="T15" fmla="*/ 62 h 65"/>
                <a:gd name="T16" fmla="*/ 77 w 82"/>
                <a:gd name="T17" fmla="*/ 59 h 65"/>
                <a:gd name="T18" fmla="*/ 77 w 82"/>
                <a:gd name="T19" fmla="*/ 6 h 65"/>
                <a:gd name="T20" fmla="*/ 74 w 82"/>
                <a:gd name="T21" fmla="*/ 3 h 65"/>
                <a:gd name="T22" fmla="*/ 73 w 82"/>
                <a:gd name="T23" fmla="*/ 58 h 65"/>
                <a:gd name="T24" fmla="*/ 9 w 82"/>
                <a:gd name="T25" fmla="*/ 58 h 65"/>
                <a:gd name="T26" fmla="*/ 9 w 82"/>
                <a:gd name="T27" fmla="*/ 7 h 65"/>
                <a:gd name="T28" fmla="*/ 73 w 82"/>
                <a:gd name="T29" fmla="*/ 7 h 65"/>
                <a:gd name="T30" fmla="*/ 73 w 82"/>
                <a:gd name="T31" fmla="*/ 5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65">
                  <a:moveTo>
                    <a:pt x="74" y="3"/>
                  </a:moveTo>
                  <a:cubicBezTo>
                    <a:pt x="63" y="1"/>
                    <a:pt x="52" y="0"/>
                    <a:pt x="41" y="0"/>
                  </a:cubicBezTo>
                  <a:cubicBezTo>
                    <a:pt x="30" y="0"/>
                    <a:pt x="19" y="1"/>
                    <a:pt x="8" y="3"/>
                  </a:cubicBezTo>
                  <a:cubicBezTo>
                    <a:pt x="7" y="4"/>
                    <a:pt x="6" y="5"/>
                    <a:pt x="5" y="6"/>
                  </a:cubicBezTo>
                  <a:cubicBezTo>
                    <a:pt x="0" y="24"/>
                    <a:pt x="0" y="41"/>
                    <a:pt x="5" y="59"/>
                  </a:cubicBezTo>
                  <a:cubicBezTo>
                    <a:pt x="6" y="60"/>
                    <a:pt x="7" y="61"/>
                    <a:pt x="8" y="62"/>
                  </a:cubicBezTo>
                  <a:cubicBezTo>
                    <a:pt x="19" y="64"/>
                    <a:pt x="30" y="65"/>
                    <a:pt x="41" y="65"/>
                  </a:cubicBezTo>
                  <a:cubicBezTo>
                    <a:pt x="52" y="65"/>
                    <a:pt x="63" y="64"/>
                    <a:pt x="74" y="62"/>
                  </a:cubicBezTo>
                  <a:cubicBezTo>
                    <a:pt x="75" y="61"/>
                    <a:pt x="76" y="60"/>
                    <a:pt x="77" y="59"/>
                  </a:cubicBezTo>
                  <a:cubicBezTo>
                    <a:pt x="82" y="41"/>
                    <a:pt x="82" y="24"/>
                    <a:pt x="77" y="6"/>
                  </a:cubicBezTo>
                  <a:cubicBezTo>
                    <a:pt x="76" y="5"/>
                    <a:pt x="75" y="4"/>
                    <a:pt x="74" y="3"/>
                  </a:cubicBezTo>
                  <a:close/>
                  <a:moveTo>
                    <a:pt x="73" y="58"/>
                  </a:moveTo>
                  <a:cubicBezTo>
                    <a:pt x="52" y="62"/>
                    <a:pt x="30" y="62"/>
                    <a:pt x="9" y="58"/>
                  </a:cubicBezTo>
                  <a:cubicBezTo>
                    <a:pt x="4" y="41"/>
                    <a:pt x="4" y="24"/>
                    <a:pt x="9" y="7"/>
                  </a:cubicBezTo>
                  <a:cubicBezTo>
                    <a:pt x="30" y="3"/>
                    <a:pt x="52" y="3"/>
                    <a:pt x="73" y="7"/>
                  </a:cubicBezTo>
                  <a:cubicBezTo>
                    <a:pt x="78" y="24"/>
                    <a:pt x="78" y="41"/>
                    <a:pt x="73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0" name="Freeform 22"/>
            <p:cNvSpPr>
              <a:spLocks noEditPoints="1"/>
            </p:cNvSpPr>
            <p:nvPr/>
          </p:nvSpPr>
          <p:spPr bwMode="auto">
            <a:xfrm>
              <a:off x="10579101" y="1076326"/>
              <a:ext cx="503237" cy="385763"/>
            </a:xfrm>
            <a:custGeom>
              <a:avLst/>
              <a:gdLst>
                <a:gd name="T0" fmla="*/ 125 w 131"/>
                <a:gd name="T1" fmla="*/ 9 h 100"/>
                <a:gd name="T2" fmla="*/ 119 w 131"/>
                <a:gd name="T3" fmla="*/ 3 h 100"/>
                <a:gd name="T4" fmla="*/ 66 w 131"/>
                <a:gd name="T5" fmla="*/ 0 h 100"/>
                <a:gd name="T6" fmla="*/ 13 w 131"/>
                <a:gd name="T7" fmla="*/ 3 h 100"/>
                <a:gd name="T8" fmla="*/ 7 w 131"/>
                <a:gd name="T9" fmla="*/ 9 h 100"/>
                <a:gd name="T10" fmla="*/ 7 w 131"/>
                <a:gd name="T11" fmla="*/ 87 h 100"/>
                <a:gd name="T12" fmla="*/ 13 w 131"/>
                <a:gd name="T13" fmla="*/ 93 h 100"/>
                <a:gd name="T14" fmla="*/ 39 w 131"/>
                <a:gd name="T15" fmla="*/ 95 h 100"/>
                <a:gd name="T16" fmla="*/ 38 w 131"/>
                <a:gd name="T17" fmla="*/ 96 h 100"/>
                <a:gd name="T18" fmla="*/ 66 w 131"/>
                <a:gd name="T19" fmla="*/ 100 h 100"/>
                <a:gd name="T20" fmla="*/ 94 w 131"/>
                <a:gd name="T21" fmla="*/ 96 h 100"/>
                <a:gd name="T22" fmla="*/ 93 w 131"/>
                <a:gd name="T23" fmla="*/ 95 h 100"/>
                <a:gd name="T24" fmla="*/ 119 w 131"/>
                <a:gd name="T25" fmla="*/ 93 h 100"/>
                <a:gd name="T26" fmla="*/ 125 w 131"/>
                <a:gd name="T27" fmla="*/ 87 h 100"/>
                <a:gd name="T28" fmla="*/ 125 w 131"/>
                <a:gd name="T29" fmla="*/ 9 h 100"/>
                <a:gd name="T30" fmla="*/ 118 w 131"/>
                <a:gd name="T31" fmla="*/ 85 h 100"/>
                <a:gd name="T32" fmla="*/ 14 w 131"/>
                <a:gd name="T33" fmla="*/ 85 h 100"/>
                <a:gd name="T34" fmla="*/ 14 w 131"/>
                <a:gd name="T35" fmla="*/ 11 h 100"/>
                <a:gd name="T36" fmla="*/ 118 w 131"/>
                <a:gd name="T37" fmla="*/ 11 h 100"/>
                <a:gd name="T38" fmla="*/ 118 w 131"/>
                <a:gd name="T39" fmla="*/ 8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1" h="100">
                  <a:moveTo>
                    <a:pt x="125" y="9"/>
                  </a:moveTo>
                  <a:cubicBezTo>
                    <a:pt x="125" y="6"/>
                    <a:pt x="122" y="4"/>
                    <a:pt x="119" y="3"/>
                  </a:cubicBezTo>
                  <a:cubicBezTo>
                    <a:pt x="101" y="1"/>
                    <a:pt x="83" y="0"/>
                    <a:pt x="66" y="0"/>
                  </a:cubicBezTo>
                  <a:cubicBezTo>
                    <a:pt x="49" y="0"/>
                    <a:pt x="31" y="1"/>
                    <a:pt x="13" y="3"/>
                  </a:cubicBezTo>
                  <a:cubicBezTo>
                    <a:pt x="10" y="4"/>
                    <a:pt x="7" y="6"/>
                    <a:pt x="7" y="9"/>
                  </a:cubicBezTo>
                  <a:cubicBezTo>
                    <a:pt x="0" y="35"/>
                    <a:pt x="0" y="61"/>
                    <a:pt x="7" y="87"/>
                  </a:cubicBezTo>
                  <a:cubicBezTo>
                    <a:pt x="7" y="90"/>
                    <a:pt x="10" y="92"/>
                    <a:pt x="13" y="93"/>
                  </a:cubicBezTo>
                  <a:cubicBezTo>
                    <a:pt x="22" y="94"/>
                    <a:pt x="30" y="95"/>
                    <a:pt x="39" y="95"/>
                  </a:cubicBezTo>
                  <a:cubicBezTo>
                    <a:pt x="38" y="95"/>
                    <a:pt x="38" y="96"/>
                    <a:pt x="38" y="96"/>
                  </a:cubicBezTo>
                  <a:cubicBezTo>
                    <a:pt x="38" y="98"/>
                    <a:pt x="51" y="100"/>
                    <a:pt x="66" y="100"/>
                  </a:cubicBezTo>
                  <a:cubicBezTo>
                    <a:pt x="81" y="100"/>
                    <a:pt x="94" y="98"/>
                    <a:pt x="94" y="96"/>
                  </a:cubicBezTo>
                  <a:cubicBezTo>
                    <a:pt x="94" y="96"/>
                    <a:pt x="94" y="95"/>
                    <a:pt x="93" y="95"/>
                  </a:cubicBezTo>
                  <a:cubicBezTo>
                    <a:pt x="102" y="95"/>
                    <a:pt x="110" y="94"/>
                    <a:pt x="119" y="93"/>
                  </a:cubicBezTo>
                  <a:cubicBezTo>
                    <a:pt x="122" y="92"/>
                    <a:pt x="125" y="90"/>
                    <a:pt x="125" y="87"/>
                  </a:cubicBezTo>
                  <a:cubicBezTo>
                    <a:pt x="131" y="61"/>
                    <a:pt x="131" y="35"/>
                    <a:pt x="125" y="9"/>
                  </a:cubicBezTo>
                  <a:close/>
                  <a:moveTo>
                    <a:pt x="118" y="85"/>
                  </a:moveTo>
                  <a:cubicBezTo>
                    <a:pt x="83" y="89"/>
                    <a:pt x="49" y="89"/>
                    <a:pt x="14" y="85"/>
                  </a:cubicBezTo>
                  <a:cubicBezTo>
                    <a:pt x="9" y="60"/>
                    <a:pt x="9" y="36"/>
                    <a:pt x="14" y="11"/>
                  </a:cubicBezTo>
                  <a:cubicBezTo>
                    <a:pt x="49" y="7"/>
                    <a:pt x="83" y="7"/>
                    <a:pt x="118" y="11"/>
                  </a:cubicBezTo>
                  <a:cubicBezTo>
                    <a:pt x="123" y="36"/>
                    <a:pt x="123" y="60"/>
                    <a:pt x="118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1" name="Freeform 23"/>
            <p:cNvSpPr>
              <a:spLocks noEditPoints="1"/>
            </p:cNvSpPr>
            <p:nvPr/>
          </p:nvSpPr>
          <p:spPr bwMode="auto">
            <a:xfrm>
              <a:off x="10971213" y="1152526"/>
              <a:ext cx="46037" cy="46038"/>
            </a:xfrm>
            <a:custGeom>
              <a:avLst/>
              <a:gdLst>
                <a:gd name="T0" fmla="*/ 6 w 12"/>
                <a:gd name="T1" fmla="*/ 12 h 12"/>
                <a:gd name="T2" fmla="*/ 12 w 12"/>
                <a:gd name="T3" fmla="*/ 6 h 12"/>
                <a:gd name="T4" fmla="*/ 6 w 12"/>
                <a:gd name="T5" fmla="*/ 0 h 12"/>
                <a:gd name="T6" fmla="*/ 0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8 w 12"/>
                <a:gd name="T13" fmla="*/ 6 h 12"/>
                <a:gd name="T14" fmla="*/ 6 w 12"/>
                <a:gd name="T15" fmla="*/ 8 h 12"/>
                <a:gd name="T16" fmla="*/ 4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lose/>
                  <a:moveTo>
                    <a:pt x="6" y="4"/>
                  </a:move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2" name="Freeform 24"/>
            <p:cNvSpPr/>
            <p:nvPr/>
          </p:nvSpPr>
          <p:spPr bwMode="auto">
            <a:xfrm>
              <a:off x="10955338" y="1352551"/>
              <a:ext cx="61912" cy="15875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3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3" name="Freeform 25"/>
            <p:cNvSpPr/>
            <p:nvPr/>
          </p:nvSpPr>
          <p:spPr bwMode="auto">
            <a:xfrm>
              <a:off x="10971213" y="1306513"/>
              <a:ext cx="60325" cy="15875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3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4" name="Freeform 26"/>
            <p:cNvSpPr/>
            <p:nvPr/>
          </p:nvSpPr>
          <p:spPr bwMode="auto">
            <a:xfrm>
              <a:off x="10971213" y="1260476"/>
              <a:ext cx="60325" cy="15875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3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5" name="Freeform 27"/>
            <p:cNvSpPr/>
            <p:nvPr/>
          </p:nvSpPr>
          <p:spPr bwMode="auto">
            <a:xfrm>
              <a:off x="10709275" y="1195388"/>
              <a:ext cx="92075" cy="65088"/>
            </a:xfrm>
            <a:custGeom>
              <a:avLst/>
              <a:gdLst>
                <a:gd name="T0" fmla="*/ 22 w 24"/>
                <a:gd name="T1" fmla="*/ 0 h 17"/>
                <a:gd name="T2" fmla="*/ 4 w 24"/>
                <a:gd name="T3" fmla="*/ 2 h 17"/>
                <a:gd name="T4" fmla="*/ 1 w 24"/>
                <a:gd name="T5" fmla="*/ 4 h 17"/>
                <a:gd name="T6" fmla="*/ 0 w 24"/>
                <a:gd name="T7" fmla="*/ 15 h 17"/>
                <a:gd name="T8" fmla="*/ 2 w 24"/>
                <a:gd name="T9" fmla="*/ 17 h 17"/>
                <a:gd name="T10" fmla="*/ 4 w 24"/>
                <a:gd name="T11" fmla="*/ 15 h 17"/>
                <a:gd name="T12" fmla="*/ 5 w 24"/>
                <a:gd name="T13" fmla="*/ 7 h 17"/>
                <a:gd name="T14" fmla="*/ 7 w 24"/>
                <a:gd name="T15" fmla="*/ 5 h 17"/>
                <a:gd name="T16" fmla="*/ 22 w 24"/>
                <a:gd name="T17" fmla="*/ 4 h 17"/>
                <a:gd name="T18" fmla="*/ 24 w 24"/>
                <a:gd name="T19" fmla="*/ 2 h 17"/>
                <a:gd name="T20" fmla="*/ 22 w 24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17">
                  <a:moveTo>
                    <a:pt x="22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3"/>
                    <a:pt x="1" y="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16" name="Group 92"/>
          <p:cNvGrpSpPr/>
          <p:nvPr/>
        </p:nvGrpSpPr>
        <p:grpSpPr>
          <a:xfrm>
            <a:off x="9105703" y="2807826"/>
            <a:ext cx="420697" cy="458873"/>
            <a:chOff x="10004425" y="2084388"/>
            <a:chExt cx="401638" cy="438151"/>
          </a:xfrm>
          <a:solidFill>
            <a:schemeClr val="bg1"/>
          </a:solidFill>
        </p:grpSpPr>
        <p:sp>
          <p:nvSpPr>
            <p:cNvPr id="117" name="Freeform 31"/>
            <p:cNvSpPr/>
            <p:nvPr/>
          </p:nvSpPr>
          <p:spPr bwMode="auto">
            <a:xfrm>
              <a:off x="10150475" y="2298701"/>
              <a:ext cx="15875" cy="139700"/>
            </a:xfrm>
            <a:custGeom>
              <a:avLst/>
              <a:gdLst>
                <a:gd name="T0" fmla="*/ 2 w 4"/>
                <a:gd name="T1" fmla="*/ 36 h 36"/>
                <a:gd name="T2" fmla="*/ 4 w 4"/>
                <a:gd name="T3" fmla="*/ 34 h 36"/>
                <a:gd name="T4" fmla="*/ 4 w 4"/>
                <a:gd name="T5" fmla="*/ 2 h 36"/>
                <a:gd name="T6" fmla="*/ 2 w 4"/>
                <a:gd name="T7" fmla="*/ 0 h 36"/>
                <a:gd name="T8" fmla="*/ 0 w 4"/>
                <a:gd name="T9" fmla="*/ 2 h 36"/>
                <a:gd name="T10" fmla="*/ 0 w 4"/>
                <a:gd name="T11" fmla="*/ 34 h 36"/>
                <a:gd name="T12" fmla="*/ 2 w 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6">
                  <a:moveTo>
                    <a:pt x="2" y="36"/>
                  </a:moveTo>
                  <a:cubicBezTo>
                    <a:pt x="3" y="36"/>
                    <a:pt x="4" y="35"/>
                    <a:pt x="4" y="3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8" name="Freeform 32"/>
            <p:cNvSpPr/>
            <p:nvPr/>
          </p:nvSpPr>
          <p:spPr bwMode="auto">
            <a:xfrm>
              <a:off x="10196513" y="2298701"/>
              <a:ext cx="61913" cy="139700"/>
            </a:xfrm>
            <a:custGeom>
              <a:avLst/>
              <a:gdLst>
                <a:gd name="T0" fmla="*/ 2 w 16"/>
                <a:gd name="T1" fmla="*/ 20 h 36"/>
                <a:gd name="T2" fmla="*/ 12 w 16"/>
                <a:gd name="T3" fmla="*/ 20 h 36"/>
                <a:gd name="T4" fmla="*/ 12 w 16"/>
                <a:gd name="T5" fmla="*/ 34 h 36"/>
                <a:gd name="T6" fmla="*/ 14 w 16"/>
                <a:gd name="T7" fmla="*/ 36 h 36"/>
                <a:gd name="T8" fmla="*/ 16 w 16"/>
                <a:gd name="T9" fmla="*/ 34 h 36"/>
                <a:gd name="T10" fmla="*/ 16 w 16"/>
                <a:gd name="T11" fmla="*/ 2 h 36"/>
                <a:gd name="T12" fmla="*/ 14 w 16"/>
                <a:gd name="T13" fmla="*/ 0 h 36"/>
                <a:gd name="T14" fmla="*/ 12 w 16"/>
                <a:gd name="T15" fmla="*/ 2 h 36"/>
                <a:gd name="T16" fmla="*/ 12 w 16"/>
                <a:gd name="T17" fmla="*/ 16 h 36"/>
                <a:gd name="T18" fmla="*/ 4 w 16"/>
                <a:gd name="T19" fmla="*/ 16 h 36"/>
                <a:gd name="T20" fmla="*/ 4 w 16"/>
                <a:gd name="T21" fmla="*/ 2 h 36"/>
                <a:gd name="T22" fmla="*/ 2 w 16"/>
                <a:gd name="T23" fmla="*/ 0 h 36"/>
                <a:gd name="T24" fmla="*/ 0 w 16"/>
                <a:gd name="T25" fmla="*/ 2 h 36"/>
                <a:gd name="T26" fmla="*/ 0 w 16"/>
                <a:gd name="T27" fmla="*/ 18 h 36"/>
                <a:gd name="T28" fmla="*/ 2 w 16"/>
                <a:gd name="T2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36">
                  <a:moveTo>
                    <a:pt x="2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5"/>
                    <a:pt x="13" y="36"/>
                    <a:pt x="14" y="36"/>
                  </a:cubicBezTo>
                  <a:cubicBezTo>
                    <a:pt x="15" y="36"/>
                    <a:pt x="16" y="35"/>
                    <a:pt x="16" y="34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ubicBezTo>
                    <a:pt x="13" y="0"/>
                    <a:pt x="12" y="1"/>
                    <a:pt x="12" y="2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9" name="Freeform 33"/>
            <p:cNvSpPr>
              <a:spLocks noEditPoints="1"/>
            </p:cNvSpPr>
            <p:nvPr/>
          </p:nvSpPr>
          <p:spPr bwMode="auto">
            <a:xfrm>
              <a:off x="10004425" y="2130426"/>
              <a:ext cx="401638" cy="392113"/>
            </a:xfrm>
            <a:custGeom>
              <a:avLst/>
              <a:gdLst>
                <a:gd name="T0" fmla="*/ 92 w 104"/>
                <a:gd name="T1" fmla="*/ 0 h 102"/>
                <a:gd name="T2" fmla="*/ 84 w 104"/>
                <a:gd name="T3" fmla="*/ 0 h 102"/>
                <a:gd name="T4" fmla="*/ 84 w 104"/>
                <a:gd name="T5" fmla="*/ 16 h 102"/>
                <a:gd name="T6" fmla="*/ 80 w 104"/>
                <a:gd name="T7" fmla="*/ 20 h 102"/>
                <a:gd name="T8" fmla="*/ 72 w 104"/>
                <a:gd name="T9" fmla="*/ 20 h 102"/>
                <a:gd name="T10" fmla="*/ 68 w 104"/>
                <a:gd name="T11" fmla="*/ 16 h 102"/>
                <a:gd name="T12" fmla="*/ 68 w 104"/>
                <a:gd name="T13" fmla="*/ 0 h 102"/>
                <a:gd name="T14" fmla="*/ 36 w 104"/>
                <a:gd name="T15" fmla="*/ 0 h 102"/>
                <a:gd name="T16" fmla="*/ 36 w 104"/>
                <a:gd name="T17" fmla="*/ 16 h 102"/>
                <a:gd name="T18" fmla="*/ 32 w 104"/>
                <a:gd name="T19" fmla="*/ 20 h 102"/>
                <a:gd name="T20" fmla="*/ 24 w 104"/>
                <a:gd name="T21" fmla="*/ 20 h 102"/>
                <a:gd name="T22" fmla="*/ 20 w 104"/>
                <a:gd name="T23" fmla="*/ 16 h 102"/>
                <a:gd name="T24" fmla="*/ 20 w 104"/>
                <a:gd name="T25" fmla="*/ 0 h 102"/>
                <a:gd name="T26" fmla="*/ 12 w 104"/>
                <a:gd name="T27" fmla="*/ 0 h 102"/>
                <a:gd name="T28" fmla="*/ 0 w 104"/>
                <a:gd name="T29" fmla="*/ 12 h 102"/>
                <a:gd name="T30" fmla="*/ 0 w 104"/>
                <a:gd name="T31" fmla="*/ 20 h 102"/>
                <a:gd name="T32" fmla="*/ 0 w 104"/>
                <a:gd name="T33" fmla="*/ 24 h 102"/>
                <a:gd name="T34" fmla="*/ 0 w 104"/>
                <a:gd name="T35" fmla="*/ 28 h 102"/>
                <a:gd name="T36" fmla="*/ 0 w 104"/>
                <a:gd name="T37" fmla="*/ 91 h 102"/>
                <a:gd name="T38" fmla="*/ 12 w 104"/>
                <a:gd name="T39" fmla="*/ 102 h 102"/>
                <a:gd name="T40" fmla="*/ 92 w 104"/>
                <a:gd name="T41" fmla="*/ 102 h 102"/>
                <a:gd name="T42" fmla="*/ 104 w 104"/>
                <a:gd name="T43" fmla="*/ 91 h 102"/>
                <a:gd name="T44" fmla="*/ 104 w 104"/>
                <a:gd name="T45" fmla="*/ 28 h 102"/>
                <a:gd name="T46" fmla="*/ 104 w 104"/>
                <a:gd name="T47" fmla="*/ 24 h 102"/>
                <a:gd name="T48" fmla="*/ 104 w 104"/>
                <a:gd name="T49" fmla="*/ 20 h 102"/>
                <a:gd name="T50" fmla="*/ 104 w 104"/>
                <a:gd name="T51" fmla="*/ 12 h 102"/>
                <a:gd name="T52" fmla="*/ 92 w 104"/>
                <a:gd name="T53" fmla="*/ 0 h 102"/>
                <a:gd name="T54" fmla="*/ 96 w 104"/>
                <a:gd name="T55" fmla="*/ 91 h 102"/>
                <a:gd name="T56" fmla="*/ 92 w 104"/>
                <a:gd name="T57" fmla="*/ 94 h 102"/>
                <a:gd name="T58" fmla="*/ 12 w 104"/>
                <a:gd name="T59" fmla="*/ 94 h 102"/>
                <a:gd name="T60" fmla="*/ 8 w 104"/>
                <a:gd name="T61" fmla="*/ 91 h 102"/>
                <a:gd name="T62" fmla="*/ 8 w 104"/>
                <a:gd name="T63" fmla="*/ 28 h 102"/>
                <a:gd name="T64" fmla="*/ 96 w 104"/>
                <a:gd name="T65" fmla="*/ 28 h 102"/>
                <a:gd name="T66" fmla="*/ 96 w 104"/>
                <a:gd name="T67" fmla="*/ 9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02">
                  <a:moveTo>
                    <a:pt x="92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8"/>
                    <a:pt x="82" y="20"/>
                    <a:pt x="80" y="2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0" y="20"/>
                    <a:pt x="68" y="18"/>
                    <a:pt x="68" y="16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6" y="18"/>
                    <a:pt x="34" y="20"/>
                    <a:pt x="32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2" y="20"/>
                    <a:pt x="20" y="18"/>
                    <a:pt x="20" y="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7"/>
                    <a:pt x="5" y="102"/>
                    <a:pt x="12" y="102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9" y="102"/>
                    <a:pt x="104" y="97"/>
                    <a:pt x="104" y="91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5"/>
                    <a:pt x="99" y="0"/>
                    <a:pt x="92" y="0"/>
                  </a:cubicBezTo>
                  <a:close/>
                  <a:moveTo>
                    <a:pt x="96" y="91"/>
                  </a:moveTo>
                  <a:cubicBezTo>
                    <a:pt x="96" y="92"/>
                    <a:pt x="94" y="94"/>
                    <a:pt x="92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0" y="94"/>
                    <a:pt x="8" y="92"/>
                    <a:pt x="8" y="9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6" y="28"/>
                    <a:pt x="96" y="28"/>
                    <a:pt x="96" y="28"/>
                  </a:cubicBezTo>
                  <a:lnTo>
                    <a:pt x="9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0" name="Freeform 34"/>
            <p:cNvSpPr/>
            <p:nvPr/>
          </p:nvSpPr>
          <p:spPr bwMode="auto">
            <a:xfrm>
              <a:off x="10096500" y="2084388"/>
              <a:ext cx="30163" cy="107950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4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6" y="28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1" name="Freeform 35"/>
            <p:cNvSpPr/>
            <p:nvPr/>
          </p:nvSpPr>
          <p:spPr bwMode="auto">
            <a:xfrm>
              <a:off x="10282238" y="2084388"/>
              <a:ext cx="30163" cy="107950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4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6" y="28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3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3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3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91" grpId="0" animBg="1"/>
      <p:bldP spid="94" grpId="0" animBg="1"/>
      <p:bldP spid="95" grpId="0" animBg="1"/>
      <p:bldP spid="96" grpId="0" animBg="1"/>
      <p:bldP spid="99" grpId="0" animBg="1"/>
      <p:bldP spid="100" grpId="0" animBg="1"/>
      <p:bldP spid="101" grpId="0" animBg="1"/>
      <p:bldP spid="102" grpId="0"/>
      <p:bldP spid="103" grpId="0"/>
      <p:bldP spid="1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4551631" y="1358541"/>
            <a:ext cx="2779537" cy="2779537"/>
            <a:chOff x="3325860" y="1074902"/>
            <a:chExt cx="2531533" cy="2531533"/>
          </a:xfrm>
        </p:grpSpPr>
        <p:sp>
          <p:nvSpPr>
            <p:cNvPr id="64" name="椭圆 63"/>
            <p:cNvSpPr/>
            <p:nvPr/>
          </p:nvSpPr>
          <p:spPr>
            <a:xfrm>
              <a:off x="3325860" y="1074902"/>
              <a:ext cx="2531533" cy="2531533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65" name="Freeform 627"/>
            <p:cNvSpPr>
              <a:spLocks noEditPoints="1"/>
            </p:cNvSpPr>
            <p:nvPr/>
          </p:nvSpPr>
          <p:spPr bwMode="auto">
            <a:xfrm>
              <a:off x="4218101" y="1620912"/>
              <a:ext cx="747050" cy="929257"/>
            </a:xfrm>
            <a:custGeom>
              <a:avLst/>
              <a:gdLst>
                <a:gd name="T0" fmla="*/ 7 w 123"/>
                <a:gd name="T1" fmla="*/ 0 h 153"/>
                <a:gd name="T2" fmla="*/ 116 w 123"/>
                <a:gd name="T3" fmla="*/ 0 h 153"/>
                <a:gd name="T4" fmla="*/ 123 w 123"/>
                <a:gd name="T5" fmla="*/ 0 h 153"/>
                <a:gd name="T6" fmla="*/ 123 w 123"/>
                <a:gd name="T7" fmla="*/ 4 h 153"/>
                <a:gd name="T8" fmla="*/ 123 w 123"/>
                <a:gd name="T9" fmla="*/ 146 h 153"/>
                <a:gd name="T10" fmla="*/ 123 w 123"/>
                <a:gd name="T11" fmla="*/ 153 h 153"/>
                <a:gd name="T12" fmla="*/ 116 w 123"/>
                <a:gd name="T13" fmla="*/ 153 h 153"/>
                <a:gd name="T14" fmla="*/ 38 w 123"/>
                <a:gd name="T15" fmla="*/ 153 h 153"/>
                <a:gd name="T16" fmla="*/ 38 w 123"/>
                <a:gd name="T17" fmla="*/ 153 h 153"/>
                <a:gd name="T18" fmla="*/ 36 w 123"/>
                <a:gd name="T19" fmla="*/ 153 h 153"/>
                <a:gd name="T20" fmla="*/ 3 w 123"/>
                <a:gd name="T21" fmla="*/ 127 h 153"/>
                <a:gd name="T22" fmla="*/ 0 w 123"/>
                <a:gd name="T23" fmla="*/ 127 h 153"/>
                <a:gd name="T24" fmla="*/ 0 w 123"/>
                <a:gd name="T25" fmla="*/ 123 h 153"/>
                <a:gd name="T26" fmla="*/ 0 w 123"/>
                <a:gd name="T27" fmla="*/ 4 h 153"/>
                <a:gd name="T28" fmla="*/ 0 w 123"/>
                <a:gd name="T29" fmla="*/ 0 h 153"/>
                <a:gd name="T30" fmla="*/ 7 w 123"/>
                <a:gd name="T31" fmla="*/ 0 h 153"/>
                <a:gd name="T32" fmla="*/ 7 w 123"/>
                <a:gd name="T33" fmla="*/ 0 h 153"/>
                <a:gd name="T34" fmla="*/ 12 w 123"/>
                <a:gd name="T35" fmla="*/ 115 h 153"/>
                <a:gd name="T36" fmla="*/ 33 w 123"/>
                <a:gd name="T37" fmla="*/ 108 h 153"/>
                <a:gd name="T38" fmla="*/ 36 w 123"/>
                <a:gd name="T39" fmla="*/ 108 h 153"/>
                <a:gd name="T40" fmla="*/ 36 w 123"/>
                <a:gd name="T41" fmla="*/ 111 h 153"/>
                <a:gd name="T42" fmla="*/ 45 w 123"/>
                <a:gd name="T43" fmla="*/ 141 h 153"/>
                <a:gd name="T44" fmla="*/ 112 w 123"/>
                <a:gd name="T45" fmla="*/ 141 h 153"/>
                <a:gd name="T46" fmla="*/ 112 w 123"/>
                <a:gd name="T47" fmla="*/ 11 h 153"/>
                <a:gd name="T48" fmla="*/ 12 w 123"/>
                <a:gd name="T49" fmla="*/ 11 h 153"/>
                <a:gd name="T50" fmla="*/ 12 w 123"/>
                <a:gd name="T51" fmla="*/ 115 h 153"/>
                <a:gd name="T52" fmla="*/ 12 w 123"/>
                <a:gd name="T53" fmla="*/ 115 h 153"/>
                <a:gd name="T54" fmla="*/ 38 w 123"/>
                <a:gd name="T55" fmla="*/ 139 h 153"/>
                <a:gd name="T56" fmla="*/ 31 w 123"/>
                <a:gd name="T57" fmla="*/ 115 h 153"/>
                <a:gd name="T58" fmla="*/ 15 w 123"/>
                <a:gd name="T59" fmla="*/ 123 h 153"/>
                <a:gd name="T60" fmla="*/ 38 w 123"/>
                <a:gd name="T61" fmla="*/ 139 h 153"/>
                <a:gd name="T62" fmla="*/ 38 w 123"/>
                <a:gd name="T63" fmla="*/ 139 h 153"/>
                <a:gd name="T64" fmla="*/ 29 w 123"/>
                <a:gd name="T65" fmla="*/ 82 h 153"/>
                <a:gd name="T66" fmla="*/ 29 w 123"/>
                <a:gd name="T67" fmla="*/ 87 h 153"/>
                <a:gd name="T68" fmla="*/ 95 w 123"/>
                <a:gd name="T69" fmla="*/ 87 h 153"/>
                <a:gd name="T70" fmla="*/ 95 w 123"/>
                <a:gd name="T71" fmla="*/ 82 h 153"/>
                <a:gd name="T72" fmla="*/ 29 w 123"/>
                <a:gd name="T73" fmla="*/ 82 h 153"/>
                <a:gd name="T74" fmla="*/ 29 w 123"/>
                <a:gd name="T75" fmla="*/ 82 h 153"/>
                <a:gd name="T76" fmla="*/ 29 w 123"/>
                <a:gd name="T77" fmla="*/ 66 h 153"/>
                <a:gd name="T78" fmla="*/ 29 w 123"/>
                <a:gd name="T79" fmla="*/ 71 h 153"/>
                <a:gd name="T80" fmla="*/ 95 w 123"/>
                <a:gd name="T81" fmla="*/ 71 h 153"/>
                <a:gd name="T82" fmla="*/ 95 w 123"/>
                <a:gd name="T83" fmla="*/ 66 h 153"/>
                <a:gd name="T84" fmla="*/ 29 w 123"/>
                <a:gd name="T85" fmla="*/ 66 h 153"/>
                <a:gd name="T86" fmla="*/ 29 w 123"/>
                <a:gd name="T87" fmla="*/ 66 h 153"/>
                <a:gd name="T88" fmla="*/ 29 w 123"/>
                <a:gd name="T89" fmla="*/ 49 h 153"/>
                <a:gd name="T90" fmla="*/ 29 w 123"/>
                <a:gd name="T91" fmla="*/ 54 h 153"/>
                <a:gd name="T92" fmla="*/ 95 w 123"/>
                <a:gd name="T93" fmla="*/ 54 h 153"/>
                <a:gd name="T94" fmla="*/ 95 w 123"/>
                <a:gd name="T95" fmla="*/ 49 h 153"/>
                <a:gd name="T96" fmla="*/ 29 w 123"/>
                <a:gd name="T97" fmla="*/ 49 h 153"/>
                <a:gd name="T98" fmla="*/ 29 w 123"/>
                <a:gd name="T99" fmla="*/ 49 h 153"/>
                <a:gd name="T100" fmla="*/ 29 w 123"/>
                <a:gd name="T101" fmla="*/ 33 h 153"/>
                <a:gd name="T102" fmla="*/ 29 w 123"/>
                <a:gd name="T103" fmla="*/ 37 h 153"/>
                <a:gd name="T104" fmla="*/ 95 w 123"/>
                <a:gd name="T105" fmla="*/ 37 h 153"/>
                <a:gd name="T106" fmla="*/ 95 w 123"/>
                <a:gd name="T107" fmla="*/ 33 h 153"/>
                <a:gd name="T108" fmla="*/ 29 w 123"/>
                <a:gd name="T109" fmla="*/ 3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" h="153">
                  <a:moveTo>
                    <a:pt x="7" y="0"/>
                  </a:moveTo>
                  <a:lnTo>
                    <a:pt x="116" y="0"/>
                  </a:lnTo>
                  <a:lnTo>
                    <a:pt x="123" y="0"/>
                  </a:lnTo>
                  <a:lnTo>
                    <a:pt x="123" y="4"/>
                  </a:lnTo>
                  <a:lnTo>
                    <a:pt x="123" y="146"/>
                  </a:lnTo>
                  <a:lnTo>
                    <a:pt x="123" y="153"/>
                  </a:lnTo>
                  <a:lnTo>
                    <a:pt x="116" y="153"/>
                  </a:lnTo>
                  <a:lnTo>
                    <a:pt x="38" y="153"/>
                  </a:lnTo>
                  <a:lnTo>
                    <a:pt x="38" y="153"/>
                  </a:lnTo>
                  <a:lnTo>
                    <a:pt x="36" y="153"/>
                  </a:lnTo>
                  <a:lnTo>
                    <a:pt x="3" y="127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12" y="115"/>
                  </a:moveTo>
                  <a:lnTo>
                    <a:pt x="33" y="108"/>
                  </a:lnTo>
                  <a:lnTo>
                    <a:pt x="36" y="108"/>
                  </a:lnTo>
                  <a:lnTo>
                    <a:pt x="36" y="111"/>
                  </a:lnTo>
                  <a:lnTo>
                    <a:pt x="45" y="141"/>
                  </a:lnTo>
                  <a:lnTo>
                    <a:pt x="112" y="141"/>
                  </a:lnTo>
                  <a:lnTo>
                    <a:pt x="112" y="11"/>
                  </a:lnTo>
                  <a:lnTo>
                    <a:pt x="12" y="11"/>
                  </a:lnTo>
                  <a:lnTo>
                    <a:pt x="12" y="115"/>
                  </a:lnTo>
                  <a:lnTo>
                    <a:pt x="12" y="115"/>
                  </a:lnTo>
                  <a:close/>
                  <a:moveTo>
                    <a:pt x="38" y="139"/>
                  </a:moveTo>
                  <a:lnTo>
                    <a:pt x="31" y="115"/>
                  </a:lnTo>
                  <a:lnTo>
                    <a:pt x="15" y="123"/>
                  </a:lnTo>
                  <a:lnTo>
                    <a:pt x="38" y="139"/>
                  </a:lnTo>
                  <a:lnTo>
                    <a:pt x="38" y="139"/>
                  </a:lnTo>
                  <a:close/>
                  <a:moveTo>
                    <a:pt x="29" y="82"/>
                  </a:moveTo>
                  <a:lnTo>
                    <a:pt x="29" y="87"/>
                  </a:lnTo>
                  <a:lnTo>
                    <a:pt x="95" y="87"/>
                  </a:lnTo>
                  <a:lnTo>
                    <a:pt x="95" y="82"/>
                  </a:lnTo>
                  <a:lnTo>
                    <a:pt x="29" y="82"/>
                  </a:lnTo>
                  <a:lnTo>
                    <a:pt x="29" y="82"/>
                  </a:lnTo>
                  <a:close/>
                  <a:moveTo>
                    <a:pt x="29" y="66"/>
                  </a:moveTo>
                  <a:lnTo>
                    <a:pt x="29" y="71"/>
                  </a:lnTo>
                  <a:lnTo>
                    <a:pt x="95" y="71"/>
                  </a:lnTo>
                  <a:lnTo>
                    <a:pt x="95" y="66"/>
                  </a:lnTo>
                  <a:lnTo>
                    <a:pt x="29" y="66"/>
                  </a:lnTo>
                  <a:lnTo>
                    <a:pt x="29" y="66"/>
                  </a:lnTo>
                  <a:close/>
                  <a:moveTo>
                    <a:pt x="29" y="49"/>
                  </a:moveTo>
                  <a:lnTo>
                    <a:pt x="29" y="54"/>
                  </a:lnTo>
                  <a:lnTo>
                    <a:pt x="95" y="54"/>
                  </a:lnTo>
                  <a:lnTo>
                    <a:pt x="95" y="49"/>
                  </a:lnTo>
                  <a:lnTo>
                    <a:pt x="29" y="49"/>
                  </a:lnTo>
                  <a:lnTo>
                    <a:pt x="29" y="49"/>
                  </a:lnTo>
                  <a:close/>
                  <a:moveTo>
                    <a:pt x="29" y="33"/>
                  </a:moveTo>
                  <a:lnTo>
                    <a:pt x="29" y="37"/>
                  </a:lnTo>
                  <a:lnTo>
                    <a:pt x="95" y="37"/>
                  </a:lnTo>
                  <a:lnTo>
                    <a:pt x="95" y="33"/>
                  </a:lnTo>
                  <a:lnTo>
                    <a:pt x="29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66" name="文本框 23"/>
            <p:cNvSpPr txBox="1"/>
            <p:nvPr/>
          </p:nvSpPr>
          <p:spPr>
            <a:xfrm>
              <a:off x="3505188" y="2664528"/>
              <a:ext cx="2172875" cy="364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969179" y="1624767"/>
            <a:ext cx="939800" cy="939800"/>
            <a:chOff x="2386060" y="1495059"/>
            <a:chExt cx="939800" cy="939800"/>
          </a:xfrm>
        </p:grpSpPr>
        <p:sp>
          <p:nvSpPr>
            <p:cNvPr id="68" name="椭圆 67"/>
            <p:cNvSpPr/>
            <p:nvPr/>
          </p:nvSpPr>
          <p:spPr>
            <a:xfrm>
              <a:off x="2386060" y="1495059"/>
              <a:ext cx="939800" cy="939800"/>
            </a:xfrm>
            <a:prstGeom prst="ellipse">
              <a:avLst/>
            </a:pr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9" name="Freeform 1986"/>
            <p:cNvSpPr/>
            <p:nvPr/>
          </p:nvSpPr>
          <p:spPr bwMode="auto">
            <a:xfrm>
              <a:off x="2680513" y="1730231"/>
              <a:ext cx="366922" cy="346817"/>
            </a:xfrm>
            <a:custGeom>
              <a:avLst/>
              <a:gdLst>
                <a:gd name="T0" fmla="*/ 164 w 165"/>
                <a:gd name="T1" fmla="*/ 131 h 156"/>
                <a:gd name="T2" fmla="*/ 145 w 165"/>
                <a:gd name="T3" fmla="*/ 119 h 156"/>
                <a:gd name="T4" fmla="*/ 119 w 165"/>
                <a:gd name="T5" fmla="*/ 108 h 156"/>
                <a:gd name="T6" fmla="*/ 112 w 165"/>
                <a:gd name="T7" fmla="*/ 106 h 156"/>
                <a:gd name="T8" fmla="*/ 105 w 165"/>
                <a:gd name="T9" fmla="*/ 94 h 156"/>
                <a:gd name="T10" fmla="*/ 101 w 165"/>
                <a:gd name="T11" fmla="*/ 94 h 156"/>
                <a:gd name="T12" fmla="*/ 105 w 165"/>
                <a:gd name="T13" fmla="*/ 85 h 156"/>
                <a:gd name="T14" fmla="*/ 107 w 165"/>
                <a:gd name="T15" fmla="*/ 74 h 156"/>
                <a:gd name="T16" fmla="*/ 112 w 165"/>
                <a:gd name="T17" fmla="*/ 70 h 156"/>
                <a:gd name="T18" fmla="*/ 114 w 165"/>
                <a:gd name="T19" fmla="*/ 63 h 156"/>
                <a:gd name="T20" fmla="*/ 114 w 165"/>
                <a:gd name="T21" fmla="*/ 51 h 156"/>
                <a:gd name="T22" fmla="*/ 112 w 165"/>
                <a:gd name="T23" fmla="*/ 46 h 156"/>
                <a:gd name="T24" fmla="*/ 113 w 165"/>
                <a:gd name="T25" fmla="*/ 30 h 156"/>
                <a:gd name="T26" fmla="*/ 111 w 165"/>
                <a:gd name="T27" fmla="*/ 19 h 156"/>
                <a:gd name="T28" fmla="*/ 107 w 165"/>
                <a:gd name="T29" fmla="*/ 12 h 156"/>
                <a:gd name="T30" fmla="*/ 102 w 165"/>
                <a:gd name="T31" fmla="*/ 11 h 156"/>
                <a:gd name="T32" fmla="*/ 99 w 165"/>
                <a:gd name="T33" fmla="*/ 8 h 156"/>
                <a:gd name="T34" fmla="*/ 64 w 165"/>
                <a:gd name="T35" fmla="*/ 9 h 156"/>
                <a:gd name="T36" fmla="*/ 51 w 165"/>
                <a:gd name="T37" fmla="*/ 46 h 156"/>
                <a:gd name="T38" fmla="*/ 49 w 165"/>
                <a:gd name="T39" fmla="*/ 53 h 156"/>
                <a:gd name="T40" fmla="*/ 54 w 165"/>
                <a:gd name="T41" fmla="*/ 72 h 156"/>
                <a:gd name="T42" fmla="*/ 58 w 165"/>
                <a:gd name="T43" fmla="*/ 73 h 156"/>
                <a:gd name="T44" fmla="*/ 59 w 165"/>
                <a:gd name="T45" fmla="*/ 86 h 156"/>
                <a:gd name="T46" fmla="*/ 63 w 165"/>
                <a:gd name="T47" fmla="*/ 94 h 156"/>
                <a:gd name="T48" fmla="*/ 60 w 165"/>
                <a:gd name="T49" fmla="*/ 94 h 156"/>
                <a:gd name="T50" fmla="*/ 53 w 165"/>
                <a:gd name="T51" fmla="*/ 106 h 156"/>
                <a:gd name="T52" fmla="*/ 46 w 165"/>
                <a:gd name="T53" fmla="*/ 108 h 156"/>
                <a:gd name="T54" fmla="*/ 20 w 165"/>
                <a:gd name="T55" fmla="*/ 119 h 156"/>
                <a:gd name="T56" fmla="*/ 1 w 165"/>
                <a:gd name="T57" fmla="*/ 131 h 156"/>
                <a:gd name="T58" fmla="*/ 0 w 165"/>
                <a:gd name="T59" fmla="*/ 156 h 156"/>
                <a:gd name="T60" fmla="*/ 72 w 165"/>
                <a:gd name="T61" fmla="*/ 156 h 156"/>
                <a:gd name="T62" fmla="*/ 78 w 165"/>
                <a:gd name="T63" fmla="*/ 120 h 156"/>
                <a:gd name="T64" fmla="*/ 73 w 165"/>
                <a:gd name="T65" fmla="*/ 111 h 156"/>
                <a:gd name="T66" fmla="*/ 83 w 165"/>
                <a:gd name="T67" fmla="*/ 106 h 156"/>
                <a:gd name="T68" fmla="*/ 92 w 165"/>
                <a:gd name="T69" fmla="*/ 111 h 156"/>
                <a:gd name="T70" fmla="*/ 87 w 165"/>
                <a:gd name="T71" fmla="*/ 120 h 156"/>
                <a:gd name="T72" fmla="*/ 96 w 165"/>
                <a:gd name="T73" fmla="*/ 156 h 156"/>
                <a:gd name="T74" fmla="*/ 164 w 165"/>
                <a:gd name="T75" fmla="*/ 156 h 156"/>
                <a:gd name="T76" fmla="*/ 164 w 165"/>
                <a:gd name="T77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156">
                  <a:moveTo>
                    <a:pt x="164" y="131"/>
                  </a:moveTo>
                  <a:cubicBezTo>
                    <a:pt x="161" y="123"/>
                    <a:pt x="152" y="122"/>
                    <a:pt x="145" y="119"/>
                  </a:cubicBezTo>
                  <a:cubicBezTo>
                    <a:pt x="137" y="115"/>
                    <a:pt x="127" y="111"/>
                    <a:pt x="119" y="108"/>
                  </a:cubicBezTo>
                  <a:cubicBezTo>
                    <a:pt x="117" y="107"/>
                    <a:pt x="114" y="107"/>
                    <a:pt x="112" y="106"/>
                  </a:cubicBezTo>
                  <a:cubicBezTo>
                    <a:pt x="109" y="104"/>
                    <a:pt x="107" y="98"/>
                    <a:pt x="105" y="94"/>
                  </a:cubicBezTo>
                  <a:cubicBezTo>
                    <a:pt x="104" y="94"/>
                    <a:pt x="102" y="94"/>
                    <a:pt x="101" y="94"/>
                  </a:cubicBezTo>
                  <a:cubicBezTo>
                    <a:pt x="101" y="89"/>
                    <a:pt x="104" y="89"/>
                    <a:pt x="105" y="85"/>
                  </a:cubicBezTo>
                  <a:cubicBezTo>
                    <a:pt x="106" y="81"/>
                    <a:pt x="105" y="77"/>
                    <a:pt x="107" y="74"/>
                  </a:cubicBezTo>
                  <a:cubicBezTo>
                    <a:pt x="108" y="72"/>
                    <a:pt x="111" y="72"/>
                    <a:pt x="112" y="70"/>
                  </a:cubicBezTo>
                  <a:cubicBezTo>
                    <a:pt x="113" y="68"/>
                    <a:pt x="114" y="65"/>
                    <a:pt x="114" y="63"/>
                  </a:cubicBezTo>
                  <a:cubicBezTo>
                    <a:pt x="115" y="60"/>
                    <a:pt x="116" y="55"/>
                    <a:pt x="114" y="51"/>
                  </a:cubicBezTo>
                  <a:cubicBezTo>
                    <a:pt x="113" y="49"/>
                    <a:pt x="112" y="49"/>
                    <a:pt x="112" y="46"/>
                  </a:cubicBezTo>
                  <a:cubicBezTo>
                    <a:pt x="111" y="43"/>
                    <a:pt x="113" y="33"/>
                    <a:pt x="113" y="30"/>
                  </a:cubicBezTo>
                  <a:cubicBezTo>
                    <a:pt x="113" y="25"/>
                    <a:pt x="113" y="24"/>
                    <a:pt x="111" y="19"/>
                  </a:cubicBezTo>
                  <a:cubicBezTo>
                    <a:pt x="111" y="19"/>
                    <a:pt x="110" y="14"/>
                    <a:pt x="107" y="12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86" y="0"/>
                    <a:pt x="71" y="6"/>
                    <a:pt x="64" y="9"/>
                  </a:cubicBezTo>
                  <a:cubicBezTo>
                    <a:pt x="53" y="12"/>
                    <a:pt x="46" y="23"/>
                    <a:pt x="51" y="46"/>
                  </a:cubicBezTo>
                  <a:cubicBezTo>
                    <a:pt x="52" y="49"/>
                    <a:pt x="49" y="51"/>
                    <a:pt x="49" y="53"/>
                  </a:cubicBezTo>
                  <a:cubicBezTo>
                    <a:pt x="50" y="58"/>
                    <a:pt x="50" y="69"/>
                    <a:pt x="54" y="72"/>
                  </a:cubicBezTo>
                  <a:cubicBezTo>
                    <a:pt x="54" y="72"/>
                    <a:pt x="58" y="73"/>
                    <a:pt x="58" y="73"/>
                  </a:cubicBezTo>
                  <a:cubicBezTo>
                    <a:pt x="58" y="77"/>
                    <a:pt x="58" y="82"/>
                    <a:pt x="59" y="86"/>
                  </a:cubicBezTo>
                  <a:cubicBezTo>
                    <a:pt x="60" y="89"/>
                    <a:pt x="63" y="89"/>
                    <a:pt x="63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58" y="98"/>
                    <a:pt x="56" y="104"/>
                    <a:pt x="53" y="106"/>
                  </a:cubicBezTo>
                  <a:cubicBezTo>
                    <a:pt x="51" y="107"/>
                    <a:pt x="48" y="107"/>
                    <a:pt x="46" y="108"/>
                  </a:cubicBezTo>
                  <a:cubicBezTo>
                    <a:pt x="38" y="111"/>
                    <a:pt x="28" y="115"/>
                    <a:pt x="20" y="119"/>
                  </a:cubicBezTo>
                  <a:cubicBezTo>
                    <a:pt x="13" y="122"/>
                    <a:pt x="4" y="123"/>
                    <a:pt x="1" y="131"/>
                  </a:cubicBezTo>
                  <a:cubicBezTo>
                    <a:pt x="1" y="136"/>
                    <a:pt x="0" y="149"/>
                    <a:pt x="0" y="156"/>
                  </a:cubicBezTo>
                  <a:cubicBezTo>
                    <a:pt x="72" y="156"/>
                    <a:pt x="72" y="156"/>
                    <a:pt x="72" y="156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164" y="156"/>
                    <a:pt x="164" y="156"/>
                    <a:pt x="164" y="156"/>
                  </a:cubicBezTo>
                  <a:cubicBezTo>
                    <a:pt x="165" y="149"/>
                    <a:pt x="164" y="136"/>
                    <a:pt x="164" y="1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664370" y="1346210"/>
            <a:ext cx="939800" cy="939800"/>
            <a:chOff x="5454052" y="1074902"/>
            <a:chExt cx="939800" cy="939800"/>
          </a:xfrm>
        </p:grpSpPr>
        <p:sp>
          <p:nvSpPr>
            <p:cNvPr id="71" name="椭圆 70"/>
            <p:cNvSpPr/>
            <p:nvPr/>
          </p:nvSpPr>
          <p:spPr>
            <a:xfrm>
              <a:off x="5454052" y="1074902"/>
              <a:ext cx="939800" cy="939800"/>
            </a:xfrm>
            <a:prstGeom prst="ellipse">
              <a:avLst/>
            </a:pr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5729640" y="1309909"/>
              <a:ext cx="411300" cy="441104"/>
              <a:chOff x="5995987" y="547688"/>
              <a:chExt cx="219075" cy="234950"/>
            </a:xfrm>
            <a:solidFill>
              <a:schemeClr val="bg1"/>
            </a:solidFill>
          </p:grpSpPr>
          <p:sp>
            <p:nvSpPr>
              <p:cNvPr id="73" name="Freeform 1590"/>
              <p:cNvSpPr>
                <a:spLocks noEditPoints="1"/>
              </p:cNvSpPr>
              <p:nvPr/>
            </p:nvSpPr>
            <p:spPr bwMode="auto">
              <a:xfrm>
                <a:off x="5995987" y="547688"/>
                <a:ext cx="168275" cy="168275"/>
              </a:xfrm>
              <a:custGeom>
                <a:avLst/>
                <a:gdLst>
                  <a:gd name="T0" fmla="*/ 114 w 120"/>
                  <a:gd name="T1" fmla="*/ 70 h 120"/>
                  <a:gd name="T2" fmla="*/ 120 w 120"/>
                  <a:gd name="T3" fmla="*/ 64 h 120"/>
                  <a:gd name="T4" fmla="*/ 120 w 120"/>
                  <a:gd name="T5" fmla="*/ 56 h 120"/>
                  <a:gd name="T6" fmla="*/ 114 w 120"/>
                  <a:gd name="T7" fmla="*/ 50 h 120"/>
                  <a:gd name="T8" fmla="*/ 110 w 120"/>
                  <a:gd name="T9" fmla="*/ 50 h 120"/>
                  <a:gd name="T10" fmla="*/ 102 w 120"/>
                  <a:gd name="T11" fmla="*/ 45 h 120"/>
                  <a:gd name="T12" fmla="*/ 102 w 120"/>
                  <a:gd name="T13" fmla="*/ 32 h 120"/>
                  <a:gd name="T14" fmla="*/ 105 w 120"/>
                  <a:gd name="T15" fmla="*/ 29 h 120"/>
                  <a:gd name="T16" fmla="*/ 105 w 120"/>
                  <a:gd name="T17" fmla="*/ 20 h 120"/>
                  <a:gd name="T18" fmla="*/ 100 w 120"/>
                  <a:gd name="T19" fmla="*/ 15 h 120"/>
                  <a:gd name="T20" fmla="*/ 91 w 120"/>
                  <a:gd name="T21" fmla="*/ 15 h 120"/>
                  <a:gd name="T22" fmla="*/ 88 w 120"/>
                  <a:gd name="T23" fmla="*/ 18 h 120"/>
                  <a:gd name="T24" fmla="*/ 79 w 120"/>
                  <a:gd name="T25" fmla="*/ 20 h 120"/>
                  <a:gd name="T26" fmla="*/ 70 w 120"/>
                  <a:gd name="T27" fmla="*/ 10 h 120"/>
                  <a:gd name="T28" fmla="*/ 70 w 120"/>
                  <a:gd name="T29" fmla="*/ 6 h 120"/>
                  <a:gd name="T30" fmla="*/ 64 w 120"/>
                  <a:gd name="T31" fmla="*/ 0 h 120"/>
                  <a:gd name="T32" fmla="*/ 56 w 120"/>
                  <a:gd name="T33" fmla="*/ 0 h 120"/>
                  <a:gd name="T34" fmla="*/ 50 w 120"/>
                  <a:gd name="T35" fmla="*/ 6 h 120"/>
                  <a:gd name="T36" fmla="*/ 50 w 120"/>
                  <a:gd name="T37" fmla="*/ 10 h 120"/>
                  <a:gd name="T38" fmla="*/ 45 w 120"/>
                  <a:gd name="T39" fmla="*/ 18 h 120"/>
                  <a:gd name="T40" fmla="*/ 32 w 120"/>
                  <a:gd name="T41" fmla="*/ 18 h 120"/>
                  <a:gd name="T42" fmla="*/ 29 w 120"/>
                  <a:gd name="T43" fmla="*/ 15 h 120"/>
                  <a:gd name="T44" fmla="*/ 20 w 120"/>
                  <a:gd name="T45" fmla="*/ 15 h 120"/>
                  <a:gd name="T46" fmla="*/ 15 w 120"/>
                  <a:gd name="T47" fmla="*/ 20 h 120"/>
                  <a:gd name="T48" fmla="*/ 15 w 120"/>
                  <a:gd name="T49" fmla="*/ 29 h 120"/>
                  <a:gd name="T50" fmla="*/ 18 w 120"/>
                  <a:gd name="T51" fmla="*/ 32 h 120"/>
                  <a:gd name="T52" fmla="*/ 20 w 120"/>
                  <a:gd name="T53" fmla="*/ 41 h 120"/>
                  <a:gd name="T54" fmla="*/ 10 w 120"/>
                  <a:gd name="T55" fmla="*/ 50 h 120"/>
                  <a:gd name="T56" fmla="*/ 6 w 120"/>
                  <a:gd name="T57" fmla="*/ 50 h 120"/>
                  <a:gd name="T58" fmla="*/ 0 w 120"/>
                  <a:gd name="T59" fmla="*/ 56 h 120"/>
                  <a:gd name="T60" fmla="*/ 0 w 120"/>
                  <a:gd name="T61" fmla="*/ 64 h 120"/>
                  <a:gd name="T62" fmla="*/ 6 w 120"/>
                  <a:gd name="T63" fmla="*/ 70 h 120"/>
                  <a:gd name="T64" fmla="*/ 10 w 120"/>
                  <a:gd name="T65" fmla="*/ 70 h 120"/>
                  <a:gd name="T66" fmla="*/ 18 w 120"/>
                  <a:gd name="T67" fmla="*/ 75 h 120"/>
                  <a:gd name="T68" fmla="*/ 18 w 120"/>
                  <a:gd name="T69" fmla="*/ 88 h 120"/>
                  <a:gd name="T70" fmla="*/ 15 w 120"/>
                  <a:gd name="T71" fmla="*/ 91 h 120"/>
                  <a:gd name="T72" fmla="*/ 15 w 120"/>
                  <a:gd name="T73" fmla="*/ 100 h 120"/>
                  <a:gd name="T74" fmla="*/ 20 w 120"/>
                  <a:gd name="T75" fmla="*/ 105 h 120"/>
                  <a:gd name="T76" fmla="*/ 29 w 120"/>
                  <a:gd name="T77" fmla="*/ 105 h 120"/>
                  <a:gd name="T78" fmla="*/ 32 w 120"/>
                  <a:gd name="T79" fmla="*/ 102 h 120"/>
                  <a:gd name="T80" fmla="*/ 41 w 120"/>
                  <a:gd name="T81" fmla="*/ 100 h 120"/>
                  <a:gd name="T82" fmla="*/ 50 w 120"/>
                  <a:gd name="T83" fmla="*/ 110 h 120"/>
                  <a:gd name="T84" fmla="*/ 50 w 120"/>
                  <a:gd name="T85" fmla="*/ 114 h 120"/>
                  <a:gd name="T86" fmla="*/ 56 w 120"/>
                  <a:gd name="T87" fmla="*/ 120 h 120"/>
                  <a:gd name="T88" fmla="*/ 64 w 120"/>
                  <a:gd name="T89" fmla="*/ 120 h 120"/>
                  <a:gd name="T90" fmla="*/ 70 w 120"/>
                  <a:gd name="T91" fmla="*/ 114 h 120"/>
                  <a:gd name="T92" fmla="*/ 70 w 120"/>
                  <a:gd name="T93" fmla="*/ 110 h 120"/>
                  <a:gd name="T94" fmla="*/ 75 w 120"/>
                  <a:gd name="T95" fmla="*/ 102 h 120"/>
                  <a:gd name="T96" fmla="*/ 88 w 120"/>
                  <a:gd name="T97" fmla="*/ 102 h 120"/>
                  <a:gd name="T98" fmla="*/ 91 w 120"/>
                  <a:gd name="T99" fmla="*/ 105 h 120"/>
                  <a:gd name="T100" fmla="*/ 100 w 120"/>
                  <a:gd name="T101" fmla="*/ 105 h 120"/>
                  <a:gd name="T102" fmla="*/ 105 w 120"/>
                  <a:gd name="T103" fmla="*/ 100 h 120"/>
                  <a:gd name="T104" fmla="*/ 105 w 120"/>
                  <a:gd name="T105" fmla="*/ 91 h 120"/>
                  <a:gd name="T106" fmla="*/ 102 w 120"/>
                  <a:gd name="T107" fmla="*/ 88 h 120"/>
                  <a:gd name="T108" fmla="*/ 100 w 120"/>
                  <a:gd name="T109" fmla="*/ 79 h 120"/>
                  <a:gd name="T110" fmla="*/ 110 w 120"/>
                  <a:gd name="T111" fmla="*/ 70 h 120"/>
                  <a:gd name="T112" fmla="*/ 114 w 120"/>
                  <a:gd name="T113" fmla="*/ 70 h 120"/>
                  <a:gd name="T114" fmla="*/ 60 w 120"/>
                  <a:gd name="T115" fmla="*/ 86 h 120"/>
                  <a:gd name="T116" fmla="*/ 34 w 120"/>
                  <a:gd name="T117" fmla="*/ 60 h 120"/>
                  <a:gd name="T118" fmla="*/ 60 w 120"/>
                  <a:gd name="T119" fmla="*/ 34 h 120"/>
                  <a:gd name="T120" fmla="*/ 86 w 120"/>
                  <a:gd name="T121" fmla="*/ 60 h 120"/>
                  <a:gd name="T122" fmla="*/ 60 w 120"/>
                  <a:gd name="T123" fmla="*/ 8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0" h="120">
                    <a:moveTo>
                      <a:pt x="114" y="70"/>
                    </a:moveTo>
                    <a:cubicBezTo>
                      <a:pt x="117" y="70"/>
                      <a:pt x="120" y="67"/>
                      <a:pt x="120" y="64"/>
                    </a:cubicBezTo>
                    <a:cubicBezTo>
                      <a:pt x="120" y="56"/>
                      <a:pt x="120" y="56"/>
                      <a:pt x="120" y="56"/>
                    </a:cubicBezTo>
                    <a:cubicBezTo>
                      <a:pt x="120" y="53"/>
                      <a:pt x="117" y="50"/>
                      <a:pt x="114" y="50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7" y="50"/>
                      <a:pt x="103" y="48"/>
                      <a:pt x="102" y="45"/>
                    </a:cubicBezTo>
                    <a:cubicBezTo>
                      <a:pt x="101" y="42"/>
                      <a:pt x="100" y="34"/>
                      <a:pt x="102" y="32"/>
                    </a:cubicBezTo>
                    <a:cubicBezTo>
                      <a:pt x="105" y="29"/>
                      <a:pt x="105" y="29"/>
                      <a:pt x="105" y="29"/>
                    </a:cubicBezTo>
                    <a:cubicBezTo>
                      <a:pt x="108" y="27"/>
                      <a:pt x="108" y="23"/>
                      <a:pt x="105" y="20"/>
                    </a:cubicBezTo>
                    <a:cubicBezTo>
                      <a:pt x="100" y="15"/>
                      <a:pt x="100" y="15"/>
                      <a:pt x="100" y="15"/>
                    </a:cubicBezTo>
                    <a:cubicBezTo>
                      <a:pt x="97" y="12"/>
                      <a:pt x="93" y="12"/>
                      <a:pt x="91" y="15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6" y="20"/>
                      <a:pt x="82" y="21"/>
                      <a:pt x="79" y="20"/>
                    </a:cubicBezTo>
                    <a:cubicBezTo>
                      <a:pt x="77" y="18"/>
                      <a:pt x="70" y="13"/>
                      <a:pt x="70" y="10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70" y="3"/>
                      <a:pt x="67" y="0"/>
                      <a:pt x="64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50" y="3"/>
                      <a:pt x="50" y="6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3"/>
                      <a:pt x="48" y="17"/>
                      <a:pt x="45" y="18"/>
                    </a:cubicBezTo>
                    <a:cubicBezTo>
                      <a:pt x="42" y="19"/>
                      <a:pt x="34" y="20"/>
                      <a:pt x="32" y="18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7" y="12"/>
                      <a:pt x="23" y="12"/>
                      <a:pt x="20" y="15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2" y="23"/>
                      <a:pt x="12" y="27"/>
                      <a:pt x="15" y="2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0" y="34"/>
                      <a:pt x="21" y="38"/>
                      <a:pt x="20" y="41"/>
                    </a:cubicBezTo>
                    <a:cubicBezTo>
                      <a:pt x="18" y="43"/>
                      <a:pt x="13" y="50"/>
                      <a:pt x="10" y="50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3" y="50"/>
                      <a:pt x="0" y="53"/>
                      <a:pt x="0" y="56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7"/>
                      <a:pt x="3" y="70"/>
                      <a:pt x="6" y="70"/>
                    </a:cubicBezTo>
                    <a:cubicBezTo>
                      <a:pt x="10" y="70"/>
                      <a:pt x="10" y="70"/>
                      <a:pt x="10" y="70"/>
                    </a:cubicBezTo>
                    <a:cubicBezTo>
                      <a:pt x="13" y="70"/>
                      <a:pt x="17" y="72"/>
                      <a:pt x="18" y="75"/>
                    </a:cubicBezTo>
                    <a:cubicBezTo>
                      <a:pt x="19" y="78"/>
                      <a:pt x="20" y="86"/>
                      <a:pt x="18" y="88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2" y="93"/>
                      <a:pt x="12" y="97"/>
                      <a:pt x="15" y="100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3" y="108"/>
                      <a:pt x="27" y="108"/>
                      <a:pt x="29" y="105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4" y="100"/>
                      <a:pt x="38" y="99"/>
                      <a:pt x="41" y="100"/>
                    </a:cubicBezTo>
                    <a:cubicBezTo>
                      <a:pt x="43" y="102"/>
                      <a:pt x="50" y="107"/>
                      <a:pt x="50" y="110"/>
                    </a:cubicBezTo>
                    <a:cubicBezTo>
                      <a:pt x="50" y="114"/>
                      <a:pt x="50" y="114"/>
                      <a:pt x="50" y="114"/>
                    </a:cubicBezTo>
                    <a:cubicBezTo>
                      <a:pt x="50" y="117"/>
                      <a:pt x="53" y="120"/>
                      <a:pt x="56" y="120"/>
                    </a:cubicBezTo>
                    <a:cubicBezTo>
                      <a:pt x="64" y="120"/>
                      <a:pt x="64" y="120"/>
                      <a:pt x="64" y="120"/>
                    </a:cubicBezTo>
                    <a:cubicBezTo>
                      <a:pt x="67" y="120"/>
                      <a:pt x="70" y="117"/>
                      <a:pt x="70" y="114"/>
                    </a:cubicBezTo>
                    <a:cubicBezTo>
                      <a:pt x="70" y="110"/>
                      <a:pt x="70" y="110"/>
                      <a:pt x="70" y="110"/>
                    </a:cubicBezTo>
                    <a:cubicBezTo>
                      <a:pt x="70" y="107"/>
                      <a:pt x="72" y="103"/>
                      <a:pt x="75" y="102"/>
                    </a:cubicBezTo>
                    <a:cubicBezTo>
                      <a:pt x="78" y="101"/>
                      <a:pt x="86" y="100"/>
                      <a:pt x="88" y="102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3" y="108"/>
                      <a:pt x="97" y="108"/>
                      <a:pt x="100" y="105"/>
                    </a:cubicBezTo>
                    <a:cubicBezTo>
                      <a:pt x="105" y="100"/>
                      <a:pt x="105" y="100"/>
                      <a:pt x="105" y="100"/>
                    </a:cubicBezTo>
                    <a:cubicBezTo>
                      <a:pt x="108" y="97"/>
                      <a:pt x="108" y="93"/>
                      <a:pt x="105" y="91"/>
                    </a:cubicBezTo>
                    <a:cubicBezTo>
                      <a:pt x="102" y="88"/>
                      <a:pt x="102" y="88"/>
                      <a:pt x="102" y="88"/>
                    </a:cubicBezTo>
                    <a:cubicBezTo>
                      <a:pt x="100" y="86"/>
                      <a:pt x="99" y="82"/>
                      <a:pt x="100" y="79"/>
                    </a:cubicBezTo>
                    <a:cubicBezTo>
                      <a:pt x="102" y="77"/>
                      <a:pt x="107" y="70"/>
                      <a:pt x="110" y="70"/>
                    </a:cubicBezTo>
                    <a:lnTo>
                      <a:pt x="114" y="70"/>
                    </a:lnTo>
                    <a:close/>
                    <a:moveTo>
                      <a:pt x="60" y="86"/>
                    </a:moveTo>
                    <a:cubicBezTo>
                      <a:pt x="46" y="86"/>
                      <a:pt x="34" y="74"/>
                      <a:pt x="34" y="60"/>
                    </a:cubicBezTo>
                    <a:cubicBezTo>
                      <a:pt x="34" y="46"/>
                      <a:pt x="46" y="34"/>
                      <a:pt x="60" y="34"/>
                    </a:cubicBezTo>
                    <a:cubicBezTo>
                      <a:pt x="74" y="34"/>
                      <a:pt x="86" y="46"/>
                      <a:pt x="86" y="60"/>
                    </a:cubicBezTo>
                    <a:cubicBezTo>
                      <a:pt x="86" y="74"/>
                      <a:pt x="74" y="86"/>
                      <a:pt x="60" y="8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74" name="Freeform 1591"/>
              <p:cNvSpPr>
                <a:spLocks noEditPoints="1"/>
              </p:cNvSpPr>
              <p:nvPr/>
            </p:nvSpPr>
            <p:spPr bwMode="auto">
              <a:xfrm>
                <a:off x="6130925" y="698500"/>
                <a:ext cx="84137" cy="84138"/>
              </a:xfrm>
              <a:custGeom>
                <a:avLst/>
                <a:gdLst>
                  <a:gd name="T0" fmla="*/ 57 w 60"/>
                  <a:gd name="T1" fmla="*/ 35 h 60"/>
                  <a:gd name="T2" fmla="*/ 60 w 60"/>
                  <a:gd name="T3" fmla="*/ 32 h 60"/>
                  <a:gd name="T4" fmla="*/ 60 w 60"/>
                  <a:gd name="T5" fmla="*/ 28 h 60"/>
                  <a:gd name="T6" fmla="*/ 57 w 60"/>
                  <a:gd name="T7" fmla="*/ 25 h 60"/>
                  <a:gd name="T8" fmla="*/ 55 w 60"/>
                  <a:gd name="T9" fmla="*/ 25 h 60"/>
                  <a:gd name="T10" fmla="*/ 51 w 60"/>
                  <a:gd name="T11" fmla="*/ 23 h 60"/>
                  <a:gd name="T12" fmla="*/ 51 w 60"/>
                  <a:gd name="T13" fmla="*/ 16 h 60"/>
                  <a:gd name="T14" fmla="*/ 53 w 60"/>
                  <a:gd name="T15" fmla="*/ 14 h 60"/>
                  <a:gd name="T16" fmla="*/ 53 w 60"/>
                  <a:gd name="T17" fmla="*/ 10 h 60"/>
                  <a:gd name="T18" fmla="*/ 50 w 60"/>
                  <a:gd name="T19" fmla="*/ 7 h 60"/>
                  <a:gd name="T20" fmla="*/ 46 w 60"/>
                  <a:gd name="T21" fmla="*/ 7 h 60"/>
                  <a:gd name="T22" fmla="*/ 44 w 60"/>
                  <a:gd name="T23" fmla="*/ 9 h 60"/>
                  <a:gd name="T24" fmla="*/ 40 w 60"/>
                  <a:gd name="T25" fmla="*/ 10 h 60"/>
                  <a:gd name="T26" fmla="*/ 35 w 60"/>
                  <a:gd name="T27" fmla="*/ 5 h 60"/>
                  <a:gd name="T28" fmla="*/ 35 w 60"/>
                  <a:gd name="T29" fmla="*/ 3 h 60"/>
                  <a:gd name="T30" fmla="*/ 32 w 60"/>
                  <a:gd name="T31" fmla="*/ 0 h 60"/>
                  <a:gd name="T32" fmla="*/ 28 w 60"/>
                  <a:gd name="T33" fmla="*/ 0 h 60"/>
                  <a:gd name="T34" fmla="*/ 25 w 60"/>
                  <a:gd name="T35" fmla="*/ 3 h 60"/>
                  <a:gd name="T36" fmla="*/ 25 w 60"/>
                  <a:gd name="T37" fmla="*/ 5 h 60"/>
                  <a:gd name="T38" fmla="*/ 23 w 60"/>
                  <a:gd name="T39" fmla="*/ 9 h 60"/>
                  <a:gd name="T40" fmla="*/ 16 w 60"/>
                  <a:gd name="T41" fmla="*/ 9 h 60"/>
                  <a:gd name="T42" fmla="*/ 14 w 60"/>
                  <a:gd name="T43" fmla="*/ 7 h 60"/>
                  <a:gd name="T44" fmla="*/ 10 w 60"/>
                  <a:gd name="T45" fmla="*/ 7 h 60"/>
                  <a:gd name="T46" fmla="*/ 7 w 60"/>
                  <a:gd name="T47" fmla="*/ 10 h 60"/>
                  <a:gd name="T48" fmla="*/ 7 w 60"/>
                  <a:gd name="T49" fmla="*/ 14 h 60"/>
                  <a:gd name="T50" fmla="*/ 9 w 60"/>
                  <a:gd name="T51" fmla="*/ 16 h 60"/>
                  <a:gd name="T52" fmla="*/ 10 w 60"/>
                  <a:gd name="T53" fmla="*/ 20 h 60"/>
                  <a:gd name="T54" fmla="*/ 5 w 60"/>
                  <a:gd name="T55" fmla="*/ 25 h 60"/>
                  <a:gd name="T56" fmla="*/ 3 w 60"/>
                  <a:gd name="T57" fmla="*/ 25 h 60"/>
                  <a:gd name="T58" fmla="*/ 0 w 60"/>
                  <a:gd name="T59" fmla="*/ 28 h 60"/>
                  <a:gd name="T60" fmla="*/ 0 w 60"/>
                  <a:gd name="T61" fmla="*/ 32 h 60"/>
                  <a:gd name="T62" fmla="*/ 3 w 60"/>
                  <a:gd name="T63" fmla="*/ 35 h 60"/>
                  <a:gd name="T64" fmla="*/ 5 w 60"/>
                  <a:gd name="T65" fmla="*/ 35 h 60"/>
                  <a:gd name="T66" fmla="*/ 9 w 60"/>
                  <a:gd name="T67" fmla="*/ 37 h 60"/>
                  <a:gd name="T68" fmla="*/ 9 w 60"/>
                  <a:gd name="T69" fmla="*/ 44 h 60"/>
                  <a:gd name="T70" fmla="*/ 7 w 60"/>
                  <a:gd name="T71" fmla="*/ 46 h 60"/>
                  <a:gd name="T72" fmla="*/ 7 w 60"/>
                  <a:gd name="T73" fmla="*/ 50 h 60"/>
                  <a:gd name="T74" fmla="*/ 10 w 60"/>
                  <a:gd name="T75" fmla="*/ 53 h 60"/>
                  <a:gd name="T76" fmla="*/ 14 w 60"/>
                  <a:gd name="T77" fmla="*/ 53 h 60"/>
                  <a:gd name="T78" fmla="*/ 16 w 60"/>
                  <a:gd name="T79" fmla="*/ 51 h 60"/>
                  <a:gd name="T80" fmla="*/ 20 w 60"/>
                  <a:gd name="T81" fmla="*/ 50 h 60"/>
                  <a:gd name="T82" fmla="*/ 25 w 60"/>
                  <a:gd name="T83" fmla="*/ 55 h 60"/>
                  <a:gd name="T84" fmla="*/ 25 w 60"/>
                  <a:gd name="T85" fmla="*/ 57 h 60"/>
                  <a:gd name="T86" fmla="*/ 28 w 60"/>
                  <a:gd name="T87" fmla="*/ 60 h 60"/>
                  <a:gd name="T88" fmla="*/ 32 w 60"/>
                  <a:gd name="T89" fmla="*/ 60 h 60"/>
                  <a:gd name="T90" fmla="*/ 35 w 60"/>
                  <a:gd name="T91" fmla="*/ 57 h 60"/>
                  <a:gd name="T92" fmla="*/ 35 w 60"/>
                  <a:gd name="T93" fmla="*/ 55 h 60"/>
                  <a:gd name="T94" fmla="*/ 37 w 60"/>
                  <a:gd name="T95" fmla="*/ 51 h 60"/>
                  <a:gd name="T96" fmla="*/ 44 w 60"/>
                  <a:gd name="T97" fmla="*/ 51 h 60"/>
                  <a:gd name="T98" fmla="*/ 46 w 60"/>
                  <a:gd name="T99" fmla="*/ 53 h 60"/>
                  <a:gd name="T100" fmla="*/ 50 w 60"/>
                  <a:gd name="T101" fmla="*/ 53 h 60"/>
                  <a:gd name="T102" fmla="*/ 53 w 60"/>
                  <a:gd name="T103" fmla="*/ 50 h 60"/>
                  <a:gd name="T104" fmla="*/ 53 w 60"/>
                  <a:gd name="T105" fmla="*/ 46 h 60"/>
                  <a:gd name="T106" fmla="*/ 51 w 60"/>
                  <a:gd name="T107" fmla="*/ 44 h 60"/>
                  <a:gd name="T108" fmla="*/ 50 w 60"/>
                  <a:gd name="T109" fmla="*/ 40 h 60"/>
                  <a:gd name="T110" fmla="*/ 55 w 60"/>
                  <a:gd name="T111" fmla="*/ 35 h 60"/>
                  <a:gd name="T112" fmla="*/ 57 w 60"/>
                  <a:gd name="T113" fmla="*/ 35 h 60"/>
                  <a:gd name="T114" fmla="*/ 40 w 60"/>
                  <a:gd name="T115" fmla="*/ 30 h 60"/>
                  <a:gd name="T116" fmla="*/ 30 w 60"/>
                  <a:gd name="T117" fmla="*/ 40 h 60"/>
                  <a:gd name="T118" fmla="*/ 20 w 60"/>
                  <a:gd name="T119" fmla="*/ 30 h 60"/>
                  <a:gd name="T120" fmla="*/ 30 w 60"/>
                  <a:gd name="T121" fmla="*/ 20 h 60"/>
                  <a:gd name="T122" fmla="*/ 40 w 60"/>
                  <a:gd name="T12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0" h="60">
                    <a:moveTo>
                      <a:pt x="57" y="35"/>
                    </a:moveTo>
                    <a:cubicBezTo>
                      <a:pt x="59" y="35"/>
                      <a:pt x="60" y="34"/>
                      <a:pt x="60" y="32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60" y="26"/>
                      <a:pt x="59" y="25"/>
                      <a:pt x="57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3" y="25"/>
                      <a:pt x="52" y="24"/>
                      <a:pt x="51" y="23"/>
                    </a:cubicBezTo>
                    <a:cubicBezTo>
                      <a:pt x="51" y="21"/>
                      <a:pt x="50" y="17"/>
                      <a:pt x="51" y="16"/>
                    </a:cubicBezTo>
                    <a:cubicBezTo>
                      <a:pt x="53" y="14"/>
                      <a:pt x="53" y="14"/>
                      <a:pt x="53" y="14"/>
                    </a:cubicBezTo>
                    <a:cubicBezTo>
                      <a:pt x="54" y="13"/>
                      <a:pt x="54" y="11"/>
                      <a:pt x="53" y="10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49" y="6"/>
                      <a:pt x="47" y="6"/>
                      <a:pt x="46" y="7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3" y="10"/>
                      <a:pt x="41" y="10"/>
                      <a:pt x="40" y="10"/>
                    </a:cubicBezTo>
                    <a:cubicBezTo>
                      <a:pt x="39" y="9"/>
                      <a:pt x="35" y="7"/>
                      <a:pt x="35" y="5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1"/>
                      <a:pt x="34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0"/>
                      <a:pt x="25" y="1"/>
                      <a:pt x="25" y="3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7"/>
                      <a:pt x="24" y="8"/>
                      <a:pt x="23" y="9"/>
                    </a:cubicBezTo>
                    <a:cubicBezTo>
                      <a:pt x="21" y="9"/>
                      <a:pt x="17" y="10"/>
                      <a:pt x="16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6"/>
                      <a:pt x="11" y="6"/>
                      <a:pt x="10" y="7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11"/>
                      <a:pt x="6" y="13"/>
                      <a:pt x="7" y="14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7"/>
                      <a:pt x="10" y="19"/>
                      <a:pt x="10" y="20"/>
                    </a:cubicBezTo>
                    <a:cubicBezTo>
                      <a:pt x="9" y="21"/>
                      <a:pt x="7" y="25"/>
                      <a:pt x="5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1" y="25"/>
                      <a:pt x="0" y="26"/>
                      <a:pt x="0" y="2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1" y="35"/>
                      <a:pt x="3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7" y="35"/>
                      <a:pt x="8" y="36"/>
                      <a:pt x="9" y="37"/>
                    </a:cubicBezTo>
                    <a:cubicBezTo>
                      <a:pt x="9" y="39"/>
                      <a:pt x="10" y="43"/>
                      <a:pt x="9" y="44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6" y="47"/>
                      <a:pt x="6" y="49"/>
                      <a:pt x="7" y="50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1" y="54"/>
                      <a:pt x="13" y="54"/>
                      <a:pt x="14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50"/>
                      <a:pt x="19" y="50"/>
                      <a:pt x="20" y="50"/>
                    </a:cubicBezTo>
                    <a:cubicBezTo>
                      <a:pt x="21" y="51"/>
                      <a:pt x="25" y="53"/>
                      <a:pt x="25" y="5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6" y="60"/>
                      <a:pt x="28" y="60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0"/>
                      <a:pt x="35" y="59"/>
                      <a:pt x="35" y="57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3"/>
                      <a:pt x="36" y="52"/>
                      <a:pt x="37" y="51"/>
                    </a:cubicBezTo>
                    <a:cubicBezTo>
                      <a:pt x="39" y="51"/>
                      <a:pt x="43" y="50"/>
                      <a:pt x="44" y="51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7" y="54"/>
                      <a:pt x="49" y="54"/>
                      <a:pt x="50" y="53"/>
                    </a:cubicBezTo>
                    <a:cubicBezTo>
                      <a:pt x="53" y="50"/>
                      <a:pt x="53" y="50"/>
                      <a:pt x="53" y="50"/>
                    </a:cubicBezTo>
                    <a:cubicBezTo>
                      <a:pt x="54" y="49"/>
                      <a:pt x="54" y="47"/>
                      <a:pt x="53" y="46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0" y="43"/>
                      <a:pt x="50" y="41"/>
                      <a:pt x="50" y="40"/>
                    </a:cubicBezTo>
                    <a:cubicBezTo>
                      <a:pt x="51" y="39"/>
                      <a:pt x="53" y="35"/>
                      <a:pt x="55" y="35"/>
                    </a:cubicBezTo>
                    <a:lnTo>
                      <a:pt x="57" y="35"/>
                    </a:lnTo>
                    <a:close/>
                    <a:moveTo>
                      <a:pt x="40" y="30"/>
                    </a:moveTo>
                    <a:cubicBezTo>
                      <a:pt x="40" y="36"/>
                      <a:pt x="36" y="40"/>
                      <a:pt x="30" y="40"/>
                    </a:cubicBezTo>
                    <a:cubicBezTo>
                      <a:pt x="24" y="40"/>
                      <a:pt x="20" y="36"/>
                      <a:pt x="20" y="30"/>
                    </a:cubicBezTo>
                    <a:cubicBezTo>
                      <a:pt x="20" y="24"/>
                      <a:pt x="24" y="20"/>
                      <a:pt x="30" y="20"/>
                    </a:cubicBezTo>
                    <a:cubicBezTo>
                      <a:pt x="36" y="20"/>
                      <a:pt x="40" y="24"/>
                      <a:pt x="40" y="3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4439079" y="3249883"/>
            <a:ext cx="939800" cy="939800"/>
            <a:chOff x="3080330" y="2789142"/>
            <a:chExt cx="939800" cy="939800"/>
          </a:xfrm>
        </p:grpSpPr>
        <p:sp>
          <p:nvSpPr>
            <p:cNvPr id="76" name="椭圆 75"/>
            <p:cNvSpPr/>
            <p:nvPr/>
          </p:nvSpPr>
          <p:spPr>
            <a:xfrm>
              <a:off x="3080330" y="2789142"/>
              <a:ext cx="939800" cy="939800"/>
            </a:xfrm>
            <a:prstGeom prst="ellipse">
              <a:avLst/>
            </a:pr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85" name="组合 84"/>
            <p:cNvGrpSpPr/>
            <p:nvPr/>
          </p:nvGrpSpPr>
          <p:grpSpPr>
            <a:xfrm>
              <a:off x="3294687" y="3010257"/>
              <a:ext cx="497794" cy="491067"/>
              <a:chOff x="8123237" y="3667126"/>
              <a:chExt cx="234950" cy="231775"/>
            </a:xfrm>
            <a:solidFill>
              <a:schemeClr val="bg1"/>
            </a:solidFill>
          </p:grpSpPr>
          <p:sp>
            <p:nvSpPr>
              <p:cNvPr id="86" name="Freeform 1086"/>
              <p:cNvSpPr>
                <a:spLocks noEditPoints="1"/>
              </p:cNvSpPr>
              <p:nvPr/>
            </p:nvSpPr>
            <p:spPr bwMode="auto">
              <a:xfrm>
                <a:off x="8123237" y="3667126"/>
                <a:ext cx="234950" cy="231775"/>
              </a:xfrm>
              <a:custGeom>
                <a:avLst/>
                <a:gdLst>
                  <a:gd name="T0" fmla="*/ 50 w 100"/>
                  <a:gd name="T1" fmla="*/ 0 h 99"/>
                  <a:gd name="T2" fmla="*/ 0 w 100"/>
                  <a:gd name="T3" fmla="*/ 49 h 99"/>
                  <a:gd name="T4" fmla="*/ 50 w 100"/>
                  <a:gd name="T5" fmla="*/ 99 h 99"/>
                  <a:gd name="T6" fmla="*/ 100 w 100"/>
                  <a:gd name="T7" fmla="*/ 49 h 99"/>
                  <a:gd name="T8" fmla="*/ 50 w 100"/>
                  <a:gd name="T9" fmla="*/ 0 h 99"/>
                  <a:gd name="T10" fmla="*/ 50 w 100"/>
                  <a:gd name="T11" fmla="*/ 95 h 99"/>
                  <a:gd name="T12" fmla="*/ 4 w 100"/>
                  <a:gd name="T13" fmla="*/ 49 h 99"/>
                  <a:gd name="T14" fmla="*/ 50 w 100"/>
                  <a:gd name="T15" fmla="*/ 4 h 99"/>
                  <a:gd name="T16" fmla="*/ 96 w 100"/>
                  <a:gd name="T17" fmla="*/ 49 h 99"/>
                  <a:gd name="T18" fmla="*/ 50 w 100"/>
                  <a:gd name="T19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0" h="99">
                    <a:moveTo>
                      <a:pt x="50" y="0"/>
                    </a:moveTo>
                    <a:cubicBezTo>
                      <a:pt x="23" y="0"/>
                      <a:pt x="0" y="22"/>
                      <a:pt x="0" y="49"/>
                    </a:cubicBezTo>
                    <a:cubicBezTo>
                      <a:pt x="0" y="77"/>
                      <a:pt x="23" y="99"/>
                      <a:pt x="50" y="99"/>
                    </a:cubicBezTo>
                    <a:cubicBezTo>
                      <a:pt x="77" y="99"/>
                      <a:pt x="100" y="77"/>
                      <a:pt x="100" y="49"/>
                    </a:cubicBezTo>
                    <a:cubicBezTo>
                      <a:pt x="100" y="22"/>
                      <a:pt x="77" y="0"/>
                      <a:pt x="50" y="0"/>
                    </a:cubicBezTo>
                    <a:close/>
                    <a:moveTo>
                      <a:pt x="50" y="95"/>
                    </a:moveTo>
                    <a:cubicBezTo>
                      <a:pt x="25" y="95"/>
                      <a:pt x="4" y="75"/>
                      <a:pt x="4" y="49"/>
                    </a:cubicBezTo>
                    <a:cubicBezTo>
                      <a:pt x="4" y="24"/>
                      <a:pt x="25" y="4"/>
                      <a:pt x="50" y="4"/>
                    </a:cubicBezTo>
                    <a:cubicBezTo>
                      <a:pt x="75" y="4"/>
                      <a:pt x="96" y="24"/>
                      <a:pt x="96" y="49"/>
                    </a:cubicBezTo>
                    <a:cubicBezTo>
                      <a:pt x="96" y="75"/>
                      <a:pt x="75" y="95"/>
                      <a:pt x="50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87" name="Freeform 1087"/>
              <p:cNvSpPr>
                <a:spLocks noEditPoints="1"/>
              </p:cNvSpPr>
              <p:nvPr/>
            </p:nvSpPr>
            <p:spPr bwMode="auto">
              <a:xfrm>
                <a:off x="8147050" y="3687763"/>
                <a:ext cx="188912" cy="188913"/>
              </a:xfrm>
              <a:custGeom>
                <a:avLst/>
                <a:gdLst>
                  <a:gd name="T0" fmla="*/ 40 w 80"/>
                  <a:gd name="T1" fmla="*/ 0 h 80"/>
                  <a:gd name="T2" fmla="*/ 0 w 80"/>
                  <a:gd name="T3" fmla="*/ 40 h 80"/>
                  <a:gd name="T4" fmla="*/ 40 w 80"/>
                  <a:gd name="T5" fmla="*/ 80 h 80"/>
                  <a:gd name="T6" fmla="*/ 80 w 80"/>
                  <a:gd name="T7" fmla="*/ 40 h 80"/>
                  <a:gd name="T8" fmla="*/ 40 w 80"/>
                  <a:gd name="T9" fmla="*/ 0 h 80"/>
                  <a:gd name="T10" fmla="*/ 55 w 80"/>
                  <a:gd name="T11" fmla="*/ 40 h 80"/>
                  <a:gd name="T12" fmla="*/ 55 w 80"/>
                  <a:gd name="T13" fmla="*/ 46 h 80"/>
                  <a:gd name="T14" fmla="*/ 43 w 80"/>
                  <a:gd name="T15" fmla="*/ 46 h 80"/>
                  <a:gd name="T16" fmla="*/ 43 w 80"/>
                  <a:gd name="T17" fmla="*/ 49 h 80"/>
                  <a:gd name="T18" fmla="*/ 55 w 80"/>
                  <a:gd name="T19" fmla="*/ 49 h 80"/>
                  <a:gd name="T20" fmla="*/ 55 w 80"/>
                  <a:gd name="T21" fmla="*/ 55 h 80"/>
                  <a:gd name="T22" fmla="*/ 43 w 80"/>
                  <a:gd name="T23" fmla="*/ 55 h 80"/>
                  <a:gd name="T24" fmla="*/ 43 w 80"/>
                  <a:gd name="T25" fmla="*/ 64 h 80"/>
                  <a:gd name="T26" fmla="*/ 37 w 80"/>
                  <a:gd name="T27" fmla="*/ 64 h 80"/>
                  <a:gd name="T28" fmla="*/ 37 w 80"/>
                  <a:gd name="T29" fmla="*/ 55 h 80"/>
                  <a:gd name="T30" fmla="*/ 25 w 80"/>
                  <a:gd name="T31" fmla="*/ 55 h 80"/>
                  <a:gd name="T32" fmla="*/ 25 w 80"/>
                  <a:gd name="T33" fmla="*/ 49 h 80"/>
                  <a:gd name="T34" fmla="*/ 37 w 80"/>
                  <a:gd name="T35" fmla="*/ 49 h 80"/>
                  <a:gd name="T36" fmla="*/ 37 w 80"/>
                  <a:gd name="T37" fmla="*/ 46 h 80"/>
                  <a:gd name="T38" fmla="*/ 25 w 80"/>
                  <a:gd name="T39" fmla="*/ 46 h 80"/>
                  <a:gd name="T40" fmla="*/ 25 w 80"/>
                  <a:gd name="T41" fmla="*/ 40 h 80"/>
                  <a:gd name="T42" fmla="*/ 34 w 80"/>
                  <a:gd name="T43" fmla="*/ 40 h 80"/>
                  <a:gd name="T44" fmla="*/ 23 w 80"/>
                  <a:gd name="T45" fmla="*/ 19 h 80"/>
                  <a:gd name="T46" fmla="*/ 30 w 80"/>
                  <a:gd name="T47" fmla="*/ 19 h 80"/>
                  <a:gd name="T48" fmla="*/ 38 w 80"/>
                  <a:gd name="T49" fmla="*/ 35 h 80"/>
                  <a:gd name="T50" fmla="*/ 40 w 80"/>
                  <a:gd name="T51" fmla="*/ 38 h 80"/>
                  <a:gd name="T52" fmla="*/ 42 w 80"/>
                  <a:gd name="T53" fmla="*/ 34 h 80"/>
                  <a:gd name="T54" fmla="*/ 50 w 80"/>
                  <a:gd name="T55" fmla="*/ 19 h 80"/>
                  <a:gd name="T56" fmla="*/ 57 w 80"/>
                  <a:gd name="T57" fmla="*/ 19 h 80"/>
                  <a:gd name="T58" fmla="*/ 46 w 80"/>
                  <a:gd name="T59" fmla="*/ 40 h 80"/>
                  <a:gd name="T60" fmla="*/ 55 w 80"/>
                  <a:gd name="T61" fmla="*/ 4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0" h="8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2"/>
                      <a:pt x="18" y="80"/>
                      <a:pt x="40" y="80"/>
                    </a:cubicBezTo>
                    <a:cubicBezTo>
                      <a:pt x="62" y="80"/>
                      <a:pt x="80" y="62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  <a:close/>
                    <a:moveTo>
                      <a:pt x="55" y="40"/>
                    </a:moveTo>
                    <a:cubicBezTo>
                      <a:pt x="55" y="46"/>
                      <a:pt x="55" y="46"/>
                      <a:pt x="55" y="46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5"/>
                      <a:pt x="37" y="55"/>
                      <a:pt x="37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37" y="49"/>
                      <a:pt x="37" y="49"/>
                      <a:pt x="37" y="49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4" y="40"/>
                      <a:pt x="34" y="40"/>
                      <a:pt x="34" y="4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39" y="36"/>
                      <a:pt x="39" y="37"/>
                      <a:pt x="40" y="38"/>
                    </a:cubicBezTo>
                    <a:cubicBezTo>
                      <a:pt x="40" y="37"/>
                      <a:pt x="41" y="36"/>
                      <a:pt x="42" y="34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46" y="40"/>
                      <a:pt x="46" y="40"/>
                      <a:pt x="46" y="40"/>
                    </a:cubicBezTo>
                    <a:lnTo>
                      <a:pt x="55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>
            <a:off x="6967822" y="2995097"/>
            <a:ext cx="901165" cy="901165"/>
            <a:chOff x="5719249" y="3077288"/>
            <a:chExt cx="767347" cy="767347"/>
          </a:xfrm>
        </p:grpSpPr>
        <p:sp>
          <p:nvSpPr>
            <p:cNvPr id="89" name="椭圆 88"/>
            <p:cNvSpPr/>
            <p:nvPr/>
          </p:nvSpPr>
          <p:spPr>
            <a:xfrm>
              <a:off x="5719249" y="3077288"/>
              <a:ext cx="767347" cy="767347"/>
            </a:xfrm>
            <a:prstGeom prst="ellipse">
              <a:avLst/>
            </a:pr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0" name="Freeform 748"/>
            <p:cNvSpPr>
              <a:spLocks noEditPoints="1"/>
            </p:cNvSpPr>
            <p:nvPr/>
          </p:nvSpPr>
          <p:spPr bwMode="auto">
            <a:xfrm>
              <a:off x="5947156" y="3271991"/>
              <a:ext cx="311533" cy="318115"/>
            </a:xfrm>
            <a:custGeom>
              <a:avLst/>
              <a:gdLst>
                <a:gd name="T0" fmla="*/ 38 w 60"/>
                <a:gd name="T1" fmla="*/ 8 h 61"/>
                <a:gd name="T2" fmla="*/ 22 w 60"/>
                <a:gd name="T3" fmla="*/ 8 h 61"/>
                <a:gd name="T4" fmla="*/ 45 w 60"/>
                <a:gd name="T5" fmla="*/ 41 h 61"/>
                <a:gd name="T6" fmla="*/ 50 w 60"/>
                <a:gd name="T7" fmla="*/ 58 h 61"/>
                <a:gd name="T8" fmla="*/ 51 w 60"/>
                <a:gd name="T9" fmla="*/ 44 h 61"/>
                <a:gd name="T10" fmla="*/ 55 w 60"/>
                <a:gd name="T11" fmla="*/ 58 h 61"/>
                <a:gd name="T12" fmla="*/ 55 w 60"/>
                <a:gd name="T13" fmla="*/ 38 h 61"/>
                <a:gd name="T14" fmla="*/ 56 w 60"/>
                <a:gd name="T15" fmla="*/ 29 h 61"/>
                <a:gd name="T16" fmla="*/ 60 w 60"/>
                <a:gd name="T17" fmla="*/ 38 h 61"/>
                <a:gd name="T18" fmla="*/ 56 w 60"/>
                <a:gd name="T19" fmla="*/ 21 h 61"/>
                <a:gd name="T20" fmla="*/ 47 w 60"/>
                <a:gd name="T21" fmla="*/ 23 h 61"/>
                <a:gd name="T22" fmla="*/ 45 w 60"/>
                <a:gd name="T23" fmla="*/ 41 h 61"/>
                <a:gd name="T24" fmla="*/ 37 w 60"/>
                <a:gd name="T25" fmla="*/ 26 h 61"/>
                <a:gd name="T26" fmla="*/ 36 w 60"/>
                <a:gd name="T27" fmla="*/ 37 h 61"/>
                <a:gd name="T28" fmla="*/ 36 w 60"/>
                <a:gd name="T29" fmla="*/ 61 h 61"/>
                <a:gd name="T30" fmla="*/ 31 w 60"/>
                <a:gd name="T31" fmla="*/ 44 h 61"/>
                <a:gd name="T32" fmla="*/ 30 w 60"/>
                <a:gd name="T33" fmla="*/ 61 h 61"/>
                <a:gd name="T34" fmla="*/ 24 w 60"/>
                <a:gd name="T35" fmla="*/ 40 h 61"/>
                <a:gd name="T36" fmla="*/ 24 w 60"/>
                <a:gd name="T37" fmla="*/ 26 h 61"/>
                <a:gd name="T38" fmla="*/ 23 w 60"/>
                <a:gd name="T39" fmla="*/ 37 h 61"/>
                <a:gd name="T40" fmla="*/ 18 w 60"/>
                <a:gd name="T41" fmla="*/ 22 h 61"/>
                <a:gd name="T42" fmla="*/ 37 w 60"/>
                <a:gd name="T43" fmla="*/ 17 h 61"/>
                <a:gd name="T44" fmla="*/ 43 w 60"/>
                <a:gd name="T45" fmla="*/ 37 h 61"/>
                <a:gd name="T46" fmla="*/ 15 w 60"/>
                <a:gd name="T47" fmla="*/ 41 h 61"/>
                <a:gd name="T48" fmla="*/ 10 w 60"/>
                <a:gd name="T49" fmla="*/ 58 h 61"/>
                <a:gd name="T50" fmla="*/ 9 w 60"/>
                <a:gd name="T51" fmla="*/ 44 h 61"/>
                <a:gd name="T52" fmla="*/ 5 w 60"/>
                <a:gd name="T53" fmla="*/ 58 h 61"/>
                <a:gd name="T54" fmla="*/ 5 w 60"/>
                <a:gd name="T55" fmla="*/ 38 h 61"/>
                <a:gd name="T56" fmla="*/ 4 w 60"/>
                <a:gd name="T57" fmla="*/ 29 h 61"/>
                <a:gd name="T58" fmla="*/ 0 w 60"/>
                <a:gd name="T59" fmla="*/ 38 h 61"/>
                <a:gd name="T60" fmla="*/ 4 w 60"/>
                <a:gd name="T61" fmla="*/ 21 h 61"/>
                <a:gd name="T62" fmla="*/ 13 w 60"/>
                <a:gd name="T63" fmla="*/ 23 h 61"/>
                <a:gd name="T64" fmla="*/ 15 w 60"/>
                <a:gd name="T65" fmla="*/ 41 h 61"/>
                <a:gd name="T66" fmla="*/ 16 w 60"/>
                <a:gd name="T67" fmla="*/ 14 h 61"/>
                <a:gd name="T68" fmla="*/ 15 w 60"/>
                <a:gd name="T69" fmla="*/ 18 h 61"/>
                <a:gd name="T70" fmla="*/ 3 w 60"/>
                <a:gd name="T71" fmla="*/ 14 h 61"/>
                <a:gd name="T72" fmla="*/ 50 w 60"/>
                <a:gd name="T73" fmla="*/ 7 h 61"/>
                <a:gd name="T74" fmla="*/ 45 w 60"/>
                <a:gd name="T75" fmla="*/ 18 h 61"/>
                <a:gd name="T76" fmla="*/ 50 w 60"/>
                <a:gd name="T77" fmla="*/ 20 h 61"/>
                <a:gd name="T78" fmla="*/ 50 w 60"/>
                <a:gd name="T79" fmla="*/ 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cubicBezTo>
                    <a:pt x="35" y="0"/>
                    <a:pt x="38" y="3"/>
                    <a:pt x="38" y="8"/>
                  </a:cubicBezTo>
                  <a:cubicBezTo>
                    <a:pt x="38" y="12"/>
                    <a:pt x="35" y="16"/>
                    <a:pt x="30" y="16"/>
                  </a:cubicBezTo>
                  <a:cubicBezTo>
                    <a:pt x="26" y="16"/>
                    <a:pt x="22" y="12"/>
                    <a:pt x="22" y="8"/>
                  </a:cubicBezTo>
                  <a:cubicBezTo>
                    <a:pt x="22" y="3"/>
                    <a:pt x="26" y="0"/>
                    <a:pt x="30" y="0"/>
                  </a:cubicBezTo>
                  <a:close/>
                  <a:moveTo>
                    <a:pt x="45" y="41"/>
                  </a:moveTo>
                  <a:cubicBezTo>
                    <a:pt x="45" y="58"/>
                    <a:pt x="45" y="58"/>
                    <a:pt x="45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23"/>
                    <a:pt x="58" y="21"/>
                    <a:pt x="56" y="21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7" y="22"/>
                    <a:pt x="47" y="22"/>
                    <a:pt x="47" y="23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7" y="37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19"/>
                    <a:pt x="20" y="17"/>
                    <a:pt x="23" y="17"/>
                  </a:cubicBezTo>
                  <a:cubicBezTo>
                    <a:pt x="38" y="17"/>
                    <a:pt x="22" y="17"/>
                    <a:pt x="37" y="17"/>
                  </a:cubicBezTo>
                  <a:cubicBezTo>
                    <a:pt x="40" y="17"/>
                    <a:pt x="43" y="19"/>
                    <a:pt x="43" y="22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2" y="37"/>
                    <a:pt x="40" y="37"/>
                    <a:pt x="37" y="37"/>
                  </a:cubicBezTo>
                  <a:close/>
                  <a:moveTo>
                    <a:pt x="15" y="41"/>
                  </a:moveTo>
                  <a:cubicBezTo>
                    <a:pt x="15" y="58"/>
                    <a:pt x="15" y="58"/>
                    <a:pt x="1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3"/>
                    <a:pt x="2" y="21"/>
                    <a:pt x="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3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0" y="7"/>
                  </a:moveTo>
                  <a:cubicBezTo>
                    <a:pt x="14" y="7"/>
                    <a:pt x="16" y="10"/>
                    <a:pt x="16" y="14"/>
                  </a:cubicBezTo>
                  <a:cubicBezTo>
                    <a:pt x="16" y="15"/>
                    <a:pt x="16" y="16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2" y="20"/>
                    <a:pt x="10" y="20"/>
                  </a:cubicBezTo>
                  <a:cubicBezTo>
                    <a:pt x="6" y="20"/>
                    <a:pt x="3" y="17"/>
                    <a:pt x="3" y="14"/>
                  </a:cubicBezTo>
                  <a:cubicBezTo>
                    <a:pt x="3" y="10"/>
                    <a:pt x="6" y="7"/>
                    <a:pt x="10" y="7"/>
                  </a:cubicBezTo>
                  <a:close/>
                  <a:moveTo>
                    <a:pt x="50" y="7"/>
                  </a:moveTo>
                  <a:cubicBezTo>
                    <a:pt x="46" y="7"/>
                    <a:pt x="43" y="10"/>
                    <a:pt x="43" y="14"/>
                  </a:cubicBezTo>
                  <a:cubicBezTo>
                    <a:pt x="43" y="15"/>
                    <a:pt x="44" y="16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7" y="19"/>
                    <a:pt x="48" y="20"/>
                    <a:pt x="50" y="20"/>
                  </a:cubicBezTo>
                  <a:cubicBezTo>
                    <a:pt x="54" y="20"/>
                    <a:pt x="57" y="17"/>
                    <a:pt x="57" y="14"/>
                  </a:cubicBezTo>
                  <a:cubicBezTo>
                    <a:pt x="57" y="10"/>
                    <a:pt x="54" y="7"/>
                    <a:pt x="5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92" name="矩形 91"/>
          <p:cNvSpPr/>
          <p:nvPr/>
        </p:nvSpPr>
        <p:spPr>
          <a:xfrm>
            <a:off x="2616911" y="3552874"/>
            <a:ext cx="2160916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标题标题标题</a:t>
            </a:r>
            <a:endParaRPr lang="en-US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2112855" y="1896690"/>
            <a:ext cx="1841984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标题标题标题</a:t>
            </a:r>
            <a:endParaRPr lang="en-US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7716615" y="1525387"/>
            <a:ext cx="1841984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标题标题标题</a:t>
            </a:r>
            <a:endParaRPr lang="en-US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8004647" y="3253579"/>
            <a:ext cx="2171800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标题标题标题</a:t>
            </a:r>
            <a:endParaRPr lang="en-US" altLang="zh-CN" sz="2000" b="1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22" name="Freeform 12"/>
          <p:cNvSpPr/>
          <p:nvPr/>
        </p:nvSpPr>
        <p:spPr bwMode="auto">
          <a:xfrm>
            <a:off x="1499345" y="4255193"/>
            <a:ext cx="528638" cy="53022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/>
          <a:lstStyle/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" name="Freeform 12"/>
          <p:cNvSpPr/>
          <p:nvPr/>
        </p:nvSpPr>
        <p:spPr bwMode="auto">
          <a:xfrm flipH="1" flipV="1">
            <a:off x="10092879" y="5300718"/>
            <a:ext cx="528638" cy="53022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/>
          <a:lstStyle/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4" name="TextBox 55"/>
          <p:cNvSpPr txBox="1"/>
          <p:nvPr/>
        </p:nvSpPr>
        <p:spPr>
          <a:xfrm>
            <a:off x="1855653" y="4518503"/>
            <a:ext cx="8545239" cy="1258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4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4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4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3668 0.15278 " pathEditMode="relative" rAng="0" ptsTypes="AA">
                                      <p:cBhvr>
                                        <p:cTn id="63" dur="500" spd="-999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763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39492 -0.11018 " pathEditMode="relative" rAng="0" ptsTypes="AA">
                                      <p:cBhvr>
                                        <p:cTn id="67" dur="500" spd="-999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3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" grpId="0"/>
      <p:bldP spid="93" grpId="0"/>
      <p:bldP spid="97" grpId="0"/>
      <p:bldP spid="98" grpId="0"/>
      <p:bldP spid="122" grpId="0" animBg="1"/>
      <p:bldP spid="122" grpId="1" animBg="1"/>
      <p:bldP spid="123" grpId="0" animBg="1"/>
      <p:bldP spid="123" grpId="1" animBg="1"/>
      <p:bldP spid="1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8"/>
          <p:cNvSpPr/>
          <p:nvPr/>
        </p:nvSpPr>
        <p:spPr>
          <a:xfrm>
            <a:off x="0" y="3429000"/>
            <a:ext cx="12191999" cy="3429001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72000" y="517651"/>
            <a:ext cx="671288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b="1" spc="-150" dirty="0">
                <a:solidFill>
                  <a:srgbClr val="303F52"/>
                </a:solidFill>
                <a:latin typeface="Arial" panose="020B0604020202020204" pitchFamily="34" charset="0"/>
                <a:ea typeface="阿里巴巴普惠体 B" panose="00020600040101010101" pitchFamily="18" charset="-122"/>
                <a:cs typeface="Arial" panose="020B0604020202020204" pitchFamily="34" charset="0"/>
              </a:rPr>
              <a:t>04</a:t>
            </a:r>
            <a:endParaRPr lang="zh-CN" altLang="en-US" sz="23900" b="1" spc="-150" dirty="0">
              <a:solidFill>
                <a:srgbClr val="303F52"/>
              </a:solidFill>
              <a:latin typeface="Arial" panose="020B0604020202020204" pitchFamily="34" charset="0"/>
              <a:ea typeface="阿里巴巴普惠体 B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5822301" y="3942155"/>
            <a:ext cx="42122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未来规划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1418254" y="1235112"/>
            <a:ext cx="9598338" cy="125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6364198" y="3212777"/>
            <a:ext cx="4652394" cy="88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输入您的具体文字，输入您的具体文字。输入您的具体文字，输入您的具体文字。输入您的具体文字，输入您的具体文字。输入您的具体文字，输入您的具体文字。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38" name="矩形 3"/>
          <p:cNvSpPr>
            <a:spLocks noChangeArrowheads="1"/>
          </p:cNvSpPr>
          <p:nvPr/>
        </p:nvSpPr>
        <p:spPr bwMode="auto">
          <a:xfrm>
            <a:off x="6380721" y="2661120"/>
            <a:ext cx="1164407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39" name="矩形 38"/>
          <p:cNvSpPr/>
          <p:nvPr/>
        </p:nvSpPr>
        <p:spPr>
          <a:xfrm>
            <a:off x="6439844" y="3122071"/>
            <a:ext cx="599800" cy="40500"/>
          </a:xfrm>
          <a:prstGeom prst="rect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054694" y="3122071"/>
            <a:ext cx="1215000" cy="405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6364198" y="4933381"/>
            <a:ext cx="4652394" cy="88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输入您的具体文字，输入您的具体文字。输入您的具体文字，输入您的具体文字。输入您的具体文字，输入您的具体文字。输入您的具体文字，输入您的具体文字。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6380721" y="4381724"/>
            <a:ext cx="1164407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6439844" y="4842675"/>
            <a:ext cx="599800" cy="40500"/>
          </a:xfrm>
          <a:prstGeom prst="rect">
            <a:avLst/>
          </a:prstGeom>
          <a:solidFill>
            <a:srgbClr val="3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054694" y="4842675"/>
            <a:ext cx="1215000" cy="405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6" name="36ff79f9-c657-4a9a-bf55-bb348a10350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515073" y="2806677"/>
            <a:ext cx="4114639" cy="2984132"/>
            <a:chOff x="3546475" y="1568451"/>
            <a:chExt cx="5130800" cy="3721100"/>
          </a:xfrm>
        </p:grpSpPr>
        <p:sp>
          <p:nvSpPr>
            <p:cNvPr id="47" name="íṩ1îḑé"/>
            <p:cNvSpPr/>
            <p:nvPr/>
          </p:nvSpPr>
          <p:spPr bwMode="auto">
            <a:xfrm>
              <a:off x="7172325" y="4003676"/>
              <a:ext cx="1504950" cy="1285875"/>
            </a:xfrm>
            <a:custGeom>
              <a:avLst/>
              <a:gdLst>
                <a:gd name="T0" fmla="*/ 76 w 88"/>
                <a:gd name="T1" fmla="*/ 13 h 75"/>
                <a:gd name="T2" fmla="*/ 61 w 88"/>
                <a:gd name="T3" fmla="*/ 13 h 75"/>
                <a:gd name="T4" fmla="*/ 61 w 88"/>
                <a:gd name="T5" fmla="*/ 0 h 75"/>
                <a:gd name="T6" fmla="*/ 30 w 88"/>
                <a:gd name="T7" fmla="*/ 0 h 75"/>
                <a:gd name="T8" fmla="*/ 0 w 88"/>
                <a:gd name="T9" fmla="*/ 0 h 75"/>
                <a:gd name="T10" fmla="*/ 0 w 88"/>
                <a:gd name="T11" fmla="*/ 75 h 75"/>
                <a:gd name="T12" fmla="*/ 30 w 88"/>
                <a:gd name="T13" fmla="*/ 75 h 75"/>
                <a:gd name="T14" fmla="*/ 61 w 88"/>
                <a:gd name="T15" fmla="*/ 75 h 75"/>
                <a:gd name="T16" fmla="*/ 61 w 88"/>
                <a:gd name="T17" fmla="*/ 69 h 75"/>
                <a:gd name="T18" fmla="*/ 76 w 88"/>
                <a:gd name="T19" fmla="*/ 69 h 75"/>
                <a:gd name="T20" fmla="*/ 88 w 88"/>
                <a:gd name="T21" fmla="*/ 57 h 75"/>
                <a:gd name="T22" fmla="*/ 88 w 88"/>
                <a:gd name="T23" fmla="*/ 26 h 75"/>
                <a:gd name="T24" fmla="*/ 76 w 88"/>
                <a:gd name="T25" fmla="*/ 13 h 75"/>
                <a:gd name="T26" fmla="*/ 81 w 88"/>
                <a:gd name="T27" fmla="*/ 57 h 75"/>
                <a:gd name="T28" fmla="*/ 76 w 88"/>
                <a:gd name="T29" fmla="*/ 63 h 75"/>
                <a:gd name="T30" fmla="*/ 61 w 88"/>
                <a:gd name="T31" fmla="*/ 63 h 75"/>
                <a:gd name="T32" fmla="*/ 61 w 88"/>
                <a:gd name="T33" fmla="*/ 20 h 75"/>
                <a:gd name="T34" fmla="*/ 76 w 88"/>
                <a:gd name="T35" fmla="*/ 20 h 75"/>
                <a:gd name="T36" fmla="*/ 81 w 88"/>
                <a:gd name="T37" fmla="*/ 26 h 75"/>
                <a:gd name="T38" fmla="*/ 81 w 88"/>
                <a:gd name="T39" fmla="*/ 5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75">
                  <a:moveTo>
                    <a:pt x="76" y="13"/>
                  </a:moveTo>
                  <a:cubicBezTo>
                    <a:pt x="61" y="13"/>
                    <a:pt x="61" y="13"/>
                    <a:pt x="61" y="13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82" y="69"/>
                    <a:pt x="88" y="64"/>
                    <a:pt x="88" y="57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19"/>
                    <a:pt x="82" y="13"/>
                    <a:pt x="76" y="13"/>
                  </a:cubicBezTo>
                  <a:close/>
                  <a:moveTo>
                    <a:pt x="81" y="57"/>
                  </a:moveTo>
                  <a:cubicBezTo>
                    <a:pt x="81" y="60"/>
                    <a:pt x="79" y="63"/>
                    <a:pt x="76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9" y="20"/>
                    <a:pt x="81" y="22"/>
                    <a:pt x="81" y="26"/>
                  </a:cubicBezTo>
                  <a:lnTo>
                    <a:pt x="81" y="57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8" name="íṡlídè"/>
            <p:cNvSpPr/>
            <p:nvPr/>
          </p:nvSpPr>
          <p:spPr bwMode="auto">
            <a:xfrm>
              <a:off x="5068888" y="4843463"/>
              <a:ext cx="1368425" cy="446088"/>
            </a:xfrm>
            <a:custGeom>
              <a:avLst/>
              <a:gdLst>
                <a:gd name="T0" fmla="*/ 787 w 862"/>
                <a:gd name="T1" fmla="*/ 216 h 281"/>
                <a:gd name="T2" fmla="*/ 787 w 862"/>
                <a:gd name="T3" fmla="*/ 0 h 281"/>
                <a:gd name="T4" fmla="*/ 86 w 862"/>
                <a:gd name="T5" fmla="*/ 0 h 281"/>
                <a:gd name="T6" fmla="*/ 86 w 862"/>
                <a:gd name="T7" fmla="*/ 216 h 281"/>
                <a:gd name="T8" fmla="*/ 0 w 862"/>
                <a:gd name="T9" fmla="*/ 216 h 281"/>
                <a:gd name="T10" fmla="*/ 0 w 862"/>
                <a:gd name="T11" fmla="*/ 281 h 281"/>
                <a:gd name="T12" fmla="*/ 862 w 862"/>
                <a:gd name="T13" fmla="*/ 281 h 281"/>
                <a:gd name="T14" fmla="*/ 862 w 862"/>
                <a:gd name="T15" fmla="*/ 216 h 281"/>
                <a:gd name="T16" fmla="*/ 787 w 862"/>
                <a:gd name="T17" fmla="*/ 21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2" h="281">
                  <a:moveTo>
                    <a:pt x="787" y="216"/>
                  </a:moveTo>
                  <a:lnTo>
                    <a:pt x="787" y="0"/>
                  </a:lnTo>
                  <a:lnTo>
                    <a:pt x="86" y="0"/>
                  </a:lnTo>
                  <a:lnTo>
                    <a:pt x="86" y="216"/>
                  </a:lnTo>
                  <a:lnTo>
                    <a:pt x="0" y="216"/>
                  </a:lnTo>
                  <a:lnTo>
                    <a:pt x="0" y="281"/>
                  </a:lnTo>
                  <a:lnTo>
                    <a:pt x="862" y="281"/>
                  </a:lnTo>
                  <a:lnTo>
                    <a:pt x="862" y="216"/>
                  </a:lnTo>
                  <a:lnTo>
                    <a:pt x="787" y="216"/>
                  </a:lnTo>
                  <a:close/>
                </a:path>
              </a:pathLst>
            </a:cu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9" name="îš1íḑè"/>
            <p:cNvSpPr/>
            <p:nvPr/>
          </p:nvSpPr>
          <p:spPr bwMode="auto">
            <a:xfrm>
              <a:off x="3546475" y="4346576"/>
              <a:ext cx="3557588" cy="428625"/>
            </a:xfrm>
            <a:custGeom>
              <a:avLst/>
              <a:gdLst>
                <a:gd name="T0" fmla="*/ 0 w 208"/>
                <a:gd name="T1" fmla="*/ 16 h 25"/>
                <a:gd name="T2" fmla="*/ 9 w 208"/>
                <a:gd name="T3" fmla="*/ 25 h 25"/>
                <a:gd name="T4" fmla="*/ 208 w 208"/>
                <a:gd name="T5" fmla="*/ 25 h 25"/>
                <a:gd name="T6" fmla="*/ 208 w 208"/>
                <a:gd name="T7" fmla="*/ 0 h 25"/>
                <a:gd name="T8" fmla="*/ 0 w 208"/>
                <a:gd name="T9" fmla="*/ 0 h 25"/>
                <a:gd name="T10" fmla="*/ 0 w 208"/>
                <a:gd name="T11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25">
                  <a:moveTo>
                    <a:pt x="0" y="16"/>
                  </a:moveTo>
                  <a:cubicBezTo>
                    <a:pt x="0" y="21"/>
                    <a:pt x="4" y="25"/>
                    <a:pt x="9" y="25"/>
                  </a:cubicBezTo>
                  <a:cubicBezTo>
                    <a:pt x="208" y="25"/>
                    <a:pt x="208" y="25"/>
                    <a:pt x="208" y="25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1" name="îṩḻidè"/>
            <p:cNvSpPr/>
            <p:nvPr/>
          </p:nvSpPr>
          <p:spPr bwMode="auto">
            <a:xfrm>
              <a:off x="3546475" y="1568451"/>
              <a:ext cx="4430713" cy="2727325"/>
            </a:xfrm>
            <a:custGeom>
              <a:avLst/>
              <a:gdLst>
                <a:gd name="T0" fmla="*/ 250 w 259"/>
                <a:gd name="T1" fmla="*/ 0 h 159"/>
                <a:gd name="T2" fmla="*/ 9 w 259"/>
                <a:gd name="T3" fmla="*/ 0 h 159"/>
                <a:gd name="T4" fmla="*/ 0 w 259"/>
                <a:gd name="T5" fmla="*/ 8 h 159"/>
                <a:gd name="T6" fmla="*/ 0 w 259"/>
                <a:gd name="T7" fmla="*/ 159 h 159"/>
                <a:gd name="T8" fmla="*/ 208 w 259"/>
                <a:gd name="T9" fmla="*/ 159 h 159"/>
                <a:gd name="T10" fmla="*/ 208 w 259"/>
                <a:gd name="T11" fmla="*/ 146 h 159"/>
                <a:gd name="T12" fmla="*/ 10 w 259"/>
                <a:gd name="T13" fmla="*/ 146 h 159"/>
                <a:gd name="T14" fmla="*/ 10 w 259"/>
                <a:gd name="T15" fmla="*/ 12 h 159"/>
                <a:gd name="T16" fmla="*/ 249 w 259"/>
                <a:gd name="T17" fmla="*/ 12 h 159"/>
                <a:gd name="T18" fmla="*/ 249 w 259"/>
                <a:gd name="T19" fmla="*/ 138 h 159"/>
                <a:gd name="T20" fmla="*/ 259 w 259"/>
                <a:gd name="T21" fmla="*/ 138 h 159"/>
                <a:gd name="T22" fmla="*/ 259 w 259"/>
                <a:gd name="T23" fmla="*/ 8 h 159"/>
                <a:gd name="T24" fmla="*/ 250 w 259"/>
                <a:gd name="T2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159">
                  <a:moveTo>
                    <a:pt x="25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08" y="159"/>
                    <a:pt x="208" y="159"/>
                    <a:pt x="208" y="159"/>
                  </a:cubicBezTo>
                  <a:cubicBezTo>
                    <a:pt x="208" y="146"/>
                    <a:pt x="208" y="146"/>
                    <a:pt x="208" y="146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249" y="12"/>
                    <a:pt x="249" y="12"/>
                    <a:pt x="249" y="12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59" y="138"/>
                    <a:pt x="259" y="138"/>
                    <a:pt x="259" y="138"/>
                  </a:cubicBezTo>
                  <a:cubicBezTo>
                    <a:pt x="259" y="8"/>
                    <a:pt x="259" y="8"/>
                    <a:pt x="259" y="8"/>
                  </a:cubicBezTo>
                  <a:cubicBezTo>
                    <a:pt x="259" y="4"/>
                    <a:pt x="255" y="0"/>
                    <a:pt x="250" y="0"/>
                  </a:cubicBezTo>
                  <a:close/>
                </a:path>
              </a:pathLst>
            </a:cu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2" name="ïsḻíḋe"/>
            <p:cNvSpPr/>
            <p:nvPr/>
          </p:nvSpPr>
          <p:spPr bwMode="auto">
            <a:xfrm>
              <a:off x="4025900" y="2700338"/>
              <a:ext cx="3471863" cy="68263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3" name="íŝḻïdé"/>
            <p:cNvSpPr/>
            <p:nvPr/>
          </p:nvSpPr>
          <p:spPr bwMode="auto">
            <a:xfrm>
              <a:off x="4025900" y="2990851"/>
              <a:ext cx="3471863" cy="85725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4" name="ïšḷiḓè"/>
            <p:cNvSpPr/>
            <p:nvPr/>
          </p:nvSpPr>
          <p:spPr bwMode="auto">
            <a:xfrm>
              <a:off x="4025900" y="3300413"/>
              <a:ext cx="3471863" cy="68263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5" name="ïṩ1ïde"/>
            <p:cNvSpPr/>
            <p:nvPr/>
          </p:nvSpPr>
          <p:spPr bwMode="auto">
            <a:xfrm>
              <a:off x="4025900" y="3592513"/>
              <a:ext cx="3471863" cy="85725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6" name="ïṥlîde"/>
            <p:cNvSpPr/>
            <p:nvPr/>
          </p:nvSpPr>
          <p:spPr bwMode="auto">
            <a:xfrm>
              <a:off x="7292975" y="2201863"/>
              <a:ext cx="222250" cy="327025"/>
            </a:xfrm>
            <a:custGeom>
              <a:avLst/>
              <a:gdLst>
                <a:gd name="T0" fmla="*/ 9 w 13"/>
                <a:gd name="T1" fmla="*/ 13 h 19"/>
                <a:gd name="T2" fmla="*/ 13 w 13"/>
                <a:gd name="T3" fmla="*/ 11 h 19"/>
                <a:gd name="T4" fmla="*/ 0 w 13"/>
                <a:gd name="T5" fmla="*/ 0 h 19"/>
                <a:gd name="T6" fmla="*/ 4 w 13"/>
                <a:gd name="T7" fmla="*/ 17 h 19"/>
                <a:gd name="T8" fmla="*/ 7 w 13"/>
                <a:gd name="T9" fmla="*/ 14 h 19"/>
                <a:gd name="T10" fmla="*/ 10 w 13"/>
                <a:gd name="T11" fmla="*/ 18 h 19"/>
                <a:gd name="T12" fmla="*/ 11 w 13"/>
                <a:gd name="T13" fmla="*/ 19 h 19"/>
                <a:gd name="T14" fmla="*/ 12 w 13"/>
                <a:gd name="T15" fmla="*/ 19 h 19"/>
                <a:gd name="T16" fmla="*/ 12 w 13"/>
                <a:gd name="T17" fmla="*/ 17 h 19"/>
                <a:gd name="T18" fmla="*/ 9 w 13"/>
                <a:gd name="T19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9" y="13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2" y="19"/>
                    <a:pt x="12" y="19"/>
                  </a:cubicBezTo>
                  <a:cubicBezTo>
                    <a:pt x="12" y="18"/>
                    <a:pt x="12" y="18"/>
                    <a:pt x="12" y="17"/>
                  </a:cubicBezTo>
                  <a:lnTo>
                    <a:pt x="9" y="1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7" name="iṡľîďè"/>
            <p:cNvSpPr/>
            <p:nvPr/>
          </p:nvSpPr>
          <p:spPr bwMode="auto">
            <a:xfrm>
              <a:off x="4573588" y="2168526"/>
              <a:ext cx="2376488" cy="1714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7" grpId="0"/>
      <p:bldP spid="38" grpId="0"/>
      <p:bldP spid="39" grpId="0" animBg="1"/>
      <p:bldP spid="40" grpId="0" animBg="1"/>
      <p:bldP spid="41" grpId="0"/>
      <p:bldP spid="42" grpId="0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r="47312" b="71000"/>
          <a:stretch>
            <a:fillRect/>
          </a:stretch>
        </p:blipFill>
        <p:spPr>
          <a:xfrm rot="10800000">
            <a:off x="1756070" y="4869180"/>
            <a:ext cx="2423160" cy="19888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844685" y="2582674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spc="-150" dirty="0">
                <a:solidFill>
                  <a:srgbClr val="303F52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目 </a:t>
            </a:r>
            <a:endParaRPr lang="en-US" altLang="zh-CN" sz="9600" spc="-150" dirty="0">
              <a:solidFill>
                <a:srgbClr val="303F52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r>
              <a:rPr lang="zh-CN" altLang="en-US" sz="9600" spc="-150" dirty="0">
                <a:solidFill>
                  <a:srgbClr val="303F52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录</a:t>
            </a:r>
          </a:p>
        </p:txBody>
      </p:sp>
      <p:sp>
        <p:nvSpPr>
          <p:cNvPr id="9" name="Rectangle 118"/>
          <p:cNvSpPr/>
          <p:nvPr/>
        </p:nvSpPr>
        <p:spPr>
          <a:xfrm>
            <a:off x="6534842" y="-1"/>
            <a:ext cx="5624945" cy="6858001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567054" y="997531"/>
            <a:ext cx="5174316" cy="756030"/>
            <a:chOff x="4539571" y="1345332"/>
            <a:chExt cx="3272789" cy="478194"/>
          </a:xfrm>
        </p:grpSpPr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4539571" y="1405930"/>
              <a:ext cx="608493" cy="358316"/>
            </a:xfrm>
            <a:prstGeom prst="rect">
              <a:avLst/>
            </a:prstGeom>
            <a:solidFill>
              <a:srgbClr val="455C77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dirty="0"/>
            </a:p>
          </p:txBody>
        </p:sp>
        <p:sp>
          <p:nvSpPr>
            <p:cNvPr id="15" name="AutoShape 78"/>
            <p:cNvSpPr>
              <a:spLocks noChangeArrowheads="1"/>
            </p:cNvSpPr>
            <p:nvPr/>
          </p:nvSpPr>
          <p:spPr bwMode="auto">
            <a:xfrm>
              <a:off x="5148064" y="1345332"/>
              <a:ext cx="2664296" cy="47819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7529088" y="1093337"/>
            <a:ext cx="4212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01  </a:t>
            </a:r>
            <a:r>
              <a:rPr lang="zh-CN" altLang="en-US" sz="32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基本情况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6567054" y="2339810"/>
            <a:ext cx="5174316" cy="756030"/>
            <a:chOff x="4539571" y="1345332"/>
            <a:chExt cx="3272789" cy="478194"/>
          </a:xfrm>
        </p:grpSpPr>
        <p:sp>
          <p:nvSpPr>
            <p:cNvPr id="18" name="Rectangle 77"/>
            <p:cNvSpPr>
              <a:spLocks noChangeArrowheads="1"/>
            </p:cNvSpPr>
            <p:nvPr/>
          </p:nvSpPr>
          <p:spPr bwMode="auto">
            <a:xfrm>
              <a:off x="4539571" y="1405930"/>
              <a:ext cx="608493" cy="358316"/>
            </a:xfrm>
            <a:prstGeom prst="rect">
              <a:avLst/>
            </a:prstGeom>
            <a:solidFill>
              <a:srgbClr val="455C77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dirty="0"/>
            </a:p>
          </p:txBody>
        </p:sp>
        <p:sp>
          <p:nvSpPr>
            <p:cNvPr id="19" name="AutoShape 78"/>
            <p:cNvSpPr>
              <a:spLocks noChangeArrowheads="1"/>
            </p:cNvSpPr>
            <p:nvPr/>
          </p:nvSpPr>
          <p:spPr bwMode="auto">
            <a:xfrm>
              <a:off x="5148064" y="1345332"/>
              <a:ext cx="2664296" cy="47819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" name="Rectangle 83"/>
          <p:cNvSpPr>
            <a:spLocks noChangeArrowheads="1"/>
          </p:cNvSpPr>
          <p:nvPr/>
        </p:nvSpPr>
        <p:spPr bwMode="auto">
          <a:xfrm>
            <a:off x="7529088" y="2435616"/>
            <a:ext cx="4212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02  </a:t>
            </a:r>
            <a:r>
              <a:rPr lang="zh-CN" altLang="en-US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过往经验</a:t>
            </a:r>
            <a:endParaRPr lang="zh-CN" altLang="en-US" sz="32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567054" y="3683178"/>
            <a:ext cx="5174316" cy="756030"/>
            <a:chOff x="4539571" y="1345332"/>
            <a:chExt cx="3272789" cy="478194"/>
          </a:xfrm>
        </p:grpSpPr>
        <p:sp>
          <p:nvSpPr>
            <p:cNvPr id="22" name="Rectangle 77"/>
            <p:cNvSpPr>
              <a:spLocks noChangeArrowheads="1"/>
            </p:cNvSpPr>
            <p:nvPr/>
          </p:nvSpPr>
          <p:spPr bwMode="auto">
            <a:xfrm>
              <a:off x="4539571" y="1405930"/>
              <a:ext cx="608493" cy="358316"/>
            </a:xfrm>
            <a:prstGeom prst="rect">
              <a:avLst/>
            </a:prstGeom>
            <a:solidFill>
              <a:srgbClr val="455C77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dirty="0"/>
            </a:p>
          </p:txBody>
        </p:sp>
        <p:sp>
          <p:nvSpPr>
            <p:cNvPr id="23" name="AutoShape 78"/>
            <p:cNvSpPr>
              <a:spLocks noChangeArrowheads="1"/>
            </p:cNvSpPr>
            <p:nvPr/>
          </p:nvSpPr>
          <p:spPr bwMode="auto">
            <a:xfrm>
              <a:off x="5148064" y="1345332"/>
              <a:ext cx="2664296" cy="47819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4" name="Rectangle 83"/>
          <p:cNvSpPr>
            <a:spLocks noChangeArrowheads="1"/>
          </p:cNvSpPr>
          <p:nvPr/>
        </p:nvSpPr>
        <p:spPr bwMode="auto">
          <a:xfrm>
            <a:off x="7529088" y="3778984"/>
            <a:ext cx="4212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03  </a:t>
            </a:r>
            <a:r>
              <a:rPr lang="zh-CN" altLang="en-US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胜任能力</a:t>
            </a:r>
            <a:endParaRPr lang="zh-CN" altLang="en-US" sz="32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567054" y="5026546"/>
            <a:ext cx="5174316" cy="756030"/>
            <a:chOff x="4539571" y="1345332"/>
            <a:chExt cx="3272789" cy="478194"/>
          </a:xfrm>
        </p:grpSpPr>
        <p:sp>
          <p:nvSpPr>
            <p:cNvPr id="26" name="Rectangle 77"/>
            <p:cNvSpPr>
              <a:spLocks noChangeArrowheads="1"/>
            </p:cNvSpPr>
            <p:nvPr/>
          </p:nvSpPr>
          <p:spPr bwMode="auto">
            <a:xfrm>
              <a:off x="4539571" y="1405930"/>
              <a:ext cx="608493" cy="358316"/>
            </a:xfrm>
            <a:prstGeom prst="rect">
              <a:avLst/>
            </a:prstGeom>
            <a:solidFill>
              <a:srgbClr val="455C77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dirty="0"/>
            </a:p>
          </p:txBody>
        </p:sp>
        <p:sp>
          <p:nvSpPr>
            <p:cNvPr id="27" name="AutoShape 78"/>
            <p:cNvSpPr>
              <a:spLocks noChangeArrowheads="1"/>
            </p:cNvSpPr>
            <p:nvPr/>
          </p:nvSpPr>
          <p:spPr bwMode="auto">
            <a:xfrm>
              <a:off x="5148064" y="1345332"/>
              <a:ext cx="2664296" cy="47819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7529088" y="5122352"/>
            <a:ext cx="4212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04  </a:t>
            </a:r>
            <a:r>
              <a:rPr lang="zh-CN" altLang="en-US" sz="3200" dirty="0">
                <a:solidFill>
                  <a:schemeClr val="bg1"/>
                </a:solidFill>
                <a:ea typeface="阿里巴巴普惠体 M" panose="00020600040101010101" pitchFamily="18" charset="-122"/>
                <a:cs typeface="Arial" panose="020B0604020202020204" pitchFamily="34" charset="0"/>
              </a:rPr>
              <a:t>未来规划</a:t>
            </a:r>
            <a:endParaRPr lang="zh-CN" altLang="en-US" sz="32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16" grpId="0"/>
      <p:bldP spid="20" grpId="0"/>
      <p:bldP spid="24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"/>
          <p:cNvSpPr/>
          <p:nvPr/>
        </p:nvSpPr>
        <p:spPr>
          <a:xfrm>
            <a:off x="0" y="4263390"/>
            <a:ext cx="12192000" cy="2594610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0" b="36333"/>
          <a:stretch>
            <a:fillRect/>
          </a:stretch>
        </p:blipFill>
        <p:spPr>
          <a:xfrm>
            <a:off x="7620000" y="0"/>
            <a:ext cx="4572000" cy="43662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r="47312" b="71000"/>
          <a:stretch>
            <a:fillRect/>
          </a:stretch>
        </p:blipFill>
        <p:spPr>
          <a:xfrm>
            <a:off x="4000500" y="0"/>
            <a:ext cx="2423160" cy="19888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0" y="2948940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spc="-150" dirty="0">
                <a:solidFill>
                  <a:srgbClr val="303F5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谢谢观看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0" y="4594830"/>
            <a:ext cx="1219200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求职人：</a:t>
            </a:r>
            <a:r>
              <a:rPr lang="en-US" altLang="zh-CN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</a:p>
          <a:p>
            <a:pPr algn="ctr">
              <a:lnSpc>
                <a:spcPct val="150000"/>
              </a:lnSpc>
            </a:pPr>
            <a:r>
              <a:rPr lang="zh-CN" altLang="en-US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岗    位：</a:t>
            </a:r>
            <a:r>
              <a:rPr lang="en-US" altLang="zh-CN" sz="28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lang="en-US" altLang="zh-CN" sz="28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19"/>
          <p:cNvGrpSpPr/>
          <p:nvPr/>
        </p:nvGrpSpPr>
        <p:grpSpPr>
          <a:xfrm>
            <a:off x="4866622" y="1647539"/>
            <a:ext cx="5898511" cy="2285235"/>
            <a:chOff x="6671574" y="1313248"/>
            <a:chExt cx="5898511" cy="2285235"/>
          </a:xfrm>
        </p:grpSpPr>
        <p:sp>
          <p:nvSpPr>
            <p:cNvPr id="60" name="Free Form 5"/>
            <p:cNvSpPr/>
            <p:nvPr/>
          </p:nvSpPr>
          <p:spPr>
            <a:xfrm>
              <a:off x="7054969" y="1446161"/>
              <a:ext cx="205930" cy="324003"/>
            </a:xfrm>
            <a:custGeom>
              <a:avLst/>
              <a:gdLst/>
              <a:ahLst/>
              <a:cxnLst/>
              <a:rect l="0" t="0" r="0" b="0"/>
              <a:pathLst>
                <a:path w="205930" h="324002">
                  <a:moveTo>
                    <a:pt x="177393" y="305320"/>
                  </a:moveTo>
                  <a:cubicBezTo>
                    <a:pt x="185051" y="296989"/>
                    <a:pt x="191147" y="287159"/>
                    <a:pt x="195630" y="275831"/>
                  </a:cubicBezTo>
                  <a:cubicBezTo>
                    <a:pt x="200139" y="264502"/>
                    <a:pt x="202387" y="252984"/>
                    <a:pt x="202387" y="241325"/>
                  </a:cubicBezTo>
                  <a:cubicBezTo>
                    <a:pt x="202387" y="217335"/>
                    <a:pt x="195618" y="196913"/>
                    <a:pt x="182117" y="180086"/>
                  </a:cubicBezTo>
                  <a:cubicBezTo>
                    <a:pt x="168617" y="163258"/>
                    <a:pt x="151015" y="153162"/>
                    <a:pt x="129324" y="149860"/>
                  </a:cubicBezTo>
                  <a:lnTo>
                    <a:pt x="121818" y="149351"/>
                  </a:lnTo>
                  <a:lnTo>
                    <a:pt x="115303" y="148323"/>
                  </a:lnTo>
                  <a:cubicBezTo>
                    <a:pt x="105308" y="146989"/>
                    <a:pt x="100317" y="143154"/>
                    <a:pt x="100317" y="136842"/>
                  </a:cubicBezTo>
                  <a:cubicBezTo>
                    <a:pt x="100317" y="130175"/>
                    <a:pt x="106984" y="119659"/>
                    <a:pt x="120332" y="105346"/>
                  </a:cubicBezTo>
                  <a:cubicBezTo>
                    <a:pt x="134340" y="89992"/>
                    <a:pt x="156540" y="74498"/>
                    <a:pt x="186893" y="58864"/>
                  </a:cubicBezTo>
                  <a:cubicBezTo>
                    <a:pt x="199593" y="52184"/>
                    <a:pt x="205930" y="43840"/>
                    <a:pt x="205930" y="33858"/>
                  </a:cubicBezTo>
                  <a:cubicBezTo>
                    <a:pt x="205930" y="27508"/>
                    <a:pt x="203771" y="22263"/>
                    <a:pt x="199440" y="18097"/>
                  </a:cubicBezTo>
                  <a:cubicBezTo>
                    <a:pt x="195097" y="13931"/>
                    <a:pt x="189598" y="11836"/>
                    <a:pt x="182930" y="11836"/>
                  </a:cubicBezTo>
                  <a:cubicBezTo>
                    <a:pt x="166281" y="11836"/>
                    <a:pt x="143294" y="21526"/>
                    <a:pt x="113969" y="40855"/>
                  </a:cubicBezTo>
                  <a:cubicBezTo>
                    <a:pt x="79311" y="63525"/>
                    <a:pt x="51663" y="91084"/>
                    <a:pt x="31000" y="123583"/>
                  </a:cubicBezTo>
                  <a:cubicBezTo>
                    <a:pt x="10325" y="156083"/>
                    <a:pt x="0" y="188163"/>
                    <a:pt x="0" y="219837"/>
                  </a:cubicBezTo>
                  <a:cubicBezTo>
                    <a:pt x="0" y="234835"/>
                    <a:pt x="2844" y="249745"/>
                    <a:pt x="8496" y="264591"/>
                  </a:cubicBezTo>
                  <a:cubicBezTo>
                    <a:pt x="14173" y="279400"/>
                    <a:pt x="21831" y="291985"/>
                    <a:pt x="31495" y="302336"/>
                  </a:cubicBezTo>
                  <a:cubicBezTo>
                    <a:pt x="51815" y="324650"/>
                    <a:pt x="76301" y="335838"/>
                    <a:pt x="104927" y="335838"/>
                  </a:cubicBezTo>
                  <a:cubicBezTo>
                    <a:pt x="134251" y="335838"/>
                    <a:pt x="158419" y="325653"/>
                    <a:pt x="177393" y="305320"/>
                  </a:cubicBez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  <a:prstDash val="solid"/>
            </a:ln>
          </p:spPr>
          <p:txBody>
            <a:bodyPr anchor="ctr">
              <a:noAutofit/>
            </a:bodyPr>
            <a:lstStyle/>
            <a:p>
              <a:pPr algn="ctr"/>
              <a:endParaRPr lang="en-US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61" name="Free Form 6"/>
            <p:cNvSpPr/>
            <p:nvPr/>
          </p:nvSpPr>
          <p:spPr>
            <a:xfrm>
              <a:off x="6817098" y="1446161"/>
              <a:ext cx="205029" cy="324003"/>
            </a:xfrm>
            <a:custGeom>
              <a:avLst/>
              <a:gdLst/>
              <a:ahLst/>
              <a:cxnLst/>
              <a:rect l="0" t="0" r="0" b="0"/>
              <a:pathLst>
                <a:path w="205028" h="324002">
                  <a:moveTo>
                    <a:pt x="176542" y="305320"/>
                  </a:moveTo>
                  <a:cubicBezTo>
                    <a:pt x="184213" y="296989"/>
                    <a:pt x="190258" y="287083"/>
                    <a:pt x="194767" y="275564"/>
                  </a:cubicBezTo>
                  <a:cubicBezTo>
                    <a:pt x="199250" y="264083"/>
                    <a:pt x="201485" y="252666"/>
                    <a:pt x="201485" y="241325"/>
                  </a:cubicBezTo>
                  <a:cubicBezTo>
                    <a:pt x="201485" y="217335"/>
                    <a:pt x="194830" y="196850"/>
                    <a:pt x="181559" y="179819"/>
                  </a:cubicBezTo>
                  <a:cubicBezTo>
                    <a:pt x="168275" y="162813"/>
                    <a:pt x="150825" y="152844"/>
                    <a:pt x="129209" y="149860"/>
                  </a:cubicBezTo>
                  <a:lnTo>
                    <a:pt x="121234" y="149351"/>
                  </a:lnTo>
                  <a:lnTo>
                    <a:pt x="115239" y="148323"/>
                  </a:lnTo>
                  <a:cubicBezTo>
                    <a:pt x="105295" y="146989"/>
                    <a:pt x="100291" y="143154"/>
                    <a:pt x="100291" y="136842"/>
                  </a:cubicBezTo>
                  <a:cubicBezTo>
                    <a:pt x="100291" y="130175"/>
                    <a:pt x="106781" y="119659"/>
                    <a:pt x="119748" y="105346"/>
                  </a:cubicBezTo>
                  <a:cubicBezTo>
                    <a:pt x="133388" y="90677"/>
                    <a:pt x="155486" y="75184"/>
                    <a:pt x="186067" y="58864"/>
                  </a:cubicBezTo>
                  <a:cubicBezTo>
                    <a:pt x="198716" y="52184"/>
                    <a:pt x="205028" y="43840"/>
                    <a:pt x="205028" y="33858"/>
                  </a:cubicBezTo>
                  <a:cubicBezTo>
                    <a:pt x="205028" y="27508"/>
                    <a:pt x="202882" y="22263"/>
                    <a:pt x="198551" y="18097"/>
                  </a:cubicBezTo>
                  <a:cubicBezTo>
                    <a:pt x="194233" y="13931"/>
                    <a:pt x="188747" y="11836"/>
                    <a:pt x="182079" y="11836"/>
                  </a:cubicBezTo>
                  <a:cubicBezTo>
                    <a:pt x="165468" y="11836"/>
                    <a:pt x="142519" y="21526"/>
                    <a:pt x="113233" y="40855"/>
                  </a:cubicBezTo>
                  <a:cubicBezTo>
                    <a:pt x="78651" y="63525"/>
                    <a:pt x="51130" y="91084"/>
                    <a:pt x="30683" y="123583"/>
                  </a:cubicBezTo>
                  <a:cubicBezTo>
                    <a:pt x="10236" y="156083"/>
                    <a:pt x="0" y="188163"/>
                    <a:pt x="0" y="219837"/>
                  </a:cubicBezTo>
                  <a:cubicBezTo>
                    <a:pt x="0" y="234835"/>
                    <a:pt x="2832" y="249745"/>
                    <a:pt x="8483" y="264591"/>
                  </a:cubicBezTo>
                  <a:cubicBezTo>
                    <a:pt x="14135" y="279400"/>
                    <a:pt x="21780" y="291985"/>
                    <a:pt x="31419" y="302336"/>
                  </a:cubicBezTo>
                  <a:cubicBezTo>
                    <a:pt x="51701" y="324650"/>
                    <a:pt x="75971" y="335838"/>
                    <a:pt x="104241" y="335838"/>
                  </a:cubicBezTo>
                  <a:cubicBezTo>
                    <a:pt x="133832" y="335838"/>
                    <a:pt x="157937" y="325653"/>
                    <a:pt x="176542" y="305320"/>
                  </a:cubicBez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  <a:prstDash val="solid"/>
            </a:ln>
          </p:spPr>
          <p:txBody>
            <a:bodyPr anchor="ctr">
              <a:noAutofit/>
            </a:bodyPr>
            <a:lstStyle/>
            <a:p>
              <a:pPr algn="ctr"/>
              <a:endParaRPr lang="en-US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62" name="Free Form 7"/>
            <p:cNvSpPr/>
            <p:nvPr/>
          </p:nvSpPr>
          <p:spPr>
            <a:xfrm>
              <a:off x="8743624" y="3274481"/>
              <a:ext cx="205931" cy="324002"/>
            </a:xfrm>
            <a:custGeom>
              <a:avLst/>
              <a:gdLst/>
              <a:ahLst/>
              <a:cxnLst/>
              <a:rect l="0" t="0" r="0" b="0"/>
              <a:pathLst>
                <a:path w="205930" h="324002">
                  <a:moveTo>
                    <a:pt x="28536" y="42354"/>
                  </a:moveTo>
                  <a:cubicBezTo>
                    <a:pt x="20878" y="50685"/>
                    <a:pt x="14782" y="60515"/>
                    <a:pt x="10299" y="71843"/>
                  </a:cubicBezTo>
                  <a:cubicBezTo>
                    <a:pt x="5791" y="83172"/>
                    <a:pt x="3543" y="94691"/>
                    <a:pt x="3543" y="106349"/>
                  </a:cubicBezTo>
                  <a:cubicBezTo>
                    <a:pt x="3543" y="130340"/>
                    <a:pt x="10312" y="150774"/>
                    <a:pt x="23812" y="167589"/>
                  </a:cubicBezTo>
                  <a:cubicBezTo>
                    <a:pt x="37312" y="184416"/>
                    <a:pt x="54914" y="194513"/>
                    <a:pt x="76606" y="197815"/>
                  </a:cubicBezTo>
                  <a:lnTo>
                    <a:pt x="84112" y="198323"/>
                  </a:lnTo>
                  <a:lnTo>
                    <a:pt x="90627" y="199351"/>
                  </a:lnTo>
                  <a:cubicBezTo>
                    <a:pt x="100622" y="200685"/>
                    <a:pt x="105613" y="204520"/>
                    <a:pt x="105613" y="210832"/>
                  </a:cubicBezTo>
                  <a:cubicBezTo>
                    <a:pt x="105613" y="217500"/>
                    <a:pt x="98945" y="228015"/>
                    <a:pt x="85598" y="242328"/>
                  </a:cubicBezTo>
                  <a:cubicBezTo>
                    <a:pt x="71589" y="257683"/>
                    <a:pt x="49390" y="273176"/>
                    <a:pt x="19037" y="288810"/>
                  </a:cubicBezTo>
                  <a:cubicBezTo>
                    <a:pt x="6337" y="295490"/>
                    <a:pt x="0" y="303834"/>
                    <a:pt x="0" y="313817"/>
                  </a:cubicBezTo>
                  <a:cubicBezTo>
                    <a:pt x="0" y="320167"/>
                    <a:pt x="2158" y="325412"/>
                    <a:pt x="6489" y="329577"/>
                  </a:cubicBezTo>
                  <a:cubicBezTo>
                    <a:pt x="10833" y="333743"/>
                    <a:pt x="16332" y="335838"/>
                    <a:pt x="22999" y="335838"/>
                  </a:cubicBezTo>
                  <a:cubicBezTo>
                    <a:pt x="39649" y="335838"/>
                    <a:pt x="62636" y="326148"/>
                    <a:pt x="91973" y="306819"/>
                  </a:cubicBezTo>
                  <a:cubicBezTo>
                    <a:pt x="126618" y="284149"/>
                    <a:pt x="154266" y="256590"/>
                    <a:pt x="174929" y="224091"/>
                  </a:cubicBezTo>
                  <a:cubicBezTo>
                    <a:pt x="195605" y="191592"/>
                    <a:pt x="205930" y="159512"/>
                    <a:pt x="205930" y="127838"/>
                  </a:cubicBezTo>
                  <a:cubicBezTo>
                    <a:pt x="205930" y="112839"/>
                    <a:pt x="203085" y="97929"/>
                    <a:pt x="197434" y="83083"/>
                  </a:cubicBezTo>
                  <a:cubicBezTo>
                    <a:pt x="191757" y="68275"/>
                    <a:pt x="184099" y="55702"/>
                    <a:pt x="174434" y="45339"/>
                  </a:cubicBezTo>
                  <a:cubicBezTo>
                    <a:pt x="154114" y="23025"/>
                    <a:pt x="129628" y="11836"/>
                    <a:pt x="101003" y="11836"/>
                  </a:cubicBezTo>
                  <a:cubicBezTo>
                    <a:pt x="71678" y="11836"/>
                    <a:pt x="47510" y="22021"/>
                    <a:pt x="28536" y="42354"/>
                  </a:cubicBez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  <a:prstDash val="solid"/>
            </a:ln>
          </p:spPr>
          <p:txBody>
            <a:bodyPr anchor="ctr">
              <a:noAutofit/>
            </a:bodyPr>
            <a:lstStyle/>
            <a:p>
              <a:pPr algn="ctr"/>
              <a:endParaRPr lang="en-US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63" name="Free Form 8"/>
            <p:cNvSpPr/>
            <p:nvPr/>
          </p:nvSpPr>
          <p:spPr>
            <a:xfrm>
              <a:off x="8982397" y="3274481"/>
              <a:ext cx="205029" cy="324002"/>
            </a:xfrm>
            <a:custGeom>
              <a:avLst/>
              <a:gdLst/>
              <a:ahLst/>
              <a:cxnLst/>
              <a:rect l="0" t="0" r="0" b="0"/>
              <a:pathLst>
                <a:path w="205028" h="324002">
                  <a:moveTo>
                    <a:pt x="28486" y="42354"/>
                  </a:moveTo>
                  <a:cubicBezTo>
                    <a:pt x="20815" y="50685"/>
                    <a:pt x="14770" y="60591"/>
                    <a:pt x="10261" y="72110"/>
                  </a:cubicBezTo>
                  <a:cubicBezTo>
                    <a:pt x="5778" y="83591"/>
                    <a:pt x="3543" y="95008"/>
                    <a:pt x="3543" y="106349"/>
                  </a:cubicBezTo>
                  <a:cubicBezTo>
                    <a:pt x="3543" y="130340"/>
                    <a:pt x="10198" y="150825"/>
                    <a:pt x="23469" y="167855"/>
                  </a:cubicBezTo>
                  <a:cubicBezTo>
                    <a:pt x="36753" y="184861"/>
                    <a:pt x="54203" y="194830"/>
                    <a:pt x="75819" y="197815"/>
                  </a:cubicBezTo>
                  <a:lnTo>
                    <a:pt x="83794" y="198323"/>
                  </a:lnTo>
                  <a:lnTo>
                    <a:pt x="89789" y="199351"/>
                  </a:lnTo>
                  <a:cubicBezTo>
                    <a:pt x="99733" y="200685"/>
                    <a:pt x="104736" y="204520"/>
                    <a:pt x="104736" y="210832"/>
                  </a:cubicBezTo>
                  <a:cubicBezTo>
                    <a:pt x="104736" y="217500"/>
                    <a:pt x="98247" y="228015"/>
                    <a:pt x="85280" y="242328"/>
                  </a:cubicBezTo>
                  <a:cubicBezTo>
                    <a:pt x="71640" y="256997"/>
                    <a:pt x="49542" y="272491"/>
                    <a:pt x="18961" y="288810"/>
                  </a:cubicBezTo>
                  <a:cubicBezTo>
                    <a:pt x="6311" y="295490"/>
                    <a:pt x="0" y="303834"/>
                    <a:pt x="0" y="313817"/>
                  </a:cubicBezTo>
                  <a:cubicBezTo>
                    <a:pt x="0" y="320167"/>
                    <a:pt x="2146" y="325412"/>
                    <a:pt x="6476" y="329577"/>
                  </a:cubicBezTo>
                  <a:cubicBezTo>
                    <a:pt x="10795" y="333743"/>
                    <a:pt x="16281" y="335838"/>
                    <a:pt x="22948" y="335838"/>
                  </a:cubicBezTo>
                  <a:cubicBezTo>
                    <a:pt x="39560" y="335838"/>
                    <a:pt x="62509" y="326148"/>
                    <a:pt x="91795" y="306819"/>
                  </a:cubicBezTo>
                  <a:cubicBezTo>
                    <a:pt x="126377" y="284149"/>
                    <a:pt x="153898" y="256590"/>
                    <a:pt x="174345" y="224091"/>
                  </a:cubicBezTo>
                  <a:cubicBezTo>
                    <a:pt x="194792" y="191592"/>
                    <a:pt x="205028" y="159512"/>
                    <a:pt x="205028" y="127838"/>
                  </a:cubicBezTo>
                  <a:cubicBezTo>
                    <a:pt x="205028" y="112839"/>
                    <a:pt x="202196" y="97929"/>
                    <a:pt x="196545" y="83083"/>
                  </a:cubicBezTo>
                  <a:cubicBezTo>
                    <a:pt x="190893" y="68275"/>
                    <a:pt x="183248" y="55702"/>
                    <a:pt x="173609" y="45339"/>
                  </a:cubicBezTo>
                  <a:cubicBezTo>
                    <a:pt x="153327" y="23025"/>
                    <a:pt x="129057" y="11836"/>
                    <a:pt x="100787" y="11836"/>
                  </a:cubicBezTo>
                  <a:cubicBezTo>
                    <a:pt x="71208" y="11836"/>
                    <a:pt x="47091" y="22021"/>
                    <a:pt x="28486" y="42354"/>
                  </a:cubicBez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  <a:prstDash val="solid"/>
            </a:ln>
          </p:spPr>
          <p:txBody>
            <a:bodyPr anchor="ctr">
              <a:noAutofit/>
            </a:bodyPr>
            <a:lstStyle/>
            <a:p>
              <a:pPr algn="ctr"/>
              <a:endParaRPr lang="en-US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64" name="TextBox 18"/>
            <p:cNvSpPr txBox="1"/>
            <p:nvPr/>
          </p:nvSpPr>
          <p:spPr>
            <a:xfrm>
              <a:off x="6671574" y="1313248"/>
              <a:ext cx="5898511" cy="2032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  <a:defRPr lang="en-US"/>
              </a:pPr>
              <a:r>
                <a:rPr lang="zh-CN" alt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        </a:t>
              </a:r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输入您的自我评价，输入您的自我评价。输入您的自我评价，输入您的自我评价，输入您的自我评价。输入您的自我评价，输入您的自我评价。输入您的自我评价，输入您的自我评价。</a:t>
              </a:r>
            </a:p>
            <a:p>
              <a:pPr>
                <a:defRPr lang="en-US"/>
              </a:pPr>
              <a:endParaRPr sz="3200" b="1" dirty="0">
                <a:solidFill>
                  <a:srgbClr val="C00000"/>
                </a:solidFill>
                <a:latin typeface="+mn-ea"/>
                <a:cs typeface="Roboto" charset="77"/>
              </a:endParaRPr>
            </a:p>
          </p:txBody>
        </p:sp>
      </p:grpSp>
      <p:sp>
        <p:nvSpPr>
          <p:cNvPr id="66" name="Rectangle 118"/>
          <p:cNvSpPr/>
          <p:nvPr/>
        </p:nvSpPr>
        <p:spPr>
          <a:xfrm>
            <a:off x="0" y="4665831"/>
            <a:ext cx="12192000" cy="2192170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83582" y="769673"/>
            <a:ext cx="5526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自我评价</a:t>
            </a:r>
            <a:endParaRPr lang="zh-CN" altLang="en-US" sz="2800" dirty="0">
              <a:solidFill>
                <a:srgbClr val="C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531" name="ïṣḻîḓe"/>
          <p:cNvSpPr/>
          <p:nvPr/>
        </p:nvSpPr>
        <p:spPr bwMode="auto">
          <a:xfrm>
            <a:off x="1267316" y="365759"/>
            <a:ext cx="3299194" cy="10407095"/>
          </a:xfrm>
          <a:custGeom>
            <a:avLst/>
            <a:gdLst>
              <a:gd name="T0" fmla="*/ 230 w 342"/>
              <a:gd name="T1" fmla="*/ 37 h 1078"/>
              <a:gd name="T2" fmla="*/ 223 w 342"/>
              <a:gd name="T3" fmla="*/ 116 h 1078"/>
              <a:gd name="T4" fmla="*/ 203 w 342"/>
              <a:gd name="T5" fmla="*/ 159 h 1078"/>
              <a:gd name="T6" fmla="*/ 238 w 342"/>
              <a:gd name="T7" fmla="*/ 185 h 1078"/>
              <a:gd name="T8" fmla="*/ 304 w 342"/>
              <a:gd name="T9" fmla="*/ 272 h 1078"/>
              <a:gd name="T10" fmla="*/ 329 w 342"/>
              <a:gd name="T11" fmla="*/ 358 h 1078"/>
              <a:gd name="T12" fmla="*/ 278 w 342"/>
              <a:gd name="T13" fmla="*/ 377 h 1078"/>
              <a:gd name="T14" fmla="*/ 278 w 342"/>
              <a:gd name="T15" fmla="*/ 450 h 1078"/>
              <a:gd name="T16" fmla="*/ 286 w 342"/>
              <a:gd name="T17" fmla="*/ 572 h 1078"/>
              <a:gd name="T18" fmla="*/ 269 w 342"/>
              <a:gd name="T19" fmla="*/ 671 h 1078"/>
              <a:gd name="T20" fmla="*/ 233 w 342"/>
              <a:gd name="T21" fmla="*/ 921 h 1078"/>
              <a:gd name="T22" fmla="*/ 256 w 342"/>
              <a:gd name="T23" fmla="*/ 982 h 1078"/>
              <a:gd name="T24" fmla="*/ 284 w 342"/>
              <a:gd name="T25" fmla="*/ 1008 h 1078"/>
              <a:gd name="T26" fmla="*/ 257 w 342"/>
              <a:gd name="T27" fmla="*/ 1028 h 1078"/>
              <a:gd name="T28" fmla="*/ 212 w 342"/>
              <a:gd name="T29" fmla="*/ 1021 h 1078"/>
              <a:gd name="T30" fmla="*/ 158 w 342"/>
              <a:gd name="T31" fmla="*/ 1010 h 1078"/>
              <a:gd name="T32" fmla="*/ 162 w 342"/>
              <a:gd name="T33" fmla="*/ 952 h 1078"/>
              <a:gd name="T34" fmla="*/ 157 w 342"/>
              <a:gd name="T35" fmla="*/ 746 h 1078"/>
              <a:gd name="T36" fmla="*/ 74 w 342"/>
              <a:gd name="T37" fmla="*/ 1019 h 1078"/>
              <a:gd name="T38" fmla="*/ 88 w 342"/>
              <a:gd name="T39" fmla="*/ 1057 h 1078"/>
              <a:gd name="T40" fmla="*/ 24 w 342"/>
              <a:gd name="T41" fmla="*/ 1063 h 1078"/>
              <a:gd name="T42" fmla="*/ 2 w 342"/>
              <a:gd name="T43" fmla="*/ 1025 h 1078"/>
              <a:gd name="T44" fmla="*/ 6 w 342"/>
              <a:gd name="T45" fmla="*/ 980 h 1078"/>
              <a:gd name="T46" fmla="*/ 71 w 342"/>
              <a:gd name="T47" fmla="*/ 568 h 1078"/>
              <a:gd name="T48" fmla="*/ 70 w 342"/>
              <a:gd name="T49" fmla="*/ 492 h 1078"/>
              <a:gd name="T50" fmla="*/ 80 w 342"/>
              <a:gd name="T51" fmla="*/ 408 h 1078"/>
              <a:gd name="T52" fmla="*/ 56 w 342"/>
              <a:gd name="T53" fmla="*/ 284 h 1078"/>
              <a:gd name="T54" fmla="*/ 89 w 342"/>
              <a:gd name="T55" fmla="*/ 178 h 1078"/>
              <a:gd name="T56" fmla="*/ 134 w 342"/>
              <a:gd name="T57" fmla="*/ 138 h 1078"/>
              <a:gd name="T58" fmla="*/ 137 w 342"/>
              <a:gd name="T59" fmla="*/ 122 h 1078"/>
              <a:gd name="T60" fmla="*/ 126 w 342"/>
              <a:gd name="T61" fmla="*/ 88 h 1078"/>
              <a:gd name="T62" fmla="*/ 142 w 342"/>
              <a:gd name="T63" fmla="*/ 22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2" h="1078">
                <a:moveTo>
                  <a:pt x="206" y="13"/>
                </a:moveTo>
                <a:cubicBezTo>
                  <a:pt x="214" y="14"/>
                  <a:pt x="223" y="19"/>
                  <a:pt x="230" y="37"/>
                </a:cubicBezTo>
                <a:cubicBezTo>
                  <a:pt x="236" y="55"/>
                  <a:pt x="237" y="68"/>
                  <a:pt x="231" y="81"/>
                </a:cubicBezTo>
                <a:cubicBezTo>
                  <a:pt x="225" y="94"/>
                  <a:pt x="225" y="104"/>
                  <a:pt x="223" y="116"/>
                </a:cubicBezTo>
                <a:cubicBezTo>
                  <a:pt x="220" y="128"/>
                  <a:pt x="212" y="147"/>
                  <a:pt x="206" y="149"/>
                </a:cubicBezTo>
                <a:cubicBezTo>
                  <a:pt x="201" y="150"/>
                  <a:pt x="203" y="154"/>
                  <a:pt x="203" y="159"/>
                </a:cubicBezTo>
                <a:cubicBezTo>
                  <a:pt x="203" y="165"/>
                  <a:pt x="206" y="172"/>
                  <a:pt x="206" y="172"/>
                </a:cubicBezTo>
                <a:cubicBezTo>
                  <a:pt x="206" y="172"/>
                  <a:pt x="222" y="181"/>
                  <a:pt x="238" y="185"/>
                </a:cubicBezTo>
                <a:cubicBezTo>
                  <a:pt x="253" y="189"/>
                  <a:pt x="277" y="206"/>
                  <a:pt x="279" y="228"/>
                </a:cubicBezTo>
                <a:cubicBezTo>
                  <a:pt x="281" y="250"/>
                  <a:pt x="291" y="260"/>
                  <a:pt x="304" y="272"/>
                </a:cubicBezTo>
                <a:cubicBezTo>
                  <a:pt x="317" y="283"/>
                  <a:pt x="331" y="283"/>
                  <a:pt x="335" y="303"/>
                </a:cubicBezTo>
                <a:cubicBezTo>
                  <a:pt x="339" y="324"/>
                  <a:pt x="342" y="352"/>
                  <a:pt x="329" y="358"/>
                </a:cubicBezTo>
                <a:cubicBezTo>
                  <a:pt x="316" y="364"/>
                  <a:pt x="284" y="361"/>
                  <a:pt x="284" y="361"/>
                </a:cubicBezTo>
                <a:cubicBezTo>
                  <a:pt x="284" y="361"/>
                  <a:pt x="283" y="372"/>
                  <a:pt x="278" y="377"/>
                </a:cubicBezTo>
                <a:cubicBezTo>
                  <a:pt x="273" y="383"/>
                  <a:pt x="265" y="386"/>
                  <a:pt x="265" y="386"/>
                </a:cubicBezTo>
                <a:cubicBezTo>
                  <a:pt x="265" y="386"/>
                  <a:pt x="275" y="424"/>
                  <a:pt x="278" y="450"/>
                </a:cubicBezTo>
                <a:cubicBezTo>
                  <a:pt x="280" y="476"/>
                  <a:pt x="284" y="530"/>
                  <a:pt x="286" y="543"/>
                </a:cubicBezTo>
                <a:cubicBezTo>
                  <a:pt x="289" y="556"/>
                  <a:pt x="291" y="567"/>
                  <a:pt x="286" y="572"/>
                </a:cubicBezTo>
                <a:cubicBezTo>
                  <a:pt x="280" y="576"/>
                  <a:pt x="277" y="577"/>
                  <a:pt x="277" y="577"/>
                </a:cubicBezTo>
                <a:cubicBezTo>
                  <a:pt x="277" y="577"/>
                  <a:pt x="275" y="635"/>
                  <a:pt x="269" y="671"/>
                </a:cubicBezTo>
                <a:cubicBezTo>
                  <a:pt x="264" y="707"/>
                  <a:pt x="255" y="747"/>
                  <a:pt x="248" y="789"/>
                </a:cubicBezTo>
                <a:cubicBezTo>
                  <a:pt x="241" y="831"/>
                  <a:pt x="235" y="900"/>
                  <a:pt x="233" y="921"/>
                </a:cubicBezTo>
                <a:cubicBezTo>
                  <a:pt x="230" y="942"/>
                  <a:pt x="229" y="943"/>
                  <a:pt x="233" y="952"/>
                </a:cubicBezTo>
                <a:cubicBezTo>
                  <a:pt x="236" y="961"/>
                  <a:pt x="261" y="979"/>
                  <a:pt x="256" y="982"/>
                </a:cubicBezTo>
                <a:cubicBezTo>
                  <a:pt x="252" y="985"/>
                  <a:pt x="252" y="985"/>
                  <a:pt x="252" y="985"/>
                </a:cubicBezTo>
                <a:cubicBezTo>
                  <a:pt x="252" y="985"/>
                  <a:pt x="269" y="1008"/>
                  <a:pt x="284" y="1008"/>
                </a:cubicBezTo>
                <a:cubicBezTo>
                  <a:pt x="299" y="1008"/>
                  <a:pt x="317" y="1013"/>
                  <a:pt x="317" y="1024"/>
                </a:cubicBezTo>
                <a:cubicBezTo>
                  <a:pt x="317" y="1035"/>
                  <a:pt x="272" y="1028"/>
                  <a:pt x="257" y="1028"/>
                </a:cubicBezTo>
                <a:cubicBezTo>
                  <a:pt x="242" y="1028"/>
                  <a:pt x="226" y="1021"/>
                  <a:pt x="219" y="1017"/>
                </a:cubicBezTo>
                <a:cubicBezTo>
                  <a:pt x="211" y="1014"/>
                  <a:pt x="212" y="1021"/>
                  <a:pt x="212" y="1021"/>
                </a:cubicBezTo>
                <a:cubicBezTo>
                  <a:pt x="212" y="1021"/>
                  <a:pt x="192" y="1021"/>
                  <a:pt x="178" y="1020"/>
                </a:cubicBezTo>
                <a:cubicBezTo>
                  <a:pt x="164" y="1018"/>
                  <a:pt x="158" y="1018"/>
                  <a:pt x="158" y="1010"/>
                </a:cubicBezTo>
                <a:cubicBezTo>
                  <a:pt x="158" y="1002"/>
                  <a:pt x="158" y="999"/>
                  <a:pt x="158" y="999"/>
                </a:cubicBezTo>
                <a:cubicBezTo>
                  <a:pt x="158" y="999"/>
                  <a:pt x="158" y="977"/>
                  <a:pt x="162" y="952"/>
                </a:cubicBezTo>
                <a:cubicBezTo>
                  <a:pt x="165" y="928"/>
                  <a:pt x="163" y="833"/>
                  <a:pt x="162" y="804"/>
                </a:cubicBezTo>
                <a:cubicBezTo>
                  <a:pt x="160" y="775"/>
                  <a:pt x="157" y="746"/>
                  <a:pt x="157" y="746"/>
                </a:cubicBezTo>
                <a:cubicBezTo>
                  <a:pt x="157" y="746"/>
                  <a:pt x="128" y="846"/>
                  <a:pt x="113" y="901"/>
                </a:cubicBezTo>
                <a:cubicBezTo>
                  <a:pt x="97" y="957"/>
                  <a:pt x="78" y="1016"/>
                  <a:pt x="74" y="1019"/>
                </a:cubicBezTo>
                <a:cubicBezTo>
                  <a:pt x="70" y="1021"/>
                  <a:pt x="71" y="1025"/>
                  <a:pt x="71" y="1025"/>
                </a:cubicBezTo>
                <a:cubicBezTo>
                  <a:pt x="71" y="1025"/>
                  <a:pt x="87" y="1044"/>
                  <a:pt x="88" y="1057"/>
                </a:cubicBezTo>
                <a:cubicBezTo>
                  <a:pt x="89" y="1070"/>
                  <a:pt x="92" y="1075"/>
                  <a:pt x="79" y="1077"/>
                </a:cubicBezTo>
                <a:cubicBezTo>
                  <a:pt x="66" y="1078"/>
                  <a:pt x="35" y="1070"/>
                  <a:pt x="24" y="1063"/>
                </a:cubicBezTo>
                <a:cubicBezTo>
                  <a:pt x="14" y="1055"/>
                  <a:pt x="13" y="1047"/>
                  <a:pt x="8" y="1043"/>
                </a:cubicBezTo>
                <a:cubicBezTo>
                  <a:pt x="2" y="1040"/>
                  <a:pt x="0" y="1034"/>
                  <a:pt x="2" y="1025"/>
                </a:cubicBezTo>
                <a:cubicBezTo>
                  <a:pt x="5" y="1016"/>
                  <a:pt x="5" y="1014"/>
                  <a:pt x="5" y="1014"/>
                </a:cubicBezTo>
                <a:cubicBezTo>
                  <a:pt x="5" y="1014"/>
                  <a:pt x="1" y="1011"/>
                  <a:pt x="6" y="980"/>
                </a:cubicBezTo>
                <a:cubicBezTo>
                  <a:pt x="11" y="950"/>
                  <a:pt x="35" y="786"/>
                  <a:pt x="50" y="712"/>
                </a:cubicBezTo>
                <a:cubicBezTo>
                  <a:pt x="66" y="639"/>
                  <a:pt x="71" y="577"/>
                  <a:pt x="71" y="568"/>
                </a:cubicBezTo>
                <a:cubicBezTo>
                  <a:pt x="71" y="558"/>
                  <a:pt x="68" y="559"/>
                  <a:pt x="62" y="556"/>
                </a:cubicBezTo>
                <a:cubicBezTo>
                  <a:pt x="56" y="552"/>
                  <a:pt x="68" y="513"/>
                  <a:pt x="70" y="492"/>
                </a:cubicBezTo>
                <a:cubicBezTo>
                  <a:pt x="71" y="471"/>
                  <a:pt x="73" y="456"/>
                  <a:pt x="73" y="442"/>
                </a:cubicBezTo>
                <a:cubicBezTo>
                  <a:pt x="72" y="428"/>
                  <a:pt x="78" y="419"/>
                  <a:pt x="80" y="408"/>
                </a:cubicBezTo>
                <a:cubicBezTo>
                  <a:pt x="81" y="397"/>
                  <a:pt x="85" y="368"/>
                  <a:pt x="77" y="344"/>
                </a:cubicBezTo>
                <a:cubicBezTo>
                  <a:pt x="68" y="319"/>
                  <a:pt x="60" y="289"/>
                  <a:pt x="56" y="284"/>
                </a:cubicBezTo>
                <a:cubicBezTo>
                  <a:pt x="52" y="279"/>
                  <a:pt x="56" y="261"/>
                  <a:pt x="58" y="238"/>
                </a:cubicBezTo>
                <a:cubicBezTo>
                  <a:pt x="60" y="214"/>
                  <a:pt x="66" y="190"/>
                  <a:pt x="89" y="178"/>
                </a:cubicBezTo>
                <a:cubicBezTo>
                  <a:pt x="112" y="165"/>
                  <a:pt x="122" y="162"/>
                  <a:pt x="128" y="152"/>
                </a:cubicBezTo>
                <a:cubicBezTo>
                  <a:pt x="135" y="141"/>
                  <a:pt x="131" y="140"/>
                  <a:pt x="134" y="138"/>
                </a:cubicBezTo>
                <a:cubicBezTo>
                  <a:pt x="137" y="136"/>
                  <a:pt x="138" y="135"/>
                  <a:pt x="138" y="135"/>
                </a:cubicBezTo>
                <a:cubicBezTo>
                  <a:pt x="138" y="135"/>
                  <a:pt x="138" y="126"/>
                  <a:pt x="137" y="122"/>
                </a:cubicBezTo>
                <a:cubicBezTo>
                  <a:pt x="136" y="118"/>
                  <a:pt x="132" y="118"/>
                  <a:pt x="131" y="113"/>
                </a:cubicBezTo>
                <a:cubicBezTo>
                  <a:pt x="129" y="109"/>
                  <a:pt x="125" y="96"/>
                  <a:pt x="126" y="88"/>
                </a:cubicBezTo>
                <a:cubicBezTo>
                  <a:pt x="127" y="80"/>
                  <a:pt x="129" y="79"/>
                  <a:pt x="129" y="79"/>
                </a:cubicBezTo>
                <a:cubicBezTo>
                  <a:pt x="129" y="79"/>
                  <a:pt x="125" y="35"/>
                  <a:pt x="142" y="22"/>
                </a:cubicBezTo>
                <a:cubicBezTo>
                  <a:pt x="159" y="10"/>
                  <a:pt x="189" y="0"/>
                  <a:pt x="206" y="13"/>
                </a:cubicBezTo>
                <a:close/>
              </a:path>
            </a:pathLst>
          </a:custGeom>
          <a:solidFill>
            <a:srgbClr val="303F5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" grpId="0"/>
      <p:bldP spid="15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8"/>
          <p:cNvSpPr/>
          <p:nvPr/>
        </p:nvSpPr>
        <p:spPr>
          <a:xfrm>
            <a:off x="0" y="3429000"/>
            <a:ext cx="12191999" cy="3429001"/>
          </a:xfrm>
          <a:prstGeom prst="rect">
            <a:avLst/>
          </a:prstGeom>
          <a:solidFill>
            <a:srgbClr val="303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29833"/>
          <a:stretch>
            <a:fillRect/>
          </a:stretch>
        </p:blipFill>
        <p:spPr>
          <a:xfrm>
            <a:off x="0" y="0"/>
            <a:ext cx="4572000" cy="48120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72000" y="517651"/>
            <a:ext cx="671288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b="1" spc="-150" dirty="0">
                <a:solidFill>
                  <a:srgbClr val="303F52"/>
                </a:solidFill>
                <a:latin typeface="Arial" panose="020B0604020202020204" pitchFamily="34" charset="0"/>
                <a:ea typeface="阿里巴巴普惠体 B" panose="00020600040101010101" pitchFamily="18" charset="-122"/>
                <a:cs typeface="Arial" panose="020B0604020202020204" pitchFamily="34" charset="0"/>
              </a:rPr>
              <a:t>01</a:t>
            </a:r>
            <a:endParaRPr lang="zh-CN" altLang="en-US" sz="23900" b="1" spc="-150" dirty="0">
              <a:solidFill>
                <a:srgbClr val="303F52"/>
              </a:solidFill>
              <a:latin typeface="Arial" panose="020B0604020202020204" pitchFamily="34" charset="0"/>
              <a:ea typeface="阿里巴巴普惠体 B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5822301" y="3942155"/>
            <a:ext cx="42122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基本情况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cxnSp>
        <p:nvCxnSpPr>
          <p:cNvPr id="14" name="直接连接符 13"/>
          <p:cNvCxnSpPr/>
          <p:nvPr/>
        </p:nvCxnSpPr>
        <p:spPr>
          <a:xfrm flipH="1">
            <a:off x="6001572" y="1976958"/>
            <a:ext cx="3912439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001572" y="2425928"/>
            <a:ext cx="3912439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001573" y="2874898"/>
            <a:ext cx="3912438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001572" y="3323868"/>
            <a:ext cx="3912439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6001572" y="3844847"/>
            <a:ext cx="3912439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6001572" y="4310335"/>
            <a:ext cx="3912439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6001572" y="4742787"/>
            <a:ext cx="3912439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6001573" y="5246439"/>
            <a:ext cx="3912438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3"/>
          <p:cNvSpPr txBox="1"/>
          <p:nvPr/>
        </p:nvSpPr>
        <p:spPr>
          <a:xfrm>
            <a:off x="5994543" y="1610617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姓名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23" name="TextBox 34"/>
          <p:cNvSpPr txBox="1"/>
          <p:nvPr/>
        </p:nvSpPr>
        <p:spPr>
          <a:xfrm>
            <a:off x="8265729" y="1616737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性别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24" name="TextBox 35"/>
          <p:cNvSpPr txBox="1"/>
          <p:nvPr/>
        </p:nvSpPr>
        <p:spPr>
          <a:xfrm>
            <a:off x="5996754" y="2077211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年龄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25" name="TextBox 36"/>
          <p:cNvSpPr txBox="1"/>
          <p:nvPr/>
        </p:nvSpPr>
        <p:spPr>
          <a:xfrm>
            <a:off x="8265729" y="206996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民族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26" name="TextBox 37"/>
          <p:cNvSpPr txBox="1"/>
          <p:nvPr/>
        </p:nvSpPr>
        <p:spPr>
          <a:xfrm>
            <a:off x="6581169" y="161061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8842830" y="16167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男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6583380" y="2077211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28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岁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9" name="TextBox 40"/>
          <p:cNvSpPr txBox="1"/>
          <p:nvPr/>
        </p:nvSpPr>
        <p:spPr>
          <a:xfrm>
            <a:off x="8842830" y="207631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汉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0" name="TextBox 41"/>
          <p:cNvSpPr txBox="1"/>
          <p:nvPr/>
        </p:nvSpPr>
        <p:spPr>
          <a:xfrm>
            <a:off x="6002532" y="2973073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籍贯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31" name="TextBox 42"/>
          <p:cNvSpPr txBox="1"/>
          <p:nvPr/>
        </p:nvSpPr>
        <p:spPr>
          <a:xfrm>
            <a:off x="8248116" y="2968316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学历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32" name="TextBox 43"/>
          <p:cNvSpPr txBox="1"/>
          <p:nvPr/>
        </p:nvSpPr>
        <p:spPr>
          <a:xfrm>
            <a:off x="8248116" y="251000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身高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33" name="TextBox 44"/>
          <p:cNvSpPr txBox="1"/>
          <p:nvPr/>
        </p:nvSpPr>
        <p:spPr>
          <a:xfrm>
            <a:off x="5993227" y="2524176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体重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34" name="TextBox 45"/>
          <p:cNvSpPr txBox="1"/>
          <p:nvPr/>
        </p:nvSpPr>
        <p:spPr>
          <a:xfrm>
            <a:off x="6611603" y="2524176"/>
            <a:ext cx="783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70kg</a:t>
            </a:r>
          </a:p>
        </p:txBody>
      </p:sp>
      <p:sp>
        <p:nvSpPr>
          <p:cNvPr id="35" name="TextBox 46"/>
          <p:cNvSpPr txBox="1"/>
          <p:nvPr/>
        </p:nvSpPr>
        <p:spPr>
          <a:xfrm>
            <a:off x="8828392" y="2516355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175cm</a:t>
            </a:r>
          </a:p>
        </p:txBody>
      </p:sp>
      <p:sp>
        <p:nvSpPr>
          <p:cNvPr id="36" name="TextBox 47"/>
          <p:cNvSpPr txBox="1"/>
          <p:nvPr/>
        </p:nvSpPr>
        <p:spPr>
          <a:xfrm>
            <a:off x="6592333" y="297307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上海市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7" name="TextBox 48"/>
          <p:cNvSpPr txBox="1"/>
          <p:nvPr/>
        </p:nvSpPr>
        <p:spPr>
          <a:xfrm>
            <a:off x="8831638" y="297593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硕士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8" name="TextBox 49"/>
          <p:cNvSpPr txBox="1"/>
          <p:nvPr/>
        </p:nvSpPr>
        <p:spPr>
          <a:xfrm>
            <a:off x="8248116" y="343418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政治面貌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39" name="TextBox 50"/>
          <p:cNvSpPr txBox="1"/>
          <p:nvPr/>
        </p:nvSpPr>
        <p:spPr>
          <a:xfrm>
            <a:off x="5993345" y="392475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联系方式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40" name="TextBox 51"/>
          <p:cNvSpPr txBox="1"/>
          <p:nvPr/>
        </p:nvSpPr>
        <p:spPr>
          <a:xfrm>
            <a:off x="5993345" y="3417004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婚姻状况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41" name="TextBox 52"/>
          <p:cNvSpPr txBox="1"/>
          <p:nvPr/>
        </p:nvSpPr>
        <p:spPr>
          <a:xfrm>
            <a:off x="7118750" y="342253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未婚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2" name="TextBox 53"/>
          <p:cNvSpPr txBox="1"/>
          <p:nvPr/>
        </p:nvSpPr>
        <p:spPr>
          <a:xfrm>
            <a:off x="9384395" y="342232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党员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3" name="TextBox 54"/>
          <p:cNvSpPr txBox="1"/>
          <p:nvPr/>
        </p:nvSpPr>
        <p:spPr>
          <a:xfrm>
            <a:off x="7116754" y="3922145"/>
            <a:ext cx="171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13998xxxxxx</a:t>
            </a:r>
          </a:p>
        </p:txBody>
      </p:sp>
      <p:sp>
        <p:nvSpPr>
          <p:cNvPr id="44" name="TextBox 55"/>
          <p:cNvSpPr txBox="1"/>
          <p:nvPr/>
        </p:nvSpPr>
        <p:spPr>
          <a:xfrm>
            <a:off x="5993345" y="438583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电子邮箱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45" name="TextBox 56"/>
          <p:cNvSpPr txBox="1"/>
          <p:nvPr/>
        </p:nvSpPr>
        <p:spPr>
          <a:xfrm>
            <a:off x="7095738" y="4383224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PPT818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6" name="TextBox 57"/>
          <p:cNvSpPr txBox="1"/>
          <p:nvPr/>
        </p:nvSpPr>
        <p:spPr>
          <a:xfrm>
            <a:off x="5993345" y="4864726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现在住址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:</a:t>
            </a:r>
          </a:p>
        </p:txBody>
      </p:sp>
      <p:sp>
        <p:nvSpPr>
          <p:cNvPr id="47" name="TextBox 58"/>
          <p:cNvSpPr txBox="1"/>
          <p:nvPr/>
        </p:nvSpPr>
        <p:spPr>
          <a:xfrm>
            <a:off x="7108435" y="4862120"/>
            <a:ext cx="257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xxxxxxxxxxxxxxxxxx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 flipH="1">
            <a:off x="1496122" y="1610617"/>
            <a:ext cx="3101220" cy="3751790"/>
            <a:chOff x="1945405" y="2130641"/>
            <a:chExt cx="2275712" cy="2876971"/>
          </a:xfrm>
        </p:grpSpPr>
        <p:sp>
          <p:nvSpPr>
            <p:cNvPr id="51" name="ExtraShape1"/>
            <p:cNvSpPr/>
            <p:nvPr/>
          </p:nvSpPr>
          <p:spPr bwMode="auto">
            <a:xfrm>
              <a:off x="1945405" y="3805093"/>
              <a:ext cx="2275712" cy="1202519"/>
            </a:xfrm>
            <a:custGeom>
              <a:avLst/>
              <a:gdLst>
                <a:gd name="T0" fmla="*/ 122 w 328"/>
                <a:gd name="T1" fmla="*/ 5 h 173"/>
                <a:gd name="T2" fmla="*/ 18 w 328"/>
                <a:gd name="T3" fmla="*/ 64 h 173"/>
                <a:gd name="T4" fmla="*/ 2 w 328"/>
                <a:gd name="T5" fmla="*/ 164 h 173"/>
                <a:gd name="T6" fmla="*/ 47 w 328"/>
                <a:gd name="T7" fmla="*/ 143 h 173"/>
                <a:gd name="T8" fmla="*/ 173 w 328"/>
                <a:gd name="T9" fmla="*/ 170 h 173"/>
                <a:gd name="T10" fmla="*/ 328 w 328"/>
                <a:gd name="T11" fmla="*/ 112 h 173"/>
                <a:gd name="T12" fmla="*/ 253 w 328"/>
                <a:gd name="T13" fmla="*/ 17 h 173"/>
                <a:gd name="T14" fmla="*/ 122 w 328"/>
                <a:gd name="T15" fmla="*/ 5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8" h="173">
                  <a:moveTo>
                    <a:pt x="122" y="5"/>
                  </a:moveTo>
                  <a:cubicBezTo>
                    <a:pt x="122" y="5"/>
                    <a:pt x="53" y="7"/>
                    <a:pt x="18" y="64"/>
                  </a:cubicBezTo>
                  <a:cubicBezTo>
                    <a:pt x="18" y="64"/>
                    <a:pt x="0" y="146"/>
                    <a:pt x="2" y="164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9" y="147"/>
                    <a:pt x="115" y="173"/>
                    <a:pt x="173" y="170"/>
                  </a:cubicBezTo>
                  <a:cubicBezTo>
                    <a:pt x="280" y="166"/>
                    <a:pt x="328" y="112"/>
                    <a:pt x="328" y="112"/>
                  </a:cubicBezTo>
                  <a:cubicBezTo>
                    <a:pt x="328" y="112"/>
                    <a:pt x="317" y="35"/>
                    <a:pt x="253" y="17"/>
                  </a:cubicBezTo>
                  <a:cubicBezTo>
                    <a:pt x="190" y="0"/>
                    <a:pt x="122" y="5"/>
                    <a:pt x="122" y="5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2" name="ExtraShape2"/>
            <p:cNvSpPr/>
            <p:nvPr/>
          </p:nvSpPr>
          <p:spPr bwMode="auto">
            <a:xfrm>
              <a:off x="2687336" y="3818706"/>
              <a:ext cx="347143" cy="390252"/>
            </a:xfrm>
            <a:custGeom>
              <a:avLst/>
              <a:gdLst>
                <a:gd name="T0" fmla="*/ 15 w 50"/>
                <a:gd name="T1" fmla="*/ 0 h 56"/>
                <a:gd name="T2" fmla="*/ 0 w 50"/>
                <a:gd name="T3" fmla="*/ 13 h 56"/>
                <a:gd name="T4" fmla="*/ 19 w 50"/>
                <a:gd name="T5" fmla="*/ 49 h 56"/>
                <a:gd name="T6" fmla="*/ 50 w 50"/>
                <a:gd name="T7" fmla="*/ 17 h 56"/>
                <a:gd name="T8" fmla="*/ 15 w 50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6">
                  <a:moveTo>
                    <a:pt x="15" y="0"/>
                  </a:moveTo>
                  <a:cubicBezTo>
                    <a:pt x="15" y="0"/>
                    <a:pt x="0" y="2"/>
                    <a:pt x="0" y="13"/>
                  </a:cubicBezTo>
                  <a:cubicBezTo>
                    <a:pt x="1" y="24"/>
                    <a:pt x="2" y="56"/>
                    <a:pt x="19" y="49"/>
                  </a:cubicBezTo>
                  <a:cubicBezTo>
                    <a:pt x="36" y="41"/>
                    <a:pt x="50" y="17"/>
                    <a:pt x="50" y="17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3" name="ExtraShape3"/>
            <p:cNvSpPr/>
            <p:nvPr/>
          </p:nvSpPr>
          <p:spPr bwMode="auto">
            <a:xfrm>
              <a:off x="3082125" y="3818706"/>
              <a:ext cx="347143" cy="390252"/>
            </a:xfrm>
            <a:custGeom>
              <a:avLst/>
              <a:gdLst>
                <a:gd name="T0" fmla="*/ 35 w 50"/>
                <a:gd name="T1" fmla="*/ 0 h 56"/>
                <a:gd name="T2" fmla="*/ 50 w 50"/>
                <a:gd name="T3" fmla="*/ 13 h 56"/>
                <a:gd name="T4" fmla="*/ 31 w 50"/>
                <a:gd name="T5" fmla="*/ 49 h 56"/>
                <a:gd name="T6" fmla="*/ 0 w 50"/>
                <a:gd name="T7" fmla="*/ 17 h 56"/>
                <a:gd name="T8" fmla="*/ 35 w 50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6">
                  <a:moveTo>
                    <a:pt x="35" y="0"/>
                  </a:moveTo>
                  <a:cubicBezTo>
                    <a:pt x="35" y="0"/>
                    <a:pt x="50" y="2"/>
                    <a:pt x="50" y="13"/>
                  </a:cubicBezTo>
                  <a:cubicBezTo>
                    <a:pt x="49" y="24"/>
                    <a:pt x="47" y="56"/>
                    <a:pt x="31" y="49"/>
                  </a:cubicBezTo>
                  <a:cubicBezTo>
                    <a:pt x="14" y="41"/>
                    <a:pt x="0" y="17"/>
                    <a:pt x="0" y="17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4" name="ExtraShape4"/>
            <p:cNvSpPr/>
            <p:nvPr/>
          </p:nvSpPr>
          <p:spPr bwMode="auto">
            <a:xfrm>
              <a:off x="2278933" y="2457363"/>
              <a:ext cx="1059579" cy="1610922"/>
            </a:xfrm>
            <a:custGeom>
              <a:avLst/>
              <a:gdLst>
                <a:gd name="T0" fmla="*/ 17 w 153"/>
                <a:gd name="T1" fmla="*/ 40 h 232"/>
                <a:gd name="T2" fmla="*/ 43 w 153"/>
                <a:gd name="T3" fmla="*/ 161 h 232"/>
                <a:gd name="T4" fmla="*/ 74 w 153"/>
                <a:gd name="T5" fmla="*/ 165 h 232"/>
                <a:gd name="T6" fmla="*/ 74 w 153"/>
                <a:gd name="T7" fmla="*/ 199 h 232"/>
                <a:gd name="T8" fmla="*/ 153 w 153"/>
                <a:gd name="T9" fmla="*/ 197 h 232"/>
                <a:gd name="T10" fmla="*/ 153 w 153"/>
                <a:gd name="T11" fmla="*/ 110 h 232"/>
                <a:gd name="T12" fmla="*/ 138 w 153"/>
                <a:gd name="T13" fmla="*/ 62 h 232"/>
                <a:gd name="T14" fmla="*/ 110 w 153"/>
                <a:gd name="T15" fmla="*/ 22 h 232"/>
                <a:gd name="T16" fmla="*/ 38 w 153"/>
                <a:gd name="T17" fmla="*/ 15 h 232"/>
                <a:gd name="T18" fmla="*/ 17 w 153"/>
                <a:gd name="T19" fmla="*/ 4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232">
                  <a:moveTo>
                    <a:pt x="17" y="40"/>
                  </a:moveTo>
                  <a:cubicBezTo>
                    <a:pt x="17" y="40"/>
                    <a:pt x="0" y="148"/>
                    <a:pt x="43" y="161"/>
                  </a:cubicBezTo>
                  <a:cubicBezTo>
                    <a:pt x="52" y="167"/>
                    <a:pt x="64" y="168"/>
                    <a:pt x="74" y="165"/>
                  </a:cubicBezTo>
                  <a:cubicBezTo>
                    <a:pt x="74" y="199"/>
                    <a:pt x="74" y="199"/>
                    <a:pt x="74" y="199"/>
                  </a:cubicBezTo>
                  <a:cubicBezTo>
                    <a:pt x="74" y="199"/>
                    <a:pt x="117" y="232"/>
                    <a:pt x="153" y="197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10"/>
                    <a:pt x="149" y="56"/>
                    <a:pt x="138" y="62"/>
                  </a:cubicBezTo>
                  <a:cubicBezTo>
                    <a:pt x="135" y="63"/>
                    <a:pt x="114" y="61"/>
                    <a:pt x="110" y="22"/>
                  </a:cubicBezTo>
                  <a:cubicBezTo>
                    <a:pt x="110" y="22"/>
                    <a:pt x="61" y="0"/>
                    <a:pt x="38" y="15"/>
                  </a:cubicBezTo>
                  <a:cubicBezTo>
                    <a:pt x="15" y="3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F7A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5" name="ExtraShape5"/>
            <p:cNvSpPr/>
            <p:nvPr/>
          </p:nvSpPr>
          <p:spPr bwMode="auto">
            <a:xfrm>
              <a:off x="2242631" y="2130641"/>
              <a:ext cx="1220671" cy="771428"/>
            </a:xfrm>
            <a:custGeom>
              <a:avLst/>
              <a:gdLst>
                <a:gd name="T0" fmla="*/ 12 w 176"/>
                <a:gd name="T1" fmla="*/ 84 h 111"/>
                <a:gd name="T2" fmla="*/ 36 w 176"/>
                <a:gd name="T3" fmla="*/ 103 h 111"/>
                <a:gd name="T4" fmla="*/ 64 w 176"/>
                <a:gd name="T5" fmla="*/ 91 h 111"/>
                <a:gd name="T6" fmla="*/ 103 w 176"/>
                <a:gd name="T7" fmla="*/ 100 h 111"/>
                <a:gd name="T8" fmla="*/ 129 w 176"/>
                <a:gd name="T9" fmla="*/ 110 h 111"/>
                <a:gd name="T10" fmla="*/ 163 w 176"/>
                <a:gd name="T11" fmla="*/ 96 h 111"/>
                <a:gd name="T12" fmla="*/ 175 w 176"/>
                <a:gd name="T13" fmla="*/ 63 h 111"/>
                <a:gd name="T14" fmla="*/ 150 w 176"/>
                <a:gd name="T15" fmla="*/ 28 h 111"/>
                <a:gd name="T16" fmla="*/ 87 w 176"/>
                <a:gd name="T17" fmla="*/ 2 h 111"/>
                <a:gd name="T18" fmla="*/ 18 w 176"/>
                <a:gd name="T19" fmla="*/ 18 h 111"/>
                <a:gd name="T20" fmla="*/ 12 w 176"/>
                <a:gd name="T21" fmla="*/ 8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6" h="111">
                  <a:moveTo>
                    <a:pt x="12" y="84"/>
                  </a:moveTo>
                  <a:cubicBezTo>
                    <a:pt x="17" y="93"/>
                    <a:pt x="26" y="100"/>
                    <a:pt x="36" y="103"/>
                  </a:cubicBezTo>
                  <a:cubicBezTo>
                    <a:pt x="47" y="106"/>
                    <a:pt x="58" y="101"/>
                    <a:pt x="64" y="91"/>
                  </a:cubicBezTo>
                  <a:cubicBezTo>
                    <a:pt x="73" y="104"/>
                    <a:pt x="90" y="108"/>
                    <a:pt x="103" y="100"/>
                  </a:cubicBezTo>
                  <a:cubicBezTo>
                    <a:pt x="109" y="108"/>
                    <a:pt x="120" y="111"/>
                    <a:pt x="129" y="110"/>
                  </a:cubicBezTo>
                  <a:cubicBezTo>
                    <a:pt x="142" y="109"/>
                    <a:pt x="154" y="104"/>
                    <a:pt x="163" y="96"/>
                  </a:cubicBezTo>
                  <a:cubicBezTo>
                    <a:pt x="172" y="87"/>
                    <a:pt x="176" y="75"/>
                    <a:pt x="175" y="63"/>
                  </a:cubicBezTo>
                  <a:cubicBezTo>
                    <a:pt x="173" y="48"/>
                    <a:pt x="162" y="37"/>
                    <a:pt x="150" y="28"/>
                  </a:cubicBezTo>
                  <a:cubicBezTo>
                    <a:pt x="132" y="14"/>
                    <a:pt x="110" y="5"/>
                    <a:pt x="87" y="2"/>
                  </a:cubicBezTo>
                  <a:cubicBezTo>
                    <a:pt x="67" y="0"/>
                    <a:pt x="34" y="2"/>
                    <a:pt x="18" y="18"/>
                  </a:cubicBezTo>
                  <a:cubicBezTo>
                    <a:pt x="2" y="34"/>
                    <a:pt x="0" y="65"/>
                    <a:pt x="12" y="84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6" name="ExtraShape6"/>
            <p:cNvSpPr/>
            <p:nvPr/>
          </p:nvSpPr>
          <p:spPr bwMode="auto">
            <a:xfrm>
              <a:off x="2791706" y="3478370"/>
              <a:ext cx="249580" cy="367563"/>
            </a:xfrm>
            <a:custGeom>
              <a:avLst/>
              <a:gdLst>
                <a:gd name="T0" fmla="*/ 0 w 36"/>
                <a:gd name="T1" fmla="*/ 19 h 53"/>
                <a:gd name="T2" fmla="*/ 36 w 36"/>
                <a:gd name="T3" fmla="*/ 0 h 53"/>
                <a:gd name="T4" fmla="*/ 0 w 36"/>
                <a:gd name="T5" fmla="*/ 53 h 53"/>
                <a:gd name="T6" fmla="*/ 0 w 36"/>
                <a:gd name="T7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3">
                  <a:moveTo>
                    <a:pt x="0" y="19"/>
                  </a:moveTo>
                  <a:cubicBezTo>
                    <a:pt x="0" y="19"/>
                    <a:pt x="26" y="12"/>
                    <a:pt x="36" y="0"/>
                  </a:cubicBezTo>
                  <a:cubicBezTo>
                    <a:pt x="36" y="0"/>
                    <a:pt x="23" y="52"/>
                    <a:pt x="0" y="53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7" name="ExtraShape7"/>
            <p:cNvSpPr/>
            <p:nvPr/>
          </p:nvSpPr>
          <p:spPr bwMode="auto">
            <a:xfrm>
              <a:off x="3048093" y="2235011"/>
              <a:ext cx="583109" cy="1229746"/>
            </a:xfrm>
            <a:custGeom>
              <a:avLst/>
              <a:gdLst>
                <a:gd name="T0" fmla="*/ 16 w 84"/>
                <a:gd name="T1" fmla="*/ 80 h 177"/>
                <a:gd name="T2" fmla="*/ 18 w 84"/>
                <a:gd name="T3" fmla="*/ 117 h 177"/>
                <a:gd name="T4" fmla="*/ 25 w 84"/>
                <a:gd name="T5" fmla="*/ 107 h 177"/>
                <a:gd name="T6" fmla="*/ 30 w 84"/>
                <a:gd name="T7" fmla="*/ 104 h 177"/>
                <a:gd name="T8" fmla="*/ 33 w 84"/>
                <a:gd name="T9" fmla="*/ 107 h 177"/>
                <a:gd name="T10" fmla="*/ 27 w 84"/>
                <a:gd name="T11" fmla="*/ 144 h 177"/>
                <a:gd name="T12" fmla="*/ 24 w 84"/>
                <a:gd name="T13" fmla="*/ 148 h 177"/>
                <a:gd name="T14" fmla="*/ 23 w 84"/>
                <a:gd name="T15" fmla="*/ 153 h 177"/>
                <a:gd name="T16" fmla="*/ 43 w 84"/>
                <a:gd name="T17" fmla="*/ 169 h 177"/>
                <a:gd name="T18" fmla="*/ 49 w 84"/>
                <a:gd name="T19" fmla="*/ 145 h 177"/>
                <a:gd name="T20" fmla="*/ 65 w 84"/>
                <a:gd name="T21" fmla="*/ 117 h 177"/>
                <a:gd name="T22" fmla="*/ 81 w 84"/>
                <a:gd name="T23" fmla="*/ 88 h 177"/>
                <a:gd name="T24" fmla="*/ 73 w 84"/>
                <a:gd name="T25" fmla="*/ 58 h 177"/>
                <a:gd name="T26" fmla="*/ 69 w 84"/>
                <a:gd name="T27" fmla="*/ 54 h 177"/>
                <a:gd name="T28" fmla="*/ 69 w 84"/>
                <a:gd name="T29" fmla="*/ 50 h 177"/>
                <a:gd name="T30" fmla="*/ 53 w 84"/>
                <a:gd name="T31" fmla="*/ 14 h 177"/>
                <a:gd name="T32" fmla="*/ 17 w 84"/>
                <a:gd name="T33" fmla="*/ 0 h 177"/>
                <a:gd name="T34" fmla="*/ 11 w 84"/>
                <a:gd name="T35" fmla="*/ 2 h 177"/>
                <a:gd name="T36" fmla="*/ 4 w 84"/>
                <a:gd name="T37" fmla="*/ 13 h 177"/>
                <a:gd name="T38" fmla="*/ 13 w 84"/>
                <a:gd name="T39" fmla="*/ 7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77">
                  <a:moveTo>
                    <a:pt x="16" y="80"/>
                  </a:moveTo>
                  <a:cubicBezTo>
                    <a:pt x="18" y="117"/>
                    <a:pt x="18" y="117"/>
                    <a:pt x="18" y="117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27" y="105"/>
                    <a:pt x="28" y="104"/>
                    <a:pt x="30" y="104"/>
                  </a:cubicBezTo>
                  <a:cubicBezTo>
                    <a:pt x="32" y="104"/>
                    <a:pt x="32" y="105"/>
                    <a:pt x="33" y="107"/>
                  </a:cubicBezTo>
                  <a:cubicBezTo>
                    <a:pt x="39" y="119"/>
                    <a:pt x="37" y="134"/>
                    <a:pt x="27" y="144"/>
                  </a:cubicBezTo>
                  <a:cubicBezTo>
                    <a:pt x="26" y="145"/>
                    <a:pt x="25" y="147"/>
                    <a:pt x="24" y="148"/>
                  </a:cubicBezTo>
                  <a:cubicBezTo>
                    <a:pt x="23" y="150"/>
                    <a:pt x="23" y="152"/>
                    <a:pt x="23" y="153"/>
                  </a:cubicBezTo>
                  <a:cubicBezTo>
                    <a:pt x="24" y="164"/>
                    <a:pt x="40" y="177"/>
                    <a:pt x="43" y="169"/>
                  </a:cubicBezTo>
                  <a:cubicBezTo>
                    <a:pt x="45" y="161"/>
                    <a:pt x="46" y="153"/>
                    <a:pt x="49" y="145"/>
                  </a:cubicBezTo>
                  <a:cubicBezTo>
                    <a:pt x="53" y="135"/>
                    <a:pt x="58" y="125"/>
                    <a:pt x="65" y="117"/>
                  </a:cubicBezTo>
                  <a:cubicBezTo>
                    <a:pt x="73" y="108"/>
                    <a:pt x="78" y="99"/>
                    <a:pt x="81" y="88"/>
                  </a:cubicBezTo>
                  <a:cubicBezTo>
                    <a:pt x="84" y="78"/>
                    <a:pt x="82" y="65"/>
                    <a:pt x="73" y="58"/>
                  </a:cubicBezTo>
                  <a:cubicBezTo>
                    <a:pt x="72" y="57"/>
                    <a:pt x="70" y="56"/>
                    <a:pt x="69" y="54"/>
                  </a:cubicBezTo>
                  <a:cubicBezTo>
                    <a:pt x="69" y="53"/>
                    <a:pt x="69" y="51"/>
                    <a:pt x="69" y="50"/>
                  </a:cubicBezTo>
                  <a:cubicBezTo>
                    <a:pt x="68" y="37"/>
                    <a:pt x="62" y="24"/>
                    <a:pt x="53" y="14"/>
                  </a:cubicBezTo>
                  <a:cubicBezTo>
                    <a:pt x="44" y="5"/>
                    <a:pt x="31" y="0"/>
                    <a:pt x="17" y="0"/>
                  </a:cubicBezTo>
                  <a:cubicBezTo>
                    <a:pt x="15" y="0"/>
                    <a:pt x="13" y="1"/>
                    <a:pt x="11" y="2"/>
                  </a:cubicBezTo>
                  <a:cubicBezTo>
                    <a:pt x="7" y="4"/>
                    <a:pt x="5" y="8"/>
                    <a:pt x="4" y="13"/>
                  </a:cubicBezTo>
                  <a:cubicBezTo>
                    <a:pt x="0" y="33"/>
                    <a:pt x="9" y="53"/>
                    <a:pt x="13" y="73"/>
                  </a:cubicBezTo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cxnSp>
        <p:nvCxnSpPr>
          <p:cNvPr id="59" name="直接箭头连接符 58"/>
          <p:cNvCxnSpPr/>
          <p:nvPr/>
        </p:nvCxnSpPr>
        <p:spPr>
          <a:xfrm>
            <a:off x="1342171" y="3409131"/>
            <a:ext cx="9579952" cy="0"/>
          </a:xfrm>
          <a:prstGeom prst="straightConnector1">
            <a:avLst/>
          </a:prstGeom>
          <a:ln w="152400">
            <a:solidFill>
              <a:srgbClr val="A6A6A6">
                <a:alpha val="52941"/>
              </a:srgb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4"/>
          <p:cNvSpPr/>
          <p:nvPr/>
        </p:nvSpPr>
        <p:spPr>
          <a:xfrm>
            <a:off x="2602016" y="3094516"/>
            <a:ext cx="626458" cy="629230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>
                  <a:lumMod val="95000"/>
                </a:schemeClr>
              </a:solidFill>
              <a:latin typeface="宋体" panose="02010600030101010101" pitchFamily="2" charset="-122"/>
            </a:endParaRPr>
          </a:p>
        </p:txBody>
      </p:sp>
      <p:sp>
        <p:nvSpPr>
          <p:cNvPr id="61" name="Rectangle 4"/>
          <p:cNvSpPr txBox="1">
            <a:spLocks noChangeArrowheads="1"/>
          </p:cNvSpPr>
          <p:nvPr/>
        </p:nvSpPr>
        <p:spPr bwMode="auto">
          <a:xfrm>
            <a:off x="2602016" y="3244633"/>
            <a:ext cx="639384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01</a:t>
            </a:r>
            <a:endParaRPr lang="zh-CN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777195" y="3874765"/>
            <a:ext cx="2244525" cy="1143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1994-1998</a:t>
            </a:r>
            <a:endParaRPr lang="zh-CN" altLang="en-US" sz="2000" b="1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就读于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大学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</a:t>
            </a: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专业</a:t>
            </a:r>
          </a:p>
        </p:txBody>
      </p:sp>
      <p:sp>
        <p:nvSpPr>
          <p:cNvPr id="63" name="Oval 4"/>
          <p:cNvSpPr/>
          <p:nvPr/>
        </p:nvSpPr>
        <p:spPr>
          <a:xfrm>
            <a:off x="4177504" y="3082677"/>
            <a:ext cx="626458" cy="629230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>
                  <a:lumMod val="95000"/>
                </a:schemeClr>
              </a:solidFill>
              <a:latin typeface="宋体" panose="02010600030101010101" pitchFamily="2" charset="-122"/>
            </a:endParaRPr>
          </a:p>
        </p:txBody>
      </p:sp>
      <p:sp>
        <p:nvSpPr>
          <p:cNvPr id="64" name="Rectangle 4"/>
          <p:cNvSpPr txBox="1">
            <a:spLocks noChangeArrowheads="1"/>
          </p:cNvSpPr>
          <p:nvPr/>
        </p:nvSpPr>
        <p:spPr bwMode="auto">
          <a:xfrm>
            <a:off x="4177504" y="3232794"/>
            <a:ext cx="639384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02</a:t>
            </a:r>
            <a:endParaRPr lang="zh-CN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382328" y="1836863"/>
            <a:ext cx="2244525" cy="1143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1998-2001</a:t>
            </a:r>
            <a:endParaRPr lang="zh-CN" altLang="en-US" sz="2000" b="1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就读于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大学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</a:t>
            </a: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专业</a:t>
            </a:r>
          </a:p>
        </p:txBody>
      </p:sp>
      <p:sp>
        <p:nvSpPr>
          <p:cNvPr id="66" name="Oval 4"/>
          <p:cNvSpPr/>
          <p:nvPr/>
        </p:nvSpPr>
        <p:spPr>
          <a:xfrm>
            <a:off x="5770368" y="3101519"/>
            <a:ext cx="626458" cy="629230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>
                  <a:lumMod val="95000"/>
                </a:schemeClr>
              </a:solidFill>
              <a:latin typeface="宋体" panose="02010600030101010101" pitchFamily="2" charset="-122"/>
            </a:endParaRPr>
          </a:p>
        </p:txBody>
      </p:sp>
      <p:sp>
        <p:nvSpPr>
          <p:cNvPr id="67" name="Rectangle 4"/>
          <p:cNvSpPr txBox="1">
            <a:spLocks noChangeArrowheads="1"/>
          </p:cNvSpPr>
          <p:nvPr/>
        </p:nvSpPr>
        <p:spPr bwMode="auto">
          <a:xfrm>
            <a:off x="5770368" y="3251636"/>
            <a:ext cx="639384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03</a:t>
            </a:r>
            <a:endParaRPr lang="zh-CN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202574" y="3913187"/>
            <a:ext cx="1741182" cy="1143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2008-2010</a:t>
            </a:r>
            <a:endParaRPr lang="zh-CN" altLang="en-US" sz="2000" b="1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公司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部</a:t>
            </a:r>
            <a:endParaRPr lang="en-US" altLang="zh-CN" sz="2000" kern="100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职</a:t>
            </a:r>
          </a:p>
        </p:txBody>
      </p:sp>
      <p:sp>
        <p:nvSpPr>
          <p:cNvPr id="69" name="Oval 4"/>
          <p:cNvSpPr/>
          <p:nvPr/>
        </p:nvSpPr>
        <p:spPr>
          <a:xfrm>
            <a:off x="7282536" y="3101519"/>
            <a:ext cx="626458" cy="629230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>
                  <a:lumMod val="95000"/>
                </a:schemeClr>
              </a:solidFill>
              <a:latin typeface="宋体" panose="02010600030101010101" pitchFamily="2" charset="-122"/>
            </a:endParaRPr>
          </a:p>
        </p:txBody>
      </p:sp>
      <p:sp>
        <p:nvSpPr>
          <p:cNvPr id="70" name="Rectangle 4"/>
          <p:cNvSpPr txBox="1">
            <a:spLocks noChangeArrowheads="1"/>
          </p:cNvSpPr>
          <p:nvPr/>
        </p:nvSpPr>
        <p:spPr bwMode="auto">
          <a:xfrm>
            <a:off x="7282536" y="3251636"/>
            <a:ext cx="639384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04</a:t>
            </a:r>
            <a:endParaRPr lang="zh-CN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736373" y="1836863"/>
            <a:ext cx="1741182" cy="1143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2010-2015</a:t>
            </a:r>
            <a:endParaRPr lang="zh-CN" altLang="en-US" sz="2000" b="1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公司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部</a:t>
            </a:r>
            <a:endParaRPr lang="en-US" altLang="zh-CN" sz="2000" kern="100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职</a:t>
            </a:r>
          </a:p>
        </p:txBody>
      </p:sp>
      <p:sp>
        <p:nvSpPr>
          <p:cNvPr id="72" name="Oval 4"/>
          <p:cNvSpPr/>
          <p:nvPr/>
        </p:nvSpPr>
        <p:spPr>
          <a:xfrm>
            <a:off x="8866712" y="3101519"/>
            <a:ext cx="626458" cy="629230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>
                  <a:lumMod val="95000"/>
                </a:schemeClr>
              </a:solidFill>
              <a:latin typeface="宋体" panose="02010600030101010101" pitchFamily="2" charset="-122"/>
            </a:endParaRPr>
          </a:p>
        </p:txBody>
      </p:sp>
      <p:sp>
        <p:nvSpPr>
          <p:cNvPr id="73" name="Rectangle 4"/>
          <p:cNvSpPr txBox="1">
            <a:spLocks noChangeArrowheads="1"/>
          </p:cNvSpPr>
          <p:nvPr/>
        </p:nvSpPr>
        <p:spPr bwMode="auto">
          <a:xfrm>
            <a:off x="8866712" y="3251636"/>
            <a:ext cx="639384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05</a:t>
            </a:r>
            <a:endParaRPr lang="zh-CN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8335406" y="3913187"/>
            <a:ext cx="1741182" cy="1143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2017-2019</a:t>
            </a:r>
            <a:endParaRPr lang="zh-CN" altLang="en-US" sz="2000" b="1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公司</a:t>
            </a: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部</a:t>
            </a:r>
            <a:endParaRPr lang="en-US" altLang="zh-CN" sz="2000" kern="100" dirty="0">
              <a:solidFill>
                <a:srgbClr val="4144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zh-CN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XXX</a:t>
            </a:r>
            <a:r>
              <a:rPr lang="zh-CN" altLang="en-US" sz="2000" kern="100" dirty="0">
                <a:solidFill>
                  <a:srgbClr val="4144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职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7" grpId="0"/>
      <p:bldP spid="68" grpId="0"/>
      <p:bldP spid="69" grpId="0" animBg="1"/>
      <p:bldP spid="70" grpId="0"/>
      <p:bldP spid="71" grpId="0"/>
      <p:bldP spid="72" grpId="0" animBg="1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9" name="Freeform 15"/>
          <p:cNvSpPr/>
          <p:nvPr/>
        </p:nvSpPr>
        <p:spPr bwMode="auto">
          <a:xfrm>
            <a:off x="1862731" y="2391424"/>
            <a:ext cx="3937628" cy="887512"/>
          </a:xfrm>
          <a:custGeom>
            <a:avLst/>
            <a:gdLst>
              <a:gd name="T0" fmla="*/ 0 w 2053"/>
              <a:gd name="T1" fmla="*/ 0 h 531"/>
              <a:gd name="T2" fmla="*/ 0 w 2053"/>
              <a:gd name="T3" fmla="*/ 531 h 531"/>
              <a:gd name="T4" fmla="*/ 1893 w 2053"/>
              <a:gd name="T5" fmla="*/ 531 h 531"/>
              <a:gd name="T6" fmla="*/ 2053 w 2053"/>
              <a:gd name="T7" fmla="*/ 273 h 531"/>
              <a:gd name="T8" fmla="*/ 1893 w 2053"/>
              <a:gd name="T9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3" h="531">
                <a:moveTo>
                  <a:pt x="0" y="0"/>
                </a:moveTo>
                <a:lnTo>
                  <a:pt x="0" y="531"/>
                </a:lnTo>
                <a:lnTo>
                  <a:pt x="1893" y="531"/>
                </a:lnTo>
                <a:lnTo>
                  <a:pt x="2053" y="273"/>
                </a:lnTo>
                <a:lnTo>
                  <a:pt x="189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8502" tIns="49250" rIns="98502" bIns="49250" numCol="1" anchor="t" anchorCtr="0" compatLnSpc="1"/>
          <a:lstStyle/>
          <a:p>
            <a:endParaRPr lang="id-ID">
              <a:latin typeface="+mn-ea"/>
            </a:endParaRPr>
          </a:p>
        </p:txBody>
      </p:sp>
      <p:sp>
        <p:nvSpPr>
          <p:cNvPr id="30" name="Freeform 17"/>
          <p:cNvSpPr/>
          <p:nvPr/>
        </p:nvSpPr>
        <p:spPr bwMode="auto">
          <a:xfrm>
            <a:off x="1862731" y="3332422"/>
            <a:ext cx="3937628" cy="805614"/>
          </a:xfrm>
          <a:custGeom>
            <a:avLst/>
            <a:gdLst>
              <a:gd name="T0" fmla="*/ 0 w 2053"/>
              <a:gd name="T1" fmla="*/ 482 h 482"/>
              <a:gd name="T2" fmla="*/ 0 w 2053"/>
              <a:gd name="T3" fmla="*/ 0 h 482"/>
              <a:gd name="T4" fmla="*/ 1893 w 2053"/>
              <a:gd name="T5" fmla="*/ 0 h 482"/>
              <a:gd name="T6" fmla="*/ 2053 w 2053"/>
              <a:gd name="T7" fmla="*/ 241 h 482"/>
              <a:gd name="T8" fmla="*/ 1893 w 2053"/>
              <a:gd name="T9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3" h="482">
                <a:moveTo>
                  <a:pt x="0" y="482"/>
                </a:moveTo>
                <a:lnTo>
                  <a:pt x="0" y="0"/>
                </a:lnTo>
                <a:lnTo>
                  <a:pt x="1893" y="0"/>
                </a:lnTo>
                <a:lnTo>
                  <a:pt x="2053" y="241"/>
                </a:lnTo>
                <a:lnTo>
                  <a:pt x="1893" y="48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8502" tIns="49250" rIns="98502" bIns="49250" numCol="1" anchor="t" anchorCtr="0" compatLnSpc="1"/>
          <a:lstStyle/>
          <a:p>
            <a:endParaRPr lang="id-ID">
              <a:latin typeface="+mn-ea"/>
            </a:endParaRPr>
          </a:p>
        </p:txBody>
      </p:sp>
      <p:sp>
        <p:nvSpPr>
          <p:cNvPr id="31" name="Freeform 9"/>
          <p:cNvSpPr/>
          <p:nvPr/>
        </p:nvSpPr>
        <p:spPr bwMode="auto">
          <a:xfrm>
            <a:off x="864291" y="1657146"/>
            <a:ext cx="830489" cy="994481"/>
          </a:xfrm>
          <a:custGeom>
            <a:avLst/>
            <a:gdLst>
              <a:gd name="T0" fmla="*/ 0 w 433"/>
              <a:gd name="T1" fmla="*/ 595 h 595"/>
              <a:gd name="T2" fmla="*/ 433 w 433"/>
              <a:gd name="T3" fmla="*/ 450 h 595"/>
              <a:gd name="T4" fmla="*/ 433 w 433"/>
              <a:gd name="T5" fmla="*/ 0 h 595"/>
              <a:gd name="T6" fmla="*/ 0 w 433"/>
              <a:gd name="T7" fmla="*/ 321 h 595"/>
              <a:gd name="T8" fmla="*/ 0 w 433"/>
              <a:gd name="T9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95">
                <a:moveTo>
                  <a:pt x="0" y="595"/>
                </a:moveTo>
                <a:lnTo>
                  <a:pt x="433" y="450"/>
                </a:lnTo>
                <a:lnTo>
                  <a:pt x="433" y="0"/>
                </a:lnTo>
                <a:lnTo>
                  <a:pt x="0" y="321"/>
                </a:lnTo>
                <a:lnTo>
                  <a:pt x="0" y="595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32" name="Freeform 10"/>
          <p:cNvSpPr/>
          <p:nvPr/>
        </p:nvSpPr>
        <p:spPr bwMode="auto">
          <a:xfrm>
            <a:off x="864291" y="2697227"/>
            <a:ext cx="830489" cy="887512"/>
          </a:xfrm>
          <a:custGeom>
            <a:avLst/>
            <a:gdLst>
              <a:gd name="T0" fmla="*/ 0 w 433"/>
              <a:gd name="T1" fmla="*/ 418 h 531"/>
              <a:gd name="T2" fmla="*/ 433 w 433"/>
              <a:gd name="T3" fmla="*/ 531 h 531"/>
              <a:gd name="T4" fmla="*/ 433 w 433"/>
              <a:gd name="T5" fmla="*/ 0 h 531"/>
              <a:gd name="T6" fmla="*/ 0 w 433"/>
              <a:gd name="T7" fmla="*/ 145 h 531"/>
              <a:gd name="T8" fmla="*/ 0 w 433"/>
              <a:gd name="T9" fmla="*/ 418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31">
                <a:moveTo>
                  <a:pt x="0" y="418"/>
                </a:moveTo>
                <a:lnTo>
                  <a:pt x="433" y="531"/>
                </a:lnTo>
                <a:lnTo>
                  <a:pt x="433" y="0"/>
                </a:lnTo>
                <a:lnTo>
                  <a:pt x="0" y="145"/>
                </a:lnTo>
                <a:lnTo>
                  <a:pt x="0" y="418"/>
                </a:lnTo>
                <a:close/>
              </a:path>
            </a:pathLst>
          </a:custGeom>
          <a:solidFill>
            <a:srgbClr val="303F52"/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33" name="Freeform 11"/>
          <p:cNvSpPr/>
          <p:nvPr/>
        </p:nvSpPr>
        <p:spPr bwMode="auto">
          <a:xfrm>
            <a:off x="864291" y="3683823"/>
            <a:ext cx="830489" cy="994481"/>
          </a:xfrm>
          <a:custGeom>
            <a:avLst/>
            <a:gdLst>
              <a:gd name="T0" fmla="*/ 0 w 433"/>
              <a:gd name="T1" fmla="*/ 274 h 595"/>
              <a:gd name="T2" fmla="*/ 433 w 433"/>
              <a:gd name="T3" fmla="*/ 595 h 595"/>
              <a:gd name="T4" fmla="*/ 433 w 433"/>
              <a:gd name="T5" fmla="*/ 113 h 595"/>
              <a:gd name="T6" fmla="*/ 0 w 433"/>
              <a:gd name="T7" fmla="*/ 0 h 595"/>
              <a:gd name="T8" fmla="*/ 0 w 433"/>
              <a:gd name="T9" fmla="*/ 274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95">
                <a:moveTo>
                  <a:pt x="0" y="274"/>
                </a:moveTo>
                <a:lnTo>
                  <a:pt x="433" y="595"/>
                </a:lnTo>
                <a:lnTo>
                  <a:pt x="433" y="113"/>
                </a:lnTo>
                <a:lnTo>
                  <a:pt x="0" y="0"/>
                </a:lnTo>
                <a:lnTo>
                  <a:pt x="0" y="27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34" name="Freeform 12"/>
          <p:cNvSpPr/>
          <p:nvPr/>
        </p:nvSpPr>
        <p:spPr bwMode="auto">
          <a:xfrm>
            <a:off x="864291" y="4429741"/>
            <a:ext cx="830489" cy="1261904"/>
          </a:xfrm>
          <a:custGeom>
            <a:avLst/>
            <a:gdLst>
              <a:gd name="T0" fmla="*/ 0 w 433"/>
              <a:gd name="T1" fmla="*/ 273 h 755"/>
              <a:gd name="T2" fmla="*/ 433 w 433"/>
              <a:gd name="T3" fmla="*/ 755 h 755"/>
              <a:gd name="T4" fmla="*/ 433 w 433"/>
              <a:gd name="T5" fmla="*/ 321 h 755"/>
              <a:gd name="T6" fmla="*/ 0 w 433"/>
              <a:gd name="T7" fmla="*/ 0 h 755"/>
              <a:gd name="T8" fmla="*/ 0 w 433"/>
              <a:gd name="T9" fmla="*/ 273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755">
                <a:moveTo>
                  <a:pt x="0" y="273"/>
                </a:moveTo>
                <a:lnTo>
                  <a:pt x="433" y="755"/>
                </a:lnTo>
                <a:lnTo>
                  <a:pt x="433" y="321"/>
                </a:lnTo>
                <a:lnTo>
                  <a:pt x="0" y="0"/>
                </a:lnTo>
                <a:lnTo>
                  <a:pt x="0" y="27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defTabSz="914400"/>
            <a:endParaRPr lang="id-ID" sz="1800" kern="0" dirty="0">
              <a:solidFill>
                <a:sysClr val="windowText" lastClr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5" name="Freeform 19"/>
          <p:cNvSpPr/>
          <p:nvPr/>
        </p:nvSpPr>
        <p:spPr bwMode="auto">
          <a:xfrm>
            <a:off x="1862731" y="4191521"/>
            <a:ext cx="3937628" cy="725387"/>
          </a:xfrm>
          <a:custGeom>
            <a:avLst/>
            <a:gdLst>
              <a:gd name="T0" fmla="*/ 0 w 2053"/>
              <a:gd name="T1" fmla="*/ 0 h 434"/>
              <a:gd name="T2" fmla="*/ 0 w 2053"/>
              <a:gd name="T3" fmla="*/ 434 h 434"/>
              <a:gd name="T4" fmla="*/ 1893 w 2053"/>
              <a:gd name="T5" fmla="*/ 434 h 434"/>
              <a:gd name="T6" fmla="*/ 2053 w 2053"/>
              <a:gd name="T7" fmla="*/ 225 h 434"/>
              <a:gd name="T8" fmla="*/ 1893 w 2053"/>
              <a:gd name="T9" fmla="*/ 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3" h="434">
                <a:moveTo>
                  <a:pt x="0" y="0"/>
                </a:moveTo>
                <a:lnTo>
                  <a:pt x="0" y="434"/>
                </a:lnTo>
                <a:lnTo>
                  <a:pt x="1893" y="434"/>
                </a:lnTo>
                <a:lnTo>
                  <a:pt x="2053" y="225"/>
                </a:lnTo>
                <a:lnTo>
                  <a:pt x="189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8502" tIns="49250" rIns="98502" bIns="49250" numCol="1" anchor="t" anchorCtr="0" compatLnSpc="1"/>
          <a:lstStyle/>
          <a:p>
            <a:endParaRPr lang="id-ID">
              <a:latin typeface="+mn-ea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189" y="2193665"/>
            <a:ext cx="825771" cy="457962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189" y="2939581"/>
            <a:ext cx="825771" cy="456293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4189" y="3683823"/>
            <a:ext cx="825771" cy="4579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4189" y="4429739"/>
            <a:ext cx="825771" cy="4562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defTabSz="914400"/>
            <a:endParaRPr lang="id-ID" sz="1800" kern="0" dirty="0">
              <a:solidFill>
                <a:sysClr val="windowText" lastClr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3" name="Freeform 13"/>
          <p:cNvSpPr/>
          <p:nvPr/>
        </p:nvSpPr>
        <p:spPr bwMode="auto">
          <a:xfrm>
            <a:off x="1734064" y="1657146"/>
            <a:ext cx="3654428" cy="752129"/>
          </a:xfrm>
          <a:custGeom>
            <a:avLst/>
            <a:gdLst>
              <a:gd name="T0" fmla="*/ 0 w 2053"/>
              <a:gd name="T1" fmla="*/ 450 h 450"/>
              <a:gd name="T2" fmla="*/ 0 w 2053"/>
              <a:gd name="T3" fmla="*/ 0 h 450"/>
              <a:gd name="T4" fmla="*/ 1893 w 2053"/>
              <a:gd name="T5" fmla="*/ 0 h 450"/>
              <a:gd name="T6" fmla="*/ 2053 w 2053"/>
              <a:gd name="T7" fmla="*/ 225 h 450"/>
              <a:gd name="T8" fmla="*/ 1893 w 2053"/>
              <a:gd name="T9" fmla="*/ 450 h 450"/>
              <a:gd name="T10" fmla="*/ 0 w 2053"/>
              <a:gd name="T11" fmla="*/ 45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50">
                <a:moveTo>
                  <a:pt x="0" y="450"/>
                </a:moveTo>
                <a:lnTo>
                  <a:pt x="0" y="0"/>
                </a:lnTo>
                <a:lnTo>
                  <a:pt x="1893" y="0"/>
                </a:lnTo>
                <a:lnTo>
                  <a:pt x="2053" y="225"/>
                </a:lnTo>
                <a:lnTo>
                  <a:pt x="1893" y="450"/>
                </a:lnTo>
                <a:lnTo>
                  <a:pt x="0" y="45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54" name="Rectangle 63"/>
          <p:cNvSpPr/>
          <p:nvPr/>
        </p:nvSpPr>
        <p:spPr>
          <a:xfrm>
            <a:off x="1841877" y="1678695"/>
            <a:ext cx="2045587" cy="653460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kumimoji="0" lang="id-ID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5" name="Rectangle 64"/>
          <p:cNvSpPr/>
          <p:nvPr/>
        </p:nvSpPr>
        <p:spPr>
          <a:xfrm>
            <a:off x="6473100" y="1638097"/>
            <a:ext cx="4779508" cy="838126"/>
          </a:xfrm>
          <a:prstGeom prst="rect">
            <a:avLst/>
          </a:prstGeom>
        </p:spPr>
        <p:txBody>
          <a:bodyPr wrap="square" lIns="98502" tIns="49250" rIns="98502" bIns="4925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56" name="Freeform 14"/>
          <p:cNvSpPr/>
          <p:nvPr/>
        </p:nvSpPr>
        <p:spPr bwMode="auto">
          <a:xfrm>
            <a:off x="1734064" y="2697227"/>
            <a:ext cx="3654428" cy="887512"/>
          </a:xfrm>
          <a:custGeom>
            <a:avLst/>
            <a:gdLst>
              <a:gd name="T0" fmla="*/ 0 w 2053"/>
              <a:gd name="T1" fmla="*/ 0 h 531"/>
              <a:gd name="T2" fmla="*/ 0 w 2053"/>
              <a:gd name="T3" fmla="*/ 531 h 531"/>
              <a:gd name="T4" fmla="*/ 1893 w 2053"/>
              <a:gd name="T5" fmla="*/ 531 h 531"/>
              <a:gd name="T6" fmla="*/ 2053 w 2053"/>
              <a:gd name="T7" fmla="*/ 273 h 531"/>
              <a:gd name="T8" fmla="*/ 1893 w 2053"/>
              <a:gd name="T9" fmla="*/ 0 h 531"/>
              <a:gd name="T10" fmla="*/ 0 w 2053"/>
              <a:gd name="T11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531">
                <a:moveTo>
                  <a:pt x="0" y="0"/>
                </a:moveTo>
                <a:lnTo>
                  <a:pt x="0" y="531"/>
                </a:lnTo>
                <a:lnTo>
                  <a:pt x="1893" y="531"/>
                </a:lnTo>
                <a:lnTo>
                  <a:pt x="2053" y="273"/>
                </a:lnTo>
                <a:lnTo>
                  <a:pt x="189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F52"/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57" name="Rectangle 67"/>
          <p:cNvSpPr/>
          <p:nvPr/>
        </p:nvSpPr>
        <p:spPr>
          <a:xfrm>
            <a:off x="1841877" y="2820360"/>
            <a:ext cx="2045587" cy="653460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lvl="0">
              <a:defRPr/>
            </a:pPr>
            <a:r>
              <a:rPr lang="zh-CN" altLang="en-US" sz="3600" b="1" kern="0" dirty="0">
                <a:solidFill>
                  <a:srgbClr val="FFFF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sz="3600" b="1" kern="0" dirty="0">
              <a:solidFill>
                <a:srgbClr val="FFFF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8" name="Rectangle 68"/>
          <p:cNvSpPr/>
          <p:nvPr/>
        </p:nvSpPr>
        <p:spPr>
          <a:xfrm>
            <a:off x="6473100" y="2709567"/>
            <a:ext cx="4779508" cy="838126"/>
          </a:xfrm>
          <a:prstGeom prst="rect">
            <a:avLst/>
          </a:prstGeom>
        </p:spPr>
        <p:txBody>
          <a:bodyPr wrap="square" lIns="98502" tIns="49250" rIns="98502" bIns="4925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59" name="Freeform 16"/>
          <p:cNvSpPr/>
          <p:nvPr/>
        </p:nvSpPr>
        <p:spPr bwMode="auto">
          <a:xfrm>
            <a:off x="1734064" y="3872690"/>
            <a:ext cx="3654428" cy="805614"/>
          </a:xfrm>
          <a:custGeom>
            <a:avLst/>
            <a:gdLst>
              <a:gd name="T0" fmla="*/ 0 w 2053"/>
              <a:gd name="T1" fmla="*/ 482 h 482"/>
              <a:gd name="T2" fmla="*/ 0 w 2053"/>
              <a:gd name="T3" fmla="*/ 0 h 482"/>
              <a:gd name="T4" fmla="*/ 1893 w 2053"/>
              <a:gd name="T5" fmla="*/ 0 h 482"/>
              <a:gd name="T6" fmla="*/ 2053 w 2053"/>
              <a:gd name="T7" fmla="*/ 241 h 482"/>
              <a:gd name="T8" fmla="*/ 1893 w 2053"/>
              <a:gd name="T9" fmla="*/ 482 h 482"/>
              <a:gd name="T10" fmla="*/ 0 w 2053"/>
              <a:gd name="T11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82">
                <a:moveTo>
                  <a:pt x="0" y="482"/>
                </a:moveTo>
                <a:lnTo>
                  <a:pt x="0" y="0"/>
                </a:lnTo>
                <a:lnTo>
                  <a:pt x="1893" y="0"/>
                </a:lnTo>
                <a:lnTo>
                  <a:pt x="2053" y="241"/>
                </a:lnTo>
                <a:lnTo>
                  <a:pt x="1893" y="482"/>
                </a:lnTo>
                <a:lnTo>
                  <a:pt x="0" y="48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60" name="Rectangle 71"/>
          <p:cNvSpPr/>
          <p:nvPr/>
        </p:nvSpPr>
        <p:spPr>
          <a:xfrm>
            <a:off x="1841877" y="3959083"/>
            <a:ext cx="2045587" cy="653460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lvl="0">
              <a:defRPr/>
            </a:pPr>
            <a:r>
              <a:rPr lang="zh-CN" altLang="en-US" sz="3600" b="1" kern="0" dirty="0">
                <a:solidFill>
                  <a:srgbClr val="FFFF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sz="3600" b="1" kern="0" dirty="0">
              <a:solidFill>
                <a:srgbClr val="FFFF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1" name="Rectangle 72"/>
          <p:cNvSpPr/>
          <p:nvPr/>
        </p:nvSpPr>
        <p:spPr>
          <a:xfrm>
            <a:off x="6473100" y="3873083"/>
            <a:ext cx="4779508" cy="838126"/>
          </a:xfrm>
          <a:prstGeom prst="rect">
            <a:avLst/>
          </a:prstGeom>
        </p:spPr>
        <p:txBody>
          <a:bodyPr wrap="square" lIns="98502" tIns="49250" rIns="98502" bIns="4925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62" name="Freeform 18"/>
          <p:cNvSpPr/>
          <p:nvPr/>
        </p:nvSpPr>
        <p:spPr bwMode="auto">
          <a:xfrm>
            <a:off x="1734064" y="4966259"/>
            <a:ext cx="3654428" cy="725387"/>
          </a:xfrm>
          <a:custGeom>
            <a:avLst/>
            <a:gdLst>
              <a:gd name="T0" fmla="*/ 0 w 2053"/>
              <a:gd name="T1" fmla="*/ 0 h 434"/>
              <a:gd name="T2" fmla="*/ 0 w 2053"/>
              <a:gd name="T3" fmla="*/ 434 h 434"/>
              <a:gd name="T4" fmla="*/ 1893 w 2053"/>
              <a:gd name="T5" fmla="*/ 434 h 434"/>
              <a:gd name="T6" fmla="*/ 2053 w 2053"/>
              <a:gd name="T7" fmla="*/ 225 h 434"/>
              <a:gd name="T8" fmla="*/ 1893 w 2053"/>
              <a:gd name="T9" fmla="*/ 0 h 434"/>
              <a:gd name="T10" fmla="*/ 0 w 2053"/>
              <a:gd name="T11" fmla="*/ 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34">
                <a:moveTo>
                  <a:pt x="0" y="0"/>
                </a:moveTo>
                <a:lnTo>
                  <a:pt x="0" y="434"/>
                </a:lnTo>
                <a:lnTo>
                  <a:pt x="1893" y="434"/>
                </a:lnTo>
                <a:lnTo>
                  <a:pt x="2053" y="225"/>
                </a:lnTo>
                <a:lnTo>
                  <a:pt x="189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defTabSz="914400"/>
            <a:endParaRPr lang="id-ID" sz="1800" kern="0" dirty="0">
              <a:solidFill>
                <a:sysClr val="windowText" lastClr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3" name="Rectangle 75"/>
          <p:cNvSpPr/>
          <p:nvPr/>
        </p:nvSpPr>
        <p:spPr>
          <a:xfrm>
            <a:off x="1841877" y="4986160"/>
            <a:ext cx="2045587" cy="653460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lvl="0">
              <a:defRPr/>
            </a:pPr>
            <a:r>
              <a:rPr lang="zh-CN" altLang="en-US" sz="3600" b="1" kern="0" dirty="0">
                <a:solidFill>
                  <a:srgbClr val="FFFF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sz="3600" b="1" kern="0" dirty="0">
              <a:solidFill>
                <a:srgbClr val="FFFF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4" name="Rectangle 76"/>
          <p:cNvSpPr/>
          <p:nvPr/>
        </p:nvSpPr>
        <p:spPr>
          <a:xfrm>
            <a:off x="6473100" y="4957042"/>
            <a:ext cx="4779508" cy="838126"/>
          </a:xfrm>
          <a:prstGeom prst="rect">
            <a:avLst/>
          </a:prstGeom>
        </p:spPr>
        <p:txBody>
          <a:bodyPr wrap="square" lIns="98502" tIns="49250" rIns="98502" bIns="4925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输入您的具体文字，输入您的具体文字。输入您的具体文字，输入您的具体文字。输入您的具体文字，输入您的具体文字。</a:t>
            </a:r>
          </a:p>
        </p:txBody>
      </p:sp>
      <p:sp>
        <p:nvSpPr>
          <p:cNvPr id="65" name="Freeform 26"/>
          <p:cNvSpPr>
            <a:spLocks noEditPoints="1"/>
          </p:cNvSpPr>
          <p:nvPr/>
        </p:nvSpPr>
        <p:spPr bwMode="auto">
          <a:xfrm rot="2700000">
            <a:off x="5839263" y="1829507"/>
            <a:ext cx="275092" cy="488524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66" name="Group 97"/>
          <p:cNvGrpSpPr/>
          <p:nvPr/>
        </p:nvGrpSpPr>
        <p:grpSpPr>
          <a:xfrm>
            <a:off x="5773790" y="4108403"/>
            <a:ext cx="406036" cy="400707"/>
            <a:chOff x="6719888" y="887413"/>
            <a:chExt cx="492125" cy="46831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7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8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0" name="Freeform 16"/>
            <p:cNvSpPr/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1" name="Freeform 17"/>
            <p:cNvSpPr/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2" name="Freeform 18"/>
            <p:cNvSpPr/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73" name="Freeform 22"/>
          <p:cNvSpPr>
            <a:spLocks noEditPoints="1"/>
          </p:cNvSpPr>
          <p:nvPr/>
        </p:nvSpPr>
        <p:spPr bwMode="auto">
          <a:xfrm>
            <a:off x="5770876" y="2930365"/>
            <a:ext cx="411867" cy="429748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8502" tIns="49250" rIns="98502" bIns="492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74" name="Group 105"/>
          <p:cNvGrpSpPr/>
          <p:nvPr/>
        </p:nvGrpSpPr>
        <p:grpSpPr>
          <a:xfrm rot="2700000">
            <a:off x="5836641" y="5157174"/>
            <a:ext cx="280339" cy="471080"/>
            <a:chOff x="4732338" y="4783138"/>
            <a:chExt cx="703263" cy="122555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6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5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86" name="Rectangle 109"/>
          <p:cNvSpPr/>
          <p:nvPr/>
        </p:nvSpPr>
        <p:spPr>
          <a:xfrm>
            <a:off x="138262" y="2157769"/>
            <a:ext cx="570825" cy="499571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87" name="Rectangle 110"/>
          <p:cNvSpPr/>
          <p:nvPr/>
        </p:nvSpPr>
        <p:spPr>
          <a:xfrm>
            <a:off x="125479" y="2903111"/>
            <a:ext cx="570825" cy="499571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88" name="Rectangle 111"/>
          <p:cNvSpPr/>
          <p:nvPr/>
        </p:nvSpPr>
        <p:spPr>
          <a:xfrm>
            <a:off x="127182" y="3658260"/>
            <a:ext cx="570825" cy="499571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9" name="Rectangle 112"/>
          <p:cNvSpPr/>
          <p:nvPr/>
        </p:nvSpPr>
        <p:spPr>
          <a:xfrm>
            <a:off x="126331" y="4403602"/>
            <a:ext cx="570825" cy="499571"/>
          </a:xfrm>
          <a:prstGeom prst="rect">
            <a:avLst/>
          </a:prstGeom>
        </p:spPr>
        <p:txBody>
          <a:bodyPr wrap="none" lIns="98502" tIns="49250" rIns="98502" bIns="4925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cxnSp>
        <p:nvCxnSpPr>
          <p:cNvPr id="90" name="Straight Connector 114"/>
          <p:cNvCxnSpPr/>
          <p:nvPr/>
        </p:nvCxnSpPr>
        <p:spPr>
          <a:xfrm>
            <a:off x="6451041" y="1657351"/>
            <a:ext cx="707" cy="832835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</p:cxnSp>
      <p:cxnSp>
        <p:nvCxnSpPr>
          <p:cNvPr id="91" name="Straight Connector 115"/>
          <p:cNvCxnSpPr/>
          <p:nvPr/>
        </p:nvCxnSpPr>
        <p:spPr>
          <a:xfrm>
            <a:off x="6451041" y="2728822"/>
            <a:ext cx="707" cy="832835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</p:cxnSp>
      <p:cxnSp>
        <p:nvCxnSpPr>
          <p:cNvPr id="92" name="Straight Connector 116"/>
          <p:cNvCxnSpPr/>
          <p:nvPr/>
        </p:nvCxnSpPr>
        <p:spPr>
          <a:xfrm>
            <a:off x="6451041" y="3892338"/>
            <a:ext cx="707" cy="832835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</p:cxnSp>
      <p:cxnSp>
        <p:nvCxnSpPr>
          <p:cNvPr id="93" name="Straight Connector 117"/>
          <p:cNvCxnSpPr/>
          <p:nvPr/>
        </p:nvCxnSpPr>
        <p:spPr>
          <a:xfrm>
            <a:off x="6451041" y="4976297"/>
            <a:ext cx="707" cy="832835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51" grpId="0" animBg="1"/>
      <p:bldP spid="52" grpId="0" animBg="1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 animBg="1"/>
      <p:bldP spid="63" grpId="0"/>
      <p:bldP spid="64" grpId="0"/>
      <p:bldP spid="65" grpId="0" animBg="1"/>
      <p:bldP spid="73" grpId="0" animBg="1"/>
      <p:bldP spid="86" grpId="0"/>
      <p:bldP spid="87" grpId="0"/>
      <p:bldP spid="88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5" name="矩形 5"/>
          <p:cNvSpPr/>
          <p:nvPr/>
        </p:nvSpPr>
        <p:spPr>
          <a:xfrm rot="2919292">
            <a:off x="6121467" y="3262983"/>
            <a:ext cx="796886" cy="732083"/>
          </a:xfrm>
          <a:custGeom>
            <a:avLst/>
            <a:gdLst>
              <a:gd name="connsiteX0" fmla="*/ 0 w 1080120"/>
              <a:gd name="connsiteY0" fmla="*/ 0 h 1407198"/>
              <a:gd name="connsiteX1" fmla="*/ 1080120 w 1080120"/>
              <a:gd name="connsiteY1" fmla="*/ 0 h 1407198"/>
              <a:gd name="connsiteX2" fmla="*/ 1080120 w 1080120"/>
              <a:gd name="connsiteY2" fmla="*/ 1407198 h 1407198"/>
              <a:gd name="connsiteX3" fmla="*/ 0 w 1080120"/>
              <a:gd name="connsiteY3" fmla="*/ 1407198 h 1407198"/>
              <a:gd name="connsiteX4" fmla="*/ 0 w 1080120"/>
              <a:gd name="connsiteY4" fmla="*/ 0 h 1407198"/>
              <a:gd name="connsiteX0-1" fmla="*/ 0 w 1080120"/>
              <a:gd name="connsiteY0-2" fmla="*/ 0 h 1407198"/>
              <a:gd name="connsiteX1-3" fmla="*/ 1080120 w 1080120"/>
              <a:gd name="connsiteY1-4" fmla="*/ 0 h 1407198"/>
              <a:gd name="connsiteX2-5" fmla="*/ 1080120 w 1080120"/>
              <a:gd name="connsiteY2-6" fmla="*/ 1407198 h 1407198"/>
              <a:gd name="connsiteX3-7" fmla="*/ 0 w 1080120"/>
              <a:gd name="connsiteY3-8" fmla="*/ 1407198 h 1407198"/>
              <a:gd name="connsiteX4-9" fmla="*/ 0 w 1080120"/>
              <a:gd name="connsiteY4-10" fmla="*/ 0 h 1407198"/>
              <a:gd name="connsiteX0-11" fmla="*/ 0 w 1080120"/>
              <a:gd name="connsiteY0-12" fmla="*/ 0 h 1407198"/>
              <a:gd name="connsiteX1-13" fmla="*/ 1080120 w 1080120"/>
              <a:gd name="connsiteY1-14" fmla="*/ 0 h 1407198"/>
              <a:gd name="connsiteX2-15" fmla="*/ 1080120 w 1080120"/>
              <a:gd name="connsiteY2-16" fmla="*/ 1407198 h 1407198"/>
              <a:gd name="connsiteX3-17" fmla="*/ 0 w 1080120"/>
              <a:gd name="connsiteY3-18" fmla="*/ 1407198 h 1407198"/>
              <a:gd name="connsiteX4-19" fmla="*/ 0 w 1080120"/>
              <a:gd name="connsiteY4-20" fmla="*/ 0 h 1407198"/>
              <a:gd name="connsiteX0-21" fmla="*/ 0 w 1080120"/>
              <a:gd name="connsiteY0-22" fmla="*/ 0 h 1407198"/>
              <a:gd name="connsiteX1-23" fmla="*/ 1080120 w 1080120"/>
              <a:gd name="connsiteY1-24" fmla="*/ 0 h 1407198"/>
              <a:gd name="connsiteX2-25" fmla="*/ 1080120 w 1080120"/>
              <a:gd name="connsiteY2-26" fmla="*/ 1407198 h 1407198"/>
              <a:gd name="connsiteX3-27" fmla="*/ 0 w 1080120"/>
              <a:gd name="connsiteY3-28" fmla="*/ 1407198 h 1407198"/>
              <a:gd name="connsiteX4-29" fmla="*/ 0 w 1080120"/>
              <a:gd name="connsiteY4-30" fmla="*/ 0 h 1407198"/>
              <a:gd name="connsiteX0-31" fmla="*/ 0 w 1080120"/>
              <a:gd name="connsiteY0-32" fmla="*/ 0 h 1407198"/>
              <a:gd name="connsiteX1-33" fmla="*/ 1080120 w 1080120"/>
              <a:gd name="connsiteY1-34" fmla="*/ 0 h 1407198"/>
              <a:gd name="connsiteX2-35" fmla="*/ 1080120 w 1080120"/>
              <a:gd name="connsiteY2-36" fmla="*/ 1407198 h 1407198"/>
              <a:gd name="connsiteX3-37" fmla="*/ 0 w 1080120"/>
              <a:gd name="connsiteY3-38" fmla="*/ 1407198 h 1407198"/>
              <a:gd name="connsiteX4-39" fmla="*/ 0 w 1080120"/>
              <a:gd name="connsiteY4-40" fmla="*/ 0 h 1407198"/>
              <a:gd name="connsiteX0-41" fmla="*/ 0 w 1080120"/>
              <a:gd name="connsiteY0-42" fmla="*/ 0 h 1407198"/>
              <a:gd name="connsiteX1-43" fmla="*/ 1080120 w 1080120"/>
              <a:gd name="connsiteY1-44" fmla="*/ 0 h 1407198"/>
              <a:gd name="connsiteX2-45" fmla="*/ 1080120 w 1080120"/>
              <a:gd name="connsiteY2-46" fmla="*/ 1407198 h 1407198"/>
              <a:gd name="connsiteX3-47" fmla="*/ 0 w 1080120"/>
              <a:gd name="connsiteY3-48" fmla="*/ 1407198 h 1407198"/>
              <a:gd name="connsiteX4-49" fmla="*/ 0 w 1080120"/>
              <a:gd name="connsiteY4-50" fmla="*/ 0 h 1407198"/>
              <a:gd name="connsiteX0-51" fmla="*/ 0 w 1080120"/>
              <a:gd name="connsiteY0-52" fmla="*/ 0 h 1407198"/>
              <a:gd name="connsiteX1-53" fmla="*/ 1080120 w 1080120"/>
              <a:gd name="connsiteY1-54" fmla="*/ 0 h 1407198"/>
              <a:gd name="connsiteX2-55" fmla="*/ 1080120 w 1080120"/>
              <a:gd name="connsiteY2-56" fmla="*/ 1407198 h 1407198"/>
              <a:gd name="connsiteX3-57" fmla="*/ 0 w 1080120"/>
              <a:gd name="connsiteY3-58" fmla="*/ 1407198 h 1407198"/>
              <a:gd name="connsiteX4-59" fmla="*/ 0 w 1080120"/>
              <a:gd name="connsiteY4-60" fmla="*/ 0 h 14071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120" h="1407198">
                <a:moveTo>
                  <a:pt x="0" y="0"/>
                </a:moveTo>
                <a:lnTo>
                  <a:pt x="1080120" y="0"/>
                </a:lnTo>
                <a:cubicBezTo>
                  <a:pt x="831575" y="585667"/>
                  <a:pt x="892944" y="1005638"/>
                  <a:pt x="1080120" y="1407198"/>
                </a:cubicBezTo>
                <a:lnTo>
                  <a:pt x="0" y="1407198"/>
                </a:lnTo>
                <a:cubicBezTo>
                  <a:pt x="171833" y="1017912"/>
                  <a:pt x="260819" y="542709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矩形 5"/>
          <p:cNvSpPr/>
          <p:nvPr/>
        </p:nvSpPr>
        <p:spPr>
          <a:xfrm rot="18719445">
            <a:off x="4988146" y="3196828"/>
            <a:ext cx="796886" cy="732083"/>
          </a:xfrm>
          <a:custGeom>
            <a:avLst/>
            <a:gdLst>
              <a:gd name="connsiteX0" fmla="*/ 0 w 1080120"/>
              <a:gd name="connsiteY0" fmla="*/ 0 h 1407198"/>
              <a:gd name="connsiteX1" fmla="*/ 1080120 w 1080120"/>
              <a:gd name="connsiteY1" fmla="*/ 0 h 1407198"/>
              <a:gd name="connsiteX2" fmla="*/ 1080120 w 1080120"/>
              <a:gd name="connsiteY2" fmla="*/ 1407198 h 1407198"/>
              <a:gd name="connsiteX3" fmla="*/ 0 w 1080120"/>
              <a:gd name="connsiteY3" fmla="*/ 1407198 h 1407198"/>
              <a:gd name="connsiteX4" fmla="*/ 0 w 1080120"/>
              <a:gd name="connsiteY4" fmla="*/ 0 h 1407198"/>
              <a:gd name="connsiteX0-1" fmla="*/ 0 w 1080120"/>
              <a:gd name="connsiteY0-2" fmla="*/ 0 h 1407198"/>
              <a:gd name="connsiteX1-3" fmla="*/ 1080120 w 1080120"/>
              <a:gd name="connsiteY1-4" fmla="*/ 0 h 1407198"/>
              <a:gd name="connsiteX2-5" fmla="*/ 1080120 w 1080120"/>
              <a:gd name="connsiteY2-6" fmla="*/ 1407198 h 1407198"/>
              <a:gd name="connsiteX3-7" fmla="*/ 0 w 1080120"/>
              <a:gd name="connsiteY3-8" fmla="*/ 1407198 h 1407198"/>
              <a:gd name="connsiteX4-9" fmla="*/ 0 w 1080120"/>
              <a:gd name="connsiteY4-10" fmla="*/ 0 h 1407198"/>
              <a:gd name="connsiteX0-11" fmla="*/ 0 w 1080120"/>
              <a:gd name="connsiteY0-12" fmla="*/ 0 h 1407198"/>
              <a:gd name="connsiteX1-13" fmla="*/ 1080120 w 1080120"/>
              <a:gd name="connsiteY1-14" fmla="*/ 0 h 1407198"/>
              <a:gd name="connsiteX2-15" fmla="*/ 1080120 w 1080120"/>
              <a:gd name="connsiteY2-16" fmla="*/ 1407198 h 1407198"/>
              <a:gd name="connsiteX3-17" fmla="*/ 0 w 1080120"/>
              <a:gd name="connsiteY3-18" fmla="*/ 1407198 h 1407198"/>
              <a:gd name="connsiteX4-19" fmla="*/ 0 w 1080120"/>
              <a:gd name="connsiteY4-20" fmla="*/ 0 h 1407198"/>
              <a:gd name="connsiteX0-21" fmla="*/ 0 w 1080120"/>
              <a:gd name="connsiteY0-22" fmla="*/ 0 h 1407198"/>
              <a:gd name="connsiteX1-23" fmla="*/ 1080120 w 1080120"/>
              <a:gd name="connsiteY1-24" fmla="*/ 0 h 1407198"/>
              <a:gd name="connsiteX2-25" fmla="*/ 1080120 w 1080120"/>
              <a:gd name="connsiteY2-26" fmla="*/ 1407198 h 1407198"/>
              <a:gd name="connsiteX3-27" fmla="*/ 0 w 1080120"/>
              <a:gd name="connsiteY3-28" fmla="*/ 1407198 h 1407198"/>
              <a:gd name="connsiteX4-29" fmla="*/ 0 w 1080120"/>
              <a:gd name="connsiteY4-30" fmla="*/ 0 h 1407198"/>
              <a:gd name="connsiteX0-31" fmla="*/ 0 w 1080120"/>
              <a:gd name="connsiteY0-32" fmla="*/ 0 h 1407198"/>
              <a:gd name="connsiteX1-33" fmla="*/ 1080120 w 1080120"/>
              <a:gd name="connsiteY1-34" fmla="*/ 0 h 1407198"/>
              <a:gd name="connsiteX2-35" fmla="*/ 1080120 w 1080120"/>
              <a:gd name="connsiteY2-36" fmla="*/ 1407198 h 1407198"/>
              <a:gd name="connsiteX3-37" fmla="*/ 0 w 1080120"/>
              <a:gd name="connsiteY3-38" fmla="*/ 1407198 h 1407198"/>
              <a:gd name="connsiteX4-39" fmla="*/ 0 w 1080120"/>
              <a:gd name="connsiteY4-40" fmla="*/ 0 h 1407198"/>
              <a:gd name="connsiteX0-41" fmla="*/ 0 w 1080120"/>
              <a:gd name="connsiteY0-42" fmla="*/ 0 h 1407198"/>
              <a:gd name="connsiteX1-43" fmla="*/ 1080120 w 1080120"/>
              <a:gd name="connsiteY1-44" fmla="*/ 0 h 1407198"/>
              <a:gd name="connsiteX2-45" fmla="*/ 1080120 w 1080120"/>
              <a:gd name="connsiteY2-46" fmla="*/ 1407198 h 1407198"/>
              <a:gd name="connsiteX3-47" fmla="*/ 0 w 1080120"/>
              <a:gd name="connsiteY3-48" fmla="*/ 1407198 h 1407198"/>
              <a:gd name="connsiteX4-49" fmla="*/ 0 w 1080120"/>
              <a:gd name="connsiteY4-50" fmla="*/ 0 h 1407198"/>
              <a:gd name="connsiteX0-51" fmla="*/ 0 w 1080120"/>
              <a:gd name="connsiteY0-52" fmla="*/ 0 h 1407198"/>
              <a:gd name="connsiteX1-53" fmla="*/ 1080120 w 1080120"/>
              <a:gd name="connsiteY1-54" fmla="*/ 0 h 1407198"/>
              <a:gd name="connsiteX2-55" fmla="*/ 1080120 w 1080120"/>
              <a:gd name="connsiteY2-56" fmla="*/ 1407198 h 1407198"/>
              <a:gd name="connsiteX3-57" fmla="*/ 0 w 1080120"/>
              <a:gd name="connsiteY3-58" fmla="*/ 1407198 h 1407198"/>
              <a:gd name="connsiteX4-59" fmla="*/ 0 w 1080120"/>
              <a:gd name="connsiteY4-60" fmla="*/ 0 h 14071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120" h="1407198">
                <a:moveTo>
                  <a:pt x="0" y="0"/>
                </a:moveTo>
                <a:lnTo>
                  <a:pt x="1080120" y="0"/>
                </a:lnTo>
                <a:cubicBezTo>
                  <a:pt x="831575" y="585667"/>
                  <a:pt x="892944" y="1005638"/>
                  <a:pt x="1080120" y="1407198"/>
                </a:cubicBezTo>
                <a:lnTo>
                  <a:pt x="0" y="1407198"/>
                </a:lnTo>
                <a:cubicBezTo>
                  <a:pt x="171833" y="1017912"/>
                  <a:pt x="260819" y="542709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183018" y="3506203"/>
            <a:ext cx="1593976" cy="1593976"/>
            <a:chOff x="5290496" y="3068959"/>
            <a:chExt cx="1285817" cy="1285817"/>
          </a:xfrm>
        </p:grpSpPr>
        <p:sp>
          <p:nvSpPr>
            <p:cNvPr id="31" name="椭圆 30"/>
            <p:cNvSpPr/>
            <p:nvPr/>
          </p:nvSpPr>
          <p:spPr>
            <a:xfrm>
              <a:off x="5290496" y="3068959"/>
              <a:ext cx="1285817" cy="1285817"/>
            </a:xfrm>
            <a:prstGeom prst="ellipse">
              <a:avLst/>
            </a:prstGeom>
            <a:solidFill>
              <a:srgbClr val="3647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2" name="Freeform 90"/>
            <p:cNvSpPr>
              <a:spLocks noEditPoints="1"/>
            </p:cNvSpPr>
            <p:nvPr/>
          </p:nvSpPr>
          <p:spPr bwMode="auto">
            <a:xfrm>
              <a:off x="5748426" y="3454804"/>
              <a:ext cx="442837" cy="471492"/>
            </a:xfrm>
            <a:custGeom>
              <a:avLst/>
              <a:gdLst>
                <a:gd name="T0" fmla="*/ 20 w 188"/>
                <a:gd name="T1" fmla="*/ 116 h 200"/>
                <a:gd name="T2" fmla="*/ 160 w 188"/>
                <a:gd name="T3" fmla="*/ 96 h 200"/>
                <a:gd name="T4" fmla="*/ 180 w 188"/>
                <a:gd name="T5" fmla="*/ 56 h 200"/>
                <a:gd name="T6" fmla="*/ 180 w 188"/>
                <a:gd name="T7" fmla="*/ 36 h 200"/>
                <a:gd name="T8" fmla="*/ 20 w 188"/>
                <a:gd name="T9" fmla="*/ 8 h 200"/>
                <a:gd name="T10" fmla="*/ 188 w 188"/>
                <a:gd name="T11" fmla="*/ 104 h 200"/>
                <a:gd name="T12" fmla="*/ 120 w 188"/>
                <a:gd name="T13" fmla="*/ 36 h 200"/>
                <a:gd name="T14" fmla="*/ 120 w 188"/>
                <a:gd name="T15" fmla="*/ 56 h 200"/>
                <a:gd name="T16" fmla="*/ 100 w 188"/>
                <a:gd name="T17" fmla="*/ 36 h 200"/>
                <a:gd name="T18" fmla="*/ 40 w 188"/>
                <a:gd name="T19" fmla="*/ 56 h 200"/>
                <a:gd name="T20" fmla="*/ 60 w 188"/>
                <a:gd name="T21" fmla="*/ 56 h 200"/>
                <a:gd name="T22" fmla="*/ 40 w 188"/>
                <a:gd name="T23" fmla="*/ 96 h 200"/>
                <a:gd name="T24" fmla="*/ 60 w 188"/>
                <a:gd name="T25" fmla="*/ 96 h 200"/>
                <a:gd name="T26" fmla="*/ 80 w 188"/>
                <a:gd name="T27" fmla="*/ 96 h 200"/>
                <a:gd name="T28" fmla="*/ 140 w 188"/>
                <a:gd name="T29" fmla="*/ 76 h 200"/>
                <a:gd name="T30" fmla="*/ 120 w 188"/>
                <a:gd name="T31" fmla="*/ 76 h 200"/>
                <a:gd name="T32" fmla="*/ 160 w 188"/>
                <a:gd name="T33" fmla="*/ 56 h 200"/>
                <a:gd name="T34" fmla="*/ 140 w 188"/>
                <a:gd name="T35" fmla="*/ 56 h 200"/>
                <a:gd name="T36" fmla="*/ 120 w 188"/>
                <a:gd name="T37" fmla="*/ 56 h 200"/>
                <a:gd name="T38" fmla="*/ 60 w 188"/>
                <a:gd name="T39" fmla="*/ 76 h 200"/>
                <a:gd name="T40" fmla="*/ 80 w 188"/>
                <a:gd name="T41" fmla="*/ 76 h 200"/>
                <a:gd name="T42" fmla="*/ 16 w 188"/>
                <a:gd name="T43" fmla="*/ 192 h 200"/>
                <a:gd name="T44" fmla="*/ 0 w 188"/>
                <a:gd name="T45" fmla="*/ 8 h 200"/>
                <a:gd name="T46" fmla="*/ 16 w 188"/>
                <a:gd name="T47" fmla="*/ 124 h 200"/>
                <a:gd name="T48" fmla="*/ 16 w 188"/>
                <a:gd name="T49" fmla="*/ 124 h 200"/>
                <a:gd name="T50" fmla="*/ 140 w 188"/>
                <a:gd name="T51" fmla="*/ 96 h 200"/>
                <a:gd name="T52" fmla="*/ 120 w 188"/>
                <a:gd name="T53" fmla="*/ 116 h 200"/>
                <a:gd name="T54" fmla="*/ 120 w 188"/>
                <a:gd name="T55" fmla="*/ 96 h 200"/>
                <a:gd name="T56" fmla="*/ 60 w 188"/>
                <a:gd name="T57" fmla="*/ 116 h 200"/>
                <a:gd name="T58" fmla="*/ 80 w 188"/>
                <a:gd name="T59" fmla="*/ 116 h 200"/>
                <a:gd name="T60" fmla="*/ 40 w 188"/>
                <a:gd name="T61" fmla="*/ 96 h 200"/>
                <a:gd name="T62" fmla="*/ 20 w 188"/>
                <a:gd name="T63" fmla="*/ 76 h 200"/>
                <a:gd name="T64" fmla="*/ 40 w 188"/>
                <a:gd name="T65" fmla="*/ 76 h 200"/>
                <a:gd name="T66" fmla="*/ 20 w 188"/>
                <a:gd name="T67" fmla="*/ 16 h 200"/>
                <a:gd name="T68" fmla="*/ 40 w 188"/>
                <a:gd name="T69" fmla="*/ 36 h 200"/>
                <a:gd name="T70" fmla="*/ 60 w 188"/>
                <a:gd name="T71" fmla="*/ 16 h 200"/>
                <a:gd name="T72" fmla="*/ 80 w 188"/>
                <a:gd name="T73" fmla="*/ 36 h 200"/>
                <a:gd name="T74" fmla="*/ 100 w 188"/>
                <a:gd name="T75" fmla="*/ 16 h 200"/>
                <a:gd name="T76" fmla="*/ 120 w 188"/>
                <a:gd name="T77" fmla="*/ 36 h 200"/>
                <a:gd name="T78" fmla="*/ 140 w 188"/>
                <a:gd name="T79" fmla="*/ 16 h 200"/>
                <a:gd name="T80" fmla="*/ 160 w 188"/>
                <a:gd name="T81" fmla="*/ 36 h 200"/>
                <a:gd name="T82" fmla="*/ 20 w 188"/>
                <a:gd name="T83" fmla="*/ 8 h 200"/>
                <a:gd name="T84" fmla="*/ 20 w 188"/>
                <a:gd name="T85" fmla="*/ 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" h="200">
                  <a:moveTo>
                    <a:pt x="168" y="124"/>
                  </a:moveTo>
                  <a:cubicBezTo>
                    <a:pt x="168" y="124"/>
                    <a:pt x="57" y="124"/>
                    <a:pt x="20" y="12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71" y="116"/>
                    <a:pt x="180" y="107"/>
                    <a:pt x="180" y="96"/>
                  </a:cubicBezTo>
                  <a:cubicBezTo>
                    <a:pt x="160" y="96"/>
                    <a:pt x="160" y="96"/>
                    <a:pt x="160" y="96"/>
                  </a:cubicBezTo>
                  <a:cubicBezTo>
                    <a:pt x="160" y="76"/>
                    <a:pt x="160" y="76"/>
                    <a:pt x="160" y="76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80" y="25"/>
                    <a:pt x="171" y="16"/>
                    <a:pt x="16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57" y="8"/>
                    <a:pt x="168" y="8"/>
                    <a:pt x="168" y="8"/>
                  </a:cubicBezTo>
                  <a:cubicBezTo>
                    <a:pt x="179" y="8"/>
                    <a:pt x="188" y="17"/>
                    <a:pt x="188" y="28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115"/>
                    <a:pt x="179" y="124"/>
                    <a:pt x="168" y="124"/>
                  </a:cubicBezTo>
                  <a:close/>
                  <a:moveTo>
                    <a:pt x="120" y="56"/>
                  </a:moveTo>
                  <a:cubicBezTo>
                    <a:pt x="120" y="36"/>
                    <a:pt x="120" y="36"/>
                    <a:pt x="120" y="36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140" y="56"/>
                    <a:pt x="140" y="56"/>
                    <a:pt x="140" y="56"/>
                  </a:cubicBezTo>
                  <a:lnTo>
                    <a:pt x="120" y="56"/>
                  </a:lnTo>
                  <a:close/>
                  <a:moveTo>
                    <a:pt x="80" y="56"/>
                  </a:moveTo>
                  <a:cubicBezTo>
                    <a:pt x="80" y="36"/>
                    <a:pt x="80" y="36"/>
                    <a:pt x="8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56"/>
                    <a:pt x="100" y="56"/>
                    <a:pt x="100" y="56"/>
                  </a:cubicBezTo>
                  <a:lnTo>
                    <a:pt x="80" y="56"/>
                  </a:lnTo>
                  <a:close/>
                  <a:moveTo>
                    <a:pt x="40" y="56"/>
                  </a:moveTo>
                  <a:cubicBezTo>
                    <a:pt x="40" y="36"/>
                    <a:pt x="40" y="36"/>
                    <a:pt x="4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56"/>
                    <a:pt x="60" y="56"/>
                    <a:pt x="60" y="56"/>
                  </a:cubicBezTo>
                  <a:lnTo>
                    <a:pt x="40" y="56"/>
                  </a:lnTo>
                  <a:close/>
                  <a:moveTo>
                    <a:pt x="60" y="96"/>
                  </a:moveTo>
                  <a:cubicBezTo>
                    <a:pt x="40" y="96"/>
                    <a:pt x="40" y="96"/>
                    <a:pt x="40" y="96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60" y="76"/>
                    <a:pt x="60" y="76"/>
                    <a:pt x="60" y="76"/>
                  </a:cubicBezTo>
                  <a:lnTo>
                    <a:pt x="60" y="96"/>
                  </a:lnTo>
                  <a:close/>
                  <a:moveTo>
                    <a:pt x="100" y="76"/>
                  </a:moveTo>
                  <a:cubicBezTo>
                    <a:pt x="100" y="96"/>
                    <a:pt x="100" y="96"/>
                    <a:pt x="100" y="9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80" y="76"/>
                    <a:pt x="80" y="76"/>
                    <a:pt x="80" y="76"/>
                  </a:cubicBezTo>
                  <a:lnTo>
                    <a:pt x="100" y="76"/>
                  </a:lnTo>
                  <a:close/>
                  <a:moveTo>
                    <a:pt x="140" y="76"/>
                  </a:moveTo>
                  <a:cubicBezTo>
                    <a:pt x="140" y="96"/>
                    <a:pt x="140" y="96"/>
                    <a:pt x="140" y="96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120" y="76"/>
                    <a:pt x="120" y="76"/>
                    <a:pt x="120" y="76"/>
                  </a:cubicBezTo>
                  <a:lnTo>
                    <a:pt x="140" y="76"/>
                  </a:lnTo>
                  <a:close/>
                  <a:moveTo>
                    <a:pt x="140" y="56"/>
                  </a:moveTo>
                  <a:cubicBezTo>
                    <a:pt x="160" y="56"/>
                    <a:pt x="160" y="56"/>
                    <a:pt x="160" y="56"/>
                  </a:cubicBezTo>
                  <a:cubicBezTo>
                    <a:pt x="160" y="76"/>
                    <a:pt x="160" y="76"/>
                    <a:pt x="160" y="76"/>
                  </a:cubicBezTo>
                  <a:cubicBezTo>
                    <a:pt x="140" y="76"/>
                    <a:pt x="140" y="76"/>
                    <a:pt x="140" y="76"/>
                  </a:cubicBezTo>
                  <a:lnTo>
                    <a:pt x="140" y="56"/>
                  </a:lnTo>
                  <a:close/>
                  <a:moveTo>
                    <a:pt x="100" y="7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120" y="76"/>
                    <a:pt x="120" y="76"/>
                    <a:pt x="120" y="76"/>
                  </a:cubicBezTo>
                  <a:lnTo>
                    <a:pt x="100" y="76"/>
                  </a:lnTo>
                  <a:close/>
                  <a:moveTo>
                    <a:pt x="60" y="76"/>
                  </a:moveTo>
                  <a:cubicBezTo>
                    <a:pt x="60" y="56"/>
                    <a:pt x="60" y="56"/>
                    <a:pt x="60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0" y="76"/>
                    <a:pt x="80" y="76"/>
                    <a:pt x="80" y="76"/>
                  </a:cubicBezTo>
                  <a:lnTo>
                    <a:pt x="60" y="76"/>
                  </a:lnTo>
                  <a:close/>
                  <a:moveTo>
                    <a:pt x="16" y="124"/>
                  </a:moveTo>
                  <a:cubicBezTo>
                    <a:pt x="16" y="192"/>
                    <a:pt x="16" y="192"/>
                    <a:pt x="16" y="192"/>
                  </a:cubicBezTo>
                  <a:cubicBezTo>
                    <a:pt x="16" y="196"/>
                    <a:pt x="12" y="200"/>
                    <a:pt x="8" y="200"/>
                  </a:cubicBezTo>
                  <a:cubicBezTo>
                    <a:pt x="3" y="200"/>
                    <a:pt x="0" y="196"/>
                    <a:pt x="0" y="19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7" y="124"/>
                    <a:pt x="18" y="124"/>
                    <a:pt x="20" y="124"/>
                  </a:cubicBezTo>
                  <a:cubicBezTo>
                    <a:pt x="20" y="124"/>
                    <a:pt x="20" y="124"/>
                    <a:pt x="20" y="124"/>
                  </a:cubicBezTo>
                  <a:cubicBezTo>
                    <a:pt x="18" y="124"/>
                    <a:pt x="17" y="124"/>
                    <a:pt x="16" y="124"/>
                  </a:cubicBezTo>
                  <a:close/>
                  <a:moveTo>
                    <a:pt x="160" y="116"/>
                  </a:moveTo>
                  <a:cubicBezTo>
                    <a:pt x="140" y="116"/>
                    <a:pt x="140" y="116"/>
                    <a:pt x="140" y="11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60" y="96"/>
                    <a:pt x="160" y="96"/>
                    <a:pt x="160" y="96"/>
                  </a:cubicBezTo>
                  <a:lnTo>
                    <a:pt x="160" y="116"/>
                  </a:lnTo>
                  <a:close/>
                  <a:moveTo>
                    <a:pt x="120" y="116"/>
                  </a:moveTo>
                  <a:cubicBezTo>
                    <a:pt x="100" y="116"/>
                    <a:pt x="100" y="116"/>
                    <a:pt x="100" y="11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120" y="96"/>
                    <a:pt x="120" y="96"/>
                    <a:pt x="120" y="96"/>
                  </a:cubicBezTo>
                  <a:lnTo>
                    <a:pt x="120" y="116"/>
                  </a:lnTo>
                  <a:close/>
                  <a:moveTo>
                    <a:pt x="80" y="116"/>
                  </a:moveTo>
                  <a:cubicBezTo>
                    <a:pt x="60" y="116"/>
                    <a:pt x="60" y="116"/>
                    <a:pt x="60" y="11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80" y="96"/>
                    <a:pt x="80" y="96"/>
                    <a:pt x="80" y="96"/>
                  </a:cubicBezTo>
                  <a:lnTo>
                    <a:pt x="80" y="116"/>
                  </a:lnTo>
                  <a:close/>
                  <a:moveTo>
                    <a:pt x="20" y="116"/>
                  </a:moveTo>
                  <a:cubicBezTo>
                    <a:pt x="20" y="96"/>
                    <a:pt x="20" y="96"/>
                    <a:pt x="2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0" y="116"/>
                    <a:pt x="40" y="116"/>
                    <a:pt x="40" y="116"/>
                  </a:cubicBezTo>
                  <a:lnTo>
                    <a:pt x="20" y="116"/>
                  </a:lnTo>
                  <a:close/>
                  <a:moveTo>
                    <a:pt x="20" y="76"/>
                  </a:moveTo>
                  <a:cubicBezTo>
                    <a:pt x="20" y="56"/>
                    <a:pt x="20" y="56"/>
                    <a:pt x="2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76"/>
                    <a:pt x="40" y="76"/>
                    <a:pt x="40" y="76"/>
                  </a:cubicBezTo>
                  <a:lnTo>
                    <a:pt x="20" y="76"/>
                  </a:lnTo>
                  <a:close/>
                  <a:moveTo>
                    <a:pt x="20" y="36"/>
                  </a:moveTo>
                  <a:cubicBezTo>
                    <a:pt x="20" y="16"/>
                    <a:pt x="20" y="16"/>
                    <a:pt x="20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60" y="36"/>
                  </a:moveTo>
                  <a:cubicBezTo>
                    <a:pt x="60" y="16"/>
                    <a:pt x="60" y="16"/>
                    <a:pt x="60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100" y="36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00" y="36"/>
                    <a:pt x="100" y="36"/>
                    <a:pt x="100" y="36"/>
                  </a:cubicBezTo>
                  <a:close/>
                  <a:moveTo>
                    <a:pt x="140" y="36"/>
                  </a:moveTo>
                  <a:cubicBezTo>
                    <a:pt x="140" y="16"/>
                    <a:pt x="140" y="16"/>
                    <a:pt x="140" y="16"/>
                  </a:cubicBezTo>
                  <a:cubicBezTo>
                    <a:pt x="160" y="16"/>
                    <a:pt x="160" y="16"/>
                    <a:pt x="160" y="16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40" y="36"/>
                    <a:pt x="140" y="36"/>
                    <a:pt x="140" y="36"/>
                  </a:cubicBezTo>
                  <a:close/>
                  <a:moveTo>
                    <a:pt x="20" y="8"/>
                  </a:moveTo>
                  <a:cubicBezTo>
                    <a:pt x="20" y="8"/>
                    <a:pt x="20" y="8"/>
                    <a:pt x="20" y="8"/>
                  </a:cubicBezTo>
                  <a:cubicBezTo>
                    <a:pt x="15" y="8"/>
                    <a:pt x="16" y="8"/>
                    <a:pt x="20" y="8"/>
                  </a:cubicBezTo>
                  <a:close/>
                  <a:moveTo>
                    <a:pt x="20" y="8"/>
                  </a:moveTo>
                  <a:cubicBezTo>
                    <a:pt x="20" y="8"/>
                    <a:pt x="20" y="8"/>
                    <a:pt x="20" y="8"/>
                  </a:cubicBezTo>
                  <a:cubicBezTo>
                    <a:pt x="43" y="8"/>
                    <a:pt x="27" y="8"/>
                    <a:pt x="20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507182" y="1983305"/>
            <a:ext cx="1817388" cy="1817388"/>
            <a:chOff x="6457627" y="1877786"/>
            <a:chExt cx="1512168" cy="1512168"/>
          </a:xfrm>
        </p:grpSpPr>
        <p:sp>
          <p:nvSpPr>
            <p:cNvPr id="34" name="椭圆 33"/>
            <p:cNvSpPr/>
            <p:nvPr/>
          </p:nvSpPr>
          <p:spPr>
            <a:xfrm>
              <a:off x="6457627" y="1877786"/>
              <a:ext cx="1512168" cy="1512168"/>
            </a:xfrm>
            <a:prstGeom prst="ellipse">
              <a:avLst/>
            </a:prstGeom>
            <a:solidFill>
              <a:srgbClr val="303F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" name="Freeform 96"/>
            <p:cNvSpPr>
              <a:spLocks noEditPoints="1"/>
            </p:cNvSpPr>
            <p:nvPr/>
          </p:nvSpPr>
          <p:spPr bwMode="auto">
            <a:xfrm>
              <a:off x="6946586" y="2340138"/>
              <a:ext cx="534250" cy="534250"/>
            </a:xfrm>
            <a:custGeom>
              <a:avLst/>
              <a:gdLst>
                <a:gd name="T0" fmla="*/ 140 w 200"/>
                <a:gd name="T1" fmla="*/ 200 h 200"/>
                <a:gd name="T2" fmla="*/ 140 w 200"/>
                <a:gd name="T3" fmla="*/ 184 h 200"/>
                <a:gd name="T4" fmla="*/ 200 w 200"/>
                <a:gd name="T5" fmla="*/ 184 h 200"/>
                <a:gd name="T6" fmla="*/ 200 w 200"/>
                <a:gd name="T7" fmla="*/ 200 h 200"/>
                <a:gd name="T8" fmla="*/ 140 w 200"/>
                <a:gd name="T9" fmla="*/ 200 h 200"/>
                <a:gd name="T10" fmla="*/ 160 w 200"/>
                <a:gd name="T11" fmla="*/ 87 h 200"/>
                <a:gd name="T12" fmla="*/ 40 w 200"/>
                <a:gd name="T13" fmla="*/ 87 h 200"/>
                <a:gd name="T14" fmla="*/ 40 w 200"/>
                <a:gd name="T15" fmla="*/ 180 h 200"/>
                <a:gd name="T16" fmla="*/ 20 w 200"/>
                <a:gd name="T17" fmla="*/ 180 h 200"/>
                <a:gd name="T18" fmla="*/ 20 w 200"/>
                <a:gd name="T19" fmla="*/ 10 h 200"/>
                <a:gd name="T20" fmla="*/ 30 w 200"/>
                <a:gd name="T21" fmla="*/ 0 h 200"/>
                <a:gd name="T22" fmla="*/ 40 w 200"/>
                <a:gd name="T23" fmla="*/ 10 h 200"/>
                <a:gd name="T24" fmla="*/ 40 w 200"/>
                <a:gd name="T25" fmla="*/ 28 h 200"/>
                <a:gd name="T26" fmla="*/ 160 w 200"/>
                <a:gd name="T27" fmla="*/ 28 h 200"/>
                <a:gd name="T28" fmla="*/ 160 w 200"/>
                <a:gd name="T29" fmla="*/ 10 h 200"/>
                <a:gd name="T30" fmla="*/ 170 w 200"/>
                <a:gd name="T31" fmla="*/ 0 h 200"/>
                <a:gd name="T32" fmla="*/ 180 w 200"/>
                <a:gd name="T33" fmla="*/ 10 h 200"/>
                <a:gd name="T34" fmla="*/ 180 w 200"/>
                <a:gd name="T35" fmla="*/ 180 h 200"/>
                <a:gd name="T36" fmla="*/ 160 w 200"/>
                <a:gd name="T37" fmla="*/ 180 h 200"/>
                <a:gd name="T38" fmla="*/ 160 w 200"/>
                <a:gd name="T39" fmla="*/ 87 h 200"/>
                <a:gd name="T40" fmla="*/ 140 w 200"/>
                <a:gd name="T41" fmla="*/ 40 h 200"/>
                <a:gd name="T42" fmla="*/ 140 w 200"/>
                <a:gd name="T43" fmla="*/ 60 h 200"/>
                <a:gd name="T44" fmla="*/ 120 w 200"/>
                <a:gd name="T45" fmla="*/ 60 h 200"/>
                <a:gd name="T46" fmla="*/ 120 w 200"/>
                <a:gd name="T47" fmla="*/ 40 h 200"/>
                <a:gd name="T48" fmla="*/ 100 w 200"/>
                <a:gd name="T49" fmla="*/ 40 h 200"/>
                <a:gd name="T50" fmla="*/ 100 w 200"/>
                <a:gd name="T51" fmla="*/ 60 h 200"/>
                <a:gd name="T52" fmla="*/ 80 w 200"/>
                <a:gd name="T53" fmla="*/ 60 h 200"/>
                <a:gd name="T54" fmla="*/ 80 w 200"/>
                <a:gd name="T55" fmla="*/ 40 h 200"/>
                <a:gd name="T56" fmla="*/ 60 w 200"/>
                <a:gd name="T57" fmla="*/ 40 h 200"/>
                <a:gd name="T58" fmla="*/ 60 w 200"/>
                <a:gd name="T59" fmla="*/ 60 h 200"/>
                <a:gd name="T60" fmla="*/ 40 w 200"/>
                <a:gd name="T61" fmla="*/ 60 h 200"/>
                <a:gd name="T62" fmla="*/ 40 w 200"/>
                <a:gd name="T63" fmla="*/ 80 h 200"/>
                <a:gd name="T64" fmla="*/ 60 w 200"/>
                <a:gd name="T65" fmla="*/ 80 h 200"/>
                <a:gd name="T66" fmla="*/ 60 w 200"/>
                <a:gd name="T67" fmla="*/ 60 h 200"/>
                <a:gd name="T68" fmla="*/ 80 w 200"/>
                <a:gd name="T69" fmla="*/ 60 h 200"/>
                <a:gd name="T70" fmla="*/ 80 w 200"/>
                <a:gd name="T71" fmla="*/ 80 h 200"/>
                <a:gd name="T72" fmla="*/ 100 w 200"/>
                <a:gd name="T73" fmla="*/ 80 h 200"/>
                <a:gd name="T74" fmla="*/ 100 w 200"/>
                <a:gd name="T75" fmla="*/ 60 h 200"/>
                <a:gd name="T76" fmla="*/ 120 w 200"/>
                <a:gd name="T77" fmla="*/ 60 h 200"/>
                <a:gd name="T78" fmla="*/ 120 w 200"/>
                <a:gd name="T79" fmla="*/ 80 h 200"/>
                <a:gd name="T80" fmla="*/ 140 w 200"/>
                <a:gd name="T81" fmla="*/ 80 h 200"/>
                <a:gd name="T82" fmla="*/ 140 w 200"/>
                <a:gd name="T83" fmla="*/ 60 h 200"/>
                <a:gd name="T84" fmla="*/ 160 w 200"/>
                <a:gd name="T85" fmla="*/ 60 h 200"/>
                <a:gd name="T86" fmla="*/ 160 w 200"/>
                <a:gd name="T87" fmla="*/ 40 h 200"/>
                <a:gd name="T88" fmla="*/ 140 w 200"/>
                <a:gd name="T89" fmla="*/ 40 h 200"/>
                <a:gd name="T90" fmla="*/ 60 w 200"/>
                <a:gd name="T91" fmla="*/ 200 h 200"/>
                <a:gd name="T92" fmla="*/ 0 w 200"/>
                <a:gd name="T93" fmla="*/ 200 h 200"/>
                <a:gd name="T94" fmla="*/ 0 w 200"/>
                <a:gd name="T95" fmla="*/ 184 h 200"/>
                <a:gd name="T96" fmla="*/ 60 w 200"/>
                <a:gd name="T97" fmla="*/ 184 h 200"/>
                <a:gd name="T98" fmla="*/ 60 w 200"/>
                <a:gd name="T99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0" h="200">
                  <a:moveTo>
                    <a:pt x="140" y="200"/>
                  </a:moveTo>
                  <a:cubicBezTo>
                    <a:pt x="140" y="184"/>
                    <a:pt x="140" y="184"/>
                    <a:pt x="140" y="184"/>
                  </a:cubicBezTo>
                  <a:cubicBezTo>
                    <a:pt x="200" y="184"/>
                    <a:pt x="200" y="184"/>
                    <a:pt x="200" y="184"/>
                  </a:cubicBezTo>
                  <a:cubicBezTo>
                    <a:pt x="200" y="200"/>
                    <a:pt x="200" y="200"/>
                    <a:pt x="200" y="200"/>
                  </a:cubicBezTo>
                  <a:lnTo>
                    <a:pt x="140" y="200"/>
                  </a:lnTo>
                  <a:close/>
                  <a:moveTo>
                    <a:pt x="160" y="87"/>
                  </a:moveTo>
                  <a:cubicBezTo>
                    <a:pt x="40" y="87"/>
                    <a:pt x="40" y="87"/>
                    <a:pt x="40" y="87"/>
                  </a:cubicBezTo>
                  <a:cubicBezTo>
                    <a:pt x="40" y="180"/>
                    <a:pt x="40" y="180"/>
                    <a:pt x="40" y="180"/>
                  </a:cubicBezTo>
                  <a:cubicBezTo>
                    <a:pt x="20" y="180"/>
                    <a:pt x="20" y="180"/>
                    <a:pt x="20" y="18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4"/>
                    <a:pt x="24" y="0"/>
                    <a:pt x="30" y="0"/>
                  </a:cubicBezTo>
                  <a:cubicBezTo>
                    <a:pt x="35" y="0"/>
                    <a:pt x="40" y="4"/>
                    <a:pt x="40" y="10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60" y="10"/>
                    <a:pt x="160" y="10"/>
                    <a:pt x="160" y="10"/>
                  </a:cubicBezTo>
                  <a:cubicBezTo>
                    <a:pt x="160" y="4"/>
                    <a:pt x="164" y="0"/>
                    <a:pt x="170" y="0"/>
                  </a:cubicBezTo>
                  <a:cubicBezTo>
                    <a:pt x="175" y="0"/>
                    <a:pt x="180" y="4"/>
                    <a:pt x="180" y="10"/>
                  </a:cubicBezTo>
                  <a:cubicBezTo>
                    <a:pt x="180" y="180"/>
                    <a:pt x="180" y="180"/>
                    <a:pt x="180" y="180"/>
                  </a:cubicBezTo>
                  <a:cubicBezTo>
                    <a:pt x="160" y="180"/>
                    <a:pt x="160" y="180"/>
                    <a:pt x="160" y="180"/>
                  </a:cubicBezTo>
                  <a:lnTo>
                    <a:pt x="160" y="87"/>
                  </a:lnTo>
                  <a:close/>
                  <a:moveTo>
                    <a:pt x="140" y="40"/>
                  </a:moveTo>
                  <a:cubicBezTo>
                    <a:pt x="140" y="60"/>
                    <a:pt x="140" y="60"/>
                    <a:pt x="140" y="60"/>
                  </a:cubicBezTo>
                  <a:cubicBezTo>
                    <a:pt x="120" y="60"/>
                    <a:pt x="120" y="60"/>
                    <a:pt x="120" y="6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0" y="60"/>
                    <a:pt x="100" y="60"/>
                    <a:pt x="10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100" y="60"/>
                    <a:pt x="100" y="60"/>
                    <a:pt x="100" y="60"/>
                  </a:cubicBezTo>
                  <a:cubicBezTo>
                    <a:pt x="120" y="60"/>
                    <a:pt x="120" y="60"/>
                    <a:pt x="120" y="6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60" y="40"/>
                    <a:pt x="160" y="40"/>
                    <a:pt x="160" y="40"/>
                  </a:cubicBezTo>
                  <a:lnTo>
                    <a:pt x="140" y="40"/>
                  </a:lnTo>
                  <a:close/>
                  <a:moveTo>
                    <a:pt x="60" y="200"/>
                  </a:moveTo>
                  <a:cubicBezTo>
                    <a:pt x="0" y="200"/>
                    <a:pt x="0" y="200"/>
                    <a:pt x="0" y="200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60" y="184"/>
                    <a:pt x="60" y="184"/>
                    <a:pt x="60" y="184"/>
                  </a:cubicBezTo>
                  <a:lnTo>
                    <a:pt x="60" y="2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000609" y="2249621"/>
            <a:ext cx="1390358" cy="1390358"/>
            <a:chOff x="4000609" y="2249621"/>
            <a:chExt cx="1390358" cy="1390358"/>
          </a:xfrm>
        </p:grpSpPr>
        <p:grpSp>
          <p:nvGrpSpPr>
            <p:cNvPr id="27" name="组合 26"/>
            <p:cNvGrpSpPr/>
            <p:nvPr/>
          </p:nvGrpSpPr>
          <p:grpSpPr>
            <a:xfrm>
              <a:off x="4000609" y="2249621"/>
              <a:ext cx="1390358" cy="1390358"/>
              <a:chOff x="4416945" y="2276872"/>
              <a:chExt cx="1008112" cy="1008112"/>
            </a:xfrm>
            <a:solidFill>
              <a:srgbClr val="202A36"/>
            </a:solidFill>
          </p:grpSpPr>
          <p:sp>
            <p:nvSpPr>
              <p:cNvPr id="28" name="椭圆 27"/>
              <p:cNvSpPr/>
              <p:nvPr/>
            </p:nvSpPr>
            <p:spPr>
              <a:xfrm>
                <a:off x="4416945" y="2276872"/>
                <a:ext cx="1008112" cy="100811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Freeform 92"/>
              <p:cNvSpPr>
                <a:spLocks noEditPoints="1"/>
              </p:cNvSpPr>
              <p:nvPr/>
            </p:nvSpPr>
            <p:spPr bwMode="auto">
              <a:xfrm>
                <a:off x="4711366" y="2556649"/>
                <a:ext cx="433530" cy="443327"/>
              </a:xfrm>
              <a:custGeom>
                <a:avLst/>
                <a:gdLst>
                  <a:gd name="T0" fmla="*/ 161 w 195"/>
                  <a:gd name="T1" fmla="*/ 101 h 200"/>
                  <a:gd name="T2" fmla="*/ 152 w 195"/>
                  <a:gd name="T3" fmla="*/ 99 h 200"/>
                  <a:gd name="T4" fmla="*/ 159 w 195"/>
                  <a:gd name="T5" fmla="*/ 87 h 200"/>
                  <a:gd name="T6" fmla="*/ 161 w 195"/>
                  <a:gd name="T7" fmla="*/ 87 h 200"/>
                  <a:gd name="T8" fmla="*/ 184 w 195"/>
                  <a:gd name="T9" fmla="*/ 46 h 200"/>
                  <a:gd name="T10" fmla="*/ 164 w 195"/>
                  <a:gd name="T11" fmla="*/ 23 h 200"/>
                  <a:gd name="T12" fmla="*/ 164 w 195"/>
                  <a:gd name="T13" fmla="*/ 9 h 200"/>
                  <a:gd name="T14" fmla="*/ 195 w 195"/>
                  <a:gd name="T15" fmla="*/ 46 h 200"/>
                  <a:gd name="T16" fmla="*/ 161 w 195"/>
                  <a:gd name="T17" fmla="*/ 101 h 200"/>
                  <a:gd name="T18" fmla="*/ 98 w 195"/>
                  <a:gd name="T19" fmla="*/ 130 h 200"/>
                  <a:gd name="T20" fmla="*/ 36 w 195"/>
                  <a:gd name="T21" fmla="*/ 40 h 200"/>
                  <a:gd name="T22" fmla="*/ 36 w 195"/>
                  <a:gd name="T23" fmla="*/ 0 h 200"/>
                  <a:gd name="T24" fmla="*/ 160 w 195"/>
                  <a:gd name="T25" fmla="*/ 0 h 200"/>
                  <a:gd name="T26" fmla="*/ 160 w 195"/>
                  <a:gd name="T27" fmla="*/ 40 h 200"/>
                  <a:gd name="T28" fmla="*/ 98 w 195"/>
                  <a:gd name="T29" fmla="*/ 130 h 200"/>
                  <a:gd name="T30" fmla="*/ 67 w 195"/>
                  <a:gd name="T31" fmla="*/ 12 h 200"/>
                  <a:gd name="T32" fmla="*/ 52 w 195"/>
                  <a:gd name="T33" fmla="*/ 12 h 200"/>
                  <a:gd name="T34" fmla="*/ 99 w 195"/>
                  <a:gd name="T35" fmla="*/ 119 h 200"/>
                  <a:gd name="T36" fmla="*/ 67 w 195"/>
                  <a:gd name="T37" fmla="*/ 12 h 200"/>
                  <a:gd name="T38" fmla="*/ 34 w 195"/>
                  <a:gd name="T39" fmla="*/ 87 h 200"/>
                  <a:gd name="T40" fmla="*/ 36 w 195"/>
                  <a:gd name="T41" fmla="*/ 87 h 200"/>
                  <a:gd name="T42" fmla="*/ 43 w 195"/>
                  <a:gd name="T43" fmla="*/ 99 h 200"/>
                  <a:gd name="T44" fmla="*/ 34 w 195"/>
                  <a:gd name="T45" fmla="*/ 101 h 200"/>
                  <a:gd name="T46" fmla="*/ 0 w 195"/>
                  <a:gd name="T47" fmla="*/ 46 h 200"/>
                  <a:gd name="T48" fmla="*/ 31 w 195"/>
                  <a:gd name="T49" fmla="*/ 9 h 200"/>
                  <a:gd name="T50" fmla="*/ 31 w 195"/>
                  <a:gd name="T51" fmla="*/ 23 h 200"/>
                  <a:gd name="T52" fmla="*/ 11 w 195"/>
                  <a:gd name="T53" fmla="*/ 46 h 200"/>
                  <a:gd name="T54" fmla="*/ 34 w 195"/>
                  <a:gd name="T55" fmla="*/ 87 h 200"/>
                  <a:gd name="T56" fmla="*/ 87 w 195"/>
                  <a:gd name="T57" fmla="*/ 147 h 200"/>
                  <a:gd name="T58" fmla="*/ 97 w 195"/>
                  <a:gd name="T59" fmla="*/ 136 h 200"/>
                  <a:gd name="T60" fmla="*/ 108 w 195"/>
                  <a:gd name="T61" fmla="*/ 147 h 200"/>
                  <a:gd name="T62" fmla="*/ 97 w 195"/>
                  <a:gd name="T63" fmla="*/ 157 h 200"/>
                  <a:gd name="T64" fmla="*/ 87 w 195"/>
                  <a:gd name="T65" fmla="*/ 147 h 200"/>
                  <a:gd name="T66" fmla="*/ 128 w 195"/>
                  <a:gd name="T67" fmla="*/ 170 h 200"/>
                  <a:gd name="T68" fmla="*/ 118 w 195"/>
                  <a:gd name="T69" fmla="*/ 180 h 200"/>
                  <a:gd name="T70" fmla="*/ 78 w 195"/>
                  <a:gd name="T71" fmla="*/ 180 h 200"/>
                  <a:gd name="T72" fmla="*/ 68 w 195"/>
                  <a:gd name="T73" fmla="*/ 170 h 200"/>
                  <a:gd name="T74" fmla="*/ 78 w 195"/>
                  <a:gd name="T75" fmla="*/ 160 h 200"/>
                  <a:gd name="T76" fmla="*/ 118 w 195"/>
                  <a:gd name="T77" fmla="*/ 160 h 200"/>
                  <a:gd name="T78" fmla="*/ 128 w 195"/>
                  <a:gd name="T79" fmla="*/ 170 h 200"/>
                  <a:gd name="T80" fmla="*/ 58 w 195"/>
                  <a:gd name="T81" fmla="*/ 184 h 200"/>
                  <a:gd name="T82" fmla="*/ 134 w 195"/>
                  <a:gd name="T83" fmla="*/ 184 h 200"/>
                  <a:gd name="T84" fmla="*/ 144 w 195"/>
                  <a:gd name="T85" fmla="*/ 200 h 200"/>
                  <a:gd name="T86" fmla="*/ 48 w 195"/>
                  <a:gd name="T87" fmla="*/ 200 h 200"/>
                  <a:gd name="T88" fmla="*/ 58 w 195"/>
                  <a:gd name="T89" fmla="*/ 18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00">
                    <a:moveTo>
                      <a:pt x="161" y="101"/>
                    </a:moveTo>
                    <a:cubicBezTo>
                      <a:pt x="158" y="101"/>
                      <a:pt x="155" y="100"/>
                      <a:pt x="152" y="99"/>
                    </a:cubicBezTo>
                    <a:cubicBezTo>
                      <a:pt x="155" y="96"/>
                      <a:pt x="157" y="92"/>
                      <a:pt x="159" y="87"/>
                    </a:cubicBezTo>
                    <a:cubicBezTo>
                      <a:pt x="159" y="87"/>
                      <a:pt x="160" y="87"/>
                      <a:pt x="161" y="87"/>
                    </a:cubicBezTo>
                    <a:cubicBezTo>
                      <a:pt x="176" y="87"/>
                      <a:pt x="184" y="64"/>
                      <a:pt x="184" y="46"/>
                    </a:cubicBezTo>
                    <a:cubicBezTo>
                      <a:pt x="184" y="31"/>
                      <a:pt x="175" y="23"/>
                      <a:pt x="164" y="23"/>
                    </a:cubicBezTo>
                    <a:cubicBezTo>
                      <a:pt x="164" y="18"/>
                      <a:pt x="164" y="13"/>
                      <a:pt x="164" y="9"/>
                    </a:cubicBezTo>
                    <a:cubicBezTo>
                      <a:pt x="181" y="9"/>
                      <a:pt x="195" y="23"/>
                      <a:pt x="195" y="46"/>
                    </a:cubicBezTo>
                    <a:cubicBezTo>
                      <a:pt x="195" y="71"/>
                      <a:pt x="182" y="101"/>
                      <a:pt x="161" y="101"/>
                    </a:cubicBezTo>
                    <a:close/>
                    <a:moveTo>
                      <a:pt x="98" y="130"/>
                    </a:moveTo>
                    <a:cubicBezTo>
                      <a:pt x="65" y="130"/>
                      <a:pt x="36" y="90"/>
                      <a:pt x="36" y="40"/>
                    </a:cubicBezTo>
                    <a:cubicBezTo>
                      <a:pt x="36" y="37"/>
                      <a:pt x="36" y="3"/>
                      <a:pt x="36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160" y="3"/>
                      <a:pt x="160" y="37"/>
                      <a:pt x="160" y="40"/>
                    </a:cubicBezTo>
                    <a:cubicBezTo>
                      <a:pt x="160" y="90"/>
                      <a:pt x="131" y="130"/>
                      <a:pt x="98" y="130"/>
                    </a:cubicBezTo>
                    <a:close/>
                    <a:moveTo>
                      <a:pt x="67" y="12"/>
                    </a:moveTo>
                    <a:cubicBezTo>
                      <a:pt x="52" y="12"/>
                      <a:pt x="52" y="12"/>
                      <a:pt x="52" y="12"/>
                    </a:cubicBezTo>
                    <a:cubicBezTo>
                      <a:pt x="52" y="12"/>
                      <a:pt x="50" y="116"/>
                      <a:pt x="99" y="119"/>
                    </a:cubicBezTo>
                    <a:cubicBezTo>
                      <a:pt x="62" y="92"/>
                      <a:pt x="67" y="12"/>
                      <a:pt x="67" y="12"/>
                    </a:cubicBezTo>
                    <a:close/>
                    <a:moveTo>
                      <a:pt x="34" y="87"/>
                    </a:moveTo>
                    <a:cubicBezTo>
                      <a:pt x="35" y="87"/>
                      <a:pt x="36" y="87"/>
                      <a:pt x="36" y="87"/>
                    </a:cubicBezTo>
                    <a:cubicBezTo>
                      <a:pt x="38" y="92"/>
                      <a:pt x="40" y="96"/>
                      <a:pt x="43" y="99"/>
                    </a:cubicBezTo>
                    <a:cubicBezTo>
                      <a:pt x="40" y="100"/>
                      <a:pt x="37" y="101"/>
                      <a:pt x="34" y="101"/>
                    </a:cubicBezTo>
                    <a:cubicBezTo>
                      <a:pt x="13" y="101"/>
                      <a:pt x="0" y="71"/>
                      <a:pt x="0" y="46"/>
                    </a:cubicBezTo>
                    <a:cubicBezTo>
                      <a:pt x="0" y="23"/>
                      <a:pt x="14" y="9"/>
                      <a:pt x="31" y="9"/>
                    </a:cubicBezTo>
                    <a:cubicBezTo>
                      <a:pt x="31" y="13"/>
                      <a:pt x="31" y="18"/>
                      <a:pt x="31" y="23"/>
                    </a:cubicBezTo>
                    <a:cubicBezTo>
                      <a:pt x="20" y="23"/>
                      <a:pt x="11" y="31"/>
                      <a:pt x="11" y="46"/>
                    </a:cubicBezTo>
                    <a:cubicBezTo>
                      <a:pt x="11" y="64"/>
                      <a:pt x="19" y="87"/>
                      <a:pt x="34" y="87"/>
                    </a:cubicBezTo>
                    <a:close/>
                    <a:moveTo>
                      <a:pt x="87" y="147"/>
                    </a:moveTo>
                    <a:cubicBezTo>
                      <a:pt x="87" y="141"/>
                      <a:pt x="91" y="136"/>
                      <a:pt x="97" y="136"/>
                    </a:cubicBezTo>
                    <a:cubicBezTo>
                      <a:pt x="103" y="136"/>
                      <a:pt x="108" y="141"/>
                      <a:pt x="108" y="147"/>
                    </a:cubicBezTo>
                    <a:cubicBezTo>
                      <a:pt x="108" y="153"/>
                      <a:pt x="103" y="157"/>
                      <a:pt x="97" y="157"/>
                    </a:cubicBezTo>
                    <a:cubicBezTo>
                      <a:pt x="91" y="157"/>
                      <a:pt x="87" y="153"/>
                      <a:pt x="87" y="147"/>
                    </a:cubicBezTo>
                    <a:close/>
                    <a:moveTo>
                      <a:pt x="128" y="170"/>
                    </a:moveTo>
                    <a:cubicBezTo>
                      <a:pt x="128" y="176"/>
                      <a:pt x="123" y="180"/>
                      <a:pt x="118" y="180"/>
                    </a:cubicBezTo>
                    <a:cubicBezTo>
                      <a:pt x="78" y="180"/>
                      <a:pt x="78" y="180"/>
                      <a:pt x="78" y="180"/>
                    </a:cubicBezTo>
                    <a:cubicBezTo>
                      <a:pt x="72" y="180"/>
                      <a:pt x="68" y="176"/>
                      <a:pt x="68" y="170"/>
                    </a:cubicBezTo>
                    <a:cubicBezTo>
                      <a:pt x="68" y="165"/>
                      <a:pt x="72" y="160"/>
                      <a:pt x="78" y="160"/>
                    </a:cubicBezTo>
                    <a:cubicBezTo>
                      <a:pt x="118" y="160"/>
                      <a:pt x="118" y="160"/>
                      <a:pt x="118" y="160"/>
                    </a:cubicBezTo>
                    <a:cubicBezTo>
                      <a:pt x="123" y="160"/>
                      <a:pt x="128" y="165"/>
                      <a:pt x="128" y="170"/>
                    </a:cubicBezTo>
                    <a:close/>
                    <a:moveTo>
                      <a:pt x="58" y="184"/>
                    </a:moveTo>
                    <a:cubicBezTo>
                      <a:pt x="134" y="184"/>
                      <a:pt x="134" y="184"/>
                      <a:pt x="134" y="184"/>
                    </a:cubicBezTo>
                    <a:cubicBezTo>
                      <a:pt x="143" y="184"/>
                      <a:pt x="144" y="195"/>
                      <a:pt x="144" y="200"/>
                    </a:cubicBezTo>
                    <a:cubicBezTo>
                      <a:pt x="102" y="200"/>
                      <a:pt x="88" y="200"/>
                      <a:pt x="48" y="200"/>
                    </a:cubicBezTo>
                    <a:cubicBezTo>
                      <a:pt x="48" y="195"/>
                      <a:pt x="48" y="184"/>
                      <a:pt x="58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3" name="Freeform 92"/>
            <p:cNvSpPr>
              <a:spLocks noEditPoints="1"/>
            </p:cNvSpPr>
            <p:nvPr/>
          </p:nvSpPr>
          <p:spPr bwMode="auto">
            <a:xfrm>
              <a:off x="4369755" y="2651614"/>
              <a:ext cx="609438" cy="623211"/>
            </a:xfrm>
            <a:custGeom>
              <a:avLst/>
              <a:gdLst>
                <a:gd name="T0" fmla="*/ 161 w 195"/>
                <a:gd name="T1" fmla="*/ 101 h 200"/>
                <a:gd name="T2" fmla="*/ 152 w 195"/>
                <a:gd name="T3" fmla="*/ 99 h 200"/>
                <a:gd name="T4" fmla="*/ 159 w 195"/>
                <a:gd name="T5" fmla="*/ 87 h 200"/>
                <a:gd name="T6" fmla="*/ 161 w 195"/>
                <a:gd name="T7" fmla="*/ 87 h 200"/>
                <a:gd name="T8" fmla="*/ 184 w 195"/>
                <a:gd name="T9" fmla="*/ 46 h 200"/>
                <a:gd name="T10" fmla="*/ 164 w 195"/>
                <a:gd name="T11" fmla="*/ 23 h 200"/>
                <a:gd name="T12" fmla="*/ 164 w 195"/>
                <a:gd name="T13" fmla="*/ 9 h 200"/>
                <a:gd name="T14" fmla="*/ 195 w 195"/>
                <a:gd name="T15" fmla="*/ 46 h 200"/>
                <a:gd name="T16" fmla="*/ 161 w 195"/>
                <a:gd name="T17" fmla="*/ 101 h 200"/>
                <a:gd name="T18" fmla="*/ 98 w 195"/>
                <a:gd name="T19" fmla="*/ 130 h 200"/>
                <a:gd name="T20" fmla="*/ 36 w 195"/>
                <a:gd name="T21" fmla="*/ 40 h 200"/>
                <a:gd name="T22" fmla="*/ 36 w 195"/>
                <a:gd name="T23" fmla="*/ 0 h 200"/>
                <a:gd name="T24" fmla="*/ 160 w 195"/>
                <a:gd name="T25" fmla="*/ 0 h 200"/>
                <a:gd name="T26" fmla="*/ 160 w 195"/>
                <a:gd name="T27" fmla="*/ 40 h 200"/>
                <a:gd name="T28" fmla="*/ 98 w 195"/>
                <a:gd name="T29" fmla="*/ 130 h 200"/>
                <a:gd name="T30" fmla="*/ 67 w 195"/>
                <a:gd name="T31" fmla="*/ 12 h 200"/>
                <a:gd name="T32" fmla="*/ 52 w 195"/>
                <a:gd name="T33" fmla="*/ 12 h 200"/>
                <a:gd name="T34" fmla="*/ 99 w 195"/>
                <a:gd name="T35" fmla="*/ 119 h 200"/>
                <a:gd name="T36" fmla="*/ 67 w 195"/>
                <a:gd name="T37" fmla="*/ 12 h 200"/>
                <a:gd name="T38" fmla="*/ 34 w 195"/>
                <a:gd name="T39" fmla="*/ 87 h 200"/>
                <a:gd name="T40" fmla="*/ 36 w 195"/>
                <a:gd name="T41" fmla="*/ 87 h 200"/>
                <a:gd name="T42" fmla="*/ 43 w 195"/>
                <a:gd name="T43" fmla="*/ 99 h 200"/>
                <a:gd name="T44" fmla="*/ 34 w 195"/>
                <a:gd name="T45" fmla="*/ 101 h 200"/>
                <a:gd name="T46" fmla="*/ 0 w 195"/>
                <a:gd name="T47" fmla="*/ 46 h 200"/>
                <a:gd name="T48" fmla="*/ 31 w 195"/>
                <a:gd name="T49" fmla="*/ 9 h 200"/>
                <a:gd name="T50" fmla="*/ 31 w 195"/>
                <a:gd name="T51" fmla="*/ 23 h 200"/>
                <a:gd name="T52" fmla="*/ 11 w 195"/>
                <a:gd name="T53" fmla="*/ 46 h 200"/>
                <a:gd name="T54" fmla="*/ 34 w 195"/>
                <a:gd name="T55" fmla="*/ 87 h 200"/>
                <a:gd name="T56" fmla="*/ 87 w 195"/>
                <a:gd name="T57" fmla="*/ 147 h 200"/>
                <a:gd name="T58" fmla="*/ 97 w 195"/>
                <a:gd name="T59" fmla="*/ 136 h 200"/>
                <a:gd name="T60" fmla="*/ 108 w 195"/>
                <a:gd name="T61" fmla="*/ 147 h 200"/>
                <a:gd name="T62" fmla="*/ 97 w 195"/>
                <a:gd name="T63" fmla="*/ 157 h 200"/>
                <a:gd name="T64" fmla="*/ 87 w 195"/>
                <a:gd name="T65" fmla="*/ 147 h 200"/>
                <a:gd name="T66" fmla="*/ 128 w 195"/>
                <a:gd name="T67" fmla="*/ 170 h 200"/>
                <a:gd name="T68" fmla="*/ 118 w 195"/>
                <a:gd name="T69" fmla="*/ 180 h 200"/>
                <a:gd name="T70" fmla="*/ 78 w 195"/>
                <a:gd name="T71" fmla="*/ 180 h 200"/>
                <a:gd name="T72" fmla="*/ 68 w 195"/>
                <a:gd name="T73" fmla="*/ 170 h 200"/>
                <a:gd name="T74" fmla="*/ 78 w 195"/>
                <a:gd name="T75" fmla="*/ 160 h 200"/>
                <a:gd name="T76" fmla="*/ 118 w 195"/>
                <a:gd name="T77" fmla="*/ 160 h 200"/>
                <a:gd name="T78" fmla="*/ 128 w 195"/>
                <a:gd name="T79" fmla="*/ 170 h 200"/>
                <a:gd name="T80" fmla="*/ 58 w 195"/>
                <a:gd name="T81" fmla="*/ 184 h 200"/>
                <a:gd name="T82" fmla="*/ 134 w 195"/>
                <a:gd name="T83" fmla="*/ 184 h 200"/>
                <a:gd name="T84" fmla="*/ 144 w 195"/>
                <a:gd name="T85" fmla="*/ 200 h 200"/>
                <a:gd name="T86" fmla="*/ 48 w 195"/>
                <a:gd name="T87" fmla="*/ 200 h 200"/>
                <a:gd name="T88" fmla="*/ 58 w 195"/>
                <a:gd name="T89" fmla="*/ 18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00">
                  <a:moveTo>
                    <a:pt x="161" y="101"/>
                  </a:moveTo>
                  <a:cubicBezTo>
                    <a:pt x="158" y="101"/>
                    <a:pt x="155" y="100"/>
                    <a:pt x="152" y="99"/>
                  </a:cubicBezTo>
                  <a:cubicBezTo>
                    <a:pt x="155" y="96"/>
                    <a:pt x="157" y="92"/>
                    <a:pt x="159" y="87"/>
                  </a:cubicBezTo>
                  <a:cubicBezTo>
                    <a:pt x="159" y="87"/>
                    <a:pt x="160" y="87"/>
                    <a:pt x="161" y="87"/>
                  </a:cubicBezTo>
                  <a:cubicBezTo>
                    <a:pt x="176" y="87"/>
                    <a:pt x="184" y="64"/>
                    <a:pt x="184" y="46"/>
                  </a:cubicBezTo>
                  <a:cubicBezTo>
                    <a:pt x="184" y="31"/>
                    <a:pt x="175" y="23"/>
                    <a:pt x="164" y="23"/>
                  </a:cubicBezTo>
                  <a:cubicBezTo>
                    <a:pt x="164" y="18"/>
                    <a:pt x="164" y="13"/>
                    <a:pt x="164" y="9"/>
                  </a:cubicBezTo>
                  <a:cubicBezTo>
                    <a:pt x="181" y="9"/>
                    <a:pt x="195" y="23"/>
                    <a:pt x="195" y="46"/>
                  </a:cubicBezTo>
                  <a:cubicBezTo>
                    <a:pt x="195" y="71"/>
                    <a:pt x="182" y="101"/>
                    <a:pt x="161" y="101"/>
                  </a:cubicBezTo>
                  <a:close/>
                  <a:moveTo>
                    <a:pt x="98" y="130"/>
                  </a:moveTo>
                  <a:cubicBezTo>
                    <a:pt x="65" y="130"/>
                    <a:pt x="36" y="90"/>
                    <a:pt x="36" y="40"/>
                  </a:cubicBezTo>
                  <a:cubicBezTo>
                    <a:pt x="36" y="37"/>
                    <a:pt x="36" y="3"/>
                    <a:pt x="36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3"/>
                    <a:pt x="160" y="37"/>
                    <a:pt x="160" y="40"/>
                  </a:cubicBezTo>
                  <a:cubicBezTo>
                    <a:pt x="160" y="90"/>
                    <a:pt x="131" y="130"/>
                    <a:pt x="98" y="130"/>
                  </a:cubicBezTo>
                  <a:close/>
                  <a:moveTo>
                    <a:pt x="67" y="12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50" y="116"/>
                    <a:pt x="99" y="119"/>
                  </a:cubicBezTo>
                  <a:cubicBezTo>
                    <a:pt x="62" y="92"/>
                    <a:pt x="67" y="12"/>
                    <a:pt x="67" y="12"/>
                  </a:cubicBezTo>
                  <a:close/>
                  <a:moveTo>
                    <a:pt x="34" y="87"/>
                  </a:moveTo>
                  <a:cubicBezTo>
                    <a:pt x="35" y="87"/>
                    <a:pt x="36" y="87"/>
                    <a:pt x="36" y="87"/>
                  </a:cubicBezTo>
                  <a:cubicBezTo>
                    <a:pt x="38" y="92"/>
                    <a:pt x="40" y="96"/>
                    <a:pt x="43" y="99"/>
                  </a:cubicBezTo>
                  <a:cubicBezTo>
                    <a:pt x="40" y="100"/>
                    <a:pt x="37" y="101"/>
                    <a:pt x="34" y="101"/>
                  </a:cubicBezTo>
                  <a:cubicBezTo>
                    <a:pt x="13" y="101"/>
                    <a:pt x="0" y="71"/>
                    <a:pt x="0" y="46"/>
                  </a:cubicBezTo>
                  <a:cubicBezTo>
                    <a:pt x="0" y="23"/>
                    <a:pt x="14" y="9"/>
                    <a:pt x="31" y="9"/>
                  </a:cubicBezTo>
                  <a:cubicBezTo>
                    <a:pt x="31" y="13"/>
                    <a:pt x="31" y="18"/>
                    <a:pt x="31" y="23"/>
                  </a:cubicBezTo>
                  <a:cubicBezTo>
                    <a:pt x="20" y="23"/>
                    <a:pt x="11" y="31"/>
                    <a:pt x="11" y="46"/>
                  </a:cubicBezTo>
                  <a:cubicBezTo>
                    <a:pt x="11" y="64"/>
                    <a:pt x="19" y="87"/>
                    <a:pt x="34" y="87"/>
                  </a:cubicBezTo>
                  <a:close/>
                  <a:moveTo>
                    <a:pt x="87" y="147"/>
                  </a:moveTo>
                  <a:cubicBezTo>
                    <a:pt x="87" y="141"/>
                    <a:pt x="91" y="136"/>
                    <a:pt x="97" y="136"/>
                  </a:cubicBezTo>
                  <a:cubicBezTo>
                    <a:pt x="103" y="136"/>
                    <a:pt x="108" y="141"/>
                    <a:pt x="108" y="147"/>
                  </a:cubicBezTo>
                  <a:cubicBezTo>
                    <a:pt x="108" y="153"/>
                    <a:pt x="103" y="157"/>
                    <a:pt x="97" y="157"/>
                  </a:cubicBezTo>
                  <a:cubicBezTo>
                    <a:pt x="91" y="157"/>
                    <a:pt x="87" y="153"/>
                    <a:pt x="87" y="147"/>
                  </a:cubicBezTo>
                  <a:close/>
                  <a:moveTo>
                    <a:pt x="128" y="170"/>
                  </a:moveTo>
                  <a:cubicBezTo>
                    <a:pt x="128" y="176"/>
                    <a:pt x="123" y="180"/>
                    <a:pt x="11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2" y="180"/>
                    <a:pt x="68" y="176"/>
                    <a:pt x="68" y="170"/>
                  </a:cubicBezTo>
                  <a:cubicBezTo>
                    <a:pt x="68" y="165"/>
                    <a:pt x="72" y="160"/>
                    <a:pt x="78" y="160"/>
                  </a:cubicBezTo>
                  <a:cubicBezTo>
                    <a:pt x="118" y="160"/>
                    <a:pt x="118" y="160"/>
                    <a:pt x="118" y="160"/>
                  </a:cubicBezTo>
                  <a:cubicBezTo>
                    <a:pt x="123" y="160"/>
                    <a:pt x="128" y="165"/>
                    <a:pt x="128" y="170"/>
                  </a:cubicBezTo>
                  <a:close/>
                  <a:moveTo>
                    <a:pt x="58" y="184"/>
                  </a:moveTo>
                  <a:cubicBezTo>
                    <a:pt x="134" y="184"/>
                    <a:pt x="134" y="184"/>
                    <a:pt x="134" y="184"/>
                  </a:cubicBezTo>
                  <a:cubicBezTo>
                    <a:pt x="143" y="184"/>
                    <a:pt x="144" y="195"/>
                    <a:pt x="144" y="200"/>
                  </a:cubicBezTo>
                  <a:cubicBezTo>
                    <a:pt x="102" y="200"/>
                    <a:pt x="88" y="200"/>
                    <a:pt x="48" y="200"/>
                  </a:cubicBezTo>
                  <a:cubicBezTo>
                    <a:pt x="48" y="195"/>
                    <a:pt x="48" y="184"/>
                    <a:pt x="58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3774398" y="1974564"/>
            <a:ext cx="651828" cy="651828"/>
          </a:xfrm>
          <a:prstGeom prst="ellipse">
            <a:avLst/>
          </a:prstGeom>
          <a:solidFill>
            <a:srgbClr val="7F7F7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" name="标题 4"/>
          <p:cNvSpPr txBox="1"/>
          <p:nvPr/>
        </p:nvSpPr>
        <p:spPr>
          <a:xfrm>
            <a:off x="3857114" y="1963860"/>
            <a:ext cx="807087" cy="651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01</a:t>
            </a:r>
          </a:p>
        </p:txBody>
      </p:sp>
      <p:sp>
        <p:nvSpPr>
          <p:cNvPr id="40" name="椭圆 39"/>
          <p:cNvSpPr/>
          <p:nvPr/>
        </p:nvSpPr>
        <p:spPr>
          <a:xfrm>
            <a:off x="4953131" y="4174240"/>
            <a:ext cx="634399" cy="634399"/>
          </a:xfrm>
          <a:prstGeom prst="ellipse">
            <a:avLst/>
          </a:prstGeom>
          <a:solidFill>
            <a:srgbClr val="7F7F7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" name="标题 4"/>
          <p:cNvSpPr txBox="1"/>
          <p:nvPr/>
        </p:nvSpPr>
        <p:spPr>
          <a:xfrm>
            <a:off x="5019555" y="4318470"/>
            <a:ext cx="926874" cy="360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02</a:t>
            </a:r>
          </a:p>
        </p:txBody>
      </p:sp>
      <p:sp>
        <p:nvSpPr>
          <p:cNvPr id="42" name="椭圆 41"/>
          <p:cNvSpPr/>
          <p:nvPr/>
        </p:nvSpPr>
        <p:spPr>
          <a:xfrm>
            <a:off x="7684259" y="1710873"/>
            <a:ext cx="690951" cy="690951"/>
          </a:xfrm>
          <a:prstGeom prst="ellipse">
            <a:avLst/>
          </a:prstGeom>
          <a:solidFill>
            <a:srgbClr val="7F7F7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3" name="标题 4"/>
          <p:cNvSpPr txBox="1"/>
          <p:nvPr/>
        </p:nvSpPr>
        <p:spPr>
          <a:xfrm>
            <a:off x="7751325" y="1879737"/>
            <a:ext cx="568375" cy="360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03</a:t>
            </a:r>
          </a:p>
        </p:txBody>
      </p:sp>
      <p:sp>
        <p:nvSpPr>
          <p:cNvPr id="44" name="矩形 43"/>
          <p:cNvSpPr/>
          <p:nvPr/>
        </p:nvSpPr>
        <p:spPr>
          <a:xfrm>
            <a:off x="2100616" y="2078006"/>
            <a:ext cx="2385512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2002</a:t>
            </a:r>
            <a:r>
              <a:rPr lang="zh-CN" altLang="en-US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年</a:t>
            </a:r>
            <a:r>
              <a:rPr lang="en-US" altLang="zh-CN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XX</a:t>
            </a:r>
            <a:r>
              <a:rPr lang="zh-CN" altLang="en-US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市</a:t>
            </a:r>
          </a:p>
        </p:txBody>
      </p: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1151080" y="2425536"/>
            <a:ext cx="2590699" cy="96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</a:t>
            </a:r>
          </a:p>
        </p:txBody>
      </p:sp>
      <p:sp>
        <p:nvSpPr>
          <p:cNvPr id="46" name="矩形 45"/>
          <p:cNvSpPr/>
          <p:nvPr/>
        </p:nvSpPr>
        <p:spPr>
          <a:xfrm>
            <a:off x="2991794" y="4318470"/>
            <a:ext cx="2146270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2005</a:t>
            </a:r>
            <a:r>
              <a:rPr lang="zh-CN" altLang="en-US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年</a:t>
            </a:r>
            <a:r>
              <a:rPr lang="en-US" altLang="zh-CN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XX</a:t>
            </a:r>
            <a:r>
              <a:rPr lang="zh-CN" altLang="en-US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公司</a:t>
            </a:r>
          </a:p>
        </p:txBody>
      </p:sp>
      <p:sp>
        <p:nvSpPr>
          <p:cNvPr id="47" name="矩形 47"/>
          <p:cNvSpPr>
            <a:spLocks noChangeArrowheads="1"/>
          </p:cNvSpPr>
          <p:nvPr/>
        </p:nvSpPr>
        <p:spPr bwMode="auto">
          <a:xfrm>
            <a:off x="2337535" y="4666000"/>
            <a:ext cx="2726398" cy="96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</a:t>
            </a:r>
          </a:p>
        </p:txBody>
      </p:sp>
      <p:sp>
        <p:nvSpPr>
          <p:cNvPr id="48" name="矩形 47"/>
          <p:cNvSpPr/>
          <p:nvPr/>
        </p:nvSpPr>
        <p:spPr>
          <a:xfrm>
            <a:off x="8550781" y="2249620"/>
            <a:ext cx="2276396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2008</a:t>
            </a:r>
            <a:r>
              <a:rPr lang="zh-CN" altLang="en-US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年</a:t>
            </a:r>
            <a:r>
              <a:rPr lang="en-US" altLang="zh-CN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XX</a:t>
            </a:r>
            <a:r>
              <a:rPr lang="zh-CN" altLang="en-US" sz="2000" b="1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市</a:t>
            </a:r>
          </a:p>
        </p:txBody>
      </p:sp>
      <p:sp>
        <p:nvSpPr>
          <p:cNvPr id="49" name="矩形 47"/>
          <p:cNvSpPr>
            <a:spLocks noChangeArrowheads="1"/>
          </p:cNvSpPr>
          <p:nvPr/>
        </p:nvSpPr>
        <p:spPr bwMode="auto">
          <a:xfrm>
            <a:off x="8544621" y="2558802"/>
            <a:ext cx="2630835" cy="96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 animBg="1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1242141" y="376631"/>
            <a:ext cx="1872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2400" dirty="0">
                <a:solidFill>
                  <a:srgbClr val="C0000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51080" y="833966"/>
            <a:ext cx="104592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594234" y="410624"/>
            <a:ext cx="481345" cy="414953"/>
            <a:chOff x="594234" y="410624"/>
            <a:chExt cx="481345" cy="414953"/>
          </a:xfrm>
        </p:grpSpPr>
        <p:sp>
          <p:nvSpPr>
            <p:cNvPr id="3" name="六边形 2"/>
            <p:cNvSpPr/>
            <p:nvPr/>
          </p:nvSpPr>
          <p:spPr>
            <a:xfrm>
              <a:off x="594234" y="410624"/>
              <a:ext cx="481345" cy="414953"/>
            </a:xfrm>
            <a:prstGeom prst="hexagon">
              <a:avLst/>
            </a:prstGeom>
            <a:solidFill>
              <a:srgbClr val="202A36"/>
            </a:solidFill>
            <a:ln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729594" y="436126"/>
              <a:ext cx="210218" cy="336917"/>
              <a:chOff x="4638" y="-33"/>
              <a:chExt cx="667" cy="1069"/>
            </a:xfrm>
            <a:solidFill>
              <a:schemeClr val="bg1"/>
            </a:solidFill>
          </p:grpSpPr>
          <p:sp>
            <p:nvSpPr>
              <p:cNvPr id="11" name="Freeform 5"/>
              <p:cNvSpPr/>
              <p:nvPr/>
            </p:nvSpPr>
            <p:spPr bwMode="auto">
              <a:xfrm>
                <a:off x="4638" y="556"/>
                <a:ext cx="667" cy="480"/>
              </a:xfrm>
              <a:custGeom>
                <a:avLst/>
                <a:gdLst>
                  <a:gd name="T0" fmla="*/ 67 w 67"/>
                  <a:gd name="T1" fmla="*/ 15 h 49"/>
                  <a:gd name="T2" fmla="*/ 52 w 67"/>
                  <a:gd name="T3" fmla="*/ 0 h 49"/>
                  <a:gd name="T4" fmla="*/ 38 w 67"/>
                  <a:gd name="T5" fmla="*/ 24 h 49"/>
                  <a:gd name="T6" fmla="*/ 36 w 67"/>
                  <a:gd name="T7" fmla="*/ 13 h 49"/>
                  <a:gd name="T8" fmla="*/ 38 w 67"/>
                  <a:gd name="T9" fmla="*/ 9 h 49"/>
                  <a:gd name="T10" fmla="*/ 34 w 67"/>
                  <a:gd name="T11" fmla="*/ 5 h 49"/>
                  <a:gd name="T12" fmla="*/ 30 w 67"/>
                  <a:gd name="T13" fmla="*/ 9 h 49"/>
                  <a:gd name="T14" fmla="*/ 31 w 67"/>
                  <a:gd name="T15" fmla="*/ 13 h 49"/>
                  <a:gd name="T16" fmla="*/ 30 w 67"/>
                  <a:gd name="T17" fmla="*/ 24 h 49"/>
                  <a:gd name="T18" fmla="*/ 16 w 67"/>
                  <a:gd name="T19" fmla="*/ 0 h 49"/>
                  <a:gd name="T20" fmla="*/ 1 w 67"/>
                  <a:gd name="T21" fmla="*/ 15 h 49"/>
                  <a:gd name="T22" fmla="*/ 0 w 67"/>
                  <a:gd name="T23" fmla="*/ 15 h 49"/>
                  <a:gd name="T24" fmla="*/ 0 w 67"/>
                  <a:gd name="T25" fmla="*/ 45 h 49"/>
                  <a:gd name="T26" fmla="*/ 1 w 67"/>
                  <a:gd name="T27" fmla="*/ 45 h 49"/>
                  <a:gd name="T28" fmla="*/ 34 w 67"/>
                  <a:gd name="T29" fmla="*/ 49 h 49"/>
                  <a:gd name="T30" fmla="*/ 66 w 67"/>
                  <a:gd name="T31" fmla="*/ 45 h 49"/>
                  <a:gd name="T32" fmla="*/ 67 w 67"/>
                  <a:gd name="T33" fmla="*/ 45 h 49"/>
                  <a:gd name="T34" fmla="*/ 67 w 67"/>
                  <a:gd name="T35" fmla="*/ 1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7" h="49">
                    <a:moveTo>
                      <a:pt x="67" y="15"/>
                    </a:moveTo>
                    <a:cubicBezTo>
                      <a:pt x="66" y="9"/>
                      <a:pt x="60" y="3"/>
                      <a:pt x="52" y="0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2"/>
                      <a:pt x="38" y="11"/>
                      <a:pt x="38" y="9"/>
                    </a:cubicBezTo>
                    <a:cubicBezTo>
                      <a:pt x="38" y="7"/>
                      <a:pt x="36" y="5"/>
                      <a:pt x="34" y="5"/>
                    </a:cubicBezTo>
                    <a:cubicBezTo>
                      <a:pt x="31" y="5"/>
                      <a:pt x="30" y="7"/>
                      <a:pt x="30" y="9"/>
                    </a:cubicBezTo>
                    <a:cubicBezTo>
                      <a:pt x="30" y="11"/>
                      <a:pt x="30" y="12"/>
                      <a:pt x="31" y="13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3"/>
                      <a:pt x="2" y="9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4" y="47"/>
                      <a:pt x="18" y="49"/>
                      <a:pt x="34" y="49"/>
                    </a:cubicBezTo>
                    <a:cubicBezTo>
                      <a:pt x="50" y="49"/>
                      <a:pt x="63" y="47"/>
                      <a:pt x="66" y="45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15"/>
                      <a:pt x="67" y="15"/>
                      <a:pt x="6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4737" y="-33"/>
                <a:ext cx="449" cy="589"/>
              </a:xfrm>
              <a:custGeom>
                <a:avLst/>
                <a:gdLst>
                  <a:gd name="T0" fmla="*/ 3 w 45"/>
                  <a:gd name="T1" fmla="*/ 38 h 60"/>
                  <a:gd name="T2" fmla="*/ 7 w 45"/>
                  <a:gd name="T3" fmla="*/ 43 h 60"/>
                  <a:gd name="T4" fmla="*/ 23 w 45"/>
                  <a:gd name="T5" fmla="*/ 60 h 60"/>
                  <a:gd name="T6" fmla="*/ 40 w 45"/>
                  <a:gd name="T7" fmla="*/ 43 h 60"/>
                  <a:gd name="T8" fmla="*/ 40 w 45"/>
                  <a:gd name="T9" fmla="*/ 43 h 60"/>
                  <a:gd name="T10" fmla="*/ 44 w 45"/>
                  <a:gd name="T11" fmla="*/ 38 h 60"/>
                  <a:gd name="T12" fmla="*/ 41 w 45"/>
                  <a:gd name="T13" fmla="*/ 33 h 60"/>
                  <a:gd name="T14" fmla="*/ 41 w 45"/>
                  <a:gd name="T15" fmla="*/ 33 h 60"/>
                  <a:gd name="T16" fmla="*/ 36 w 45"/>
                  <a:gd name="T17" fmla="*/ 13 h 60"/>
                  <a:gd name="T18" fmla="*/ 12 w 45"/>
                  <a:gd name="T19" fmla="*/ 10 h 60"/>
                  <a:gd name="T20" fmla="*/ 6 w 45"/>
                  <a:gd name="T21" fmla="*/ 33 h 60"/>
                  <a:gd name="T22" fmla="*/ 6 w 45"/>
                  <a:gd name="T23" fmla="*/ 33 h 60"/>
                  <a:gd name="T24" fmla="*/ 3 w 45"/>
                  <a:gd name="T25" fmla="*/ 38 h 60"/>
                  <a:gd name="T26" fmla="*/ 8 w 45"/>
                  <a:gd name="T27" fmla="*/ 34 h 60"/>
                  <a:gd name="T28" fmla="*/ 8 w 45"/>
                  <a:gd name="T29" fmla="*/ 34 h 60"/>
                  <a:gd name="T30" fmla="*/ 8 w 45"/>
                  <a:gd name="T31" fmla="*/ 34 h 60"/>
                  <a:gd name="T32" fmla="*/ 8 w 45"/>
                  <a:gd name="T33" fmla="*/ 32 h 60"/>
                  <a:gd name="T34" fmla="*/ 9 w 45"/>
                  <a:gd name="T35" fmla="*/ 25 h 60"/>
                  <a:gd name="T36" fmla="*/ 11 w 45"/>
                  <a:gd name="T37" fmla="*/ 23 h 60"/>
                  <a:gd name="T38" fmla="*/ 29 w 45"/>
                  <a:gd name="T39" fmla="*/ 19 h 60"/>
                  <a:gd name="T40" fmla="*/ 38 w 45"/>
                  <a:gd name="T41" fmla="*/ 34 h 60"/>
                  <a:gd name="T42" fmla="*/ 38 w 45"/>
                  <a:gd name="T43" fmla="*/ 34 h 60"/>
                  <a:gd name="T44" fmla="*/ 39 w 45"/>
                  <a:gd name="T45" fmla="*/ 34 h 60"/>
                  <a:gd name="T46" fmla="*/ 40 w 45"/>
                  <a:gd name="T47" fmla="*/ 34 h 60"/>
                  <a:gd name="T48" fmla="*/ 42 w 45"/>
                  <a:gd name="T49" fmla="*/ 35 h 60"/>
                  <a:gd name="T50" fmla="*/ 43 w 45"/>
                  <a:gd name="T51" fmla="*/ 38 h 60"/>
                  <a:gd name="T52" fmla="*/ 42 w 45"/>
                  <a:gd name="T53" fmla="*/ 41 h 60"/>
                  <a:gd name="T54" fmla="*/ 40 w 45"/>
                  <a:gd name="T55" fmla="*/ 42 h 60"/>
                  <a:gd name="T56" fmla="*/ 40 w 45"/>
                  <a:gd name="T57" fmla="*/ 42 h 60"/>
                  <a:gd name="T58" fmla="*/ 39 w 45"/>
                  <a:gd name="T59" fmla="*/ 42 h 60"/>
                  <a:gd name="T60" fmla="*/ 38 w 45"/>
                  <a:gd name="T61" fmla="*/ 43 h 60"/>
                  <a:gd name="T62" fmla="*/ 33 w 45"/>
                  <a:gd name="T63" fmla="*/ 54 h 60"/>
                  <a:gd name="T64" fmla="*/ 29 w 45"/>
                  <a:gd name="T65" fmla="*/ 58 h 60"/>
                  <a:gd name="T66" fmla="*/ 23 w 45"/>
                  <a:gd name="T67" fmla="*/ 59 h 60"/>
                  <a:gd name="T68" fmla="*/ 18 w 45"/>
                  <a:gd name="T69" fmla="*/ 58 h 60"/>
                  <a:gd name="T70" fmla="*/ 14 w 45"/>
                  <a:gd name="T71" fmla="*/ 54 h 60"/>
                  <a:gd name="T72" fmla="*/ 8 w 45"/>
                  <a:gd name="T73" fmla="*/ 43 h 60"/>
                  <a:gd name="T74" fmla="*/ 8 w 45"/>
                  <a:gd name="T75" fmla="*/ 42 h 60"/>
                  <a:gd name="T76" fmla="*/ 7 w 45"/>
                  <a:gd name="T77" fmla="*/ 42 h 60"/>
                  <a:gd name="T78" fmla="*/ 5 w 45"/>
                  <a:gd name="T79" fmla="*/ 38 h 60"/>
                  <a:gd name="T80" fmla="*/ 5 w 45"/>
                  <a:gd name="T81" fmla="*/ 35 h 60"/>
                  <a:gd name="T82" fmla="*/ 8 w 45"/>
                  <a:gd name="T83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" h="60">
                    <a:moveTo>
                      <a:pt x="3" y="38"/>
                    </a:moveTo>
                    <a:cubicBezTo>
                      <a:pt x="3" y="40"/>
                      <a:pt x="5" y="43"/>
                      <a:pt x="7" y="43"/>
                    </a:cubicBezTo>
                    <a:cubicBezTo>
                      <a:pt x="9" y="53"/>
                      <a:pt x="16" y="60"/>
                      <a:pt x="23" y="60"/>
                    </a:cubicBezTo>
                    <a:cubicBezTo>
                      <a:pt x="31" y="60"/>
                      <a:pt x="38" y="5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2" y="43"/>
                      <a:pt x="44" y="41"/>
                      <a:pt x="44" y="38"/>
                    </a:cubicBezTo>
                    <a:cubicBezTo>
                      <a:pt x="44" y="35"/>
                      <a:pt x="43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5" y="18"/>
                      <a:pt x="36" y="13"/>
                    </a:cubicBezTo>
                    <a:cubicBezTo>
                      <a:pt x="35" y="0"/>
                      <a:pt x="12" y="10"/>
                      <a:pt x="12" y="10"/>
                    </a:cubicBezTo>
                    <a:cubicBezTo>
                      <a:pt x="0" y="17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4"/>
                      <a:pt x="3" y="36"/>
                      <a:pt x="3" y="38"/>
                    </a:cubicBezTo>
                    <a:close/>
                    <a:moveTo>
                      <a:pt x="8" y="34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21" y="24"/>
                      <a:pt x="29" y="19"/>
                      <a:pt x="29" y="19"/>
                    </a:cubicBezTo>
                    <a:cubicBezTo>
                      <a:pt x="36" y="13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3" y="37"/>
                      <a:pt x="43" y="38"/>
                    </a:cubicBezTo>
                    <a:cubicBezTo>
                      <a:pt x="43" y="39"/>
                      <a:pt x="43" y="40"/>
                      <a:pt x="42" y="41"/>
                    </a:cubicBezTo>
                    <a:cubicBezTo>
                      <a:pt x="41" y="41"/>
                      <a:pt x="41" y="42"/>
                      <a:pt x="40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8" y="47"/>
                      <a:pt x="36" y="51"/>
                      <a:pt x="33" y="54"/>
                    </a:cubicBezTo>
                    <a:cubicBezTo>
                      <a:pt x="32" y="56"/>
                      <a:pt x="30" y="57"/>
                      <a:pt x="29" y="58"/>
                    </a:cubicBezTo>
                    <a:cubicBezTo>
                      <a:pt x="27" y="58"/>
                      <a:pt x="25" y="59"/>
                      <a:pt x="23" y="59"/>
                    </a:cubicBezTo>
                    <a:cubicBezTo>
                      <a:pt x="22" y="59"/>
                      <a:pt x="20" y="58"/>
                      <a:pt x="18" y="58"/>
                    </a:cubicBezTo>
                    <a:cubicBezTo>
                      <a:pt x="17" y="57"/>
                      <a:pt x="15" y="56"/>
                      <a:pt x="14" y="54"/>
                    </a:cubicBezTo>
                    <a:cubicBezTo>
                      <a:pt x="11" y="51"/>
                      <a:pt x="9" y="47"/>
                      <a:pt x="8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2"/>
                      <a:pt x="5" y="40"/>
                      <a:pt x="5" y="38"/>
                    </a:cubicBezTo>
                    <a:cubicBezTo>
                      <a:pt x="5" y="37"/>
                      <a:pt x="5" y="35"/>
                      <a:pt x="5" y="35"/>
                    </a:cubicBezTo>
                    <a:cubicBezTo>
                      <a:pt x="6" y="34"/>
                      <a:pt x="7" y="34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685800"/>
                <a:endParaRPr lang="zh-CN" altLang="en-US" sz="135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36" name="Freeform 9"/>
          <p:cNvSpPr/>
          <p:nvPr/>
        </p:nvSpPr>
        <p:spPr bwMode="auto">
          <a:xfrm rot="13500000">
            <a:off x="1518776" y="3098708"/>
            <a:ext cx="2139941" cy="2139940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303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latin typeface="宋体" panose="02010600030101010101" pitchFamily="2" charset="-122"/>
            </a:endParaRPr>
          </a:p>
        </p:txBody>
      </p:sp>
      <p:sp>
        <p:nvSpPr>
          <p:cNvPr id="37" name="Freeform 9"/>
          <p:cNvSpPr/>
          <p:nvPr/>
        </p:nvSpPr>
        <p:spPr bwMode="auto">
          <a:xfrm rot="13500000">
            <a:off x="3855311" y="3098709"/>
            <a:ext cx="2139941" cy="2139940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303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latin typeface="宋体" panose="02010600030101010101" pitchFamily="2" charset="-122"/>
            </a:endParaRPr>
          </a:p>
        </p:txBody>
      </p:sp>
      <p:sp>
        <p:nvSpPr>
          <p:cNvPr id="51" name="Freeform 9"/>
          <p:cNvSpPr/>
          <p:nvPr/>
        </p:nvSpPr>
        <p:spPr bwMode="auto">
          <a:xfrm rot="2700000">
            <a:off x="2683771" y="1959605"/>
            <a:ext cx="2139941" cy="2139941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latin typeface="宋体" panose="02010600030101010101" pitchFamily="2" charset="-122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1740325" y="3285796"/>
            <a:ext cx="599208" cy="492388"/>
            <a:chOff x="7836195" y="3464708"/>
            <a:chExt cx="599208" cy="492388"/>
          </a:xfrm>
        </p:grpSpPr>
        <p:sp>
          <p:nvSpPr>
            <p:cNvPr id="53" name="Oval 11"/>
            <p:cNvSpPr/>
            <p:nvPr/>
          </p:nvSpPr>
          <p:spPr>
            <a:xfrm rot="2700000">
              <a:off x="7882236" y="3464708"/>
              <a:ext cx="492388" cy="492388"/>
            </a:xfrm>
            <a:prstGeom prst="ellipse">
              <a:avLst/>
            </a:prstGeom>
            <a:solidFill>
              <a:srgbClr val="F9F9F9"/>
            </a:solidFill>
            <a:ln w="133350">
              <a:solidFill>
                <a:srgbClr val="303F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TextBox 41"/>
            <p:cNvSpPr txBox="1"/>
            <p:nvPr/>
          </p:nvSpPr>
          <p:spPr>
            <a:xfrm>
              <a:off x="7836195" y="3536805"/>
              <a:ext cx="599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rgbClr val="C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55" name="Group 13"/>
          <p:cNvGrpSpPr/>
          <p:nvPr/>
        </p:nvGrpSpPr>
        <p:grpSpPr>
          <a:xfrm>
            <a:off x="3449740" y="1776687"/>
            <a:ext cx="599208" cy="492388"/>
            <a:chOff x="9545610" y="1955599"/>
            <a:chExt cx="599208" cy="492388"/>
          </a:xfrm>
        </p:grpSpPr>
        <p:sp>
          <p:nvSpPr>
            <p:cNvPr id="56" name="Oval 14"/>
            <p:cNvSpPr/>
            <p:nvPr/>
          </p:nvSpPr>
          <p:spPr>
            <a:xfrm rot="2700000">
              <a:off x="9603416" y="1955599"/>
              <a:ext cx="492388" cy="492388"/>
            </a:xfrm>
            <a:prstGeom prst="ellipse">
              <a:avLst/>
            </a:prstGeom>
            <a:solidFill>
              <a:schemeClr val="bg1"/>
            </a:solidFill>
            <a:ln w="133350">
              <a:solidFill>
                <a:srgbClr val="202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7" name="TextBox 44"/>
            <p:cNvSpPr txBox="1"/>
            <p:nvPr/>
          </p:nvSpPr>
          <p:spPr>
            <a:xfrm>
              <a:off x="9545610" y="2019602"/>
              <a:ext cx="599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rgbClr val="C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58" name="Group 16"/>
          <p:cNvGrpSpPr/>
          <p:nvPr/>
        </p:nvGrpSpPr>
        <p:grpSpPr>
          <a:xfrm>
            <a:off x="5202540" y="3296365"/>
            <a:ext cx="599208" cy="492388"/>
            <a:chOff x="10716797" y="5108091"/>
            <a:chExt cx="599208" cy="492388"/>
          </a:xfrm>
        </p:grpSpPr>
        <p:sp>
          <p:nvSpPr>
            <p:cNvPr id="59" name="Oval 17"/>
            <p:cNvSpPr/>
            <p:nvPr/>
          </p:nvSpPr>
          <p:spPr>
            <a:xfrm rot="2700000">
              <a:off x="10774955" y="5108091"/>
              <a:ext cx="492388" cy="492388"/>
            </a:xfrm>
            <a:prstGeom prst="ellipse">
              <a:avLst/>
            </a:prstGeom>
            <a:solidFill>
              <a:srgbClr val="F9F9F9"/>
            </a:solidFill>
            <a:ln w="133350">
              <a:solidFill>
                <a:srgbClr val="303F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0" name="TextBox 47"/>
            <p:cNvSpPr txBox="1"/>
            <p:nvPr/>
          </p:nvSpPr>
          <p:spPr>
            <a:xfrm>
              <a:off x="10716797" y="5178591"/>
              <a:ext cx="599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rgbClr val="C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03</a:t>
              </a:r>
            </a:p>
          </p:txBody>
        </p:sp>
      </p:grpSp>
      <p:sp>
        <p:nvSpPr>
          <p:cNvPr id="61" name="Freeform 19"/>
          <p:cNvSpPr>
            <a:spLocks noEditPoints="1"/>
          </p:cNvSpPr>
          <p:nvPr/>
        </p:nvSpPr>
        <p:spPr bwMode="auto">
          <a:xfrm>
            <a:off x="3520024" y="2763907"/>
            <a:ext cx="458640" cy="442874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latin typeface="宋体" panose="02010600030101010101" pitchFamily="2" charset="-122"/>
            </a:endParaRPr>
          </a:p>
        </p:txBody>
      </p:sp>
      <p:sp>
        <p:nvSpPr>
          <p:cNvPr id="62" name="Freeform 23"/>
          <p:cNvSpPr>
            <a:spLocks noEditPoints="1"/>
          </p:cNvSpPr>
          <p:nvPr/>
        </p:nvSpPr>
        <p:spPr bwMode="auto">
          <a:xfrm>
            <a:off x="2361455" y="4073089"/>
            <a:ext cx="442875" cy="335381"/>
          </a:xfrm>
          <a:custGeom>
            <a:avLst/>
            <a:gdLst>
              <a:gd name="T0" fmla="*/ 105 w 128"/>
              <a:gd name="T1" fmla="*/ 2 h 96"/>
              <a:gd name="T2" fmla="*/ 28 w 128"/>
              <a:gd name="T3" fmla="*/ 0 h 96"/>
              <a:gd name="T4" fmla="*/ 2 w 128"/>
              <a:gd name="T5" fmla="*/ 23 h 96"/>
              <a:gd name="T6" fmla="*/ 2 w 128"/>
              <a:gd name="T7" fmla="*/ 34 h 96"/>
              <a:gd name="T8" fmla="*/ 64 w 128"/>
              <a:gd name="T9" fmla="*/ 96 h 96"/>
              <a:gd name="T10" fmla="*/ 126 w 128"/>
              <a:gd name="T11" fmla="*/ 34 h 96"/>
              <a:gd name="T12" fmla="*/ 126 w 128"/>
              <a:gd name="T13" fmla="*/ 23 h 96"/>
              <a:gd name="T14" fmla="*/ 55 w 128"/>
              <a:gd name="T15" fmla="*/ 28 h 96"/>
              <a:gd name="T16" fmla="*/ 73 w 128"/>
              <a:gd name="T17" fmla="*/ 28 h 96"/>
              <a:gd name="T18" fmla="*/ 78 w 128"/>
              <a:gd name="T19" fmla="*/ 9 h 96"/>
              <a:gd name="T20" fmla="*/ 76 w 128"/>
              <a:gd name="T21" fmla="*/ 25 h 96"/>
              <a:gd name="T22" fmla="*/ 52 w 128"/>
              <a:gd name="T23" fmla="*/ 25 h 96"/>
              <a:gd name="T24" fmla="*/ 50 w 128"/>
              <a:gd name="T25" fmla="*/ 9 h 96"/>
              <a:gd name="T26" fmla="*/ 52 w 128"/>
              <a:gd name="T27" fmla="*/ 25 h 96"/>
              <a:gd name="T28" fmla="*/ 64 w 128"/>
              <a:gd name="T29" fmla="*/ 82 h 96"/>
              <a:gd name="T30" fmla="*/ 74 w 128"/>
              <a:gd name="T31" fmla="*/ 32 h 96"/>
              <a:gd name="T32" fmla="*/ 98 w 128"/>
              <a:gd name="T33" fmla="*/ 32 h 96"/>
              <a:gd name="T34" fmla="*/ 78 w 128"/>
              <a:gd name="T35" fmla="*/ 32 h 96"/>
              <a:gd name="T36" fmla="*/ 89 w 128"/>
              <a:gd name="T37" fmla="*/ 20 h 96"/>
              <a:gd name="T38" fmla="*/ 79 w 128"/>
              <a:gd name="T39" fmla="*/ 28 h 96"/>
              <a:gd name="T40" fmla="*/ 97 w 128"/>
              <a:gd name="T41" fmla="*/ 8 h 96"/>
              <a:gd name="T42" fmla="*/ 83 w 128"/>
              <a:gd name="T43" fmla="*/ 8 h 96"/>
              <a:gd name="T44" fmla="*/ 55 w 128"/>
              <a:gd name="T45" fmla="*/ 8 h 96"/>
              <a:gd name="T46" fmla="*/ 64 w 128"/>
              <a:gd name="T47" fmla="*/ 15 h 96"/>
              <a:gd name="T48" fmla="*/ 31 w 128"/>
              <a:gd name="T49" fmla="*/ 8 h 96"/>
              <a:gd name="T50" fmla="*/ 39 w 128"/>
              <a:gd name="T51" fmla="*/ 14 h 96"/>
              <a:gd name="T52" fmla="*/ 49 w 128"/>
              <a:gd name="T53" fmla="*/ 28 h 96"/>
              <a:gd name="T54" fmla="*/ 39 w 128"/>
              <a:gd name="T55" fmla="*/ 20 h 96"/>
              <a:gd name="T56" fmla="*/ 60 w 128"/>
              <a:gd name="T57" fmla="*/ 81 h 96"/>
              <a:gd name="T58" fmla="*/ 50 w 128"/>
              <a:gd name="T59" fmla="*/ 32 h 96"/>
              <a:gd name="T60" fmla="*/ 11 w 128"/>
              <a:gd name="T61" fmla="*/ 32 h 96"/>
              <a:gd name="T62" fmla="*/ 51 w 128"/>
              <a:gd name="T63" fmla="*/ 74 h 96"/>
              <a:gd name="T64" fmla="*/ 117 w 128"/>
              <a:gd name="T65" fmla="*/ 32 h 96"/>
              <a:gd name="T66" fmla="*/ 102 w 128"/>
              <a:gd name="T67" fmla="*/ 32 h 96"/>
              <a:gd name="T68" fmla="*/ 92 w 128"/>
              <a:gd name="T69" fmla="*/ 17 h 96"/>
              <a:gd name="T70" fmla="*/ 120 w 128"/>
              <a:gd name="T71" fmla="*/ 28 h 96"/>
              <a:gd name="T72" fmla="*/ 27 w 128"/>
              <a:gd name="T73" fmla="*/ 10 h 96"/>
              <a:gd name="T74" fmla="*/ 25 w 128"/>
              <a:gd name="T75" fmla="*/ 28 h 96"/>
              <a:gd name="T76" fmla="*/ 27 w 128"/>
              <a:gd name="T77" fmla="*/ 1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" h="96">
                <a:moveTo>
                  <a:pt x="126" y="23"/>
                </a:moveTo>
                <a:cubicBezTo>
                  <a:pt x="105" y="2"/>
                  <a:pt x="105" y="2"/>
                  <a:pt x="105" y="2"/>
                </a:cubicBezTo>
                <a:cubicBezTo>
                  <a:pt x="104" y="1"/>
                  <a:pt x="102" y="0"/>
                  <a:pt x="10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4"/>
                  <a:pt x="0" y="26"/>
                  <a:pt x="0" y="28"/>
                </a:cubicBezTo>
                <a:cubicBezTo>
                  <a:pt x="0" y="30"/>
                  <a:pt x="1" y="32"/>
                  <a:pt x="2" y="34"/>
                </a:cubicBezTo>
                <a:cubicBezTo>
                  <a:pt x="58" y="93"/>
                  <a:pt x="58" y="93"/>
                  <a:pt x="58" y="93"/>
                </a:cubicBezTo>
                <a:cubicBezTo>
                  <a:pt x="60" y="95"/>
                  <a:pt x="62" y="96"/>
                  <a:pt x="64" y="96"/>
                </a:cubicBezTo>
                <a:cubicBezTo>
                  <a:pt x="66" y="96"/>
                  <a:pt x="68" y="95"/>
                  <a:pt x="70" y="93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7" y="32"/>
                  <a:pt x="128" y="30"/>
                  <a:pt x="128" y="28"/>
                </a:cubicBezTo>
                <a:cubicBezTo>
                  <a:pt x="128" y="26"/>
                  <a:pt x="127" y="24"/>
                  <a:pt x="126" y="23"/>
                </a:cubicBezTo>
                <a:close/>
                <a:moveTo>
                  <a:pt x="73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64" y="21"/>
                  <a:pt x="64" y="21"/>
                  <a:pt x="64" y="21"/>
                </a:cubicBezTo>
                <a:lnTo>
                  <a:pt x="73" y="28"/>
                </a:lnTo>
                <a:close/>
                <a:moveTo>
                  <a:pt x="67" y="18"/>
                </a:moveTo>
                <a:cubicBezTo>
                  <a:pt x="78" y="9"/>
                  <a:pt x="78" y="9"/>
                  <a:pt x="78" y="9"/>
                </a:cubicBezTo>
                <a:cubicBezTo>
                  <a:pt x="86" y="17"/>
                  <a:pt x="86" y="17"/>
                  <a:pt x="86" y="17"/>
                </a:cubicBezTo>
                <a:cubicBezTo>
                  <a:pt x="76" y="25"/>
                  <a:pt x="76" y="25"/>
                  <a:pt x="76" y="25"/>
                </a:cubicBezTo>
                <a:lnTo>
                  <a:pt x="67" y="18"/>
                </a:lnTo>
                <a:close/>
                <a:moveTo>
                  <a:pt x="52" y="25"/>
                </a:moveTo>
                <a:cubicBezTo>
                  <a:pt x="42" y="17"/>
                  <a:pt x="42" y="17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61" y="18"/>
                  <a:pt x="61" y="18"/>
                  <a:pt x="61" y="18"/>
                </a:cubicBezTo>
                <a:lnTo>
                  <a:pt x="52" y="25"/>
                </a:lnTo>
                <a:close/>
                <a:moveTo>
                  <a:pt x="74" y="32"/>
                </a:moveTo>
                <a:cubicBezTo>
                  <a:pt x="64" y="82"/>
                  <a:pt x="64" y="82"/>
                  <a:pt x="64" y="82"/>
                </a:cubicBezTo>
                <a:cubicBezTo>
                  <a:pt x="54" y="32"/>
                  <a:pt x="54" y="32"/>
                  <a:pt x="54" y="32"/>
                </a:cubicBezTo>
                <a:lnTo>
                  <a:pt x="74" y="32"/>
                </a:lnTo>
                <a:close/>
                <a:moveTo>
                  <a:pt x="78" y="32"/>
                </a:moveTo>
                <a:cubicBezTo>
                  <a:pt x="98" y="32"/>
                  <a:pt x="98" y="32"/>
                  <a:pt x="98" y="32"/>
                </a:cubicBezTo>
                <a:cubicBezTo>
                  <a:pt x="68" y="81"/>
                  <a:pt x="68" y="81"/>
                  <a:pt x="68" y="81"/>
                </a:cubicBezTo>
                <a:lnTo>
                  <a:pt x="78" y="32"/>
                </a:lnTo>
                <a:close/>
                <a:moveTo>
                  <a:pt x="79" y="28"/>
                </a:moveTo>
                <a:cubicBezTo>
                  <a:pt x="89" y="20"/>
                  <a:pt x="89" y="20"/>
                  <a:pt x="89" y="20"/>
                </a:cubicBezTo>
                <a:cubicBezTo>
                  <a:pt x="97" y="28"/>
                  <a:pt x="97" y="28"/>
                  <a:pt x="97" y="28"/>
                </a:cubicBezTo>
                <a:lnTo>
                  <a:pt x="79" y="28"/>
                </a:lnTo>
                <a:close/>
                <a:moveTo>
                  <a:pt x="83" y="8"/>
                </a:moveTo>
                <a:cubicBezTo>
                  <a:pt x="97" y="8"/>
                  <a:pt x="97" y="8"/>
                  <a:pt x="97" y="8"/>
                </a:cubicBezTo>
                <a:cubicBezTo>
                  <a:pt x="89" y="14"/>
                  <a:pt x="89" y="14"/>
                  <a:pt x="89" y="14"/>
                </a:cubicBezTo>
                <a:lnTo>
                  <a:pt x="83" y="8"/>
                </a:lnTo>
                <a:close/>
                <a:moveTo>
                  <a:pt x="64" y="15"/>
                </a:moveTo>
                <a:cubicBezTo>
                  <a:pt x="55" y="8"/>
                  <a:pt x="55" y="8"/>
                  <a:pt x="55" y="8"/>
                </a:cubicBezTo>
                <a:cubicBezTo>
                  <a:pt x="73" y="8"/>
                  <a:pt x="73" y="8"/>
                  <a:pt x="73" y="8"/>
                </a:cubicBezTo>
                <a:lnTo>
                  <a:pt x="64" y="15"/>
                </a:lnTo>
                <a:close/>
                <a:moveTo>
                  <a:pt x="39" y="14"/>
                </a:moveTo>
                <a:cubicBezTo>
                  <a:pt x="31" y="8"/>
                  <a:pt x="31" y="8"/>
                  <a:pt x="31" y="8"/>
                </a:cubicBezTo>
                <a:cubicBezTo>
                  <a:pt x="45" y="8"/>
                  <a:pt x="45" y="8"/>
                  <a:pt x="45" y="8"/>
                </a:cubicBezTo>
                <a:lnTo>
                  <a:pt x="39" y="14"/>
                </a:lnTo>
                <a:close/>
                <a:moveTo>
                  <a:pt x="39" y="20"/>
                </a:moveTo>
                <a:cubicBezTo>
                  <a:pt x="49" y="28"/>
                  <a:pt x="49" y="28"/>
                  <a:pt x="49" y="28"/>
                </a:cubicBezTo>
                <a:cubicBezTo>
                  <a:pt x="31" y="28"/>
                  <a:pt x="31" y="28"/>
                  <a:pt x="31" y="28"/>
                </a:cubicBezTo>
                <a:lnTo>
                  <a:pt x="39" y="20"/>
                </a:lnTo>
                <a:close/>
                <a:moveTo>
                  <a:pt x="50" y="32"/>
                </a:moveTo>
                <a:cubicBezTo>
                  <a:pt x="60" y="81"/>
                  <a:pt x="60" y="81"/>
                  <a:pt x="60" y="81"/>
                </a:cubicBezTo>
                <a:cubicBezTo>
                  <a:pt x="30" y="32"/>
                  <a:pt x="30" y="32"/>
                  <a:pt x="30" y="32"/>
                </a:cubicBezTo>
                <a:lnTo>
                  <a:pt x="50" y="32"/>
                </a:lnTo>
                <a:close/>
                <a:moveTo>
                  <a:pt x="51" y="74"/>
                </a:moveTo>
                <a:cubicBezTo>
                  <a:pt x="11" y="32"/>
                  <a:pt x="11" y="32"/>
                  <a:pt x="11" y="32"/>
                </a:cubicBezTo>
                <a:cubicBezTo>
                  <a:pt x="26" y="32"/>
                  <a:pt x="26" y="32"/>
                  <a:pt x="26" y="32"/>
                </a:cubicBezTo>
                <a:lnTo>
                  <a:pt x="51" y="74"/>
                </a:lnTo>
                <a:close/>
                <a:moveTo>
                  <a:pt x="102" y="32"/>
                </a:moveTo>
                <a:cubicBezTo>
                  <a:pt x="117" y="32"/>
                  <a:pt x="117" y="32"/>
                  <a:pt x="117" y="32"/>
                </a:cubicBezTo>
                <a:cubicBezTo>
                  <a:pt x="77" y="74"/>
                  <a:pt x="77" y="74"/>
                  <a:pt x="77" y="74"/>
                </a:cubicBezTo>
                <a:lnTo>
                  <a:pt x="102" y="32"/>
                </a:lnTo>
                <a:close/>
                <a:moveTo>
                  <a:pt x="103" y="28"/>
                </a:moveTo>
                <a:cubicBezTo>
                  <a:pt x="92" y="17"/>
                  <a:pt x="92" y="17"/>
                  <a:pt x="92" y="17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20" y="28"/>
                  <a:pt x="120" y="28"/>
                  <a:pt x="120" y="28"/>
                </a:cubicBezTo>
                <a:lnTo>
                  <a:pt x="103" y="28"/>
                </a:lnTo>
                <a:close/>
                <a:moveTo>
                  <a:pt x="27" y="10"/>
                </a:moveTo>
                <a:cubicBezTo>
                  <a:pt x="36" y="17"/>
                  <a:pt x="36" y="17"/>
                  <a:pt x="36" y="17"/>
                </a:cubicBezTo>
                <a:cubicBezTo>
                  <a:pt x="25" y="28"/>
                  <a:pt x="25" y="28"/>
                  <a:pt x="25" y="28"/>
                </a:cubicBezTo>
                <a:cubicBezTo>
                  <a:pt x="8" y="28"/>
                  <a:pt x="8" y="28"/>
                  <a:pt x="8" y="28"/>
                </a:cubicBezTo>
                <a:lnTo>
                  <a:pt x="27" y="10"/>
                </a:lnTo>
                <a:close/>
              </a:path>
            </a:pathLst>
          </a:custGeom>
          <a:solidFill>
            <a:srgbClr val="303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latin typeface="宋体" panose="02010600030101010101" pitchFamily="2" charset="-122"/>
            </a:endParaRPr>
          </a:p>
        </p:txBody>
      </p:sp>
      <p:grpSp>
        <p:nvGrpSpPr>
          <p:cNvPr id="63" name="Group 24"/>
          <p:cNvGrpSpPr/>
          <p:nvPr/>
        </p:nvGrpSpPr>
        <p:grpSpPr>
          <a:xfrm>
            <a:off x="4694794" y="4017826"/>
            <a:ext cx="451474" cy="442875"/>
            <a:chOff x="6786562" y="796925"/>
            <a:chExt cx="500063" cy="490538"/>
          </a:xfrm>
          <a:solidFill>
            <a:srgbClr val="303F52"/>
          </a:solidFill>
        </p:grpSpPr>
        <p:sp>
          <p:nvSpPr>
            <p:cNvPr id="64" name="Freeform 27"/>
            <p:cNvSpPr>
              <a:spLocks noEditPoints="1"/>
            </p:cNvSpPr>
            <p:nvPr/>
          </p:nvSpPr>
          <p:spPr bwMode="auto">
            <a:xfrm>
              <a:off x="6786562" y="796925"/>
              <a:ext cx="500063" cy="490538"/>
            </a:xfrm>
            <a:custGeom>
              <a:avLst/>
              <a:gdLst>
                <a:gd name="T0" fmla="*/ 127 w 130"/>
                <a:gd name="T1" fmla="*/ 42 h 128"/>
                <a:gd name="T2" fmla="*/ 87 w 130"/>
                <a:gd name="T3" fmla="*/ 2 h 128"/>
                <a:gd name="T4" fmla="*/ 79 w 130"/>
                <a:gd name="T5" fmla="*/ 0 h 128"/>
                <a:gd name="T6" fmla="*/ 75 w 130"/>
                <a:gd name="T7" fmla="*/ 2 h 128"/>
                <a:gd name="T8" fmla="*/ 73 w 130"/>
                <a:gd name="T9" fmla="*/ 6 h 128"/>
                <a:gd name="T10" fmla="*/ 64 w 130"/>
                <a:gd name="T11" fmla="*/ 21 h 128"/>
                <a:gd name="T12" fmla="*/ 41 w 130"/>
                <a:gd name="T13" fmla="*/ 37 h 128"/>
                <a:gd name="T14" fmla="*/ 15 w 130"/>
                <a:gd name="T15" fmla="*/ 55 h 128"/>
                <a:gd name="T16" fmla="*/ 1 w 130"/>
                <a:gd name="T17" fmla="*/ 78 h 128"/>
                <a:gd name="T18" fmla="*/ 3 w 130"/>
                <a:gd name="T19" fmla="*/ 86 h 128"/>
                <a:gd name="T20" fmla="*/ 43 w 130"/>
                <a:gd name="T21" fmla="*/ 126 h 128"/>
                <a:gd name="T22" fmla="*/ 51 w 130"/>
                <a:gd name="T23" fmla="*/ 128 h 128"/>
                <a:gd name="T24" fmla="*/ 55 w 130"/>
                <a:gd name="T25" fmla="*/ 126 h 128"/>
                <a:gd name="T26" fmla="*/ 57 w 130"/>
                <a:gd name="T27" fmla="*/ 122 h 128"/>
                <a:gd name="T28" fmla="*/ 66 w 130"/>
                <a:gd name="T29" fmla="*/ 107 h 128"/>
                <a:gd name="T30" fmla="*/ 89 w 130"/>
                <a:gd name="T31" fmla="*/ 91 h 128"/>
                <a:gd name="T32" fmla="*/ 115 w 130"/>
                <a:gd name="T33" fmla="*/ 73 h 128"/>
                <a:gd name="T34" fmla="*/ 129 w 130"/>
                <a:gd name="T35" fmla="*/ 50 h 128"/>
                <a:gd name="T36" fmla="*/ 127 w 130"/>
                <a:gd name="T37" fmla="*/ 42 h 128"/>
                <a:gd name="T38" fmla="*/ 49 w 130"/>
                <a:gd name="T39" fmla="*/ 120 h 128"/>
                <a:gd name="T40" fmla="*/ 9 w 130"/>
                <a:gd name="T41" fmla="*/ 80 h 128"/>
                <a:gd name="T42" fmla="*/ 81 w 130"/>
                <a:gd name="T43" fmla="*/ 8 h 128"/>
                <a:gd name="T44" fmla="*/ 121 w 130"/>
                <a:gd name="T45" fmla="*/ 48 h 128"/>
                <a:gd name="T46" fmla="*/ 49 w 130"/>
                <a:gd name="T4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28">
                  <a:moveTo>
                    <a:pt x="127" y="42"/>
                  </a:moveTo>
                  <a:cubicBezTo>
                    <a:pt x="87" y="2"/>
                    <a:pt x="87" y="2"/>
                    <a:pt x="87" y="2"/>
                  </a:cubicBezTo>
                  <a:cubicBezTo>
                    <a:pt x="85" y="0"/>
                    <a:pt x="82" y="0"/>
                    <a:pt x="79" y="0"/>
                  </a:cubicBezTo>
                  <a:cubicBezTo>
                    <a:pt x="78" y="1"/>
                    <a:pt x="76" y="1"/>
                    <a:pt x="75" y="2"/>
                  </a:cubicBezTo>
                  <a:cubicBezTo>
                    <a:pt x="74" y="3"/>
                    <a:pt x="74" y="4"/>
                    <a:pt x="73" y="6"/>
                  </a:cubicBezTo>
                  <a:cubicBezTo>
                    <a:pt x="72" y="12"/>
                    <a:pt x="68" y="17"/>
                    <a:pt x="64" y="21"/>
                  </a:cubicBezTo>
                  <a:cubicBezTo>
                    <a:pt x="58" y="27"/>
                    <a:pt x="50" y="32"/>
                    <a:pt x="41" y="37"/>
                  </a:cubicBezTo>
                  <a:cubicBezTo>
                    <a:pt x="32" y="42"/>
                    <a:pt x="23" y="48"/>
                    <a:pt x="15" y="55"/>
                  </a:cubicBezTo>
                  <a:cubicBezTo>
                    <a:pt x="8" y="62"/>
                    <a:pt x="4" y="69"/>
                    <a:pt x="1" y="78"/>
                  </a:cubicBezTo>
                  <a:cubicBezTo>
                    <a:pt x="0" y="80"/>
                    <a:pt x="1" y="84"/>
                    <a:pt x="3" y="8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5" y="128"/>
                    <a:pt x="48" y="128"/>
                    <a:pt x="51" y="128"/>
                  </a:cubicBezTo>
                  <a:cubicBezTo>
                    <a:pt x="52" y="127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2"/>
                  </a:cubicBezTo>
                  <a:cubicBezTo>
                    <a:pt x="58" y="116"/>
                    <a:pt x="62" y="111"/>
                    <a:pt x="66" y="107"/>
                  </a:cubicBezTo>
                  <a:cubicBezTo>
                    <a:pt x="72" y="101"/>
                    <a:pt x="80" y="96"/>
                    <a:pt x="89" y="91"/>
                  </a:cubicBezTo>
                  <a:cubicBezTo>
                    <a:pt x="98" y="86"/>
                    <a:pt x="107" y="80"/>
                    <a:pt x="115" y="73"/>
                  </a:cubicBezTo>
                  <a:cubicBezTo>
                    <a:pt x="122" y="66"/>
                    <a:pt x="126" y="59"/>
                    <a:pt x="129" y="50"/>
                  </a:cubicBezTo>
                  <a:cubicBezTo>
                    <a:pt x="130" y="48"/>
                    <a:pt x="129" y="44"/>
                    <a:pt x="127" y="42"/>
                  </a:cubicBezTo>
                  <a:close/>
                  <a:moveTo>
                    <a:pt x="49" y="120"/>
                  </a:moveTo>
                  <a:cubicBezTo>
                    <a:pt x="36" y="107"/>
                    <a:pt x="22" y="93"/>
                    <a:pt x="9" y="80"/>
                  </a:cubicBezTo>
                  <a:cubicBezTo>
                    <a:pt x="20" y="43"/>
                    <a:pt x="70" y="45"/>
                    <a:pt x="81" y="8"/>
                  </a:cubicBezTo>
                  <a:cubicBezTo>
                    <a:pt x="94" y="21"/>
                    <a:pt x="108" y="35"/>
                    <a:pt x="121" y="48"/>
                  </a:cubicBezTo>
                  <a:cubicBezTo>
                    <a:pt x="110" y="85"/>
                    <a:pt x="60" y="83"/>
                    <a:pt x="4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latin typeface="宋体" panose="02010600030101010101" pitchFamily="2" charset="-122"/>
              </a:endParaRPr>
            </a:p>
          </p:txBody>
        </p:sp>
        <p:sp>
          <p:nvSpPr>
            <p:cNvPr id="65" name="Freeform 28"/>
            <p:cNvSpPr>
              <a:spLocks noEditPoints="1"/>
            </p:cNvSpPr>
            <p:nvPr/>
          </p:nvSpPr>
          <p:spPr bwMode="auto">
            <a:xfrm>
              <a:off x="6967538" y="969963"/>
              <a:ext cx="134938" cy="138113"/>
            </a:xfrm>
            <a:custGeom>
              <a:avLst/>
              <a:gdLst>
                <a:gd name="T0" fmla="*/ 28 w 35"/>
                <a:gd name="T1" fmla="*/ 12 h 36"/>
                <a:gd name="T2" fmla="*/ 20 w 35"/>
                <a:gd name="T3" fmla="*/ 13 h 36"/>
                <a:gd name="T4" fmla="*/ 10 w 35"/>
                <a:gd name="T5" fmla="*/ 7 h 36"/>
                <a:gd name="T6" fmla="*/ 15 w 35"/>
                <a:gd name="T7" fmla="*/ 6 h 36"/>
                <a:gd name="T8" fmla="*/ 19 w 35"/>
                <a:gd name="T9" fmla="*/ 6 h 36"/>
                <a:gd name="T10" fmla="*/ 20 w 35"/>
                <a:gd name="T11" fmla="*/ 2 h 36"/>
                <a:gd name="T12" fmla="*/ 13 w 35"/>
                <a:gd name="T13" fmla="*/ 1 h 36"/>
                <a:gd name="T14" fmla="*/ 6 w 35"/>
                <a:gd name="T15" fmla="*/ 4 h 36"/>
                <a:gd name="T16" fmla="*/ 5 w 35"/>
                <a:gd name="T17" fmla="*/ 3 h 36"/>
                <a:gd name="T18" fmla="*/ 3 w 35"/>
                <a:gd name="T19" fmla="*/ 5 h 36"/>
                <a:gd name="T20" fmla="*/ 4 w 35"/>
                <a:gd name="T21" fmla="*/ 6 h 36"/>
                <a:gd name="T22" fmla="*/ 1 w 35"/>
                <a:gd name="T23" fmla="*/ 15 h 36"/>
                <a:gd name="T24" fmla="*/ 3 w 35"/>
                <a:gd name="T25" fmla="*/ 22 h 36"/>
                <a:gd name="T26" fmla="*/ 18 w 35"/>
                <a:gd name="T27" fmla="*/ 21 h 36"/>
                <a:gd name="T28" fmla="*/ 23 w 35"/>
                <a:gd name="T29" fmla="*/ 31 h 36"/>
                <a:gd name="T30" fmla="*/ 19 w 35"/>
                <a:gd name="T31" fmla="*/ 30 h 36"/>
                <a:gd name="T32" fmla="*/ 16 w 35"/>
                <a:gd name="T33" fmla="*/ 28 h 36"/>
                <a:gd name="T34" fmla="*/ 13 w 35"/>
                <a:gd name="T35" fmla="*/ 31 h 36"/>
                <a:gd name="T36" fmla="*/ 17 w 35"/>
                <a:gd name="T37" fmla="*/ 35 h 36"/>
                <a:gd name="T38" fmla="*/ 25 w 35"/>
                <a:gd name="T39" fmla="*/ 36 h 36"/>
                <a:gd name="T40" fmla="*/ 31 w 35"/>
                <a:gd name="T41" fmla="*/ 35 h 36"/>
                <a:gd name="T42" fmla="*/ 33 w 35"/>
                <a:gd name="T43" fmla="*/ 34 h 36"/>
                <a:gd name="T44" fmla="*/ 33 w 35"/>
                <a:gd name="T45" fmla="*/ 32 h 36"/>
                <a:gd name="T46" fmla="*/ 34 w 35"/>
                <a:gd name="T47" fmla="*/ 26 h 36"/>
                <a:gd name="T48" fmla="*/ 35 w 35"/>
                <a:gd name="T49" fmla="*/ 18 h 36"/>
                <a:gd name="T50" fmla="*/ 10 w 35"/>
                <a:gd name="T51" fmla="*/ 17 h 36"/>
                <a:gd name="T52" fmla="*/ 6 w 35"/>
                <a:gd name="T53" fmla="*/ 15 h 36"/>
                <a:gd name="T54" fmla="*/ 7 w 35"/>
                <a:gd name="T55" fmla="*/ 11 h 36"/>
                <a:gd name="T56" fmla="*/ 14 w 35"/>
                <a:gd name="T57" fmla="*/ 16 h 36"/>
                <a:gd name="T58" fmla="*/ 29 w 35"/>
                <a:gd name="T59" fmla="*/ 25 h 36"/>
                <a:gd name="T60" fmla="*/ 21 w 35"/>
                <a:gd name="T61" fmla="*/ 20 h 36"/>
                <a:gd name="T62" fmla="*/ 25 w 35"/>
                <a:gd name="T63" fmla="*/ 18 h 36"/>
                <a:gd name="T64" fmla="*/ 28 w 35"/>
                <a:gd name="T65" fmla="*/ 20 h 36"/>
                <a:gd name="T66" fmla="*/ 29 w 35"/>
                <a:gd name="T67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" h="36">
                  <a:moveTo>
                    <a:pt x="32" y="15"/>
                  </a:moveTo>
                  <a:cubicBezTo>
                    <a:pt x="31" y="14"/>
                    <a:pt x="30" y="13"/>
                    <a:pt x="28" y="12"/>
                  </a:cubicBezTo>
                  <a:cubicBezTo>
                    <a:pt x="27" y="12"/>
                    <a:pt x="26" y="12"/>
                    <a:pt x="24" y="12"/>
                  </a:cubicBezTo>
                  <a:cubicBezTo>
                    <a:pt x="23" y="12"/>
                    <a:pt x="22" y="12"/>
                    <a:pt x="20" y="13"/>
                  </a:cubicBezTo>
                  <a:cubicBezTo>
                    <a:pt x="19" y="13"/>
                    <a:pt x="18" y="14"/>
                    <a:pt x="16" y="15"/>
                  </a:cubicBezTo>
                  <a:cubicBezTo>
                    <a:pt x="14" y="12"/>
                    <a:pt x="12" y="10"/>
                    <a:pt x="10" y="7"/>
                  </a:cubicBezTo>
                  <a:cubicBezTo>
                    <a:pt x="11" y="7"/>
                    <a:pt x="12" y="6"/>
                    <a:pt x="13" y="6"/>
                  </a:cubicBezTo>
                  <a:cubicBezTo>
                    <a:pt x="14" y="6"/>
                    <a:pt x="14" y="6"/>
                    <a:pt x="15" y="6"/>
                  </a:cubicBezTo>
                  <a:cubicBezTo>
                    <a:pt x="16" y="7"/>
                    <a:pt x="17" y="7"/>
                    <a:pt x="18" y="7"/>
                  </a:cubicBezTo>
                  <a:cubicBezTo>
                    <a:pt x="18" y="7"/>
                    <a:pt x="19" y="7"/>
                    <a:pt x="19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3"/>
                    <a:pt x="20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1" y="1"/>
                    <a:pt x="10" y="1"/>
                    <a:pt x="9" y="2"/>
                  </a:cubicBezTo>
                  <a:cubicBezTo>
                    <a:pt x="8" y="3"/>
                    <a:pt x="7" y="3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2" y="9"/>
                    <a:pt x="2" y="10"/>
                  </a:cubicBezTo>
                  <a:cubicBezTo>
                    <a:pt x="1" y="12"/>
                    <a:pt x="1" y="13"/>
                    <a:pt x="1" y="15"/>
                  </a:cubicBezTo>
                  <a:cubicBezTo>
                    <a:pt x="0" y="16"/>
                    <a:pt x="1" y="17"/>
                    <a:pt x="1" y="18"/>
                  </a:cubicBezTo>
                  <a:cubicBezTo>
                    <a:pt x="1" y="20"/>
                    <a:pt x="2" y="21"/>
                    <a:pt x="3" y="22"/>
                  </a:cubicBezTo>
                  <a:cubicBezTo>
                    <a:pt x="5" y="23"/>
                    <a:pt x="8" y="24"/>
                    <a:pt x="10" y="24"/>
                  </a:cubicBezTo>
                  <a:cubicBezTo>
                    <a:pt x="13" y="23"/>
                    <a:pt x="15" y="23"/>
                    <a:pt x="18" y="21"/>
                  </a:cubicBezTo>
                  <a:cubicBezTo>
                    <a:pt x="21" y="24"/>
                    <a:pt x="23" y="27"/>
                    <a:pt x="25" y="29"/>
                  </a:cubicBezTo>
                  <a:cubicBezTo>
                    <a:pt x="24" y="30"/>
                    <a:pt x="24" y="30"/>
                    <a:pt x="23" y="31"/>
                  </a:cubicBezTo>
                  <a:cubicBezTo>
                    <a:pt x="22" y="31"/>
                    <a:pt x="21" y="31"/>
                    <a:pt x="21" y="31"/>
                  </a:cubicBezTo>
                  <a:cubicBezTo>
                    <a:pt x="20" y="30"/>
                    <a:pt x="20" y="30"/>
                    <a:pt x="19" y="30"/>
                  </a:cubicBezTo>
                  <a:cubicBezTo>
                    <a:pt x="18" y="29"/>
                    <a:pt x="18" y="29"/>
                    <a:pt x="17" y="29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5" y="28"/>
                    <a:pt x="15" y="29"/>
                    <a:pt x="14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2"/>
                    <a:pt x="13" y="33"/>
                    <a:pt x="14" y="33"/>
                  </a:cubicBezTo>
                  <a:cubicBezTo>
                    <a:pt x="15" y="34"/>
                    <a:pt x="16" y="35"/>
                    <a:pt x="17" y="35"/>
                  </a:cubicBezTo>
                  <a:cubicBezTo>
                    <a:pt x="18" y="36"/>
                    <a:pt x="19" y="36"/>
                    <a:pt x="20" y="36"/>
                  </a:cubicBezTo>
                  <a:cubicBezTo>
                    <a:pt x="22" y="36"/>
                    <a:pt x="23" y="36"/>
                    <a:pt x="25" y="36"/>
                  </a:cubicBezTo>
                  <a:cubicBezTo>
                    <a:pt x="26" y="35"/>
                    <a:pt x="27" y="34"/>
                    <a:pt x="29" y="33"/>
                  </a:cubicBezTo>
                  <a:cubicBezTo>
                    <a:pt x="30" y="33"/>
                    <a:pt x="30" y="34"/>
                    <a:pt x="31" y="35"/>
                  </a:cubicBezTo>
                  <a:cubicBezTo>
                    <a:pt x="31" y="35"/>
                    <a:pt x="32" y="35"/>
                    <a:pt x="32" y="35"/>
                  </a:cubicBezTo>
                  <a:cubicBezTo>
                    <a:pt x="33" y="35"/>
                    <a:pt x="33" y="35"/>
                    <a:pt x="33" y="34"/>
                  </a:cubicBezTo>
                  <a:cubicBezTo>
                    <a:pt x="33" y="34"/>
                    <a:pt x="34" y="34"/>
                    <a:pt x="34" y="33"/>
                  </a:cubicBezTo>
                  <a:cubicBezTo>
                    <a:pt x="34" y="33"/>
                    <a:pt x="33" y="32"/>
                    <a:pt x="33" y="32"/>
                  </a:cubicBezTo>
                  <a:cubicBezTo>
                    <a:pt x="32" y="32"/>
                    <a:pt x="32" y="31"/>
                    <a:pt x="31" y="30"/>
                  </a:cubicBezTo>
                  <a:cubicBezTo>
                    <a:pt x="32" y="29"/>
                    <a:pt x="33" y="27"/>
                    <a:pt x="34" y="26"/>
                  </a:cubicBezTo>
                  <a:cubicBezTo>
                    <a:pt x="35" y="24"/>
                    <a:pt x="35" y="23"/>
                    <a:pt x="35" y="21"/>
                  </a:cubicBezTo>
                  <a:cubicBezTo>
                    <a:pt x="35" y="20"/>
                    <a:pt x="35" y="19"/>
                    <a:pt x="35" y="18"/>
                  </a:cubicBezTo>
                  <a:cubicBezTo>
                    <a:pt x="34" y="17"/>
                    <a:pt x="33" y="16"/>
                    <a:pt x="32" y="15"/>
                  </a:cubicBezTo>
                  <a:close/>
                  <a:moveTo>
                    <a:pt x="10" y="17"/>
                  </a:moveTo>
                  <a:cubicBezTo>
                    <a:pt x="9" y="17"/>
                    <a:pt x="8" y="17"/>
                    <a:pt x="7" y="16"/>
                  </a:cubicBezTo>
                  <a:cubicBezTo>
                    <a:pt x="7" y="16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2"/>
                    <a:pt x="7" y="11"/>
                  </a:cubicBezTo>
                  <a:cubicBezTo>
                    <a:pt x="7" y="11"/>
                    <a:pt x="7" y="10"/>
                    <a:pt x="8" y="9"/>
                  </a:cubicBezTo>
                  <a:cubicBezTo>
                    <a:pt x="10" y="11"/>
                    <a:pt x="12" y="14"/>
                    <a:pt x="14" y="16"/>
                  </a:cubicBezTo>
                  <a:cubicBezTo>
                    <a:pt x="12" y="17"/>
                    <a:pt x="11" y="17"/>
                    <a:pt x="10" y="17"/>
                  </a:cubicBezTo>
                  <a:close/>
                  <a:moveTo>
                    <a:pt x="29" y="25"/>
                  </a:moveTo>
                  <a:cubicBezTo>
                    <a:pt x="28" y="26"/>
                    <a:pt x="28" y="27"/>
                    <a:pt x="27" y="27"/>
                  </a:cubicBezTo>
                  <a:cubicBezTo>
                    <a:pt x="25" y="25"/>
                    <a:pt x="23" y="22"/>
                    <a:pt x="21" y="20"/>
                  </a:cubicBezTo>
                  <a:cubicBezTo>
                    <a:pt x="21" y="20"/>
                    <a:pt x="22" y="19"/>
                    <a:pt x="23" y="19"/>
                  </a:cubicBezTo>
                  <a:cubicBezTo>
                    <a:pt x="23" y="19"/>
                    <a:pt x="24" y="19"/>
                    <a:pt x="25" y="18"/>
                  </a:cubicBezTo>
                  <a:cubicBezTo>
                    <a:pt x="25" y="18"/>
                    <a:pt x="26" y="18"/>
                    <a:pt x="27" y="19"/>
                  </a:cubicBezTo>
                  <a:cubicBezTo>
                    <a:pt x="27" y="19"/>
                    <a:pt x="28" y="19"/>
                    <a:pt x="28" y="20"/>
                  </a:cubicBezTo>
                  <a:cubicBezTo>
                    <a:pt x="29" y="20"/>
                    <a:pt x="29" y="21"/>
                    <a:pt x="29" y="21"/>
                  </a:cubicBezTo>
                  <a:cubicBezTo>
                    <a:pt x="30" y="22"/>
                    <a:pt x="30" y="23"/>
                    <a:pt x="29" y="23"/>
                  </a:cubicBezTo>
                  <a:cubicBezTo>
                    <a:pt x="29" y="24"/>
                    <a:pt x="29" y="25"/>
                    <a:pt x="2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latin typeface="宋体" panose="02010600030101010101" pitchFamily="2" charset="-122"/>
              </a:endParaRPr>
            </a:p>
          </p:txBody>
        </p:sp>
        <p:sp>
          <p:nvSpPr>
            <p:cNvPr id="66" name="Freeform 29"/>
            <p:cNvSpPr/>
            <p:nvPr/>
          </p:nvSpPr>
          <p:spPr bwMode="auto">
            <a:xfrm>
              <a:off x="6956425" y="1135063"/>
              <a:ext cx="73025" cy="79375"/>
            </a:xfrm>
            <a:custGeom>
              <a:avLst/>
              <a:gdLst>
                <a:gd name="T0" fmla="*/ 16 w 19"/>
                <a:gd name="T1" fmla="*/ 1 h 21"/>
                <a:gd name="T2" fmla="*/ 16 w 19"/>
                <a:gd name="T3" fmla="*/ 1 h 21"/>
                <a:gd name="T4" fmla="*/ 9 w 19"/>
                <a:gd name="T5" fmla="*/ 7 h 21"/>
                <a:gd name="T6" fmla="*/ 3 w 19"/>
                <a:gd name="T7" fmla="*/ 14 h 21"/>
                <a:gd name="T8" fmla="*/ 0 w 19"/>
                <a:gd name="T9" fmla="*/ 17 h 21"/>
                <a:gd name="T10" fmla="*/ 0 w 19"/>
                <a:gd name="T11" fmla="*/ 17 h 21"/>
                <a:gd name="T12" fmla="*/ 0 w 19"/>
                <a:gd name="T13" fmla="*/ 20 h 21"/>
                <a:gd name="T14" fmla="*/ 3 w 19"/>
                <a:gd name="T15" fmla="*/ 20 h 21"/>
                <a:gd name="T16" fmla="*/ 3 w 19"/>
                <a:gd name="T17" fmla="*/ 20 h 21"/>
                <a:gd name="T18" fmla="*/ 6 w 19"/>
                <a:gd name="T19" fmla="*/ 16 h 21"/>
                <a:gd name="T20" fmla="*/ 11 w 19"/>
                <a:gd name="T21" fmla="*/ 10 h 21"/>
                <a:gd name="T22" fmla="*/ 18 w 19"/>
                <a:gd name="T23" fmla="*/ 4 h 21"/>
                <a:gd name="T24" fmla="*/ 18 w 19"/>
                <a:gd name="T25" fmla="*/ 4 h 21"/>
                <a:gd name="T26" fmla="*/ 19 w 19"/>
                <a:gd name="T27" fmla="*/ 4 h 21"/>
                <a:gd name="T28" fmla="*/ 19 w 19"/>
                <a:gd name="T29" fmla="*/ 1 h 21"/>
                <a:gd name="T30" fmla="*/ 16 w 19"/>
                <a:gd name="T3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1"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3" y="3"/>
                    <a:pt x="11" y="5"/>
                    <a:pt x="9" y="7"/>
                  </a:cubicBezTo>
                  <a:cubicBezTo>
                    <a:pt x="6" y="9"/>
                    <a:pt x="5" y="11"/>
                    <a:pt x="3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4"/>
                    <a:pt x="9" y="12"/>
                    <a:pt x="11" y="10"/>
                  </a:cubicBezTo>
                  <a:cubicBezTo>
                    <a:pt x="14" y="8"/>
                    <a:pt x="16" y="6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3"/>
                    <a:pt x="19" y="2"/>
                    <a:pt x="19" y="1"/>
                  </a:cubicBezTo>
                  <a:cubicBezTo>
                    <a:pt x="18" y="0"/>
                    <a:pt x="17" y="0"/>
                    <a:pt x="1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latin typeface="宋体" panose="02010600030101010101" pitchFamily="2" charset="-122"/>
              </a:endParaRPr>
            </a:p>
          </p:txBody>
        </p:sp>
        <p:sp>
          <p:nvSpPr>
            <p:cNvPr id="67" name="Freeform 30"/>
            <p:cNvSpPr/>
            <p:nvPr/>
          </p:nvSpPr>
          <p:spPr bwMode="auto">
            <a:xfrm>
              <a:off x="7043738" y="873125"/>
              <a:ext cx="77788" cy="80963"/>
            </a:xfrm>
            <a:custGeom>
              <a:avLst/>
              <a:gdLst>
                <a:gd name="T0" fmla="*/ 8 w 20"/>
                <a:gd name="T1" fmla="*/ 11 h 21"/>
                <a:gd name="T2" fmla="*/ 1 w 20"/>
                <a:gd name="T3" fmla="*/ 17 h 21"/>
                <a:gd name="T4" fmla="*/ 0 w 20"/>
                <a:gd name="T5" fmla="*/ 17 h 21"/>
                <a:gd name="T6" fmla="*/ 0 w 20"/>
                <a:gd name="T7" fmla="*/ 20 h 21"/>
                <a:gd name="T8" fmla="*/ 3 w 20"/>
                <a:gd name="T9" fmla="*/ 20 h 21"/>
                <a:gd name="T10" fmla="*/ 3 w 20"/>
                <a:gd name="T11" fmla="*/ 20 h 21"/>
                <a:gd name="T12" fmla="*/ 10 w 20"/>
                <a:gd name="T13" fmla="*/ 14 h 21"/>
                <a:gd name="T14" fmla="*/ 16 w 20"/>
                <a:gd name="T15" fmla="*/ 7 h 21"/>
                <a:gd name="T16" fmla="*/ 19 w 20"/>
                <a:gd name="T17" fmla="*/ 3 h 21"/>
                <a:gd name="T18" fmla="*/ 19 w 20"/>
                <a:gd name="T19" fmla="*/ 3 h 21"/>
                <a:gd name="T20" fmla="*/ 19 w 20"/>
                <a:gd name="T21" fmla="*/ 0 h 21"/>
                <a:gd name="T22" fmla="*/ 16 w 20"/>
                <a:gd name="T23" fmla="*/ 0 h 21"/>
                <a:gd name="T24" fmla="*/ 16 w 20"/>
                <a:gd name="T25" fmla="*/ 1 h 21"/>
                <a:gd name="T26" fmla="*/ 13 w 20"/>
                <a:gd name="T27" fmla="*/ 5 h 21"/>
                <a:gd name="T28" fmla="*/ 8 w 20"/>
                <a:gd name="T2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1">
                  <a:moveTo>
                    <a:pt x="8" y="11"/>
                  </a:moveTo>
                  <a:cubicBezTo>
                    <a:pt x="5" y="13"/>
                    <a:pt x="3" y="15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8"/>
                    <a:pt x="8" y="16"/>
                    <a:pt x="10" y="14"/>
                  </a:cubicBezTo>
                  <a:cubicBezTo>
                    <a:pt x="13" y="12"/>
                    <a:pt x="14" y="9"/>
                    <a:pt x="16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1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10" y="9"/>
                    <a:pt x="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latin typeface="宋体" panose="02010600030101010101" pitchFamily="2" charset="-122"/>
              </a:endParaRPr>
            </a:p>
          </p:txBody>
        </p:sp>
      </p:grpSp>
      <p:sp>
        <p:nvSpPr>
          <p:cNvPr id="68" name="椭圆 67"/>
          <p:cNvSpPr/>
          <p:nvPr/>
        </p:nvSpPr>
        <p:spPr>
          <a:xfrm>
            <a:off x="6747502" y="1907546"/>
            <a:ext cx="747754" cy="747965"/>
          </a:xfrm>
          <a:prstGeom prst="ellipse">
            <a:avLst/>
          </a:prstGeom>
          <a:solidFill>
            <a:srgbClr val="30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6747502" y="3088392"/>
            <a:ext cx="747754" cy="747965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6775446" y="4197940"/>
            <a:ext cx="747754" cy="747965"/>
          </a:xfrm>
          <a:prstGeom prst="ellipse">
            <a:avLst/>
          </a:prstGeom>
          <a:solidFill>
            <a:srgbClr val="30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1" name="TextBox 498"/>
          <p:cNvSpPr txBox="1"/>
          <p:nvPr/>
        </p:nvSpPr>
        <p:spPr>
          <a:xfrm>
            <a:off x="7616773" y="1869027"/>
            <a:ext cx="86754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普通话</a:t>
            </a:r>
          </a:p>
        </p:txBody>
      </p:sp>
      <p:sp>
        <p:nvSpPr>
          <p:cNvPr id="72" name="TextBox 503"/>
          <p:cNvSpPr txBox="1"/>
          <p:nvPr/>
        </p:nvSpPr>
        <p:spPr>
          <a:xfrm>
            <a:off x="7629199" y="2183208"/>
            <a:ext cx="3277772" cy="59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</a:t>
            </a:r>
          </a:p>
        </p:txBody>
      </p:sp>
      <p:sp>
        <p:nvSpPr>
          <p:cNvPr id="73" name="TextBox 498"/>
          <p:cNvSpPr txBox="1"/>
          <p:nvPr/>
        </p:nvSpPr>
        <p:spPr>
          <a:xfrm>
            <a:off x="7616772" y="3121881"/>
            <a:ext cx="63991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英语</a:t>
            </a:r>
          </a:p>
        </p:txBody>
      </p:sp>
      <p:sp>
        <p:nvSpPr>
          <p:cNvPr id="74" name="TextBox 503"/>
          <p:cNvSpPr txBox="1"/>
          <p:nvPr/>
        </p:nvSpPr>
        <p:spPr>
          <a:xfrm>
            <a:off x="7629198" y="3436062"/>
            <a:ext cx="3277772" cy="59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</a:t>
            </a:r>
          </a:p>
        </p:txBody>
      </p:sp>
      <p:sp>
        <p:nvSpPr>
          <p:cNvPr id="75" name="TextBox 498"/>
          <p:cNvSpPr txBox="1"/>
          <p:nvPr/>
        </p:nvSpPr>
        <p:spPr>
          <a:xfrm>
            <a:off x="7644716" y="4286637"/>
            <a:ext cx="63991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日语</a:t>
            </a:r>
          </a:p>
        </p:txBody>
      </p:sp>
      <p:sp>
        <p:nvSpPr>
          <p:cNvPr id="76" name="TextBox 503"/>
          <p:cNvSpPr txBox="1"/>
          <p:nvPr/>
        </p:nvSpPr>
        <p:spPr>
          <a:xfrm>
            <a:off x="7657142" y="4600817"/>
            <a:ext cx="3249828" cy="59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微软雅黑" panose="020B0503020204020204" pitchFamily="34" charset="-122"/>
              </a:rPr>
              <a:t>输入您的具体文字，输入您的具体文字。输入您的具体文字，输入您的具体文字。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7" grpId="0" animBg="1"/>
      <p:bldP spid="51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36ff79f9-c657-4a9a-bf55-bb348a10350c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Office PowerPoint</Application>
  <PresentationFormat>宽屏</PresentationFormat>
  <Paragraphs>177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阿里巴巴普惠体 B</vt:lpstr>
      <vt:lpstr>阿里巴巴普惠体 M</vt:lpstr>
      <vt:lpstr>阿里巴巴普惠体 R</vt:lpstr>
      <vt:lpstr>宋体</vt:lpstr>
      <vt:lpstr>微软雅黑</vt:lpstr>
      <vt:lpstr>Arial</vt:lpstr>
      <vt:lpstr>Calibri</vt:lpstr>
      <vt:lpstr>Roboto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2021-07-02T00:34:06Z</dcterms:created>
  <dcterms:modified xsi:type="dcterms:W3CDTF">2023-01-10T11:37:52Z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603E77A415EB4097B08CBB0570165D84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