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260" r:id="rId2"/>
    <p:sldId id="262" r:id="rId3"/>
    <p:sldId id="261" r:id="rId4"/>
    <p:sldId id="263" r:id="rId5"/>
    <p:sldId id="264" r:id="rId6"/>
    <p:sldId id="256" r:id="rId7"/>
    <p:sldId id="277" r:id="rId8"/>
    <p:sldId id="273" r:id="rId9"/>
    <p:sldId id="259" r:id="rId10"/>
    <p:sldId id="257" r:id="rId11"/>
    <p:sldId id="258" r:id="rId12"/>
    <p:sldId id="278" r:id="rId13"/>
    <p:sldId id="274" r:id="rId14"/>
    <p:sldId id="265" r:id="rId15"/>
    <p:sldId id="272" r:id="rId16"/>
    <p:sldId id="267" r:id="rId17"/>
    <p:sldId id="268" r:id="rId18"/>
    <p:sldId id="275" r:id="rId19"/>
    <p:sldId id="269" r:id="rId20"/>
    <p:sldId id="266" r:id="rId21"/>
    <p:sldId id="271" r:id="rId22"/>
    <p:sldId id="270" r:id="rId23"/>
    <p:sldId id="276" r:id="rId24"/>
  </p:sldIdLst>
  <p:sldSz cx="12192000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7E09"/>
    <a:srgbClr val="000E1B"/>
    <a:srgbClr val="E078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-258" y="-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20C188-83AC-4813-A388-C6987848F417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2A0474-1424-4033-8890-597339D4ECE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2A0474-1424-4033-8890-597339D4ECE8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2A0474-1424-4033-8890-597339D4ECE8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2A0474-1424-4033-8890-597339D4ECE8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2A0474-1424-4033-8890-597339D4ECE8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2A0474-1424-4033-8890-597339D4ECE8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2A0474-1424-4033-8890-597339D4ECE8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2A0474-1424-4033-8890-597339D4ECE8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2A0474-1424-4033-8890-597339D4ECE8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2A0474-1424-4033-8890-597339D4ECE8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2A0474-1424-4033-8890-597339D4ECE8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2A0474-1424-4033-8890-597339D4ECE8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2A0474-1424-4033-8890-597339D4ECE8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2A0474-1424-4033-8890-597339D4ECE8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2A0474-1424-4033-8890-597339D4ECE8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2A0474-1424-4033-8890-597339D4ECE8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2A0474-1424-4033-8890-597339D4ECE8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2A0474-1424-4033-8890-597339D4ECE8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2A0474-1424-4033-8890-597339D4ECE8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2A0474-1424-4033-8890-597339D4ECE8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2A0474-1424-4033-8890-597339D4ECE8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2A0474-1424-4033-8890-597339D4ECE8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2A0474-1424-4033-8890-597339D4ECE8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2A0474-1424-4033-8890-597339D4ECE8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E9DFB-EFE8-49D8-B1EF-033F92B7548F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7CA94-B645-412A-9A7B-040F89BBA8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E9DFB-EFE8-49D8-B1EF-033F92B7548F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7CA94-B645-412A-9A7B-040F89BBA8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E9DFB-EFE8-49D8-B1EF-033F92B7548F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7CA94-B645-412A-9A7B-040F89BBA8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E9DFB-EFE8-49D8-B1EF-033F92B7548F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7CA94-B645-412A-9A7B-040F89BBA8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E9DFB-EFE8-49D8-B1EF-033F92B7548F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7CA94-B645-412A-9A7B-040F89BBA8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E9DFB-EFE8-49D8-B1EF-033F92B7548F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7CA94-B645-412A-9A7B-040F89BBA8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E9DFB-EFE8-49D8-B1EF-033F92B7548F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7CA94-B645-412A-9A7B-040F89BBA8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E9DFB-EFE8-49D8-B1EF-033F92B7548F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7CA94-B645-412A-9A7B-040F89BBA8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E9DFB-EFE8-49D8-B1EF-033F92B7548F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7CA94-B645-412A-9A7B-040F89BBA8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FE9DFB-EFE8-49D8-B1EF-033F92B7548F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17CA94-B645-412A-9A7B-040F89BBA8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7161"/>
          <a:stretch>
            <a:fillRect/>
          </a:stretch>
        </p:blipFill>
        <p:spPr>
          <a:xfrm>
            <a:off x="-19050" y="0"/>
            <a:ext cx="12211050" cy="6858000"/>
          </a:xfrm>
          <a:prstGeom prst="rect">
            <a:avLst/>
          </a:prstGeom>
        </p:spPr>
      </p:pic>
      <p:sp>
        <p:nvSpPr>
          <p:cNvPr id="7" name="圆角矩形 6"/>
          <p:cNvSpPr/>
          <p:nvPr/>
        </p:nvSpPr>
        <p:spPr>
          <a:xfrm>
            <a:off x="2438400" y="4310771"/>
            <a:ext cx="7162800" cy="1414064"/>
          </a:xfrm>
          <a:prstGeom prst="roundRect">
            <a:avLst/>
          </a:prstGeom>
          <a:solidFill>
            <a:srgbClr val="F77E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3" t="16794" b="15113"/>
          <a:stretch>
            <a:fillRect/>
          </a:stretch>
        </p:blipFill>
        <p:spPr>
          <a:xfrm>
            <a:off x="3351097" y="730904"/>
            <a:ext cx="5419951" cy="3936967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890727" y="4484683"/>
            <a:ext cx="639149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 dirty="0">
                <a:solidFill>
                  <a:srgbClr val="000E1B"/>
                </a:solidFill>
              </a:rPr>
              <a:t>精美酷炫万圣节通用模板</a:t>
            </a:r>
          </a:p>
        </p:txBody>
      </p:sp>
      <p:sp>
        <p:nvSpPr>
          <p:cNvPr id="5" name="矩形 4"/>
          <p:cNvSpPr/>
          <p:nvPr/>
        </p:nvSpPr>
        <p:spPr>
          <a:xfrm>
            <a:off x="3645920" y="5322022"/>
            <a:ext cx="488110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在此输入您的文字，在此输入您的文字。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Dreamtale - The Daw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85568" y="239458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 animBg="1"/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75" y="2170781"/>
            <a:ext cx="4224468" cy="422446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93" y="266961"/>
            <a:ext cx="769957" cy="813391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1095375" y="339475"/>
            <a:ext cx="4786640" cy="711702"/>
            <a:chOff x="995035" y="116974"/>
            <a:chExt cx="4786640" cy="711702"/>
          </a:xfrm>
        </p:grpSpPr>
        <p:sp>
          <p:nvSpPr>
            <p:cNvPr id="8" name="文本框 7"/>
            <p:cNvSpPr txBox="1"/>
            <p:nvPr/>
          </p:nvSpPr>
          <p:spPr>
            <a:xfrm>
              <a:off x="995035" y="116974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</a:rPr>
                <a:t>添加标题</a:t>
              </a:r>
            </a:p>
          </p:txBody>
        </p:sp>
        <p:sp>
          <p:nvSpPr>
            <p:cNvPr id="9" name="矩形 8"/>
            <p:cNvSpPr/>
            <p:nvPr/>
          </p:nvSpPr>
          <p:spPr>
            <a:xfrm>
              <a:off x="995035" y="512307"/>
              <a:ext cx="4786640" cy="3163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1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在此输入您的文字，在此输入您的文字。</a:t>
              </a:r>
              <a:endPara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9176717" y="4170022"/>
            <a:ext cx="2272260" cy="1937536"/>
            <a:chOff x="9329117" y="4170022"/>
            <a:chExt cx="2272260" cy="1937536"/>
          </a:xfrm>
        </p:grpSpPr>
        <p:sp>
          <p:nvSpPr>
            <p:cNvPr id="11" name="矩形 10"/>
            <p:cNvSpPr/>
            <p:nvPr/>
          </p:nvSpPr>
          <p:spPr>
            <a:xfrm>
              <a:off x="9791853" y="5007752"/>
              <a:ext cx="134678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</a:p>
          </p:txBody>
        </p:sp>
        <p:sp>
          <p:nvSpPr>
            <p:cNvPr id="12" name="矩形 11"/>
            <p:cNvSpPr/>
            <p:nvPr/>
          </p:nvSpPr>
          <p:spPr>
            <a:xfrm>
              <a:off x="9329117" y="5417626"/>
              <a:ext cx="2272260" cy="6899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zh-CN" altLang="en-US" sz="105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在此输入您的文字，在此输入您的文字。</a:t>
              </a:r>
              <a:endParaRPr lang="zh-CN" altLang="en-US"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10157337" y="4170022"/>
              <a:ext cx="615820" cy="615820"/>
              <a:chOff x="10157337" y="4170022"/>
              <a:chExt cx="615820" cy="615820"/>
            </a:xfrm>
          </p:grpSpPr>
          <p:sp>
            <p:nvSpPr>
              <p:cNvPr id="14" name="圆角矩形 13"/>
              <p:cNvSpPr/>
              <p:nvPr/>
            </p:nvSpPr>
            <p:spPr>
              <a:xfrm>
                <a:off x="10157337" y="4170022"/>
                <a:ext cx="615820" cy="615820"/>
              </a:xfrm>
              <a:prstGeom prst="round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new-email-envelope_20520"/>
              <p:cNvSpPr>
                <a:spLocks noChangeAspect="1"/>
              </p:cNvSpPr>
              <p:nvPr/>
            </p:nvSpPr>
            <p:spPr bwMode="auto">
              <a:xfrm>
                <a:off x="10322695" y="4387676"/>
                <a:ext cx="288766" cy="180512"/>
              </a:xfrm>
              <a:custGeom>
                <a:avLst/>
                <a:gdLst>
                  <a:gd name="connsiteX0" fmla="*/ 218748 w 607427"/>
                  <a:gd name="connsiteY0" fmla="*/ 211767 h 379713"/>
                  <a:gd name="connsiteX1" fmla="*/ 303678 w 607427"/>
                  <a:gd name="connsiteY1" fmla="*/ 286283 h 379713"/>
                  <a:gd name="connsiteX2" fmla="*/ 388608 w 607427"/>
                  <a:gd name="connsiteY2" fmla="*/ 211767 h 379713"/>
                  <a:gd name="connsiteX3" fmla="*/ 580118 w 607427"/>
                  <a:gd name="connsiteY3" fmla="*/ 379713 h 379713"/>
                  <a:gd name="connsiteX4" fmla="*/ 27238 w 607427"/>
                  <a:gd name="connsiteY4" fmla="*/ 379713 h 379713"/>
                  <a:gd name="connsiteX5" fmla="*/ 607427 w 607427"/>
                  <a:gd name="connsiteY5" fmla="*/ 19970 h 379713"/>
                  <a:gd name="connsiteX6" fmla="*/ 607427 w 607427"/>
                  <a:gd name="connsiteY6" fmla="*/ 359531 h 379713"/>
                  <a:gd name="connsiteX7" fmla="*/ 413725 w 607427"/>
                  <a:gd name="connsiteY7" fmla="*/ 189751 h 379713"/>
                  <a:gd name="connsiteX8" fmla="*/ 0 w 607427"/>
                  <a:gd name="connsiteY8" fmla="*/ 19970 h 379713"/>
                  <a:gd name="connsiteX9" fmla="*/ 193561 w 607427"/>
                  <a:gd name="connsiteY9" fmla="*/ 189751 h 379713"/>
                  <a:gd name="connsiteX10" fmla="*/ 0 w 607427"/>
                  <a:gd name="connsiteY10" fmla="*/ 359531 h 379713"/>
                  <a:gd name="connsiteX11" fmla="*/ 27379 w 607427"/>
                  <a:gd name="connsiteY11" fmla="*/ 0 h 379713"/>
                  <a:gd name="connsiteX12" fmla="*/ 579906 w 607427"/>
                  <a:gd name="connsiteY12" fmla="*/ 0 h 379713"/>
                  <a:gd name="connsiteX13" fmla="*/ 303694 w 607427"/>
                  <a:gd name="connsiteY13" fmla="*/ 242251 h 379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7427" h="379713">
                    <a:moveTo>
                      <a:pt x="218748" y="211767"/>
                    </a:moveTo>
                    <a:lnTo>
                      <a:pt x="303678" y="286283"/>
                    </a:lnTo>
                    <a:lnTo>
                      <a:pt x="388608" y="211767"/>
                    </a:lnTo>
                    <a:lnTo>
                      <a:pt x="580118" y="379713"/>
                    </a:lnTo>
                    <a:lnTo>
                      <a:pt x="27238" y="379713"/>
                    </a:lnTo>
                    <a:close/>
                    <a:moveTo>
                      <a:pt x="607427" y="19970"/>
                    </a:moveTo>
                    <a:lnTo>
                      <a:pt x="607427" y="359531"/>
                    </a:lnTo>
                    <a:lnTo>
                      <a:pt x="413725" y="189751"/>
                    </a:lnTo>
                    <a:close/>
                    <a:moveTo>
                      <a:pt x="0" y="19970"/>
                    </a:moveTo>
                    <a:lnTo>
                      <a:pt x="193561" y="189751"/>
                    </a:lnTo>
                    <a:lnTo>
                      <a:pt x="0" y="359531"/>
                    </a:lnTo>
                    <a:close/>
                    <a:moveTo>
                      <a:pt x="27379" y="0"/>
                    </a:moveTo>
                    <a:lnTo>
                      <a:pt x="579906" y="0"/>
                    </a:lnTo>
                    <a:lnTo>
                      <a:pt x="303694" y="24225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</p:sp>
        </p:grpSp>
      </p:grpSp>
      <p:grpSp>
        <p:nvGrpSpPr>
          <p:cNvPr id="16" name="组合 15"/>
          <p:cNvGrpSpPr/>
          <p:nvPr/>
        </p:nvGrpSpPr>
        <p:grpSpPr>
          <a:xfrm>
            <a:off x="6202526" y="4170022"/>
            <a:ext cx="2272260" cy="1937536"/>
            <a:chOff x="6354926" y="4170022"/>
            <a:chExt cx="2272260" cy="1937536"/>
          </a:xfrm>
        </p:grpSpPr>
        <p:sp>
          <p:nvSpPr>
            <p:cNvPr id="17" name="矩形 16"/>
            <p:cNvSpPr/>
            <p:nvPr/>
          </p:nvSpPr>
          <p:spPr>
            <a:xfrm>
              <a:off x="6817662" y="5007752"/>
              <a:ext cx="134678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</a:p>
          </p:txBody>
        </p:sp>
        <p:sp>
          <p:nvSpPr>
            <p:cNvPr id="18" name="矩形 17"/>
            <p:cNvSpPr/>
            <p:nvPr/>
          </p:nvSpPr>
          <p:spPr>
            <a:xfrm>
              <a:off x="6354926" y="5417626"/>
              <a:ext cx="2272260" cy="6899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zh-CN" altLang="en-US" sz="105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在此输入您的文字，在此输入您的文字。</a:t>
              </a:r>
              <a:endParaRPr lang="zh-CN" altLang="en-US"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7183146" y="4170022"/>
              <a:ext cx="615820" cy="615820"/>
              <a:chOff x="7183146" y="4170022"/>
              <a:chExt cx="615820" cy="615820"/>
            </a:xfrm>
          </p:grpSpPr>
          <p:sp>
            <p:nvSpPr>
              <p:cNvPr id="20" name="圆角矩形 19"/>
              <p:cNvSpPr/>
              <p:nvPr/>
            </p:nvSpPr>
            <p:spPr>
              <a:xfrm>
                <a:off x="7183146" y="4170022"/>
                <a:ext cx="615820" cy="615820"/>
              </a:xfrm>
              <a:prstGeom prst="round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1" name="apple-logo_747"/>
              <p:cNvSpPr>
                <a:spLocks noChangeAspect="1"/>
              </p:cNvSpPr>
              <p:nvPr/>
            </p:nvSpPr>
            <p:spPr bwMode="auto">
              <a:xfrm>
                <a:off x="7399579" y="4333549"/>
                <a:ext cx="235860" cy="288766"/>
              </a:xfrm>
              <a:custGeom>
                <a:avLst/>
                <a:gdLst>
                  <a:gd name="connsiteX0" fmla="*/ 350777 w 457856"/>
                  <a:gd name="connsiteY0" fmla="*/ 136349 h 560555"/>
                  <a:gd name="connsiteX1" fmla="*/ 443086 w 457856"/>
                  <a:gd name="connsiteY1" fmla="*/ 191681 h 560555"/>
                  <a:gd name="connsiteX2" fmla="*/ 382162 w 457856"/>
                  <a:gd name="connsiteY2" fmla="*/ 307876 h 560555"/>
                  <a:gd name="connsiteX3" fmla="*/ 457856 w 457856"/>
                  <a:gd name="connsiteY3" fmla="*/ 411161 h 560555"/>
                  <a:gd name="connsiteX4" fmla="*/ 409855 w 457856"/>
                  <a:gd name="connsiteY4" fmla="*/ 501535 h 560555"/>
                  <a:gd name="connsiteX5" fmla="*/ 332315 w 457856"/>
                  <a:gd name="connsiteY5" fmla="*/ 558711 h 560555"/>
                  <a:gd name="connsiteX6" fmla="*/ 241851 w 457856"/>
                  <a:gd name="connsiteY6" fmla="*/ 536578 h 560555"/>
                  <a:gd name="connsiteX7" fmla="*/ 151388 w 457856"/>
                  <a:gd name="connsiteY7" fmla="*/ 560555 h 560555"/>
                  <a:gd name="connsiteX8" fmla="*/ 140311 w 457856"/>
                  <a:gd name="connsiteY8" fmla="*/ 560555 h 560555"/>
                  <a:gd name="connsiteX9" fmla="*/ 81233 w 457856"/>
                  <a:gd name="connsiteY9" fmla="*/ 519979 h 560555"/>
                  <a:gd name="connsiteX10" fmla="*/ 0 w 457856"/>
                  <a:gd name="connsiteY10" fmla="*/ 315254 h 560555"/>
                  <a:gd name="connsiteX11" fmla="*/ 0 w 457856"/>
                  <a:gd name="connsiteY11" fmla="*/ 291277 h 560555"/>
                  <a:gd name="connsiteX12" fmla="*/ 72002 w 457856"/>
                  <a:gd name="connsiteY12" fmla="*/ 156637 h 560555"/>
                  <a:gd name="connsiteX13" fmla="*/ 153234 w 457856"/>
                  <a:gd name="connsiteY13" fmla="*/ 138194 h 560555"/>
                  <a:gd name="connsiteX14" fmla="*/ 193850 w 457856"/>
                  <a:gd name="connsiteY14" fmla="*/ 149260 h 560555"/>
                  <a:gd name="connsiteX15" fmla="*/ 232620 w 457856"/>
                  <a:gd name="connsiteY15" fmla="*/ 160326 h 560555"/>
                  <a:gd name="connsiteX16" fmla="*/ 260313 w 457856"/>
                  <a:gd name="connsiteY16" fmla="*/ 152949 h 560555"/>
                  <a:gd name="connsiteX17" fmla="*/ 350777 w 457856"/>
                  <a:gd name="connsiteY17" fmla="*/ 136349 h 560555"/>
                  <a:gd name="connsiteX18" fmla="*/ 335937 w 457856"/>
                  <a:gd name="connsiteY18" fmla="*/ 0 h 560555"/>
                  <a:gd name="connsiteX19" fmla="*/ 339628 w 457856"/>
                  <a:gd name="connsiteY19" fmla="*/ 0 h 560555"/>
                  <a:gd name="connsiteX20" fmla="*/ 310105 w 457856"/>
                  <a:gd name="connsiteY20" fmla="*/ 90437 h 560555"/>
                  <a:gd name="connsiteX21" fmla="*/ 227073 w 457856"/>
                  <a:gd name="connsiteY21" fmla="*/ 129196 h 560555"/>
                  <a:gd name="connsiteX22" fmla="*/ 258441 w 457856"/>
                  <a:gd name="connsiteY22" fmla="*/ 40604 h 560555"/>
                  <a:gd name="connsiteX23" fmla="*/ 335937 w 457856"/>
                  <a:gd name="connsiteY23" fmla="*/ 0 h 560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57856" h="560555">
                    <a:moveTo>
                      <a:pt x="350777" y="136349"/>
                    </a:moveTo>
                    <a:cubicBezTo>
                      <a:pt x="393239" y="141882"/>
                      <a:pt x="422778" y="162171"/>
                      <a:pt x="443086" y="191681"/>
                    </a:cubicBezTo>
                    <a:cubicBezTo>
                      <a:pt x="406163" y="213813"/>
                      <a:pt x="378470" y="248856"/>
                      <a:pt x="382162" y="307876"/>
                    </a:cubicBezTo>
                    <a:cubicBezTo>
                      <a:pt x="387701" y="361363"/>
                      <a:pt x="417240" y="392717"/>
                      <a:pt x="457856" y="411161"/>
                    </a:cubicBezTo>
                    <a:cubicBezTo>
                      <a:pt x="446779" y="446204"/>
                      <a:pt x="430163" y="475714"/>
                      <a:pt x="409855" y="501535"/>
                    </a:cubicBezTo>
                    <a:cubicBezTo>
                      <a:pt x="393239" y="525512"/>
                      <a:pt x="371085" y="558711"/>
                      <a:pt x="332315" y="558711"/>
                    </a:cubicBezTo>
                    <a:cubicBezTo>
                      <a:pt x="299083" y="558711"/>
                      <a:pt x="275083" y="538423"/>
                      <a:pt x="241851" y="536578"/>
                    </a:cubicBezTo>
                    <a:cubicBezTo>
                      <a:pt x="204927" y="536578"/>
                      <a:pt x="184619" y="555022"/>
                      <a:pt x="151388" y="560555"/>
                    </a:cubicBezTo>
                    <a:lnTo>
                      <a:pt x="140311" y="560555"/>
                    </a:lnTo>
                    <a:cubicBezTo>
                      <a:pt x="116310" y="556866"/>
                      <a:pt x="96002" y="536578"/>
                      <a:pt x="81233" y="519979"/>
                    </a:cubicBezTo>
                    <a:cubicBezTo>
                      <a:pt x="38770" y="468337"/>
                      <a:pt x="5539" y="401939"/>
                      <a:pt x="0" y="315254"/>
                    </a:cubicBezTo>
                    <a:lnTo>
                      <a:pt x="0" y="291277"/>
                    </a:lnTo>
                    <a:cubicBezTo>
                      <a:pt x="1846" y="230412"/>
                      <a:pt x="33231" y="180614"/>
                      <a:pt x="72002" y="156637"/>
                    </a:cubicBezTo>
                    <a:cubicBezTo>
                      <a:pt x="92310" y="143727"/>
                      <a:pt x="121849" y="132661"/>
                      <a:pt x="153234" y="138194"/>
                    </a:cubicBezTo>
                    <a:cubicBezTo>
                      <a:pt x="166157" y="140038"/>
                      <a:pt x="180927" y="143727"/>
                      <a:pt x="193850" y="149260"/>
                    </a:cubicBezTo>
                    <a:cubicBezTo>
                      <a:pt x="204927" y="152949"/>
                      <a:pt x="219697" y="160326"/>
                      <a:pt x="232620" y="160326"/>
                    </a:cubicBezTo>
                    <a:cubicBezTo>
                      <a:pt x="241851" y="160326"/>
                      <a:pt x="251082" y="154793"/>
                      <a:pt x="260313" y="152949"/>
                    </a:cubicBezTo>
                    <a:cubicBezTo>
                      <a:pt x="288006" y="141882"/>
                      <a:pt x="315699" y="130816"/>
                      <a:pt x="350777" y="136349"/>
                    </a:cubicBezTo>
                    <a:close/>
                    <a:moveTo>
                      <a:pt x="335937" y="0"/>
                    </a:moveTo>
                    <a:lnTo>
                      <a:pt x="339628" y="0"/>
                    </a:lnTo>
                    <a:cubicBezTo>
                      <a:pt x="343318" y="38759"/>
                      <a:pt x="328557" y="68289"/>
                      <a:pt x="310105" y="90437"/>
                    </a:cubicBezTo>
                    <a:cubicBezTo>
                      <a:pt x="291654" y="112585"/>
                      <a:pt x="267667" y="132888"/>
                      <a:pt x="227073" y="129196"/>
                    </a:cubicBezTo>
                    <a:cubicBezTo>
                      <a:pt x="225228" y="90437"/>
                      <a:pt x="239989" y="62752"/>
                      <a:pt x="258441" y="40604"/>
                    </a:cubicBezTo>
                    <a:cubicBezTo>
                      <a:pt x="275047" y="22148"/>
                      <a:pt x="306415" y="3691"/>
                      <a:pt x="33593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</p:sp>
        </p:grpSp>
      </p:grpSp>
      <p:grpSp>
        <p:nvGrpSpPr>
          <p:cNvPr id="22" name="组合 21"/>
          <p:cNvGrpSpPr/>
          <p:nvPr/>
        </p:nvGrpSpPr>
        <p:grpSpPr>
          <a:xfrm>
            <a:off x="6202526" y="1566782"/>
            <a:ext cx="2272260" cy="1937536"/>
            <a:chOff x="6354926" y="1566782"/>
            <a:chExt cx="2272260" cy="1937536"/>
          </a:xfrm>
        </p:grpSpPr>
        <p:sp>
          <p:nvSpPr>
            <p:cNvPr id="23" name="矩形 22"/>
            <p:cNvSpPr/>
            <p:nvPr/>
          </p:nvSpPr>
          <p:spPr>
            <a:xfrm>
              <a:off x="6817662" y="2404512"/>
              <a:ext cx="134678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</a:p>
          </p:txBody>
        </p:sp>
        <p:sp>
          <p:nvSpPr>
            <p:cNvPr id="24" name="矩形 23"/>
            <p:cNvSpPr/>
            <p:nvPr/>
          </p:nvSpPr>
          <p:spPr>
            <a:xfrm>
              <a:off x="6354926" y="2814386"/>
              <a:ext cx="2272260" cy="6899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zh-CN" altLang="en-US" sz="105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在此输入您的文字，在此输入您的文字。</a:t>
              </a:r>
              <a:endParaRPr lang="zh-CN" altLang="en-US"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5" name="组合 24"/>
            <p:cNvGrpSpPr/>
            <p:nvPr/>
          </p:nvGrpSpPr>
          <p:grpSpPr>
            <a:xfrm>
              <a:off x="7183146" y="1566782"/>
              <a:ext cx="615820" cy="615820"/>
              <a:chOff x="7183146" y="1566782"/>
              <a:chExt cx="615820" cy="615820"/>
            </a:xfrm>
          </p:grpSpPr>
          <p:sp>
            <p:nvSpPr>
              <p:cNvPr id="26" name="圆角矩形 25"/>
              <p:cNvSpPr/>
              <p:nvPr/>
            </p:nvSpPr>
            <p:spPr>
              <a:xfrm>
                <a:off x="7183146" y="1566782"/>
                <a:ext cx="615820" cy="615820"/>
              </a:xfrm>
              <a:prstGeom prst="round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7" name="friendly-face-with-tongue-out_2111"/>
              <p:cNvSpPr>
                <a:spLocks noChangeAspect="1"/>
              </p:cNvSpPr>
              <p:nvPr/>
            </p:nvSpPr>
            <p:spPr bwMode="auto">
              <a:xfrm>
                <a:off x="7346673" y="1701670"/>
                <a:ext cx="288766" cy="288340"/>
              </a:xfrm>
              <a:custGeom>
                <a:avLst/>
                <a:gdLst>
                  <a:gd name="connsiteX0" fmla="*/ 374557 w 561324"/>
                  <a:gd name="connsiteY0" fmla="*/ 316908 h 560497"/>
                  <a:gd name="connsiteX1" fmla="*/ 385222 w 561324"/>
                  <a:gd name="connsiteY1" fmla="*/ 322720 h 560497"/>
                  <a:gd name="connsiteX2" fmla="*/ 385222 w 561324"/>
                  <a:gd name="connsiteY2" fmla="*/ 345971 h 560497"/>
                  <a:gd name="connsiteX3" fmla="*/ 374880 w 561324"/>
                  <a:gd name="connsiteY3" fmla="*/ 353721 h 560497"/>
                  <a:gd name="connsiteX4" fmla="*/ 372294 w 561324"/>
                  <a:gd name="connsiteY4" fmla="*/ 454474 h 560497"/>
                  <a:gd name="connsiteX5" fmla="*/ 294729 w 561324"/>
                  <a:gd name="connsiteY5" fmla="*/ 397639 h 560497"/>
                  <a:gd name="connsiteX6" fmla="*/ 271459 w 561324"/>
                  <a:gd name="connsiteY6" fmla="*/ 400223 h 560497"/>
                  <a:gd name="connsiteX7" fmla="*/ 266288 w 561324"/>
                  <a:gd name="connsiteY7" fmla="*/ 400223 h 560497"/>
                  <a:gd name="connsiteX8" fmla="*/ 157696 w 561324"/>
                  <a:gd name="connsiteY8" fmla="*/ 345971 h 560497"/>
                  <a:gd name="connsiteX9" fmla="*/ 160282 w 561324"/>
                  <a:gd name="connsiteY9" fmla="*/ 320137 h 560497"/>
                  <a:gd name="connsiteX10" fmla="*/ 183551 w 561324"/>
                  <a:gd name="connsiteY10" fmla="*/ 322720 h 560497"/>
                  <a:gd name="connsiteX11" fmla="*/ 268873 w 561324"/>
                  <a:gd name="connsiteY11" fmla="*/ 366638 h 560497"/>
                  <a:gd name="connsiteX12" fmla="*/ 361952 w 561324"/>
                  <a:gd name="connsiteY12" fmla="*/ 322720 h 560497"/>
                  <a:gd name="connsiteX13" fmla="*/ 374557 w 561324"/>
                  <a:gd name="connsiteY13" fmla="*/ 316908 h 560497"/>
                  <a:gd name="connsiteX14" fmla="*/ 376352 w 561324"/>
                  <a:gd name="connsiteY14" fmla="*/ 149631 h 560497"/>
                  <a:gd name="connsiteX15" fmla="*/ 421614 w 561324"/>
                  <a:gd name="connsiteY15" fmla="*/ 194893 h 560497"/>
                  <a:gd name="connsiteX16" fmla="*/ 376352 w 561324"/>
                  <a:gd name="connsiteY16" fmla="*/ 240155 h 560497"/>
                  <a:gd name="connsiteX17" fmla="*/ 331090 w 561324"/>
                  <a:gd name="connsiteY17" fmla="*/ 194893 h 560497"/>
                  <a:gd name="connsiteX18" fmla="*/ 376352 w 561324"/>
                  <a:gd name="connsiteY18" fmla="*/ 149631 h 560497"/>
                  <a:gd name="connsiteX19" fmla="*/ 186213 w 561324"/>
                  <a:gd name="connsiteY19" fmla="*/ 149631 h 560497"/>
                  <a:gd name="connsiteX20" fmla="*/ 232715 w 561324"/>
                  <a:gd name="connsiteY20" fmla="*/ 194893 h 560497"/>
                  <a:gd name="connsiteX21" fmla="*/ 186213 w 561324"/>
                  <a:gd name="connsiteY21" fmla="*/ 240155 h 560497"/>
                  <a:gd name="connsiteX22" fmla="*/ 139711 w 561324"/>
                  <a:gd name="connsiteY22" fmla="*/ 194893 h 560497"/>
                  <a:gd name="connsiteX23" fmla="*/ 186213 w 561324"/>
                  <a:gd name="connsiteY23" fmla="*/ 149631 h 560497"/>
                  <a:gd name="connsiteX24" fmla="*/ 279369 w 561324"/>
                  <a:gd name="connsiteY24" fmla="*/ 33578 h 560497"/>
                  <a:gd name="connsiteX25" fmla="*/ 33628 w 561324"/>
                  <a:gd name="connsiteY25" fmla="*/ 278957 h 560497"/>
                  <a:gd name="connsiteX26" fmla="*/ 279369 w 561324"/>
                  <a:gd name="connsiteY26" fmla="*/ 526919 h 560497"/>
                  <a:gd name="connsiteX27" fmla="*/ 527696 w 561324"/>
                  <a:gd name="connsiteY27" fmla="*/ 278957 h 560497"/>
                  <a:gd name="connsiteX28" fmla="*/ 279369 w 561324"/>
                  <a:gd name="connsiteY28" fmla="*/ 33578 h 560497"/>
                  <a:gd name="connsiteX29" fmla="*/ 279369 w 561324"/>
                  <a:gd name="connsiteY29" fmla="*/ 0 h 560497"/>
                  <a:gd name="connsiteX30" fmla="*/ 561324 w 561324"/>
                  <a:gd name="connsiteY30" fmla="*/ 278957 h 560497"/>
                  <a:gd name="connsiteX31" fmla="*/ 279369 w 561324"/>
                  <a:gd name="connsiteY31" fmla="*/ 560497 h 560497"/>
                  <a:gd name="connsiteX32" fmla="*/ 0 w 561324"/>
                  <a:gd name="connsiteY32" fmla="*/ 278957 h 560497"/>
                  <a:gd name="connsiteX33" fmla="*/ 279369 w 561324"/>
                  <a:gd name="connsiteY33" fmla="*/ 0 h 560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561324" h="560497">
                    <a:moveTo>
                      <a:pt x="374557" y="316908"/>
                    </a:moveTo>
                    <a:cubicBezTo>
                      <a:pt x="378758" y="316908"/>
                      <a:pt x="382636" y="318845"/>
                      <a:pt x="385222" y="322720"/>
                    </a:cubicBezTo>
                    <a:cubicBezTo>
                      <a:pt x="392978" y="327887"/>
                      <a:pt x="392978" y="338221"/>
                      <a:pt x="385222" y="345971"/>
                    </a:cubicBezTo>
                    <a:cubicBezTo>
                      <a:pt x="382636" y="348554"/>
                      <a:pt x="380051" y="351138"/>
                      <a:pt x="374880" y="353721"/>
                    </a:cubicBezTo>
                    <a:cubicBezTo>
                      <a:pt x="385222" y="374389"/>
                      <a:pt x="405906" y="436391"/>
                      <a:pt x="372294" y="454474"/>
                    </a:cubicBezTo>
                    <a:cubicBezTo>
                      <a:pt x="338683" y="469975"/>
                      <a:pt x="305071" y="418307"/>
                      <a:pt x="294729" y="397639"/>
                    </a:cubicBezTo>
                    <a:cubicBezTo>
                      <a:pt x="286972" y="400223"/>
                      <a:pt x="279216" y="400223"/>
                      <a:pt x="271459" y="400223"/>
                    </a:cubicBezTo>
                    <a:cubicBezTo>
                      <a:pt x="268873" y="400223"/>
                      <a:pt x="268873" y="400223"/>
                      <a:pt x="266288" y="400223"/>
                    </a:cubicBezTo>
                    <a:cubicBezTo>
                      <a:pt x="201650" y="397639"/>
                      <a:pt x="160282" y="345971"/>
                      <a:pt x="157696" y="345971"/>
                    </a:cubicBezTo>
                    <a:cubicBezTo>
                      <a:pt x="152525" y="338221"/>
                      <a:pt x="155111" y="327887"/>
                      <a:pt x="160282" y="320137"/>
                    </a:cubicBezTo>
                    <a:cubicBezTo>
                      <a:pt x="168038" y="314970"/>
                      <a:pt x="178380" y="317553"/>
                      <a:pt x="183551" y="322720"/>
                    </a:cubicBezTo>
                    <a:cubicBezTo>
                      <a:pt x="186137" y="325304"/>
                      <a:pt x="219749" y="364055"/>
                      <a:pt x="268873" y="366638"/>
                    </a:cubicBezTo>
                    <a:cubicBezTo>
                      <a:pt x="299900" y="369222"/>
                      <a:pt x="330926" y="353721"/>
                      <a:pt x="361952" y="322720"/>
                    </a:cubicBezTo>
                    <a:cubicBezTo>
                      <a:pt x="365831" y="318845"/>
                      <a:pt x="370355" y="316908"/>
                      <a:pt x="374557" y="316908"/>
                    </a:cubicBezTo>
                    <a:close/>
                    <a:moveTo>
                      <a:pt x="376352" y="149631"/>
                    </a:moveTo>
                    <a:cubicBezTo>
                      <a:pt x="401350" y="149631"/>
                      <a:pt x="421614" y="169895"/>
                      <a:pt x="421614" y="194893"/>
                    </a:cubicBezTo>
                    <a:cubicBezTo>
                      <a:pt x="421614" y="219891"/>
                      <a:pt x="401350" y="240155"/>
                      <a:pt x="376352" y="240155"/>
                    </a:cubicBezTo>
                    <a:cubicBezTo>
                      <a:pt x="351354" y="240155"/>
                      <a:pt x="331090" y="219891"/>
                      <a:pt x="331090" y="194893"/>
                    </a:cubicBezTo>
                    <a:cubicBezTo>
                      <a:pt x="331090" y="169895"/>
                      <a:pt x="351354" y="149631"/>
                      <a:pt x="376352" y="149631"/>
                    </a:cubicBezTo>
                    <a:close/>
                    <a:moveTo>
                      <a:pt x="186213" y="149631"/>
                    </a:moveTo>
                    <a:cubicBezTo>
                      <a:pt x="211895" y="149631"/>
                      <a:pt x="232715" y="169895"/>
                      <a:pt x="232715" y="194893"/>
                    </a:cubicBezTo>
                    <a:cubicBezTo>
                      <a:pt x="232715" y="219891"/>
                      <a:pt x="211895" y="240155"/>
                      <a:pt x="186213" y="240155"/>
                    </a:cubicBezTo>
                    <a:cubicBezTo>
                      <a:pt x="160531" y="240155"/>
                      <a:pt x="139711" y="219891"/>
                      <a:pt x="139711" y="194893"/>
                    </a:cubicBezTo>
                    <a:cubicBezTo>
                      <a:pt x="139711" y="169895"/>
                      <a:pt x="160531" y="149631"/>
                      <a:pt x="186213" y="149631"/>
                    </a:cubicBezTo>
                    <a:close/>
                    <a:moveTo>
                      <a:pt x="279369" y="33578"/>
                    </a:moveTo>
                    <a:cubicBezTo>
                      <a:pt x="144858" y="33578"/>
                      <a:pt x="33628" y="144644"/>
                      <a:pt x="33628" y="278957"/>
                    </a:cubicBezTo>
                    <a:cubicBezTo>
                      <a:pt x="33628" y="415853"/>
                      <a:pt x="144858" y="526919"/>
                      <a:pt x="279369" y="526919"/>
                    </a:cubicBezTo>
                    <a:cubicBezTo>
                      <a:pt x="416466" y="526919"/>
                      <a:pt x="527696" y="415853"/>
                      <a:pt x="527696" y="278957"/>
                    </a:cubicBezTo>
                    <a:cubicBezTo>
                      <a:pt x="527696" y="144644"/>
                      <a:pt x="416466" y="33578"/>
                      <a:pt x="279369" y="33578"/>
                    </a:cubicBezTo>
                    <a:close/>
                    <a:moveTo>
                      <a:pt x="279369" y="0"/>
                    </a:moveTo>
                    <a:cubicBezTo>
                      <a:pt x="434573" y="0"/>
                      <a:pt x="561324" y="126564"/>
                      <a:pt x="561324" y="278957"/>
                    </a:cubicBezTo>
                    <a:cubicBezTo>
                      <a:pt x="561324" y="433933"/>
                      <a:pt x="434573" y="560497"/>
                      <a:pt x="279369" y="560497"/>
                    </a:cubicBezTo>
                    <a:cubicBezTo>
                      <a:pt x="126751" y="560497"/>
                      <a:pt x="0" y="433933"/>
                      <a:pt x="0" y="278957"/>
                    </a:cubicBezTo>
                    <a:cubicBezTo>
                      <a:pt x="0" y="126564"/>
                      <a:pt x="126751" y="0"/>
                      <a:pt x="27936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</p:sp>
        </p:grpSp>
      </p:grpSp>
      <p:grpSp>
        <p:nvGrpSpPr>
          <p:cNvPr id="28" name="组合 27"/>
          <p:cNvGrpSpPr/>
          <p:nvPr/>
        </p:nvGrpSpPr>
        <p:grpSpPr>
          <a:xfrm>
            <a:off x="9176717" y="1566782"/>
            <a:ext cx="2272260" cy="1937536"/>
            <a:chOff x="9329117" y="1566782"/>
            <a:chExt cx="2272260" cy="1937536"/>
          </a:xfrm>
        </p:grpSpPr>
        <p:sp>
          <p:nvSpPr>
            <p:cNvPr id="29" name="矩形 28"/>
            <p:cNvSpPr/>
            <p:nvPr/>
          </p:nvSpPr>
          <p:spPr>
            <a:xfrm>
              <a:off x="9791853" y="2404512"/>
              <a:ext cx="134678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</a:p>
          </p:txBody>
        </p:sp>
        <p:sp>
          <p:nvSpPr>
            <p:cNvPr id="30" name="矩形 29"/>
            <p:cNvSpPr/>
            <p:nvPr/>
          </p:nvSpPr>
          <p:spPr>
            <a:xfrm>
              <a:off x="9329117" y="2814386"/>
              <a:ext cx="2272260" cy="6899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zh-CN" altLang="en-US" sz="105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在此输入您的文字，在此输入您的文字。</a:t>
              </a:r>
              <a:endParaRPr lang="zh-CN" altLang="en-US"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1" name="组合 30"/>
            <p:cNvGrpSpPr/>
            <p:nvPr/>
          </p:nvGrpSpPr>
          <p:grpSpPr>
            <a:xfrm>
              <a:off x="10157337" y="1566782"/>
              <a:ext cx="615820" cy="615820"/>
              <a:chOff x="10157337" y="1566782"/>
              <a:chExt cx="615820" cy="615820"/>
            </a:xfrm>
          </p:grpSpPr>
          <p:sp>
            <p:nvSpPr>
              <p:cNvPr id="32" name="圆角矩形 31"/>
              <p:cNvSpPr/>
              <p:nvPr/>
            </p:nvSpPr>
            <p:spPr>
              <a:xfrm>
                <a:off x="10157337" y="1566782"/>
                <a:ext cx="615820" cy="615820"/>
              </a:xfrm>
              <a:prstGeom prst="round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balance_174182"/>
              <p:cNvSpPr>
                <a:spLocks noChangeAspect="1"/>
              </p:cNvSpPr>
              <p:nvPr/>
            </p:nvSpPr>
            <p:spPr bwMode="auto">
              <a:xfrm>
                <a:off x="10322695" y="1691767"/>
                <a:ext cx="285104" cy="288766"/>
              </a:xfrm>
              <a:custGeom>
                <a:avLst/>
                <a:gdLst>
                  <a:gd name="T0" fmla="*/ 6049 w 6080"/>
                  <a:gd name="T1" fmla="*/ 2755 h 6168"/>
                  <a:gd name="T2" fmla="*/ 5971 w 6080"/>
                  <a:gd name="T3" fmla="*/ 2720 h 6168"/>
                  <a:gd name="T4" fmla="*/ 5762 w 6080"/>
                  <a:gd name="T5" fmla="*/ 2720 h 6168"/>
                  <a:gd name="T6" fmla="*/ 5000 w 6080"/>
                  <a:gd name="T7" fmla="*/ 1271 h 6168"/>
                  <a:gd name="T8" fmla="*/ 4808 w 6080"/>
                  <a:gd name="T9" fmla="*/ 1127 h 6168"/>
                  <a:gd name="T10" fmla="*/ 3646 w 6080"/>
                  <a:gd name="T11" fmla="*/ 861 h 6168"/>
                  <a:gd name="T12" fmla="*/ 3307 w 6080"/>
                  <a:gd name="T13" fmla="*/ 571 h 6168"/>
                  <a:gd name="T14" fmla="*/ 3307 w 6080"/>
                  <a:gd name="T15" fmla="*/ 267 h 6168"/>
                  <a:gd name="T16" fmla="*/ 3040 w 6080"/>
                  <a:gd name="T17" fmla="*/ 0 h 6168"/>
                  <a:gd name="T18" fmla="*/ 2773 w 6080"/>
                  <a:gd name="T19" fmla="*/ 267 h 6168"/>
                  <a:gd name="T20" fmla="*/ 2773 w 6080"/>
                  <a:gd name="T21" fmla="*/ 571 h 6168"/>
                  <a:gd name="T22" fmla="*/ 2434 w 6080"/>
                  <a:gd name="T23" fmla="*/ 861 h 6168"/>
                  <a:gd name="T24" fmla="*/ 1271 w 6080"/>
                  <a:gd name="T25" fmla="*/ 1127 h 6168"/>
                  <a:gd name="T26" fmla="*/ 1080 w 6080"/>
                  <a:gd name="T27" fmla="*/ 1271 h 6168"/>
                  <a:gd name="T28" fmla="*/ 318 w 6080"/>
                  <a:gd name="T29" fmla="*/ 2720 h 6168"/>
                  <a:gd name="T30" fmla="*/ 109 w 6080"/>
                  <a:gd name="T31" fmla="*/ 2720 h 6168"/>
                  <a:gd name="T32" fmla="*/ 30 w 6080"/>
                  <a:gd name="T33" fmla="*/ 2755 h 6168"/>
                  <a:gd name="T34" fmla="*/ 3 w 6080"/>
                  <a:gd name="T35" fmla="*/ 2836 h 6168"/>
                  <a:gd name="T36" fmla="*/ 1248 w 6080"/>
                  <a:gd name="T37" fmla="*/ 3970 h 6168"/>
                  <a:gd name="T38" fmla="*/ 2493 w 6080"/>
                  <a:gd name="T39" fmla="*/ 2836 h 6168"/>
                  <a:gd name="T40" fmla="*/ 2466 w 6080"/>
                  <a:gd name="T41" fmla="*/ 2755 h 6168"/>
                  <a:gd name="T42" fmla="*/ 2387 w 6080"/>
                  <a:gd name="T43" fmla="*/ 2720 h 6168"/>
                  <a:gd name="T44" fmla="*/ 2178 w 6080"/>
                  <a:gd name="T45" fmla="*/ 2720 h 6168"/>
                  <a:gd name="T46" fmla="*/ 1546 w 6080"/>
                  <a:gd name="T47" fmla="*/ 1516 h 6168"/>
                  <a:gd name="T48" fmla="*/ 2773 w 6080"/>
                  <a:gd name="T49" fmla="*/ 1120 h 6168"/>
                  <a:gd name="T50" fmla="*/ 2773 w 6080"/>
                  <a:gd name="T51" fmla="*/ 5501 h 6168"/>
                  <a:gd name="T52" fmla="*/ 1565 w 6080"/>
                  <a:gd name="T53" fmla="*/ 5501 h 6168"/>
                  <a:gd name="T54" fmla="*/ 1231 w 6080"/>
                  <a:gd name="T55" fmla="*/ 5834 h 6168"/>
                  <a:gd name="T56" fmla="*/ 1565 w 6080"/>
                  <a:gd name="T57" fmla="*/ 6168 h 6168"/>
                  <a:gd name="T58" fmla="*/ 4464 w 6080"/>
                  <a:gd name="T59" fmla="*/ 6168 h 6168"/>
                  <a:gd name="T60" fmla="*/ 4797 w 6080"/>
                  <a:gd name="T61" fmla="*/ 5834 h 6168"/>
                  <a:gd name="T62" fmla="*/ 4464 w 6080"/>
                  <a:gd name="T63" fmla="*/ 5501 h 6168"/>
                  <a:gd name="T64" fmla="*/ 3307 w 6080"/>
                  <a:gd name="T65" fmla="*/ 5501 h 6168"/>
                  <a:gd name="T66" fmla="*/ 3307 w 6080"/>
                  <a:gd name="T67" fmla="*/ 1120 h 6168"/>
                  <a:gd name="T68" fmla="*/ 4534 w 6080"/>
                  <a:gd name="T69" fmla="*/ 1516 h 6168"/>
                  <a:gd name="T70" fmla="*/ 3902 w 6080"/>
                  <a:gd name="T71" fmla="*/ 2720 h 6168"/>
                  <a:gd name="T72" fmla="*/ 3693 w 6080"/>
                  <a:gd name="T73" fmla="*/ 2720 h 6168"/>
                  <a:gd name="T74" fmla="*/ 3614 w 6080"/>
                  <a:gd name="T75" fmla="*/ 2755 h 6168"/>
                  <a:gd name="T76" fmla="*/ 3587 w 6080"/>
                  <a:gd name="T77" fmla="*/ 2836 h 6168"/>
                  <a:gd name="T78" fmla="*/ 4832 w 6080"/>
                  <a:gd name="T79" fmla="*/ 3970 h 6168"/>
                  <a:gd name="T80" fmla="*/ 6077 w 6080"/>
                  <a:gd name="T81" fmla="*/ 2836 h 6168"/>
                  <a:gd name="T82" fmla="*/ 6049 w 6080"/>
                  <a:gd name="T83" fmla="*/ 2755 h 6168"/>
                  <a:gd name="T84" fmla="*/ 1726 w 6080"/>
                  <a:gd name="T85" fmla="*/ 2720 h 6168"/>
                  <a:gd name="T86" fmla="*/ 770 w 6080"/>
                  <a:gd name="T87" fmla="*/ 2720 h 6168"/>
                  <a:gd name="T88" fmla="*/ 1248 w 6080"/>
                  <a:gd name="T89" fmla="*/ 1809 h 6168"/>
                  <a:gd name="T90" fmla="*/ 1726 w 6080"/>
                  <a:gd name="T91" fmla="*/ 2720 h 6168"/>
                  <a:gd name="T92" fmla="*/ 4354 w 6080"/>
                  <a:gd name="T93" fmla="*/ 2720 h 6168"/>
                  <a:gd name="T94" fmla="*/ 4832 w 6080"/>
                  <a:gd name="T95" fmla="*/ 1809 h 6168"/>
                  <a:gd name="T96" fmla="*/ 5310 w 6080"/>
                  <a:gd name="T97" fmla="*/ 2720 h 6168"/>
                  <a:gd name="T98" fmla="*/ 4354 w 6080"/>
                  <a:gd name="T99" fmla="*/ 2720 h 6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6080" h="6168">
                    <a:moveTo>
                      <a:pt x="6049" y="2755"/>
                    </a:moveTo>
                    <a:cubicBezTo>
                      <a:pt x="6029" y="2733"/>
                      <a:pt x="6001" y="2720"/>
                      <a:pt x="5971" y="2720"/>
                    </a:cubicBezTo>
                    <a:lnTo>
                      <a:pt x="5762" y="2720"/>
                    </a:lnTo>
                    <a:cubicBezTo>
                      <a:pt x="5762" y="2720"/>
                      <a:pt x="5038" y="1342"/>
                      <a:pt x="5000" y="1271"/>
                    </a:cubicBezTo>
                    <a:cubicBezTo>
                      <a:pt x="4960" y="1194"/>
                      <a:pt x="4899" y="1127"/>
                      <a:pt x="4808" y="1127"/>
                    </a:cubicBezTo>
                    <a:cubicBezTo>
                      <a:pt x="4366" y="1127"/>
                      <a:pt x="3953" y="1033"/>
                      <a:pt x="3646" y="861"/>
                    </a:cubicBezTo>
                    <a:cubicBezTo>
                      <a:pt x="3493" y="776"/>
                      <a:pt x="3377" y="676"/>
                      <a:pt x="3307" y="571"/>
                    </a:cubicBezTo>
                    <a:lnTo>
                      <a:pt x="3307" y="267"/>
                    </a:lnTo>
                    <a:cubicBezTo>
                      <a:pt x="3307" y="119"/>
                      <a:pt x="3187" y="0"/>
                      <a:pt x="3040" y="0"/>
                    </a:cubicBezTo>
                    <a:cubicBezTo>
                      <a:pt x="2893" y="0"/>
                      <a:pt x="2773" y="119"/>
                      <a:pt x="2773" y="267"/>
                    </a:cubicBezTo>
                    <a:lnTo>
                      <a:pt x="2773" y="571"/>
                    </a:lnTo>
                    <a:cubicBezTo>
                      <a:pt x="2703" y="676"/>
                      <a:pt x="2587" y="776"/>
                      <a:pt x="2434" y="861"/>
                    </a:cubicBezTo>
                    <a:cubicBezTo>
                      <a:pt x="2127" y="1033"/>
                      <a:pt x="1714" y="1127"/>
                      <a:pt x="1271" y="1127"/>
                    </a:cubicBezTo>
                    <a:cubicBezTo>
                      <a:pt x="1180" y="1127"/>
                      <a:pt x="1126" y="1183"/>
                      <a:pt x="1080" y="1271"/>
                    </a:cubicBezTo>
                    <a:cubicBezTo>
                      <a:pt x="972" y="1476"/>
                      <a:pt x="318" y="2720"/>
                      <a:pt x="318" y="2720"/>
                    </a:cubicBezTo>
                    <a:lnTo>
                      <a:pt x="109" y="2720"/>
                    </a:lnTo>
                    <a:cubicBezTo>
                      <a:pt x="79" y="2720"/>
                      <a:pt x="50" y="2732"/>
                      <a:pt x="30" y="2755"/>
                    </a:cubicBezTo>
                    <a:cubicBezTo>
                      <a:pt x="10" y="2777"/>
                      <a:pt x="0" y="2806"/>
                      <a:pt x="3" y="2836"/>
                    </a:cubicBezTo>
                    <a:cubicBezTo>
                      <a:pt x="62" y="3472"/>
                      <a:pt x="597" y="3970"/>
                      <a:pt x="1248" y="3970"/>
                    </a:cubicBezTo>
                    <a:cubicBezTo>
                      <a:pt x="1899" y="3970"/>
                      <a:pt x="2434" y="3472"/>
                      <a:pt x="2493" y="2836"/>
                    </a:cubicBezTo>
                    <a:cubicBezTo>
                      <a:pt x="2496" y="2806"/>
                      <a:pt x="2486" y="2777"/>
                      <a:pt x="2466" y="2755"/>
                    </a:cubicBezTo>
                    <a:cubicBezTo>
                      <a:pt x="2446" y="2733"/>
                      <a:pt x="2417" y="2720"/>
                      <a:pt x="2387" y="2720"/>
                    </a:cubicBezTo>
                    <a:lnTo>
                      <a:pt x="2178" y="2720"/>
                    </a:lnTo>
                    <a:lnTo>
                      <a:pt x="1546" y="1516"/>
                    </a:lnTo>
                    <a:cubicBezTo>
                      <a:pt x="2038" y="1477"/>
                      <a:pt x="2468" y="1332"/>
                      <a:pt x="2773" y="1120"/>
                    </a:cubicBezTo>
                    <a:lnTo>
                      <a:pt x="2773" y="5501"/>
                    </a:lnTo>
                    <a:lnTo>
                      <a:pt x="1565" y="5501"/>
                    </a:lnTo>
                    <a:cubicBezTo>
                      <a:pt x="1381" y="5501"/>
                      <a:pt x="1231" y="5650"/>
                      <a:pt x="1231" y="5834"/>
                    </a:cubicBezTo>
                    <a:cubicBezTo>
                      <a:pt x="1231" y="6019"/>
                      <a:pt x="1381" y="6168"/>
                      <a:pt x="1565" y="6168"/>
                    </a:cubicBezTo>
                    <a:lnTo>
                      <a:pt x="4464" y="6168"/>
                    </a:lnTo>
                    <a:cubicBezTo>
                      <a:pt x="4648" y="6168"/>
                      <a:pt x="4797" y="6019"/>
                      <a:pt x="4797" y="5834"/>
                    </a:cubicBezTo>
                    <a:cubicBezTo>
                      <a:pt x="4797" y="5650"/>
                      <a:pt x="4648" y="5501"/>
                      <a:pt x="4464" y="5501"/>
                    </a:cubicBezTo>
                    <a:lnTo>
                      <a:pt x="3307" y="5501"/>
                    </a:lnTo>
                    <a:lnTo>
                      <a:pt x="3307" y="1120"/>
                    </a:lnTo>
                    <a:cubicBezTo>
                      <a:pt x="3612" y="1332"/>
                      <a:pt x="4041" y="1477"/>
                      <a:pt x="4534" y="1516"/>
                    </a:cubicBezTo>
                    <a:lnTo>
                      <a:pt x="3902" y="2720"/>
                    </a:lnTo>
                    <a:lnTo>
                      <a:pt x="3693" y="2720"/>
                    </a:lnTo>
                    <a:cubicBezTo>
                      <a:pt x="3663" y="2720"/>
                      <a:pt x="3634" y="2732"/>
                      <a:pt x="3614" y="2755"/>
                    </a:cubicBezTo>
                    <a:cubicBezTo>
                      <a:pt x="3594" y="2777"/>
                      <a:pt x="3584" y="2806"/>
                      <a:pt x="3587" y="2836"/>
                    </a:cubicBezTo>
                    <a:cubicBezTo>
                      <a:pt x="3645" y="3472"/>
                      <a:pt x="4180" y="3970"/>
                      <a:pt x="4832" y="3970"/>
                    </a:cubicBezTo>
                    <a:cubicBezTo>
                      <a:pt x="5483" y="3970"/>
                      <a:pt x="6018" y="3472"/>
                      <a:pt x="6077" y="2836"/>
                    </a:cubicBezTo>
                    <a:cubicBezTo>
                      <a:pt x="6080" y="2806"/>
                      <a:pt x="6070" y="2777"/>
                      <a:pt x="6049" y="2755"/>
                    </a:cubicBezTo>
                    <a:close/>
                    <a:moveTo>
                      <a:pt x="1726" y="2720"/>
                    </a:moveTo>
                    <a:lnTo>
                      <a:pt x="770" y="2720"/>
                    </a:lnTo>
                    <a:lnTo>
                      <a:pt x="1248" y="1809"/>
                    </a:lnTo>
                    <a:lnTo>
                      <a:pt x="1726" y="2720"/>
                    </a:lnTo>
                    <a:close/>
                    <a:moveTo>
                      <a:pt x="4354" y="2720"/>
                    </a:moveTo>
                    <a:lnTo>
                      <a:pt x="4832" y="1809"/>
                    </a:lnTo>
                    <a:lnTo>
                      <a:pt x="5310" y="2720"/>
                    </a:lnTo>
                    <a:lnTo>
                      <a:pt x="4354" y="272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</p:sp>
        </p:grp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534" y="2064989"/>
            <a:ext cx="1495904" cy="210981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234" y="2064989"/>
            <a:ext cx="1495904" cy="210981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934" y="2064989"/>
            <a:ext cx="1495904" cy="21098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93" y="266961"/>
            <a:ext cx="769957" cy="813391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1095375" y="339475"/>
            <a:ext cx="4786640" cy="711702"/>
            <a:chOff x="995035" y="116974"/>
            <a:chExt cx="4786640" cy="711702"/>
          </a:xfrm>
        </p:grpSpPr>
        <p:sp>
          <p:nvSpPr>
            <p:cNvPr id="8" name="文本框 7"/>
            <p:cNvSpPr txBox="1"/>
            <p:nvPr/>
          </p:nvSpPr>
          <p:spPr>
            <a:xfrm>
              <a:off x="995035" y="116974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</a:rPr>
                <a:t>添加标题</a:t>
              </a:r>
            </a:p>
          </p:txBody>
        </p:sp>
        <p:sp>
          <p:nvSpPr>
            <p:cNvPr id="9" name="矩形 8"/>
            <p:cNvSpPr/>
            <p:nvPr/>
          </p:nvSpPr>
          <p:spPr>
            <a:xfrm>
              <a:off x="995035" y="512307"/>
              <a:ext cx="4786640" cy="3163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1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在此输入您的文字，在此输入您的文字。</a:t>
              </a:r>
              <a:endPara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971550" y="4683932"/>
            <a:ext cx="2272260" cy="1099806"/>
            <a:chOff x="406544" y="2404512"/>
            <a:chExt cx="2272260" cy="1099806"/>
          </a:xfrm>
        </p:grpSpPr>
        <p:sp>
          <p:nvSpPr>
            <p:cNvPr id="10" name="矩形 9"/>
            <p:cNvSpPr/>
            <p:nvPr/>
          </p:nvSpPr>
          <p:spPr>
            <a:xfrm>
              <a:off x="869280" y="2404512"/>
              <a:ext cx="134678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</a:p>
          </p:txBody>
        </p:sp>
        <p:sp>
          <p:nvSpPr>
            <p:cNvPr id="11" name="矩形 10"/>
            <p:cNvSpPr/>
            <p:nvPr/>
          </p:nvSpPr>
          <p:spPr>
            <a:xfrm>
              <a:off x="406544" y="2814386"/>
              <a:ext cx="2272260" cy="6899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zh-CN" altLang="en-US" sz="105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在此输入您的文字，在此输入您的文字。</a:t>
              </a:r>
              <a:endParaRPr lang="zh-CN" altLang="en-US"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4745885" y="4683932"/>
            <a:ext cx="2272260" cy="1099806"/>
            <a:chOff x="406544" y="2404512"/>
            <a:chExt cx="2272260" cy="1099806"/>
          </a:xfrm>
        </p:grpSpPr>
        <p:sp>
          <p:nvSpPr>
            <p:cNvPr id="13" name="矩形 12"/>
            <p:cNvSpPr/>
            <p:nvPr/>
          </p:nvSpPr>
          <p:spPr>
            <a:xfrm>
              <a:off x="869280" y="2404512"/>
              <a:ext cx="134678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</a:p>
          </p:txBody>
        </p:sp>
        <p:sp>
          <p:nvSpPr>
            <p:cNvPr id="14" name="矩形 13"/>
            <p:cNvSpPr/>
            <p:nvPr/>
          </p:nvSpPr>
          <p:spPr>
            <a:xfrm>
              <a:off x="406544" y="2814386"/>
              <a:ext cx="2272260" cy="6899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zh-CN" altLang="en-US" sz="105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在此输入您的文字，在此输入您的文字。</a:t>
              </a:r>
              <a:endParaRPr lang="zh-CN" altLang="en-US"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520220" y="4683932"/>
            <a:ext cx="2272260" cy="1099806"/>
            <a:chOff x="406544" y="2404512"/>
            <a:chExt cx="2272260" cy="1099806"/>
          </a:xfrm>
        </p:grpSpPr>
        <p:sp>
          <p:nvSpPr>
            <p:cNvPr id="16" name="矩形 15"/>
            <p:cNvSpPr/>
            <p:nvPr/>
          </p:nvSpPr>
          <p:spPr>
            <a:xfrm>
              <a:off x="869280" y="2404512"/>
              <a:ext cx="134678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</a:p>
          </p:txBody>
        </p:sp>
        <p:sp>
          <p:nvSpPr>
            <p:cNvPr id="17" name="矩形 16"/>
            <p:cNvSpPr/>
            <p:nvPr/>
          </p:nvSpPr>
          <p:spPr>
            <a:xfrm>
              <a:off x="406544" y="2814386"/>
              <a:ext cx="2272260" cy="6899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zh-CN" altLang="en-US" sz="105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在此输入您的文字，在此输入您的文字。</a:t>
              </a:r>
              <a:endParaRPr lang="zh-CN" altLang="en-US"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93" y="266961"/>
            <a:ext cx="769957" cy="813391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1095375" y="339475"/>
            <a:ext cx="4786640" cy="711702"/>
            <a:chOff x="995035" y="116974"/>
            <a:chExt cx="4786640" cy="711702"/>
          </a:xfrm>
        </p:grpSpPr>
        <p:sp>
          <p:nvSpPr>
            <p:cNvPr id="4" name="文本框 3"/>
            <p:cNvSpPr txBox="1"/>
            <p:nvPr/>
          </p:nvSpPr>
          <p:spPr>
            <a:xfrm>
              <a:off x="995035" y="116974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</a:rPr>
                <a:t>添加标题</a:t>
              </a:r>
            </a:p>
          </p:txBody>
        </p:sp>
        <p:sp>
          <p:nvSpPr>
            <p:cNvPr id="5" name="矩形 4"/>
            <p:cNvSpPr/>
            <p:nvPr/>
          </p:nvSpPr>
          <p:spPr>
            <a:xfrm>
              <a:off x="995035" y="512307"/>
              <a:ext cx="4786640" cy="3163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1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在此输入您的文字，在此输入您的文字。</a:t>
              </a:r>
              <a:endPara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4" name="圆角矩形 33"/>
          <p:cNvSpPr/>
          <p:nvPr/>
        </p:nvSpPr>
        <p:spPr>
          <a:xfrm>
            <a:off x="1095375" y="2123965"/>
            <a:ext cx="3987800" cy="6731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添加您的标题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圆角矩形 34"/>
          <p:cNvSpPr/>
          <p:nvPr/>
        </p:nvSpPr>
        <p:spPr>
          <a:xfrm>
            <a:off x="7077075" y="2123965"/>
            <a:ext cx="3987800" cy="6731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添加您的标题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1095375" y="3241565"/>
            <a:ext cx="3987800" cy="2552700"/>
            <a:chOff x="1054100" y="3073400"/>
            <a:chExt cx="3987800" cy="2552700"/>
          </a:xfrm>
        </p:grpSpPr>
        <p:sp>
          <p:nvSpPr>
            <p:cNvPr id="37" name="矩形 36"/>
            <p:cNvSpPr/>
            <p:nvPr/>
          </p:nvSpPr>
          <p:spPr>
            <a:xfrm>
              <a:off x="1054100" y="3073400"/>
              <a:ext cx="3987800" cy="2552700"/>
            </a:xfrm>
            <a:prstGeom prst="rect">
              <a:avLst/>
            </a:prstGeom>
            <a:noFill/>
            <a:ln w="57150">
              <a:solidFill>
                <a:srgbClr val="F77E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grpSp>
          <p:nvGrpSpPr>
            <p:cNvPr id="38" name="组合 37"/>
            <p:cNvGrpSpPr/>
            <p:nvPr/>
          </p:nvGrpSpPr>
          <p:grpSpPr>
            <a:xfrm>
              <a:off x="2814443" y="3411812"/>
              <a:ext cx="467114" cy="436288"/>
              <a:chOff x="9999663" y="3278188"/>
              <a:chExt cx="312738" cy="292100"/>
            </a:xfrm>
          </p:grpSpPr>
          <p:sp>
            <p:nvSpPr>
              <p:cNvPr id="40" name="Freeform 329"/>
              <p:cNvSpPr/>
              <p:nvPr/>
            </p:nvSpPr>
            <p:spPr bwMode="auto">
              <a:xfrm>
                <a:off x="10037763" y="3421063"/>
                <a:ext cx="57150" cy="103188"/>
              </a:xfrm>
              <a:custGeom>
                <a:avLst/>
                <a:gdLst>
                  <a:gd name="T0" fmla="*/ 9 w 36"/>
                  <a:gd name="T1" fmla="*/ 0 h 66"/>
                  <a:gd name="T2" fmla="*/ 0 w 36"/>
                  <a:gd name="T3" fmla="*/ 9 h 66"/>
                  <a:gd name="T4" fmla="*/ 0 w 36"/>
                  <a:gd name="T5" fmla="*/ 56 h 66"/>
                  <a:gd name="T6" fmla="*/ 9 w 36"/>
                  <a:gd name="T7" fmla="*/ 66 h 66"/>
                  <a:gd name="T8" fmla="*/ 26 w 36"/>
                  <a:gd name="T9" fmla="*/ 66 h 66"/>
                  <a:gd name="T10" fmla="*/ 36 w 36"/>
                  <a:gd name="T11" fmla="*/ 56 h 66"/>
                  <a:gd name="T12" fmla="*/ 36 w 36"/>
                  <a:gd name="T13" fmla="*/ 9 h 66"/>
                  <a:gd name="T14" fmla="*/ 26 w 36"/>
                  <a:gd name="T15" fmla="*/ 0 h 66"/>
                  <a:gd name="T16" fmla="*/ 9 w 36"/>
                  <a:gd name="T17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66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61"/>
                      <a:pt x="4" y="66"/>
                      <a:pt x="9" y="66"/>
                    </a:cubicBezTo>
                    <a:cubicBezTo>
                      <a:pt x="26" y="66"/>
                      <a:pt x="26" y="66"/>
                      <a:pt x="26" y="66"/>
                    </a:cubicBezTo>
                    <a:cubicBezTo>
                      <a:pt x="31" y="66"/>
                      <a:pt x="36" y="61"/>
                      <a:pt x="36" y="56"/>
                    </a:cubicBezTo>
                    <a:cubicBezTo>
                      <a:pt x="36" y="9"/>
                      <a:pt x="36" y="9"/>
                      <a:pt x="36" y="9"/>
                    </a:cubicBezTo>
                    <a:cubicBezTo>
                      <a:pt x="36" y="4"/>
                      <a:pt x="31" y="0"/>
                      <a:pt x="26" y="0"/>
                    </a:cubicBezTo>
                    <a:lnTo>
                      <a:pt x="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1" name="Freeform 330"/>
              <p:cNvSpPr/>
              <p:nvPr/>
            </p:nvSpPr>
            <p:spPr bwMode="auto">
              <a:xfrm>
                <a:off x="10125076" y="3459163"/>
                <a:ext cx="57150" cy="65088"/>
              </a:xfrm>
              <a:custGeom>
                <a:avLst/>
                <a:gdLst>
                  <a:gd name="T0" fmla="*/ 9 w 36"/>
                  <a:gd name="T1" fmla="*/ 0 h 42"/>
                  <a:gd name="T2" fmla="*/ 0 w 36"/>
                  <a:gd name="T3" fmla="*/ 9 h 42"/>
                  <a:gd name="T4" fmla="*/ 0 w 36"/>
                  <a:gd name="T5" fmla="*/ 32 h 42"/>
                  <a:gd name="T6" fmla="*/ 9 w 36"/>
                  <a:gd name="T7" fmla="*/ 42 h 42"/>
                  <a:gd name="T8" fmla="*/ 26 w 36"/>
                  <a:gd name="T9" fmla="*/ 42 h 42"/>
                  <a:gd name="T10" fmla="*/ 36 w 36"/>
                  <a:gd name="T11" fmla="*/ 32 h 42"/>
                  <a:gd name="T12" fmla="*/ 36 w 36"/>
                  <a:gd name="T13" fmla="*/ 9 h 42"/>
                  <a:gd name="T14" fmla="*/ 26 w 36"/>
                  <a:gd name="T15" fmla="*/ 0 h 42"/>
                  <a:gd name="T16" fmla="*/ 9 w 36"/>
                  <a:gd name="T1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42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7"/>
                      <a:pt x="4" y="42"/>
                      <a:pt x="9" y="42"/>
                    </a:cubicBezTo>
                    <a:cubicBezTo>
                      <a:pt x="26" y="42"/>
                      <a:pt x="26" y="42"/>
                      <a:pt x="26" y="42"/>
                    </a:cubicBezTo>
                    <a:cubicBezTo>
                      <a:pt x="31" y="42"/>
                      <a:pt x="36" y="37"/>
                      <a:pt x="36" y="32"/>
                    </a:cubicBezTo>
                    <a:cubicBezTo>
                      <a:pt x="36" y="9"/>
                      <a:pt x="36" y="9"/>
                      <a:pt x="36" y="9"/>
                    </a:cubicBezTo>
                    <a:cubicBezTo>
                      <a:pt x="36" y="4"/>
                      <a:pt x="31" y="0"/>
                      <a:pt x="26" y="0"/>
                    </a:cubicBezTo>
                    <a:lnTo>
                      <a:pt x="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2" name="Freeform 331"/>
              <p:cNvSpPr/>
              <p:nvPr/>
            </p:nvSpPr>
            <p:spPr bwMode="auto">
              <a:xfrm>
                <a:off x="10213976" y="3376613"/>
                <a:ext cx="55563" cy="147638"/>
              </a:xfrm>
              <a:custGeom>
                <a:avLst/>
                <a:gdLst>
                  <a:gd name="T0" fmla="*/ 26 w 36"/>
                  <a:gd name="T1" fmla="*/ 0 h 94"/>
                  <a:gd name="T2" fmla="*/ 9 w 36"/>
                  <a:gd name="T3" fmla="*/ 0 h 94"/>
                  <a:gd name="T4" fmla="*/ 0 w 36"/>
                  <a:gd name="T5" fmla="*/ 9 h 94"/>
                  <a:gd name="T6" fmla="*/ 0 w 36"/>
                  <a:gd name="T7" fmla="*/ 84 h 94"/>
                  <a:gd name="T8" fmla="*/ 9 w 36"/>
                  <a:gd name="T9" fmla="*/ 94 h 94"/>
                  <a:gd name="T10" fmla="*/ 26 w 36"/>
                  <a:gd name="T11" fmla="*/ 94 h 94"/>
                  <a:gd name="T12" fmla="*/ 36 w 36"/>
                  <a:gd name="T13" fmla="*/ 84 h 94"/>
                  <a:gd name="T14" fmla="*/ 36 w 36"/>
                  <a:gd name="T15" fmla="*/ 9 h 94"/>
                  <a:gd name="T16" fmla="*/ 26 w 36"/>
                  <a:gd name="T17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94">
                    <a:moveTo>
                      <a:pt x="26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9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9"/>
                      <a:pt x="4" y="94"/>
                      <a:pt x="9" y="94"/>
                    </a:cubicBezTo>
                    <a:cubicBezTo>
                      <a:pt x="26" y="94"/>
                      <a:pt x="26" y="94"/>
                      <a:pt x="26" y="94"/>
                    </a:cubicBezTo>
                    <a:cubicBezTo>
                      <a:pt x="31" y="94"/>
                      <a:pt x="36" y="89"/>
                      <a:pt x="36" y="84"/>
                    </a:cubicBezTo>
                    <a:cubicBezTo>
                      <a:pt x="36" y="9"/>
                      <a:pt x="36" y="9"/>
                      <a:pt x="36" y="9"/>
                    </a:cubicBezTo>
                    <a:cubicBezTo>
                      <a:pt x="36" y="4"/>
                      <a:pt x="31" y="0"/>
                      <a:pt x="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3" name="Freeform 332"/>
              <p:cNvSpPr/>
              <p:nvPr/>
            </p:nvSpPr>
            <p:spPr bwMode="auto">
              <a:xfrm>
                <a:off x="9999663" y="3544888"/>
                <a:ext cx="312738" cy="25400"/>
              </a:xfrm>
              <a:custGeom>
                <a:avLst/>
                <a:gdLst>
                  <a:gd name="T0" fmla="*/ 191 w 199"/>
                  <a:gd name="T1" fmla="*/ 0 h 16"/>
                  <a:gd name="T2" fmla="*/ 8 w 199"/>
                  <a:gd name="T3" fmla="*/ 0 h 16"/>
                  <a:gd name="T4" fmla="*/ 0 w 199"/>
                  <a:gd name="T5" fmla="*/ 8 h 16"/>
                  <a:gd name="T6" fmla="*/ 0 w 199"/>
                  <a:gd name="T7" fmla="*/ 8 h 16"/>
                  <a:gd name="T8" fmla="*/ 8 w 199"/>
                  <a:gd name="T9" fmla="*/ 16 h 16"/>
                  <a:gd name="T10" fmla="*/ 191 w 199"/>
                  <a:gd name="T11" fmla="*/ 16 h 16"/>
                  <a:gd name="T12" fmla="*/ 199 w 199"/>
                  <a:gd name="T13" fmla="*/ 8 h 16"/>
                  <a:gd name="T14" fmla="*/ 199 w 199"/>
                  <a:gd name="T15" fmla="*/ 8 h 16"/>
                  <a:gd name="T16" fmla="*/ 191 w 199"/>
                  <a:gd name="T1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9" h="16">
                    <a:moveTo>
                      <a:pt x="191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3" y="0"/>
                      <a:pt x="0" y="3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13"/>
                      <a:pt x="3" y="16"/>
                      <a:pt x="8" y="16"/>
                    </a:cubicBezTo>
                    <a:cubicBezTo>
                      <a:pt x="191" y="16"/>
                      <a:pt x="191" y="16"/>
                      <a:pt x="191" y="16"/>
                    </a:cubicBezTo>
                    <a:cubicBezTo>
                      <a:pt x="196" y="16"/>
                      <a:pt x="199" y="13"/>
                      <a:pt x="199" y="8"/>
                    </a:cubicBezTo>
                    <a:cubicBezTo>
                      <a:pt x="199" y="8"/>
                      <a:pt x="199" y="8"/>
                      <a:pt x="199" y="8"/>
                    </a:cubicBezTo>
                    <a:cubicBezTo>
                      <a:pt x="199" y="3"/>
                      <a:pt x="196" y="0"/>
                      <a:pt x="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4" name="Freeform 333"/>
              <p:cNvSpPr/>
              <p:nvPr/>
            </p:nvSpPr>
            <p:spPr bwMode="auto">
              <a:xfrm>
                <a:off x="10020301" y="3278188"/>
                <a:ext cx="261938" cy="122238"/>
              </a:xfrm>
              <a:custGeom>
                <a:avLst/>
                <a:gdLst>
                  <a:gd name="T0" fmla="*/ 8 w 167"/>
                  <a:gd name="T1" fmla="*/ 68 h 78"/>
                  <a:gd name="T2" fmla="*/ 28 w 167"/>
                  <a:gd name="T3" fmla="*/ 48 h 78"/>
                  <a:gd name="T4" fmla="*/ 82 w 167"/>
                  <a:gd name="T5" fmla="*/ 77 h 78"/>
                  <a:gd name="T6" fmla="*/ 84 w 167"/>
                  <a:gd name="T7" fmla="*/ 78 h 78"/>
                  <a:gd name="T8" fmla="*/ 87 w 167"/>
                  <a:gd name="T9" fmla="*/ 77 h 78"/>
                  <a:gd name="T10" fmla="*/ 148 w 167"/>
                  <a:gd name="T11" fmla="*/ 22 h 78"/>
                  <a:gd name="T12" fmla="*/ 154 w 167"/>
                  <a:gd name="T13" fmla="*/ 28 h 78"/>
                  <a:gd name="T14" fmla="*/ 155 w 167"/>
                  <a:gd name="T15" fmla="*/ 29 h 78"/>
                  <a:gd name="T16" fmla="*/ 156 w 167"/>
                  <a:gd name="T17" fmla="*/ 28 h 78"/>
                  <a:gd name="T18" fmla="*/ 158 w 167"/>
                  <a:gd name="T19" fmla="*/ 26 h 78"/>
                  <a:gd name="T20" fmla="*/ 166 w 167"/>
                  <a:gd name="T21" fmla="*/ 2 h 78"/>
                  <a:gd name="T22" fmla="*/ 166 w 167"/>
                  <a:gd name="T23" fmla="*/ 0 h 78"/>
                  <a:gd name="T24" fmla="*/ 165 w 167"/>
                  <a:gd name="T25" fmla="*/ 0 h 78"/>
                  <a:gd name="T26" fmla="*/ 164 w 167"/>
                  <a:gd name="T27" fmla="*/ 0 h 78"/>
                  <a:gd name="T28" fmla="*/ 140 w 167"/>
                  <a:gd name="T29" fmla="*/ 9 h 78"/>
                  <a:gd name="T30" fmla="*/ 139 w 167"/>
                  <a:gd name="T31" fmla="*/ 10 h 78"/>
                  <a:gd name="T32" fmla="*/ 138 w 167"/>
                  <a:gd name="T33" fmla="*/ 12 h 78"/>
                  <a:gd name="T34" fmla="*/ 138 w 167"/>
                  <a:gd name="T35" fmla="*/ 13 h 78"/>
                  <a:gd name="T36" fmla="*/ 142 w 167"/>
                  <a:gd name="T37" fmla="*/ 17 h 78"/>
                  <a:gd name="T38" fmla="*/ 83 w 167"/>
                  <a:gd name="T39" fmla="*/ 69 h 78"/>
                  <a:gd name="T40" fmla="*/ 29 w 167"/>
                  <a:gd name="T41" fmla="*/ 40 h 78"/>
                  <a:gd name="T42" fmla="*/ 25 w 167"/>
                  <a:gd name="T43" fmla="*/ 41 h 78"/>
                  <a:gd name="T44" fmla="*/ 2 w 167"/>
                  <a:gd name="T45" fmla="*/ 63 h 78"/>
                  <a:gd name="T46" fmla="*/ 2 w 167"/>
                  <a:gd name="T47" fmla="*/ 68 h 78"/>
                  <a:gd name="T48" fmla="*/ 8 w 167"/>
                  <a:gd name="T49" fmla="*/ 6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67" h="78">
                    <a:moveTo>
                      <a:pt x="8" y="68"/>
                    </a:moveTo>
                    <a:cubicBezTo>
                      <a:pt x="28" y="48"/>
                      <a:pt x="28" y="48"/>
                      <a:pt x="28" y="48"/>
                    </a:cubicBezTo>
                    <a:cubicBezTo>
                      <a:pt x="82" y="77"/>
                      <a:pt x="82" y="77"/>
                      <a:pt x="82" y="77"/>
                    </a:cubicBezTo>
                    <a:cubicBezTo>
                      <a:pt x="83" y="78"/>
                      <a:pt x="83" y="78"/>
                      <a:pt x="84" y="78"/>
                    </a:cubicBezTo>
                    <a:cubicBezTo>
                      <a:pt x="85" y="78"/>
                      <a:pt x="86" y="78"/>
                      <a:pt x="87" y="77"/>
                    </a:cubicBezTo>
                    <a:cubicBezTo>
                      <a:pt x="148" y="22"/>
                      <a:pt x="148" y="22"/>
                      <a:pt x="148" y="22"/>
                    </a:cubicBezTo>
                    <a:cubicBezTo>
                      <a:pt x="154" y="28"/>
                      <a:pt x="154" y="28"/>
                      <a:pt x="154" y="28"/>
                    </a:cubicBezTo>
                    <a:cubicBezTo>
                      <a:pt x="154" y="29"/>
                      <a:pt x="154" y="29"/>
                      <a:pt x="155" y="29"/>
                    </a:cubicBezTo>
                    <a:cubicBezTo>
                      <a:pt x="155" y="29"/>
                      <a:pt x="156" y="28"/>
                      <a:pt x="156" y="28"/>
                    </a:cubicBezTo>
                    <a:cubicBezTo>
                      <a:pt x="157" y="27"/>
                      <a:pt x="157" y="26"/>
                      <a:pt x="158" y="26"/>
                    </a:cubicBezTo>
                    <a:cubicBezTo>
                      <a:pt x="158" y="26"/>
                      <a:pt x="163" y="11"/>
                      <a:pt x="166" y="2"/>
                    </a:cubicBezTo>
                    <a:cubicBezTo>
                      <a:pt x="166" y="2"/>
                      <a:pt x="167" y="1"/>
                      <a:pt x="166" y="0"/>
                    </a:cubicBezTo>
                    <a:cubicBezTo>
                      <a:pt x="166" y="0"/>
                      <a:pt x="165" y="0"/>
                      <a:pt x="165" y="0"/>
                    </a:cubicBezTo>
                    <a:cubicBezTo>
                      <a:pt x="164" y="0"/>
                      <a:pt x="164" y="0"/>
                      <a:pt x="164" y="0"/>
                    </a:cubicBezTo>
                    <a:cubicBezTo>
                      <a:pt x="140" y="9"/>
                      <a:pt x="140" y="9"/>
                      <a:pt x="140" y="9"/>
                    </a:cubicBezTo>
                    <a:cubicBezTo>
                      <a:pt x="140" y="9"/>
                      <a:pt x="139" y="10"/>
                      <a:pt x="139" y="10"/>
                    </a:cubicBezTo>
                    <a:cubicBezTo>
                      <a:pt x="138" y="11"/>
                      <a:pt x="138" y="12"/>
                      <a:pt x="138" y="12"/>
                    </a:cubicBezTo>
                    <a:cubicBezTo>
                      <a:pt x="138" y="12"/>
                      <a:pt x="138" y="13"/>
                      <a:pt x="138" y="13"/>
                    </a:cubicBezTo>
                    <a:cubicBezTo>
                      <a:pt x="142" y="17"/>
                      <a:pt x="142" y="17"/>
                      <a:pt x="142" y="17"/>
                    </a:cubicBezTo>
                    <a:cubicBezTo>
                      <a:pt x="83" y="69"/>
                      <a:pt x="83" y="69"/>
                      <a:pt x="83" y="69"/>
                    </a:cubicBezTo>
                    <a:cubicBezTo>
                      <a:pt x="29" y="40"/>
                      <a:pt x="29" y="40"/>
                      <a:pt x="29" y="40"/>
                    </a:cubicBezTo>
                    <a:cubicBezTo>
                      <a:pt x="28" y="39"/>
                      <a:pt x="26" y="39"/>
                      <a:pt x="25" y="41"/>
                    </a:cubicBezTo>
                    <a:cubicBezTo>
                      <a:pt x="2" y="63"/>
                      <a:pt x="2" y="63"/>
                      <a:pt x="2" y="63"/>
                    </a:cubicBezTo>
                    <a:cubicBezTo>
                      <a:pt x="0" y="64"/>
                      <a:pt x="0" y="67"/>
                      <a:pt x="2" y="68"/>
                    </a:cubicBezTo>
                    <a:cubicBezTo>
                      <a:pt x="4" y="70"/>
                      <a:pt x="6" y="70"/>
                      <a:pt x="8" y="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9" name="矩形 38"/>
            <p:cNvSpPr/>
            <p:nvPr/>
          </p:nvSpPr>
          <p:spPr>
            <a:xfrm>
              <a:off x="1219200" y="3952270"/>
              <a:ext cx="3657600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在此输入您的文字，在此输入您的文字。在此输入您的文字，在此输入您的文字。</a:t>
              </a:r>
              <a:endPara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7077075" y="3241565"/>
            <a:ext cx="3987800" cy="2552700"/>
            <a:chOff x="7035800" y="3073400"/>
            <a:chExt cx="3987800" cy="2552700"/>
          </a:xfrm>
        </p:grpSpPr>
        <p:sp>
          <p:nvSpPr>
            <p:cNvPr id="46" name="矩形 45"/>
            <p:cNvSpPr/>
            <p:nvPr/>
          </p:nvSpPr>
          <p:spPr>
            <a:xfrm>
              <a:off x="7035800" y="3073400"/>
              <a:ext cx="3987800" cy="2552700"/>
            </a:xfrm>
            <a:prstGeom prst="rect">
              <a:avLst/>
            </a:prstGeom>
            <a:noFill/>
            <a:ln w="57150">
              <a:solidFill>
                <a:srgbClr val="F77E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grpSp>
          <p:nvGrpSpPr>
            <p:cNvPr id="47" name="组合 46"/>
            <p:cNvGrpSpPr/>
            <p:nvPr/>
          </p:nvGrpSpPr>
          <p:grpSpPr>
            <a:xfrm>
              <a:off x="8796143" y="3406256"/>
              <a:ext cx="467114" cy="436288"/>
              <a:chOff x="10625138" y="3278188"/>
              <a:chExt cx="312738" cy="292100"/>
            </a:xfrm>
          </p:grpSpPr>
          <p:sp>
            <p:nvSpPr>
              <p:cNvPr id="49" name="Freeform 334"/>
              <p:cNvSpPr/>
              <p:nvPr/>
            </p:nvSpPr>
            <p:spPr bwMode="auto">
              <a:xfrm>
                <a:off x="10837863" y="3459163"/>
                <a:ext cx="57150" cy="65088"/>
              </a:xfrm>
              <a:custGeom>
                <a:avLst/>
                <a:gdLst>
                  <a:gd name="T0" fmla="*/ 10 w 36"/>
                  <a:gd name="T1" fmla="*/ 0 h 42"/>
                  <a:gd name="T2" fmla="*/ 0 w 36"/>
                  <a:gd name="T3" fmla="*/ 9 h 42"/>
                  <a:gd name="T4" fmla="*/ 0 w 36"/>
                  <a:gd name="T5" fmla="*/ 32 h 42"/>
                  <a:gd name="T6" fmla="*/ 10 w 36"/>
                  <a:gd name="T7" fmla="*/ 42 h 42"/>
                  <a:gd name="T8" fmla="*/ 26 w 36"/>
                  <a:gd name="T9" fmla="*/ 42 h 42"/>
                  <a:gd name="T10" fmla="*/ 36 w 36"/>
                  <a:gd name="T11" fmla="*/ 32 h 42"/>
                  <a:gd name="T12" fmla="*/ 36 w 36"/>
                  <a:gd name="T13" fmla="*/ 9 h 42"/>
                  <a:gd name="T14" fmla="*/ 26 w 36"/>
                  <a:gd name="T15" fmla="*/ 0 h 42"/>
                  <a:gd name="T16" fmla="*/ 10 w 36"/>
                  <a:gd name="T1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42">
                    <a:moveTo>
                      <a:pt x="10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7"/>
                      <a:pt x="4" y="42"/>
                      <a:pt x="10" y="42"/>
                    </a:cubicBezTo>
                    <a:cubicBezTo>
                      <a:pt x="26" y="42"/>
                      <a:pt x="26" y="42"/>
                      <a:pt x="26" y="42"/>
                    </a:cubicBezTo>
                    <a:cubicBezTo>
                      <a:pt x="32" y="42"/>
                      <a:pt x="36" y="37"/>
                      <a:pt x="36" y="32"/>
                    </a:cubicBezTo>
                    <a:cubicBezTo>
                      <a:pt x="36" y="9"/>
                      <a:pt x="36" y="9"/>
                      <a:pt x="36" y="9"/>
                    </a:cubicBezTo>
                    <a:cubicBezTo>
                      <a:pt x="36" y="4"/>
                      <a:pt x="32" y="0"/>
                      <a:pt x="26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0" name="Freeform 335"/>
              <p:cNvSpPr/>
              <p:nvPr/>
            </p:nvSpPr>
            <p:spPr bwMode="auto">
              <a:xfrm>
                <a:off x="10750551" y="3363913"/>
                <a:ext cx="57150" cy="160338"/>
              </a:xfrm>
              <a:custGeom>
                <a:avLst/>
                <a:gdLst>
                  <a:gd name="T0" fmla="*/ 10 w 36"/>
                  <a:gd name="T1" fmla="*/ 0 h 102"/>
                  <a:gd name="T2" fmla="*/ 0 w 36"/>
                  <a:gd name="T3" fmla="*/ 9 h 102"/>
                  <a:gd name="T4" fmla="*/ 0 w 36"/>
                  <a:gd name="T5" fmla="*/ 92 h 102"/>
                  <a:gd name="T6" fmla="*/ 10 w 36"/>
                  <a:gd name="T7" fmla="*/ 102 h 102"/>
                  <a:gd name="T8" fmla="*/ 26 w 36"/>
                  <a:gd name="T9" fmla="*/ 102 h 102"/>
                  <a:gd name="T10" fmla="*/ 36 w 36"/>
                  <a:gd name="T11" fmla="*/ 92 h 102"/>
                  <a:gd name="T12" fmla="*/ 36 w 36"/>
                  <a:gd name="T13" fmla="*/ 9 h 102"/>
                  <a:gd name="T14" fmla="*/ 26 w 36"/>
                  <a:gd name="T15" fmla="*/ 0 h 102"/>
                  <a:gd name="T16" fmla="*/ 10 w 36"/>
                  <a:gd name="T17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102">
                    <a:moveTo>
                      <a:pt x="10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7"/>
                      <a:pt x="4" y="102"/>
                      <a:pt x="10" y="102"/>
                    </a:cubicBezTo>
                    <a:cubicBezTo>
                      <a:pt x="26" y="102"/>
                      <a:pt x="26" y="102"/>
                      <a:pt x="26" y="102"/>
                    </a:cubicBezTo>
                    <a:cubicBezTo>
                      <a:pt x="32" y="102"/>
                      <a:pt x="36" y="97"/>
                      <a:pt x="36" y="92"/>
                    </a:cubicBezTo>
                    <a:cubicBezTo>
                      <a:pt x="36" y="9"/>
                      <a:pt x="36" y="9"/>
                      <a:pt x="36" y="9"/>
                    </a:cubicBezTo>
                    <a:cubicBezTo>
                      <a:pt x="36" y="4"/>
                      <a:pt x="32" y="0"/>
                      <a:pt x="26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1" name="Freeform 336"/>
              <p:cNvSpPr/>
              <p:nvPr/>
            </p:nvSpPr>
            <p:spPr bwMode="auto">
              <a:xfrm>
                <a:off x="10663238" y="3389313"/>
                <a:ext cx="55563" cy="134938"/>
              </a:xfrm>
              <a:custGeom>
                <a:avLst/>
                <a:gdLst>
                  <a:gd name="T0" fmla="*/ 10 w 36"/>
                  <a:gd name="T1" fmla="*/ 0 h 86"/>
                  <a:gd name="T2" fmla="*/ 0 w 36"/>
                  <a:gd name="T3" fmla="*/ 9 h 86"/>
                  <a:gd name="T4" fmla="*/ 0 w 36"/>
                  <a:gd name="T5" fmla="*/ 76 h 86"/>
                  <a:gd name="T6" fmla="*/ 10 w 36"/>
                  <a:gd name="T7" fmla="*/ 86 h 86"/>
                  <a:gd name="T8" fmla="*/ 26 w 36"/>
                  <a:gd name="T9" fmla="*/ 86 h 86"/>
                  <a:gd name="T10" fmla="*/ 36 w 36"/>
                  <a:gd name="T11" fmla="*/ 76 h 86"/>
                  <a:gd name="T12" fmla="*/ 36 w 36"/>
                  <a:gd name="T13" fmla="*/ 9 h 86"/>
                  <a:gd name="T14" fmla="*/ 26 w 36"/>
                  <a:gd name="T15" fmla="*/ 0 h 86"/>
                  <a:gd name="T16" fmla="*/ 10 w 36"/>
                  <a:gd name="T17" fmla="*/ 0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86">
                    <a:moveTo>
                      <a:pt x="10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81"/>
                      <a:pt x="4" y="86"/>
                      <a:pt x="10" y="86"/>
                    </a:cubicBezTo>
                    <a:cubicBezTo>
                      <a:pt x="26" y="86"/>
                      <a:pt x="26" y="86"/>
                      <a:pt x="26" y="86"/>
                    </a:cubicBezTo>
                    <a:cubicBezTo>
                      <a:pt x="32" y="86"/>
                      <a:pt x="36" y="81"/>
                      <a:pt x="36" y="76"/>
                    </a:cubicBezTo>
                    <a:cubicBezTo>
                      <a:pt x="36" y="9"/>
                      <a:pt x="36" y="9"/>
                      <a:pt x="36" y="9"/>
                    </a:cubicBezTo>
                    <a:cubicBezTo>
                      <a:pt x="36" y="4"/>
                      <a:pt x="32" y="0"/>
                      <a:pt x="26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2" name="Freeform 337"/>
              <p:cNvSpPr/>
              <p:nvPr/>
            </p:nvSpPr>
            <p:spPr bwMode="auto">
              <a:xfrm>
                <a:off x="10625138" y="3544888"/>
                <a:ext cx="312738" cy="25400"/>
              </a:xfrm>
              <a:custGeom>
                <a:avLst/>
                <a:gdLst>
                  <a:gd name="T0" fmla="*/ 192 w 200"/>
                  <a:gd name="T1" fmla="*/ 0 h 16"/>
                  <a:gd name="T2" fmla="*/ 8 w 200"/>
                  <a:gd name="T3" fmla="*/ 0 h 16"/>
                  <a:gd name="T4" fmla="*/ 0 w 200"/>
                  <a:gd name="T5" fmla="*/ 8 h 16"/>
                  <a:gd name="T6" fmla="*/ 0 w 200"/>
                  <a:gd name="T7" fmla="*/ 8 h 16"/>
                  <a:gd name="T8" fmla="*/ 8 w 200"/>
                  <a:gd name="T9" fmla="*/ 16 h 16"/>
                  <a:gd name="T10" fmla="*/ 192 w 200"/>
                  <a:gd name="T11" fmla="*/ 16 h 16"/>
                  <a:gd name="T12" fmla="*/ 200 w 200"/>
                  <a:gd name="T13" fmla="*/ 8 h 16"/>
                  <a:gd name="T14" fmla="*/ 200 w 200"/>
                  <a:gd name="T15" fmla="*/ 8 h 16"/>
                  <a:gd name="T16" fmla="*/ 192 w 200"/>
                  <a:gd name="T1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0" h="16">
                    <a:moveTo>
                      <a:pt x="192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4" y="0"/>
                      <a:pt x="0" y="3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13"/>
                      <a:pt x="4" y="16"/>
                      <a:pt x="8" y="16"/>
                    </a:cubicBezTo>
                    <a:cubicBezTo>
                      <a:pt x="192" y="16"/>
                      <a:pt x="192" y="16"/>
                      <a:pt x="192" y="16"/>
                    </a:cubicBezTo>
                    <a:cubicBezTo>
                      <a:pt x="196" y="16"/>
                      <a:pt x="200" y="13"/>
                      <a:pt x="200" y="8"/>
                    </a:cubicBezTo>
                    <a:cubicBezTo>
                      <a:pt x="200" y="8"/>
                      <a:pt x="200" y="8"/>
                      <a:pt x="200" y="8"/>
                    </a:cubicBezTo>
                    <a:cubicBezTo>
                      <a:pt x="200" y="3"/>
                      <a:pt x="196" y="0"/>
                      <a:pt x="1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3" name="Freeform 338"/>
              <p:cNvSpPr/>
              <p:nvPr/>
            </p:nvSpPr>
            <p:spPr bwMode="auto">
              <a:xfrm>
                <a:off x="10647363" y="3278188"/>
                <a:ext cx="260350" cy="115888"/>
              </a:xfrm>
              <a:custGeom>
                <a:avLst/>
                <a:gdLst>
                  <a:gd name="T0" fmla="*/ 24 w 166"/>
                  <a:gd name="T1" fmla="*/ 48 h 74"/>
                  <a:gd name="T2" fmla="*/ 26 w 166"/>
                  <a:gd name="T3" fmla="*/ 50 h 74"/>
                  <a:gd name="T4" fmla="*/ 29 w 166"/>
                  <a:gd name="T5" fmla="*/ 50 h 74"/>
                  <a:gd name="T6" fmla="*/ 83 w 166"/>
                  <a:gd name="T7" fmla="*/ 9 h 74"/>
                  <a:gd name="T8" fmla="*/ 142 w 166"/>
                  <a:gd name="T9" fmla="*/ 57 h 74"/>
                  <a:gd name="T10" fmla="*/ 138 w 166"/>
                  <a:gd name="T11" fmla="*/ 61 h 74"/>
                  <a:gd name="T12" fmla="*/ 137 w 166"/>
                  <a:gd name="T13" fmla="*/ 62 h 74"/>
                  <a:gd name="T14" fmla="*/ 138 w 166"/>
                  <a:gd name="T15" fmla="*/ 64 h 74"/>
                  <a:gd name="T16" fmla="*/ 140 w 166"/>
                  <a:gd name="T17" fmla="*/ 65 h 74"/>
                  <a:gd name="T18" fmla="*/ 164 w 166"/>
                  <a:gd name="T19" fmla="*/ 74 h 74"/>
                  <a:gd name="T20" fmla="*/ 164 w 166"/>
                  <a:gd name="T21" fmla="*/ 74 h 74"/>
                  <a:gd name="T22" fmla="*/ 166 w 166"/>
                  <a:gd name="T23" fmla="*/ 74 h 74"/>
                  <a:gd name="T24" fmla="*/ 166 w 166"/>
                  <a:gd name="T25" fmla="*/ 72 h 74"/>
                  <a:gd name="T26" fmla="*/ 157 w 166"/>
                  <a:gd name="T27" fmla="*/ 48 h 74"/>
                  <a:gd name="T28" fmla="*/ 156 w 166"/>
                  <a:gd name="T29" fmla="*/ 46 h 74"/>
                  <a:gd name="T30" fmla="*/ 154 w 166"/>
                  <a:gd name="T31" fmla="*/ 45 h 74"/>
                  <a:gd name="T32" fmla="*/ 154 w 166"/>
                  <a:gd name="T33" fmla="*/ 45 h 74"/>
                  <a:gd name="T34" fmla="*/ 147 w 166"/>
                  <a:gd name="T35" fmla="*/ 52 h 74"/>
                  <a:gd name="T36" fmla="*/ 86 w 166"/>
                  <a:gd name="T37" fmla="*/ 1 h 74"/>
                  <a:gd name="T38" fmla="*/ 81 w 166"/>
                  <a:gd name="T39" fmla="*/ 1 h 74"/>
                  <a:gd name="T40" fmla="*/ 28 w 166"/>
                  <a:gd name="T41" fmla="*/ 40 h 74"/>
                  <a:gd name="T42" fmla="*/ 8 w 166"/>
                  <a:gd name="T43" fmla="*/ 6 h 74"/>
                  <a:gd name="T44" fmla="*/ 2 w 166"/>
                  <a:gd name="T45" fmla="*/ 5 h 74"/>
                  <a:gd name="T46" fmla="*/ 1 w 166"/>
                  <a:gd name="T47" fmla="*/ 10 h 74"/>
                  <a:gd name="T48" fmla="*/ 24 w 166"/>
                  <a:gd name="T49" fmla="*/ 48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66" h="74">
                    <a:moveTo>
                      <a:pt x="24" y="48"/>
                    </a:moveTo>
                    <a:cubicBezTo>
                      <a:pt x="24" y="49"/>
                      <a:pt x="25" y="50"/>
                      <a:pt x="26" y="50"/>
                    </a:cubicBezTo>
                    <a:cubicBezTo>
                      <a:pt x="27" y="51"/>
                      <a:pt x="29" y="50"/>
                      <a:pt x="29" y="50"/>
                    </a:cubicBezTo>
                    <a:cubicBezTo>
                      <a:pt x="83" y="9"/>
                      <a:pt x="83" y="9"/>
                      <a:pt x="83" y="9"/>
                    </a:cubicBezTo>
                    <a:cubicBezTo>
                      <a:pt x="142" y="57"/>
                      <a:pt x="142" y="57"/>
                      <a:pt x="142" y="57"/>
                    </a:cubicBezTo>
                    <a:cubicBezTo>
                      <a:pt x="138" y="61"/>
                      <a:pt x="138" y="61"/>
                      <a:pt x="138" y="61"/>
                    </a:cubicBezTo>
                    <a:cubicBezTo>
                      <a:pt x="138" y="61"/>
                      <a:pt x="138" y="61"/>
                      <a:pt x="137" y="62"/>
                    </a:cubicBezTo>
                    <a:cubicBezTo>
                      <a:pt x="137" y="62"/>
                      <a:pt x="138" y="63"/>
                      <a:pt x="138" y="64"/>
                    </a:cubicBezTo>
                    <a:cubicBezTo>
                      <a:pt x="139" y="64"/>
                      <a:pt x="139" y="65"/>
                      <a:pt x="140" y="65"/>
                    </a:cubicBezTo>
                    <a:cubicBezTo>
                      <a:pt x="164" y="74"/>
                      <a:pt x="164" y="74"/>
                      <a:pt x="164" y="74"/>
                    </a:cubicBezTo>
                    <a:cubicBezTo>
                      <a:pt x="164" y="74"/>
                      <a:pt x="164" y="74"/>
                      <a:pt x="164" y="74"/>
                    </a:cubicBezTo>
                    <a:cubicBezTo>
                      <a:pt x="165" y="74"/>
                      <a:pt x="165" y="74"/>
                      <a:pt x="166" y="74"/>
                    </a:cubicBezTo>
                    <a:cubicBezTo>
                      <a:pt x="166" y="73"/>
                      <a:pt x="166" y="72"/>
                      <a:pt x="166" y="72"/>
                    </a:cubicBezTo>
                    <a:cubicBezTo>
                      <a:pt x="162" y="63"/>
                      <a:pt x="157" y="48"/>
                      <a:pt x="157" y="48"/>
                    </a:cubicBezTo>
                    <a:cubicBezTo>
                      <a:pt x="157" y="47"/>
                      <a:pt x="156" y="47"/>
                      <a:pt x="156" y="46"/>
                    </a:cubicBezTo>
                    <a:cubicBezTo>
                      <a:pt x="155" y="46"/>
                      <a:pt x="155" y="45"/>
                      <a:pt x="154" y="45"/>
                    </a:cubicBezTo>
                    <a:cubicBezTo>
                      <a:pt x="154" y="45"/>
                      <a:pt x="154" y="45"/>
                      <a:pt x="154" y="45"/>
                    </a:cubicBezTo>
                    <a:cubicBezTo>
                      <a:pt x="147" y="52"/>
                      <a:pt x="147" y="52"/>
                      <a:pt x="147" y="52"/>
                    </a:cubicBezTo>
                    <a:cubicBezTo>
                      <a:pt x="86" y="1"/>
                      <a:pt x="86" y="1"/>
                      <a:pt x="86" y="1"/>
                    </a:cubicBezTo>
                    <a:cubicBezTo>
                      <a:pt x="85" y="0"/>
                      <a:pt x="83" y="0"/>
                      <a:pt x="81" y="1"/>
                    </a:cubicBezTo>
                    <a:cubicBezTo>
                      <a:pt x="28" y="40"/>
                      <a:pt x="28" y="40"/>
                      <a:pt x="28" y="40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7" y="4"/>
                      <a:pt x="4" y="4"/>
                      <a:pt x="2" y="5"/>
                    </a:cubicBezTo>
                    <a:cubicBezTo>
                      <a:pt x="0" y="6"/>
                      <a:pt x="0" y="9"/>
                      <a:pt x="1" y="10"/>
                    </a:cubicBezTo>
                    <a:lnTo>
                      <a:pt x="24" y="4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8" name="矩形 47"/>
            <p:cNvSpPr/>
            <p:nvPr/>
          </p:nvSpPr>
          <p:spPr>
            <a:xfrm>
              <a:off x="7200900" y="3952270"/>
              <a:ext cx="3657600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在此输入您的文字，在此输入您的文字。在此输入您的文字，在此输入您的文字。</a:t>
              </a:r>
              <a:endPara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0" y="876300"/>
            <a:ext cx="3314700" cy="33147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962308" y="4617983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000" b="1" dirty="0">
                <a:solidFill>
                  <a:schemeClr val="bg1"/>
                </a:solidFill>
              </a:rPr>
              <a:t>添加标题</a:t>
            </a:r>
          </a:p>
        </p:txBody>
      </p:sp>
      <p:sp>
        <p:nvSpPr>
          <p:cNvPr id="6" name="矩形 5"/>
          <p:cNvSpPr/>
          <p:nvPr/>
        </p:nvSpPr>
        <p:spPr>
          <a:xfrm>
            <a:off x="2493579" y="5371032"/>
            <a:ext cx="7173968" cy="475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50000"/>
              </a:lnSpc>
            </a:pPr>
            <a:r>
              <a: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在此输入您的文字，在此输入您的文字。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746" y="2844800"/>
            <a:ext cx="1964531" cy="34925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92" y="1727200"/>
            <a:ext cx="1964531" cy="34925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93" y="266961"/>
            <a:ext cx="769957" cy="813391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1095375" y="339475"/>
            <a:ext cx="4786640" cy="711702"/>
            <a:chOff x="995035" y="116974"/>
            <a:chExt cx="4786640" cy="711702"/>
          </a:xfrm>
        </p:grpSpPr>
        <p:sp>
          <p:nvSpPr>
            <p:cNvPr id="8" name="文本框 7"/>
            <p:cNvSpPr txBox="1"/>
            <p:nvPr/>
          </p:nvSpPr>
          <p:spPr>
            <a:xfrm>
              <a:off x="995035" y="116974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</a:rPr>
                <a:t>添加标题</a:t>
              </a:r>
            </a:p>
          </p:txBody>
        </p:sp>
        <p:sp>
          <p:nvSpPr>
            <p:cNvPr id="9" name="矩形 8"/>
            <p:cNvSpPr/>
            <p:nvPr/>
          </p:nvSpPr>
          <p:spPr>
            <a:xfrm>
              <a:off x="995035" y="512307"/>
              <a:ext cx="4786640" cy="3163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1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在此输入您的文字，在此输入您的文字。</a:t>
              </a:r>
              <a:endPara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6045978" y="2054592"/>
            <a:ext cx="5309118" cy="1285767"/>
            <a:chOff x="6363478" y="2054592"/>
            <a:chExt cx="5309118" cy="1285767"/>
          </a:xfrm>
        </p:grpSpPr>
        <p:sp>
          <p:nvSpPr>
            <p:cNvPr id="11" name="矩形 10"/>
            <p:cNvSpPr/>
            <p:nvPr/>
          </p:nvSpPr>
          <p:spPr>
            <a:xfrm>
              <a:off x="6363478" y="2054592"/>
              <a:ext cx="5309118" cy="1285767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6609074" y="2442764"/>
              <a:ext cx="473695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zh-CN" altLang="en-US" sz="10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在此输入您的文字，在此输入您的文字。在此输入您的文字，在此输入您的文字。在此输入您的文字，在此输入您的文字。</a:t>
              </a:r>
              <a:endParaRPr lang="zh-CN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6045978" y="4576816"/>
            <a:ext cx="5309118" cy="1285767"/>
            <a:chOff x="6363478" y="4327891"/>
            <a:chExt cx="5309118" cy="1285767"/>
          </a:xfrm>
        </p:grpSpPr>
        <p:sp>
          <p:nvSpPr>
            <p:cNvPr id="14" name="矩形 13"/>
            <p:cNvSpPr/>
            <p:nvPr/>
          </p:nvSpPr>
          <p:spPr>
            <a:xfrm>
              <a:off x="6363478" y="4327891"/>
              <a:ext cx="5309118" cy="1285767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6609074" y="4716063"/>
              <a:ext cx="473695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zh-CN" altLang="en-US" sz="10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在此输入您的文字，在此输入您的文字。在此输入您的文字，在此输入您的文字。在此输入您的文字，在此输入您的文字。</a:t>
              </a:r>
              <a:endParaRPr lang="zh-CN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6" name="圆角矩形 15"/>
          <p:cNvSpPr/>
          <p:nvPr/>
        </p:nvSpPr>
        <p:spPr>
          <a:xfrm>
            <a:off x="6965043" y="1841845"/>
            <a:ext cx="3470988" cy="425494"/>
          </a:xfrm>
          <a:prstGeom prst="roundRect">
            <a:avLst>
              <a:gd name="adj" fmla="val 100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bg1"/>
                </a:solidFill>
              </a:rPr>
              <a:t>添 加 您 的 标 题</a:t>
            </a:r>
          </a:p>
        </p:txBody>
      </p:sp>
      <p:sp>
        <p:nvSpPr>
          <p:cNvPr id="17" name="圆角矩形 16"/>
          <p:cNvSpPr/>
          <p:nvPr/>
        </p:nvSpPr>
        <p:spPr>
          <a:xfrm>
            <a:off x="6965043" y="4364069"/>
            <a:ext cx="3470988" cy="425494"/>
          </a:xfrm>
          <a:prstGeom prst="roundRect">
            <a:avLst>
              <a:gd name="adj" fmla="val 100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bg1"/>
                </a:solidFill>
              </a:rPr>
              <a:t>添 加 您 的 标 题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93" y="266961"/>
            <a:ext cx="769957" cy="813391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1095375" y="339475"/>
            <a:ext cx="4786640" cy="711702"/>
            <a:chOff x="995035" y="116974"/>
            <a:chExt cx="4786640" cy="711702"/>
          </a:xfrm>
        </p:grpSpPr>
        <p:sp>
          <p:nvSpPr>
            <p:cNvPr id="4" name="文本框 3"/>
            <p:cNvSpPr txBox="1"/>
            <p:nvPr/>
          </p:nvSpPr>
          <p:spPr>
            <a:xfrm>
              <a:off x="995035" y="116974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</a:rPr>
                <a:t>添加标题</a:t>
              </a:r>
            </a:p>
          </p:txBody>
        </p:sp>
        <p:sp>
          <p:nvSpPr>
            <p:cNvPr id="5" name="矩形 4"/>
            <p:cNvSpPr/>
            <p:nvPr/>
          </p:nvSpPr>
          <p:spPr>
            <a:xfrm>
              <a:off x="995035" y="512307"/>
              <a:ext cx="4786640" cy="3163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1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在此输入您的文字，在此输入您的文字。</a:t>
              </a:r>
              <a:endPara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574" y="1650999"/>
            <a:ext cx="4378325" cy="4378325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971550" y="4806835"/>
            <a:ext cx="4370096" cy="933062"/>
            <a:chOff x="565799" y="4654435"/>
            <a:chExt cx="4370096" cy="933062"/>
          </a:xfrm>
        </p:grpSpPr>
        <p:sp>
          <p:nvSpPr>
            <p:cNvPr id="8" name="圆角矩形 7"/>
            <p:cNvSpPr/>
            <p:nvPr/>
          </p:nvSpPr>
          <p:spPr>
            <a:xfrm>
              <a:off x="565799" y="4654435"/>
              <a:ext cx="4370096" cy="933062"/>
            </a:xfrm>
            <a:prstGeom prst="round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1586200" y="4790883"/>
              <a:ext cx="3301355" cy="632978"/>
              <a:chOff x="802433" y="2881605"/>
              <a:chExt cx="3301355" cy="632978"/>
            </a:xfrm>
          </p:grpSpPr>
          <p:sp>
            <p:nvSpPr>
              <p:cNvPr id="13" name="矩形 12"/>
              <p:cNvSpPr/>
              <p:nvPr/>
            </p:nvSpPr>
            <p:spPr>
              <a:xfrm>
                <a:off x="802433" y="2881605"/>
                <a:ext cx="1346789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sz="16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添加标题</a:t>
                </a:r>
              </a:p>
            </p:txBody>
          </p:sp>
          <p:sp>
            <p:nvSpPr>
              <p:cNvPr id="14" name="矩形 13"/>
              <p:cNvSpPr/>
              <p:nvPr/>
            </p:nvSpPr>
            <p:spPr>
              <a:xfrm>
                <a:off x="802433" y="3218605"/>
                <a:ext cx="3301355" cy="2959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00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在此输入您的文字，在此输入您的文字。</a:t>
                </a:r>
                <a:endParaRPr lang="zh-CN" altLang="en-US" sz="1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0" name="组合 9"/>
            <p:cNvGrpSpPr/>
            <p:nvPr/>
          </p:nvGrpSpPr>
          <p:grpSpPr>
            <a:xfrm>
              <a:off x="774441" y="4819407"/>
              <a:ext cx="603117" cy="603117"/>
              <a:chOff x="774441" y="4819407"/>
              <a:chExt cx="603117" cy="603117"/>
            </a:xfrm>
          </p:grpSpPr>
          <p:sp>
            <p:nvSpPr>
              <p:cNvPr id="11" name="椭圆 10"/>
              <p:cNvSpPr/>
              <p:nvPr/>
            </p:nvSpPr>
            <p:spPr>
              <a:xfrm>
                <a:off x="774441" y="4819407"/>
                <a:ext cx="603117" cy="603117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2" name="book-and-clock_43440"/>
              <p:cNvSpPr>
                <a:spLocks noChangeAspect="1"/>
              </p:cNvSpPr>
              <p:nvPr/>
            </p:nvSpPr>
            <p:spPr bwMode="auto">
              <a:xfrm>
                <a:off x="933672" y="4960160"/>
                <a:ext cx="281372" cy="299984"/>
              </a:xfrm>
              <a:custGeom>
                <a:avLst/>
                <a:gdLst>
                  <a:gd name="connsiteX0" fmla="*/ 409147 w 528302"/>
                  <a:gd name="connsiteY0" fmla="*/ 184917 h 563246"/>
                  <a:gd name="connsiteX1" fmla="*/ 277072 w 528302"/>
                  <a:gd name="connsiteY1" fmla="*/ 230775 h 563246"/>
                  <a:gd name="connsiteX2" fmla="*/ 277072 w 528302"/>
                  <a:gd name="connsiteY2" fmla="*/ 414208 h 563246"/>
                  <a:gd name="connsiteX3" fmla="*/ 268458 w 528302"/>
                  <a:gd name="connsiteY3" fmla="*/ 404176 h 563246"/>
                  <a:gd name="connsiteX4" fmla="*/ 268458 w 528302"/>
                  <a:gd name="connsiteY4" fmla="*/ 527419 h 563246"/>
                  <a:gd name="connsiteX5" fmla="*/ 417761 w 528302"/>
                  <a:gd name="connsiteY5" fmla="*/ 493026 h 563246"/>
                  <a:gd name="connsiteX6" fmla="*/ 492412 w 528302"/>
                  <a:gd name="connsiteY6" fmla="*/ 505924 h 563246"/>
                  <a:gd name="connsiteX7" fmla="*/ 492412 w 528302"/>
                  <a:gd name="connsiteY7" fmla="*/ 197815 h 563246"/>
                  <a:gd name="connsiteX8" fmla="*/ 409147 w 528302"/>
                  <a:gd name="connsiteY8" fmla="*/ 184917 h 563246"/>
                  <a:gd name="connsiteX9" fmla="*/ 123462 w 528302"/>
                  <a:gd name="connsiteY9" fmla="*/ 184917 h 563246"/>
                  <a:gd name="connsiteX10" fmla="*/ 40197 w 528302"/>
                  <a:gd name="connsiteY10" fmla="*/ 197815 h 563246"/>
                  <a:gd name="connsiteX11" fmla="*/ 40197 w 528302"/>
                  <a:gd name="connsiteY11" fmla="*/ 505924 h 563246"/>
                  <a:gd name="connsiteX12" fmla="*/ 110541 w 528302"/>
                  <a:gd name="connsiteY12" fmla="*/ 493026 h 563246"/>
                  <a:gd name="connsiteX13" fmla="*/ 264151 w 528302"/>
                  <a:gd name="connsiteY13" fmla="*/ 527419 h 563246"/>
                  <a:gd name="connsiteX14" fmla="*/ 264151 w 528302"/>
                  <a:gd name="connsiteY14" fmla="*/ 404176 h 563246"/>
                  <a:gd name="connsiteX15" fmla="*/ 254102 w 528302"/>
                  <a:gd name="connsiteY15" fmla="*/ 414208 h 563246"/>
                  <a:gd name="connsiteX16" fmla="*/ 254102 w 528302"/>
                  <a:gd name="connsiteY16" fmla="*/ 230775 h 563246"/>
                  <a:gd name="connsiteX17" fmla="*/ 123462 w 528302"/>
                  <a:gd name="connsiteY17" fmla="*/ 184917 h 563246"/>
                  <a:gd name="connsiteX18" fmla="*/ 345994 w 528302"/>
                  <a:gd name="connsiteY18" fmla="*/ 157709 h 563246"/>
                  <a:gd name="connsiteX19" fmla="*/ 357489 w 528302"/>
                  <a:gd name="connsiteY19" fmla="*/ 157709 h 563246"/>
                  <a:gd name="connsiteX20" fmla="*/ 357489 w 528302"/>
                  <a:gd name="connsiteY20" fmla="*/ 166215 h 563246"/>
                  <a:gd name="connsiteX21" fmla="*/ 345994 w 528302"/>
                  <a:gd name="connsiteY21" fmla="*/ 166215 h 563246"/>
                  <a:gd name="connsiteX22" fmla="*/ 347431 w 528302"/>
                  <a:gd name="connsiteY22" fmla="*/ 161962 h 563246"/>
                  <a:gd name="connsiteX23" fmla="*/ 345994 w 528302"/>
                  <a:gd name="connsiteY23" fmla="*/ 157709 h 563246"/>
                  <a:gd name="connsiteX24" fmla="*/ 191044 w 528302"/>
                  <a:gd name="connsiteY24" fmla="*/ 157709 h 563246"/>
                  <a:gd name="connsiteX25" fmla="*/ 200930 w 528302"/>
                  <a:gd name="connsiteY25" fmla="*/ 157709 h 563246"/>
                  <a:gd name="connsiteX26" fmla="*/ 200930 w 528302"/>
                  <a:gd name="connsiteY26" fmla="*/ 161962 h 563246"/>
                  <a:gd name="connsiteX27" fmla="*/ 200930 w 528302"/>
                  <a:gd name="connsiteY27" fmla="*/ 166215 h 563246"/>
                  <a:gd name="connsiteX28" fmla="*/ 191044 w 528302"/>
                  <a:gd name="connsiteY28" fmla="*/ 166215 h 563246"/>
                  <a:gd name="connsiteX29" fmla="*/ 269898 w 528302"/>
                  <a:gd name="connsiteY29" fmla="*/ 96097 h 563246"/>
                  <a:gd name="connsiteX30" fmla="*/ 277066 w 528302"/>
                  <a:gd name="connsiteY30" fmla="*/ 96097 h 563246"/>
                  <a:gd name="connsiteX31" fmla="*/ 277066 w 528302"/>
                  <a:gd name="connsiteY31" fmla="*/ 157629 h 563246"/>
                  <a:gd name="connsiteX32" fmla="*/ 318636 w 528302"/>
                  <a:gd name="connsiteY32" fmla="*/ 157629 h 563246"/>
                  <a:gd name="connsiteX33" fmla="*/ 318636 w 528302"/>
                  <a:gd name="connsiteY33" fmla="*/ 166215 h 563246"/>
                  <a:gd name="connsiteX34" fmla="*/ 269898 w 528302"/>
                  <a:gd name="connsiteY34" fmla="*/ 166215 h 563246"/>
                  <a:gd name="connsiteX35" fmla="*/ 268519 w 528302"/>
                  <a:gd name="connsiteY35" fmla="*/ 78854 h 563246"/>
                  <a:gd name="connsiteX36" fmla="*/ 278405 w 528302"/>
                  <a:gd name="connsiteY36" fmla="*/ 78854 h 563246"/>
                  <a:gd name="connsiteX37" fmla="*/ 278405 w 528302"/>
                  <a:gd name="connsiteY37" fmla="*/ 88969 h 563246"/>
                  <a:gd name="connsiteX38" fmla="*/ 274168 w 528302"/>
                  <a:gd name="connsiteY38" fmla="*/ 88969 h 563246"/>
                  <a:gd name="connsiteX39" fmla="*/ 268519 w 528302"/>
                  <a:gd name="connsiteY39" fmla="*/ 88969 h 563246"/>
                  <a:gd name="connsiteX40" fmla="*/ 274200 w 528302"/>
                  <a:gd name="connsiteY40" fmla="*/ 73138 h 563246"/>
                  <a:gd name="connsiteX41" fmla="*/ 185193 w 528302"/>
                  <a:gd name="connsiteY41" fmla="*/ 161988 h 563246"/>
                  <a:gd name="connsiteX42" fmla="*/ 188064 w 528302"/>
                  <a:gd name="connsiteY42" fmla="*/ 177752 h 563246"/>
                  <a:gd name="connsiteX43" fmla="*/ 265587 w 528302"/>
                  <a:gd name="connsiteY43" fmla="*/ 220744 h 563246"/>
                  <a:gd name="connsiteX44" fmla="*/ 358901 w 528302"/>
                  <a:gd name="connsiteY44" fmla="*/ 174886 h 563246"/>
                  <a:gd name="connsiteX45" fmla="*/ 360337 w 528302"/>
                  <a:gd name="connsiteY45" fmla="*/ 160555 h 563246"/>
                  <a:gd name="connsiteX46" fmla="*/ 350287 w 528302"/>
                  <a:gd name="connsiteY46" fmla="*/ 118996 h 563246"/>
                  <a:gd name="connsiteX47" fmla="*/ 274200 w 528302"/>
                  <a:gd name="connsiteY47" fmla="*/ 73138 h 563246"/>
                  <a:gd name="connsiteX48" fmla="*/ 274200 w 528302"/>
                  <a:gd name="connsiteY48" fmla="*/ 41611 h 563246"/>
                  <a:gd name="connsiteX49" fmla="*/ 394791 w 528302"/>
                  <a:gd name="connsiteY49" fmla="*/ 161988 h 563246"/>
                  <a:gd name="connsiteX50" fmla="*/ 393356 w 528302"/>
                  <a:gd name="connsiteY50" fmla="*/ 170587 h 563246"/>
                  <a:gd name="connsiteX51" fmla="*/ 409147 w 528302"/>
                  <a:gd name="connsiteY51" fmla="*/ 169154 h 563246"/>
                  <a:gd name="connsiteX52" fmla="*/ 502461 w 528302"/>
                  <a:gd name="connsiteY52" fmla="*/ 184917 h 563246"/>
                  <a:gd name="connsiteX53" fmla="*/ 506768 w 528302"/>
                  <a:gd name="connsiteY53" fmla="*/ 187784 h 563246"/>
                  <a:gd name="connsiteX54" fmla="*/ 506768 w 528302"/>
                  <a:gd name="connsiteY54" fmla="*/ 220744 h 563246"/>
                  <a:gd name="connsiteX55" fmla="*/ 528302 w 528302"/>
                  <a:gd name="connsiteY55" fmla="*/ 235075 h 563246"/>
                  <a:gd name="connsiteX56" fmla="*/ 528302 w 528302"/>
                  <a:gd name="connsiteY56" fmla="*/ 551782 h 563246"/>
                  <a:gd name="connsiteX57" fmla="*/ 300041 w 528302"/>
                  <a:gd name="connsiteY57" fmla="*/ 551782 h 563246"/>
                  <a:gd name="connsiteX58" fmla="*/ 267022 w 528302"/>
                  <a:gd name="connsiteY58" fmla="*/ 563246 h 563246"/>
                  <a:gd name="connsiteX59" fmla="*/ 234004 w 528302"/>
                  <a:gd name="connsiteY59" fmla="*/ 551782 h 563246"/>
                  <a:gd name="connsiteX60" fmla="*/ 0 w 528302"/>
                  <a:gd name="connsiteY60" fmla="*/ 551782 h 563246"/>
                  <a:gd name="connsiteX61" fmla="*/ 0 w 528302"/>
                  <a:gd name="connsiteY61" fmla="*/ 235075 h 563246"/>
                  <a:gd name="connsiteX62" fmla="*/ 25841 w 528302"/>
                  <a:gd name="connsiteY62" fmla="*/ 217878 h 563246"/>
                  <a:gd name="connsiteX63" fmla="*/ 25841 w 528302"/>
                  <a:gd name="connsiteY63" fmla="*/ 187784 h 563246"/>
                  <a:gd name="connsiteX64" fmla="*/ 30147 w 528302"/>
                  <a:gd name="connsiteY64" fmla="*/ 184917 h 563246"/>
                  <a:gd name="connsiteX65" fmla="*/ 123462 w 528302"/>
                  <a:gd name="connsiteY65" fmla="*/ 169154 h 563246"/>
                  <a:gd name="connsiteX66" fmla="*/ 153610 w 528302"/>
                  <a:gd name="connsiteY66" fmla="*/ 172020 h 563246"/>
                  <a:gd name="connsiteX67" fmla="*/ 152174 w 528302"/>
                  <a:gd name="connsiteY67" fmla="*/ 161988 h 563246"/>
                  <a:gd name="connsiteX68" fmla="*/ 274200 w 528302"/>
                  <a:gd name="connsiteY68" fmla="*/ 41611 h 563246"/>
                  <a:gd name="connsiteX69" fmla="*/ 358986 w 528302"/>
                  <a:gd name="connsiteY69" fmla="*/ 0 h 563246"/>
                  <a:gd name="connsiteX70" fmla="*/ 420710 w 528302"/>
                  <a:gd name="connsiteY70" fmla="*/ 61691 h 563246"/>
                  <a:gd name="connsiteX71" fmla="*/ 390566 w 528302"/>
                  <a:gd name="connsiteY71" fmla="*/ 113339 h 563246"/>
                  <a:gd name="connsiteX72" fmla="*/ 303003 w 528302"/>
                  <a:gd name="connsiteY72" fmla="*/ 37302 h 563246"/>
                  <a:gd name="connsiteX73" fmla="*/ 358986 w 528302"/>
                  <a:gd name="connsiteY73" fmla="*/ 0 h 563246"/>
                  <a:gd name="connsiteX74" fmla="*/ 188168 w 528302"/>
                  <a:gd name="connsiteY74" fmla="*/ 0 h 563246"/>
                  <a:gd name="connsiteX75" fmla="*/ 244150 w 528302"/>
                  <a:gd name="connsiteY75" fmla="*/ 37302 h 563246"/>
                  <a:gd name="connsiteX76" fmla="*/ 155152 w 528302"/>
                  <a:gd name="connsiteY76" fmla="*/ 113339 h 563246"/>
                  <a:gd name="connsiteX77" fmla="*/ 126443 w 528302"/>
                  <a:gd name="connsiteY77" fmla="*/ 61691 h 563246"/>
                  <a:gd name="connsiteX78" fmla="*/ 188168 w 528302"/>
                  <a:gd name="connsiteY78" fmla="*/ 0 h 563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</a:cxnLst>
                <a:rect l="l" t="t" r="r" b="b"/>
                <a:pathLst>
                  <a:path w="528302" h="563246">
                    <a:moveTo>
                      <a:pt x="409147" y="184917"/>
                    </a:moveTo>
                    <a:cubicBezTo>
                      <a:pt x="357465" y="184917"/>
                      <a:pt x="312962" y="200681"/>
                      <a:pt x="277072" y="230775"/>
                    </a:cubicBezTo>
                    <a:lnTo>
                      <a:pt x="277072" y="414208"/>
                    </a:lnTo>
                    <a:lnTo>
                      <a:pt x="268458" y="404176"/>
                    </a:lnTo>
                    <a:lnTo>
                      <a:pt x="268458" y="527419"/>
                    </a:lnTo>
                    <a:cubicBezTo>
                      <a:pt x="287121" y="518821"/>
                      <a:pt x="351723" y="493026"/>
                      <a:pt x="417761" y="493026"/>
                    </a:cubicBezTo>
                    <a:cubicBezTo>
                      <a:pt x="445037" y="493026"/>
                      <a:pt x="470878" y="497325"/>
                      <a:pt x="492412" y="505924"/>
                    </a:cubicBezTo>
                    <a:lnTo>
                      <a:pt x="492412" y="197815"/>
                    </a:lnTo>
                    <a:cubicBezTo>
                      <a:pt x="479492" y="193516"/>
                      <a:pt x="447908" y="184917"/>
                      <a:pt x="409147" y="184917"/>
                    </a:cubicBezTo>
                    <a:close/>
                    <a:moveTo>
                      <a:pt x="123462" y="184917"/>
                    </a:moveTo>
                    <a:cubicBezTo>
                      <a:pt x="83265" y="184917"/>
                      <a:pt x="51681" y="193516"/>
                      <a:pt x="40197" y="197815"/>
                    </a:cubicBezTo>
                    <a:lnTo>
                      <a:pt x="40197" y="505924"/>
                    </a:lnTo>
                    <a:cubicBezTo>
                      <a:pt x="60295" y="497325"/>
                      <a:pt x="83265" y="493026"/>
                      <a:pt x="110541" y="493026"/>
                    </a:cubicBezTo>
                    <a:cubicBezTo>
                      <a:pt x="176579" y="493026"/>
                      <a:pt x="244053" y="518821"/>
                      <a:pt x="264151" y="527419"/>
                    </a:cubicBezTo>
                    <a:lnTo>
                      <a:pt x="264151" y="404176"/>
                    </a:lnTo>
                    <a:lnTo>
                      <a:pt x="254102" y="414208"/>
                    </a:lnTo>
                    <a:lnTo>
                      <a:pt x="254102" y="230775"/>
                    </a:lnTo>
                    <a:cubicBezTo>
                      <a:pt x="218212" y="200681"/>
                      <a:pt x="173708" y="184917"/>
                      <a:pt x="123462" y="184917"/>
                    </a:cubicBezTo>
                    <a:close/>
                    <a:moveTo>
                      <a:pt x="345994" y="157709"/>
                    </a:moveTo>
                    <a:lnTo>
                      <a:pt x="357489" y="157709"/>
                    </a:lnTo>
                    <a:lnTo>
                      <a:pt x="357489" y="166215"/>
                    </a:lnTo>
                    <a:lnTo>
                      <a:pt x="345994" y="166215"/>
                    </a:lnTo>
                    <a:cubicBezTo>
                      <a:pt x="347431" y="164797"/>
                      <a:pt x="347431" y="163380"/>
                      <a:pt x="347431" y="161962"/>
                    </a:cubicBezTo>
                    <a:cubicBezTo>
                      <a:pt x="347431" y="160544"/>
                      <a:pt x="347431" y="159127"/>
                      <a:pt x="345994" y="157709"/>
                    </a:cubicBezTo>
                    <a:close/>
                    <a:moveTo>
                      <a:pt x="191044" y="157709"/>
                    </a:moveTo>
                    <a:lnTo>
                      <a:pt x="200930" y="157709"/>
                    </a:lnTo>
                    <a:cubicBezTo>
                      <a:pt x="200930" y="159127"/>
                      <a:pt x="200930" y="160544"/>
                      <a:pt x="200930" y="161962"/>
                    </a:cubicBezTo>
                    <a:cubicBezTo>
                      <a:pt x="200930" y="163380"/>
                      <a:pt x="200930" y="164797"/>
                      <a:pt x="200930" y="166215"/>
                    </a:cubicBezTo>
                    <a:lnTo>
                      <a:pt x="191044" y="166215"/>
                    </a:lnTo>
                    <a:close/>
                    <a:moveTo>
                      <a:pt x="269898" y="96097"/>
                    </a:moveTo>
                    <a:lnTo>
                      <a:pt x="277066" y="96097"/>
                    </a:lnTo>
                    <a:lnTo>
                      <a:pt x="277066" y="157629"/>
                    </a:lnTo>
                    <a:lnTo>
                      <a:pt x="318636" y="157629"/>
                    </a:lnTo>
                    <a:lnTo>
                      <a:pt x="318636" y="166215"/>
                    </a:lnTo>
                    <a:lnTo>
                      <a:pt x="269898" y="166215"/>
                    </a:lnTo>
                    <a:close/>
                    <a:moveTo>
                      <a:pt x="268519" y="78854"/>
                    </a:moveTo>
                    <a:lnTo>
                      <a:pt x="278405" y="78854"/>
                    </a:lnTo>
                    <a:lnTo>
                      <a:pt x="278405" y="88969"/>
                    </a:lnTo>
                    <a:cubicBezTo>
                      <a:pt x="276993" y="88969"/>
                      <a:pt x="275581" y="88969"/>
                      <a:pt x="274168" y="88969"/>
                    </a:cubicBezTo>
                    <a:cubicBezTo>
                      <a:pt x="272756" y="88969"/>
                      <a:pt x="271344" y="88969"/>
                      <a:pt x="268519" y="88969"/>
                    </a:cubicBezTo>
                    <a:close/>
                    <a:moveTo>
                      <a:pt x="274200" y="73138"/>
                    </a:moveTo>
                    <a:cubicBezTo>
                      <a:pt x="225390" y="73138"/>
                      <a:pt x="185193" y="113264"/>
                      <a:pt x="185193" y="161988"/>
                    </a:cubicBezTo>
                    <a:cubicBezTo>
                      <a:pt x="185193" y="167721"/>
                      <a:pt x="186629" y="173453"/>
                      <a:pt x="188064" y="177752"/>
                    </a:cubicBezTo>
                    <a:cubicBezTo>
                      <a:pt x="216776" y="186350"/>
                      <a:pt x="242617" y="200681"/>
                      <a:pt x="265587" y="220744"/>
                    </a:cubicBezTo>
                    <a:cubicBezTo>
                      <a:pt x="292863" y="197815"/>
                      <a:pt x="324447" y="182051"/>
                      <a:pt x="358901" y="174886"/>
                    </a:cubicBezTo>
                    <a:cubicBezTo>
                      <a:pt x="360337" y="170587"/>
                      <a:pt x="360337" y="164855"/>
                      <a:pt x="360337" y="160555"/>
                    </a:cubicBezTo>
                    <a:cubicBezTo>
                      <a:pt x="360337" y="146225"/>
                      <a:pt x="357465" y="131894"/>
                      <a:pt x="350287" y="118996"/>
                    </a:cubicBezTo>
                    <a:cubicBezTo>
                      <a:pt x="335931" y="91768"/>
                      <a:pt x="307219" y="73138"/>
                      <a:pt x="274200" y="73138"/>
                    </a:cubicBezTo>
                    <a:close/>
                    <a:moveTo>
                      <a:pt x="274200" y="41611"/>
                    </a:moveTo>
                    <a:cubicBezTo>
                      <a:pt x="340238" y="41611"/>
                      <a:pt x="394791" y="94634"/>
                      <a:pt x="394791" y="161988"/>
                    </a:cubicBezTo>
                    <a:cubicBezTo>
                      <a:pt x="394791" y="164855"/>
                      <a:pt x="393356" y="167721"/>
                      <a:pt x="393356" y="170587"/>
                    </a:cubicBezTo>
                    <a:cubicBezTo>
                      <a:pt x="399098" y="170587"/>
                      <a:pt x="403405" y="169154"/>
                      <a:pt x="409147" y="169154"/>
                    </a:cubicBezTo>
                    <a:cubicBezTo>
                      <a:pt x="460829" y="169154"/>
                      <a:pt x="501026" y="184917"/>
                      <a:pt x="502461" y="184917"/>
                    </a:cubicBezTo>
                    <a:lnTo>
                      <a:pt x="506768" y="187784"/>
                    </a:lnTo>
                    <a:lnTo>
                      <a:pt x="506768" y="220744"/>
                    </a:lnTo>
                    <a:cubicBezTo>
                      <a:pt x="519689" y="223610"/>
                      <a:pt x="528302" y="227909"/>
                      <a:pt x="528302" y="235075"/>
                    </a:cubicBezTo>
                    <a:lnTo>
                      <a:pt x="528302" y="551782"/>
                    </a:lnTo>
                    <a:lnTo>
                      <a:pt x="300041" y="551782"/>
                    </a:lnTo>
                    <a:cubicBezTo>
                      <a:pt x="291428" y="558947"/>
                      <a:pt x="279943" y="563246"/>
                      <a:pt x="267022" y="563246"/>
                    </a:cubicBezTo>
                    <a:cubicBezTo>
                      <a:pt x="254102" y="563246"/>
                      <a:pt x="241182" y="558947"/>
                      <a:pt x="234004" y="551782"/>
                    </a:cubicBezTo>
                    <a:lnTo>
                      <a:pt x="0" y="551782"/>
                    </a:lnTo>
                    <a:lnTo>
                      <a:pt x="0" y="235075"/>
                    </a:lnTo>
                    <a:cubicBezTo>
                      <a:pt x="0" y="226476"/>
                      <a:pt x="10049" y="220744"/>
                      <a:pt x="25841" y="217878"/>
                    </a:cubicBezTo>
                    <a:lnTo>
                      <a:pt x="25841" y="187784"/>
                    </a:lnTo>
                    <a:lnTo>
                      <a:pt x="30147" y="184917"/>
                    </a:lnTo>
                    <a:cubicBezTo>
                      <a:pt x="31583" y="184917"/>
                      <a:pt x="70344" y="169154"/>
                      <a:pt x="123462" y="169154"/>
                    </a:cubicBezTo>
                    <a:cubicBezTo>
                      <a:pt x="133511" y="169154"/>
                      <a:pt x="143561" y="170587"/>
                      <a:pt x="153610" y="172020"/>
                    </a:cubicBezTo>
                    <a:cubicBezTo>
                      <a:pt x="153610" y="167721"/>
                      <a:pt x="152174" y="164855"/>
                      <a:pt x="152174" y="161988"/>
                    </a:cubicBezTo>
                    <a:cubicBezTo>
                      <a:pt x="152174" y="94634"/>
                      <a:pt x="206727" y="41611"/>
                      <a:pt x="274200" y="41611"/>
                    </a:cubicBezTo>
                    <a:close/>
                    <a:moveTo>
                      <a:pt x="358986" y="0"/>
                    </a:moveTo>
                    <a:cubicBezTo>
                      <a:pt x="393437" y="0"/>
                      <a:pt x="420710" y="27259"/>
                      <a:pt x="420710" y="61691"/>
                    </a:cubicBezTo>
                    <a:cubicBezTo>
                      <a:pt x="420710" y="83211"/>
                      <a:pt x="409227" y="101862"/>
                      <a:pt x="390566" y="113339"/>
                    </a:cubicBezTo>
                    <a:cubicBezTo>
                      <a:pt x="376211" y="74603"/>
                      <a:pt x="343196" y="45910"/>
                      <a:pt x="303003" y="37302"/>
                    </a:cubicBezTo>
                    <a:cubicBezTo>
                      <a:pt x="311616" y="15781"/>
                      <a:pt x="333148" y="0"/>
                      <a:pt x="358986" y="0"/>
                    </a:cubicBezTo>
                    <a:close/>
                    <a:moveTo>
                      <a:pt x="188168" y="0"/>
                    </a:moveTo>
                    <a:cubicBezTo>
                      <a:pt x="214006" y="0"/>
                      <a:pt x="235538" y="15781"/>
                      <a:pt x="244150" y="37302"/>
                    </a:cubicBezTo>
                    <a:cubicBezTo>
                      <a:pt x="203958" y="45910"/>
                      <a:pt x="170942" y="74603"/>
                      <a:pt x="155152" y="113339"/>
                    </a:cubicBezTo>
                    <a:cubicBezTo>
                      <a:pt x="137927" y="101862"/>
                      <a:pt x="126443" y="83211"/>
                      <a:pt x="126443" y="61691"/>
                    </a:cubicBezTo>
                    <a:cubicBezTo>
                      <a:pt x="126443" y="27259"/>
                      <a:pt x="153717" y="0"/>
                      <a:pt x="18816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</p:sp>
        </p:grpSp>
      </p:grpSp>
      <p:grpSp>
        <p:nvGrpSpPr>
          <p:cNvPr id="15" name="组合 14"/>
          <p:cNvGrpSpPr/>
          <p:nvPr/>
        </p:nvGrpSpPr>
        <p:grpSpPr>
          <a:xfrm>
            <a:off x="971550" y="3450001"/>
            <a:ext cx="4370096" cy="933062"/>
            <a:chOff x="565799" y="3297601"/>
            <a:chExt cx="4370096" cy="933062"/>
          </a:xfrm>
        </p:grpSpPr>
        <p:sp>
          <p:nvSpPr>
            <p:cNvPr id="16" name="圆角矩形 15"/>
            <p:cNvSpPr/>
            <p:nvPr/>
          </p:nvSpPr>
          <p:spPr>
            <a:xfrm>
              <a:off x="565799" y="3297601"/>
              <a:ext cx="4370096" cy="933062"/>
            </a:xfrm>
            <a:prstGeom prst="round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grpSp>
          <p:nvGrpSpPr>
            <p:cNvPr id="17" name="组合 16"/>
            <p:cNvGrpSpPr/>
            <p:nvPr/>
          </p:nvGrpSpPr>
          <p:grpSpPr>
            <a:xfrm>
              <a:off x="1586200" y="3434049"/>
              <a:ext cx="3301355" cy="632978"/>
              <a:chOff x="802433" y="2881605"/>
              <a:chExt cx="3301355" cy="632978"/>
            </a:xfrm>
          </p:grpSpPr>
          <p:sp>
            <p:nvSpPr>
              <p:cNvPr id="21" name="矩形 20"/>
              <p:cNvSpPr/>
              <p:nvPr/>
            </p:nvSpPr>
            <p:spPr>
              <a:xfrm>
                <a:off x="802433" y="2881605"/>
                <a:ext cx="1346789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sz="16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添加标题</a:t>
                </a:r>
              </a:p>
            </p:txBody>
          </p:sp>
          <p:sp>
            <p:nvSpPr>
              <p:cNvPr id="22" name="矩形 21"/>
              <p:cNvSpPr/>
              <p:nvPr/>
            </p:nvSpPr>
            <p:spPr>
              <a:xfrm>
                <a:off x="802433" y="3218605"/>
                <a:ext cx="3301355" cy="2959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00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在此输入您的文字，在此输入您的文字。</a:t>
                </a:r>
                <a:endParaRPr lang="zh-CN" altLang="en-US" sz="1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8" name="组合 17"/>
            <p:cNvGrpSpPr/>
            <p:nvPr/>
          </p:nvGrpSpPr>
          <p:grpSpPr>
            <a:xfrm>
              <a:off x="774441" y="3462573"/>
              <a:ext cx="603117" cy="603117"/>
              <a:chOff x="774441" y="3462573"/>
              <a:chExt cx="603117" cy="603117"/>
            </a:xfrm>
          </p:grpSpPr>
          <p:sp>
            <p:nvSpPr>
              <p:cNvPr id="19" name="椭圆 18"/>
              <p:cNvSpPr/>
              <p:nvPr/>
            </p:nvSpPr>
            <p:spPr>
              <a:xfrm>
                <a:off x="774441" y="3462573"/>
                <a:ext cx="603117" cy="603117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bank_156767"/>
              <p:cNvSpPr>
                <a:spLocks noChangeAspect="1"/>
              </p:cNvSpPr>
              <p:nvPr/>
            </p:nvSpPr>
            <p:spPr bwMode="auto">
              <a:xfrm>
                <a:off x="957189" y="3573918"/>
                <a:ext cx="234338" cy="299984"/>
              </a:xfrm>
              <a:custGeom>
                <a:avLst/>
                <a:gdLst>
                  <a:gd name="connsiteX0" fmla="*/ 11784 w 473070"/>
                  <a:gd name="connsiteY0" fmla="*/ 563888 h 605592"/>
                  <a:gd name="connsiteX1" fmla="*/ 461073 w 473070"/>
                  <a:gd name="connsiteY1" fmla="*/ 563888 h 605592"/>
                  <a:gd name="connsiteX2" fmla="*/ 461073 w 473070"/>
                  <a:gd name="connsiteY2" fmla="*/ 605592 h 605592"/>
                  <a:gd name="connsiteX3" fmla="*/ 11784 w 473070"/>
                  <a:gd name="connsiteY3" fmla="*/ 605592 h 605592"/>
                  <a:gd name="connsiteX4" fmla="*/ 11784 w 473070"/>
                  <a:gd name="connsiteY4" fmla="*/ 500661 h 605592"/>
                  <a:gd name="connsiteX5" fmla="*/ 461073 w 473070"/>
                  <a:gd name="connsiteY5" fmla="*/ 500661 h 605592"/>
                  <a:gd name="connsiteX6" fmla="*/ 461073 w 473070"/>
                  <a:gd name="connsiteY6" fmla="*/ 542506 h 605592"/>
                  <a:gd name="connsiteX7" fmla="*/ 11784 w 473070"/>
                  <a:gd name="connsiteY7" fmla="*/ 542506 h 605592"/>
                  <a:gd name="connsiteX8" fmla="*/ 365246 w 473070"/>
                  <a:gd name="connsiteY8" fmla="*/ 196807 h 605592"/>
                  <a:gd name="connsiteX9" fmla="*/ 407162 w 473070"/>
                  <a:gd name="connsiteY9" fmla="*/ 196807 h 605592"/>
                  <a:gd name="connsiteX10" fmla="*/ 407162 w 473070"/>
                  <a:gd name="connsiteY10" fmla="*/ 467496 h 605592"/>
                  <a:gd name="connsiteX11" fmla="*/ 365246 w 473070"/>
                  <a:gd name="connsiteY11" fmla="*/ 467496 h 605592"/>
                  <a:gd name="connsiteX12" fmla="*/ 215507 w 473070"/>
                  <a:gd name="connsiteY12" fmla="*/ 196807 h 605592"/>
                  <a:gd name="connsiteX13" fmla="*/ 257352 w 473070"/>
                  <a:gd name="connsiteY13" fmla="*/ 196807 h 605592"/>
                  <a:gd name="connsiteX14" fmla="*/ 257352 w 473070"/>
                  <a:gd name="connsiteY14" fmla="*/ 467496 h 605592"/>
                  <a:gd name="connsiteX15" fmla="*/ 215507 w 473070"/>
                  <a:gd name="connsiteY15" fmla="*/ 467496 h 605592"/>
                  <a:gd name="connsiteX16" fmla="*/ 65767 w 473070"/>
                  <a:gd name="connsiteY16" fmla="*/ 196807 h 605592"/>
                  <a:gd name="connsiteX17" fmla="*/ 107612 w 473070"/>
                  <a:gd name="connsiteY17" fmla="*/ 196807 h 605592"/>
                  <a:gd name="connsiteX18" fmla="*/ 107612 w 473070"/>
                  <a:gd name="connsiteY18" fmla="*/ 467496 h 605592"/>
                  <a:gd name="connsiteX19" fmla="*/ 65767 w 473070"/>
                  <a:gd name="connsiteY19" fmla="*/ 467496 h 605592"/>
                  <a:gd name="connsiteX20" fmla="*/ 236581 w 473070"/>
                  <a:gd name="connsiteY20" fmla="*/ 0 h 605592"/>
                  <a:gd name="connsiteX21" fmla="*/ 473070 w 473070"/>
                  <a:gd name="connsiteY21" fmla="*/ 164833 h 605592"/>
                  <a:gd name="connsiteX22" fmla="*/ 449115 w 473070"/>
                  <a:gd name="connsiteY22" fmla="*/ 199135 h 605592"/>
                  <a:gd name="connsiteX23" fmla="*/ 236303 w 473070"/>
                  <a:gd name="connsiteY23" fmla="*/ 50711 h 605592"/>
                  <a:gd name="connsiteX24" fmla="*/ 23491 w 473070"/>
                  <a:gd name="connsiteY24" fmla="*/ 194963 h 605592"/>
                  <a:gd name="connsiteX25" fmla="*/ 0 w 473070"/>
                  <a:gd name="connsiteY25" fmla="*/ 160383 h 605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473070" h="605592">
                    <a:moveTo>
                      <a:pt x="11784" y="563888"/>
                    </a:moveTo>
                    <a:lnTo>
                      <a:pt x="461073" y="563888"/>
                    </a:lnTo>
                    <a:lnTo>
                      <a:pt x="461073" y="605592"/>
                    </a:lnTo>
                    <a:lnTo>
                      <a:pt x="11784" y="605592"/>
                    </a:lnTo>
                    <a:close/>
                    <a:moveTo>
                      <a:pt x="11784" y="500661"/>
                    </a:moveTo>
                    <a:lnTo>
                      <a:pt x="461073" y="500661"/>
                    </a:lnTo>
                    <a:lnTo>
                      <a:pt x="461073" y="542506"/>
                    </a:lnTo>
                    <a:lnTo>
                      <a:pt x="11784" y="542506"/>
                    </a:lnTo>
                    <a:close/>
                    <a:moveTo>
                      <a:pt x="365246" y="196807"/>
                    </a:moveTo>
                    <a:lnTo>
                      <a:pt x="407162" y="196807"/>
                    </a:lnTo>
                    <a:lnTo>
                      <a:pt x="407162" y="467496"/>
                    </a:lnTo>
                    <a:lnTo>
                      <a:pt x="365246" y="467496"/>
                    </a:lnTo>
                    <a:close/>
                    <a:moveTo>
                      <a:pt x="215507" y="196807"/>
                    </a:moveTo>
                    <a:lnTo>
                      <a:pt x="257352" y="196807"/>
                    </a:lnTo>
                    <a:lnTo>
                      <a:pt x="257352" y="467496"/>
                    </a:lnTo>
                    <a:lnTo>
                      <a:pt x="215507" y="467496"/>
                    </a:lnTo>
                    <a:close/>
                    <a:moveTo>
                      <a:pt x="65767" y="196807"/>
                    </a:moveTo>
                    <a:lnTo>
                      <a:pt x="107612" y="196807"/>
                    </a:lnTo>
                    <a:lnTo>
                      <a:pt x="107612" y="467496"/>
                    </a:lnTo>
                    <a:lnTo>
                      <a:pt x="65767" y="467496"/>
                    </a:lnTo>
                    <a:close/>
                    <a:moveTo>
                      <a:pt x="236581" y="0"/>
                    </a:moveTo>
                    <a:lnTo>
                      <a:pt x="473070" y="164833"/>
                    </a:lnTo>
                    <a:lnTo>
                      <a:pt x="449115" y="199135"/>
                    </a:lnTo>
                    <a:lnTo>
                      <a:pt x="236303" y="50711"/>
                    </a:lnTo>
                    <a:lnTo>
                      <a:pt x="23491" y="194963"/>
                    </a:lnTo>
                    <a:lnTo>
                      <a:pt x="0" y="16038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</p:sp>
        </p:grpSp>
      </p:grpSp>
      <p:grpSp>
        <p:nvGrpSpPr>
          <p:cNvPr id="23" name="组合 22"/>
          <p:cNvGrpSpPr/>
          <p:nvPr/>
        </p:nvGrpSpPr>
        <p:grpSpPr>
          <a:xfrm>
            <a:off x="971550" y="2093167"/>
            <a:ext cx="4370096" cy="933062"/>
            <a:chOff x="565799" y="1940767"/>
            <a:chExt cx="4370096" cy="933062"/>
          </a:xfrm>
        </p:grpSpPr>
        <p:sp>
          <p:nvSpPr>
            <p:cNvPr id="24" name="圆角矩形 23"/>
            <p:cNvSpPr/>
            <p:nvPr/>
          </p:nvSpPr>
          <p:spPr>
            <a:xfrm>
              <a:off x="565799" y="1940767"/>
              <a:ext cx="4370096" cy="933062"/>
            </a:xfrm>
            <a:prstGeom prst="round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grpSp>
          <p:nvGrpSpPr>
            <p:cNvPr id="25" name="组合 24"/>
            <p:cNvGrpSpPr/>
            <p:nvPr/>
          </p:nvGrpSpPr>
          <p:grpSpPr>
            <a:xfrm>
              <a:off x="1586200" y="2077215"/>
              <a:ext cx="3301355" cy="632978"/>
              <a:chOff x="802433" y="2881605"/>
              <a:chExt cx="3301355" cy="632978"/>
            </a:xfrm>
          </p:grpSpPr>
          <p:sp>
            <p:nvSpPr>
              <p:cNvPr id="29" name="矩形 28"/>
              <p:cNvSpPr/>
              <p:nvPr/>
            </p:nvSpPr>
            <p:spPr>
              <a:xfrm>
                <a:off x="802433" y="2881605"/>
                <a:ext cx="1346789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sz="16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添加标题</a:t>
                </a:r>
              </a:p>
            </p:txBody>
          </p:sp>
          <p:sp>
            <p:nvSpPr>
              <p:cNvPr id="30" name="矩形 29"/>
              <p:cNvSpPr/>
              <p:nvPr/>
            </p:nvSpPr>
            <p:spPr>
              <a:xfrm>
                <a:off x="802433" y="3218605"/>
                <a:ext cx="3301355" cy="2959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00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在此输入您的文字，在此输入您的文字。</a:t>
                </a:r>
                <a:endParaRPr lang="zh-CN" altLang="en-US" sz="1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26" name="组合 25"/>
            <p:cNvGrpSpPr/>
            <p:nvPr/>
          </p:nvGrpSpPr>
          <p:grpSpPr>
            <a:xfrm>
              <a:off x="774441" y="2105739"/>
              <a:ext cx="603117" cy="603117"/>
              <a:chOff x="774441" y="2105739"/>
              <a:chExt cx="603117" cy="603117"/>
            </a:xfrm>
          </p:grpSpPr>
          <p:sp>
            <p:nvSpPr>
              <p:cNvPr id="27" name="椭圆 26"/>
              <p:cNvSpPr/>
              <p:nvPr/>
            </p:nvSpPr>
            <p:spPr>
              <a:xfrm>
                <a:off x="774441" y="2105739"/>
                <a:ext cx="603117" cy="603117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8" name="male-avatar_93"/>
              <p:cNvSpPr>
                <a:spLocks noChangeAspect="1"/>
              </p:cNvSpPr>
              <p:nvPr/>
            </p:nvSpPr>
            <p:spPr bwMode="auto">
              <a:xfrm>
                <a:off x="960471" y="2234395"/>
                <a:ext cx="231056" cy="299984"/>
              </a:xfrm>
              <a:custGeom>
                <a:avLst/>
                <a:gdLst>
                  <a:gd name="connsiteX0" fmla="*/ 159295 w 459358"/>
                  <a:gd name="connsiteY0" fmla="*/ 288060 h 596388"/>
                  <a:gd name="connsiteX1" fmla="*/ 298499 w 459358"/>
                  <a:gd name="connsiteY1" fmla="*/ 288060 h 596388"/>
                  <a:gd name="connsiteX2" fmla="*/ 338681 w 459358"/>
                  <a:gd name="connsiteY2" fmla="*/ 316728 h 596388"/>
                  <a:gd name="connsiteX3" fmla="*/ 426222 w 459358"/>
                  <a:gd name="connsiteY3" fmla="*/ 366897 h 596388"/>
                  <a:gd name="connsiteX4" fmla="*/ 457794 w 459358"/>
                  <a:gd name="connsiteY4" fmla="*/ 543206 h 596388"/>
                  <a:gd name="connsiteX5" fmla="*/ 443443 w 459358"/>
                  <a:gd name="connsiteY5" fmla="*/ 558974 h 596388"/>
                  <a:gd name="connsiteX6" fmla="*/ 219569 w 459358"/>
                  <a:gd name="connsiteY6" fmla="*/ 596242 h 596388"/>
                  <a:gd name="connsiteX7" fmla="*/ 11481 w 459358"/>
                  <a:gd name="connsiteY7" fmla="*/ 553240 h 596388"/>
                  <a:gd name="connsiteX8" fmla="*/ 0 w 459358"/>
                  <a:gd name="connsiteY8" fmla="*/ 524572 h 596388"/>
                  <a:gd name="connsiteX9" fmla="*/ 38747 w 459358"/>
                  <a:gd name="connsiteY9" fmla="*/ 356864 h 596388"/>
                  <a:gd name="connsiteX10" fmla="*/ 73189 w 459358"/>
                  <a:gd name="connsiteY10" fmla="*/ 333929 h 596388"/>
                  <a:gd name="connsiteX11" fmla="*/ 159295 w 459358"/>
                  <a:gd name="connsiteY11" fmla="*/ 288060 h 596388"/>
                  <a:gd name="connsiteX12" fmla="*/ 225223 w 459358"/>
                  <a:gd name="connsiteY12" fmla="*/ 10030 h 596388"/>
                  <a:gd name="connsiteX13" fmla="*/ 218047 w 459358"/>
                  <a:gd name="connsiteY13" fmla="*/ 21493 h 596388"/>
                  <a:gd name="connsiteX14" fmla="*/ 219482 w 459358"/>
                  <a:gd name="connsiteY14" fmla="*/ 21493 h 596388"/>
                  <a:gd name="connsiteX15" fmla="*/ 225223 w 459358"/>
                  <a:gd name="connsiteY15" fmla="*/ 10030 h 596388"/>
                  <a:gd name="connsiteX16" fmla="*/ 236703 w 459358"/>
                  <a:gd name="connsiteY16" fmla="*/ 0 h 596388"/>
                  <a:gd name="connsiteX17" fmla="*/ 226658 w 459358"/>
                  <a:gd name="connsiteY17" fmla="*/ 14329 h 596388"/>
                  <a:gd name="connsiteX18" fmla="*/ 238138 w 459358"/>
                  <a:gd name="connsiteY18" fmla="*/ 4299 h 596388"/>
                  <a:gd name="connsiteX19" fmla="*/ 256793 w 459358"/>
                  <a:gd name="connsiteY19" fmla="*/ 30090 h 596388"/>
                  <a:gd name="connsiteX20" fmla="*/ 253923 w 459358"/>
                  <a:gd name="connsiteY20" fmla="*/ 25791 h 596388"/>
                  <a:gd name="connsiteX21" fmla="*/ 259663 w 459358"/>
                  <a:gd name="connsiteY21" fmla="*/ 32955 h 596388"/>
                  <a:gd name="connsiteX22" fmla="*/ 262533 w 459358"/>
                  <a:gd name="connsiteY22" fmla="*/ 32955 h 596388"/>
                  <a:gd name="connsiteX23" fmla="*/ 258228 w 459358"/>
                  <a:gd name="connsiteY23" fmla="*/ 27224 h 596388"/>
                  <a:gd name="connsiteX24" fmla="*/ 263968 w 459358"/>
                  <a:gd name="connsiteY24" fmla="*/ 32955 h 596388"/>
                  <a:gd name="connsiteX25" fmla="*/ 269708 w 459358"/>
                  <a:gd name="connsiteY25" fmla="*/ 34388 h 596388"/>
                  <a:gd name="connsiteX26" fmla="*/ 268273 w 459358"/>
                  <a:gd name="connsiteY26" fmla="*/ 32955 h 596388"/>
                  <a:gd name="connsiteX27" fmla="*/ 272578 w 459358"/>
                  <a:gd name="connsiteY27" fmla="*/ 35821 h 596388"/>
                  <a:gd name="connsiteX28" fmla="*/ 317064 w 459358"/>
                  <a:gd name="connsiteY28" fmla="*/ 63045 h 596388"/>
                  <a:gd name="connsiteX29" fmla="*/ 327109 w 459358"/>
                  <a:gd name="connsiteY29" fmla="*/ 159046 h 596388"/>
                  <a:gd name="connsiteX30" fmla="*/ 329979 w 459358"/>
                  <a:gd name="connsiteY30" fmla="*/ 190568 h 596388"/>
                  <a:gd name="connsiteX31" fmla="*/ 321369 w 459358"/>
                  <a:gd name="connsiteY31" fmla="*/ 206329 h 596388"/>
                  <a:gd name="connsiteX32" fmla="*/ 228093 w 459358"/>
                  <a:gd name="connsiteY32" fmla="*/ 308061 h 596388"/>
                  <a:gd name="connsiteX33" fmla="*/ 139121 w 459358"/>
                  <a:gd name="connsiteY33" fmla="*/ 206329 h 596388"/>
                  <a:gd name="connsiteX34" fmla="*/ 131946 w 459358"/>
                  <a:gd name="connsiteY34" fmla="*/ 190568 h 596388"/>
                  <a:gd name="connsiteX35" fmla="*/ 136251 w 459358"/>
                  <a:gd name="connsiteY35" fmla="*/ 160478 h 596388"/>
                  <a:gd name="connsiteX36" fmla="*/ 133381 w 459358"/>
                  <a:gd name="connsiteY36" fmla="*/ 84538 h 596388"/>
                  <a:gd name="connsiteX37" fmla="*/ 195087 w 459358"/>
                  <a:gd name="connsiteY37" fmla="*/ 21493 h 596388"/>
                  <a:gd name="connsiteX38" fmla="*/ 203697 w 459358"/>
                  <a:gd name="connsiteY38" fmla="*/ 17194 h 596388"/>
                  <a:gd name="connsiteX39" fmla="*/ 209437 w 459358"/>
                  <a:gd name="connsiteY39" fmla="*/ 11463 h 596388"/>
                  <a:gd name="connsiteX40" fmla="*/ 203697 w 459358"/>
                  <a:gd name="connsiteY40" fmla="*/ 21493 h 596388"/>
                  <a:gd name="connsiteX41" fmla="*/ 209437 w 459358"/>
                  <a:gd name="connsiteY41" fmla="*/ 22926 h 596388"/>
                  <a:gd name="connsiteX42" fmla="*/ 215177 w 459358"/>
                  <a:gd name="connsiteY42" fmla="*/ 15761 h 596388"/>
                  <a:gd name="connsiteX43" fmla="*/ 209437 w 459358"/>
                  <a:gd name="connsiteY43" fmla="*/ 24358 h 596388"/>
                  <a:gd name="connsiteX44" fmla="*/ 212307 w 459358"/>
                  <a:gd name="connsiteY44" fmla="*/ 25791 h 596388"/>
                  <a:gd name="connsiteX45" fmla="*/ 226658 w 459358"/>
                  <a:gd name="connsiteY45" fmla="*/ 8597 h 596388"/>
                  <a:gd name="connsiteX46" fmla="*/ 236703 w 459358"/>
                  <a:gd name="connsiteY46" fmla="*/ 0 h 596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459358" h="596388">
                    <a:moveTo>
                      <a:pt x="159295" y="288060"/>
                    </a:moveTo>
                    <a:cubicBezTo>
                      <a:pt x="159295" y="288060"/>
                      <a:pt x="219569" y="442868"/>
                      <a:pt x="298499" y="288060"/>
                    </a:cubicBezTo>
                    <a:cubicBezTo>
                      <a:pt x="298499" y="288060"/>
                      <a:pt x="298499" y="302394"/>
                      <a:pt x="338681" y="316728"/>
                    </a:cubicBezTo>
                    <a:cubicBezTo>
                      <a:pt x="338681" y="316728"/>
                      <a:pt x="413306" y="339663"/>
                      <a:pt x="426222" y="366897"/>
                    </a:cubicBezTo>
                    <a:cubicBezTo>
                      <a:pt x="426222" y="366897"/>
                      <a:pt x="467839" y="460069"/>
                      <a:pt x="457794" y="543206"/>
                    </a:cubicBezTo>
                    <a:cubicBezTo>
                      <a:pt x="457794" y="543206"/>
                      <a:pt x="457794" y="550373"/>
                      <a:pt x="443443" y="558974"/>
                    </a:cubicBezTo>
                    <a:cubicBezTo>
                      <a:pt x="443443" y="558974"/>
                      <a:pt x="348727" y="599109"/>
                      <a:pt x="219569" y="596242"/>
                    </a:cubicBezTo>
                    <a:cubicBezTo>
                      <a:pt x="219569" y="596242"/>
                      <a:pt x="91846" y="589075"/>
                      <a:pt x="11481" y="553240"/>
                    </a:cubicBezTo>
                    <a:cubicBezTo>
                      <a:pt x="11481" y="553240"/>
                      <a:pt x="0" y="550373"/>
                      <a:pt x="0" y="524572"/>
                    </a:cubicBezTo>
                    <a:cubicBezTo>
                      <a:pt x="0" y="524572"/>
                      <a:pt x="4305" y="408466"/>
                      <a:pt x="38747" y="356864"/>
                    </a:cubicBezTo>
                    <a:cubicBezTo>
                      <a:pt x="38747" y="356864"/>
                      <a:pt x="48793" y="342530"/>
                      <a:pt x="73189" y="333929"/>
                    </a:cubicBezTo>
                    <a:cubicBezTo>
                      <a:pt x="73189" y="333929"/>
                      <a:pt x="153555" y="309561"/>
                      <a:pt x="159295" y="288060"/>
                    </a:cubicBezTo>
                    <a:close/>
                    <a:moveTo>
                      <a:pt x="225223" y="10030"/>
                    </a:moveTo>
                    <a:cubicBezTo>
                      <a:pt x="222352" y="12896"/>
                      <a:pt x="219482" y="17194"/>
                      <a:pt x="218047" y="21493"/>
                    </a:cubicBezTo>
                    <a:lnTo>
                      <a:pt x="219482" y="21493"/>
                    </a:lnTo>
                    <a:cubicBezTo>
                      <a:pt x="220917" y="17194"/>
                      <a:pt x="223788" y="12896"/>
                      <a:pt x="225223" y="10030"/>
                    </a:cubicBezTo>
                    <a:close/>
                    <a:moveTo>
                      <a:pt x="236703" y="0"/>
                    </a:moveTo>
                    <a:cubicBezTo>
                      <a:pt x="230963" y="4299"/>
                      <a:pt x="228093" y="8597"/>
                      <a:pt x="226658" y="14329"/>
                    </a:cubicBezTo>
                    <a:cubicBezTo>
                      <a:pt x="230963" y="7164"/>
                      <a:pt x="238138" y="4299"/>
                      <a:pt x="238138" y="4299"/>
                    </a:cubicBezTo>
                    <a:cubicBezTo>
                      <a:pt x="238138" y="15761"/>
                      <a:pt x="251053" y="25791"/>
                      <a:pt x="256793" y="30090"/>
                    </a:cubicBezTo>
                    <a:cubicBezTo>
                      <a:pt x="255358" y="27224"/>
                      <a:pt x="253923" y="25791"/>
                      <a:pt x="253923" y="25791"/>
                    </a:cubicBezTo>
                    <a:cubicBezTo>
                      <a:pt x="256793" y="27224"/>
                      <a:pt x="258228" y="30090"/>
                      <a:pt x="259663" y="32955"/>
                    </a:cubicBezTo>
                    <a:cubicBezTo>
                      <a:pt x="261098" y="32955"/>
                      <a:pt x="261098" y="32955"/>
                      <a:pt x="262533" y="32955"/>
                    </a:cubicBezTo>
                    <a:cubicBezTo>
                      <a:pt x="259663" y="30090"/>
                      <a:pt x="258228" y="27224"/>
                      <a:pt x="258228" y="27224"/>
                    </a:cubicBezTo>
                    <a:cubicBezTo>
                      <a:pt x="261098" y="30090"/>
                      <a:pt x="262533" y="31523"/>
                      <a:pt x="263968" y="32955"/>
                    </a:cubicBezTo>
                    <a:cubicBezTo>
                      <a:pt x="266838" y="34388"/>
                      <a:pt x="268273" y="34388"/>
                      <a:pt x="269708" y="34388"/>
                    </a:cubicBezTo>
                    <a:cubicBezTo>
                      <a:pt x="268273" y="32955"/>
                      <a:pt x="268273" y="32955"/>
                      <a:pt x="268273" y="32955"/>
                    </a:cubicBezTo>
                    <a:cubicBezTo>
                      <a:pt x="269708" y="32955"/>
                      <a:pt x="271143" y="34388"/>
                      <a:pt x="272578" y="35821"/>
                    </a:cubicBezTo>
                    <a:cubicBezTo>
                      <a:pt x="304149" y="44418"/>
                      <a:pt x="317064" y="63045"/>
                      <a:pt x="317064" y="63045"/>
                    </a:cubicBezTo>
                    <a:cubicBezTo>
                      <a:pt x="345764" y="94568"/>
                      <a:pt x="331414" y="146150"/>
                      <a:pt x="327109" y="159046"/>
                    </a:cubicBezTo>
                    <a:cubicBezTo>
                      <a:pt x="340024" y="156180"/>
                      <a:pt x="329979" y="190568"/>
                      <a:pt x="329979" y="190568"/>
                    </a:cubicBezTo>
                    <a:cubicBezTo>
                      <a:pt x="328544" y="200598"/>
                      <a:pt x="324239" y="204897"/>
                      <a:pt x="321369" y="206329"/>
                    </a:cubicBezTo>
                    <a:cubicBezTo>
                      <a:pt x="315629" y="253613"/>
                      <a:pt x="272578" y="308061"/>
                      <a:pt x="228093" y="308061"/>
                    </a:cubicBezTo>
                    <a:cubicBezTo>
                      <a:pt x="187912" y="308061"/>
                      <a:pt x="146296" y="256479"/>
                      <a:pt x="139121" y="206329"/>
                    </a:cubicBezTo>
                    <a:cubicBezTo>
                      <a:pt x="137686" y="204897"/>
                      <a:pt x="133381" y="200598"/>
                      <a:pt x="131946" y="190568"/>
                    </a:cubicBezTo>
                    <a:cubicBezTo>
                      <a:pt x="131946" y="190568"/>
                      <a:pt x="120466" y="153314"/>
                      <a:pt x="136251" y="160478"/>
                    </a:cubicBezTo>
                    <a:cubicBezTo>
                      <a:pt x="124771" y="104598"/>
                      <a:pt x="133381" y="84538"/>
                      <a:pt x="133381" y="84538"/>
                    </a:cubicBezTo>
                    <a:cubicBezTo>
                      <a:pt x="147731" y="42985"/>
                      <a:pt x="195087" y="21493"/>
                      <a:pt x="195087" y="21493"/>
                    </a:cubicBezTo>
                    <a:cubicBezTo>
                      <a:pt x="205132" y="10030"/>
                      <a:pt x="205132" y="14329"/>
                      <a:pt x="203697" y="17194"/>
                    </a:cubicBezTo>
                    <a:cubicBezTo>
                      <a:pt x="206567" y="14329"/>
                      <a:pt x="209437" y="11463"/>
                      <a:pt x="209437" y="11463"/>
                    </a:cubicBezTo>
                    <a:cubicBezTo>
                      <a:pt x="206567" y="14329"/>
                      <a:pt x="205132" y="18627"/>
                      <a:pt x="203697" y="21493"/>
                    </a:cubicBezTo>
                    <a:lnTo>
                      <a:pt x="209437" y="22926"/>
                    </a:lnTo>
                    <a:cubicBezTo>
                      <a:pt x="212307" y="18627"/>
                      <a:pt x="215177" y="15761"/>
                      <a:pt x="215177" y="15761"/>
                    </a:cubicBezTo>
                    <a:cubicBezTo>
                      <a:pt x="212307" y="18627"/>
                      <a:pt x="210872" y="21493"/>
                      <a:pt x="209437" y="24358"/>
                    </a:cubicBezTo>
                    <a:lnTo>
                      <a:pt x="212307" y="25791"/>
                    </a:lnTo>
                    <a:cubicBezTo>
                      <a:pt x="215177" y="15761"/>
                      <a:pt x="223788" y="10030"/>
                      <a:pt x="226658" y="8597"/>
                    </a:cubicBezTo>
                    <a:cubicBezTo>
                      <a:pt x="230963" y="2866"/>
                      <a:pt x="236703" y="0"/>
                      <a:pt x="236703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</p:sp>
        </p:grp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93" y="266961"/>
            <a:ext cx="769957" cy="813391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1095375" y="339475"/>
            <a:ext cx="4786640" cy="711702"/>
            <a:chOff x="995035" y="116974"/>
            <a:chExt cx="4786640" cy="711702"/>
          </a:xfrm>
        </p:grpSpPr>
        <p:sp>
          <p:nvSpPr>
            <p:cNvPr id="5" name="文本框 4"/>
            <p:cNvSpPr txBox="1"/>
            <p:nvPr/>
          </p:nvSpPr>
          <p:spPr>
            <a:xfrm>
              <a:off x="995035" y="116974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</a:rPr>
                <a:t>添加标题</a:t>
              </a:r>
            </a:p>
          </p:txBody>
        </p:sp>
        <p:sp>
          <p:nvSpPr>
            <p:cNvPr id="6" name="矩形 5"/>
            <p:cNvSpPr/>
            <p:nvPr/>
          </p:nvSpPr>
          <p:spPr>
            <a:xfrm>
              <a:off x="995035" y="512307"/>
              <a:ext cx="4786640" cy="3163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1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在此输入您的文字，在此输入您的文字。</a:t>
              </a:r>
              <a:endPara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2056110"/>
            <a:ext cx="6451600" cy="3629025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6578600" y="1438572"/>
            <a:ext cx="4584700" cy="4864100"/>
            <a:chOff x="6578600" y="1438572"/>
            <a:chExt cx="4584700" cy="4864100"/>
          </a:xfrm>
        </p:grpSpPr>
        <p:sp>
          <p:nvSpPr>
            <p:cNvPr id="2" name="矩形 1"/>
            <p:cNvSpPr/>
            <p:nvPr/>
          </p:nvSpPr>
          <p:spPr>
            <a:xfrm>
              <a:off x="6578600" y="1438572"/>
              <a:ext cx="4584700" cy="4864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6894151" y="3042415"/>
              <a:ext cx="3301355" cy="632978"/>
              <a:chOff x="6830651" y="3042415"/>
              <a:chExt cx="3301355" cy="632978"/>
            </a:xfrm>
          </p:grpSpPr>
          <p:sp>
            <p:nvSpPr>
              <p:cNvPr id="8" name="矩形 7"/>
              <p:cNvSpPr/>
              <p:nvPr/>
            </p:nvSpPr>
            <p:spPr>
              <a:xfrm>
                <a:off x="6830651" y="3042415"/>
                <a:ext cx="1346789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sz="16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添加标题</a:t>
                </a:r>
              </a:p>
            </p:txBody>
          </p:sp>
          <p:sp>
            <p:nvSpPr>
              <p:cNvPr id="9" name="矩形 8"/>
              <p:cNvSpPr/>
              <p:nvPr/>
            </p:nvSpPr>
            <p:spPr>
              <a:xfrm>
                <a:off x="6830651" y="3379415"/>
                <a:ext cx="3301355" cy="2959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00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在此输入您的文字，在此输入您的文字。</a:t>
                </a:r>
                <a:endParaRPr lang="zh-CN" altLang="en-US" sz="1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6894151" y="4120892"/>
              <a:ext cx="3301355" cy="632978"/>
              <a:chOff x="6830651" y="3042415"/>
              <a:chExt cx="3301355" cy="632978"/>
            </a:xfrm>
          </p:grpSpPr>
          <p:sp>
            <p:nvSpPr>
              <p:cNvPr id="12" name="矩形 11"/>
              <p:cNvSpPr/>
              <p:nvPr/>
            </p:nvSpPr>
            <p:spPr>
              <a:xfrm>
                <a:off x="6830651" y="3042415"/>
                <a:ext cx="1346789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sz="16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添加标题</a:t>
                </a:r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6830651" y="3379415"/>
                <a:ext cx="3301355" cy="2959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00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在此输入您的文字，在此输入您的文字。</a:t>
                </a:r>
                <a:endParaRPr lang="zh-CN" altLang="en-US" sz="1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4" name="组合 13"/>
            <p:cNvGrpSpPr/>
            <p:nvPr/>
          </p:nvGrpSpPr>
          <p:grpSpPr>
            <a:xfrm>
              <a:off x="6894151" y="5199369"/>
              <a:ext cx="3301355" cy="632978"/>
              <a:chOff x="6830651" y="3042415"/>
              <a:chExt cx="3301355" cy="632978"/>
            </a:xfrm>
          </p:grpSpPr>
          <p:sp>
            <p:nvSpPr>
              <p:cNvPr id="15" name="矩形 14"/>
              <p:cNvSpPr/>
              <p:nvPr/>
            </p:nvSpPr>
            <p:spPr>
              <a:xfrm>
                <a:off x="6830651" y="3042415"/>
                <a:ext cx="1346789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sz="16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添加标题</a:t>
                </a:r>
              </a:p>
            </p:txBody>
          </p:sp>
          <p:sp>
            <p:nvSpPr>
              <p:cNvPr id="16" name="矩形 15"/>
              <p:cNvSpPr/>
              <p:nvPr/>
            </p:nvSpPr>
            <p:spPr>
              <a:xfrm>
                <a:off x="6830651" y="3379415"/>
                <a:ext cx="3301355" cy="2959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00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在此输入您的文字，在此输入您的文字。</a:t>
                </a:r>
                <a:endParaRPr lang="zh-CN" altLang="en-US" sz="1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7" name="文本框 16"/>
            <p:cNvSpPr txBox="1"/>
            <p:nvPr/>
          </p:nvSpPr>
          <p:spPr>
            <a:xfrm>
              <a:off x="6892496" y="1928529"/>
              <a:ext cx="295465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添加标题内容</a:t>
              </a:r>
            </a:p>
          </p:txBody>
        </p: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708" y="1682750"/>
            <a:ext cx="5572125" cy="42862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93" y="266961"/>
            <a:ext cx="769957" cy="813391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1095375" y="339475"/>
            <a:ext cx="4786640" cy="711702"/>
            <a:chOff x="995035" y="116974"/>
            <a:chExt cx="4786640" cy="711702"/>
          </a:xfrm>
        </p:grpSpPr>
        <p:sp>
          <p:nvSpPr>
            <p:cNvPr id="6" name="文本框 5"/>
            <p:cNvSpPr txBox="1"/>
            <p:nvPr/>
          </p:nvSpPr>
          <p:spPr>
            <a:xfrm>
              <a:off x="995035" y="116974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</a:rPr>
                <a:t>添加标题</a:t>
              </a:r>
            </a:p>
          </p:txBody>
        </p:sp>
        <p:sp>
          <p:nvSpPr>
            <p:cNvPr id="7" name="矩形 6"/>
            <p:cNvSpPr/>
            <p:nvPr/>
          </p:nvSpPr>
          <p:spPr>
            <a:xfrm>
              <a:off x="995035" y="512307"/>
              <a:ext cx="4786640" cy="3163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1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在此输入您的文字，在此输入您的文字。</a:t>
              </a:r>
              <a:endPara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8" name="椭圆 7"/>
          <p:cNvSpPr/>
          <p:nvPr/>
        </p:nvSpPr>
        <p:spPr>
          <a:xfrm>
            <a:off x="1110342" y="2136711"/>
            <a:ext cx="1399592" cy="1399592"/>
          </a:xfrm>
          <a:prstGeom prst="ellipse">
            <a:avLst/>
          </a:prstGeom>
          <a:noFill/>
          <a:ln>
            <a:solidFill>
              <a:srgbClr val="F77E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>
                <a:solidFill>
                  <a:schemeClr val="bg1"/>
                </a:solidFill>
              </a:rPr>
              <a:t>22%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  <p:sp>
        <p:nvSpPr>
          <p:cNvPr id="9" name="椭圆 8"/>
          <p:cNvSpPr/>
          <p:nvPr/>
        </p:nvSpPr>
        <p:spPr>
          <a:xfrm>
            <a:off x="1110342" y="4254760"/>
            <a:ext cx="1399592" cy="1399592"/>
          </a:xfrm>
          <a:prstGeom prst="ellipse">
            <a:avLst/>
          </a:prstGeom>
          <a:noFill/>
          <a:ln>
            <a:solidFill>
              <a:srgbClr val="F77E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>
                <a:solidFill>
                  <a:schemeClr val="bg1"/>
                </a:solidFill>
              </a:rPr>
              <a:t>68%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2841045" y="2257136"/>
            <a:ext cx="3646970" cy="1148538"/>
            <a:chOff x="2495813" y="2107846"/>
            <a:chExt cx="3646970" cy="1148538"/>
          </a:xfrm>
        </p:grpSpPr>
        <p:sp>
          <p:nvSpPr>
            <p:cNvPr id="11" name="矩形 10"/>
            <p:cNvSpPr/>
            <p:nvPr/>
          </p:nvSpPr>
          <p:spPr>
            <a:xfrm>
              <a:off x="2495813" y="2107846"/>
              <a:ext cx="134678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</a:p>
          </p:txBody>
        </p:sp>
        <p:sp>
          <p:nvSpPr>
            <p:cNvPr id="12" name="矩形 11"/>
            <p:cNvSpPr/>
            <p:nvPr/>
          </p:nvSpPr>
          <p:spPr>
            <a:xfrm>
              <a:off x="2495813" y="2517720"/>
              <a:ext cx="3646970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zh-CN" altLang="en-US" sz="105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在此输入您的文字，在此输入您的文字。在此输入您的文字，在此输入您的文字。</a:t>
              </a:r>
              <a:endParaRPr lang="zh-CN" altLang="en-US"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2841045" y="4380287"/>
            <a:ext cx="3646970" cy="1148538"/>
            <a:chOff x="2495813" y="2107846"/>
            <a:chExt cx="3646970" cy="1148538"/>
          </a:xfrm>
        </p:grpSpPr>
        <p:sp>
          <p:nvSpPr>
            <p:cNvPr id="14" name="矩形 13"/>
            <p:cNvSpPr/>
            <p:nvPr/>
          </p:nvSpPr>
          <p:spPr>
            <a:xfrm>
              <a:off x="2495813" y="2107846"/>
              <a:ext cx="134678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</a:p>
          </p:txBody>
        </p:sp>
        <p:sp>
          <p:nvSpPr>
            <p:cNvPr id="15" name="矩形 14"/>
            <p:cNvSpPr/>
            <p:nvPr/>
          </p:nvSpPr>
          <p:spPr>
            <a:xfrm>
              <a:off x="2495813" y="2517720"/>
              <a:ext cx="3646970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zh-CN" altLang="en-US" sz="105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在此输入您的文字，在此输入您的文字。在此输入您的文字，在此输入您的文字。</a:t>
              </a:r>
              <a:endParaRPr lang="zh-CN" altLang="en-US"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0" y="876300"/>
            <a:ext cx="3314700" cy="33147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962308" y="4617983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000" b="1" dirty="0">
                <a:solidFill>
                  <a:schemeClr val="bg1"/>
                </a:solidFill>
              </a:rPr>
              <a:t>添加标题</a:t>
            </a:r>
          </a:p>
        </p:txBody>
      </p:sp>
      <p:sp>
        <p:nvSpPr>
          <p:cNvPr id="6" name="矩形 5"/>
          <p:cNvSpPr/>
          <p:nvPr/>
        </p:nvSpPr>
        <p:spPr>
          <a:xfrm>
            <a:off x="2515366" y="5399607"/>
            <a:ext cx="7173968" cy="475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50000"/>
              </a:lnSpc>
            </a:pPr>
            <a:r>
              <a: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在此输入您的文字，在此输入您的文字。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985" y="399275"/>
            <a:ext cx="3163830" cy="64587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93" y="266961"/>
            <a:ext cx="769957" cy="813391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1095375" y="339475"/>
            <a:ext cx="4786640" cy="711702"/>
            <a:chOff x="995035" y="116974"/>
            <a:chExt cx="4786640" cy="711702"/>
          </a:xfrm>
        </p:grpSpPr>
        <p:sp>
          <p:nvSpPr>
            <p:cNvPr id="5" name="文本框 4"/>
            <p:cNvSpPr txBox="1"/>
            <p:nvPr/>
          </p:nvSpPr>
          <p:spPr>
            <a:xfrm>
              <a:off x="995035" y="116974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</a:rPr>
                <a:t>添加标题</a:t>
              </a:r>
            </a:p>
          </p:txBody>
        </p:sp>
        <p:sp>
          <p:nvSpPr>
            <p:cNvPr id="6" name="矩形 5"/>
            <p:cNvSpPr/>
            <p:nvPr/>
          </p:nvSpPr>
          <p:spPr>
            <a:xfrm>
              <a:off x="995035" y="512307"/>
              <a:ext cx="4786640" cy="3163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1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在此输入您的文字，在此输入您的文字。</a:t>
              </a:r>
              <a:endPara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7" name="平行四边形 16"/>
          <p:cNvSpPr/>
          <p:nvPr/>
        </p:nvSpPr>
        <p:spPr>
          <a:xfrm>
            <a:off x="379954" y="3539786"/>
            <a:ext cx="2668556" cy="48519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2016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8" name="平行四边形 17"/>
          <p:cNvSpPr/>
          <p:nvPr/>
        </p:nvSpPr>
        <p:spPr>
          <a:xfrm>
            <a:off x="3048510" y="3539785"/>
            <a:ext cx="2668556" cy="48519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2017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9" name="平行四边形 18"/>
          <p:cNvSpPr/>
          <p:nvPr/>
        </p:nvSpPr>
        <p:spPr>
          <a:xfrm>
            <a:off x="5717066" y="3539784"/>
            <a:ext cx="2668556" cy="48519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2018</a:t>
            </a:r>
            <a:endParaRPr lang="zh-CN" altLang="en-US" dirty="0">
              <a:solidFill>
                <a:schemeClr val="bg1"/>
              </a:solidFill>
            </a:endParaRPr>
          </a:p>
        </p:txBody>
      </p:sp>
      <p:cxnSp>
        <p:nvCxnSpPr>
          <p:cNvPr id="20" name="直接连接符 19"/>
          <p:cNvCxnSpPr/>
          <p:nvPr/>
        </p:nvCxnSpPr>
        <p:spPr>
          <a:xfrm>
            <a:off x="715855" y="2242255"/>
            <a:ext cx="0" cy="1297529"/>
          </a:xfrm>
          <a:prstGeom prst="line">
            <a:avLst/>
          </a:prstGeom>
          <a:ln>
            <a:solidFill>
              <a:srgbClr val="F77E09"/>
            </a:solidFill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>
            <a:off x="3337758" y="4024975"/>
            <a:ext cx="0" cy="1296613"/>
          </a:xfrm>
          <a:prstGeom prst="line">
            <a:avLst/>
          </a:prstGeom>
          <a:ln>
            <a:solidFill>
              <a:srgbClr val="F77E09"/>
            </a:solidFill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>
            <a:off x="6118280" y="2242255"/>
            <a:ext cx="0" cy="1297529"/>
          </a:xfrm>
          <a:prstGeom prst="line">
            <a:avLst/>
          </a:prstGeom>
          <a:ln>
            <a:solidFill>
              <a:srgbClr val="F77E09"/>
            </a:solidFill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组合 22"/>
          <p:cNvGrpSpPr/>
          <p:nvPr/>
        </p:nvGrpSpPr>
        <p:grpSpPr>
          <a:xfrm>
            <a:off x="3469686" y="5095809"/>
            <a:ext cx="2132645" cy="1079093"/>
            <a:chOff x="6374223" y="4829109"/>
            <a:chExt cx="2132645" cy="1079093"/>
          </a:xfrm>
        </p:grpSpPr>
        <p:sp>
          <p:nvSpPr>
            <p:cNvPr id="24" name="矩形 23"/>
            <p:cNvSpPr/>
            <p:nvPr/>
          </p:nvSpPr>
          <p:spPr>
            <a:xfrm>
              <a:off x="6444621" y="4829109"/>
              <a:ext cx="1501422" cy="37253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</a:rPr>
                <a:t>添加标题</a:t>
              </a:r>
            </a:p>
          </p:txBody>
        </p:sp>
        <p:sp>
          <p:nvSpPr>
            <p:cNvPr id="25" name="矩形 24"/>
            <p:cNvSpPr/>
            <p:nvPr/>
          </p:nvSpPr>
          <p:spPr>
            <a:xfrm>
              <a:off x="6374223" y="5246739"/>
              <a:ext cx="2132645" cy="6614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zh-CN" altLang="en-US" sz="10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在此输入您的文字，在此输入您的文字。</a:t>
              </a:r>
              <a:endParaRPr lang="zh-CN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915865" y="2056904"/>
            <a:ext cx="2132645" cy="1079093"/>
            <a:chOff x="3820402" y="1790204"/>
            <a:chExt cx="2132645" cy="1079093"/>
          </a:xfrm>
        </p:grpSpPr>
        <p:sp>
          <p:nvSpPr>
            <p:cNvPr id="27" name="矩形 26"/>
            <p:cNvSpPr/>
            <p:nvPr/>
          </p:nvSpPr>
          <p:spPr>
            <a:xfrm>
              <a:off x="3890800" y="1790204"/>
              <a:ext cx="1501422" cy="37253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</a:rPr>
                <a:t>添加标题</a:t>
              </a:r>
            </a:p>
          </p:txBody>
        </p:sp>
        <p:sp>
          <p:nvSpPr>
            <p:cNvPr id="28" name="矩形 27"/>
            <p:cNvSpPr/>
            <p:nvPr/>
          </p:nvSpPr>
          <p:spPr>
            <a:xfrm>
              <a:off x="3820402" y="2207834"/>
              <a:ext cx="2132645" cy="6614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zh-CN" altLang="en-US" sz="10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在此输入您的文字，在此输入您的文字。</a:t>
              </a:r>
              <a:endParaRPr lang="zh-CN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6318289" y="2056904"/>
            <a:ext cx="2132645" cy="1079093"/>
            <a:chOff x="9222826" y="1790204"/>
            <a:chExt cx="2132645" cy="1079093"/>
          </a:xfrm>
        </p:grpSpPr>
        <p:sp>
          <p:nvSpPr>
            <p:cNvPr id="30" name="矩形 29"/>
            <p:cNvSpPr/>
            <p:nvPr/>
          </p:nvSpPr>
          <p:spPr>
            <a:xfrm>
              <a:off x="9293224" y="1790204"/>
              <a:ext cx="1501422" cy="37253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</a:rPr>
                <a:t>添加标题</a:t>
              </a:r>
            </a:p>
          </p:txBody>
        </p:sp>
        <p:sp>
          <p:nvSpPr>
            <p:cNvPr id="31" name="矩形 30"/>
            <p:cNvSpPr/>
            <p:nvPr/>
          </p:nvSpPr>
          <p:spPr>
            <a:xfrm>
              <a:off x="9222826" y="2207834"/>
              <a:ext cx="2132645" cy="6614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zh-CN" altLang="en-US" sz="10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在此输入您的文字，在此输入您的文字。</a:t>
              </a:r>
              <a:endParaRPr lang="zh-CN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75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759" y="-17622"/>
            <a:ext cx="6362241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365250" y="2033141"/>
            <a:ext cx="24811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</a:rPr>
              <a:t>CONTENTS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  <p:cxnSp>
        <p:nvCxnSpPr>
          <p:cNvPr id="4" name="直接连接符 3"/>
          <p:cNvCxnSpPr/>
          <p:nvPr/>
        </p:nvCxnSpPr>
        <p:spPr>
          <a:xfrm flipH="1">
            <a:off x="1479550" y="2777838"/>
            <a:ext cx="5143500" cy="0"/>
          </a:xfrm>
          <a:prstGeom prst="line">
            <a:avLst/>
          </a:prstGeom>
          <a:ln>
            <a:solidFill>
              <a:srgbClr val="F77E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1479550" y="3082925"/>
            <a:ext cx="1396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zh-CN" altLang="en-US" dirty="0">
                <a:solidFill>
                  <a:schemeClr val="bg1"/>
                </a:solidFill>
              </a:rPr>
              <a:t>添加标题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479550" y="3610777"/>
            <a:ext cx="1396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zh-CN" altLang="en-US" dirty="0">
                <a:solidFill>
                  <a:schemeClr val="bg1"/>
                </a:solidFill>
              </a:rPr>
              <a:t>添加标题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479550" y="4138629"/>
            <a:ext cx="1396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zh-CN" altLang="en-US" dirty="0">
                <a:solidFill>
                  <a:schemeClr val="bg1"/>
                </a:solidFill>
              </a:rPr>
              <a:t>添加标题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479550" y="4666481"/>
            <a:ext cx="1396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zh-CN" altLang="en-US" dirty="0">
                <a:solidFill>
                  <a:schemeClr val="bg1"/>
                </a:solidFill>
              </a:rPr>
              <a:t>添加标题</a:t>
            </a:r>
          </a:p>
        </p:txBody>
      </p:sp>
      <p:sp>
        <p:nvSpPr>
          <p:cNvPr id="9" name="图文框 8"/>
          <p:cNvSpPr/>
          <p:nvPr/>
        </p:nvSpPr>
        <p:spPr>
          <a:xfrm>
            <a:off x="333375" y="266700"/>
            <a:ext cx="11553825" cy="6381750"/>
          </a:xfrm>
          <a:prstGeom prst="frame">
            <a:avLst>
              <a:gd name="adj1" fmla="val 220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5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35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85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35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8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350"/>
                            </p:stCondLst>
                            <p:childTnLst>
                              <p:par>
                                <p:cTn id="31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850"/>
                            </p:stCondLst>
                            <p:childTnLst>
                              <p:par>
                                <p:cTn id="3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任意多边形 14"/>
          <p:cNvSpPr/>
          <p:nvPr/>
        </p:nvSpPr>
        <p:spPr>
          <a:xfrm>
            <a:off x="-12700" y="3023562"/>
            <a:ext cx="12204700" cy="2437504"/>
          </a:xfrm>
          <a:custGeom>
            <a:avLst/>
            <a:gdLst>
              <a:gd name="connsiteX0" fmla="*/ 0 w 12204700"/>
              <a:gd name="connsiteY0" fmla="*/ 722938 h 2437504"/>
              <a:gd name="connsiteX1" fmla="*/ 1968500 w 12204700"/>
              <a:gd name="connsiteY1" fmla="*/ 189538 h 2437504"/>
              <a:gd name="connsiteX2" fmla="*/ 5981700 w 12204700"/>
              <a:gd name="connsiteY2" fmla="*/ 2437438 h 2437504"/>
              <a:gd name="connsiteX3" fmla="*/ 10033000 w 12204700"/>
              <a:gd name="connsiteY3" fmla="*/ 265738 h 2437504"/>
              <a:gd name="connsiteX4" fmla="*/ 12204700 w 12204700"/>
              <a:gd name="connsiteY4" fmla="*/ 113338 h 2437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4700" h="2437504">
                <a:moveTo>
                  <a:pt x="0" y="722938"/>
                </a:moveTo>
                <a:cubicBezTo>
                  <a:pt x="485775" y="313363"/>
                  <a:pt x="971550" y="-96212"/>
                  <a:pt x="1968500" y="189538"/>
                </a:cubicBezTo>
                <a:cubicBezTo>
                  <a:pt x="2965450" y="475288"/>
                  <a:pt x="4637617" y="2424738"/>
                  <a:pt x="5981700" y="2437438"/>
                </a:cubicBezTo>
                <a:cubicBezTo>
                  <a:pt x="7325783" y="2450138"/>
                  <a:pt x="8995833" y="653088"/>
                  <a:pt x="10033000" y="265738"/>
                </a:cubicBezTo>
                <a:cubicBezTo>
                  <a:pt x="11070167" y="-121612"/>
                  <a:pt x="11637433" y="-4137"/>
                  <a:pt x="12204700" y="113338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288" y="2435614"/>
            <a:ext cx="1807412" cy="16413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309" y="4396446"/>
            <a:ext cx="1807412" cy="164135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9488" y="2615930"/>
            <a:ext cx="1807412" cy="164135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93" y="266961"/>
            <a:ext cx="769957" cy="813391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1095375" y="339475"/>
            <a:ext cx="4786640" cy="711702"/>
            <a:chOff x="995035" y="116974"/>
            <a:chExt cx="4786640" cy="711702"/>
          </a:xfrm>
        </p:grpSpPr>
        <p:sp>
          <p:nvSpPr>
            <p:cNvPr id="13" name="文本框 12"/>
            <p:cNvSpPr txBox="1"/>
            <p:nvPr/>
          </p:nvSpPr>
          <p:spPr>
            <a:xfrm>
              <a:off x="995035" y="116974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</a:rPr>
                <a:t>添加标题</a:t>
              </a:r>
            </a:p>
          </p:txBody>
        </p:sp>
        <p:sp>
          <p:nvSpPr>
            <p:cNvPr id="14" name="矩形 13"/>
            <p:cNvSpPr/>
            <p:nvPr/>
          </p:nvSpPr>
          <p:spPr>
            <a:xfrm>
              <a:off x="995035" y="512307"/>
              <a:ext cx="4786640" cy="3163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1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在此输入您的文字，在此输入您的文字。</a:t>
              </a:r>
              <a:endPara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893864" y="4396446"/>
            <a:ext cx="2272260" cy="986893"/>
            <a:chOff x="619208" y="3332975"/>
            <a:chExt cx="2272260" cy="986893"/>
          </a:xfrm>
        </p:grpSpPr>
        <p:sp>
          <p:nvSpPr>
            <p:cNvPr id="17" name="矩形 16"/>
            <p:cNvSpPr/>
            <p:nvPr/>
          </p:nvSpPr>
          <p:spPr>
            <a:xfrm>
              <a:off x="1081944" y="3332975"/>
              <a:ext cx="1346789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</a:p>
          </p:txBody>
        </p:sp>
        <p:sp>
          <p:nvSpPr>
            <p:cNvPr id="18" name="矩形 17"/>
            <p:cNvSpPr/>
            <p:nvPr/>
          </p:nvSpPr>
          <p:spPr>
            <a:xfrm>
              <a:off x="619208" y="3658405"/>
              <a:ext cx="2272260" cy="6614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zh-CN" altLang="en-US" sz="10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在此输入您的文字，在此输入您的文字。</a:t>
              </a:r>
              <a:endParaRPr lang="zh-CN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4745885" y="2874378"/>
            <a:ext cx="2272260" cy="986893"/>
            <a:chOff x="619208" y="3332975"/>
            <a:chExt cx="2272260" cy="986893"/>
          </a:xfrm>
        </p:grpSpPr>
        <p:sp>
          <p:nvSpPr>
            <p:cNvPr id="20" name="矩形 19"/>
            <p:cNvSpPr/>
            <p:nvPr/>
          </p:nvSpPr>
          <p:spPr>
            <a:xfrm>
              <a:off x="1081944" y="3332975"/>
              <a:ext cx="1346789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</a:p>
          </p:txBody>
        </p:sp>
        <p:sp>
          <p:nvSpPr>
            <p:cNvPr id="21" name="矩形 20"/>
            <p:cNvSpPr/>
            <p:nvPr/>
          </p:nvSpPr>
          <p:spPr>
            <a:xfrm>
              <a:off x="619208" y="3658405"/>
              <a:ext cx="2272260" cy="6614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zh-CN" altLang="en-US" sz="10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在此输入您的文字，在此输入您的文字。</a:t>
              </a:r>
              <a:endParaRPr lang="zh-CN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8717064" y="4470435"/>
            <a:ext cx="2272260" cy="986893"/>
            <a:chOff x="619208" y="3332975"/>
            <a:chExt cx="2272260" cy="986893"/>
          </a:xfrm>
        </p:grpSpPr>
        <p:sp>
          <p:nvSpPr>
            <p:cNvPr id="23" name="矩形 22"/>
            <p:cNvSpPr/>
            <p:nvPr/>
          </p:nvSpPr>
          <p:spPr>
            <a:xfrm>
              <a:off x="1081944" y="3332975"/>
              <a:ext cx="1346789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</a:p>
          </p:txBody>
        </p:sp>
        <p:sp>
          <p:nvSpPr>
            <p:cNvPr id="24" name="矩形 23"/>
            <p:cNvSpPr/>
            <p:nvPr/>
          </p:nvSpPr>
          <p:spPr>
            <a:xfrm>
              <a:off x="619208" y="3658405"/>
              <a:ext cx="2272260" cy="6614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zh-CN" altLang="en-US" sz="10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在此输入您的文字，在此输入您的文字。</a:t>
              </a:r>
              <a:endParaRPr lang="zh-CN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71" y="570307"/>
            <a:ext cx="4571355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93" y="266961"/>
            <a:ext cx="769957" cy="813391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1095375" y="339475"/>
            <a:ext cx="4786640" cy="711702"/>
            <a:chOff x="995035" y="116974"/>
            <a:chExt cx="4786640" cy="711702"/>
          </a:xfrm>
        </p:grpSpPr>
        <p:sp>
          <p:nvSpPr>
            <p:cNvPr id="5" name="文本框 4"/>
            <p:cNvSpPr txBox="1"/>
            <p:nvPr/>
          </p:nvSpPr>
          <p:spPr>
            <a:xfrm>
              <a:off x="995035" y="116974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</a:rPr>
                <a:t>添加标题</a:t>
              </a:r>
            </a:p>
          </p:txBody>
        </p:sp>
        <p:sp>
          <p:nvSpPr>
            <p:cNvPr id="6" name="矩形 5"/>
            <p:cNvSpPr/>
            <p:nvPr/>
          </p:nvSpPr>
          <p:spPr>
            <a:xfrm>
              <a:off x="995035" y="512307"/>
              <a:ext cx="4786640" cy="3163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1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在此输入您的文字，在此输入您的文字。</a:t>
              </a:r>
              <a:endPara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6799309" y="5105503"/>
            <a:ext cx="4370096" cy="933062"/>
            <a:chOff x="565799" y="4654435"/>
            <a:chExt cx="4370096" cy="933062"/>
          </a:xfrm>
        </p:grpSpPr>
        <p:sp>
          <p:nvSpPr>
            <p:cNvPr id="8" name="圆角矩形 7"/>
            <p:cNvSpPr/>
            <p:nvPr/>
          </p:nvSpPr>
          <p:spPr>
            <a:xfrm>
              <a:off x="565799" y="4654435"/>
              <a:ext cx="4370096" cy="933062"/>
            </a:xfrm>
            <a:prstGeom prst="round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1586200" y="4790883"/>
              <a:ext cx="3301355" cy="632978"/>
              <a:chOff x="802433" y="2881605"/>
              <a:chExt cx="3301355" cy="632978"/>
            </a:xfrm>
          </p:grpSpPr>
          <p:sp>
            <p:nvSpPr>
              <p:cNvPr id="13" name="矩形 12"/>
              <p:cNvSpPr/>
              <p:nvPr/>
            </p:nvSpPr>
            <p:spPr>
              <a:xfrm>
                <a:off x="802433" y="2881605"/>
                <a:ext cx="1346789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sz="16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添加标题</a:t>
                </a:r>
              </a:p>
            </p:txBody>
          </p:sp>
          <p:sp>
            <p:nvSpPr>
              <p:cNvPr id="14" name="矩形 13"/>
              <p:cNvSpPr/>
              <p:nvPr/>
            </p:nvSpPr>
            <p:spPr>
              <a:xfrm>
                <a:off x="802433" y="3218605"/>
                <a:ext cx="3301355" cy="2959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00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在此输入您的文字，在此输入您的文字。</a:t>
                </a:r>
                <a:endParaRPr lang="zh-CN" altLang="en-US" sz="1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0" name="组合 9"/>
            <p:cNvGrpSpPr/>
            <p:nvPr/>
          </p:nvGrpSpPr>
          <p:grpSpPr>
            <a:xfrm>
              <a:off x="774441" y="4819407"/>
              <a:ext cx="603117" cy="603117"/>
              <a:chOff x="774441" y="4819407"/>
              <a:chExt cx="603117" cy="603117"/>
            </a:xfrm>
          </p:grpSpPr>
          <p:sp>
            <p:nvSpPr>
              <p:cNvPr id="11" name="椭圆 10"/>
              <p:cNvSpPr/>
              <p:nvPr/>
            </p:nvSpPr>
            <p:spPr>
              <a:xfrm>
                <a:off x="774441" y="4819407"/>
                <a:ext cx="603117" cy="603117"/>
              </a:xfrm>
              <a:prstGeom prst="ellipse">
                <a:avLst/>
              </a:prstGeom>
              <a:solidFill>
                <a:srgbClr val="F77E0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2" name="book-and-clock_43440"/>
              <p:cNvSpPr>
                <a:spLocks noChangeAspect="1"/>
              </p:cNvSpPr>
              <p:nvPr/>
            </p:nvSpPr>
            <p:spPr bwMode="auto">
              <a:xfrm>
                <a:off x="933672" y="4960160"/>
                <a:ext cx="281372" cy="299984"/>
              </a:xfrm>
              <a:custGeom>
                <a:avLst/>
                <a:gdLst>
                  <a:gd name="connsiteX0" fmla="*/ 409147 w 528302"/>
                  <a:gd name="connsiteY0" fmla="*/ 184917 h 563246"/>
                  <a:gd name="connsiteX1" fmla="*/ 277072 w 528302"/>
                  <a:gd name="connsiteY1" fmla="*/ 230775 h 563246"/>
                  <a:gd name="connsiteX2" fmla="*/ 277072 w 528302"/>
                  <a:gd name="connsiteY2" fmla="*/ 414208 h 563246"/>
                  <a:gd name="connsiteX3" fmla="*/ 268458 w 528302"/>
                  <a:gd name="connsiteY3" fmla="*/ 404176 h 563246"/>
                  <a:gd name="connsiteX4" fmla="*/ 268458 w 528302"/>
                  <a:gd name="connsiteY4" fmla="*/ 527419 h 563246"/>
                  <a:gd name="connsiteX5" fmla="*/ 417761 w 528302"/>
                  <a:gd name="connsiteY5" fmla="*/ 493026 h 563246"/>
                  <a:gd name="connsiteX6" fmla="*/ 492412 w 528302"/>
                  <a:gd name="connsiteY6" fmla="*/ 505924 h 563246"/>
                  <a:gd name="connsiteX7" fmla="*/ 492412 w 528302"/>
                  <a:gd name="connsiteY7" fmla="*/ 197815 h 563246"/>
                  <a:gd name="connsiteX8" fmla="*/ 409147 w 528302"/>
                  <a:gd name="connsiteY8" fmla="*/ 184917 h 563246"/>
                  <a:gd name="connsiteX9" fmla="*/ 123462 w 528302"/>
                  <a:gd name="connsiteY9" fmla="*/ 184917 h 563246"/>
                  <a:gd name="connsiteX10" fmla="*/ 40197 w 528302"/>
                  <a:gd name="connsiteY10" fmla="*/ 197815 h 563246"/>
                  <a:gd name="connsiteX11" fmla="*/ 40197 w 528302"/>
                  <a:gd name="connsiteY11" fmla="*/ 505924 h 563246"/>
                  <a:gd name="connsiteX12" fmla="*/ 110541 w 528302"/>
                  <a:gd name="connsiteY12" fmla="*/ 493026 h 563246"/>
                  <a:gd name="connsiteX13" fmla="*/ 264151 w 528302"/>
                  <a:gd name="connsiteY13" fmla="*/ 527419 h 563246"/>
                  <a:gd name="connsiteX14" fmla="*/ 264151 w 528302"/>
                  <a:gd name="connsiteY14" fmla="*/ 404176 h 563246"/>
                  <a:gd name="connsiteX15" fmla="*/ 254102 w 528302"/>
                  <a:gd name="connsiteY15" fmla="*/ 414208 h 563246"/>
                  <a:gd name="connsiteX16" fmla="*/ 254102 w 528302"/>
                  <a:gd name="connsiteY16" fmla="*/ 230775 h 563246"/>
                  <a:gd name="connsiteX17" fmla="*/ 123462 w 528302"/>
                  <a:gd name="connsiteY17" fmla="*/ 184917 h 563246"/>
                  <a:gd name="connsiteX18" fmla="*/ 345994 w 528302"/>
                  <a:gd name="connsiteY18" fmla="*/ 157709 h 563246"/>
                  <a:gd name="connsiteX19" fmla="*/ 357489 w 528302"/>
                  <a:gd name="connsiteY19" fmla="*/ 157709 h 563246"/>
                  <a:gd name="connsiteX20" fmla="*/ 357489 w 528302"/>
                  <a:gd name="connsiteY20" fmla="*/ 166215 h 563246"/>
                  <a:gd name="connsiteX21" fmla="*/ 345994 w 528302"/>
                  <a:gd name="connsiteY21" fmla="*/ 166215 h 563246"/>
                  <a:gd name="connsiteX22" fmla="*/ 347431 w 528302"/>
                  <a:gd name="connsiteY22" fmla="*/ 161962 h 563246"/>
                  <a:gd name="connsiteX23" fmla="*/ 345994 w 528302"/>
                  <a:gd name="connsiteY23" fmla="*/ 157709 h 563246"/>
                  <a:gd name="connsiteX24" fmla="*/ 191044 w 528302"/>
                  <a:gd name="connsiteY24" fmla="*/ 157709 h 563246"/>
                  <a:gd name="connsiteX25" fmla="*/ 200930 w 528302"/>
                  <a:gd name="connsiteY25" fmla="*/ 157709 h 563246"/>
                  <a:gd name="connsiteX26" fmla="*/ 200930 w 528302"/>
                  <a:gd name="connsiteY26" fmla="*/ 161962 h 563246"/>
                  <a:gd name="connsiteX27" fmla="*/ 200930 w 528302"/>
                  <a:gd name="connsiteY27" fmla="*/ 166215 h 563246"/>
                  <a:gd name="connsiteX28" fmla="*/ 191044 w 528302"/>
                  <a:gd name="connsiteY28" fmla="*/ 166215 h 563246"/>
                  <a:gd name="connsiteX29" fmla="*/ 269898 w 528302"/>
                  <a:gd name="connsiteY29" fmla="*/ 96097 h 563246"/>
                  <a:gd name="connsiteX30" fmla="*/ 277066 w 528302"/>
                  <a:gd name="connsiteY30" fmla="*/ 96097 h 563246"/>
                  <a:gd name="connsiteX31" fmla="*/ 277066 w 528302"/>
                  <a:gd name="connsiteY31" fmla="*/ 157629 h 563246"/>
                  <a:gd name="connsiteX32" fmla="*/ 318636 w 528302"/>
                  <a:gd name="connsiteY32" fmla="*/ 157629 h 563246"/>
                  <a:gd name="connsiteX33" fmla="*/ 318636 w 528302"/>
                  <a:gd name="connsiteY33" fmla="*/ 166215 h 563246"/>
                  <a:gd name="connsiteX34" fmla="*/ 269898 w 528302"/>
                  <a:gd name="connsiteY34" fmla="*/ 166215 h 563246"/>
                  <a:gd name="connsiteX35" fmla="*/ 268519 w 528302"/>
                  <a:gd name="connsiteY35" fmla="*/ 78854 h 563246"/>
                  <a:gd name="connsiteX36" fmla="*/ 278405 w 528302"/>
                  <a:gd name="connsiteY36" fmla="*/ 78854 h 563246"/>
                  <a:gd name="connsiteX37" fmla="*/ 278405 w 528302"/>
                  <a:gd name="connsiteY37" fmla="*/ 88969 h 563246"/>
                  <a:gd name="connsiteX38" fmla="*/ 274168 w 528302"/>
                  <a:gd name="connsiteY38" fmla="*/ 88969 h 563246"/>
                  <a:gd name="connsiteX39" fmla="*/ 268519 w 528302"/>
                  <a:gd name="connsiteY39" fmla="*/ 88969 h 563246"/>
                  <a:gd name="connsiteX40" fmla="*/ 274200 w 528302"/>
                  <a:gd name="connsiteY40" fmla="*/ 73138 h 563246"/>
                  <a:gd name="connsiteX41" fmla="*/ 185193 w 528302"/>
                  <a:gd name="connsiteY41" fmla="*/ 161988 h 563246"/>
                  <a:gd name="connsiteX42" fmla="*/ 188064 w 528302"/>
                  <a:gd name="connsiteY42" fmla="*/ 177752 h 563246"/>
                  <a:gd name="connsiteX43" fmla="*/ 265587 w 528302"/>
                  <a:gd name="connsiteY43" fmla="*/ 220744 h 563246"/>
                  <a:gd name="connsiteX44" fmla="*/ 358901 w 528302"/>
                  <a:gd name="connsiteY44" fmla="*/ 174886 h 563246"/>
                  <a:gd name="connsiteX45" fmla="*/ 360337 w 528302"/>
                  <a:gd name="connsiteY45" fmla="*/ 160555 h 563246"/>
                  <a:gd name="connsiteX46" fmla="*/ 350287 w 528302"/>
                  <a:gd name="connsiteY46" fmla="*/ 118996 h 563246"/>
                  <a:gd name="connsiteX47" fmla="*/ 274200 w 528302"/>
                  <a:gd name="connsiteY47" fmla="*/ 73138 h 563246"/>
                  <a:gd name="connsiteX48" fmla="*/ 274200 w 528302"/>
                  <a:gd name="connsiteY48" fmla="*/ 41611 h 563246"/>
                  <a:gd name="connsiteX49" fmla="*/ 394791 w 528302"/>
                  <a:gd name="connsiteY49" fmla="*/ 161988 h 563246"/>
                  <a:gd name="connsiteX50" fmla="*/ 393356 w 528302"/>
                  <a:gd name="connsiteY50" fmla="*/ 170587 h 563246"/>
                  <a:gd name="connsiteX51" fmla="*/ 409147 w 528302"/>
                  <a:gd name="connsiteY51" fmla="*/ 169154 h 563246"/>
                  <a:gd name="connsiteX52" fmla="*/ 502461 w 528302"/>
                  <a:gd name="connsiteY52" fmla="*/ 184917 h 563246"/>
                  <a:gd name="connsiteX53" fmla="*/ 506768 w 528302"/>
                  <a:gd name="connsiteY53" fmla="*/ 187784 h 563246"/>
                  <a:gd name="connsiteX54" fmla="*/ 506768 w 528302"/>
                  <a:gd name="connsiteY54" fmla="*/ 220744 h 563246"/>
                  <a:gd name="connsiteX55" fmla="*/ 528302 w 528302"/>
                  <a:gd name="connsiteY55" fmla="*/ 235075 h 563246"/>
                  <a:gd name="connsiteX56" fmla="*/ 528302 w 528302"/>
                  <a:gd name="connsiteY56" fmla="*/ 551782 h 563246"/>
                  <a:gd name="connsiteX57" fmla="*/ 300041 w 528302"/>
                  <a:gd name="connsiteY57" fmla="*/ 551782 h 563246"/>
                  <a:gd name="connsiteX58" fmla="*/ 267022 w 528302"/>
                  <a:gd name="connsiteY58" fmla="*/ 563246 h 563246"/>
                  <a:gd name="connsiteX59" fmla="*/ 234004 w 528302"/>
                  <a:gd name="connsiteY59" fmla="*/ 551782 h 563246"/>
                  <a:gd name="connsiteX60" fmla="*/ 0 w 528302"/>
                  <a:gd name="connsiteY60" fmla="*/ 551782 h 563246"/>
                  <a:gd name="connsiteX61" fmla="*/ 0 w 528302"/>
                  <a:gd name="connsiteY61" fmla="*/ 235075 h 563246"/>
                  <a:gd name="connsiteX62" fmla="*/ 25841 w 528302"/>
                  <a:gd name="connsiteY62" fmla="*/ 217878 h 563246"/>
                  <a:gd name="connsiteX63" fmla="*/ 25841 w 528302"/>
                  <a:gd name="connsiteY63" fmla="*/ 187784 h 563246"/>
                  <a:gd name="connsiteX64" fmla="*/ 30147 w 528302"/>
                  <a:gd name="connsiteY64" fmla="*/ 184917 h 563246"/>
                  <a:gd name="connsiteX65" fmla="*/ 123462 w 528302"/>
                  <a:gd name="connsiteY65" fmla="*/ 169154 h 563246"/>
                  <a:gd name="connsiteX66" fmla="*/ 153610 w 528302"/>
                  <a:gd name="connsiteY66" fmla="*/ 172020 h 563246"/>
                  <a:gd name="connsiteX67" fmla="*/ 152174 w 528302"/>
                  <a:gd name="connsiteY67" fmla="*/ 161988 h 563246"/>
                  <a:gd name="connsiteX68" fmla="*/ 274200 w 528302"/>
                  <a:gd name="connsiteY68" fmla="*/ 41611 h 563246"/>
                  <a:gd name="connsiteX69" fmla="*/ 358986 w 528302"/>
                  <a:gd name="connsiteY69" fmla="*/ 0 h 563246"/>
                  <a:gd name="connsiteX70" fmla="*/ 420710 w 528302"/>
                  <a:gd name="connsiteY70" fmla="*/ 61691 h 563246"/>
                  <a:gd name="connsiteX71" fmla="*/ 390566 w 528302"/>
                  <a:gd name="connsiteY71" fmla="*/ 113339 h 563246"/>
                  <a:gd name="connsiteX72" fmla="*/ 303003 w 528302"/>
                  <a:gd name="connsiteY72" fmla="*/ 37302 h 563246"/>
                  <a:gd name="connsiteX73" fmla="*/ 358986 w 528302"/>
                  <a:gd name="connsiteY73" fmla="*/ 0 h 563246"/>
                  <a:gd name="connsiteX74" fmla="*/ 188168 w 528302"/>
                  <a:gd name="connsiteY74" fmla="*/ 0 h 563246"/>
                  <a:gd name="connsiteX75" fmla="*/ 244150 w 528302"/>
                  <a:gd name="connsiteY75" fmla="*/ 37302 h 563246"/>
                  <a:gd name="connsiteX76" fmla="*/ 155152 w 528302"/>
                  <a:gd name="connsiteY76" fmla="*/ 113339 h 563246"/>
                  <a:gd name="connsiteX77" fmla="*/ 126443 w 528302"/>
                  <a:gd name="connsiteY77" fmla="*/ 61691 h 563246"/>
                  <a:gd name="connsiteX78" fmla="*/ 188168 w 528302"/>
                  <a:gd name="connsiteY78" fmla="*/ 0 h 563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</a:cxnLst>
                <a:rect l="l" t="t" r="r" b="b"/>
                <a:pathLst>
                  <a:path w="528302" h="563246">
                    <a:moveTo>
                      <a:pt x="409147" y="184917"/>
                    </a:moveTo>
                    <a:cubicBezTo>
                      <a:pt x="357465" y="184917"/>
                      <a:pt x="312962" y="200681"/>
                      <a:pt x="277072" y="230775"/>
                    </a:cubicBezTo>
                    <a:lnTo>
                      <a:pt x="277072" y="414208"/>
                    </a:lnTo>
                    <a:lnTo>
                      <a:pt x="268458" y="404176"/>
                    </a:lnTo>
                    <a:lnTo>
                      <a:pt x="268458" y="527419"/>
                    </a:lnTo>
                    <a:cubicBezTo>
                      <a:pt x="287121" y="518821"/>
                      <a:pt x="351723" y="493026"/>
                      <a:pt x="417761" y="493026"/>
                    </a:cubicBezTo>
                    <a:cubicBezTo>
                      <a:pt x="445037" y="493026"/>
                      <a:pt x="470878" y="497325"/>
                      <a:pt x="492412" y="505924"/>
                    </a:cubicBezTo>
                    <a:lnTo>
                      <a:pt x="492412" y="197815"/>
                    </a:lnTo>
                    <a:cubicBezTo>
                      <a:pt x="479492" y="193516"/>
                      <a:pt x="447908" y="184917"/>
                      <a:pt x="409147" y="184917"/>
                    </a:cubicBezTo>
                    <a:close/>
                    <a:moveTo>
                      <a:pt x="123462" y="184917"/>
                    </a:moveTo>
                    <a:cubicBezTo>
                      <a:pt x="83265" y="184917"/>
                      <a:pt x="51681" y="193516"/>
                      <a:pt x="40197" y="197815"/>
                    </a:cubicBezTo>
                    <a:lnTo>
                      <a:pt x="40197" y="505924"/>
                    </a:lnTo>
                    <a:cubicBezTo>
                      <a:pt x="60295" y="497325"/>
                      <a:pt x="83265" y="493026"/>
                      <a:pt x="110541" y="493026"/>
                    </a:cubicBezTo>
                    <a:cubicBezTo>
                      <a:pt x="176579" y="493026"/>
                      <a:pt x="244053" y="518821"/>
                      <a:pt x="264151" y="527419"/>
                    </a:cubicBezTo>
                    <a:lnTo>
                      <a:pt x="264151" y="404176"/>
                    </a:lnTo>
                    <a:lnTo>
                      <a:pt x="254102" y="414208"/>
                    </a:lnTo>
                    <a:lnTo>
                      <a:pt x="254102" y="230775"/>
                    </a:lnTo>
                    <a:cubicBezTo>
                      <a:pt x="218212" y="200681"/>
                      <a:pt x="173708" y="184917"/>
                      <a:pt x="123462" y="184917"/>
                    </a:cubicBezTo>
                    <a:close/>
                    <a:moveTo>
                      <a:pt x="345994" y="157709"/>
                    </a:moveTo>
                    <a:lnTo>
                      <a:pt x="357489" y="157709"/>
                    </a:lnTo>
                    <a:lnTo>
                      <a:pt x="357489" y="166215"/>
                    </a:lnTo>
                    <a:lnTo>
                      <a:pt x="345994" y="166215"/>
                    </a:lnTo>
                    <a:cubicBezTo>
                      <a:pt x="347431" y="164797"/>
                      <a:pt x="347431" y="163380"/>
                      <a:pt x="347431" y="161962"/>
                    </a:cubicBezTo>
                    <a:cubicBezTo>
                      <a:pt x="347431" y="160544"/>
                      <a:pt x="347431" y="159127"/>
                      <a:pt x="345994" y="157709"/>
                    </a:cubicBezTo>
                    <a:close/>
                    <a:moveTo>
                      <a:pt x="191044" y="157709"/>
                    </a:moveTo>
                    <a:lnTo>
                      <a:pt x="200930" y="157709"/>
                    </a:lnTo>
                    <a:cubicBezTo>
                      <a:pt x="200930" y="159127"/>
                      <a:pt x="200930" y="160544"/>
                      <a:pt x="200930" y="161962"/>
                    </a:cubicBezTo>
                    <a:cubicBezTo>
                      <a:pt x="200930" y="163380"/>
                      <a:pt x="200930" y="164797"/>
                      <a:pt x="200930" y="166215"/>
                    </a:cubicBezTo>
                    <a:lnTo>
                      <a:pt x="191044" y="166215"/>
                    </a:lnTo>
                    <a:close/>
                    <a:moveTo>
                      <a:pt x="269898" y="96097"/>
                    </a:moveTo>
                    <a:lnTo>
                      <a:pt x="277066" y="96097"/>
                    </a:lnTo>
                    <a:lnTo>
                      <a:pt x="277066" y="157629"/>
                    </a:lnTo>
                    <a:lnTo>
                      <a:pt x="318636" y="157629"/>
                    </a:lnTo>
                    <a:lnTo>
                      <a:pt x="318636" y="166215"/>
                    </a:lnTo>
                    <a:lnTo>
                      <a:pt x="269898" y="166215"/>
                    </a:lnTo>
                    <a:close/>
                    <a:moveTo>
                      <a:pt x="268519" y="78854"/>
                    </a:moveTo>
                    <a:lnTo>
                      <a:pt x="278405" y="78854"/>
                    </a:lnTo>
                    <a:lnTo>
                      <a:pt x="278405" y="88969"/>
                    </a:lnTo>
                    <a:cubicBezTo>
                      <a:pt x="276993" y="88969"/>
                      <a:pt x="275581" y="88969"/>
                      <a:pt x="274168" y="88969"/>
                    </a:cubicBezTo>
                    <a:cubicBezTo>
                      <a:pt x="272756" y="88969"/>
                      <a:pt x="271344" y="88969"/>
                      <a:pt x="268519" y="88969"/>
                    </a:cubicBezTo>
                    <a:close/>
                    <a:moveTo>
                      <a:pt x="274200" y="73138"/>
                    </a:moveTo>
                    <a:cubicBezTo>
                      <a:pt x="225390" y="73138"/>
                      <a:pt x="185193" y="113264"/>
                      <a:pt x="185193" y="161988"/>
                    </a:cubicBezTo>
                    <a:cubicBezTo>
                      <a:pt x="185193" y="167721"/>
                      <a:pt x="186629" y="173453"/>
                      <a:pt x="188064" y="177752"/>
                    </a:cubicBezTo>
                    <a:cubicBezTo>
                      <a:pt x="216776" y="186350"/>
                      <a:pt x="242617" y="200681"/>
                      <a:pt x="265587" y="220744"/>
                    </a:cubicBezTo>
                    <a:cubicBezTo>
                      <a:pt x="292863" y="197815"/>
                      <a:pt x="324447" y="182051"/>
                      <a:pt x="358901" y="174886"/>
                    </a:cubicBezTo>
                    <a:cubicBezTo>
                      <a:pt x="360337" y="170587"/>
                      <a:pt x="360337" y="164855"/>
                      <a:pt x="360337" y="160555"/>
                    </a:cubicBezTo>
                    <a:cubicBezTo>
                      <a:pt x="360337" y="146225"/>
                      <a:pt x="357465" y="131894"/>
                      <a:pt x="350287" y="118996"/>
                    </a:cubicBezTo>
                    <a:cubicBezTo>
                      <a:pt x="335931" y="91768"/>
                      <a:pt x="307219" y="73138"/>
                      <a:pt x="274200" y="73138"/>
                    </a:cubicBezTo>
                    <a:close/>
                    <a:moveTo>
                      <a:pt x="274200" y="41611"/>
                    </a:moveTo>
                    <a:cubicBezTo>
                      <a:pt x="340238" y="41611"/>
                      <a:pt x="394791" y="94634"/>
                      <a:pt x="394791" y="161988"/>
                    </a:cubicBezTo>
                    <a:cubicBezTo>
                      <a:pt x="394791" y="164855"/>
                      <a:pt x="393356" y="167721"/>
                      <a:pt x="393356" y="170587"/>
                    </a:cubicBezTo>
                    <a:cubicBezTo>
                      <a:pt x="399098" y="170587"/>
                      <a:pt x="403405" y="169154"/>
                      <a:pt x="409147" y="169154"/>
                    </a:cubicBezTo>
                    <a:cubicBezTo>
                      <a:pt x="460829" y="169154"/>
                      <a:pt x="501026" y="184917"/>
                      <a:pt x="502461" y="184917"/>
                    </a:cubicBezTo>
                    <a:lnTo>
                      <a:pt x="506768" y="187784"/>
                    </a:lnTo>
                    <a:lnTo>
                      <a:pt x="506768" y="220744"/>
                    </a:lnTo>
                    <a:cubicBezTo>
                      <a:pt x="519689" y="223610"/>
                      <a:pt x="528302" y="227909"/>
                      <a:pt x="528302" y="235075"/>
                    </a:cubicBezTo>
                    <a:lnTo>
                      <a:pt x="528302" y="551782"/>
                    </a:lnTo>
                    <a:lnTo>
                      <a:pt x="300041" y="551782"/>
                    </a:lnTo>
                    <a:cubicBezTo>
                      <a:pt x="291428" y="558947"/>
                      <a:pt x="279943" y="563246"/>
                      <a:pt x="267022" y="563246"/>
                    </a:cubicBezTo>
                    <a:cubicBezTo>
                      <a:pt x="254102" y="563246"/>
                      <a:pt x="241182" y="558947"/>
                      <a:pt x="234004" y="551782"/>
                    </a:cubicBezTo>
                    <a:lnTo>
                      <a:pt x="0" y="551782"/>
                    </a:lnTo>
                    <a:lnTo>
                      <a:pt x="0" y="235075"/>
                    </a:lnTo>
                    <a:cubicBezTo>
                      <a:pt x="0" y="226476"/>
                      <a:pt x="10049" y="220744"/>
                      <a:pt x="25841" y="217878"/>
                    </a:cubicBezTo>
                    <a:lnTo>
                      <a:pt x="25841" y="187784"/>
                    </a:lnTo>
                    <a:lnTo>
                      <a:pt x="30147" y="184917"/>
                    </a:lnTo>
                    <a:cubicBezTo>
                      <a:pt x="31583" y="184917"/>
                      <a:pt x="70344" y="169154"/>
                      <a:pt x="123462" y="169154"/>
                    </a:cubicBezTo>
                    <a:cubicBezTo>
                      <a:pt x="133511" y="169154"/>
                      <a:pt x="143561" y="170587"/>
                      <a:pt x="153610" y="172020"/>
                    </a:cubicBezTo>
                    <a:cubicBezTo>
                      <a:pt x="153610" y="167721"/>
                      <a:pt x="152174" y="164855"/>
                      <a:pt x="152174" y="161988"/>
                    </a:cubicBezTo>
                    <a:cubicBezTo>
                      <a:pt x="152174" y="94634"/>
                      <a:pt x="206727" y="41611"/>
                      <a:pt x="274200" y="41611"/>
                    </a:cubicBezTo>
                    <a:close/>
                    <a:moveTo>
                      <a:pt x="358986" y="0"/>
                    </a:moveTo>
                    <a:cubicBezTo>
                      <a:pt x="393437" y="0"/>
                      <a:pt x="420710" y="27259"/>
                      <a:pt x="420710" y="61691"/>
                    </a:cubicBezTo>
                    <a:cubicBezTo>
                      <a:pt x="420710" y="83211"/>
                      <a:pt x="409227" y="101862"/>
                      <a:pt x="390566" y="113339"/>
                    </a:cubicBezTo>
                    <a:cubicBezTo>
                      <a:pt x="376211" y="74603"/>
                      <a:pt x="343196" y="45910"/>
                      <a:pt x="303003" y="37302"/>
                    </a:cubicBezTo>
                    <a:cubicBezTo>
                      <a:pt x="311616" y="15781"/>
                      <a:pt x="333148" y="0"/>
                      <a:pt x="358986" y="0"/>
                    </a:cubicBezTo>
                    <a:close/>
                    <a:moveTo>
                      <a:pt x="188168" y="0"/>
                    </a:moveTo>
                    <a:cubicBezTo>
                      <a:pt x="214006" y="0"/>
                      <a:pt x="235538" y="15781"/>
                      <a:pt x="244150" y="37302"/>
                    </a:cubicBezTo>
                    <a:cubicBezTo>
                      <a:pt x="203958" y="45910"/>
                      <a:pt x="170942" y="74603"/>
                      <a:pt x="155152" y="113339"/>
                    </a:cubicBezTo>
                    <a:cubicBezTo>
                      <a:pt x="137927" y="101862"/>
                      <a:pt x="126443" y="83211"/>
                      <a:pt x="126443" y="61691"/>
                    </a:cubicBezTo>
                    <a:cubicBezTo>
                      <a:pt x="126443" y="27259"/>
                      <a:pt x="153717" y="0"/>
                      <a:pt x="18816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</p:sp>
        </p:grpSp>
      </p:grpSp>
      <p:grpSp>
        <p:nvGrpSpPr>
          <p:cNvPr id="15" name="组合 14"/>
          <p:cNvGrpSpPr/>
          <p:nvPr/>
        </p:nvGrpSpPr>
        <p:grpSpPr>
          <a:xfrm>
            <a:off x="6799309" y="3522697"/>
            <a:ext cx="4370096" cy="933062"/>
            <a:chOff x="565799" y="3297601"/>
            <a:chExt cx="4370096" cy="933062"/>
          </a:xfrm>
        </p:grpSpPr>
        <p:sp>
          <p:nvSpPr>
            <p:cNvPr id="16" name="圆角矩形 15"/>
            <p:cNvSpPr/>
            <p:nvPr/>
          </p:nvSpPr>
          <p:spPr>
            <a:xfrm>
              <a:off x="565799" y="3297601"/>
              <a:ext cx="4370096" cy="933062"/>
            </a:xfrm>
            <a:prstGeom prst="round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grpSp>
          <p:nvGrpSpPr>
            <p:cNvPr id="17" name="组合 16"/>
            <p:cNvGrpSpPr/>
            <p:nvPr/>
          </p:nvGrpSpPr>
          <p:grpSpPr>
            <a:xfrm>
              <a:off x="1586200" y="3434049"/>
              <a:ext cx="3301355" cy="632978"/>
              <a:chOff x="802433" y="2881605"/>
              <a:chExt cx="3301355" cy="632978"/>
            </a:xfrm>
          </p:grpSpPr>
          <p:sp>
            <p:nvSpPr>
              <p:cNvPr id="21" name="矩形 20"/>
              <p:cNvSpPr/>
              <p:nvPr/>
            </p:nvSpPr>
            <p:spPr>
              <a:xfrm>
                <a:off x="802433" y="2881605"/>
                <a:ext cx="1346789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sz="16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添加标题</a:t>
                </a:r>
              </a:p>
            </p:txBody>
          </p:sp>
          <p:sp>
            <p:nvSpPr>
              <p:cNvPr id="22" name="矩形 21"/>
              <p:cNvSpPr/>
              <p:nvPr/>
            </p:nvSpPr>
            <p:spPr>
              <a:xfrm>
                <a:off x="802433" y="3218605"/>
                <a:ext cx="3301355" cy="2959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00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在此输入您的文字，在此输入您的文字。</a:t>
                </a:r>
                <a:endParaRPr lang="zh-CN" altLang="en-US" sz="1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8" name="组合 17"/>
            <p:cNvGrpSpPr/>
            <p:nvPr/>
          </p:nvGrpSpPr>
          <p:grpSpPr>
            <a:xfrm>
              <a:off x="774441" y="3462573"/>
              <a:ext cx="603117" cy="603117"/>
              <a:chOff x="774441" y="3462573"/>
              <a:chExt cx="603117" cy="603117"/>
            </a:xfrm>
          </p:grpSpPr>
          <p:sp>
            <p:nvSpPr>
              <p:cNvPr id="19" name="椭圆 18"/>
              <p:cNvSpPr/>
              <p:nvPr/>
            </p:nvSpPr>
            <p:spPr>
              <a:xfrm>
                <a:off x="774441" y="3462573"/>
                <a:ext cx="603117" cy="603117"/>
              </a:xfrm>
              <a:prstGeom prst="ellipse">
                <a:avLst/>
              </a:prstGeom>
              <a:solidFill>
                <a:srgbClr val="F77E0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bank_156767"/>
              <p:cNvSpPr>
                <a:spLocks noChangeAspect="1"/>
              </p:cNvSpPr>
              <p:nvPr/>
            </p:nvSpPr>
            <p:spPr bwMode="auto">
              <a:xfrm>
                <a:off x="957189" y="3573918"/>
                <a:ext cx="234338" cy="299984"/>
              </a:xfrm>
              <a:custGeom>
                <a:avLst/>
                <a:gdLst>
                  <a:gd name="connsiteX0" fmla="*/ 11784 w 473070"/>
                  <a:gd name="connsiteY0" fmla="*/ 563888 h 605592"/>
                  <a:gd name="connsiteX1" fmla="*/ 461073 w 473070"/>
                  <a:gd name="connsiteY1" fmla="*/ 563888 h 605592"/>
                  <a:gd name="connsiteX2" fmla="*/ 461073 w 473070"/>
                  <a:gd name="connsiteY2" fmla="*/ 605592 h 605592"/>
                  <a:gd name="connsiteX3" fmla="*/ 11784 w 473070"/>
                  <a:gd name="connsiteY3" fmla="*/ 605592 h 605592"/>
                  <a:gd name="connsiteX4" fmla="*/ 11784 w 473070"/>
                  <a:gd name="connsiteY4" fmla="*/ 500661 h 605592"/>
                  <a:gd name="connsiteX5" fmla="*/ 461073 w 473070"/>
                  <a:gd name="connsiteY5" fmla="*/ 500661 h 605592"/>
                  <a:gd name="connsiteX6" fmla="*/ 461073 w 473070"/>
                  <a:gd name="connsiteY6" fmla="*/ 542506 h 605592"/>
                  <a:gd name="connsiteX7" fmla="*/ 11784 w 473070"/>
                  <a:gd name="connsiteY7" fmla="*/ 542506 h 605592"/>
                  <a:gd name="connsiteX8" fmla="*/ 365246 w 473070"/>
                  <a:gd name="connsiteY8" fmla="*/ 196807 h 605592"/>
                  <a:gd name="connsiteX9" fmla="*/ 407162 w 473070"/>
                  <a:gd name="connsiteY9" fmla="*/ 196807 h 605592"/>
                  <a:gd name="connsiteX10" fmla="*/ 407162 w 473070"/>
                  <a:gd name="connsiteY10" fmla="*/ 467496 h 605592"/>
                  <a:gd name="connsiteX11" fmla="*/ 365246 w 473070"/>
                  <a:gd name="connsiteY11" fmla="*/ 467496 h 605592"/>
                  <a:gd name="connsiteX12" fmla="*/ 215507 w 473070"/>
                  <a:gd name="connsiteY12" fmla="*/ 196807 h 605592"/>
                  <a:gd name="connsiteX13" fmla="*/ 257352 w 473070"/>
                  <a:gd name="connsiteY13" fmla="*/ 196807 h 605592"/>
                  <a:gd name="connsiteX14" fmla="*/ 257352 w 473070"/>
                  <a:gd name="connsiteY14" fmla="*/ 467496 h 605592"/>
                  <a:gd name="connsiteX15" fmla="*/ 215507 w 473070"/>
                  <a:gd name="connsiteY15" fmla="*/ 467496 h 605592"/>
                  <a:gd name="connsiteX16" fmla="*/ 65767 w 473070"/>
                  <a:gd name="connsiteY16" fmla="*/ 196807 h 605592"/>
                  <a:gd name="connsiteX17" fmla="*/ 107612 w 473070"/>
                  <a:gd name="connsiteY17" fmla="*/ 196807 h 605592"/>
                  <a:gd name="connsiteX18" fmla="*/ 107612 w 473070"/>
                  <a:gd name="connsiteY18" fmla="*/ 467496 h 605592"/>
                  <a:gd name="connsiteX19" fmla="*/ 65767 w 473070"/>
                  <a:gd name="connsiteY19" fmla="*/ 467496 h 605592"/>
                  <a:gd name="connsiteX20" fmla="*/ 236581 w 473070"/>
                  <a:gd name="connsiteY20" fmla="*/ 0 h 605592"/>
                  <a:gd name="connsiteX21" fmla="*/ 473070 w 473070"/>
                  <a:gd name="connsiteY21" fmla="*/ 164833 h 605592"/>
                  <a:gd name="connsiteX22" fmla="*/ 449115 w 473070"/>
                  <a:gd name="connsiteY22" fmla="*/ 199135 h 605592"/>
                  <a:gd name="connsiteX23" fmla="*/ 236303 w 473070"/>
                  <a:gd name="connsiteY23" fmla="*/ 50711 h 605592"/>
                  <a:gd name="connsiteX24" fmla="*/ 23491 w 473070"/>
                  <a:gd name="connsiteY24" fmla="*/ 194963 h 605592"/>
                  <a:gd name="connsiteX25" fmla="*/ 0 w 473070"/>
                  <a:gd name="connsiteY25" fmla="*/ 160383 h 605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473070" h="605592">
                    <a:moveTo>
                      <a:pt x="11784" y="563888"/>
                    </a:moveTo>
                    <a:lnTo>
                      <a:pt x="461073" y="563888"/>
                    </a:lnTo>
                    <a:lnTo>
                      <a:pt x="461073" y="605592"/>
                    </a:lnTo>
                    <a:lnTo>
                      <a:pt x="11784" y="605592"/>
                    </a:lnTo>
                    <a:close/>
                    <a:moveTo>
                      <a:pt x="11784" y="500661"/>
                    </a:moveTo>
                    <a:lnTo>
                      <a:pt x="461073" y="500661"/>
                    </a:lnTo>
                    <a:lnTo>
                      <a:pt x="461073" y="542506"/>
                    </a:lnTo>
                    <a:lnTo>
                      <a:pt x="11784" y="542506"/>
                    </a:lnTo>
                    <a:close/>
                    <a:moveTo>
                      <a:pt x="365246" y="196807"/>
                    </a:moveTo>
                    <a:lnTo>
                      <a:pt x="407162" y="196807"/>
                    </a:lnTo>
                    <a:lnTo>
                      <a:pt x="407162" y="467496"/>
                    </a:lnTo>
                    <a:lnTo>
                      <a:pt x="365246" y="467496"/>
                    </a:lnTo>
                    <a:close/>
                    <a:moveTo>
                      <a:pt x="215507" y="196807"/>
                    </a:moveTo>
                    <a:lnTo>
                      <a:pt x="257352" y="196807"/>
                    </a:lnTo>
                    <a:lnTo>
                      <a:pt x="257352" y="467496"/>
                    </a:lnTo>
                    <a:lnTo>
                      <a:pt x="215507" y="467496"/>
                    </a:lnTo>
                    <a:close/>
                    <a:moveTo>
                      <a:pt x="65767" y="196807"/>
                    </a:moveTo>
                    <a:lnTo>
                      <a:pt x="107612" y="196807"/>
                    </a:lnTo>
                    <a:lnTo>
                      <a:pt x="107612" y="467496"/>
                    </a:lnTo>
                    <a:lnTo>
                      <a:pt x="65767" y="467496"/>
                    </a:lnTo>
                    <a:close/>
                    <a:moveTo>
                      <a:pt x="236581" y="0"/>
                    </a:moveTo>
                    <a:lnTo>
                      <a:pt x="473070" y="164833"/>
                    </a:lnTo>
                    <a:lnTo>
                      <a:pt x="449115" y="199135"/>
                    </a:lnTo>
                    <a:lnTo>
                      <a:pt x="236303" y="50711"/>
                    </a:lnTo>
                    <a:lnTo>
                      <a:pt x="23491" y="194963"/>
                    </a:lnTo>
                    <a:lnTo>
                      <a:pt x="0" y="16038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</p:sp>
        </p:grpSp>
      </p:grpSp>
      <p:grpSp>
        <p:nvGrpSpPr>
          <p:cNvPr id="23" name="组合 22"/>
          <p:cNvGrpSpPr/>
          <p:nvPr/>
        </p:nvGrpSpPr>
        <p:grpSpPr>
          <a:xfrm>
            <a:off x="6799309" y="1939891"/>
            <a:ext cx="4370096" cy="933062"/>
            <a:chOff x="565799" y="1940767"/>
            <a:chExt cx="4370096" cy="933062"/>
          </a:xfrm>
        </p:grpSpPr>
        <p:sp>
          <p:nvSpPr>
            <p:cNvPr id="24" name="圆角矩形 23"/>
            <p:cNvSpPr/>
            <p:nvPr/>
          </p:nvSpPr>
          <p:spPr>
            <a:xfrm>
              <a:off x="565799" y="1940767"/>
              <a:ext cx="4370096" cy="933062"/>
            </a:xfrm>
            <a:prstGeom prst="round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grpSp>
          <p:nvGrpSpPr>
            <p:cNvPr id="25" name="组合 24"/>
            <p:cNvGrpSpPr/>
            <p:nvPr/>
          </p:nvGrpSpPr>
          <p:grpSpPr>
            <a:xfrm>
              <a:off x="1586200" y="2077215"/>
              <a:ext cx="3301355" cy="632978"/>
              <a:chOff x="802433" y="2881605"/>
              <a:chExt cx="3301355" cy="632978"/>
            </a:xfrm>
          </p:grpSpPr>
          <p:sp>
            <p:nvSpPr>
              <p:cNvPr id="29" name="矩形 28"/>
              <p:cNvSpPr/>
              <p:nvPr/>
            </p:nvSpPr>
            <p:spPr>
              <a:xfrm>
                <a:off x="802433" y="2881605"/>
                <a:ext cx="1346789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sz="16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添加标题</a:t>
                </a:r>
              </a:p>
            </p:txBody>
          </p:sp>
          <p:sp>
            <p:nvSpPr>
              <p:cNvPr id="30" name="矩形 29"/>
              <p:cNvSpPr/>
              <p:nvPr/>
            </p:nvSpPr>
            <p:spPr>
              <a:xfrm>
                <a:off x="802433" y="3218605"/>
                <a:ext cx="3301355" cy="2959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00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在此输入您的文字，在此输入您的文字。</a:t>
                </a:r>
                <a:endParaRPr lang="zh-CN" altLang="en-US" sz="1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26" name="组合 25"/>
            <p:cNvGrpSpPr/>
            <p:nvPr/>
          </p:nvGrpSpPr>
          <p:grpSpPr>
            <a:xfrm>
              <a:off x="774441" y="2105739"/>
              <a:ext cx="603117" cy="603117"/>
              <a:chOff x="774441" y="2105739"/>
              <a:chExt cx="603117" cy="603117"/>
            </a:xfrm>
          </p:grpSpPr>
          <p:sp>
            <p:nvSpPr>
              <p:cNvPr id="27" name="椭圆 26"/>
              <p:cNvSpPr/>
              <p:nvPr/>
            </p:nvSpPr>
            <p:spPr>
              <a:xfrm>
                <a:off x="774441" y="2105739"/>
                <a:ext cx="603117" cy="603117"/>
              </a:xfrm>
              <a:prstGeom prst="ellipse">
                <a:avLst/>
              </a:prstGeom>
              <a:solidFill>
                <a:srgbClr val="F77E0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8" name="male-avatar_93"/>
              <p:cNvSpPr>
                <a:spLocks noChangeAspect="1"/>
              </p:cNvSpPr>
              <p:nvPr/>
            </p:nvSpPr>
            <p:spPr bwMode="auto">
              <a:xfrm>
                <a:off x="960471" y="2234395"/>
                <a:ext cx="231056" cy="299984"/>
              </a:xfrm>
              <a:custGeom>
                <a:avLst/>
                <a:gdLst>
                  <a:gd name="connsiteX0" fmla="*/ 159295 w 459358"/>
                  <a:gd name="connsiteY0" fmla="*/ 288060 h 596388"/>
                  <a:gd name="connsiteX1" fmla="*/ 298499 w 459358"/>
                  <a:gd name="connsiteY1" fmla="*/ 288060 h 596388"/>
                  <a:gd name="connsiteX2" fmla="*/ 338681 w 459358"/>
                  <a:gd name="connsiteY2" fmla="*/ 316728 h 596388"/>
                  <a:gd name="connsiteX3" fmla="*/ 426222 w 459358"/>
                  <a:gd name="connsiteY3" fmla="*/ 366897 h 596388"/>
                  <a:gd name="connsiteX4" fmla="*/ 457794 w 459358"/>
                  <a:gd name="connsiteY4" fmla="*/ 543206 h 596388"/>
                  <a:gd name="connsiteX5" fmla="*/ 443443 w 459358"/>
                  <a:gd name="connsiteY5" fmla="*/ 558974 h 596388"/>
                  <a:gd name="connsiteX6" fmla="*/ 219569 w 459358"/>
                  <a:gd name="connsiteY6" fmla="*/ 596242 h 596388"/>
                  <a:gd name="connsiteX7" fmla="*/ 11481 w 459358"/>
                  <a:gd name="connsiteY7" fmla="*/ 553240 h 596388"/>
                  <a:gd name="connsiteX8" fmla="*/ 0 w 459358"/>
                  <a:gd name="connsiteY8" fmla="*/ 524572 h 596388"/>
                  <a:gd name="connsiteX9" fmla="*/ 38747 w 459358"/>
                  <a:gd name="connsiteY9" fmla="*/ 356864 h 596388"/>
                  <a:gd name="connsiteX10" fmla="*/ 73189 w 459358"/>
                  <a:gd name="connsiteY10" fmla="*/ 333929 h 596388"/>
                  <a:gd name="connsiteX11" fmla="*/ 159295 w 459358"/>
                  <a:gd name="connsiteY11" fmla="*/ 288060 h 596388"/>
                  <a:gd name="connsiteX12" fmla="*/ 225223 w 459358"/>
                  <a:gd name="connsiteY12" fmla="*/ 10030 h 596388"/>
                  <a:gd name="connsiteX13" fmla="*/ 218047 w 459358"/>
                  <a:gd name="connsiteY13" fmla="*/ 21493 h 596388"/>
                  <a:gd name="connsiteX14" fmla="*/ 219482 w 459358"/>
                  <a:gd name="connsiteY14" fmla="*/ 21493 h 596388"/>
                  <a:gd name="connsiteX15" fmla="*/ 225223 w 459358"/>
                  <a:gd name="connsiteY15" fmla="*/ 10030 h 596388"/>
                  <a:gd name="connsiteX16" fmla="*/ 236703 w 459358"/>
                  <a:gd name="connsiteY16" fmla="*/ 0 h 596388"/>
                  <a:gd name="connsiteX17" fmla="*/ 226658 w 459358"/>
                  <a:gd name="connsiteY17" fmla="*/ 14329 h 596388"/>
                  <a:gd name="connsiteX18" fmla="*/ 238138 w 459358"/>
                  <a:gd name="connsiteY18" fmla="*/ 4299 h 596388"/>
                  <a:gd name="connsiteX19" fmla="*/ 256793 w 459358"/>
                  <a:gd name="connsiteY19" fmla="*/ 30090 h 596388"/>
                  <a:gd name="connsiteX20" fmla="*/ 253923 w 459358"/>
                  <a:gd name="connsiteY20" fmla="*/ 25791 h 596388"/>
                  <a:gd name="connsiteX21" fmla="*/ 259663 w 459358"/>
                  <a:gd name="connsiteY21" fmla="*/ 32955 h 596388"/>
                  <a:gd name="connsiteX22" fmla="*/ 262533 w 459358"/>
                  <a:gd name="connsiteY22" fmla="*/ 32955 h 596388"/>
                  <a:gd name="connsiteX23" fmla="*/ 258228 w 459358"/>
                  <a:gd name="connsiteY23" fmla="*/ 27224 h 596388"/>
                  <a:gd name="connsiteX24" fmla="*/ 263968 w 459358"/>
                  <a:gd name="connsiteY24" fmla="*/ 32955 h 596388"/>
                  <a:gd name="connsiteX25" fmla="*/ 269708 w 459358"/>
                  <a:gd name="connsiteY25" fmla="*/ 34388 h 596388"/>
                  <a:gd name="connsiteX26" fmla="*/ 268273 w 459358"/>
                  <a:gd name="connsiteY26" fmla="*/ 32955 h 596388"/>
                  <a:gd name="connsiteX27" fmla="*/ 272578 w 459358"/>
                  <a:gd name="connsiteY27" fmla="*/ 35821 h 596388"/>
                  <a:gd name="connsiteX28" fmla="*/ 317064 w 459358"/>
                  <a:gd name="connsiteY28" fmla="*/ 63045 h 596388"/>
                  <a:gd name="connsiteX29" fmla="*/ 327109 w 459358"/>
                  <a:gd name="connsiteY29" fmla="*/ 159046 h 596388"/>
                  <a:gd name="connsiteX30" fmla="*/ 329979 w 459358"/>
                  <a:gd name="connsiteY30" fmla="*/ 190568 h 596388"/>
                  <a:gd name="connsiteX31" fmla="*/ 321369 w 459358"/>
                  <a:gd name="connsiteY31" fmla="*/ 206329 h 596388"/>
                  <a:gd name="connsiteX32" fmla="*/ 228093 w 459358"/>
                  <a:gd name="connsiteY32" fmla="*/ 308061 h 596388"/>
                  <a:gd name="connsiteX33" fmla="*/ 139121 w 459358"/>
                  <a:gd name="connsiteY33" fmla="*/ 206329 h 596388"/>
                  <a:gd name="connsiteX34" fmla="*/ 131946 w 459358"/>
                  <a:gd name="connsiteY34" fmla="*/ 190568 h 596388"/>
                  <a:gd name="connsiteX35" fmla="*/ 136251 w 459358"/>
                  <a:gd name="connsiteY35" fmla="*/ 160478 h 596388"/>
                  <a:gd name="connsiteX36" fmla="*/ 133381 w 459358"/>
                  <a:gd name="connsiteY36" fmla="*/ 84538 h 596388"/>
                  <a:gd name="connsiteX37" fmla="*/ 195087 w 459358"/>
                  <a:gd name="connsiteY37" fmla="*/ 21493 h 596388"/>
                  <a:gd name="connsiteX38" fmla="*/ 203697 w 459358"/>
                  <a:gd name="connsiteY38" fmla="*/ 17194 h 596388"/>
                  <a:gd name="connsiteX39" fmla="*/ 209437 w 459358"/>
                  <a:gd name="connsiteY39" fmla="*/ 11463 h 596388"/>
                  <a:gd name="connsiteX40" fmla="*/ 203697 w 459358"/>
                  <a:gd name="connsiteY40" fmla="*/ 21493 h 596388"/>
                  <a:gd name="connsiteX41" fmla="*/ 209437 w 459358"/>
                  <a:gd name="connsiteY41" fmla="*/ 22926 h 596388"/>
                  <a:gd name="connsiteX42" fmla="*/ 215177 w 459358"/>
                  <a:gd name="connsiteY42" fmla="*/ 15761 h 596388"/>
                  <a:gd name="connsiteX43" fmla="*/ 209437 w 459358"/>
                  <a:gd name="connsiteY43" fmla="*/ 24358 h 596388"/>
                  <a:gd name="connsiteX44" fmla="*/ 212307 w 459358"/>
                  <a:gd name="connsiteY44" fmla="*/ 25791 h 596388"/>
                  <a:gd name="connsiteX45" fmla="*/ 226658 w 459358"/>
                  <a:gd name="connsiteY45" fmla="*/ 8597 h 596388"/>
                  <a:gd name="connsiteX46" fmla="*/ 236703 w 459358"/>
                  <a:gd name="connsiteY46" fmla="*/ 0 h 596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459358" h="596388">
                    <a:moveTo>
                      <a:pt x="159295" y="288060"/>
                    </a:moveTo>
                    <a:cubicBezTo>
                      <a:pt x="159295" y="288060"/>
                      <a:pt x="219569" y="442868"/>
                      <a:pt x="298499" y="288060"/>
                    </a:cubicBezTo>
                    <a:cubicBezTo>
                      <a:pt x="298499" y="288060"/>
                      <a:pt x="298499" y="302394"/>
                      <a:pt x="338681" y="316728"/>
                    </a:cubicBezTo>
                    <a:cubicBezTo>
                      <a:pt x="338681" y="316728"/>
                      <a:pt x="413306" y="339663"/>
                      <a:pt x="426222" y="366897"/>
                    </a:cubicBezTo>
                    <a:cubicBezTo>
                      <a:pt x="426222" y="366897"/>
                      <a:pt x="467839" y="460069"/>
                      <a:pt x="457794" y="543206"/>
                    </a:cubicBezTo>
                    <a:cubicBezTo>
                      <a:pt x="457794" y="543206"/>
                      <a:pt x="457794" y="550373"/>
                      <a:pt x="443443" y="558974"/>
                    </a:cubicBezTo>
                    <a:cubicBezTo>
                      <a:pt x="443443" y="558974"/>
                      <a:pt x="348727" y="599109"/>
                      <a:pt x="219569" y="596242"/>
                    </a:cubicBezTo>
                    <a:cubicBezTo>
                      <a:pt x="219569" y="596242"/>
                      <a:pt x="91846" y="589075"/>
                      <a:pt x="11481" y="553240"/>
                    </a:cubicBezTo>
                    <a:cubicBezTo>
                      <a:pt x="11481" y="553240"/>
                      <a:pt x="0" y="550373"/>
                      <a:pt x="0" y="524572"/>
                    </a:cubicBezTo>
                    <a:cubicBezTo>
                      <a:pt x="0" y="524572"/>
                      <a:pt x="4305" y="408466"/>
                      <a:pt x="38747" y="356864"/>
                    </a:cubicBezTo>
                    <a:cubicBezTo>
                      <a:pt x="38747" y="356864"/>
                      <a:pt x="48793" y="342530"/>
                      <a:pt x="73189" y="333929"/>
                    </a:cubicBezTo>
                    <a:cubicBezTo>
                      <a:pt x="73189" y="333929"/>
                      <a:pt x="153555" y="309561"/>
                      <a:pt x="159295" y="288060"/>
                    </a:cubicBezTo>
                    <a:close/>
                    <a:moveTo>
                      <a:pt x="225223" y="10030"/>
                    </a:moveTo>
                    <a:cubicBezTo>
                      <a:pt x="222352" y="12896"/>
                      <a:pt x="219482" y="17194"/>
                      <a:pt x="218047" y="21493"/>
                    </a:cubicBezTo>
                    <a:lnTo>
                      <a:pt x="219482" y="21493"/>
                    </a:lnTo>
                    <a:cubicBezTo>
                      <a:pt x="220917" y="17194"/>
                      <a:pt x="223788" y="12896"/>
                      <a:pt x="225223" y="10030"/>
                    </a:cubicBezTo>
                    <a:close/>
                    <a:moveTo>
                      <a:pt x="236703" y="0"/>
                    </a:moveTo>
                    <a:cubicBezTo>
                      <a:pt x="230963" y="4299"/>
                      <a:pt x="228093" y="8597"/>
                      <a:pt x="226658" y="14329"/>
                    </a:cubicBezTo>
                    <a:cubicBezTo>
                      <a:pt x="230963" y="7164"/>
                      <a:pt x="238138" y="4299"/>
                      <a:pt x="238138" y="4299"/>
                    </a:cubicBezTo>
                    <a:cubicBezTo>
                      <a:pt x="238138" y="15761"/>
                      <a:pt x="251053" y="25791"/>
                      <a:pt x="256793" y="30090"/>
                    </a:cubicBezTo>
                    <a:cubicBezTo>
                      <a:pt x="255358" y="27224"/>
                      <a:pt x="253923" y="25791"/>
                      <a:pt x="253923" y="25791"/>
                    </a:cubicBezTo>
                    <a:cubicBezTo>
                      <a:pt x="256793" y="27224"/>
                      <a:pt x="258228" y="30090"/>
                      <a:pt x="259663" y="32955"/>
                    </a:cubicBezTo>
                    <a:cubicBezTo>
                      <a:pt x="261098" y="32955"/>
                      <a:pt x="261098" y="32955"/>
                      <a:pt x="262533" y="32955"/>
                    </a:cubicBezTo>
                    <a:cubicBezTo>
                      <a:pt x="259663" y="30090"/>
                      <a:pt x="258228" y="27224"/>
                      <a:pt x="258228" y="27224"/>
                    </a:cubicBezTo>
                    <a:cubicBezTo>
                      <a:pt x="261098" y="30090"/>
                      <a:pt x="262533" y="31523"/>
                      <a:pt x="263968" y="32955"/>
                    </a:cubicBezTo>
                    <a:cubicBezTo>
                      <a:pt x="266838" y="34388"/>
                      <a:pt x="268273" y="34388"/>
                      <a:pt x="269708" y="34388"/>
                    </a:cubicBezTo>
                    <a:cubicBezTo>
                      <a:pt x="268273" y="32955"/>
                      <a:pt x="268273" y="32955"/>
                      <a:pt x="268273" y="32955"/>
                    </a:cubicBezTo>
                    <a:cubicBezTo>
                      <a:pt x="269708" y="32955"/>
                      <a:pt x="271143" y="34388"/>
                      <a:pt x="272578" y="35821"/>
                    </a:cubicBezTo>
                    <a:cubicBezTo>
                      <a:pt x="304149" y="44418"/>
                      <a:pt x="317064" y="63045"/>
                      <a:pt x="317064" y="63045"/>
                    </a:cubicBezTo>
                    <a:cubicBezTo>
                      <a:pt x="345764" y="94568"/>
                      <a:pt x="331414" y="146150"/>
                      <a:pt x="327109" y="159046"/>
                    </a:cubicBezTo>
                    <a:cubicBezTo>
                      <a:pt x="340024" y="156180"/>
                      <a:pt x="329979" y="190568"/>
                      <a:pt x="329979" y="190568"/>
                    </a:cubicBezTo>
                    <a:cubicBezTo>
                      <a:pt x="328544" y="200598"/>
                      <a:pt x="324239" y="204897"/>
                      <a:pt x="321369" y="206329"/>
                    </a:cubicBezTo>
                    <a:cubicBezTo>
                      <a:pt x="315629" y="253613"/>
                      <a:pt x="272578" y="308061"/>
                      <a:pt x="228093" y="308061"/>
                    </a:cubicBezTo>
                    <a:cubicBezTo>
                      <a:pt x="187912" y="308061"/>
                      <a:pt x="146296" y="256479"/>
                      <a:pt x="139121" y="206329"/>
                    </a:cubicBezTo>
                    <a:cubicBezTo>
                      <a:pt x="137686" y="204897"/>
                      <a:pt x="133381" y="200598"/>
                      <a:pt x="131946" y="190568"/>
                    </a:cubicBezTo>
                    <a:cubicBezTo>
                      <a:pt x="131946" y="190568"/>
                      <a:pt x="120466" y="153314"/>
                      <a:pt x="136251" y="160478"/>
                    </a:cubicBezTo>
                    <a:cubicBezTo>
                      <a:pt x="124771" y="104598"/>
                      <a:pt x="133381" y="84538"/>
                      <a:pt x="133381" y="84538"/>
                    </a:cubicBezTo>
                    <a:cubicBezTo>
                      <a:pt x="147731" y="42985"/>
                      <a:pt x="195087" y="21493"/>
                      <a:pt x="195087" y="21493"/>
                    </a:cubicBezTo>
                    <a:cubicBezTo>
                      <a:pt x="205132" y="10030"/>
                      <a:pt x="205132" y="14329"/>
                      <a:pt x="203697" y="17194"/>
                    </a:cubicBezTo>
                    <a:cubicBezTo>
                      <a:pt x="206567" y="14329"/>
                      <a:pt x="209437" y="11463"/>
                      <a:pt x="209437" y="11463"/>
                    </a:cubicBezTo>
                    <a:cubicBezTo>
                      <a:pt x="206567" y="14329"/>
                      <a:pt x="205132" y="18627"/>
                      <a:pt x="203697" y="21493"/>
                    </a:cubicBezTo>
                    <a:lnTo>
                      <a:pt x="209437" y="22926"/>
                    </a:lnTo>
                    <a:cubicBezTo>
                      <a:pt x="212307" y="18627"/>
                      <a:pt x="215177" y="15761"/>
                      <a:pt x="215177" y="15761"/>
                    </a:cubicBezTo>
                    <a:cubicBezTo>
                      <a:pt x="212307" y="18627"/>
                      <a:pt x="210872" y="21493"/>
                      <a:pt x="209437" y="24358"/>
                    </a:cubicBezTo>
                    <a:lnTo>
                      <a:pt x="212307" y="25791"/>
                    </a:lnTo>
                    <a:cubicBezTo>
                      <a:pt x="215177" y="15761"/>
                      <a:pt x="223788" y="10030"/>
                      <a:pt x="226658" y="8597"/>
                    </a:cubicBezTo>
                    <a:cubicBezTo>
                      <a:pt x="230963" y="2866"/>
                      <a:pt x="236703" y="0"/>
                      <a:pt x="236703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</p:sp>
        </p:grp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198" y="2290989"/>
            <a:ext cx="4558291" cy="456701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93" y="266961"/>
            <a:ext cx="769957" cy="813391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1095375" y="339475"/>
            <a:ext cx="4786640" cy="711702"/>
            <a:chOff x="995035" y="116974"/>
            <a:chExt cx="4786640" cy="711702"/>
          </a:xfrm>
        </p:grpSpPr>
        <p:sp>
          <p:nvSpPr>
            <p:cNvPr id="5" name="文本框 4"/>
            <p:cNvSpPr txBox="1"/>
            <p:nvPr/>
          </p:nvSpPr>
          <p:spPr>
            <a:xfrm>
              <a:off x="995035" y="116974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</a:rPr>
                <a:t>添加标题</a:t>
              </a:r>
            </a:p>
          </p:txBody>
        </p:sp>
        <p:sp>
          <p:nvSpPr>
            <p:cNvPr id="6" name="矩形 5"/>
            <p:cNvSpPr/>
            <p:nvPr/>
          </p:nvSpPr>
          <p:spPr>
            <a:xfrm>
              <a:off x="995035" y="512307"/>
              <a:ext cx="4786640" cy="3163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1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在此输入您的文字，在此输入您的文字。</a:t>
              </a:r>
              <a:endPara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470423" y="2649643"/>
            <a:ext cx="3301355" cy="690687"/>
            <a:chOff x="802433" y="2881605"/>
            <a:chExt cx="3301355" cy="690687"/>
          </a:xfrm>
        </p:grpSpPr>
        <p:sp>
          <p:nvSpPr>
            <p:cNvPr id="8" name="矩形 7"/>
            <p:cNvSpPr/>
            <p:nvPr/>
          </p:nvSpPr>
          <p:spPr>
            <a:xfrm>
              <a:off x="2756999" y="2881605"/>
              <a:ext cx="134678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</a:p>
          </p:txBody>
        </p:sp>
        <p:sp>
          <p:nvSpPr>
            <p:cNvPr id="9" name="矩形 8"/>
            <p:cNvSpPr/>
            <p:nvPr/>
          </p:nvSpPr>
          <p:spPr>
            <a:xfrm>
              <a:off x="802433" y="3218605"/>
              <a:ext cx="3301355" cy="3536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200000"/>
                </a:lnSpc>
              </a:pPr>
              <a:r>
                <a:rPr lang="zh-CN" altLang="en-US" sz="10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在此输入您的文字，在此输入您的文字。</a:t>
              </a:r>
              <a:endParaRPr lang="zh-CN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470423" y="5289862"/>
            <a:ext cx="3301355" cy="690687"/>
            <a:chOff x="802433" y="2881605"/>
            <a:chExt cx="3301355" cy="690687"/>
          </a:xfrm>
        </p:grpSpPr>
        <p:sp>
          <p:nvSpPr>
            <p:cNvPr id="11" name="矩形 10"/>
            <p:cNvSpPr/>
            <p:nvPr/>
          </p:nvSpPr>
          <p:spPr>
            <a:xfrm>
              <a:off x="2756999" y="2881605"/>
              <a:ext cx="134678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</a:p>
          </p:txBody>
        </p:sp>
        <p:sp>
          <p:nvSpPr>
            <p:cNvPr id="12" name="矩形 11"/>
            <p:cNvSpPr/>
            <p:nvPr/>
          </p:nvSpPr>
          <p:spPr>
            <a:xfrm>
              <a:off x="802433" y="3218605"/>
              <a:ext cx="3301355" cy="3536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200000"/>
                </a:lnSpc>
              </a:pPr>
              <a:r>
                <a:rPr lang="zh-CN" altLang="en-US" sz="10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在此输入您的文字，在此输入您的文字。</a:t>
              </a:r>
              <a:endParaRPr lang="zh-CN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8228548" y="2649643"/>
            <a:ext cx="3301355" cy="690687"/>
            <a:chOff x="802433" y="2881605"/>
            <a:chExt cx="3301355" cy="690687"/>
          </a:xfrm>
        </p:grpSpPr>
        <p:sp>
          <p:nvSpPr>
            <p:cNvPr id="14" name="矩形 13"/>
            <p:cNvSpPr/>
            <p:nvPr/>
          </p:nvSpPr>
          <p:spPr>
            <a:xfrm>
              <a:off x="802433" y="2881605"/>
              <a:ext cx="134678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</a:p>
          </p:txBody>
        </p:sp>
        <p:sp>
          <p:nvSpPr>
            <p:cNvPr id="15" name="矩形 14"/>
            <p:cNvSpPr/>
            <p:nvPr/>
          </p:nvSpPr>
          <p:spPr>
            <a:xfrm>
              <a:off x="802433" y="3218605"/>
              <a:ext cx="3301355" cy="3536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zh-CN" altLang="en-US" sz="10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在此输入您的文字，在此输入您的文字。</a:t>
              </a:r>
              <a:endParaRPr lang="zh-CN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8228548" y="5289862"/>
            <a:ext cx="3301355" cy="690687"/>
            <a:chOff x="802433" y="2881605"/>
            <a:chExt cx="3301355" cy="690687"/>
          </a:xfrm>
        </p:grpSpPr>
        <p:sp>
          <p:nvSpPr>
            <p:cNvPr id="17" name="矩形 16"/>
            <p:cNvSpPr/>
            <p:nvPr/>
          </p:nvSpPr>
          <p:spPr>
            <a:xfrm>
              <a:off x="802433" y="2881605"/>
              <a:ext cx="134678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</a:p>
          </p:txBody>
        </p:sp>
        <p:sp>
          <p:nvSpPr>
            <p:cNvPr id="18" name="矩形 17"/>
            <p:cNvSpPr/>
            <p:nvPr/>
          </p:nvSpPr>
          <p:spPr>
            <a:xfrm>
              <a:off x="802433" y="3218605"/>
              <a:ext cx="3301355" cy="3536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zh-CN" altLang="en-US" sz="10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在此输入您的文字，在此输入您的文字。</a:t>
              </a:r>
              <a:endParaRPr lang="zh-CN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7161"/>
          <a:stretch>
            <a:fillRect/>
          </a:stretch>
        </p:blipFill>
        <p:spPr>
          <a:xfrm>
            <a:off x="-19050" y="0"/>
            <a:ext cx="12211050" cy="6858000"/>
          </a:xfrm>
          <a:prstGeom prst="rect">
            <a:avLst/>
          </a:prstGeom>
        </p:spPr>
      </p:pic>
      <p:sp>
        <p:nvSpPr>
          <p:cNvPr id="7" name="圆角矩形 6"/>
          <p:cNvSpPr/>
          <p:nvPr/>
        </p:nvSpPr>
        <p:spPr>
          <a:xfrm>
            <a:off x="2438400" y="4310771"/>
            <a:ext cx="7162800" cy="1414064"/>
          </a:xfrm>
          <a:prstGeom prst="roundRect">
            <a:avLst/>
          </a:prstGeom>
          <a:solidFill>
            <a:srgbClr val="F77E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3" t="16794" b="15113"/>
          <a:stretch>
            <a:fillRect/>
          </a:stretch>
        </p:blipFill>
        <p:spPr>
          <a:xfrm>
            <a:off x="3351097" y="730904"/>
            <a:ext cx="5419951" cy="3936967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583197" y="4484683"/>
            <a:ext cx="69557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 dirty="0">
                <a:solidFill>
                  <a:srgbClr val="000E1B"/>
                </a:solidFill>
              </a:rPr>
              <a:t>谢谢您的观看点评提问回答</a:t>
            </a:r>
          </a:p>
        </p:txBody>
      </p:sp>
      <p:sp>
        <p:nvSpPr>
          <p:cNvPr id="5" name="矩形 4"/>
          <p:cNvSpPr/>
          <p:nvPr/>
        </p:nvSpPr>
        <p:spPr>
          <a:xfrm>
            <a:off x="3645920" y="5322022"/>
            <a:ext cx="488110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在此输入您的文字，在此输入您的文字。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0" y="876300"/>
            <a:ext cx="3314700" cy="33147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962308" y="4617983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000" b="1" dirty="0">
                <a:solidFill>
                  <a:schemeClr val="bg1"/>
                </a:solidFill>
              </a:rPr>
              <a:t>添加标题</a:t>
            </a:r>
          </a:p>
        </p:txBody>
      </p:sp>
      <p:sp>
        <p:nvSpPr>
          <p:cNvPr id="6" name="矩形 5"/>
          <p:cNvSpPr/>
          <p:nvPr/>
        </p:nvSpPr>
        <p:spPr>
          <a:xfrm>
            <a:off x="2493579" y="5371032"/>
            <a:ext cx="7173968" cy="475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50000"/>
              </a:lnSpc>
            </a:pPr>
            <a:r>
              <a: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在此输入您的文字，在此输入您的文字。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216" y="119295"/>
            <a:ext cx="5862484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93" y="266961"/>
            <a:ext cx="769957" cy="813391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1095375" y="339475"/>
            <a:ext cx="4786640" cy="711702"/>
            <a:chOff x="995035" y="116974"/>
            <a:chExt cx="4786640" cy="711702"/>
          </a:xfrm>
        </p:grpSpPr>
        <p:sp>
          <p:nvSpPr>
            <p:cNvPr id="5" name="文本框 4"/>
            <p:cNvSpPr txBox="1"/>
            <p:nvPr/>
          </p:nvSpPr>
          <p:spPr>
            <a:xfrm>
              <a:off x="995035" y="116974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</a:rPr>
                <a:t>添加标题</a:t>
              </a:r>
            </a:p>
          </p:txBody>
        </p:sp>
        <p:sp>
          <p:nvSpPr>
            <p:cNvPr id="6" name="矩形 5"/>
            <p:cNvSpPr/>
            <p:nvPr/>
          </p:nvSpPr>
          <p:spPr>
            <a:xfrm>
              <a:off x="995035" y="512307"/>
              <a:ext cx="4786640" cy="3163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1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在此输入您的文字，在此输入您的文字。</a:t>
              </a:r>
              <a:endPara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2014908" y="2032822"/>
            <a:ext cx="4090811" cy="659393"/>
            <a:chOff x="1451573" y="1728371"/>
            <a:chExt cx="4090811" cy="659393"/>
          </a:xfrm>
        </p:grpSpPr>
        <p:sp>
          <p:nvSpPr>
            <p:cNvPr id="8" name="矩形 7"/>
            <p:cNvSpPr/>
            <p:nvPr/>
          </p:nvSpPr>
          <p:spPr>
            <a:xfrm>
              <a:off x="1451573" y="1728371"/>
              <a:ext cx="134678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</a:p>
          </p:txBody>
        </p:sp>
        <p:sp>
          <p:nvSpPr>
            <p:cNvPr id="9" name="矩形 8"/>
            <p:cNvSpPr/>
            <p:nvPr/>
          </p:nvSpPr>
          <p:spPr>
            <a:xfrm>
              <a:off x="1451573" y="2081590"/>
              <a:ext cx="4090811" cy="3061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05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在此输入您的文字，在此输入您的文字。</a:t>
              </a:r>
              <a:endParaRPr lang="zh-CN" altLang="en-US"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2014908" y="3759016"/>
            <a:ext cx="4090811" cy="659393"/>
            <a:chOff x="1451573" y="1728371"/>
            <a:chExt cx="4090811" cy="659393"/>
          </a:xfrm>
        </p:grpSpPr>
        <p:sp>
          <p:nvSpPr>
            <p:cNvPr id="11" name="矩形 10"/>
            <p:cNvSpPr/>
            <p:nvPr/>
          </p:nvSpPr>
          <p:spPr>
            <a:xfrm>
              <a:off x="1451573" y="1728371"/>
              <a:ext cx="134678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</a:p>
          </p:txBody>
        </p:sp>
        <p:sp>
          <p:nvSpPr>
            <p:cNvPr id="12" name="矩形 11"/>
            <p:cNvSpPr/>
            <p:nvPr/>
          </p:nvSpPr>
          <p:spPr>
            <a:xfrm>
              <a:off x="1451573" y="2081590"/>
              <a:ext cx="4090811" cy="3061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05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在此输入您的文字，在此输入您的文字。</a:t>
              </a:r>
              <a:endParaRPr lang="zh-CN" altLang="en-US"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2014908" y="5485210"/>
            <a:ext cx="4090811" cy="659393"/>
            <a:chOff x="1451573" y="1728371"/>
            <a:chExt cx="4090811" cy="659393"/>
          </a:xfrm>
        </p:grpSpPr>
        <p:sp>
          <p:nvSpPr>
            <p:cNvPr id="14" name="矩形 13"/>
            <p:cNvSpPr/>
            <p:nvPr/>
          </p:nvSpPr>
          <p:spPr>
            <a:xfrm>
              <a:off x="1451573" y="1728371"/>
              <a:ext cx="134678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</a:p>
          </p:txBody>
        </p:sp>
        <p:sp>
          <p:nvSpPr>
            <p:cNvPr id="15" name="矩形 14"/>
            <p:cNvSpPr/>
            <p:nvPr/>
          </p:nvSpPr>
          <p:spPr>
            <a:xfrm>
              <a:off x="1451573" y="2081590"/>
              <a:ext cx="4090811" cy="3061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05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在此输入您的文字，在此输入您的文字。</a:t>
              </a:r>
              <a:endParaRPr lang="zh-CN" altLang="en-US"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1235139" y="5516597"/>
            <a:ext cx="625152" cy="625152"/>
            <a:chOff x="6120881" y="5211797"/>
            <a:chExt cx="625152" cy="625152"/>
          </a:xfrm>
        </p:grpSpPr>
        <p:sp>
          <p:nvSpPr>
            <p:cNvPr id="17" name="圆角矩形 16"/>
            <p:cNvSpPr/>
            <p:nvPr/>
          </p:nvSpPr>
          <p:spPr>
            <a:xfrm>
              <a:off x="6120881" y="5211797"/>
              <a:ext cx="625152" cy="625152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8" name="apple-logo_747"/>
            <p:cNvSpPr>
              <a:spLocks noChangeAspect="1"/>
            </p:cNvSpPr>
            <p:nvPr/>
          </p:nvSpPr>
          <p:spPr bwMode="auto">
            <a:xfrm>
              <a:off x="6294431" y="5346008"/>
              <a:ext cx="278052" cy="340422"/>
            </a:xfrm>
            <a:custGeom>
              <a:avLst/>
              <a:gdLst>
                <a:gd name="connsiteX0" fmla="*/ 350777 w 457856"/>
                <a:gd name="connsiteY0" fmla="*/ 136349 h 560555"/>
                <a:gd name="connsiteX1" fmla="*/ 443086 w 457856"/>
                <a:gd name="connsiteY1" fmla="*/ 191681 h 560555"/>
                <a:gd name="connsiteX2" fmla="*/ 382162 w 457856"/>
                <a:gd name="connsiteY2" fmla="*/ 307876 h 560555"/>
                <a:gd name="connsiteX3" fmla="*/ 457856 w 457856"/>
                <a:gd name="connsiteY3" fmla="*/ 411161 h 560555"/>
                <a:gd name="connsiteX4" fmla="*/ 409855 w 457856"/>
                <a:gd name="connsiteY4" fmla="*/ 501535 h 560555"/>
                <a:gd name="connsiteX5" fmla="*/ 332315 w 457856"/>
                <a:gd name="connsiteY5" fmla="*/ 558711 h 560555"/>
                <a:gd name="connsiteX6" fmla="*/ 241851 w 457856"/>
                <a:gd name="connsiteY6" fmla="*/ 536578 h 560555"/>
                <a:gd name="connsiteX7" fmla="*/ 151388 w 457856"/>
                <a:gd name="connsiteY7" fmla="*/ 560555 h 560555"/>
                <a:gd name="connsiteX8" fmla="*/ 140311 w 457856"/>
                <a:gd name="connsiteY8" fmla="*/ 560555 h 560555"/>
                <a:gd name="connsiteX9" fmla="*/ 81233 w 457856"/>
                <a:gd name="connsiteY9" fmla="*/ 519979 h 560555"/>
                <a:gd name="connsiteX10" fmla="*/ 0 w 457856"/>
                <a:gd name="connsiteY10" fmla="*/ 315254 h 560555"/>
                <a:gd name="connsiteX11" fmla="*/ 0 w 457856"/>
                <a:gd name="connsiteY11" fmla="*/ 291277 h 560555"/>
                <a:gd name="connsiteX12" fmla="*/ 72002 w 457856"/>
                <a:gd name="connsiteY12" fmla="*/ 156637 h 560555"/>
                <a:gd name="connsiteX13" fmla="*/ 153234 w 457856"/>
                <a:gd name="connsiteY13" fmla="*/ 138194 h 560555"/>
                <a:gd name="connsiteX14" fmla="*/ 193850 w 457856"/>
                <a:gd name="connsiteY14" fmla="*/ 149260 h 560555"/>
                <a:gd name="connsiteX15" fmla="*/ 232620 w 457856"/>
                <a:gd name="connsiteY15" fmla="*/ 160326 h 560555"/>
                <a:gd name="connsiteX16" fmla="*/ 260313 w 457856"/>
                <a:gd name="connsiteY16" fmla="*/ 152949 h 560555"/>
                <a:gd name="connsiteX17" fmla="*/ 350777 w 457856"/>
                <a:gd name="connsiteY17" fmla="*/ 136349 h 560555"/>
                <a:gd name="connsiteX18" fmla="*/ 335937 w 457856"/>
                <a:gd name="connsiteY18" fmla="*/ 0 h 560555"/>
                <a:gd name="connsiteX19" fmla="*/ 339628 w 457856"/>
                <a:gd name="connsiteY19" fmla="*/ 0 h 560555"/>
                <a:gd name="connsiteX20" fmla="*/ 310105 w 457856"/>
                <a:gd name="connsiteY20" fmla="*/ 90437 h 560555"/>
                <a:gd name="connsiteX21" fmla="*/ 227073 w 457856"/>
                <a:gd name="connsiteY21" fmla="*/ 129196 h 560555"/>
                <a:gd name="connsiteX22" fmla="*/ 258441 w 457856"/>
                <a:gd name="connsiteY22" fmla="*/ 40604 h 560555"/>
                <a:gd name="connsiteX23" fmla="*/ 335937 w 457856"/>
                <a:gd name="connsiteY23" fmla="*/ 0 h 560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57856" h="560555">
                  <a:moveTo>
                    <a:pt x="350777" y="136349"/>
                  </a:moveTo>
                  <a:cubicBezTo>
                    <a:pt x="393239" y="141882"/>
                    <a:pt x="422778" y="162171"/>
                    <a:pt x="443086" y="191681"/>
                  </a:cubicBezTo>
                  <a:cubicBezTo>
                    <a:pt x="406163" y="213813"/>
                    <a:pt x="378470" y="248856"/>
                    <a:pt x="382162" y="307876"/>
                  </a:cubicBezTo>
                  <a:cubicBezTo>
                    <a:pt x="387701" y="361363"/>
                    <a:pt x="417240" y="392717"/>
                    <a:pt x="457856" y="411161"/>
                  </a:cubicBezTo>
                  <a:cubicBezTo>
                    <a:pt x="446779" y="446204"/>
                    <a:pt x="430163" y="475714"/>
                    <a:pt x="409855" y="501535"/>
                  </a:cubicBezTo>
                  <a:cubicBezTo>
                    <a:pt x="393239" y="525512"/>
                    <a:pt x="371085" y="558711"/>
                    <a:pt x="332315" y="558711"/>
                  </a:cubicBezTo>
                  <a:cubicBezTo>
                    <a:pt x="299083" y="558711"/>
                    <a:pt x="275083" y="538423"/>
                    <a:pt x="241851" y="536578"/>
                  </a:cubicBezTo>
                  <a:cubicBezTo>
                    <a:pt x="204927" y="536578"/>
                    <a:pt x="184619" y="555022"/>
                    <a:pt x="151388" y="560555"/>
                  </a:cubicBezTo>
                  <a:lnTo>
                    <a:pt x="140311" y="560555"/>
                  </a:lnTo>
                  <a:cubicBezTo>
                    <a:pt x="116310" y="556866"/>
                    <a:pt x="96002" y="536578"/>
                    <a:pt x="81233" y="519979"/>
                  </a:cubicBezTo>
                  <a:cubicBezTo>
                    <a:pt x="38770" y="468337"/>
                    <a:pt x="5539" y="401939"/>
                    <a:pt x="0" y="315254"/>
                  </a:cubicBezTo>
                  <a:lnTo>
                    <a:pt x="0" y="291277"/>
                  </a:lnTo>
                  <a:cubicBezTo>
                    <a:pt x="1846" y="230412"/>
                    <a:pt x="33231" y="180614"/>
                    <a:pt x="72002" y="156637"/>
                  </a:cubicBezTo>
                  <a:cubicBezTo>
                    <a:pt x="92310" y="143727"/>
                    <a:pt x="121849" y="132661"/>
                    <a:pt x="153234" y="138194"/>
                  </a:cubicBezTo>
                  <a:cubicBezTo>
                    <a:pt x="166157" y="140038"/>
                    <a:pt x="180927" y="143727"/>
                    <a:pt x="193850" y="149260"/>
                  </a:cubicBezTo>
                  <a:cubicBezTo>
                    <a:pt x="204927" y="152949"/>
                    <a:pt x="219697" y="160326"/>
                    <a:pt x="232620" y="160326"/>
                  </a:cubicBezTo>
                  <a:cubicBezTo>
                    <a:pt x="241851" y="160326"/>
                    <a:pt x="251082" y="154793"/>
                    <a:pt x="260313" y="152949"/>
                  </a:cubicBezTo>
                  <a:cubicBezTo>
                    <a:pt x="288006" y="141882"/>
                    <a:pt x="315699" y="130816"/>
                    <a:pt x="350777" y="136349"/>
                  </a:cubicBezTo>
                  <a:close/>
                  <a:moveTo>
                    <a:pt x="335937" y="0"/>
                  </a:moveTo>
                  <a:lnTo>
                    <a:pt x="339628" y="0"/>
                  </a:lnTo>
                  <a:cubicBezTo>
                    <a:pt x="343318" y="38759"/>
                    <a:pt x="328557" y="68289"/>
                    <a:pt x="310105" y="90437"/>
                  </a:cubicBezTo>
                  <a:cubicBezTo>
                    <a:pt x="291654" y="112585"/>
                    <a:pt x="267667" y="132888"/>
                    <a:pt x="227073" y="129196"/>
                  </a:cubicBezTo>
                  <a:cubicBezTo>
                    <a:pt x="225228" y="90437"/>
                    <a:pt x="239989" y="62752"/>
                    <a:pt x="258441" y="40604"/>
                  </a:cubicBezTo>
                  <a:cubicBezTo>
                    <a:pt x="275047" y="22148"/>
                    <a:pt x="306415" y="3691"/>
                    <a:pt x="33593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grpSp>
        <p:nvGrpSpPr>
          <p:cNvPr id="19" name="组合 18"/>
          <p:cNvGrpSpPr/>
          <p:nvPr/>
        </p:nvGrpSpPr>
        <p:grpSpPr>
          <a:xfrm>
            <a:off x="1235139" y="2064209"/>
            <a:ext cx="625152" cy="625152"/>
            <a:chOff x="6120881" y="1759409"/>
            <a:chExt cx="625152" cy="625152"/>
          </a:xfrm>
        </p:grpSpPr>
        <p:sp>
          <p:nvSpPr>
            <p:cNvPr id="20" name="圆角矩形 19"/>
            <p:cNvSpPr/>
            <p:nvPr/>
          </p:nvSpPr>
          <p:spPr>
            <a:xfrm>
              <a:off x="6120881" y="1759409"/>
              <a:ext cx="625152" cy="625152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1" name="big-lips_83597"/>
            <p:cNvSpPr>
              <a:spLocks noChangeAspect="1"/>
            </p:cNvSpPr>
            <p:nvPr/>
          </p:nvSpPr>
          <p:spPr bwMode="auto">
            <a:xfrm>
              <a:off x="6263246" y="1955020"/>
              <a:ext cx="340422" cy="233930"/>
            </a:xfrm>
            <a:custGeom>
              <a:avLst/>
              <a:gdLst>
                <a:gd name="connsiteX0" fmla="*/ 446243 w 605945"/>
                <a:gd name="connsiteY0" fmla="*/ 198828 h 416392"/>
                <a:gd name="connsiteX1" fmla="*/ 496704 w 605945"/>
                <a:gd name="connsiteY1" fmla="*/ 204788 h 416392"/>
                <a:gd name="connsiteX2" fmla="*/ 605945 w 605945"/>
                <a:gd name="connsiteY2" fmla="*/ 233232 h 416392"/>
                <a:gd name="connsiteX3" fmla="*/ 426088 w 605945"/>
                <a:gd name="connsiteY3" fmla="*/ 406382 h 416392"/>
                <a:gd name="connsiteX4" fmla="*/ 179857 w 605945"/>
                <a:gd name="connsiteY4" fmla="*/ 406382 h 416392"/>
                <a:gd name="connsiteX5" fmla="*/ 0 w 605945"/>
                <a:gd name="connsiteY5" fmla="*/ 233232 h 416392"/>
                <a:gd name="connsiteX6" fmla="*/ 106015 w 605945"/>
                <a:gd name="connsiteY6" fmla="*/ 206906 h 416392"/>
                <a:gd name="connsiteX7" fmla="*/ 301359 w 605945"/>
                <a:gd name="connsiteY7" fmla="*/ 239216 h 416392"/>
                <a:gd name="connsiteX8" fmla="*/ 446243 w 605945"/>
                <a:gd name="connsiteY8" fmla="*/ 198828 h 416392"/>
                <a:gd name="connsiteX9" fmla="*/ 410853 w 605945"/>
                <a:gd name="connsiteY9" fmla="*/ 21 h 416392"/>
                <a:gd name="connsiteX10" fmla="*/ 453083 w 605945"/>
                <a:gd name="connsiteY10" fmla="*/ 15745 h 416392"/>
                <a:gd name="connsiteX11" fmla="*/ 605451 w 605945"/>
                <a:gd name="connsiteY11" fmla="*/ 231031 h 416392"/>
                <a:gd name="connsiteX12" fmla="*/ 422757 w 605945"/>
                <a:gd name="connsiteY12" fmla="*/ 175898 h 416392"/>
                <a:gd name="connsiteX13" fmla="*/ 337770 w 605945"/>
                <a:gd name="connsiteY13" fmla="*/ 141842 h 416392"/>
                <a:gd name="connsiteX14" fmla="*/ 301360 w 605945"/>
                <a:gd name="connsiteY14" fmla="*/ 117727 h 416392"/>
                <a:gd name="connsiteX15" fmla="*/ 243657 w 605945"/>
                <a:gd name="connsiteY15" fmla="*/ 152703 h 416392"/>
                <a:gd name="connsiteX16" fmla="*/ 185678 w 605945"/>
                <a:gd name="connsiteY16" fmla="*/ 176082 h 416392"/>
                <a:gd name="connsiteX17" fmla="*/ 494 w 605945"/>
                <a:gd name="connsiteY17" fmla="*/ 232872 h 416392"/>
                <a:gd name="connsiteX18" fmla="*/ 154522 w 605945"/>
                <a:gd name="connsiteY18" fmla="*/ 17033 h 416392"/>
                <a:gd name="connsiteX19" fmla="*/ 301360 w 605945"/>
                <a:gd name="connsiteY19" fmla="*/ 43265 h 416392"/>
                <a:gd name="connsiteX20" fmla="*/ 410853 w 605945"/>
                <a:gd name="connsiteY20" fmla="*/ 21 h 416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05945" h="416392">
                  <a:moveTo>
                    <a:pt x="446243" y="198828"/>
                  </a:moveTo>
                  <a:cubicBezTo>
                    <a:pt x="463171" y="199121"/>
                    <a:pt x="480087" y="201083"/>
                    <a:pt x="496704" y="204788"/>
                  </a:cubicBezTo>
                  <a:cubicBezTo>
                    <a:pt x="559483" y="218780"/>
                    <a:pt x="605945" y="233232"/>
                    <a:pt x="605945" y="233232"/>
                  </a:cubicBezTo>
                  <a:cubicBezTo>
                    <a:pt x="605945" y="233232"/>
                    <a:pt x="488130" y="388523"/>
                    <a:pt x="426088" y="406382"/>
                  </a:cubicBezTo>
                  <a:cubicBezTo>
                    <a:pt x="379718" y="419729"/>
                    <a:pt x="226319" y="419729"/>
                    <a:pt x="179857" y="406382"/>
                  </a:cubicBezTo>
                  <a:cubicBezTo>
                    <a:pt x="117815" y="388523"/>
                    <a:pt x="0" y="233232"/>
                    <a:pt x="0" y="233232"/>
                  </a:cubicBezTo>
                  <a:cubicBezTo>
                    <a:pt x="0" y="233232"/>
                    <a:pt x="45909" y="220253"/>
                    <a:pt x="106015" y="206906"/>
                  </a:cubicBezTo>
                  <a:cubicBezTo>
                    <a:pt x="172390" y="192177"/>
                    <a:pt x="243743" y="203131"/>
                    <a:pt x="301359" y="239216"/>
                  </a:cubicBezTo>
                  <a:cubicBezTo>
                    <a:pt x="344572" y="212083"/>
                    <a:pt x="395459" y="197948"/>
                    <a:pt x="446243" y="198828"/>
                  </a:cubicBezTo>
                  <a:close/>
                  <a:moveTo>
                    <a:pt x="410853" y="21"/>
                  </a:moveTo>
                  <a:cubicBezTo>
                    <a:pt x="426449" y="-339"/>
                    <a:pt x="441192" y="3872"/>
                    <a:pt x="453083" y="15745"/>
                  </a:cubicBezTo>
                  <a:cubicBezTo>
                    <a:pt x="500554" y="63146"/>
                    <a:pt x="605451" y="231031"/>
                    <a:pt x="605451" y="231031"/>
                  </a:cubicBezTo>
                  <a:cubicBezTo>
                    <a:pt x="605451" y="231031"/>
                    <a:pt x="520003" y="196147"/>
                    <a:pt x="422757" y="175898"/>
                  </a:cubicBezTo>
                  <a:cubicBezTo>
                    <a:pt x="392430" y="169639"/>
                    <a:pt x="363948" y="158226"/>
                    <a:pt x="337770" y="141842"/>
                  </a:cubicBezTo>
                  <a:lnTo>
                    <a:pt x="301360" y="117727"/>
                  </a:lnTo>
                  <a:lnTo>
                    <a:pt x="243657" y="152703"/>
                  </a:lnTo>
                  <a:cubicBezTo>
                    <a:pt x="225959" y="163840"/>
                    <a:pt x="206141" y="171756"/>
                    <a:pt x="185678" y="176082"/>
                  </a:cubicBezTo>
                  <a:cubicBezTo>
                    <a:pt x="87694" y="196792"/>
                    <a:pt x="494" y="232872"/>
                    <a:pt x="494" y="232872"/>
                  </a:cubicBezTo>
                  <a:cubicBezTo>
                    <a:pt x="494" y="232872"/>
                    <a:pt x="106774" y="64803"/>
                    <a:pt x="154522" y="17033"/>
                  </a:cubicBezTo>
                  <a:cubicBezTo>
                    <a:pt x="202362" y="-30737"/>
                    <a:pt x="290483" y="43265"/>
                    <a:pt x="301360" y="43265"/>
                  </a:cubicBezTo>
                  <a:cubicBezTo>
                    <a:pt x="309587" y="43334"/>
                    <a:pt x="364063" y="1104"/>
                    <a:pt x="410853" y="2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grpSp>
        <p:nvGrpSpPr>
          <p:cNvPr id="22" name="组合 21"/>
          <p:cNvGrpSpPr/>
          <p:nvPr/>
        </p:nvGrpSpPr>
        <p:grpSpPr>
          <a:xfrm>
            <a:off x="1235139" y="3790403"/>
            <a:ext cx="625152" cy="625152"/>
            <a:chOff x="6120881" y="3485603"/>
            <a:chExt cx="625152" cy="625152"/>
          </a:xfrm>
        </p:grpSpPr>
        <p:sp>
          <p:nvSpPr>
            <p:cNvPr id="23" name="圆角矩形 22"/>
            <p:cNvSpPr/>
            <p:nvPr/>
          </p:nvSpPr>
          <p:spPr>
            <a:xfrm>
              <a:off x="6120881" y="3485603"/>
              <a:ext cx="625152" cy="625152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4" name="big-diamond_61708"/>
            <p:cNvSpPr>
              <a:spLocks noChangeAspect="1"/>
            </p:cNvSpPr>
            <p:nvPr/>
          </p:nvSpPr>
          <p:spPr bwMode="auto">
            <a:xfrm>
              <a:off x="6263246" y="3652652"/>
              <a:ext cx="340422" cy="322136"/>
            </a:xfrm>
            <a:custGeom>
              <a:avLst/>
              <a:gdLst>
                <a:gd name="T0" fmla="*/ 5172 w 5173"/>
                <a:gd name="T1" fmla="*/ 1894 h 4903"/>
                <a:gd name="T2" fmla="*/ 5162 w 5173"/>
                <a:gd name="T3" fmla="*/ 1850 h 4903"/>
                <a:gd name="T4" fmla="*/ 5158 w 5173"/>
                <a:gd name="T5" fmla="*/ 1838 h 4903"/>
                <a:gd name="T6" fmla="*/ 5154 w 5173"/>
                <a:gd name="T7" fmla="*/ 1829 h 4903"/>
                <a:gd name="T8" fmla="*/ 4120 w 5173"/>
                <a:gd name="T9" fmla="*/ 0 h 4903"/>
                <a:gd name="T10" fmla="*/ 893 w 5173"/>
                <a:gd name="T11" fmla="*/ 98 h 4903"/>
                <a:gd name="T12" fmla="*/ 17 w 5173"/>
                <a:gd name="T13" fmla="*/ 1834 h 4903"/>
                <a:gd name="T14" fmla="*/ 14 w 5173"/>
                <a:gd name="T15" fmla="*/ 1840 h 4903"/>
                <a:gd name="T16" fmla="*/ 2 w 5173"/>
                <a:gd name="T17" fmla="*/ 1880 h 4903"/>
                <a:gd name="T18" fmla="*/ 1 w 5173"/>
                <a:gd name="T19" fmla="*/ 1899 h 4903"/>
                <a:gd name="T20" fmla="*/ 4 w 5173"/>
                <a:gd name="T21" fmla="*/ 1948 h 4903"/>
                <a:gd name="T22" fmla="*/ 20 w 5173"/>
                <a:gd name="T23" fmla="*/ 1993 h 4903"/>
                <a:gd name="T24" fmla="*/ 25 w 5173"/>
                <a:gd name="T25" fmla="*/ 2005 h 4903"/>
                <a:gd name="T26" fmla="*/ 35 w 5173"/>
                <a:gd name="T27" fmla="*/ 2018 h 4903"/>
                <a:gd name="T28" fmla="*/ 42 w 5173"/>
                <a:gd name="T29" fmla="*/ 2028 h 4903"/>
                <a:gd name="T30" fmla="*/ 2587 w 5173"/>
                <a:gd name="T31" fmla="*/ 4903 h 4903"/>
                <a:gd name="T32" fmla="*/ 5131 w 5173"/>
                <a:gd name="T33" fmla="*/ 2028 h 4903"/>
                <a:gd name="T34" fmla="*/ 5138 w 5173"/>
                <a:gd name="T35" fmla="*/ 2018 h 4903"/>
                <a:gd name="T36" fmla="*/ 5148 w 5173"/>
                <a:gd name="T37" fmla="*/ 2005 h 4903"/>
                <a:gd name="T38" fmla="*/ 5153 w 5173"/>
                <a:gd name="T39" fmla="*/ 1993 h 4903"/>
                <a:gd name="T40" fmla="*/ 5169 w 5173"/>
                <a:gd name="T41" fmla="*/ 1948 h 4903"/>
                <a:gd name="T42" fmla="*/ 5172 w 5173"/>
                <a:gd name="T43" fmla="*/ 1899 h 4903"/>
                <a:gd name="T44" fmla="*/ 3547 w 5173"/>
                <a:gd name="T45" fmla="*/ 1732 h 4903"/>
                <a:gd name="T46" fmla="*/ 2279 w 5173"/>
                <a:gd name="T47" fmla="*/ 358 h 4903"/>
                <a:gd name="T48" fmla="*/ 1163 w 5173"/>
                <a:gd name="T49" fmla="*/ 358 h 4903"/>
                <a:gd name="T50" fmla="*/ 1230 w 5173"/>
                <a:gd name="T51" fmla="*/ 1732 h 4903"/>
                <a:gd name="T52" fmla="*/ 1163 w 5173"/>
                <a:gd name="T53" fmla="*/ 358 h 4903"/>
                <a:gd name="T54" fmla="*/ 1226 w 5173"/>
                <a:gd name="T55" fmla="*/ 2091 h 4903"/>
                <a:gd name="T56" fmla="*/ 567 w 5173"/>
                <a:gd name="T57" fmla="*/ 2091 h 4903"/>
                <a:gd name="T58" fmla="*/ 1618 w 5173"/>
                <a:gd name="T59" fmla="*/ 2091 h 4903"/>
                <a:gd name="T60" fmla="*/ 2587 w 5173"/>
                <a:gd name="T61" fmla="*/ 4288 h 4903"/>
                <a:gd name="T62" fmla="*/ 3947 w 5173"/>
                <a:gd name="T63" fmla="*/ 2091 h 4903"/>
                <a:gd name="T64" fmla="*/ 3248 w 5173"/>
                <a:gd name="T65" fmla="*/ 3677 h 4903"/>
                <a:gd name="T66" fmla="*/ 3290 w 5173"/>
                <a:gd name="T67" fmla="*/ 358 h 4903"/>
                <a:gd name="T68" fmla="*/ 4704 w 5173"/>
                <a:gd name="T69" fmla="*/ 1732 h 4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173" h="4903">
                  <a:moveTo>
                    <a:pt x="5172" y="1899"/>
                  </a:moveTo>
                  <a:lnTo>
                    <a:pt x="5172" y="1894"/>
                  </a:lnTo>
                  <a:cubicBezTo>
                    <a:pt x="5172" y="1889"/>
                    <a:pt x="5172" y="1884"/>
                    <a:pt x="5171" y="1880"/>
                  </a:cubicBezTo>
                  <a:cubicBezTo>
                    <a:pt x="5169" y="1871"/>
                    <a:pt x="5166" y="1861"/>
                    <a:pt x="5162" y="1850"/>
                  </a:cubicBezTo>
                  <a:cubicBezTo>
                    <a:pt x="5161" y="1847"/>
                    <a:pt x="5160" y="1843"/>
                    <a:pt x="5159" y="1840"/>
                  </a:cubicBezTo>
                  <a:cubicBezTo>
                    <a:pt x="5159" y="1839"/>
                    <a:pt x="5159" y="1838"/>
                    <a:pt x="5158" y="1838"/>
                  </a:cubicBezTo>
                  <a:cubicBezTo>
                    <a:pt x="5158" y="1837"/>
                    <a:pt x="5157" y="1835"/>
                    <a:pt x="5156" y="1834"/>
                  </a:cubicBezTo>
                  <a:cubicBezTo>
                    <a:pt x="5156" y="1832"/>
                    <a:pt x="5155" y="1831"/>
                    <a:pt x="5154" y="1829"/>
                  </a:cubicBezTo>
                  <a:lnTo>
                    <a:pt x="4280" y="98"/>
                  </a:lnTo>
                  <a:cubicBezTo>
                    <a:pt x="4249" y="37"/>
                    <a:pt x="4188" y="0"/>
                    <a:pt x="4120" y="0"/>
                  </a:cubicBezTo>
                  <a:lnTo>
                    <a:pt x="1053" y="0"/>
                  </a:lnTo>
                  <a:cubicBezTo>
                    <a:pt x="985" y="0"/>
                    <a:pt x="924" y="37"/>
                    <a:pt x="893" y="98"/>
                  </a:cubicBezTo>
                  <a:lnTo>
                    <a:pt x="19" y="1829"/>
                  </a:lnTo>
                  <a:cubicBezTo>
                    <a:pt x="18" y="1831"/>
                    <a:pt x="18" y="1832"/>
                    <a:pt x="17" y="1834"/>
                  </a:cubicBezTo>
                  <a:cubicBezTo>
                    <a:pt x="16" y="1835"/>
                    <a:pt x="15" y="1837"/>
                    <a:pt x="15" y="1838"/>
                  </a:cubicBezTo>
                  <a:cubicBezTo>
                    <a:pt x="14" y="1838"/>
                    <a:pt x="14" y="1839"/>
                    <a:pt x="14" y="1840"/>
                  </a:cubicBezTo>
                  <a:cubicBezTo>
                    <a:pt x="13" y="1843"/>
                    <a:pt x="12" y="1847"/>
                    <a:pt x="11" y="1850"/>
                  </a:cubicBezTo>
                  <a:cubicBezTo>
                    <a:pt x="7" y="1861"/>
                    <a:pt x="4" y="1871"/>
                    <a:pt x="2" y="1880"/>
                  </a:cubicBezTo>
                  <a:cubicBezTo>
                    <a:pt x="1" y="1884"/>
                    <a:pt x="1" y="1889"/>
                    <a:pt x="1" y="1894"/>
                  </a:cubicBezTo>
                  <a:lnTo>
                    <a:pt x="1" y="1899"/>
                  </a:lnTo>
                  <a:cubicBezTo>
                    <a:pt x="0" y="1911"/>
                    <a:pt x="0" y="1920"/>
                    <a:pt x="1" y="1928"/>
                  </a:cubicBezTo>
                  <a:cubicBezTo>
                    <a:pt x="1" y="1934"/>
                    <a:pt x="2" y="1940"/>
                    <a:pt x="4" y="1948"/>
                  </a:cubicBezTo>
                  <a:cubicBezTo>
                    <a:pt x="6" y="1958"/>
                    <a:pt x="8" y="1966"/>
                    <a:pt x="12" y="1975"/>
                  </a:cubicBezTo>
                  <a:cubicBezTo>
                    <a:pt x="14" y="1981"/>
                    <a:pt x="17" y="1987"/>
                    <a:pt x="20" y="1993"/>
                  </a:cubicBezTo>
                  <a:cubicBezTo>
                    <a:pt x="21" y="1996"/>
                    <a:pt x="23" y="1999"/>
                    <a:pt x="24" y="2002"/>
                  </a:cubicBezTo>
                  <a:cubicBezTo>
                    <a:pt x="24" y="2003"/>
                    <a:pt x="24" y="2004"/>
                    <a:pt x="25" y="2005"/>
                  </a:cubicBezTo>
                  <a:cubicBezTo>
                    <a:pt x="26" y="2006"/>
                    <a:pt x="28" y="2008"/>
                    <a:pt x="29" y="2010"/>
                  </a:cubicBezTo>
                  <a:cubicBezTo>
                    <a:pt x="31" y="2013"/>
                    <a:pt x="33" y="2015"/>
                    <a:pt x="35" y="2018"/>
                  </a:cubicBezTo>
                  <a:cubicBezTo>
                    <a:pt x="37" y="2020"/>
                    <a:pt x="39" y="2023"/>
                    <a:pt x="41" y="2026"/>
                  </a:cubicBezTo>
                  <a:cubicBezTo>
                    <a:pt x="41" y="2027"/>
                    <a:pt x="41" y="2027"/>
                    <a:pt x="42" y="2028"/>
                  </a:cubicBezTo>
                  <a:lnTo>
                    <a:pt x="2450" y="4841"/>
                  </a:lnTo>
                  <a:cubicBezTo>
                    <a:pt x="2485" y="4881"/>
                    <a:pt x="2534" y="4903"/>
                    <a:pt x="2587" y="4903"/>
                  </a:cubicBezTo>
                  <a:cubicBezTo>
                    <a:pt x="2639" y="4903"/>
                    <a:pt x="2689" y="4881"/>
                    <a:pt x="2723" y="4841"/>
                  </a:cubicBezTo>
                  <a:lnTo>
                    <a:pt x="5131" y="2028"/>
                  </a:lnTo>
                  <a:cubicBezTo>
                    <a:pt x="5132" y="2027"/>
                    <a:pt x="5132" y="2027"/>
                    <a:pt x="5132" y="2026"/>
                  </a:cubicBezTo>
                  <a:cubicBezTo>
                    <a:pt x="5134" y="2023"/>
                    <a:pt x="5136" y="2020"/>
                    <a:pt x="5138" y="2018"/>
                  </a:cubicBezTo>
                  <a:cubicBezTo>
                    <a:pt x="5140" y="2015"/>
                    <a:pt x="5142" y="2013"/>
                    <a:pt x="5144" y="2010"/>
                  </a:cubicBezTo>
                  <a:cubicBezTo>
                    <a:pt x="5146" y="2008"/>
                    <a:pt x="5147" y="2006"/>
                    <a:pt x="5148" y="2005"/>
                  </a:cubicBezTo>
                  <a:cubicBezTo>
                    <a:pt x="5149" y="2004"/>
                    <a:pt x="5149" y="2003"/>
                    <a:pt x="5149" y="2002"/>
                  </a:cubicBezTo>
                  <a:cubicBezTo>
                    <a:pt x="5151" y="1999"/>
                    <a:pt x="5152" y="1996"/>
                    <a:pt x="5153" y="1993"/>
                  </a:cubicBezTo>
                  <a:cubicBezTo>
                    <a:pt x="5157" y="1987"/>
                    <a:pt x="5159" y="1981"/>
                    <a:pt x="5162" y="1975"/>
                  </a:cubicBezTo>
                  <a:cubicBezTo>
                    <a:pt x="5165" y="1966"/>
                    <a:pt x="5167" y="1958"/>
                    <a:pt x="5169" y="1948"/>
                  </a:cubicBezTo>
                  <a:cubicBezTo>
                    <a:pt x="5171" y="1941"/>
                    <a:pt x="5172" y="1934"/>
                    <a:pt x="5173" y="1928"/>
                  </a:cubicBezTo>
                  <a:cubicBezTo>
                    <a:pt x="5173" y="1920"/>
                    <a:pt x="5173" y="1912"/>
                    <a:pt x="5172" y="1899"/>
                  </a:cubicBezTo>
                  <a:close/>
                  <a:moveTo>
                    <a:pt x="2894" y="358"/>
                  </a:moveTo>
                  <a:lnTo>
                    <a:pt x="3547" y="1732"/>
                  </a:lnTo>
                  <a:lnTo>
                    <a:pt x="1626" y="1732"/>
                  </a:lnTo>
                  <a:lnTo>
                    <a:pt x="2279" y="358"/>
                  </a:lnTo>
                  <a:lnTo>
                    <a:pt x="2894" y="358"/>
                  </a:lnTo>
                  <a:close/>
                  <a:moveTo>
                    <a:pt x="1163" y="358"/>
                  </a:moveTo>
                  <a:lnTo>
                    <a:pt x="1883" y="358"/>
                  </a:lnTo>
                  <a:lnTo>
                    <a:pt x="1230" y="1732"/>
                  </a:lnTo>
                  <a:lnTo>
                    <a:pt x="469" y="1732"/>
                  </a:lnTo>
                  <a:lnTo>
                    <a:pt x="1163" y="358"/>
                  </a:lnTo>
                  <a:close/>
                  <a:moveTo>
                    <a:pt x="567" y="2091"/>
                  </a:moveTo>
                  <a:lnTo>
                    <a:pt x="1226" y="2091"/>
                  </a:lnTo>
                  <a:lnTo>
                    <a:pt x="1925" y="3677"/>
                  </a:lnTo>
                  <a:lnTo>
                    <a:pt x="567" y="2091"/>
                  </a:lnTo>
                  <a:close/>
                  <a:moveTo>
                    <a:pt x="2587" y="4288"/>
                  </a:moveTo>
                  <a:lnTo>
                    <a:pt x="1618" y="2091"/>
                  </a:lnTo>
                  <a:lnTo>
                    <a:pt x="3555" y="2091"/>
                  </a:lnTo>
                  <a:lnTo>
                    <a:pt x="2587" y="4288"/>
                  </a:lnTo>
                  <a:close/>
                  <a:moveTo>
                    <a:pt x="3248" y="3677"/>
                  </a:moveTo>
                  <a:lnTo>
                    <a:pt x="3947" y="2091"/>
                  </a:lnTo>
                  <a:lnTo>
                    <a:pt x="4606" y="2091"/>
                  </a:lnTo>
                  <a:lnTo>
                    <a:pt x="3248" y="3677"/>
                  </a:lnTo>
                  <a:close/>
                  <a:moveTo>
                    <a:pt x="3944" y="1732"/>
                  </a:moveTo>
                  <a:lnTo>
                    <a:pt x="3290" y="358"/>
                  </a:lnTo>
                  <a:lnTo>
                    <a:pt x="4010" y="358"/>
                  </a:lnTo>
                  <a:lnTo>
                    <a:pt x="4704" y="1732"/>
                  </a:lnTo>
                  <a:lnTo>
                    <a:pt x="3944" y="173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424" y="1755775"/>
            <a:ext cx="4253965" cy="42539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93" y="266961"/>
            <a:ext cx="769957" cy="813391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1095375" y="339475"/>
            <a:ext cx="4786640" cy="711702"/>
            <a:chOff x="995035" y="116974"/>
            <a:chExt cx="4786640" cy="711702"/>
          </a:xfrm>
        </p:grpSpPr>
        <p:sp>
          <p:nvSpPr>
            <p:cNvPr id="5" name="文本框 4"/>
            <p:cNvSpPr txBox="1"/>
            <p:nvPr/>
          </p:nvSpPr>
          <p:spPr>
            <a:xfrm>
              <a:off x="995035" y="116974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</a:rPr>
                <a:t>添加标题</a:t>
              </a:r>
            </a:p>
          </p:txBody>
        </p:sp>
        <p:sp>
          <p:nvSpPr>
            <p:cNvPr id="6" name="矩形 5"/>
            <p:cNvSpPr/>
            <p:nvPr/>
          </p:nvSpPr>
          <p:spPr>
            <a:xfrm>
              <a:off x="995035" y="512307"/>
              <a:ext cx="4786640" cy="3163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1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在此输入您的文字，在此输入您的文字。</a:t>
              </a:r>
              <a:endPara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366980" y="2405980"/>
            <a:ext cx="2872562" cy="766877"/>
            <a:chOff x="755780" y="2394306"/>
            <a:chExt cx="2872562" cy="766877"/>
          </a:xfrm>
        </p:grpSpPr>
        <p:sp>
          <p:nvSpPr>
            <p:cNvPr id="8" name="矩形 7"/>
            <p:cNvSpPr/>
            <p:nvPr/>
          </p:nvSpPr>
          <p:spPr>
            <a:xfrm>
              <a:off x="2281553" y="2394306"/>
              <a:ext cx="134678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</a:p>
          </p:txBody>
        </p:sp>
        <p:sp>
          <p:nvSpPr>
            <p:cNvPr id="9" name="矩形 8"/>
            <p:cNvSpPr/>
            <p:nvPr/>
          </p:nvSpPr>
          <p:spPr>
            <a:xfrm>
              <a:off x="755780" y="2794416"/>
              <a:ext cx="2872562" cy="3667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200000"/>
                </a:lnSpc>
              </a:pPr>
              <a:r>
                <a:rPr lang="zh-CN" altLang="en-US" sz="105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在此输入您的文字，在此输入您的文字。</a:t>
              </a:r>
              <a:endParaRPr lang="zh-CN" altLang="en-US"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366980" y="4813278"/>
            <a:ext cx="2872562" cy="766877"/>
            <a:chOff x="755780" y="2394306"/>
            <a:chExt cx="2872562" cy="766877"/>
          </a:xfrm>
        </p:grpSpPr>
        <p:sp>
          <p:nvSpPr>
            <p:cNvPr id="11" name="矩形 10"/>
            <p:cNvSpPr/>
            <p:nvPr/>
          </p:nvSpPr>
          <p:spPr>
            <a:xfrm>
              <a:off x="2281553" y="2394306"/>
              <a:ext cx="134678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</a:p>
          </p:txBody>
        </p:sp>
        <p:sp>
          <p:nvSpPr>
            <p:cNvPr id="12" name="矩形 11"/>
            <p:cNvSpPr/>
            <p:nvPr/>
          </p:nvSpPr>
          <p:spPr>
            <a:xfrm>
              <a:off x="755780" y="2794416"/>
              <a:ext cx="2872562" cy="3667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200000"/>
                </a:lnSpc>
              </a:pPr>
              <a:r>
                <a:rPr lang="zh-CN" altLang="en-US" sz="105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在此输入您的文字，在此输入您的文字。</a:t>
              </a:r>
              <a:endParaRPr lang="zh-CN" altLang="en-US"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8372644" y="2405980"/>
            <a:ext cx="2872562" cy="766877"/>
            <a:chOff x="755780" y="2394306"/>
            <a:chExt cx="2872562" cy="766877"/>
          </a:xfrm>
        </p:grpSpPr>
        <p:sp>
          <p:nvSpPr>
            <p:cNvPr id="14" name="矩形 13"/>
            <p:cNvSpPr/>
            <p:nvPr/>
          </p:nvSpPr>
          <p:spPr>
            <a:xfrm>
              <a:off x="755780" y="2394306"/>
              <a:ext cx="134678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</a:p>
          </p:txBody>
        </p:sp>
        <p:sp>
          <p:nvSpPr>
            <p:cNvPr id="15" name="矩形 14"/>
            <p:cNvSpPr/>
            <p:nvPr/>
          </p:nvSpPr>
          <p:spPr>
            <a:xfrm>
              <a:off x="755780" y="2794416"/>
              <a:ext cx="2872562" cy="3667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zh-CN" altLang="en-US" sz="105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在此输入您的文字，在此输入您的文字。</a:t>
              </a:r>
              <a:endParaRPr lang="zh-CN" altLang="en-US"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8372644" y="4813278"/>
            <a:ext cx="2872562" cy="766877"/>
            <a:chOff x="755780" y="2394306"/>
            <a:chExt cx="2872562" cy="766877"/>
          </a:xfrm>
        </p:grpSpPr>
        <p:sp>
          <p:nvSpPr>
            <p:cNvPr id="17" name="矩形 16"/>
            <p:cNvSpPr/>
            <p:nvPr/>
          </p:nvSpPr>
          <p:spPr>
            <a:xfrm>
              <a:off x="755780" y="2394306"/>
              <a:ext cx="134678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</a:p>
          </p:txBody>
        </p:sp>
        <p:sp>
          <p:nvSpPr>
            <p:cNvPr id="18" name="矩形 17"/>
            <p:cNvSpPr/>
            <p:nvPr/>
          </p:nvSpPr>
          <p:spPr>
            <a:xfrm>
              <a:off x="755780" y="2794416"/>
              <a:ext cx="2872562" cy="3667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zh-CN" altLang="en-US" sz="105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在此输入您的文字，在此输入您的文字。</a:t>
              </a:r>
              <a:endParaRPr lang="zh-CN" altLang="en-US"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28" y="1993001"/>
            <a:ext cx="4213872" cy="403896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728" y="1993001"/>
            <a:ext cx="4213872" cy="403896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93" y="266961"/>
            <a:ext cx="769957" cy="813391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1095375" y="339475"/>
            <a:ext cx="4786640" cy="711702"/>
            <a:chOff x="995035" y="116974"/>
            <a:chExt cx="4786640" cy="711702"/>
          </a:xfrm>
        </p:grpSpPr>
        <p:sp>
          <p:nvSpPr>
            <p:cNvPr id="22" name="文本框 21"/>
            <p:cNvSpPr txBox="1"/>
            <p:nvPr/>
          </p:nvSpPr>
          <p:spPr>
            <a:xfrm>
              <a:off x="995035" y="116974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</a:rPr>
                <a:t>添加标题</a:t>
              </a:r>
            </a:p>
          </p:txBody>
        </p:sp>
        <p:sp>
          <p:nvSpPr>
            <p:cNvPr id="23" name="矩形 22"/>
            <p:cNvSpPr/>
            <p:nvPr/>
          </p:nvSpPr>
          <p:spPr>
            <a:xfrm>
              <a:off x="995035" y="512307"/>
              <a:ext cx="4786640" cy="3163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1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在此输入您的文字，在此输入您的文字。</a:t>
              </a:r>
              <a:endPara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257300" y="4459630"/>
            <a:ext cx="2872562" cy="1361177"/>
            <a:chOff x="1257300" y="4459630"/>
            <a:chExt cx="2872562" cy="1361177"/>
          </a:xfrm>
        </p:grpSpPr>
        <p:grpSp>
          <p:nvGrpSpPr>
            <p:cNvPr id="2" name="组合 1"/>
            <p:cNvGrpSpPr/>
            <p:nvPr/>
          </p:nvGrpSpPr>
          <p:grpSpPr>
            <a:xfrm>
              <a:off x="1257300" y="5053930"/>
              <a:ext cx="2872562" cy="766877"/>
              <a:chOff x="1257300" y="5053930"/>
              <a:chExt cx="2872562" cy="766877"/>
            </a:xfrm>
          </p:grpSpPr>
          <p:sp>
            <p:nvSpPr>
              <p:cNvPr id="8" name="矩形 7"/>
              <p:cNvSpPr/>
              <p:nvPr/>
            </p:nvSpPr>
            <p:spPr>
              <a:xfrm>
                <a:off x="1257300" y="5053930"/>
                <a:ext cx="1346789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sz="20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添加标题</a:t>
                </a:r>
              </a:p>
            </p:txBody>
          </p:sp>
          <p:sp>
            <p:nvSpPr>
              <p:cNvPr id="9" name="矩形 8"/>
              <p:cNvSpPr/>
              <p:nvPr/>
            </p:nvSpPr>
            <p:spPr>
              <a:xfrm>
                <a:off x="1257300" y="5454040"/>
                <a:ext cx="2872562" cy="3667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zh-CN" altLang="en-US" sz="105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在此输入您的文字，在此输入您的文字。</a:t>
                </a:r>
                <a:endParaRPr lang="zh-CN" altLang="en-US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3" name="文本框 2"/>
            <p:cNvSpPr txBox="1"/>
            <p:nvPr/>
          </p:nvSpPr>
          <p:spPr>
            <a:xfrm>
              <a:off x="1274126" y="4459630"/>
              <a:ext cx="691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b="1" dirty="0">
                  <a:solidFill>
                    <a:srgbClr val="F77E09"/>
                  </a:solidFill>
                </a:rPr>
                <a:t>01</a:t>
              </a:r>
              <a:endParaRPr lang="zh-CN" altLang="en-US" sz="3200" b="1" dirty="0">
                <a:solidFill>
                  <a:srgbClr val="F77E09"/>
                </a:solidFill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7439025" y="4459630"/>
            <a:ext cx="2872562" cy="1351652"/>
            <a:chOff x="7439025" y="4459630"/>
            <a:chExt cx="2872562" cy="1351652"/>
          </a:xfrm>
        </p:grpSpPr>
        <p:grpSp>
          <p:nvGrpSpPr>
            <p:cNvPr id="11" name="组合 10"/>
            <p:cNvGrpSpPr/>
            <p:nvPr/>
          </p:nvGrpSpPr>
          <p:grpSpPr>
            <a:xfrm>
              <a:off x="7439025" y="5044405"/>
              <a:ext cx="2872562" cy="766877"/>
              <a:chOff x="1257300" y="5053930"/>
              <a:chExt cx="2872562" cy="766877"/>
            </a:xfrm>
          </p:grpSpPr>
          <p:sp>
            <p:nvSpPr>
              <p:cNvPr id="12" name="矩形 11"/>
              <p:cNvSpPr/>
              <p:nvPr/>
            </p:nvSpPr>
            <p:spPr>
              <a:xfrm>
                <a:off x="1257300" y="5053930"/>
                <a:ext cx="1346789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sz="20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添加标题</a:t>
                </a:r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1257300" y="5454040"/>
                <a:ext cx="2872562" cy="3667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zh-CN" altLang="en-US" sz="105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在此输入您的文字，在此输入您的文字。</a:t>
                </a:r>
                <a:endParaRPr lang="zh-CN" altLang="en-US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5" name="文本框 14"/>
            <p:cNvSpPr txBox="1"/>
            <p:nvPr/>
          </p:nvSpPr>
          <p:spPr>
            <a:xfrm>
              <a:off x="7439025" y="4459630"/>
              <a:ext cx="691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b="1" dirty="0">
                  <a:solidFill>
                    <a:srgbClr val="F77E09"/>
                  </a:solidFill>
                </a:rPr>
                <a:t>02</a:t>
              </a:r>
              <a:endParaRPr lang="zh-CN" altLang="en-US" sz="3200" b="1" dirty="0">
                <a:solidFill>
                  <a:srgbClr val="F77E09"/>
                </a:solidFill>
              </a:endParaRPr>
            </a:p>
          </p:txBody>
        </p: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93" y="266961"/>
            <a:ext cx="769957" cy="813391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1095375" y="339475"/>
            <a:ext cx="4786640" cy="711702"/>
            <a:chOff x="995035" y="116974"/>
            <a:chExt cx="4786640" cy="711702"/>
          </a:xfrm>
        </p:grpSpPr>
        <p:sp>
          <p:nvSpPr>
            <p:cNvPr id="4" name="文本框 3"/>
            <p:cNvSpPr txBox="1"/>
            <p:nvPr/>
          </p:nvSpPr>
          <p:spPr>
            <a:xfrm>
              <a:off x="995035" y="116974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</a:rPr>
                <a:t>添加标题</a:t>
              </a:r>
            </a:p>
          </p:txBody>
        </p:sp>
        <p:sp>
          <p:nvSpPr>
            <p:cNvPr id="5" name="矩形 4"/>
            <p:cNvSpPr/>
            <p:nvPr/>
          </p:nvSpPr>
          <p:spPr>
            <a:xfrm>
              <a:off x="995035" y="512307"/>
              <a:ext cx="4786640" cy="3163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1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在此输入您的文字，在此输入您的文字。</a:t>
              </a:r>
              <a:endPara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6" name="右箭头 5"/>
          <p:cNvSpPr/>
          <p:nvPr/>
        </p:nvSpPr>
        <p:spPr>
          <a:xfrm rot="18900000">
            <a:off x="5165660" y="3054068"/>
            <a:ext cx="401216" cy="298579"/>
          </a:xfrm>
          <a:prstGeom prst="rightArrow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7" name="右箭头 6"/>
          <p:cNvSpPr/>
          <p:nvPr/>
        </p:nvSpPr>
        <p:spPr>
          <a:xfrm rot="13500000">
            <a:off x="5165659" y="4598439"/>
            <a:ext cx="401216" cy="298579"/>
          </a:xfrm>
          <a:prstGeom prst="rightArrow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右箭头 7"/>
          <p:cNvSpPr/>
          <p:nvPr/>
        </p:nvSpPr>
        <p:spPr>
          <a:xfrm rot="2700000">
            <a:off x="6686703" y="3054068"/>
            <a:ext cx="401216" cy="298579"/>
          </a:xfrm>
          <a:prstGeom prst="rightArrow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9" name="右箭头 8"/>
          <p:cNvSpPr/>
          <p:nvPr/>
        </p:nvSpPr>
        <p:spPr>
          <a:xfrm rot="8100000">
            <a:off x="6686702" y="4598438"/>
            <a:ext cx="401216" cy="298579"/>
          </a:xfrm>
          <a:prstGeom prst="rightArrow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8722417" y="2230694"/>
            <a:ext cx="2832151" cy="659393"/>
            <a:chOff x="1451573" y="1728371"/>
            <a:chExt cx="2832151" cy="659393"/>
          </a:xfrm>
        </p:grpSpPr>
        <p:sp>
          <p:nvSpPr>
            <p:cNvPr id="11" name="矩形 10"/>
            <p:cNvSpPr/>
            <p:nvPr/>
          </p:nvSpPr>
          <p:spPr>
            <a:xfrm>
              <a:off x="1451573" y="1728371"/>
              <a:ext cx="134678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</a:p>
          </p:txBody>
        </p:sp>
        <p:sp>
          <p:nvSpPr>
            <p:cNvPr id="12" name="矩形 11"/>
            <p:cNvSpPr/>
            <p:nvPr/>
          </p:nvSpPr>
          <p:spPr>
            <a:xfrm>
              <a:off x="1451574" y="2081590"/>
              <a:ext cx="2832150" cy="3061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05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在此输入您的文字，在此输入您的文字。</a:t>
              </a:r>
              <a:endParaRPr lang="zh-CN" altLang="en-US"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8722417" y="4814312"/>
            <a:ext cx="2832151" cy="659393"/>
            <a:chOff x="1451573" y="1728371"/>
            <a:chExt cx="2832151" cy="659393"/>
          </a:xfrm>
        </p:grpSpPr>
        <p:sp>
          <p:nvSpPr>
            <p:cNvPr id="14" name="矩形 13"/>
            <p:cNvSpPr/>
            <p:nvPr/>
          </p:nvSpPr>
          <p:spPr>
            <a:xfrm>
              <a:off x="1451573" y="1728371"/>
              <a:ext cx="134678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</a:p>
          </p:txBody>
        </p:sp>
        <p:sp>
          <p:nvSpPr>
            <p:cNvPr id="15" name="矩形 14"/>
            <p:cNvSpPr/>
            <p:nvPr/>
          </p:nvSpPr>
          <p:spPr>
            <a:xfrm>
              <a:off x="1451574" y="2081590"/>
              <a:ext cx="2832150" cy="3061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05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在此输入您的文字，在此输入您的文字。</a:t>
              </a:r>
              <a:endParaRPr lang="zh-CN" altLang="en-US"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465592" y="2230694"/>
            <a:ext cx="2832150" cy="659393"/>
            <a:chOff x="1451574" y="1728371"/>
            <a:chExt cx="2832150" cy="659393"/>
          </a:xfrm>
        </p:grpSpPr>
        <p:sp>
          <p:nvSpPr>
            <p:cNvPr id="17" name="矩形 16"/>
            <p:cNvSpPr/>
            <p:nvPr/>
          </p:nvSpPr>
          <p:spPr>
            <a:xfrm>
              <a:off x="2936935" y="1728371"/>
              <a:ext cx="134678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</a:p>
          </p:txBody>
        </p:sp>
        <p:sp>
          <p:nvSpPr>
            <p:cNvPr id="18" name="矩形 17"/>
            <p:cNvSpPr/>
            <p:nvPr/>
          </p:nvSpPr>
          <p:spPr>
            <a:xfrm>
              <a:off x="1451574" y="2081590"/>
              <a:ext cx="2832150" cy="3061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05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在此输入您的文字，在此输入您的文字。</a:t>
              </a:r>
              <a:endParaRPr lang="zh-CN" altLang="en-US"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465592" y="4814312"/>
            <a:ext cx="2832150" cy="659393"/>
            <a:chOff x="1451574" y="1728371"/>
            <a:chExt cx="2832150" cy="659393"/>
          </a:xfrm>
        </p:grpSpPr>
        <p:sp>
          <p:nvSpPr>
            <p:cNvPr id="20" name="矩形 19"/>
            <p:cNvSpPr/>
            <p:nvPr/>
          </p:nvSpPr>
          <p:spPr>
            <a:xfrm>
              <a:off x="2936935" y="1728371"/>
              <a:ext cx="134678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</a:p>
          </p:txBody>
        </p:sp>
        <p:sp>
          <p:nvSpPr>
            <p:cNvPr id="21" name="矩形 20"/>
            <p:cNvSpPr/>
            <p:nvPr/>
          </p:nvSpPr>
          <p:spPr>
            <a:xfrm>
              <a:off x="1451574" y="2081590"/>
              <a:ext cx="2832150" cy="3061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05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在此输入您的文字，在此输入您的文字。</a:t>
              </a:r>
              <a:endParaRPr lang="zh-CN" altLang="en-US"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4293248" y="3450772"/>
            <a:ext cx="1073020" cy="1073020"/>
            <a:chOff x="4236098" y="3298372"/>
            <a:chExt cx="1073020" cy="1073020"/>
          </a:xfrm>
        </p:grpSpPr>
        <p:sp>
          <p:nvSpPr>
            <p:cNvPr id="23" name="椭圆 22"/>
            <p:cNvSpPr/>
            <p:nvPr/>
          </p:nvSpPr>
          <p:spPr>
            <a:xfrm>
              <a:off x="4236098" y="3298372"/>
              <a:ext cx="1073020" cy="107302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4" name="umbrella_128839"/>
            <p:cNvSpPr>
              <a:spLocks noChangeAspect="1"/>
            </p:cNvSpPr>
            <p:nvPr/>
          </p:nvSpPr>
          <p:spPr bwMode="auto">
            <a:xfrm>
              <a:off x="4595456" y="3604129"/>
              <a:ext cx="354304" cy="461506"/>
            </a:xfrm>
            <a:custGeom>
              <a:avLst/>
              <a:gdLst>
                <a:gd name="connsiteX0" fmla="*/ 212974 w 466437"/>
                <a:gd name="connsiteY0" fmla="*/ 388180 h 607568"/>
                <a:gd name="connsiteX1" fmla="*/ 233258 w 466437"/>
                <a:gd name="connsiteY1" fmla="*/ 394931 h 607568"/>
                <a:gd name="connsiteX2" fmla="*/ 253541 w 466437"/>
                <a:gd name="connsiteY2" fmla="*/ 388180 h 607568"/>
                <a:gd name="connsiteX3" fmla="*/ 253541 w 466437"/>
                <a:gd name="connsiteY3" fmla="*/ 543286 h 607568"/>
                <a:gd name="connsiteX4" fmla="*/ 189156 w 466437"/>
                <a:gd name="connsiteY4" fmla="*/ 607568 h 607568"/>
                <a:gd name="connsiteX5" fmla="*/ 124618 w 466437"/>
                <a:gd name="connsiteY5" fmla="*/ 543286 h 607568"/>
                <a:gd name="connsiteX6" fmla="*/ 144901 w 466437"/>
                <a:gd name="connsiteY6" fmla="*/ 523035 h 607568"/>
                <a:gd name="connsiteX7" fmla="*/ 165185 w 466437"/>
                <a:gd name="connsiteY7" fmla="*/ 543286 h 607568"/>
                <a:gd name="connsiteX8" fmla="*/ 189156 w 466437"/>
                <a:gd name="connsiteY8" fmla="*/ 567066 h 607568"/>
                <a:gd name="connsiteX9" fmla="*/ 212974 w 466437"/>
                <a:gd name="connsiteY9" fmla="*/ 543286 h 607568"/>
                <a:gd name="connsiteX10" fmla="*/ 233218 w 466437"/>
                <a:gd name="connsiteY10" fmla="*/ 52007 h 607568"/>
                <a:gd name="connsiteX11" fmla="*/ 466437 w 466437"/>
                <a:gd name="connsiteY11" fmla="*/ 284898 h 607568"/>
                <a:gd name="connsiteX12" fmla="*/ 466437 w 466437"/>
                <a:gd name="connsiteY12" fmla="*/ 360533 h 607568"/>
                <a:gd name="connsiteX13" fmla="*/ 460445 w 466437"/>
                <a:gd name="connsiteY13" fmla="*/ 366517 h 607568"/>
                <a:gd name="connsiteX14" fmla="*/ 454300 w 466437"/>
                <a:gd name="connsiteY14" fmla="*/ 360533 h 607568"/>
                <a:gd name="connsiteX15" fmla="*/ 403600 w 466437"/>
                <a:gd name="connsiteY15" fmla="*/ 309905 h 607568"/>
                <a:gd name="connsiteX16" fmla="*/ 352900 w 466437"/>
                <a:gd name="connsiteY16" fmla="*/ 360533 h 607568"/>
                <a:gd name="connsiteX17" fmla="*/ 346755 w 466437"/>
                <a:gd name="connsiteY17" fmla="*/ 366517 h 607568"/>
                <a:gd name="connsiteX18" fmla="*/ 340763 w 466437"/>
                <a:gd name="connsiteY18" fmla="*/ 360533 h 607568"/>
                <a:gd name="connsiteX19" fmla="*/ 290064 w 466437"/>
                <a:gd name="connsiteY19" fmla="*/ 309905 h 607568"/>
                <a:gd name="connsiteX20" fmla="*/ 239364 w 466437"/>
                <a:gd name="connsiteY20" fmla="*/ 360533 h 607568"/>
                <a:gd name="connsiteX21" fmla="*/ 233218 w 466437"/>
                <a:gd name="connsiteY21" fmla="*/ 366517 h 607568"/>
                <a:gd name="connsiteX22" fmla="*/ 227073 w 466437"/>
                <a:gd name="connsiteY22" fmla="*/ 360533 h 607568"/>
                <a:gd name="connsiteX23" fmla="*/ 176373 w 466437"/>
                <a:gd name="connsiteY23" fmla="*/ 309905 h 607568"/>
                <a:gd name="connsiteX24" fmla="*/ 125674 w 466437"/>
                <a:gd name="connsiteY24" fmla="*/ 360533 h 607568"/>
                <a:gd name="connsiteX25" fmla="*/ 119682 w 466437"/>
                <a:gd name="connsiteY25" fmla="*/ 366517 h 607568"/>
                <a:gd name="connsiteX26" fmla="*/ 113537 w 466437"/>
                <a:gd name="connsiteY26" fmla="*/ 360533 h 607568"/>
                <a:gd name="connsiteX27" fmla="*/ 62837 w 466437"/>
                <a:gd name="connsiteY27" fmla="*/ 309905 h 607568"/>
                <a:gd name="connsiteX28" fmla="*/ 12137 w 466437"/>
                <a:gd name="connsiteY28" fmla="*/ 360533 h 607568"/>
                <a:gd name="connsiteX29" fmla="*/ 5992 w 466437"/>
                <a:gd name="connsiteY29" fmla="*/ 366517 h 607568"/>
                <a:gd name="connsiteX30" fmla="*/ 0 w 466437"/>
                <a:gd name="connsiteY30" fmla="*/ 360533 h 607568"/>
                <a:gd name="connsiteX31" fmla="*/ 0 w 466437"/>
                <a:gd name="connsiteY31" fmla="*/ 284898 h 607568"/>
                <a:gd name="connsiteX32" fmla="*/ 233218 w 466437"/>
                <a:gd name="connsiteY32" fmla="*/ 52007 h 607568"/>
                <a:gd name="connsiteX33" fmla="*/ 233254 w 466437"/>
                <a:gd name="connsiteY33" fmla="*/ 0 h 607568"/>
                <a:gd name="connsiteX34" fmla="*/ 253541 w 466437"/>
                <a:gd name="connsiteY34" fmla="*/ 20270 h 607568"/>
                <a:gd name="connsiteX35" fmla="*/ 253541 w 466437"/>
                <a:gd name="connsiteY35" fmla="*/ 24416 h 607568"/>
                <a:gd name="connsiteX36" fmla="*/ 233254 w 466437"/>
                <a:gd name="connsiteY36" fmla="*/ 23648 h 607568"/>
                <a:gd name="connsiteX37" fmla="*/ 212966 w 466437"/>
                <a:gd name="connsiteY37" fmla="*/ 24416 h 607568"/>
                <a:gd name="connsiteX38" fmla="*/ 212966 w 466437"/>
                <a:gd name="connsiteY38" fmla="*/ 20270 h 607568"/>
                <a:gd name="connsiteX39" fmla="*/ 233254 w 466437"/>
                <a:gd name="connsiteY39" fmla="*/ 0 h 607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66437" h="607568">
                  <a:moveTo>
                    <a:pt x="212974" y="388180"/>
                  </a:moveTo>
                  <a:cubicBezTo>
                    <a:pt x="218660" y="392323"/>
                    <a:pt x="225728" y="394931"/>
                    <a:pt x="233258" y="394931"/>
                  </a:cubicBezTo>
                  <a:cubicBezTo>
                    <a:pt x="240787" y="394931"/>
                    <a:pt x="247855" y="392323"/>
                    <a:pt x="253541" y="388180"/>
                  </a:cubicBezTo>
                  <a:lnTo>
                    <a:pt x="253541" y="543286"/>
                  </a:lnTo>
                  <a:cubicBezTo>
                    <a:pt x="253541" y="578726"/>
                    <a:pt x="224652" y="607568"/>
                    <a:pt x="189156" y="607568"/>
                  </a:cubicBezTo>
                  <a:cubicBezTo>
                    <a:pt x="153507" y="607568"/>
                    <a:pt x="124618" y="578726"/>
                    <a:pt x="124618" y="543286"/>
                  </a:cubicBezTo>
                  <a:cubicBezTo>
                    <a:pt x="124618" y="532086"/>
                    <a:pt x="133684" y="523035"/>
                    <a:pt x="144901" y="523035"/>
                  </a:cubicBezTo>
                  <a:cubicBezTo>
                    <a:pt x="156119" y="523035"/>
                    <a:pt x="165185" y="532086"/>
                    <a:pt x="165185" y="543286"/>
                  </a:cubicBezTo>
                  <a:cubicBezTo>
                    <a:pt x="165185" y="556480"/>
                    <a:pt x="175941" y="567066"/>
                    <a:pt x="189156" y="567066"/>
                  </a:cubicBezTo>
                  <a:cubicBezTo>
                    <a:pt x="202218" y="567066"/>
                    <a:pt x="212974" y="556480"/>
                    <a:pt x="212974" y="543286"/>
                  </a:cubicBezTo>
                  <a:close/>
                  <a:moveTo>
                    <a:pt x="233218" y="52007"/>
                  </a:moveTo>
                  <a:cubicBezTo>
                    <a:pt x="361811" y="52007"/>
                    <a:pt x="466437" y="156485"/>
                    <a:pt x="466437" y="284898"/>
                  </a:cubicBezTo>
                  <a:lnTo>
                    <a:pt x="466437" y="360533"/>
                  </a:lnTo>
                  <a:cubicBezTo>
                    <a:pt x="466437" y="363755"/>
                    <a:pt x="463672" y="366517"/>
                    <a:pt x="460445" y="366517"/>
                  </a:cubicBezTo>
                  <a:cubicBezTo>
                    <a:pt x="457065" y="366517"/>
                    <a:pt x="454300" y="363755"/>
                    <a:pt x="454300" y="360533"/>
                  </a:cubicBezTo>
                  <a:cubicBezTo>
                    <a:pt x="454300" y="332611"/>
                    <a:pt x="431562" y="309905"/>
                    <a:pt x="403600" y="309905"/>
                  </a:cubicBezTo>
                  <a:cubicBezTo>
                    <a:pt x="375638" y="309905"/>
                    <a:pt x="352900" y="332611"/>
                    <a:pt x="352900" y="360533"/>
                  </a:cubicBezTo>
                  <a:cubicBezTo>
                    <a:pt x="352900" y="363755"/>
                    <a:pt x="350135" y="366517"/>
                    <a:pt x="346755" y="366517"/>
                  </a:cubicBezTo>
                  <a:cubicBezTo>
                    <a:pt x="343375" y="366517"/>
                    <a:pt x="340763" y="363755"/>
                    <a:pt x="340763" y="360533"/>
                  </a:cubicBezTo>
                  <a:cubicBezTo>
                    <a:pt x="340763" y="332611"/>
                    <a:pt x="318025" y="309905"/>
                    <a:pt x="290064" y="309905"/>
                  </a:cubicBezTo>
                  <a:cubicBezTo>
                    <a:pt x="262102" y="309905"/>
                    <a:pt x="239364" y="332611"/>
                    <a:pt x="239364" y="360533"/>
                  </a:cubicBezTo>
                  <a:cubicBezTo>
                    <a:pt x="239364" y="363755"/>
                    <a:pt x="236598" y="366517"/>
                    <a:pt x="233218" y="366517"/>
                  </a:cubicBezTo>
                  <a:cubicBezTo>
                    <a:pt x="229839" y="366517"/>
                    <a:pt x="227073" y="363755"/>
                    <a:pt x="227073" y="360533"/>
                  </a:cubicBezTo>
                  <a:cubicBezTo>
                    <a:pt x="227073" y="332611"/>
                    <a:pt x="204335" y="309905"/>
                    <a:pt x="176373" y="309905"/>
                  </a:cubicBezTo>
                  <a:cubicBezTo>
                    <a:pt x="148412" y="309905"/>
                    <a:pt x="125674" y="332611"/>
                    <a:pt x="125674" y="360533"/>
                  </a:cubicBezTo>
                  <a:cubicBezTo>
                    <a:pt x="125674" y="363755"/>
                    <a:pt x="123062" y="366517"/>
                    <a:pt x="119682" y="366517"/>
                  </a:cubicBezTo>
                  <a:cubicBezTo>
                    <a:pt x="116302" y="366517"/>
                    <a:pt x="113537" y="363755"/>
                    <a:pt x="113537" y="360533"/>
                  </a:cubicBezTo>
                  <a:cubicBezTo>
                    <a:pt x="113537" y="332611"/>
                    <a:pt x="90799" y="309905"/>
                    <a:pt x="62837" y="309905"/>
                  </a:cubicBezTo>
                  <a:cubicBezTo>
                    <a:pt x="34875" y="309905"/>
                    <a:pt x="12137" y="332611"/>
                    <a:pt x="12137" y="360533"/>
                  </a:cubicBezTo>
                  <a:cubicBezTo>
                    <a:pt x="12137" y="363755"/>
                    <a:pt x="9372" y="366517"/>
                    <a:pt x="5992" y="366517"/>
                  </a:cubicBezTo>
                  <a:cubicBezTo>
                    <a:pt x="2765" y="366517"/>
                    <a:pt x="0" y="363755"/>
                    <a:pt x="0" y="360533"/>
                  </a:cubicBezTo>
                  <a:lnTo>
                    <a:pt x="0" y="284898"/>
                  </a:lnTo>
                  <a:cubicBezTo>
                    <a:pt x="0" y="156485"/>
                    <a:pt x="104626" y="52007"/>
                    <a:pt x="233218" y="52007"/>
                  </a:cubicBezTo>
                  <a:close/>
                  <a:moveTo>
                    <a:pt x="233254" y="0"/>
                  </a:moveTo>
                  <a:cubicBezTo>
                    <a:pt x="244473" y="0"/>
                    <a:pt x="253541" y="9060"/>
                    <a:pt x="253541" y="20270"/>
                  </a:cubicBezTo>
                  <a:lnTo>
                    <a:pt x="253541" y="24416"/>
                  </a:lnTo>
                  <a:cubicBezTo>
                    <a:pt x="246778" y="23955"/>
                    <a:pt x="240016" y="23648"/>
                    <a:pt x="233254" y="23648"/>
                  </a:cubicBezTo>
                  <a:cubicBezTo>
                    <a:pt x="226491" y="23648"/>
                    <a:pt x="219728" y="23955"/>
                    <a:pt x="212966" y="24416"/>
                  </a:cubicBezTo>
                  <a:lnTo>
                    <a:pt x="212966" y="20270"/>
                  </a:lnTo>
                  <a:cubicBezTo>
                    <a:pt x="212966" y="9060"/>
                    <a:pt x="222034" y="0"/>
                    <a:pt x="23325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grpSp>
        <p:nvGrpSpPr>
          <p:cNvPr id="25" name="组合 24"/>
          <p:cNvGrpSpPr/>
          <p:nvPr/>
        </p:nvGrpSpPr>
        <p:grpSpPr>
          <a:xfrm>
            <a:off x="5548215" y="4659087"/>
            <a:ext cx="1073020" cy="1073020"/>
            <a:chOff x="5491065" y="4506687"/>
            <a:chExt cx="1073020" cy="1073020"/>
          </a:xfrm>
        </p:grpSpPr>
        <p:sp>
          <p:nvSpPr>
            <p:cNvPr id="26" name="椭圆 25"/>
            <p:cNvSpPr/>
            <p:nvPr/>
          </p:nvSpPr>
          <p:spPr>
            <a:xfrm>
              <a:off x="5491065" y="4506687"/>
              <a:ext cx="1073020" cy="107302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7" name="turkish-cezve_265449"/>
            <p:cNvSpPr>
              <a:spLocks noChangeAspect="1"/>
            </p:cNvSpPr>
            <p:nvPr/>
          </p:nvSpPr>
          <p:spPr bwMode="auto">
            <a:xfrm>
              <a:off x="5865606" y="4842743"/>
              <a:ext cx="461506" cy="428010"/>
            </a:xfrm>
            <a:custGeom>
              <a:avLst/>
              <a:gdLst>
                <a:gd name="connsiteX0" fmla="*/ 100206 w 607639"/>
                <a:gd name="connsiteY0" fmla="*/ 165688 h 563536"/>
                <a:gd name="connsiteX1" fmla="*/ 118903 w 607639"/>
                <a:gd name="connsiteY1" fmla="*/ 172441 h 563536"/>
                <a:gd name="connsiteX2" fmla="*/ 73052 w 607639"/>
                <a:gd name="connsiteY2" fmla="*/ 480245 h 563536"/>
                <a:gd name="connsiteX3" fmla="*/ 53109 w 607639"/>
                <a:gd name="connsiteY3" fmla="*/ 481045 h 563536"/>
                <a:gd name="connsiteX4" fmla="*/ 100206 w 607639"/>
                <a:gd name="connsiteY4" fmla="*/ 165688 h 563536"/>
                <a:gd name="connsiteX5" fmla="*/ 275558 w 607639"/>
                <a:gd name="connsiteY5" fmla="*/ 112693 h 563536"/>
                <a:gd name="connsiteX6" fmla="*/ 302091 w 607639"/>
                <a:gd name="connsiteY6" fmla="*/ 112693 h 563536"/>
                <a:gd name="connsiteX7" fmla="*/ 302091 w 607639"/>
                <a:gd name="connsiteY7" fmla="*/ 132592 h 563536"/>
                <a:gd name="connsiteX8" fmla="*/ 275558 w 607639"/>
                <a:gd name="connsiteY8" fmla="*/ 132592 h 563536"/>
                <a:gd name="connsiteX9" fmla="*/ 229126 w 607639"/>
                <a:gd name="connsiteY9" fmla="*/ 112693 h 563536"/>
                <a:gd name="connsiteX10" fmla="*/ 255588 w 607639"/>
                <a:gd name="connsiteY10" fmla="*/ 112693 h 563536"/>
                <a:gd name="connsiteX11" fmla="*/ 255588 w 607639"/>
                <a:gd name="connsiteY11" fmla="*/ 132592 h 563536"/>
                <a:gd name="connsiteX12" fmla="*/ 229126 w 607639"/>
                <a:gd name="connsiteY12" fmla="*/ 132592 h 563536"/>
                <a:gd name="connsiteX13" fmla="*/ 568833 w 607639"/>
                <a:gd name="connsiteY13" fmla="*/ 95271 h 563536"/>
                <a:gd name="connsiteX14" fmla="*/ 357267 w 607639"/>
                <a:gd name="connsiteY14" fmla="*/ 167701 h 563536"/>
                <a:gd name="connsiteX15" fmla="*/ 365189 w 607639"/>
                <a:gd name="connsiteY15" fmla="*/ 201295 h 563536"/>
                <a:gd name="connsiteX16" fmla="*/ 580938 w 607639"/>
                <a:gd name="connsiteY16" fmla="*/ 123532 h 563536"/>
                <a:gd name="connsiteX17" fmla="*/ 165995 w 607639"/>
                <a:gd name="connsiteY17" fmla="*/ 19907 h 563536"/>
                <a:gd name="connsiteX18" fmla="*/ 165995 w 607639"/>
                <a:gd name="connsiteY18" fmla="*/ 59633 h 563536"/>
                <a:gd name="connsiteX19" fmla="*/ 219131 w 607639"/>
                <a:gd name="connsiteY19" fmla="*/ 59633 h 563536"/>
                <a:gd name="connsiteX20" fmla="*/ 219131 w 607639"/>
                <a:gd name="connsiteY20" fmla="*/ 19907 h 563536"/>
                <a:gd name="connsiteX21" fmla="*/ 43968 w 607639"/>
                <a:gd name="connsiteY21" fmla="*/ 19907 h 563536"/>
                <a:gd name="connsiteX22" fmla="*/ 76811 w 607639"/>
                <a:gd name="connsiteY22" fmla="*/ 112689 h 563536"/>
                <a:gd name="connsiteX23" fmla="*/ 209162 w 607639"/>
                <a:gd name="connsiteY23" fmla="*/ 112689 h 563536"/>
                <a:gd name="connsiteX24" fmla="*/ 209162 w 607639"/>
                <a:gd name="connsiteY24" fmla="*/ 132597 h 563536"/>
                <a:gd name="connsiteX25" fmla="*/ 77345 w 607639"/>
                <a:gd name="connsiteY25" fmla="*/ 132597 h 563536"/>
                <a:gd name="connsiteX26" fmla="*/ 19937 w 607639"/>
                <a:gd name="connsiteY26" fmla="*/ 493594 h 563536"/>
                <a:gd name="connsiteX27" fmla="*/ 202487 w 607639"/>
                <a:gd name="connsiteY27" fmla="*/ 543629 h 563536"/>
                <a:gd name="connsiteX28" fmla="*/ 385126 w 607639"/>
                <a:gd name="connsiteY28" fmla="*/ 493594 h 563536"/>
                <a:gd name="connsiteX29" fmla="*/ 348189 w 607639"/>
                <a:gd name="connsiteY29" fmla="*/ 216669 h 563536"/>
                <a:gd name="connsiteX30" fmla="*/ 335728 w 607639"/>
                <a:gd name="connsiteY30" fmla="*/ 163613 h 563536"/>
                <a:gd name="connsiteX31" fmla="*/ 325671 w 607639"/>
                <a:gd name="connsiteY31" fmla="*/ 125309 h 563536"/>
                <a:gd name="connsiteX32" fmla="*/ 324869 w 607639"/>
                <a:gd name="connsiteY32" fmla="*/ 122288 h 563536"/>
                <a:gd name="connsiteX33" fmla="*/ 361095 w 607639"/>
                <a:gd name="connsiteY33" fmla="*/ 19907 h 563536"/>
                <a:gd name="connsiteX34" fmla="*/ 239068 w 607639"/>
                <a:gd name="connsiteY34" fmla="*/ 19907 h 563536"/>
                <a:gd name="connsiteX35" fmla="*/ 239068 w 607639"/>
                <a:gd name="connsiteY35" fmla="*/ 79540 h 563536"/>
                <a:gd name="connsiteX36" fmla="*/ 146057 w 607639"/>
                <a:gd name="connsiteY36" fmla="*/ 79540 h 563536"/>
                <a:gd name="connsiteX37" fmla="*/ 146057 w 607639"/>
                <a:gd name="connsiteY37" fmla="*/ 19907 h 563536"/>
                <a:gd name="connsiteX38" fmla="*/ 15754 w 607639"/>
                <a:gd name="connsiteY38" fmla="*/ 0 h 563536"/>
                <a:gd name="connsiteX39" fmla="*/ 389220 w 607639"/>
                <a:gd name="connsiteY39" fmla="*/ 0 h 563536"/>
                <a:gd name="connsiteX40" fmla="*/ 345786 w 607639"/>
                <a:gd name="connsiteY40" fmla="*/ 122999 h 563536"/>
                <a:gd name="connsiteX41" fmla="*/ 352372 w 607639"/>
                <a:gd name="connsiteY41" fmla="*/ 148327 h 563536"/>
                <a:gd name="connsiteX42" fmla="*/ 579870 w 607639"/>
                <a:gd name="connsiteY42" fmla="*/ 70475 h 563536"/>
                <a:gd name="connsiteX43" fmla="*/ 607639 w 607639"/>
                <a:gd name="connsiteY43" fmla="*/ 135085 h 563536"/>
                <a:gd name="connsiteX44" fmla="*/ 369550 w 607639"/>
                <a:gd name="connsiteY44" fmla="*/ 220935 h 563536"/>
                <a:gd name="connsiteX45" fmla="*/ 405063 w 607639"/>
                <a:gd name="connsiteY45" fmla="*/ 493949 h 563536"/>
                <a:gd name="connsiteX46" fmla="*/ 376315 w 607639"/>
                <a:gd name="connsiteY46" fmla="*/ 532164 h 563536"/>
                <a:gd name="connsiteX47" fmla="*/ 202487 w 607639"/>
                <a:gd name="connsiteY47" fmla="*/ 563536 h 563536"/>
                <a:gd name="connsiteX48" fmla="*/ 28748 w 607639"/>
                <a:gd name="connsiteY48" fmla="*/ 532164 h 563536"/>
                <a:gd name="connsiteX49" fmla="*/ 0 w 607639"/>
                <a:gd name="connsiteY49" fmla="*/ 493949 h 563536"/>
                <a:gd name="connsiteX50" fmla="*/ 59277 w 607639"/>
                <a:gd name="connsiteY50" fmla="*/ 122999 h 563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607639" h="563536">
                  <a:moveTo>
                    <a:pt x="100206" y="165688"/>
                  </a:moveTo>
                  <a:lnTo>
                    <a:pt x="118903" y="172441"/>
                  </a:lnTo>
                  <a:cubicBezTo>
                    <a:pt x="118458" y="173952"/>
                    <a:pt x="66553" y="318524"/>
                    <a:pt x="73052" y="480245"/>
                  </a:cubicBezTo>
                  <a:lnTo>
                    <a:pt x="53109" y="481045"/>
                  </a:lnTo>
                  <a:cubicBezTo>
                    <a:pt x="46432" y="315236"/>
                    <a:pt x="99672" y="167110"/>
                    <a:pt x="100206" y="165688"/>
                  </a:cubicBezTo>
                  <a:close/>
                  <a:moveTo>
                    <a:pt x="275558" y="112693"/>
                  </a:moveTo>
                  <a:lnTo>
                    <a:pt x="302091" y="112693"/>
                  </a:lnTo>
                  <a:lnTo>
                    <a:pt x="302091" y="132592"/>
                  </a:lnTo>
                  <a:lnTo>
                    <a:pt x="275558" y="132592"/>
                  </a:lnTo>
                  <a:close/>
                  <a:moveTo>
                    <a:pt x="229126" y="112693"/>
                  </a:moveTo>
                  <a:lnTo>
                    <a:pt x="255588" y="112693"/>
                  </a:lnTo>
                  <a:lnTo>
                    <a:pt x="255588" y="132592"/>
                  </a:lnTo>
                  <a:lnTo>
                    <a:pt x="229126" y="132592"/>
                  </a:lnTo>
                  <a:close/>
                  <a:moveTo>
                    <a:pt x="568833" y="95271"/>
                  </a:moveTo>
                  <a:lnTo>
                    <a:pt x="357267" y="167701"/>
                  </a:lnTo>
                  <a:cubicBezTo>
                    <a:pt x="359849" y="178188"/>
                    <a:pt x="362519" y="189297"/>
                    <a:pt x="365189" y="201295"/>
                  </a:cubicBezTo>
                  <a:lnTo>
                    <a:pt x="580938" y="123532"/>
                  </a:lnTo>
                  <a:close/>
                  <a:moveTo>
                    <a:pt x="165995" y="19907"/>
                  </a:moveTo>
                  <a:lnTo>
                    <a:pt x="165995" y="59633"/>
                  </a:lnTo>
                  <a:lnTo>
                    <a:pt x="219131" y="59633"/>
                  </a:lnTo>
                  <a:lnTo>
                    <a:pt x="219131" y="19907"/>
                  </a:lnTo>
                  <a:close/>
                  <a:moveTo>
                    <a:pt x="43968" y="19907"/>
                  </a:moveTo>
                  <a:lnTo>
                    <a:pt x="76811" y="112689"/>
                  </a:lnTo>
                  <a:lnTo>
                    <a:pt x="209162" y="112689"/>
                  </a:lnTo>
                  <a:lnTo>
                    <a:pt x="209162" y="132597"/>
                  </a:lnTo>
                  <a:lnTo>
                    <a:pt x="77345" y="132597"/>
                  </a:lnTo>
                  <a:cubicBezTo>
                    <a:pt x="67021" y="171078"/>
                    <a:pt x="20026" y="354154"/>
                    <a:pt x="19937" y="493594"/>
                  </a:cubicBezTo>
                  <a:cubicBezTo>
                    <a:pt x="20293" y="495993"/>
                    <a:pt x="29995" y="543629"/>
                    <a:pt x="202487" y="543629"/>
                  </a:cubicBezTo>
                  <a:cubicBezTo>
                    <a:pt x="375068" y="543629"/>
                    <a:pt x="384770" y="495993"/>
                    <a:pt x="385126" y="493594"/>
                  </a:cubicBezTo>
                  <a:cubicBezTo>
                    <a:pt x="385037" y="401523"/>
                    <a:pt x="365011" y="292210"/>
                    <a:pt x="348189" y="216669"/>
                  </a:cubicBezTo>
                  <a:cubicBezTo>
                    <a:pt x="343828" y="196940"/>
                    <a:pt x="339644" y="179521"/>
                    <a:pt x="335728" y="163613"/>
                  </a:cubicBezTo>
                  <a:cubicBezTo>
                    <a:pt x="329765" y="139973"/>
                    <a:pt x="325760" y="125398"/>
                    <a:pt x="325671" y="125309"/>
                  </a:cubicBezTo>
                  <a:lnTo>
                    <a:pt x="324869" y="122288"/>
                  </a:lnTo>
                  <a:lnTo>
                    <a:pt x="361095" y="19907"/>
                  </a:lnTo>
                  <a:lnTo>
                    <a:pt x="239068" y="19907"/>
                  </a:lnTo>
                  <a:lnTo>
                    <a:pt x="239068" y="79540"/>
                  </a:lnTo>
                  <a:lnTo>
                    <a:pt x="146057" y="79540"/>
                  </a:lnTo>
                  <a:lnTo>
                    <a:pt x="146057" y="19907"/>
                  </a:lnTo>
                  <a:close/>
                  <a:moveTo>
                    <a:pt x="15754" y="0"/>
                  </a:moveTo>
                  <a:lnTo>
                    <a:pt x="389220" y="0"/>
                  </a:lnTo>
                  <a:lnTo>
                    <a:pt x="345786" y="122999"/>
                  </a:lnTo>
                  <a:cubicBezTo>
                    <a:pt x="346943" y="127353"/>
                    <a:pt x="349257" y="136152"/>
                    <a:pt x="352372" y="148327"/>
                  </a:cubicBezTo>
                  <a:lnTo>
                    <a:pt x="579870" y="70475"/>
                  </a:lnTo>
                  <a:lnTo>
                    <a:pt x="607639" y="135085"/>
                  </a:lnTo>
                  <a:lnTo>
                    <a:pt x="369550" y="220935"/>
                  </a:lnTo>
                  <a:cubicBezTo>
                    <a:pt x="386194" y="297009"/>
                    <a:pt x="405063" y="403389"/>
                    <a:pt x="405063" y="493949"/>
                  </a:cubicBezTo>
                  <a:cubicBezTo>
                    <a:pt x="405063" y="495993"/>
                    <a:pt x="404262" y="514834"/>
                    <a:pt x="376315" y="532164"/>
                  </a:cubicBezTo>
                  <a:cubicBezTo>
                    <a:pt x="342760" y="552960"/>
                    <a:pt x="284283" y="563536"/>
                    <a:pt x="202487" y="563536"/>
                  </a:cubicBezTo>
                  <a:cubicBezTo>
                    <a:pt x="120780" y="563536"/>
                    <a:pt x="62303" y="552960"/>
                    <a:pt x="28748" y="532164"/>
                  </a:cubicBezTo>
                  <a:cubicBezTo>
                    <a:pt x="801" y="514834"/>
                    <a:pt x="0" y="495993"/>
                    <a:pt x="0" y="493949"/>
                  </a:cubicBezTo>
                  <a:cubicBezTo>
                    <a:pt x="0" y="345622"/>
                    <a:pt x="51979" y="149749"/>
                    <a:pt x="59277" y="12299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grpSp>
        <p:nvGrpSpPr>
          <p:cNvPr id="28" name="组合 27"/>
          <p:cNvGrpSpPr/>
          <p:nvPr/>
        </p:nvGrpSpPr>
        <p:grpSpPr>
          <a:xfrm>
            <a:off x="6803182" y="3450772"/>
            <a:ext cx="1073020" cy="1073020"/>
            <a:chOff x="6746032" y="3298372"/>
            <a:chExt cx="1073020" cy="1073020"/>
          </a:xfrm>
        </p:grpSpPr>
        <p:sp>
          <p:nvSpPr>
            <p:cNvPr id="29" name="椭圆 28"/>
            <p:cNvSpPr/>
            <p:nvPr/>
          </p:nvSpPr>
          <p:spPr>
            <a:xfrm>
              <a:off x="6746032" y="3298372"/>
              <a:ext cx="1073020" cy="107302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0" name="wall-clock_114841"/>
            <p:cNvSpPr>
              <a:spLocks noChangeAspect="1"/>
            </p:cNvSpPr>
            <p:nvPr/>
          </p:nvSpPr>
          <p:spPr bwMode="auto">
            <a:xfrm>
              <a:off x="7051789" y="3604129"/>
              <a:ext cx="461506" cy="460810"/>
            </a:xfrm>
            <a:custGeom>
              <a:avLst/>
              <a:gdLst>
                <a:gd name="connsiteX0" fmla="*/ 186121 w 609050"/>
                <a:gd name="connsiteY0" fmla="*/ 166429 h 608133"/>
                <a:gd name="connsiteX1" fmla="*/ 195637 w 609050"/>
                <a:gd name="connsiteY1" fmla="*/ 170556 h 608133"/>
                <a:gd name="connsiteX2" fmla="*/ 307881 w 609050"/>
                <a:gd name="connsiteY2" fmla="*/ 288002 h 608133"/>
                <a:gd name="connsiteX3" fmla="*/ 421430 w 609050"/>
                <a:gd name="connsiteY3" fmla="*/ 240213 h 608133"/>
                <a:gd name="connsiteX4" fmla="*/ 439122 w 609050"/>
                <a:gd name="connsiteY4" fmla="*/ 247454 h 608133"/>
                <a:gd name="connsiteX5" fmla="*/ 431871 w 609050"/>
                <a:gd name="connsiteY5" fmla="*/ 265121 h 608133"/>
                <a:gd name="connsiteX6" fmla="*/ 309766 w 609050"/>
                <a:gd name="connsiteY6" fmla="*/ 316531 h 608133"/>
                <a:gd name="connsiteX7" fmla="*/ 304546 w 609050"/>
                <a:gd name="connsiteY7" fmla="*/ 317545 h 608133"/>
                <a:gd name="connsiteX8" fmla="*/ 294829 w 609050"/>
                <a:gd name="connsiteY8" fmla="*/ 313345 h 608133"/>
                <a:gd name="connsiteX9" fmla="*/ 176060 w 609050"/>
                <a:gd name="connsiteY9" fmla="*/ 189237 h 608133"/>
                <a:gd name="connsiteX10" fmla="*/ 176495 w 609050"/>
                <a:gd name="connsiteY10" fmla="*/ 170122 h 608133"/>
                <a:gd name="connsiteX11" fmla="*/ 186121 w 609050"/>
                <a:gd name="connsiteY11" fmla="*/ 166429 h 608133"/>
                <a:gd name="connsiteX12" fmla="*/ 291040 w 609050"/>
                <a:gd name="connsiteY12" fmla="*/ 87283 h 608133"/>
                <a:gd name="connsiteX13" fmla="*/ 87460 w 609050"/>
                <a:gd name="connsiteY13" fmla="*/ 290599 h 608133"/>
                <a:gd name="connsiteX14" fmla="*/ 128350 w 609050"/>
                <a:gd name="connsiteY14" fmla="*/ 290599 h 608133"/>
                <a:gd name="connsiteX15" fmla="*/ 141835 w 609050"/>
                <a:gd name="connsiteY15" fmla="*/ 304067 h 608133"/>
                <a:gd name="connsiteX16" fmla="*/ 128350 w 609050"/>
                <a:gd name="connsiteY16" fmla="*/ 317534 h 608133"/>
                <a:gd name="connsiteX17" fmla="*/ 87460 w 609050"/>
                <a:gd name="connsiteY17" fmla="*/ 317534 h 608133"/>
                <a:gd name="connsiteX18" fmla="*/ 291040 w 609050"/>
                <a:gd name="connsiteY18" fmla="*/ 520850 h 608133"/>
                <a:gd name="connsiteX19" fmla="*/ 291040 w 609050"/>
                <a:gd name="connsiteY19" fmla="*/ 480013 h 608133"/>
                <a:gd name="connsiteX20" fmla="*/ 304525 w 609050"/>
                <a:gd name="connsiteY20" fmla="*/ 466545 h 608133"/>
                <a:gd name="connsiteX21" fmla="*/ 318010 w 609050"/>
                <a:gd name="connsiteY21" fmla="*/ 480013 h 608133"/>
                <a:gd name="connsiteX22" fmla="*/ 318010 w 609050"/>
                <a:gd name="connsiteY22" fmla="*/ 520850 h 608133"/>
                <a:gd name="connsiteX23" fmla="*/ 521590 w 609050"/>
                <a:gd name="connsiteY23" fmla="*/ 317534 h 608133"/>
                <a:gd name="connsiteX24" fmla="*/ 480700 w 609050"/>
                <a:gd name="connsiteY24" fmla="*/ 317534 h 608133"/>
                <a:gd name="connsiteX25" fmla="*/ 467215 w 609050"/>
                <a:gd name="connsiteY25" fmla="*/ 304067 h 608133"/>
                <a:gd name="connsiteX26" fmla="*/ 480700 w 609050"/>
                <a:gd name="connsiteY26" fmla="*/ 290599 h 608133"/>
                <a:gd name="connsiteX27" fmla="*/ 521590 w 609050"/>
                <a:gd name="connsiteY27" fmla="*/ 290599 h 608133"/>
                <a:gd name="connsiteX28" fmla="*/ 318010 w 609050"/>
                <a:gd name="connsiteY28" fmla="*/ 87283 h 608133"/>
                <a:gd name="connsiteX29" fmla="*/ 318010 w 609050"/>
                <a:gd name="connsiteY29" fmla="*/ 128120 h 608133"/>
                <a:gd name="connsiteX30" fmla="*/ 304525 w 609050"/>
                <a:gd name="connsiteY30" fmla="*/ 141588 h 608133"/>
                <a:gd name="connsiteX31" fmla="*/ 291040 w 609050"/>
                <a:gd name="connsiteY31" fmla="*/ 128120 h 608133"/>
                <a:gd name="connsiteX32" fmla="*/ 304525 w 609050"/>
                <a:gd name="connsiteY32" fmla="*/ 59769 h 608133"/>
                <a:gd name="connsiteX33" fmla="*/ 549140 w 609050"/>
                <a:gd name="connsiteY33" fmla="*/ 304067 h 608133"/>
                <a:gd name="connsiteX34" fmla="*/ 304525 w 609050"/>
                <a:gd name="connsiteY34" fmla="*/ 548364 h 608133"/>
                <a:gd name="connsiteX35" fmla="*/ 59910 w 609050"/>
                <a:gd name="connsiteY35" fmla="*/ 304067 h 608133"/>
                <a:gd name="connsiteX36" fmla="*/ 304525 w 609050"/>
                <a:gd name="connsiteY36" fmla="*/ 59769 h 608133"/>
                <a:gd name="connsiteX37" fmla="*/ 304525 w 609050"/>
                <a:gd name="connsiteY37" fmla="*/ 27076 h 608133"/>
                <a:gd name="connsiteX38" fmla="*/ 27117 w 609050"/>
                <a:gd name="connsiteY38" fmla="*/ 304067 h 608133"/>
                <a:gd name="connsiteX39" fmla="*/ 304525 w 609050"/>
                <a:gd name="connsiteY39" fmla="*/ 581057 h 608133"/>
                <a:gd name="connsiteX40" fmla="*/ 581933 w 609050"/>
                <a:gd name="connsiteY40" fmla="*/ 304067 h 608133"/>
                <a:gd name="connsiteX41" fmla="*/ 304525 w 609050"/>
                <a:gd name="connsiteY41" fmla="*/ 27076 h 608133"/>
                <a:gd name="connsiteX42" fmla="*/ 304525 w 609050"/>
                <a:gd name="connsiteY42" fmla="*/ 0 h 608133"/>
                <a:gd name="connsiteX43" fmla="*/ 609050 w 609050"/>
                <a:gd name="connsiteY43" fmla="*/ 304067 h 608133"/>
                <a:gd name="connsiteX44" fmla="*/ 304525 w 609050"/>
                <a:gd name="connsiteY44" fmla="*/ 608133 h 608133"/>
                <a:gd name="connsiteX45" fmla="*/ 0 w 609050"/>
                <a:gd name="connsiteY45" fmla="*/ 304067 h 608133"/>
                <a:gd name="connsiteX46" fmla="*/ 304525 w 609050"/>
                <a:gd name="connsiteY46" fmla="*/ 0 h 608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609050" h="608133">
                  <a:moveTo>
                    <a:pt x="186121" y="166429"/>
                  </a:moveTo>
                  <a:cubicBezTo>
                    <a:pt x="189583" y="166501"/>
                    <a:pt x="193027" y="167877"/>
                    <a:pt x="195637" y="170556"/>
                  </a:cubicBezTo>
                  <a:lnTo>
                    <a:pt x="307881" y="288002"/>
                  </a:lnTo>
                  <a:lnTo>
                    <a:pt x="421430" y="240213"/>
                  </a:lnTo>
                  <a:cubicBezTo>
                    <a:pt x="428391" y="237317"/>
                    <a:pt x="436222" y="240647"/>
                    <a:pt x="439122" y="247454"/>
                  </a:cubicBezTo>
                  <a:cubicBezTo>
                    <a:pt x="442022" y="254405"/>
                    <a:pt x="438832" y="262225"/>
                    <a:pt x="431871" y="265121"/>
                  </a:cubicBezTo>
                  <a:lnTo>
                    <a:pt x="309766" y="316531"/>
                  </a:lnTo>
                  <a:cubicBezTo>
                    <a:pt x="308171" y="317255"/>
                    <a:pt x="306286" y="317545"/>
                    <a:pt x="304546" y="317545"/>
                  </a:cubicBezTo>
                  <a:cubicBezTo>
                    <a:pt x="300920" y="317545"/>
                    <a:pt x="297295" y="316097"/>
                    <a:pt x="294829" y="313345"/>
                  </a:cubicBezTo>
                  <a:lnTo>
                    <a:pt x="176060" y="189237"/>
                  </a:lnTo>
                  <a:cubicBezTo>
                    <a:pt x="170839" y="183879"/>
                    <a:pt x="171129" y="175335"/>
                    <a:pt x="176495" y="170122"/>
                  </a:cubicBezTo>
                  <a:cubicBezTo>
                    <a:pt x="179178" y="167588"/>
                    <a:pt x="182658" y="166357"/>
                    <a:pt x="186121" y="166429"/>
                  </a:cubicBezTo>
                  <a:close/>
                  <a:moveTo>
                    <a:pt x="291040" y="87283"/>
                  </a:moveTo>
                  <a:cubicBezTo>
                    <a:pt x="181855" y="94089"/>
                    <a:pt x="94275" y="181556"/>
                    <a:pt x="87460" y="290599"/>
                  </a:cubicBezTo>
                  <a:lnTo>
                    <a:pt x="128350" y="290599"/>
                  </a:lnTo>
                  <a:cubicBezTo>
                    <a:pt x="135745" y="290599"/>
                    <a:pt x="141835" y="296536"/>
                    <a:pt x="141835" y="304067"/>
                  </a:cubicBezTo>
                  <a:cubicBezTo>
                    <a:pt x="141835" y="311597"/>
                    <a:pt x="135745" y="317534"/>
                    <a:pt x="128350" y="317534"/>
                  </a:cubicBezTo>
                  <a:lnTo>
                    <a:pt x="87460" y="317534"/>
                  </a:lnTo>
                  <a:cubicBezTo>
                    <a:pt x="94275" y="426577"/>
                    <a:pt x="181855" y="514044"/>
                    <a:pt x="291040" y="520850"/>
                  </a:cubicBezTo>
                  <a:lnTo>
                    <a:pt x="291040" y="480013"/>
                  </a:lnTo>
                  <a:cubicBezTo>
                    <a:pt x="291040" y="472483"/>
                    <a:pt x="296985" y="466545"/>
                    <a:pt x="304525" y="466545"/>
                  </a:cubicBezTo>
                  <a:cubicBezTo>
                    <a:pt x="312065" y="466545"/>
                    <a:pt x="318010" y="472483"/>
                    <a:pt x="318010" y="480013"/>
                  </a:cubicBezTo>
                  <a:lnTo>
                    <a:pt x="318010" y="520850"/>
                  </a:lnTo>
                  <a:cubicBezTo>
                    <a:pt x="427195" y="514044"/>
                    <a:pt x="514775" y="426577"/>
                    <a:pt x="521590" y="317534"/>
                  </a:cubicBezTo>
                  <a:lnTo>
                    <a:pt x="480700" y="317534"/>
                  </a:lnTo>
                  <a:cubicBezTo>
                    <a:pt x="473305" y="317534"/>
                    <a:pt x="467215" y="311597"/>
                    <a:pt x="467215" y="304067"/>
                  </a:cubicBezTo>
                  <a:cubicBezTo>
                    <a:pt x="467215" y="296536"/>
                    <a:pt x="473305" y="290599"/>
                    <a:pt x="480700" y="290599"/>
                  </a:cubicBezTo>
                  <a:lnTo>
                    <a:pt x="521590" y="290599"/>
                  </a:lnTo>
                  <a:cubicBezTo>
                    <a:pt x="514775" y="181556"/>
                    <a:pt x="427195" y="94089"/>
                    <a:pt x="318010" y="87283"/>
                  </a:cubicBezTo>
                  <a:lnTo>
                    <a:pt x="318010" y="128120"/>
                  </a:lnTo>
                  <a:cubicBezTo>
                    <a:pt x="318010" y="135506"/>
                    <a:pt x="312065" y="141588"/>
                    <a:pt x="304525" y="141588"/>
                  </a:cubicBezTo>
                  <a:cubicBezTo>
                    <a:pt x="296985" y="141588"/>
                    <a:pt x="291040" y="135506"/>
                    <a:pt x="291040" y="128120"/>
                  </a:cubicBezTo>
                  <a:close/>
                  <a:moveTo>
                    <a:pt x="304525" y="59769"/>
                  </a:moveTo>
                  <a:cubicBezTo>
                    <a:pt x="439375" y="59769"/>
                    <a:pt x="549140" y="169392"/>
                    <a:pt x="549140" y="304067"/>
                  </a:cubicBezTo>
                  <a:cubicBezTo>
                    <a:pt x="549140" y="438741"/>
                    <a:pt x="439375" y="548364"/>
                    <a:pt x="304525" y="548364"/>
                  </a:cubicBezTo>
                  <a:cubicBezTo>
                    <a:pt x="169675" y="548364"/>
                    <a:pt x="59910" y="438741"/>
                    <a:pt x="59910" y="304067"/>
                  </a:cubicBezTo>
                  <a:cubicBezTo>
                    <a:pt x="59910" y="169392"/>
                    <a:pt x="169675" y="59769"/>
                    <a:pt x="304525" y="59769"/>
                  </a:cubicBezTo>
                  <a:close/>
                  <a:moveTo>
                    <a:pt x="304525" y="27076"/>
                  </a:moveTo>
                  <a:cubicBezTo>
                    <a:pt x="151538" y="27076"/>
                    <a:pt x="27117" y="151309"/>
                    <a:pt x="27117" y="304067"/>
                  </a:cubicBezTo>
                  <a:cubicBezTo>
                    <a:pt x="27117" y="456824"/>
                    <a:pt x="151538" y="581057"/>
                    <a:pt x="304525" y="581057"/>
                  </a:cubicBezTo>
                  <a:cubicBezTo>
                    <a:pt x="457513" y="581057"/>
                    <a:pt x="581933" y="456824"/>
                    <a:pt x="581933" y="304067"/>
                  </a:cubicBezTo>
                  <a:cubicBezTo>
                    <a:pt x="581933" y="151309"/>
                    <a:pt x="457513" y="27076"/>
                    <a:pt x="304525" y="27076"/>
                  </a:cubicBezTo>
                  <a:close/>
                  <a:moveTo>
                    <a:pt x="304525" y="0"/>
                  </a:moveTo>
                  <a:cubicBezTo>
                    <a:pt x="472449" y="0"/>
                    <a:pt x="609050" y="136396"/>
                    <a:pt x="609050" y="304067"/>
                  </a:cubicBezTo>
                  <a:cubicBezTo>
                    <a:pt x="609050" y="471737"/>
                    <a:pt x="472449" y="608133"/>
                    <a:pt x="304525" y="608133"/>
                  </a:cubicBezTo>
                  <a:cubicBezTo>
                    <a:pt x="136601" y="608133"/>
                    <a:pt x="0" y="471737"/>
                    <a:pt x="0" y="304067"/>
                  </a:cubicBezTo>
                  <a:cubicBezTo>
                    <a:pt x="0" y="136396"/>
                    <a:pt x="136601" y="0"/>
                    <a:pt x="304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grpSp>
        <p:nvGrpSpPr>
          <p:cNvPr id="31" name="组合 30"/>
          <p:cNvGrpSpPr/>
          <p:nvPr/>
        </p:nvGrpSpPr>
        <p:grpSpPr>
          <a:xfrm>
            <a:off x="5548215" y="2046515"/>
            <a:ext cx="1073020" cy="1073020"/>
            <a:chOff x="5491065" y="1894115"/>
            <a:chExt cx="1073020" cy="1073020"/>
          </a:xfrm>
        </p:grpSpPr>
        <p:sp>
          <p:nvSpPr>
            <p:cNvPr id="32" name="椭圆 31"/>
            <p:cNvSpPr/>
            <p:nvPr/>
          </p:nvSpPr>
          <p:spPr>
            <a:xfrm>
              <a:off x="5491065" y="1894115"/>
              <a:ext cx="1073020" cy="107302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3" name="umbrella-covering-tool_49904"/>
            <p:cNvSpPr>
              <a:spLocks noChangeAspect="1"/>
            </p:cNvSpPr>
            <p:nvPr/>
          </p:nvSpPr>
          <p:spPr bwMode="auto">
            <a:xfrm>
              <a:off x="5844074" y="2199872"/>
              <a:ext cx="367002" cy="461506"/>
            </a:xfrm>
            <a:custGeom>
              <a:avLst/>
              <a:gdLst>
                <a:gd name="connsiteX0" fmla="*/ 215585 w 482314"/>
                <a:gd name="connsiteY0" fmla="*/ 408926 h 606509"/>
                <a:gd name="connsiteX1" fmla="*/ 266737 w 482314"/>
                <a:gd name="connsiteY1" fmla="*/ 408926 h 606509"/>
                <a:gd name="connsiteX2" fmla="*/ 266737 w 482314"/>
                <a:gd name="connsiteY2" fmla="*/ 492426 h 606509"/>
                <a:gd name="connsiteX3" fmla="*/ 152457 w 482314"/>
                <a:gd name="connsiteY3" fmla="*/ 606509 h 606509"/>
                <a:gd name="connsiteX4" fmla="*/ 38176 w 482314"/>
                <a:gd name="connsiteY4" fmla="*/ 492426 h 606509"/>
                <a:gd name="connsiteX5" fmla="*/ 89328 w 482314"/>
                <a:gd name="connsiteY5" fmla="*/ 492426 h 606509"/>
                <a:gd name="connsiteX6" fmla="*/ 152457 w 482314"/>
                <a:gd name="connsiteY6" fmla="*/ 555445 h 606509"/>
                <a:gd name="connsiteX7" fmla="*/ 215585 w 482314"/>
                <a:gd name="connsiteY7" fmla="*/ 492426 h 606509"/>
                <a:gd name="connsiteX8" fmla="*/ 215579 w 482314"/>
                <a:gd name="connsiteY8" fmla="*/ 0 h 606509"/>
                <a:gd name="connsiteX9" fmla="*/ 266735 w 482314"/>
                <a:gd name="connsiteY9" fmla="*/ 0 h 606509"/>
                <a:gd name="connsiteX10" fmla="*/ 266735 w 482314"/>
                <a:gd name="connsiteY10" fmla="*/ 32167 h 606509"/>
                <a:gd name="connsiteX11" fmla="*/ 278155 w 482314"/>
                <a:gd name="connsiteY11" fmla="*/ 33743 h 606509"/>
                <a:gd name="connsiteX12" fmla="*/ 482314 w 482314"/>
                <a:gd name="connsiteY12" fmla="*/ 272635 h 606509"/>
                <a:gd name="connsiteX13" fmla="*/ 450841 w 482314"/>
                <a:gd name="connsiteY13" fmla="*/ 391849 h 606509"/>
                <a:gd name="connsiteX14" fmla="*/ 278155 w 482314"/>
                <a:gd name="connsiteY14" fmla="*/ 391849 h 606509"/>
                <a:gd name="connsiteX15" fmla="*/ 226906 w 482314"/>
                <a:gd name="connsiteY15" fmla="*/ 391849 h 606509"/>
                <a:gd name="connsiteX16" fmla="*/ 31473 w 482314"/>
                <a:gd name="connsiteY16" fmla="*/ 391849 h 606509"/>
                <a:gd name="connsiteX17" fmla="*/ 0 w 482314"/>
                <a:gd name="connsiteY17" fmla="*/ 272635 h 606509"/>
                <a:gd name="connsiteX18" fmla="*/ 215579 w 482314"/>
                <a:gd name="connsiteY18" fmla="*/ 32260 h 606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82314" h="606509">
                  <a:moveTo>
                    <a:pt x="215585" y="408926"/>
                  </a:moveTo>
                  <a:lnTo>
                    <a:pt x="266737" y="408926"/>
                  </a:lnTo>
                  <a:lnTo>
                    <a:pt x="266737" y="492426"/>
                  </a:lnTo>
                  <a:cubicBezTo>
                    <a:pt x="266737" y="555352"/>
                    <a:pt x="215492" y="606509"/>
                    <a:pt x="152457" y="606509"/>
                  </a:cubicBezTo>
                  <a:cubicBezTo>
                    <a:pt x="89421" y="606509"/>
                    <a:pt x="38176" y="555352"/>
                    <a:pt x="38176" y="492426"/>
                  </a:cubicBezTo>
                  <a:lnTo>
                    <a:pt x="89328" y="492426"/>
                  </a:lnTo>
                  <a:cubicBezTo>
                    <a:pt x="89328" y="527179"/>
                    <a:pt x="117643" y="555445"/>
                    <a:pt x="152457" y="555445"/>
                  </a:cubicBezTo>
                  <a:cubicBezTo>
                    <a:pt x="187270" y="555445"/>
                    <a:pt x="215585" y="527179"/>
                    <a:pt x="215585" y="492426"/>
                  </a:cubicBezTo>
                  <a:close/>
                  <a:moveTo>
                    <a:pt x="215579" y="0"/>
                  </a:moveTo>
                  <a:lnTo>
                    <a:pt x="266735" y="0"/>
                  </a:lnTo>
                  <a:lnTo>
                    <a:pt x="266735" y="32167"/>
                  </a:lnTo>
                  <a:cubicBezTo>
                    <a:pt x="270542" y="32631"/>
                    <a:pt x="274348" y="33094"/>
                    <a:pt x="278155" y="33743"/>
                  </a:cubicBezTo>
                  <a:cubicBezTo>
                    <a:pt x="393836" y="52006"/>
                    <a:pt x="482314" y="151938"/>
                    <a:pt x="482314" y="272635"/>
                  </a:cubicBezTo>
                  <a:cubicBezTo>
                    <a:pt x="482314" y="315927"/>
                    <a:pt x="470895" y="356623"/>
                    <a:pt x="450841" y="391849"/>
                  </a:cubicBezTo>
                  <a:lnTo>
                    <a:pt x="278155" y="391849"/>
                  </a:lnTo>
                  <a:lnTo>
                    <a:pt x="226906" y="391849"/>
                  </a:lnTo>
                  <a:lnTo>
                    <a:pt x="31473" y="391849"/>
                  </a:lnTo>
                  <a:cubicBezTo>
                    <a:pt x="11420" y="356623"/>
                    <a:pt x="0" y="315927"/>
                    <a:pt x="0" y="272635"/>
                  </a:cubicBezTo>
                  <a:cubicBezTo>
                    <a:pt x="0" y="148044"/>
                    <a:pt x="94328" y="45516"/>
                    <a:pt x="215579" y="3226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0" y="876300"/>
            <a:ext cx="3314700" cy="33147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962308" y="4617983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000" b="1" dirty="0">
                <a:solidFill>
                  <a:schemeClr val="bg1"/>
                </a:solidFill>
              </a:rPr>
              <a:t>添加标题</a:t>
            </a:r>
          </a:p>
        </p:txBody>
      </p:sp>
      <p:sp>
        <p:nvSpPr>
          <p:cNvPr id="6" name="矩形 5"/>
          <p:cNvSpPr/>
          <p:nvPr/>
        </p:nvSpPr>
        <p:spPr>
          <a:xfrm>
            <a:off x="2493579" y="5371032"/>
            <a:ext cx="7173968" cy="475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50000"/>
              </a:lnSpc>
            </a:pPr>
            <a:r>
              <a: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在此输入您的文字，在此输入您的文字。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931" y="2022606"/>
            <a:ext cx="4612819" cy="378348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93" y="266961"/>
            <a:ext cx="769957" cy="813391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1095375" y="339475"/>
            <a:ext cx="4786640" cy="711702"/>
            <a:chOff x="995035" y="116974"/>
            <a:chExt cx="4786640" cy="711702"/>
          </a:xfrm>
        </p:grpSpPr>
        <p:sp>
          <p:nvSpPr>
            <p:cNvPr id="6" name="文本框 5"/>
            <p:cNvSpPr txBox="1"/>
            <p:nvPr/>
          </p:nvSpPr>
          <p:spPr>
            <a:xfrm>
              <a:off x="995035" y="116974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</a:rPr>
                <a:t>添加标题</a:t>
              </a:r>
            </a:p>
          </p:txBody>
        </p:sp>
        <p:sp>
          <p:nvSpPr>
            <p:cNvPr id="7" name="矩形 6"/>
            <p:cNvSpPr/>
            <p:nvPr/>
          </p:nvSpPr>
          <p:spPr>
            <a:xfrm>
              <a:off x="995035" y="512307"/>
              <a:ext cx="4786640" cy="3163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1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在此输入您的文字，在此输入您的文字。</a:t>
              </a:r>
              <a:endPara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971550" y="5269660"/>
            <a:ext cx="4823927" cy="755779"/>
            <a:chOff x="6288832" y="4954557"/>
            <a:chExt cx="4823927" cy="755779"/>
          </a:xfrm>
        </p:grpSpPr>
        <p:sp>
          <p:nvSpPr>
            <p:cNvPr id="9" name="圆角矩形 8"/>
            <p:cNvSpPr/>
            <p:nvPr/>
          </p:nvSpPr>
          <p:spPr>
            <a:xfrm>
              <a:off x="6288832" y="4954557"/>
              <a:ext cx="4823927" cy="755779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7124819" y="4988483"/>
              <a:ext cx="3831651" cy="659393"/>
              <a:chOff x="1451573" y="1728371"/>
              <a:chExt cx="3831651" cy="659393"/>
            </a:xfrm>
          </p:grpSpPr>
          <p:sp>
            <p:nvSpPr>
              <p:cNvPr id="14" name="矩形 13"/>
              <p:cNvSpPr/>
              <p:nvPr/>
            </p:nvSpPr>
            <p:spPr>
              <a:xfrm>
                <a:off x="1451573" y="1728371"/>
                <a:ext cx="1346789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sz="20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添加标题</a:t>
                </a:r>
              </a:p>
            </p:txBody>
          </p:sp>
          <p:sp>
            <p:nvSpPr>
              <p:cNvPr id="15" name="矩形 14"/>
              <p:cNvSpPr/>
              <p:nvPr/>
            </p:nvSpPr>
            <p:spPr>
              <a:xfrm>
                <a:off x="1451573" y="2081590"/>
                <a:ext cx="3831651" cy="3061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050" b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在此输入您的文字，在此输入您的文字。</a:t>
                </a:r>
                <a:endParaRPr lang="zh-CN" altLang="en-US" sz="105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6418025" y="5057193"/>
              <a:ext cx="550506" cy="550506"/>
              <a:chOff x="6418025" y="5057193"/>
              <a:chExt cx="550506" cy="550506"/>
            </a:xfrm>
          </p:grpSpPr>
          <p:sp>
            <p:nvSpPr>
              <p:cNvPr id="12" name="椭圆 11"/>
              <p:cNvSpPr/>
              <p:nvPr/>
            </p:nvSpPr>
            <p:spPr>
              <a:xfrm>
                <a:off x="6418025" y="5057193"/>
                <a:ext cx="550506" cy="550506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2F2F2"/>
                </a:solidFill>
              </a:ln>
              <a:effectLst>
                <a:outerShdw blurRad="88900" dist="75434" dir="2699985" rotWithShape="0">
                  <a:scrgbClr r="0" g="0" b="0">
                    <a:alpha val="23000"/>
                  </a:sc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" name="two-cogwheels_20937"/>
              <p:cNvSpPr>
                <a:spLocks noChangeAspect="1"/>
              </p:cNvSpPr>
              <p:nvPr/>
            </p:nvSpPr>
            <p:spPr bwMode="auto">
              <a:xfrm>
                <a:off x="6568228" y="5206408"/>
                <a:ext cx="209208" cy="270588"/>
              </a:xfrm>
              <a:custGeom>
                <a:avLst/>
                <a:gdLst>
                  <a:gd name="T0" fmla="*/ 1843 w 1843"/>
                  <a:gd name="T1" fmla="*/ 1337 h 2387"/>
                  <a:gd name="T2" fmla="*/ 1581 w 1843"/>
                  <a:gd name="T3" fmla="*/ 987 h 2387"/>
                  <a:gd name="T4" fmla="*/ 1482 w 1843"/>
                  <a:gd name="T5" fmla="*/ 723 h 2387"/>
                  <a:gd name="T6" fmla="*/ 1050 w 1843"/>
                  <a:gd name="T7" fmla="*/ 661 h 2387"/>
                  <a:gd name="T8" fmla="*/ 793 w 1843"/>
                  <a:gd name="T9" fmla="*/ 544 h 2387"/>
                  <a:gd name="T10" fmla="*/ 443 w 1843"/>
                  <a:gd name="T11" fmla="*/ 806 h 2387"/>
                  <a:gd name="T12" fmla="*/ 179 w 1843"/>
                  <a:gd name="T13" fmla="*/ 905 h 2387"/>
                  <a:gd name="T14" fmla="*/ 117 w 1843"/>
                  <a:gd name="T15" fmla="*/ 1337 h 2387"/>
                  <a:gd name="T16" fmla="*/ 0 w 1843"/>
                  <a:gd name="T17" fmla="*/ 1594 h 2387"/>
                  <a:gd name="T18" fmla="*/ 262 w 1843"/>
                  <a:gd name="T19" fmla="*/ 1944 h 2387"/>
                  <a:gd name="T20" fmla="*/ 361 w 1843"/>
                  <a:gd name="T21" fmla="*/ 2208 h 2387"/>
                  <a:gd name="T22" fmla="*/ 793 w 1843"/>
                  <a:gd name="T23" fmla="*/ 2270 h 2387"/>
                  <a:gd name="T24" fmla="*/ 1050 w 1843"/>
                  <a:gd name="T25" fmla="*/ 2387 h 2387"/>
                  <a:gd name="T26" fmla="*/ 1399 w 1843"/>
                  <a:gd name="T27" fmla="*/ 2125 h 2387"/>
                  <a:gd name="T28" fmla="*/ 1664 w 1843"/>
                  <a:gd name="T29" fmla="*/ 2026 h 2387"/>
                  <a:gd name="T30" fmla="*/ 1726 w 1843"/>
                  <a:gd name="T31" fmla="*/ 1594 h 2387"/>
                  <a:gd name="T32" fmla="*/ 1480 w 1843"/>
                  <a:gd name="T33" fmla="*/ 1466 h 2387"/>
                  <a:gd name="T34" fmla="*/ 362 w 1843"/>
                  <a:gd name="T35" fmla="*/ 1466 h 2387"/>
                  <a:gd name="T36" fmla="*/ 1480 w 1843"/>
                  <a:gd name="T37" fmla="*/ 1466 h 2387"/>
                  <a:gd name="T38" fmla="*/ 466 w 1843"/>
                  <a:gd name="T39" fmla="*/ 1466 h 2387"/>
                  <a:gd name="T40" fmla="*/ 1376 w 1843"/>
                  <a:gd name="T41" fmla="*/ 1466 h 2387"/>
                  <a:gd name="T42" fmla="*/ 921 w 1843"/>
                  <a:gd name="T43" fmla="*/ 1835 h 2387"/>
                  <a:gd name="T44" fmla="*/ 921 w 1843"/>
                  <a:gd name="T45" fmla="*/ 1096 h 2387"/>
                  <a:gd name="T46" fmla="*/ 921 w 1843"/>
                  <a:gd name="T47" fmla="*/ 1835 h 2387"/>
                  <a:gd name="T48" fmla="*/ 1129 w 1843"/>
                  <a:gd name="T49" fmla="*/ 520 h 2387"/>
                  <a:gd name="T50" fmla="*/ 1241 w 1843"/>
                  <a:gd name="T51" fmla="*/ 530 h 2387"/>
                  <a:gd name="T52" fmla="*/ 1345 w 1843"/>
                  <a:gd name="T53" fmla="*/ 645 h 2387"/>
                  <a:gd name="T54" fmla="*/ 1431 w 1843"/>
                  <a:gd name="T55" fmla="*/ 573 h 2387"/>
                  <a:gd name="T56" fmla="*/ 1586 w 1843"/>
                  <a:gd name="T57" fmla="*/ 581 h 2387"/>
                  <a:gd name="T58" fmla="*/ 1595 w 1843"/>
                  <a:gd name="T59" fmla="*/ 469 h 2387"/>
                  <a:gd name="T60" fmla="*/ 1710 w 1843"/>
                  <a:gd name="T61" fmla="*/ 365 h 2387"/>
                  <a:gd name="T62" fmla="*/ 1638 w 1843"/>
                  <a:gd name="T63" fmla="*/ 280 h 2387"/>
                  <a:gd name="T64" fmla="*/ 1646 w 1843"/>
                  <a:gd name="T65" fmla="*/ 125 h 2387"/>
                  <a:gd name="T66" fmla="*/ 1535 w 1843"/>
                  <a:gd name="T67" fmla="*/ 115 h 2387"/>
                  <a:gd name="T68" fmla="*/ 1431 w 1843"/>
                  <a:gd name="T69" fmla="*/ 0 h 2387"/>
                  <a:gd name="T70" fmla="*/ 1345 w 1843"/>
                  <a:gd name="T71" fmla="*/ 72 h 2387"/>
                  <a:gd name="T72" fmla="*/ 1190 w 1843"/>
                  <a:gd name="T73" fmla="*/ 64 h 2387"/>
                  <a:gd name="T74" fmla="*/ 1181 w 1843"/>
                  <a:gd name="T75" fmla="*/ 176 h 2387"/>
                  <a:gd name="T76" fmla="*/ 1065 w 1843"/>
                  <a:gd name="T77" fmla="*/ 280 h 2387"/>
                  <a:gd name="T78" fmla="*/ 1138 w 1843"/>
                  <a:gd name="T79" fmla="*/ 365 h 2387"/>
                  <a:gd name="T80" fmla="*/ 1388 w 1843"/>
                  <a:gd name="T81" fmla="*/ 197 h 2387"/>
                  <a:gd name="T82" fmla="*/ 1388 w 1843"/>
                  <a:gd name="T83" fmla="*/ 449 h 2387"/>
                  <a:gd name="T84" fmla="*/ 1388 w 1843"/>
                  <a:gd name="T85" fmla="*/ 197 h 23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843" h="2387">
                    <a:moveTo>
                      <a:pt x="1843" y="1594"/>
                    </a:moveTo>
                    <a:lnTo>
                      <a:pt x="1843" y="1337"/>
                    </a:lnTo>
                    <a:lnTo>
                      <a:pt x="1726" y="1337"/>
                    </a:lnTo>
                    <a:cubicBezTo>
                      <a:pt x="1706" y="1208"/>
                      <a:pt x="1655" y="1089"/>
                      <a:pt x="1581" y="987"/>
                    </a:cubicBezTo>
                    <a:lnTo>
                      <a:pt x="1664" y="905"/>
                    </a:lnTo>
                    <a:lnTo>
                      <a:pt x="1482" y="723"/>
                    </a:lnTo>
                    <a:lnTo>
                      <a:pt x="1400" y="806"/>
                    </a:lnTo>
                    <a:cubicBezTo>
                      <a:pt x="1298" y="732"/>
                      <a:pt x="1179" y="681"/>
                      <a:pt x="1050" y="661"/>
                    </a:cubicBezTo>
                    <a:lnTo>
                      <a:pt x="1050" y="544"/>
                    </a:lnTo>
                    <a:lnTo>
                      <a:pt x="793" y="544"/>
                    </a:lnTo>
                    <a:lnTo>
                      <a:pt x="793" y="661"/>
                    </a:lnTo>
                    <a:cubicBezTo>
                      <a:pt x="664" y="681"/>
                      <a:pt x="545" y="732"/>
                      <a:pt x="443" y="806"/>
                    </a:cubicBezTo>
                    <a:lnTo>
                      <a:pt x="361" y="723"/>
                    </a:lnTo>
                    <a:lnTo>
                      <a:pt x="179" y="905"/>
                    </a:lnTo>
                    <a:lnTo>
                      <a:pt x="262" y="987"/>
                    </a:lnTo>
                    <a:cubicBezTo>
                      <a:pt x="188" y="1089"/>
                      <a:pt x="137" y="1208"/>
                      <a:pt x="117" y="1337"/>
                    </a:cubicBezTo>
                    <a:lnTo>
                      <a:pt x="0" y="1337"/>
                    </a:lnTo>
                    <a:lnTo>
                      <a:pt x="0" y="1594"/>
                    </a:lnTo>
                    <a:lnTo>
                      <a:pt x="117" y="1594"/>
                    </a:lnTo>
                    <a:cubicBezTo>
                      <a:pt x="137" y="1723"/>
                      <a:pt x="188" y="1842"/>
                      <a:pt x="262" y="1944"/>
                    </a:cubicBezTo>
                    <a:lnTo>
                      <a:pt x="179" y="2026"/>
                    </a:lnTo>
                    <a:lnTo>
                      <a:pt x="361" y="2208"/>
                    </a:lnTo>
                    <a:lnTo>
                      <a:pt x="443" y="2125"/>
                    </a:lnTo>
                    <a:cubicBezTo>
                      <a:pt x="545" y="2199"/>
                      <a:pt x="664" y="2250"/>
                      <a:pt x="793" y="2270"/>
                    </a:cubicBezTo>
                    <a:lnTo>
                      <a:pt x="793" y="2387"/>
                    </a:lnTo>
                    <a:lnTo>
                      <a:pt x="1050" y="2387"/>
                    </a:lnTo>
                    <a:lnTo>
                      <a:pt x="1050" y="2270"/>
                    </a:lnTo>
                    <a:cubicBezTo>
                      <a:pt x="1179" y="2250"/>
                      <a:pt x="1298" y="2199"/>
                      <a:pt x="1399" y="2125"/>
                    </a:cubicBezTo>
                    <a:lnTo>
                      <a:pt x="1482" y="2208"/>
                    </a:lnTo>
                    <a:lnTo>
                      <a:pt x="1664" y="2026"/>
                    </a:lnTo>
                    <a:lnTo>
                      <a:pt x="1581" y="1944"/>
                    </a:lnTo>
                    <a:cubicBezTo>
                      <a:pt x="1655" y="1842"/>
                      <a:pt x="1705" y="1723"/>
                      <a:pt x="1726" y="1594"/>
                    </a:cubicBezTo>
                    <a:lnTo>
                      <a:pt x="1843" y="1594"/>
                    </a:lnTo>
                    <a:close/>
                    <a:moveTo>
                      <a:pt x="1480" y="1466"/>
                    </a:moveTo>
                    <a:cubicBezTo>
                      <a:pt x="1480" y="1774"/>
                      <a:pt x="1230" y="2025"/>
                      <a:pt x="921" y="2025"/>
                    </a:cubicBezTo>
                    <a:cubicBezTo>
                      <a:pt x="613" y="2025"/>
                      <a:pt x="362" y="1774"/>
                      <a:pt x="362" y="1466"/>
                    </a:cubicBezTo>
                    <a:cubicBezTo>
                      <a:pt x="362" y="1157"/>
                      <a:pt x="613" y="906"/>
                      <a:pt x="921" y="906"/>
                    </a:cubicBezTo>
                    <a:cubicBezTo>
                      <a:pt x="1230" y="906"/>
                      <a:pt x="1480" y="1157"/>
                      <a:pt x="1480" y="1466"/>
                    </a:cubicBezTo>
                    <a:close/>
                    <a:moveTo>
                      <a:pt x="921" y="1010"/>
                    </a:moveTo>
                    <a:cubicBezTo>
                      <a:pt x="670" y="1010"/>
                      <a:pt x="466" y="1215"/>
                      <a:pt x="466" y="1466"/>
                    </a:cubicBezTo>
                    <a:cubicBezTo>
                      <a:pt x="466" y="1716"/>
                      <a:pt x="670" y="1921"/>
                      <a:pt x="921" y="1921"/>
                    </a:cubicBezTo>
                    <a:cubicBezTo>
                      <a:pt x="1172" y="1921"/>
                      <a:pt x="1376" y="1717"/>
                      <a:pt x="1376" y="1466"/>
                    </a:cubicBezTo>
                    <a:cubicBezTo>
                      <a:pt x="1377" y="1215"/>
                      <a:pt x="1172" y="1010"/>
                      <a:pt x="921" y="1010"/>
                    </a:cubicBezTo>
                    <a:close/>
                    <a:moveTo>
                      <a:pt x="921" y="1835"/>
                    </a:moveTo>
                    <a:cubicBezTo>
                      <a:pt x="718" y="1835"/>
                      <a:pt x="552" y="1669"/>
                      <a:pt x="552" y="1465"/>
                    </a:cubicBezTo>
                    <a:cubicBezTo>
                      <a:pt x="552" y="1262"/>
                      <a:pt x="718" y="1096"/>
                      <a:pt x="921" y="1096"/>
                    </a:cubicBezTo>
                    <a:cubicBezTo>
                      <a:pt x="1125" y="1096"/>
                      <a:pt x="1291" y="1262"/>
                      <a:pt x="1291" y="1465"/>
                    </a:cubicBezTo>
                    <a:cubicBezTo>
                      <a:pt x="1291" y="1669"/>
                      <a:pt x="1125" y="1835"/>
                      <a:pt x="921" y="1835"/>
                    </a:cubicBezTo>
                    <a:close/>
                    <a:moveTo>
                      <a:pt x="1181" y="469"/>
                    </a:moveTo>
                    <a:lnTo>
                      <a:pt x="1129" y="520"/>
                    </a:lnTo>
                    <a:lnTo>
                      <a:pt x="1190" y="581"/>
                    </a:lnTo>
                    <a:lnTo>
                      <a:pt x="1241" y="530"/>
                    </a:lnTo>
                    <a:cubicBezTo>
                      <a:pt x="1272" y="551"/>
                      <a:pt x="1307" y="566"/>
                      <a:pt x="1345" y="573"/>
                    </a:cubicBezTo>
                    <a:lnTo>
                      <a:pt x="1345" y="645"/>
                    </a:lnTo>
                    <a:lnTo>
                      <a:pt x="1431" y="645"/>
                    </a:lnTo>
                    <a:lnTo>
                      <a:pt x="1431" y="573"/>
                    </a:lnTo>
                    <a:cubicBezTo>
                      <a:pt x="1469" y="566"/>
                      <a:pt x="1504" y="551"/>
                      <a:pt x="1535" y="530"/>
                    </a:cubicBezTo>
                    <a:lnTo>
                      <a:pt x="1586" y="581"/>
                    </a:lnTo>
                    <a:lnTo>
                      <a:pt x="1646" y="520"/>
                    </a:lnTo>
                    <a:lnTo>
                      <a:pt x="1595" y="469"/>
                    </a:lnTo>
                    <a:cubicBezTo>
                      <a:pt x="1617" y="439"/>
                      <a:pt x="1631" y="404"/>
                      <a:pt x="1638" y="365"/>
                    </a:cubicBezTo>
                    <a:lnTo>
                      <a:pt x="1710" y="365"/>
                    </a:lnTo>
                    <a:lnTo>
                      <a:pt x="1710" y="280"/>
                    </a:lnTo>
                    <a:lnTo>
                      <a:pt x="1638" y="280"/>
                    </a:lnTo>
                    <a:cubicBezTo>
                      <a:pt x="1631" y="242"/>
                      <a:pt x="1617" y="206"/>
                      <a:pt x="1595" y="176"/>
                    </a:cubicBezTo>
                    <a:lnTo>
                      <a:pt x="1646" y="125"/>
                    </a:lnTo>
                    <a:lnTo>
                      <a:pt x="1586" y="64"/>
                    </a:lnTo>
                    <a:lnTo>
                      <a:pt x="1535" y="115"/>
                    </a:lnTo>
                    <a:cubicBezTo>
                      <a:pt x="1504" y="94"/>
                      <a:pt x="1469" y="79"/>
                      <a:pt x="1431" y="72"/>
                    </a:cubicBezTo>
                    <a:lnTo>
                      <a:pt x="1431" y="0"/>
                    </a:lnTo>
                    <a:lnTo>
                      <a:pt x="1345" y="0"/>
                    </a:lnTo>
                    <a:lnTo>
                      <a:pt x="1345" y="72"/>
                    </a:lnTo>
                    <a:cubicBezTo>
                      <a:pt x="1307" y="79"/>
                      <a:pt x="1272" y="94"/>
                      <a:pt x="1241" y="115"/>
                    </a:cubicBezTo>
                    <a:lnTo>
                      <a:pt x="1190" y="64"/>
                    </a:lnTo>
                    <a:lnTo>
                      <a:pt x="1129" y="125"/>
                    </a:lnTo>
                    <a:lnTo>
                      <a:pt x="1181" y="176"/>
                    </a:lnTo>
                    <a:cubicBezTo>
                      <a:pt x="1159" y="206"/>
                      <a:pt x="1144" y="241"/>
                      <a:pt x="1138" y="280"/>
                    </a:cubicBezTo>
                    <a:lnTo>
                      <a:pt x="1065" y="280"/>
                    </a:lnTo>
                    <a:lnTo>
                      <a:pt x="1065" y="365"/>
                    </a:lnTo>
                    <a:lnTo>
                      <a:pt x="1138" y="365"/>
                    </a:lnTo>
                    <a:cubicBezTo>
                      <a:pt x="1144" y="404"/>
                      <a:pt x="1159" y="439"/>
                      <a:pt x="1181" y="469"/>
                    </a:cubicBezTo>
                    <a:close/>
                    <a:moveTo>
                      <a:pt x="1388" y="197"/>
                    </a:moveTo>
                    <a:cubicBezTo>
                      <a:pt x="1457" y="197"/>
                      <a:pt x="1514" y="253"/>
                      <a:pt x="1514" y="323"/>
                    </a:cubicBezTo>
                    <a:cubicBezTo>
                      <a:pt x="1514" y="392"/>
                      <a:pt x="1457" y="449"/>
                      <a:pt x="1388" y="449"/>
                    </a:cubicBezTo>
                    <a:cubicBezTo>
                      <a:pt x="1318" y="449"/>
                      <a:pt x="1262" y="392"/>
                      <a:pt x="1262" y="323"/>
                    </a:cubicBezTo>
                    <a:cubicBezTo>
                      <a:pt x="1262" y="253"/>
                      <a:pt x="1318" y="197"/>
                      <a:pt x="1388" y="19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</p:sp>
        </p:grpSp>
      </p:grpSp>
      <p:grpSp>
        <p:nvGrpSpPr>
          <p:cNvPr id="16" name="组合 15"/>
          <p:cNvGrpSpPr/>
          <p:nvPr/>
        </p:nvGrpSpPr>
        <p:grpSpPr>
          <a:xfrm>
            <a:off x="971550" y="3646133"/>
            <a:ext cx="4823927" cy="755779"/>
            <a:chOff x="6288832" y="3331030"/>
            <a:chExt cx="4823927" cy="755779"/>
          </a:xfrm>
        </p:grpSpPr>
        <p:sp>
          <p:nvSpPr>
            <p:cNvPr id="17" name="圆角矩形 16"/>
            <p:cNvSpPr/>
            <p:nvPr/>
          </p:nvSpPr>
          <p:spPr>
            <a:xfrm>
              <a:off x="6288832" y="3331030"/>
              <a:ext cx="4823927" cy="755779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8" name="组合 17"/>
            <p:cNvGrpSpPr/>
            <p:nvPr/>
          </p:nvGrpSpPr>
          <p:grpSpPr>
            <a:xfrm>
              <a:off x="7124819" y="3364956"/>
              <a:ext cx="3831651" cy="659393"/>
              <a:chOff x="1451573" y="1728371"/>
              <a:chExt cx="3831651" cy="659393"/>
            </a:xfrm>
          </p:grpSpPr>
          <p:sp>
            <p:nvSpPr>
              <p:cNvPr id="22" name="矩形 21"/>
              <p:cNvSpPr/>
              <p:nvPr/>
            </p:nvSpPr>
            <p:spPr>
              <a:xfrm>
                <a:off x="1451573" y="1728371"/>
                <a:ext cx="1346789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sz="20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添加标题</a:t>
                </a:r>
              </a:p>
            </p:txBody>
          </p:sp>
          <p:sp>
            <p:nvSpPr>
              <p:cNvPr id="23" name="矩形 22"/>
              <p:cNvSpPr/>
              <p:nvPr/>
            </p:nvSpPr>
            <p:spPr>
              <a:xfrm>
                <a:off x="1451573" y="2081590"/>
                <a:ext cx="3831651" cy="3061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050" b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在此输入您的文字，在此输入您的文字。</a:t>
                </a:r>
                <a:endParaRPr lang="zh-CN" altLang="en-US" sz="105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9" name="组合 18"/>
            <p:cNvGrpSpPr/>
            <p:nvPr/>
          </p:nvGrpSpPr>
          <p:grpSpPr>
            <a:xfrm>
              <a:off x="6418025" y="3433666"/>
              <a:ext cx="550506" cy="550506"/>
              <a:chOff x="6418025" y="3433666"/>
              <a:chExt cx="550506" cy="550506"/>
            </a:xfrm>
          </p:grpSpPr>
          <p:sp>
            <p:nvSpPr>
              <p:cNvPr id="20" name="椭圆 19"/>
              <p:cNvSpPr/>
              <p:nvPr/>
            </p:nvSpPr>
            <p:spPr>
              <a:xfrm>
                <a:off x="6418025" y="3433666"/>
                <a:ext cx="550506" cy="550506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2F2F2"/>
                </a:solidFill>
              </a:ln>
              <a:effectLst>
                <a:outerShdw blurRad="88900" dist="75434" dir="2699985" rotWithShape="0">
                  <a:scrgbClr r="0" g="0" b="0">
                    <a:alpha val="23000"/>
                  </a:sc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" name="wand_351267"/>
              <p:cNvSpPr>
                <a:spLocks noChangeAspect="1"/>
              </p:cNvSpPr>
              <p:nvPr/>
            </p:nvSpPr>
            <p:spPr bwMode="auto">
              <a:xfrm>
                <a:off x="6568228" y="3573625"/>
                <a:ext cx="250100" cy="270588"/>
              </a:xfrm>
              <a:custGeom>
                <a:avLst/>
                <a:gdLst>
                  <a:gd name="connsiteX0" fmla="*/ 482914 w 560783"/>
                  <a:gd name="connsiteY0" fmla="*/ 420006 h 606722"/>
                  <a:gd name="connsiteX1" fmla="*/ 502315 w 560783"/>
                  <a:gd name="connsiteY1" fmla="*/ 478388 h 606722"/>
                  <a:gd name="connsiteX2" fmla="*/ 560783 w 560783"/>
                  <a:gd name="connsiteY2" fmla="*/ 497760 h 606722"/>
                  <a:gd name="connsiteX3" fmla="*/ 502315 w 560783"/>
                  <a:gd name="connsiteY3" fmla="*/ 517221 h 606722"/>
                  <a:gd name="connsiteX4" fmla="*/ 482914 w 560783"/>
                  <a:gd name="connsiteY4" fmla="*/ 575603 h 606722"/>
                  <a:gd name="connsiteX5" fmla="*/ 463514 w 560783"/>
                  <a:gd name="connsiteY5" fmla="*/ 517221 h 606722"/>
                  <a:gd name="connsiteX6" fmla="*/ 405045 w 560783"/>
                  <a:gd name="connsiteY6" fmla="*/ 497760 h 606722"/>
                  <a:gd name="connsiteX7" fmla="*/ 463514 w 560783"/>
                  <a:gd name="connsiteY7" fmla="*/ 478388 h 606722"/>
                  <a:gd name="connsiteX8" fmla="*/ 233584 w 560783"/>
                  <a:gd name="connsiteY8" fmla="*/ 420004 h 606722"/>
                  <a:gd name="connsiteX9" fmla="*/ 233584 w 560783"/>
                  <a:gd name="connsiteY9" fmla="*/ 513319 h 606722"/>
                  <a:gd name="connsiteX10" fmla="*/ 280312 w 560783"/>
                  <a:gd name="connsiteY10" fmla="*/ 560065 h 606722"/>
                  <a:gd name="connsiteX11" fmla="*/ 327039 w 560783"/>
                  <a:gd name="connsiteY11" fmla="*/ 513319 h 606722"/>
                  <a:gd name="connsiteX12" fmla="*/ 327039 w 560783"/>
                  <a:gd name="connsiteY12" fmla="*/ 420004 h 606722"/>
                  <a:gd name="connsiteX13" fmla="*/ 77869 w 560783"/>
                  <a:gd name="connsiteY13" fmla="*/ 342243 h 606722"/>
                  <a:gd name="connsiteX14" fmla="*/ 97270 w 560783"/>
                  <a:gd name="connsiteY14" fmla="*/ 400632 h 606722"/>
                  <a:gd name="connsiteX15" fmla="*/ 155738 w 560783"/>
                  <a:gd name="connsiteY15" fmla="*/ 420006 h 606722"/>
                  <a:gd name="connsiteX16" fmla="*/ 97270 w 560783"/>
                  <a:gd name="connsiteY16" fmla="*/ 439380 h 606722"/>
                  <a:gd name="connsiteX17" fmla="*/ 77869 w 560783"/>
                  <a:gd name="connsiteY17" fmla="*/ 497769 h 606722"/>
                  <a:gd name="connsiteX18" fmla="*/ 58380 w 560783"/>
                  <a:gd name="connsiteY18" fmla="*/ 439380 h 606722"/>
                  <a:gd name="connsiteX19" fmla="*/ 0 w 560783"/>
                  <a:gd name="connsiteY19" fmla="*/ 420006 h 606722"/>
                  <a:gd name="connsiteX20" fmla="*/ 58380 w 560783"/>
                  <a:gd name="connsiteY20" fmla="*/ 400632 h 606722"/>
                  <a:gd name="connsiteX21" fmla="*/ 280312 w 560783"/>
                  <a:gd name="connsiteY21" fmla="*/ 46657 h 606722"/>
                  <a:gd name="connsiteX22" fmla="*/ 233584 w 560783"/>
                  <a:gd name="connsiteY22" fmla="*/ 93315 h 606722"/>
                  <a:gd name="connsiteX23" fmla="*/ 233584 w 560783"/>
                  <a:gd name="connsiteY23" fmla="*/ 373347 h 606722"/>
                  <a:gd name="connsiteX24" fmla="*/ 327039 w 560783"/>
                  <a:gd name="connsiteY24" fmla="*/ 373347 h 606722"/>
                  <a:gd name="connsiteX25" fmla="*/ 327039 w 560783"/>
                  <a:gd name="connsiteY25" fmla="*/ 93315 h 606722"/>
                  <a:gd name="connsiteX26" fmla="*/ 280312 w 560783"/>
                  <a:gd name="connsiteY26" fmla="*/ 46657 h 606722"/>
                  <a:gd name="connsiteX27" fmla="*/ 280312 w 560783"/>
                  <a:gd name="connsiteY27" fmla="*/ 0 h 606722"/>
                  <a:gd name="connsiteX28" fmla="*/ 373855 w 560783"/>
                  <a:gd name="connsiteY28" fmla="*/ 93315 h 606722"/>
                  <a:gd name="connsiteX29" fmla="*/ 373855 w 560783"/>
                  <a:gd name="connsiteY29" fmla="*/ 513319 h 606722"/>
                  <a:gd name="connsiteX30" fmla="*/ 280312 w 560783"/>
                  <a:gd name="connsiteY30" fmla="*/ 606722 h 606722"/>
                  <a:gd name="connsiteX31" fmla="*/ 186857 w 560783"/>
                  <a:gd name="connsiteY31" fmla="*/ 513319 h 606722"/>
                  <a:gd name="connsiteX32" fmla="*/ 186857 w 560783"/>
                  <a:gd name="connsiteY32" fmla="*/ 93315 h 606722"/>
                  <a:gd name="connsiteX33" fmla="*/ 280312 w 560783"/>
                  <a:gd name="connsiteY33" fmla="*/ 0 h 606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560783" h="606722">
                    <a:moveTo>
                      <a:pt x="482914" y="420006"/>
                    </a:moveTo>
                    <a:lnTo>
                      <a:pt x="502315" y="478388"/>
                    </a:lnTo>
                    <a:lnTo>
                      <a:pt x="560783" y="497760"/>
                    </a:lnTo>
                    <a:lnTo>
                      <a:pt x="502315" y="517221"/>
                    </a:lnTo>
                    <a:lnTo>
                      <a:pt x="482914" y="575603"/>
                    </a:lnTo>
                    <a:lnTo>
                      <a:pt x="463514" y="517221"/>
                    </a:lnTo>
                    <a:lnTo>
                      <a:pt x="405045" y="497760"/>
                    </a:lnTo>
                    <a:lnTo>
                      <a:pt x="463514" y="478388"/>
                    </a:lnTo>
                    <a:close/>
                    <a:moveTo>
                      <a:pt x="233584" y="420004"/>
                    </a:moveTo>
                    <a:lnTo>
                      <a:pt x="233584" y="513319"/>
                    </a:lnTo>
                    <a:cubicBezTo>
                      <a:pt x="233584" y="539091"/>
                      <a:pt x="254589" y="560065"/>
                      <a:pt x="280312" y="560065"/>
                    </a:cubicBezTo>
                    <a:cubicBezTo>
                      <a:pt x="306123" y="560065"/>
                      <a:pt x="327039" y="539091"/>
                      <a:pt x="327039" y="513319"/>
                    </a:cubicBezTo>
                    <a:lnTo>
                      <a:pt x="327039" y="420004"/>
                    </a:lnTo>
                    <a:close/>
                    <a:moveTo>
                      <a:pt x="77869" y="342243"/>
                    </a:moveTo>
                    <a:lnTo>
                      <a:pt x="97270" y="400632"/>
                    </a:lnTo>
                    <a:lnTo>
                      <a:pt x="155738" y="420006"/>
                    </a:lnTo>
                    <a:lnTo>
                      <a:pt x="97270" y="439380"/>
                    </a:lnTo>
                    <a:lnTo>
                      <a:pt x="77869" y="497769"/>
                    </a:lnTo>
                    <a:lnTo>
                      <a:pt x="58380" y="439380"/>
                    </a:lnTo>
                    <a:lnTo>
                      <a:pt x="0" y="420006"/>
                    </a:lnTo>
                    <a:lnTo>
                      <a:pt x="58380" y="400632"/>
                    </a:lnTo>
                    <a:close/>
                    <a:moveTo>
                      <a:pt x="280312" y="46657"/>
                    </a:moveTo>
                    <a:cubicBezTo>
                      <a:pt x="254589" y="46657"/>
                      <a:pt x="233584" y="67631"/>
                      <a:pt x="233584" y="93315"/>
                    </a:cubicBezTo>
                    <a:lnTo>
                      <a:pt x="233584" y="373347"/>
                    </a:lnTo>
                    <a:lnTo>
                      <a:pt x="327039" y="373347"/>
                    </a:lnTo>
                    <a:lnTo>
                      <a:pt x="327039" y="93315"/>
                    </a:lnTo>
                    <a:cubicBezTo>
                      <a:pt x="327039" y="67631"/>
                      <a:pt x="306123" y="46657"/>
                      <a:pt x="280312" y="46657"/>
                    </a:cubicBezTo>
                    <a:close/>
                    <a:moveTo>
                      <a:pt x="280312" y="0"/>
                    </a:moveTo>
                    <a:cubicBezTo>
                      <a:pt x="331934" y="0"/>
                      <a:pt x="373855" y="41769"/>
                      <a:pt x="373855" y="93315"/>
                    </a:cubicBezTo>
                    <a:lnTo>
                      <a:pt x="373855" y="513319"/>
                    </a:lnTo>
                    <a:cubicBezTo>
                      <a:pt x="373855" y="564864"/>
                      <a:pt x="331934" y="606722"/>
                      <a:pt x="280312" y="606722"/>
                    </a:cubicBezTo>
                    <a:cubicBezTo>
                      <a:pt x="228689" y="606722"/>
                      <a:pt x="186857" y="564864"/>
                      <a:pt x="186857" y="513319"/>
                    </a:cubicBezTo>
                    <a:lnTo>
                      <a:pt x="186857" y="93315"/>
                    </a:lnTo>
                    <a:cubicBezTo>
                      <a:pt x="186857" y="41769"/>
                      <a:pt x="228689" y="0"/>
                      <a:pt x="2803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</p:sp>
        </p:grpSp>
      </p:grpSp>
      <p:grpSp>
        <p:nvGrpSpPr>
          <p:cNvPr id="24" name="组合 23"/>
          <p:cNvGrpSpPr/>
          <p:nvPr/>
        </p:nvGrpSpPr>
        <p:grpSpPr>
          <a:xfrm>
            <a:off x="971550" y="2022606"/>
            <a:ext cx="4823927" cy="755779"/>
            <a:chOff x="6288832" y="1707503"/>
            <a:chExt cx="4823927" cy="755779"/>
          </a:xfrm>
        </p:grpSpPr>
        <p:sp>
          <p:nvSpPr>
            <p:cNvPr id="25" name="圆角矩形 24"/>
            <p:cNvSpPr/>
            <p:nvPr/>
          </p:nvSpPr>
          <p:spPr>
            <a:xfrm>
              <a:off x="6288832" y="1707503"/>
              <a:ext cx="4823927" cy="755779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6" name="组合 25"/>
            <p:cNvGrpSpPr/>
            <p:nvPr/>
          </p:nvGrpSpPr>
          <p:grpSpPr>
            <a:xfrm>
              <a:off x="7124819" y="1741429"/>
              <a:ext cx="3831651" cy="659393"/>
              <a:chOff x="1451573" y="1728371"/>
              <a:chExt cx="3831651" cy="659393"/>
            </a:xfrm>
          </p:grpSpPr>
          <p:sp>
            <p:nvSpPr>
              <p:cNvPr id="30" name="矩形 29"/>
              <p:cNvSpPr/>
              <p:nvPr/>
            </p:nvSpPr>
            <p:spPr>
              <a:xfrm>
                <a:off x="1451573" y="1728371"/>
                <a:ext cx="1346789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sz="20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添加标题</a:t>
                </a:r>
              </a:p>
            </p:txBody>
          </p:sp>
          <p:sp>
            <p:nvSpPr>
              <p:cNvPr id="31" name="矩形 30"/>
              <p:cNvSpPr/>
              <p:nvPr/>
            </p:nvSpPr>
            <p:spPr>
              <a:xfrm>
                <a:off x="1451573" y="2081590"/>
                <a:ext cx="3831651" cy="3061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050" b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在此输入您的文字，在此输入您的文字。</a:t>
                </a:r>
                <a:endParaRPr lang="zh-CN" altLang="en-US" sz="105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27" name="组合 26"/>
            <p:cNvGrpSpPr/>
            <p:nvPr/>
          </p:nvGrpSpPr>
          <p:grpSpPr>
            <a:xfrm>
              <a:off x="6418025" y="1810139"/>
              <a:ext cx="550506" cy="550506"/>
              <a:chOff x="6418025" y="1810139"/>
              <a:chExt cx="550506" cy="550506"/>
            </a:xfrm>
          </p:grpSpPr>
          <p:sp>
            <p:nvSpPr>
              <p:cNvPr id="28" name="椭圆 27"/>
              <p:cNvSpPr/>
              <p:nvPr/>
            </p:nvSpPr>
            <p:spPr>
              <a:xfrm>
                <a:off x="6418025" y="1810139"/>
                <a:ext cx="550506" cy="550506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2F2F2"/>
                </a:solidFill>
              </a:ln>
              <a:effectLst>
                <a:outerShdw blurRad="88900" dist="75434" dir="2699985" rotWithShape="0">
                  <a:scrgbClr r="0" g="0" b="0">
                    <a:alpha val="23000"/>
                  </a:sc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" name="user_208885"/>
              <p:cNvSpPr>
                <a:spLocks noChangeAspect="1"/>
              </p:cNvSpPr>
              <p:nvPr/>
            </p:nvSpPr>
            <p:spPr bwMode="auto">
              <a:xfrm>
                <a:off x="6574662" y="1936444"/>
                <a:ext cx="237232" cy="270588"/>
              </a:xfrm>
              <a:custGeom>
                <a:avLst/>
                <a:gdLst>
                  <a:gd name="connsiteX0" fmla="*/ 172121 w 530753"/>
                  <a:gd name="connsiteY0" fmla="*/ 360518 h 605380"/>
                  <a:gd name="connsiteX1" fmla="*/ 222160 w 530753"/>
                  <a:gd name="connsiteY1" fmla="*/ 518446 h 605380"/>
                  <a:gd name="connsiteX2" fmla="*/ 228937 w 530753"/>
                  <a:gd name="connsiteY2" fmla="*/ 539855 h 605380"/>
                  <a:gd name="connsiteX3" fmla="*/ 251404 w 530753"/>
                  <a:gd name="connsiteY3" fmla="*/ 476461 h 605380"/>
                  <a:gd name="connsiteX4" fmla="*/ 264866 w 530753"/>
                  <a:gd name="connsiteY4" fmla="*/ 401297 h 605380"/>
                  <a:gd name="connsiteX5" fmla="*/ 264958 w 530753"/>
                  <a:gd name="connsiteY5" fmla="*/ 401297 h 605380"/>
                  <a:gd name="connsiteX6" fmla="*/ 265237 w 530753"/>
                  <a:gd name="connsiteY6" fmla="*/ 401297 h 605380"/>
                  <a:gd name="connsiteX7" fmla="*/ 265330 w 530753"/>
                  <a:gd name="connsiteY7" fmla="*/ 401297 h 605380"/>
                  <a:gd name="connsiteX8" fmla="*/ 265516 w 530753"/>
                  <a:gd name="connsiteY8" fmla="*/ 401297 h 605380"/>
                  <a:gd name="connsiteX9" fmla="*/ 278977 w 530753"/>
                  <a:gd name="connsiteY9" fmla="*/ 476461 h 605380"/>
                  <a:gd name="connsiteX10" fmla="*/ 301351 w 530753"/>
                  <a:gd name="connsiteY10" fmla="*/ 539855 h 605380"/>
                  <a:gd name="connsiteX11" fmla="*/ 308221 w 530753"/>
                  <a:gd name="connsiteY11" fmla="*/ 518446 h 605380"/>
                  <a:gd name="connsiteX12" fmla="*/ 358168 w 530753"/>
                  <a:gd name="connsiteY12" fmla="*/ 360518 h 605380"/>
                  <a:gd name="connsiteX13" fmla="*/ 461960 w 530753"/>
                  <a:gd name="connsiteY13" fmla="*/ 410565 h 605380"/>
                  <a:gd name="connsiteX14" fmla="*/ 530753 w 530753"/>
                  <a:gd name="connsiteY14" fmla="*/ 605380 h 605380"/>
                  <a:gd name="connsiteX15" fmla="*/ 0 w 530753"/>
                  <a:gd name="connsiteY15" fmla="*/ 605380 h 605380"/>
                  <a:gd name="connsiteX16" fmla="*/ 68421 w 530753"/>
                  <a:gd name="connsiteY16" fmla="*/ 410565 h 605380"/>
                  <a:gd name="connsiteX17" fmla="*/ 172121 w 530753"/>
                  <a:gd name="connsiteY17" fmla="*/ 360518 h 605380"/>
                  <a:gd name="connsiteX18" fmla="*/ 261439 w 530753"/>
                  <a:gd name="connsiteY18" fmla="*/ 75637 h 605380"/>
                  <a:gd name="connsiteX19" fmla="*/ 256982 w 530753"/>
                  <a:gd name="connsiteY19" fmla="*/ 80086 h 605380"/>
                  <a:gd name="connsiteX20" fmla="*/ 256982 w 530753"/>
                  <a:gd name="connsiteY20" fmla="*/ 99459 h 605380"/>
                  <a:gd name="connsiteX21" fmla="*/ 226619 w 530753"/>
                  <a:gd name="connsiteY21" fmla="*/ 113363 h 605380"/>
                  <a:gd name="connsiteX22" fmla="*/ 213898 w 530753"/>
                  <a:gd name="connsiteY22" fmla="*/ 144507 h 605380"/>
                  <a:gd name="connsiteX23" fmla="*/ 225876 w 530753"/>
                  <a:gd name="connsiteY23" fmla="*/ 176208 h 605380"/>
                  <a:gd name="connsiteX24" fmla="*/ 264410 w 530753"/>
                  <a:gd name="connsiteY24" fmla="*/ 197620 h 605380"/>
                  <a:gd name="connsiteX25" fmla="*/ 279452 w 530753"/>
                  <a:gd name="connsiteY25" fmla="*/ 207167 h 605380"/>
                  <a:gd name="connsiteX26" fmla="*/ 283724 w 530753"/>
                  <a:gd name="connsiteY26" fmla="*/ 220886 h 605380"/>
                  <a:gd name="connsiteX27" fmla="*/ 279452 w 530753"/>
                  <a:gd name="connsiteY27" fmla="*/ 233214 h 605380"/>
                  <a:gd name="connsiteX28" fmla="*/ 267196 w 530753"/>
                  <a:gd name="connsiteY28" fmla="*/ 237941 h 605380"/>
                  <a:gd name="connsiteX29" fmla="*/ 251503 w 530753"/>
                  <a:gd name="connsiteY29" fmla="*/ 231823 h 605380"/>
                  <a:gd name="connsiteX30" fmla="*/ 245654 w 530753"/>
                  <a:gd name="connsiteY30" fmla="*/ 216529 h 605380"/>
                  <a:gd name="connsiteX31" fmla="*/ 240361 w 530753"/>
                  <a:gd name="connsiteY31" fmla="*/ 211987 h 605380"/>
                  <a:gd name="connsiteX32" fmla="*/ 213526 w 530753"/>
                  <a:gd name="connsiteY32" fmla="*/ 212451 h 605380"/>
                  <a:gd name="connsiteX33" fmla="*/ 208419 w 530753"/>
                  <a:gd name="connsiteY33" fmla="*/ 217920 h 605380"/>
                  <a:gd name="connsiteX34" fmla="*/ 222254 w 530753"/>
                  <a:gd name="connsiteY34" fmla="*/ 250918 h 605380"/>
                  <a:gd name="connsiteX35" fmla="*/ 256796 w 530753"/>
                  <a:gd name="connsiteY35" fmla="*/ 265841 h 605380"/>
                  <a:gd name="connsiteX36" fmla="*/ 256796 w 530753"/>
                  <a:gd name="connsiteY36" fmla="*/ 284102 h 605380"/>
                  <a:gd name="connsiteX37" fmla="*/ 261253 w 530753"/>
                  <a:gd name="connsiteY37" fmla="*/ 288551 h 605380"/>
                  <a:gd name="connsiteX38" fmla="*/ 277874 w 530753"/>
                  <a:gd name="connsiteY38" fmla="*/ 288551 h 605380"/>
                  <a:gd name="connsiteX39" fmla="*/ 282331 w 530753"/>
                  <a:gd name="connsiteY39" fmla="*/ 284102 h 605380"/>
                  <a:gd name="connsiteX40" fmla="*/ 282331 w 530753"/>
                  <a:gd name="connsiteY40" fmla="*/ 265378 h 605380"/>
                  <a:gd name="connsiteX41" fmla="*/ 309444 w 530753"/>
                  <a:gd name="connsiteY41" fmla="*/ 252216 h 605380"/>
                  <a:gd name="connsiteX42" fmla="*/ 321701 w 530753"/>
                  <a:gd name="connsiteY42" fmla="*/ 220886 h 605380"/>
                  <a:gd name="connsiteX43" fmla="*/ 309444 w 530753"/>
                  <a:gd name="connsiteY43" fmla="*/ 189370 h 605380"/>
                  <a:gd name="connsiteX44" fmla="*/ 271188 w 530753"/>
                  <a:gd name="connsiteY44" fmla="*/ 167217 h 605380"/>
                  <a:gd name="connsiteX45" fmla="*/ 255867 w 530753"/>
                  <a:gd name="connsiteY45" fmla="*/ 157484 h 605380"/>
                  <a:gd name="connsiteX46" fmla="*/ 251782 w 530753"/>
                  <a:gd name="connsiteY46" fmla="*/ 144971 h 605380"/>
                  <a:gd name="connsiteX47" fmla="*/ 255589 w 530753"/>
                  <a:gd name="connsiteY47" fmla="*/ 132457 h 605380"/>
                  <a:gd name="connsiteX48" fmla="*/ 267381 w 530753"/>
                  <a:gd name="connsiteY48" fmla="*/ 127545 h 605380"/>
                  <a:gd name="connsiteX49" fmla="*/ 279824 w 530753"/>
                  <a:gd name="connsiteY49" fmla="*/ 133477 h 605380"/>
                  <a:gd name="connsiteX50" fmla="*/ 284466 w 530753"/>
                  <a:gd name="connsiteY50" fmla="*/ 147103 h 605380"/>
                  <a:gd name="connsiteX51" fmla="*/ 289759 w 530753"/>
                  <a:gd name="connsiteY51" fmla="*/ 151645 h 605380"/>
                  <a:gd name="connsiteX52" fmla="*/ 316594 w 530753"/>
                  <a:gd name="connsiteY52" fmla="*/ 151274 h 605380"/>
                  <a:gd name="connsiteX53" fmla="*/ 321794 w 530753"/>
                  <a:gd name="connsiteY53" fmla="*/ 145805 h 605380"/>
                  <a:gd name="connsiteX54" fmla="*/ 310466 w 530753"/>
                  <a:gd name="connsiteY54" fmla="*/ 116329 h 605380"/>
                  <a:gd name="connsiteX55" fmla="*/ 282238 w 530753"/>
                  <a:gd name="connsiteY55" fmla="*/ 100386 h 605380"/>
                  <a:gd name="connsiteX56" fmla="*/ 282238 w 530753"/>
                  <a:gd name="connsiteY56" fmla="*/ 80086 h 605380"/>
                  <a:gd name="connsiteX57" fmla="*/ 277781 w 530753"/>
                  <a:gd name="connsiteY57" fmla="*/ 75637 h 605380"/>
                  <a:gd name="connsiteX58" fmla="*/ 248532 w 530753"/>
                  <a:gd name="connsiteY58" fmla="*/ 0 h 605380"/>
                  <a:gd name="connsiteX59" fmla="*/ 281309 w 530753"/>
                  <a:gd name="connsiteY59" fmla="*/ 0 h 605380"/>
                  <a:gd name="connsiteX60" fmla="*/ 293380 w 530753"/>
                  <a:gd name="connsiteY60" fmla="*/ 11957 h 605380"/>
                  <a:gd name="connsiteX61" fmla="*/ 293380 w 530753"/>
                  <a:gd name="connsiteY61" fmla="*/ 39209 h 605380"/>
                  <a:gd name="connsiteX62" fmla="*/ 346121 w 530753"/>
                  <a:gd name="connsiteY62" fmla="*/ 60899 h 605380"/>
                  <a:gd name="connsiteX63" fmla="*/ 365435 w 530753"/>
                  <a:gd name="connsiteY63" fmla="*/ 41619 h 605380"/>
                  <a:gd name="connsiteX64" fmla="*/ 382520 w 530753"/>
                  <a:gd name="connsiteY64" fmla="*/ 41619 h 605380"/>
                  <a:gd name="connsiteX65" fmla="*/ 405641 w 530753"/>
                  <a:gd name="connsiteY65" fmla="*/ 64792 h 605380"/>
                  <a:gd name="connsiteX66" fmla="*/ 405641 w 530753"/>
                  <a:gd name="connsiteY66" fmla="*/ 81847 h 605380"/>
                  <a:gd name="connsiteX67" fmla="*/ 386327 w 530753"/>
                  <a:gd name="connsiteY67" fmla="*/ 101127 h 605380"/>
                  <a:gd name="connsiteX68" fmla="*/ 408148 w 530753"/>
                  <a:gd name="connsiteY68" fmla="*/ 153777 h 605380"/>
                  <a:gd name="connsiteX69" fmla="*/ 435354 w 530753"/>
                  <a:gd name="connsiteY69" fmla="*/ 153777 h 605380"/>
                  <a:gd name="connsiteX70" fmla="*/ 447332 w 530753"/>
                  <a:gd name="connsiteY70" fmla="*/ 165734 h 605380"/>
                  <a:gd name="connsiteX71" fmla="*/ 447332 w 530753"/>
                  <a:gd name="connsiteY71" fmla="*/ 198454 h 605380"/>
                  <a:gd name="connsiteX72" fmla="*/ 435354 w 530753"/>
                  <a:gd name="connsiteY72" fmla="*/ 210504 h 605380"/>
                  <a:gd name="connsiteX73" fmla="*/ 408148 w 530753"/>
                  <a:gd name="connsiteY73" fmla="*/ 210504 h 605380"/>
                  <a:gd name="connsiteX74" fmla="*/ 386327 w 530753"/>
                  <a:gd name="connsiteY74" fmla="*/ 263153 h 605380"/>
                  <a:gd name="connsiteX75" fmla="*/ 405548 w 530753"/>
                  <a:gd name="connsiteY75" fmla="*/ 282433 h 605380"/>
                  <a:gd name="connsiteX76" fmla="*/ 405548 w 530753"/>
                  <a:gd name="connsiteY76" fmla="*/ 299489 h 605380"/>
                  <a:gd name="connsiteX77" fmla="*/ 382334 w 530753"/>
                  <a:gd name="connsiteY77" fmla="*/ 322569 h 605380"/>
                  <a:gd name="connsiteX78" fmla="*/ 365249 w 530753"/>
                  <a:gd name="connsiteY78" fmla="*/ 322569 h 605380"/>
                  <a:gd name="connsiteX79" fmla="*/ 345936 w 530753"/>
                  <a:gd name="connsiteY79" fmla="*/ 303289 h 605380"/>
                  <a:gd name="connsiteX80" fmla="*/ 293195 w 530753"/>
                  <a:gd name="connsiteY80" fmla="*/ 325072 h 605380"/>
                  <a:gd name="connsiteX81" fmla="*/ 293195 w 530753"/>
                  <a:gd name="connsiteY81" fmla="*/ 352231 h 605380"/>
                  <a:gd name="connsiteX82" fmla="*/ 281217 w 530753"/>
                  <a:gd name="connsiteY82" fmla="*/ 364188 h 605380"/>
                  <a:gd name="connsiteX83" fmla="*/ 248439 w 530753"/>
                  <a:gd name="connsiteY83" fmla="*/ 364188 h 605380"/>
                  <a:gd name="connsiteX84" fmla="*/ 236368 w 530753"/>
                  <a:gd name="connsiteY84" fmla="*/ 352231 h 605380"/>
                  <a:gd name="connsiteX85" fmla="*/ 236368 w 530753"/>
                  <a:gd name="connsiteY85" fmla="*/ 325072 h 605380"/>
                  <a:gd name="connsiteX86" fmla="*/ 183627 w 530753"/>
                  <a:gd name="connsiteY86" fmla="*/ 303289 h 605380"/>
                  <a:gd name="connsiteX87" fmla="*/ 164314 w 530753"/>
                  <a:gd name="connsiteY87" fmla="*/ 322569 h 605380"/>
                  <a:gd name="connsiteX88" fmla="*/ 147414 w 530753"/>
                  <a:gd name="connsiteY88" fmla="*/ 322569 h 605380"/>
                  <a:gd name="connsiteX89" fmla="*/ 124201 w 530753"/>
                  <a:gd name="connsiteY89" fmla="*/ 299489 h 605380"/>
                  <a:gd name="connsiteX90" fmla="*/ 124201 w 530753"/>
                  <a:gd name="connsiteY90" fmla="*/ 282433 h 605380"/>
                  <a:gd name="connsiteX91" fmla="*/ 143514 w 530753"/>
                  <a:gd name="connsiteY91" fmla="*/ 263153 h 605380"/>
                  <a:gd name="connsiteX92" fmla="*/ 121786 w 530753"/>
                  <a:gd name="connsiteY92" fmla="*/ 210504 h 605380"/>
                  <a:gd name="connsiteX93" fmla="*/ 94487 w 530753"/>
                  <a:gd name="connsiteY93" fmla="*/ 210504 h 605380"/>
                  <a:gd name="connsiteX94" fmla="*/ 82509 w 530753"/>
                  <a:gd name="connsiteY94" fmla="*/ 198454 h 605380"/>
                  <a:gd name="connsiteX95" fmla="*/ 82509 w 530753"/>
                  <a:gd name="connsiteY95" fmla="*/ 165734 h 605380"/>
                  <a:gd name="connsiteX96" fmla="*/ 94487 w 530753"/>
                  <a:gd name="connsiteY96" fmla="*/ 153777 h 605380"/>
                  <a:gd name="connsiteX97" fmla="*/ 121879 w 530753"/>
                  <a:gd name="connsiteY97" fmla="*/ 153777 h 605380"/>
                  <a:gd name="connsiteX98" fmla="*/ 143700 w 530753"/>
                  <a:gd name="connsiteY98" fmla="*/ 101127 h 605380"/>
                  <a:gd name="connsiteX99" fmla="*/ 124386 w 530753"/>
                  <a:gd name="connsiteY99" fmla="*/ 81847 h 605380"/>
                  <a:gd name="connsiteX100" fmla="*/ 124386 w 530753"/>
                  <a:gd name="connsiteY100" fmla="*/ 64792 h 605380"/>
                  <a:gd name="connsiteX101" fmla="*/ 147507 w 530753"/>
                  <a:gd name="connsiteY101" fmla="*/ 41619 h 605380"/>
                  <a:gd name="connsiteX102" fmla="*/ 164499 w 530753"/>
                  <a:gd name="connsiteY102" fmla="*/ 41619 h 605380"/>
                  <a:gd name="connsiteX103" fmla="*/ 183813 w 530753"/>
                  <a:gd name="connsiteY103" fmla="*/ 60899 h 605380"/>
                  <a:gd name="connsiteX104" fmla="*/ 236554 w 530753"/>
                  <a:gd name="connsiteY104" fmla="*/ 39209 h 605380"/>
                  <a:gd name="connsiteX105" fmla="*/ 236554 w 530753"/>
                  <a:gd name="connsiteY105" fmla="*/ 11957 h 605380"/>
                  <a:gd name="connsiteX106" fmla="*/ 248532 w 530753"/>
                  <a:gd name="connsiteY106" fmla="*/ 0 h 605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</a:cxnLst>
                <a:rect l="l" t="t" r="r" b="b"/>
                <a:pathLst>
                  <a:path w="530753" h="605380">
                    <a:moveTo>
                      <a:pt x="172121" y="360518"/>
                    </a:moveTo>
                    <a:lnTo>
                      <a:pt x="222160" y="518446"/>
                    </a:lnTo>
                    <a:lnTo>
                      <a:pt x="228937" y="539855"/>
                    </a:lnTo>
                    <a:lnTo>
                      <a:pt x="251404" y="476461"/>
                    </a:lnTo>
                    <a:cubicBezTo>
                      <a:pt x="199879" y="404819"/>
                      <a:pt x="255303" y="401483"/>
                      <a:pt x="264866" y="401297"/>
                    </a:cubicBezTo>
                    <a:lnTo>
                      <a:pt x="264958" y="401297"/>
                    </a:lnTo>
                    <a:lnTo>
                      <a:pt x="265237" y="401297"/>
                    </a:lnTo>
                    <a:lnTo>
                      <a:pt x="265330" y="401297"/>
                    </a:lnTo>
                    <a:lnTo>
                      <a:pt x="265516" y="401297"/>
                    </a:lnTo>
                    <a:cubicBezTo>
                      <a:pt x="274985" y="401297"/>
                      <a:pt x="330502" y="404819"/>
                      <a:pt x="278977" y="476461"/>
                    </a:cubicBezTo>
                    <a:lnTo>
                      <a:pt x="301351" y="539855"/>
                    </a:lnTo>
                    <a:lnTo>
                      <a:pt x="308221" y="518446"/>
                    </a:lnTo>
                    <a:lnTo>
                      <a:pt x="358168" y="360518"/>
                    </a:lnTo>
                    <a:cubicBezTo>
                      <a:pt x="358168" y="360518"/>
                      <a:pt x="397067" y="385912"/>
                      <a:pt x="461960" y="410565"/>
                    </a:cubicBezTo>
                    <a:cubicBezTo>
                      <a:pt x="533352" y="436516"/>
                      <a:pt x="528896" y="495276"/>
                      <a:pt x="530753" y="605380"/>
                    </a:cubicBezTo>
                    <a:lnTo>
                      <a:pt x="0" y="605380"/>
                    </a:lnTo>
                    <a:cubicBezTo>
                      <a:pt x="1299" y="495276"/>
                      <a:pt x="-3157" y="436516"/>
                      <a:pt x="68421" y="410565"/>
                    </a:cubicBezTo>
                    <a:cubicBezTo>
                      <a:pt x="133315" y="385912"/>
                      <a:pt x="172121" y="360518"/>
                      <a:pt x="172121" y="360518"/>
                    </a:cubicBezTo>
                    <a:close/>
                    <a:moveTo>
                      <a:pt x="261439" y="75637"/>
                    </a:moveTo>
                    <a:cubicBezTo>
                      <a:pt x="258932" y="75637"/>
                      <a:pt x="256982" y="77583"/>
                      <a:pt x="256982" y="80086"/>
                    </a:cubicBezTo>
                    <a:lnTo>
                      <a:pt x="256982" y="99459"/>
                    </a:lnTo>
                    <a:cubicBezTo>
                      <a:pt x="244446" y="101313"/>
                      <a:pt x="234418" y="105947"/>
                      <a:pt x="226619" y="113363"/>
                    </a:cubicBezTo>
                    <a:cubicBezTo>
                      <a:pt x="218076" y="121520"/>
                      <a:pt x="213898" y="131901"/>
                      <a:pt x="213898" y="144507"/>
                    </a:cubicBezTo>
                    <a:cubicBezTo>
                      <a:pt x="213898" y="158411"/>
                      <a:pt x="217797" y="169071"/>
                      <a:pt x="225876" y="176208"/>
                    </a:cubicBezTo>
                    <a:cubicBezTo>
                      <a:pt x="233954" y="183531"/>
                      <a:pt x="246675" y="190575"/>
                      <a:pt x="264410" y="197620"/>
                    </a:cubicBezTo>
                    <a:cubicBezTo>
                      <a:pt x="271560" y="200679"/>
                      <a:pt x="276667" y="203923"/>
                      <a:pt x="279452" y="207167"/>
                    </a:cubicBezTo>
                    <a:cubicBezTo>
                      <a:pt x="282238" y="210319"/>
                      <a:pt x="283724" y="214953"/>
                      <a:pt x="283724" y="220886"/>
                    </a:cubicBezTo>
                    <a:cubicBezTo>
                      <a:pt x="283724" y="225891"/>
                      <a:pt x="282238" y="230155"/>
                      <a:pt x="279452" y="233214"/>
                    </a:cubicBezTo>
                    <a:cubicBezTo>
                      <a:pt x="276667" y="236273"/>
                      <a:pt x="272581" y="237941"/>
                      <a:pt x="267196" y="237941"/>
                    </a:cubicBezTo>
                    <a:cubicBezTo>
                      <a:pt x="260789" y="237941"/>
                      <a:pt x="255589" y="235902"/>
                      <a:pt x="251503" y="231823"/>
                    </a:cubicBezTo>
                    <a:cubicBezTo>
                      <a:pt x="248253" y="228486"/>
                      <a:pt x="246304" y="223296"/>
                      <a:pt x="245654" y="216529"/>
                    </a:cubicBezTo>
                    <a:cubicBezTo>
                      <a:pt x="245468" y="213934"/>
                      <a:pt x="243054" y="211987"/>
                      <a:pt x="240361" y="211987"/>
                    </a:cubicBezTo>
                    <a:lnTo>
                      <a:pt x="213526" y="212451"/>
                    </a:lnTo>
                    <a:cubicBezTo>
                      <a:pt x="210648" y="212543"/>
                      <a:pt x="208141" y="214953"/>
                      <a:pt x="208419" y="217920"/>
                    </a:cubicBezTo>
                    <a:cubicBezTo>
                      <a:pt x="209162" y="232101"/>
                      <a:pt x="213712" y="243132"/>
                      <a:pt x="222254" y="250918"/>
                    </a:cubicBezTo>
                    <a:cubicBezTo>
                      <a:pt x="231447" y="259260"/>
                      <a:pt x="243054" y="264266"/>
                      <a:pt x="256796" y="265841"/>
                    </a:cubicBezTo>
                    <a:lnTo>
                      <a:pt x="256796" y="284102"/>
                    </a:lnTo>
                    <a:cubicBezTo>
                      <a:pt x="256796" y="286605"/>
                      <a:pt x="258839" y="288551"/>
                      <a:pt x="261253" y="288551"/>
                    </a:cubicBezTo>
                    <a:lnTo>
                      <a:pt x="277874" y="288551"/>
                    </a:lnTo>
                    <a:cubicBezTo>
                      <a:pt x="280381" y="288551"/>
                      <a:pt x="282331" y="286605"/>
                      <a:pt x="282331" y="284102"/>
                    </a:cubicBezTo>
                    <a:lnTo>
                      <a:pt x="282331" y="265378"/>
                    </a:lnTo>
                    <a:cubicBezTo>
                      <a:pt x="293473" y="263339"/>
                      <a:pt x="302480" y="258890"/>
                      <a:pt x="309444" y="252216"/>
                    </a:cubicBezTo>
                    <a:cubicBezTo>
                      <a:pt x="317615" y="244337"/>
                      <a:pt x="321701" y="233863"/>
                      <a:pt x="321701" y="220886"/>
                    </a:cubicBezTo>
                    <a:cubicBezTo>
                      <a:pt x="321701" y="207260"/>
                      <a:pt x="317615" y="196600"/>
                      <a:pt x="309444" y="189370"/>
                    </a:cubicBezTo>
                    <a:cubicBezTo>
                      <a:pt x="301273" y="181955"/>
                      <a:pt x="288552" y="174632"/>
                      <a:pt x="271188" y="167217"/>
                    </a:cubicBezTo>
                    <a:cubicBezTo>
                      <a:pt x="263667" y="163880"/>
                      <a:pt x="258560" y="160636"/>
                      <a:pt x="255867" y="157484"/>
                    </a:cubicBezTo>
                    <a:cubicBezTo>
                      <a:pt x="253082" y="154333"/>
                      <a:pt x="251782" y="150161"/>
                      <a:pt x="251782" y="144971"/>
                    </a:cubicBezTo>
                    <a:cubicBezTo>
                      <a:pt x="251782" y="139873"/>
                      <a:pt x="252989" y="135794"/>
                      <a:pt x="255589" y="132457"/>
                    </a:cubicBezTo>
                    <a:cubicBezTo>
                      <a:pt x="258096" y="129120"/>
                      <a:pt x="261996" y="127545"/>
                      <a:pt x="267381" y="127545"/>
                    </a:cubicBezTo>
                    <a:cubicBezTo>
                      <a:pt x="272581" y="127545"/>
                      <a:pt x="276760" y="129491"/>
                      <a:pt x="279824" y="133477"/>
                    </a:cubicBezTo>
                    <a:cubicBezTo>
                      <a:pt x="282424" y="136721"/>
                      <a:pt x="283909" y="141263"/>
                      <a:pt x="284466" y="147103"/>
                    </a:cubicBezTo>
                    <a:cubicBezTo>
                      <a:pt x="284652" y="149791"/>
                      <a:pt x="287066" y="151645"/>
                      <a:pt x="289759" y="151645"/>
                    </a:cubicBezTo>
                    <a:lnTo>
                      <a:pt x="316594" y="151274"/>
                    </a:lnTo>
                    <a:cubicBezTo>
                      <a:pt x="319565" y="151274"/>
                      <a:pt x="321979" y="148771"/>
                      <a:pt x="321794" y="145805"/>
                    </a:cubicBezTo>
                    <a:cubicBezTo>
                      <a:pt x="321051" y="134126"/>
                      <a:pt x="317244" y="124208"/>
                      <a:pt x="310466" y="116329"/>
                    </a:cubicBezTo>
                    <a:cubicBezTo>
                      <a:pt x="303409" y="107987"/>
                      <a:pt x="293938" y="102703"/>
                      <a:pt x="282238" y="100386"/>
                    </a:cubicBezTo>
                    <a:lnTo>
                      <a:pt x="282238" y="80086"/>
                    </a:lnTo>
                    <a:cubicBezTo>
                      <a:pt x="282238" y="77583"/>
                      <a:pt x="280195" y="75637"/>
                      <a:pt x="277781" y="75637"/>
                    </a:cubicBezTo>
                    <a:close/>
                    <a:moveTo>
                      <a:pt x="248532" y="0"/>
                    </a:moveTo>
                    <a:lnTo>
                      <a:pt x="281309" y="0"/>
                    </a:lnTo>
                    <a:cubicBezTo>
                      <a:pt x="287902" y="0"/>
                      <a:pt x="293380" y="5283"/>
                      <a:pt x="293380" y="11957"/>
                    </a:cubicBezTo>
                    <a:lnTo>
                      <a:pt x="293380" y="39209"/>
                    </a:lnTo>
                    <a:cubicBezTo>
                      <a:pt x="312508" y="42917"/>
                      <a:pt x="330336" y="50425"/>
                      <a:pt x="346121" y="60899"/>
                    </a:cubicBezTo>
                    <a:lnTo>
                      <a:pt x="365435" y="41619"/>
                    </a:lnTo>
                    <a:cubicBezTo>
                      <a:pt x="370078" y="36984"/>
                      <a:pt x="377785" y="36984"/>
                      <a:pt x="382520" y="41619"/>
                    </a:cubicBezTo>
                    <a:lnTo>
                      <a:pt x="405641" y="64792"/>
                    </a:lnTo>
                    <a:cubicBezTo>
                      <a:pt x="410376" y="69427"/>
                      <a:pt x="410376" y="77120"/>
                      <a:pt x="405641" y="81847"/>
                    </a:cubicBezTo>
                    <a:lnTo>
                      <a:pt x="386327" y="101127"/>
                    </a:lnTo>
                    <a:cubicBezTo>
                      <a:pt x="396820" y="116792"/>
                      <a:pt x="404248" y="134589"/>
                      <a:pt x="408148" y="153777"/>
                    </a:cubicBezTo>
                    <a:lnTo>
                      <a:pt x="435354" y="153777"/>
                    </a:lnTo>
                    <a:cubicBezTo>
                      <a:pt x="441947" y="153777"/>
                      <a:pt x="447332" y="159060"/>
                      <a:pt x="447332" y="165734"/>
                    </a:cubicBezTo>
                    <a:lnTo>
                      <a:pt x="447332" y="198454"/>
                    </a:lnTo>
                    <a:cubicBezTo>
                      <a:pt x="447332" y="205128"/>
                      <a:pt x="442040" y="210504"/>
                      <a:pt x="435354" y="210504"/>
                    </a:cubicBezTo>
                    <a:lnTo>
                      <a:pt x="408148" y="210504"/>
                    </a:lnTo>
                    <a:cubicBezTo>
                      <a:pt x="404434" y="229599"/>
                      <a:pt x="396820" y="247396"/>
                      <a:pt x="386327" y="263153"/>
                    </a:cubicBezTo>
                    <a:lnTo>
                      <a:pt x="405548" y="282433"/>
                    </a:lnTo>
                    <a:cubicBezTo>
                      <a:pt x="410191" y="287068"/>
                      <a:pt x="410191" y="294761"/>
                      <a:pt x="405548" y="299489"/>
                    </a:cubicBezTo>
                    <a:lnTo>
                      <a:pt x="382334" y="322569"/>
                    </a:lnTo>
                    <a:cubicBezTo>
                      <a:pt x="377692" y="327296"/>
                      <a:pt x="369985" y="327296"/>
                      <a:pt x="365249" y="322569"/>
                    </a:cubicBezTo>
                    <a:lnTo>
                      <a:pt x="345936" y="303289"/>
                    </a:lnTo>
                    <a:cubicBezTo>
                      <a:pt x="330243" y="313671"/>
                      <a:pt x="312416" y="321179"/>
                      <a:pt x="293195" y="325072"/>
                    </a:cubicBezTo>
                    <a:lnTo>
                      <a:pt x="293195" y="352231"/>
                    </a:lnTo>
                    <a:cubicBezTo>
                      <a:pt x="293195" y="358905"/>
                      <a:pt x="287902" y="364188"/>
                      <a:pt x="281217" y="364188"/>
                    </a:cubicBezTo>
                    <a:lnTo>
                      <a:pt x="248439" y="364188"/>
                    </a:lnTo>
                    <a:cubicBezTo>
                      <a:pt x="241847" y="364188"/>
                      <a:pt x="236368" y="358905"/>
                      <a:pt x="236368" y="352231"/>
                    </a:cubicBezTo>
                    <a:lnTo>
                      <a:pt x="236368" y="325072"/>
                    </a:lnTo>
                    <a:cubicBezTo>
                      <a:pt x="217240" y="321364"/>
                      <a:pt x="199412" y="313763"/>
                      <a:pt x="183627" y="303289"/>
                    </a:cubicBezTo>
                    <a:lnTo>
                      <a:pt x="164314" y="322569"/>
                    </a:lnTo>
                    <a:cubicBezTo>
                      <a:pt x="159764" y="327296"/>
                      <a:pt x="152057" y="327296"/>
                      <a:pt x="147414" y="322569"/>
                    </a:cubicBezTo>
                    <a:lnTo>
                      <a:pt x="124201" y="299489"/>
                    </a:lnTo>
                    <a:cubicBezTo>
                      <a:pt x="119558" y="294761"/>
                      <a:pt x="119558" y="287068"/>
                      <a:pt x="124201" y="282433"/>
                    </a:cubicBezTo>
                    <a:lnTo>
                      <a:pt x="143514" y="263153"/>
                    </a:lnTo>
                    <a:cubicBezTo>
                      <a:pt x="133022" y="247396"/>
                      <a:pt x="125593" y="229599"/>
                      <a:pt x="121786" y="210504"/>
                    </a:cubicBezTo>
                    <a:lnTo>
                      <a:pt x="94487" y="210504"/>
                    </a:lnTo>
                    <a:cubicBezTo>
                      <a:pt x="87988" y="210504"/>
                      <a:pt x="82509" y="205128"/>
                      <a:pt x="82509" y="198454"/>
                    </a:cubicBezTo>
                    <a:lnTo>
                      <a:pt x="82509" y="165734"/>
                    </a:lnTo>
                    <a:cubicBezTo>
                      <a:pt x="82509" y="159153"/>
                      <a:pt x="87802" y="153777"/>
                      <a:pt x="94487" y="153777"/>
                    </a:cubicBezTo>
                    <a:lnTo>
                      <a:pt x="121879" y="153777"/>
                    </a:lnTo>
                    <a:cubicBezTo>
                      <a:pt x="125593" y="134589"/>
                      <a:pt x="133115" y="116792"/>
                      <a:pt x="143700" y="101127"/>
                    </a:cubicBezTo>
                    <a:lnTo>
                      <a:pt x="124386" y="81847"/>
                    </a:lnTo>
                    <a:cubicBezTo>
                      <a:pt x="119651" y="77120"/>
                      <a:pt x="119651" y="69427"/>
                      <a:pt x="124386" y="64792"/>
                    </a:cubicBezTo>
                    <a:lnTo>
                      <a:pt x="147507" y="41619"/>
                    </a:lnTo>
                    <a:cubicBezTo>
                      <a:pt x="152057" y="36984"/>
                      <a:pt x="159764" y="36984"/>
                      <a:pt x="164499" y="41619"/>
                    </a:cubicBezTo>
                    <a:lnTo>
                      <a:pt x="183813" y="60899"/>
                    </a:lnTo>
                    <a:cubicBezTo>
                      <a:pt x="199505" y="50425"/>
                      <a:pt x="217333" y="43009"/>
                      <a:pt x="236554" y="39209"/>
                    </a:cubicBezTo>
                    <a:lnTo>
                      <a:pt x="236554" y="11957"/>
                    </a:lnTo>
                    <a:cubicBezTo>
                      <a:pt x="236554" y="5469"/>
                      <a:pt x="241847" y="0"/>
                      <a:pt x="2485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</p:sp>
        </p:grp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www.2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1141</Words>
  <Application>Microsoft Office PowerPoint</Application>
  <PresentationFormat>宽屏</PresentationFormat>
  <Paragraphs>176</Paragraphs>
  <Slides>23</Slides>
  <Notes>23</Notes>
  <HiddenSlides>0</HiddenSlides>
  <MMClips>1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28" baseType="lpstr">
      <vt:lpstr>等线</vt:lpstr>
      <vt:lpstr>微软雅黑</vt:lpstr>
      <vt:lpstr>Arial</vt:lpstr>
      <vt:lpstr>Wingdings</vt:lpstr>
      <vt:lpstr>www.2ppt.com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www.ppt818.com</dc:title>
  <dc:subject>www.ppt818.com</dc:subject>
  <dc:creator>www.ppt818.com</dc:creator>
  <dc:description>www.ppt818.com-提供资源下载</dc:description>
  <cp:lastModifiedBy>Windows 用户</cp:lastModifiedBy>
  <cp:revision>2</cp:revision>
  <dcterms:created xsi:type="dcterms:W3CDTF">2021-06-17T01:08:24Z</dcterms:created>
  <dcterms:modified xsi:type="dcterms:W3CDTF">2023-01-10T06:12:16Z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8C4740D0EB7A4B7B99628173AF88CC5E</vt:lpwstr>
  </property>
  <property fmtid="{D5CDD505-2E9C-101B-9397-08002B2CF9AE}" pid="3" name="KSOProductBuildVer">
    <vt:lpwstr>2052-11.1.0.10577</vt:lpwstr>
  </property>
  <property fmtid="{A09F084E-AD41-489F-8076-AA5BE3082BCA}" pid="100">
    <vt:ui4>5</vt:ui4>
  </property>
  <property fmtid="{64440492-4C8B-11D1-8B70-080036B11A03}" pid="11">
    <vt:lpwstr>www.2ppt.com-爱PPT提供资源下载</vt:lpwstr>
  </property>
</Properties>
</file>