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3" r:id="rId2"/>
  </p:sldMasterIdLst>
  <p:notesMasterIdLst>
    <p:notesMasterId r:id="rId27"/>
  </p:notesMasterIdLst>
  <p:sldIdLst>
    <p:sldId id="470" r:id="rId3"/>
    <p:sldId id="353" r:id="rId4"/>
    <p:sldId id="471" r:id="rId5"/>
    <p:sldId id="352" r:id="rId6"/>
    <p:sldId id="495" r:id="rId7"/>
    <p:sldId id="494" r:id="rId8"/>
    <p:sldId id="496" r:id="rId9"/>
    <p:sldId id="497" r:id="rId10"/>
    <p:sldId id="491" r:id="rId11"/>
    <p:sldId id="498" r:id="rId12"/>
    <p:sldId id="499" r:id="rId13"/>
    <p:sldId id="500" r:id="rId14"/>
    <p:sldId id="501" r:id="rId15"/>
    <p:sldId id="492" r:id="rId16"/>
    <p:sldId id="502" r:id="rId17"/>
    <p:sldId id="503" r:id="rId18"/>
    <p:sldId id="504" r:id="rId19"/>
    <p:sldId id="505" r:id="rId20"/>
    <p:sldId id="493" r:id="rId21"/>
    <p:sldId id="506" r:id="rId22"/>
    <p:sldId id="507" r:id="rId23"/>
    <p:sldId id="508" r:id="rId24"/>
    <p:sldId id="509" r:id="rId25"/>
    <p:sldId id="297" r:id="rId26"/>
  </p:sldIdLst>
  <p:sldSz cx="12190413" cy="6859588"/>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p15:clr>
            <a:srgbClr val="A4A3A4"/>
          </p15:clr>
        </p15:guide>
        <p15:guide id="2" pos="38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7858"/>
    <a:srgbClr val="4F956D"/>
    <a:srgbClr val="3296A8"/>
    <a:srgbClr val="6D8AAB"/>
    <a:srgbClr val="31709C"/>
    <a:srgbClr val="7697B3"/>
    <a:srgbClr val="6FA094"/>
    <a:srgbClr val="94BCB4"/>
    <a:srgbClr val="59503C"/>
    <a:srgbClr val="1FBC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44" autoAdjust="0"/>
    <p:restoredTop sz="97778" autoAdjust="0"/>
  </p:normalViewPr>
  <p:slideViewPr>
    <p:cSldViewPr snapToGrid="0" showGuides="1">
      <p:cViewPr>
        <p:scale>
          <a:sx n="55" d="100"/>
          <a:sy n="55" d="100"/>
        </p:scale>
        <p:origin x="-2466" y="-1314"/>
      </p:cViewPr>
      <p:guideLst>
        <p:guide orient="horz" pos="2161"/>
        <p:guide pos="3839"/>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12C8C0-A3D3-487B-AECC-CB6663EAE28D}"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49D3E0-124D-4DFF-AE99-4EA4CC201DB4}"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jieri/"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3802" y="1122624"/>
            <a:ext cx="9142810" cy="2388153"/>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3802" y="3602873"/>
            <a:ext cx="9142810" cy="1656145"/>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a:xfrm>
            <a:off x="838092" y="6357823"/>
            <a:ext cx="2742843" cy="365210"/>
          </a:xfrm>
          <a:prstGeom prst="rect">
            <a:avLst/>
          </a:prstGeom>
        </p:spPr>
        <p:txBody>
          <a:bodyPr/>
          <a:lstStyle/>
          <a:p>
            <a:fld id="{4C4388EF-52D1-4258-9BE5-BCD010C7D4DE}" type="datetimeFigureOut">
              <a:rPr lang="zh-CN" altLang="en-US" smtClean="0"/>
              <a:t>2023-01-10</a:t>
            </a:fld>
            <a:endParaRPr lang="zh-CN" altLang="en-US"/>
          </a:p>
        </p:txBody>
      </p:sp>
      <p:sp>
        <p:nvSpPr>
          <p:cNvPr id="5" name="页脚占位符 4"/>
          <p:cNvSpPr>
            <a:spLocks noGrp="1"/>
          </p:cNvSpPr>
          <p:nvPr>
            <p:ph type="ftr" sz="quarter" idx="11"/>
          </p:nvPr>
        </p:nvSpPr>
        <p:spPr>
          <a:xfrm>
            <a:off x="4038075" y="6357823"/>
            <a:ext cx="4114264" cy="365210"/>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09480" y="6357823"/>
            <a:ext cx="2742843" cy="365210"/>
          </a:xfrm>
          <a:prstGeom prst="rect">
            <a:avLst/>
          </a:prstGeom>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679" y="457307"/>
            <a:ext cx="3931725" cy="1600571"/>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2514" y="987654"/>
            <a:ext cx="6171397" cy="4874754"/>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679" y="2057877"/>
            <a:ext cx="3931725" cy="3812471"/>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092" y="6357823"/>
            <a:ext cx="2742843" cy="365210"/>
          </a:xfrm>
          <a:prstGeom prst="rect">
            <a:avLst/>
          </a:prstGeom>
        </p:spPr>
        <p:txBody>
          <a:bodyPr/>
          <a:lstStyle/>
          <a:p>
            <a:fld id="{4C4388EF-52D1-4258-9BE5-BCD010C7D4DE}" type="datetimeFigureOut">
              <a:rPr lang="zh-CN" altLang="en-US" smtClean="0"/>
              <a:t>2023-01-10</a:t>
            </a:fld>
            <a:endParaRPr lang="zh-CN" altLang="en-US"/>
          </a:p>
        </p:txBody>
      </p:sp>
      <p:sp>
        <p:nvSpPr>
          <p:cNvPr id="6" name="页脚占位符 5"/>
          <p:cNvSpPr>
            <a:spLocks noGrp="1"/>
          </p:cNvSpPr>
          <p:nvPr>
            <p:ph type="ftr" sz="quarter" idx="11"/>
          </p:nvPr>
        </p:nvSpPr>
        <p:spPr>
          <a:xfrm>
            <a:off x="4038075" y="6357823"/>
            <a:ext cx="4114264" cy="365210"/>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09480" y="6357823"/>
            <a:ext cx="2742843" cy="365210"/>
          </a:xfrm>
          <a:prstGeom prst="rect">
            <a:avLst/>
          </a:prstGeom>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092" y="365211"/>
            <a:ext cx="10514231" cy="132587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a:xfrm>
            <a:off x="838092" y="1826048"/>
            <a:ext cx="10514231" cy="4352346"/>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092" y="6357823"/>
            <a:ext cx="2742843" cy="365210"/>
          </a:xfrm>
          <a:prstGeom prst="rect">
            <a:avLst/>
          </a:prstGeom>
        </p:spPr>
        <p:txBody>
          <a:bodyPr/>
          <a:lstStyle/>
          <a:p>
            <a:fld id="{4C4388EF-52D1-4258-9BE5-BCD010C7D4DE}" type="datetimeFigureOut">
              <a:rPr lang="zh-CN" altLang="en-US" smtClean="0"/>
              <a:t>2023-01-10</a:t>
            </a:fld>
            <a:endParaRPr lang="zh-CN" altLang="en-US"/>
          </a:p>
        </p:txBody>
      </p:sp>
      <p:sp>
        <p:nvSpPr>
          <p:cNvPr id="5" name="页脚占位符 4"/>
          <p:cNvSpPr>
            <a:spLocks noGrp="1"/>
          </p:cNvSpPr>
          <p:nvPr>
            <p:ph type="ftr" sz="quarter" idx="11"/>
          </p:nvPr>
        </p:nvSpPr>
        <p:spPr>
          <a:xfrm>
            <a:off x="4038075" y="6357823"/>
            <a:ext cx="4114264" cy="365210"/>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09480" y="6357823"/>
            <a:ext cx="2742843" cy="365210"/>
          </a:xfrm>
          <a:prstGeom prst="rect">
            <a:avLst/>
          </a:prstGeom>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3764" y="365209"/>
            <a:ext cx="2628558" cy="5813184"/>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092" y="365209"/>
            <a:ext cx="7733293" cy="5813184"/>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092" y="6357823"/>
            <a:ext cx="2742843" cy="365210"/>
          </a:xfrm>
          <a:prstGeom prst="rect">
            <a:avLst/>
          </a:prstGeom>
        </p:spPr>
        <p:txBody>
          <a:bodyPr/>
          <a:lstStyle/>
          <a:p>
            <a:fld id="{4C4388EF-52D1-4258-9BE5-BCD010C7D4DE}" type="datetimeFigureOut">
              <a:rPr lang="zh-CN" altLang="en-US" smtClean="0"/>
              <a:t>2023-01-10</a:t>
            </a:fld>
            <a:endParaRPr lang="zh-CN" altLang="en-US"/>
          </a:p>
        </p:txBody>
      </p:sp>
      <p:sp>
        <p:nvSpPr>
          <p:cNvPr id="5" name="页脚占位符 4"/>
          <p:cNvSpPr>
            <a:spLocks noGrp="1"/>
          </p:cNvSpPr>
          <p:nvPr>
            <p:ph type="ftr" sz="quarter" idx="11"/>
          </p:nvPr>
        </p:nvSpPr>
        <p:spPr>
          <a:xfrm>
            <a:off x="4038075" y="6357823"/>
            <a:ext cx="4114264" cy="365210"/>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09480" y="6357823"/>
            <a:ext cx="2742843" cy="365210"/>
          </a:xfrm>
          <a:prstGeom prst="rect">
            <a:avLst/>
          </a:prstGeom>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521" y="274701"/>
            <a:ext cx="10971372" cy="1143265"/>
          </a:xfrm>
          <a:prstGeom prst="rect">
            <a:avLst/>
          </a:prstGeom>
        </p:spPr>
        <p:txBody>
          <a:bodyPr lIns="108850" tIns="54425" rIns="108850" bIns="54425"/>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521" y="1600571"/>
            <a:ext cx="10971372" cy="4527011"/>
          </a:xfrm>
          <a:prstGeom prst="rect">
            <a:avLst/>
          </a:prstGeom>
        </p:spPr>
        <p:txBody>
          <a:bodyPr vert="eaVert" lIns="108850" tIns="54425" rIns="108850" bIns="54425"/>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521" y="6357822"/>
            <a:ext cx="2844430" cy="365210"/>
          </a:xfrm>
          <a:prstGeom prst="rect">
            <a:avLst/>
          </a:prstGeom>
        </p:spPr>
        <p:txBody>
          <a:bodyPr lIns="108850" tIns="54425" rIns="108850" bIns="54425"/>
          <a:lstStyle/>
          <a:p>
            <a:pPr defTabSz="1088390"/>
            <a:fld id="{2E3AAC11-D570-4EA9-AFC0-30FB72BA45EB}" type="datetimeFigureOut">
              <a:rPr lang="zh-CN" altLang="en-US" sz="2100" smtClean="0">
                <a:solidFill>
                  <a:prstClr val="black"/>
                </a:solidFill>
              </a:rPr>
              <a:t>2023-01-10</a:t>
            </a:fld>
            <a:endParaRPr lang="zh-CN" altLang="en-US" sz="2100">
              <a:solidFill>
                <a:prstClr val="black"/>
              </a:solidFill>
            </a:endParaRPr>
          </a:p>
        </p:txBody>
      </p:sp>
      <p:sp>
        <p:nvSpPr>
          <p:cNvPr id="5" name="页脚占位符 4"/>
          <p:cNvSpPr>
            <a:spLocks noGrp="1"/>
          </p:cNvSpPr>
          <p:nvPr>
            <p:ph type="ftr" sz="quarter" idx="11"/>
          </p:nvPr>
        </p:nvSpPr>
        <p:spPr>
          <a:xfrm>
            <a:off x="4165058" y="6357822"/>
            <a:ext cx="3860297" cy="365210"/>
          </a:xfrm>
          <a:prstGeom prst="rect">
            <a:avLst/>
          </a:prstGeom>
        </p:spPr>
        <p:txBody>
          <a:bodyPr lIns="108850" tIns="54425" rIns="108850" bIns="54425"/>
          <a:lstStyle/>
          <a:p>
            <a:pPr defTabSz="1088390"/>
            <a:endParaRPr lang="zh-CN" altLang="en-US" sz="2100">
              <a:solidFill>
                <a:prstClr val="black"/>
              </a:solidFill>
            </a:endParaRPr>
          </a:p>
        </p:txBody>
      </p:sp>
      <p:sp>
        <p:nvSpPr>
          <p:cNvPr id="6" name="灯片编号占位符 5"/>
          <p:cNvSpPr>
            <a:spLocks noGrp="1"/>
          </p:cNvSpPr>
          <p:nvPr>
            <p:ph type="sldNum" sz="quarter" idx="12"/>
          </p:nvPr>
        </p:nvSpPr>
        <p:spPr>
          <a:xfrm>
            <a:off x="8736463" y="6357822"/>
            <a:ext cx="2844430" cy="365210"/>
          </a:xfrm>
          <a:prstGeom prst="rect">
            <a:avLst/>
          </a:prstGeom>
        </p:spPr>
        <p:txBody>
          <a:bodyPr lIns="108850" tIns="54425" rIns="108850" bIns="54425"/>
          <a:lstStyle/>
          <a:p>
            <a:pPr defTabSz="1088390"/>
            <a:fld id="{55ECCFAA-F4FB-487C-9F1E-C8836D0C3DC9}" type="slidenum">
              <a:rPr lang="zh-CN" altLang="en-US" sz="2100" smtClean="0">
                <a:solidFill>
                  <a:prstClr val="black"/>
                </a:solidFill>
              </a:rPr>
              <a:t>‹#›</a:t>
            </a:fld>
            <a:endParaRPr lang="zh-CN" altLang="en-US" sz="2100">
              <a:solidFill>
                <a:prstClr val="black"/>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8049" y="274702"/>
            <a:ext cx="2742843" cy="5852880"/>
          </a:xfrm>
          <a:prstGeom prst="rect">
            <a:avLst/>
          </a:prstGeom>
        </p:spPr>
        <p:txBody>
          <a:bodyPr vert="eaVert" lIns="108850" tIns="54425" rIns="108850" bIns="54425"/>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521" y="274702"/>
            <a:ext cx="8025355" cy="5852880"/>
          </a:xfrm>
          <a:prstGeom prst="rect">
            <a:avLst/>
          </a:prstGeom>
        </p:spPr>
        <p:txBody>
          <a:bodyPr vert="eaVert" lIns="108850" tIns="54425" rIns="108850" bIns="54425"/>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521" y="6357822"/>
            <a:ext cx="2844430" cy="365210"/>
          </a:xfrm>
          <a:prstGeom prst="rect">
            <a:avLst/>
          </a:prstGeom>
        </p:spPr>
        <p:txBody>
          <a:bodyPr lIns="108850" tIns="54425" rIns="108850" bIns="54425"/>
          <a:lstStyle/>
          <a:p>
            <a:pPr defTabSz="1088390"/>
            <a:fld id="{2E3AAC11-D570-4EA9-AFC0-30FB72BA45EB}" type="datetimeFigureOut">
              <a:rPr lang="zh-CN" altLang="en-US" sz="2100" smtClean="0">
                <a:solidFill>
                  <a:prstClr val="black"/>
                </a:solidFill>
              </a:rPr>
              <a:t>2023-01-10</a:t>
            </a:fld>
            <a:endParaRPr lang="zh-CN" altLang="en-US" sz="2100">
              <a:solidFill>
                <a:prstClr val="black"/>
              </a:solidFill>
            </a:endParaRPr>
          </a:p>
        </p:txBody>
      </p:sp>
      <p:sp>
        <p:nvSpPr>
          <p:cNvPr id="5" name="页脚占位符 4"/>
          <p:cNvSpPr>
            <a:spLocks noGrp="1"/>
          </p:cNvSpPr>
          <p:nvPr>
            <p:ph type="ftr" sz="quarter" idx="11"/>
          </p:nvPr>
        </p:nvSpPr>
        <p:spPr>
          <a:xfrm>
            <a:off x="4165058" y="6357822"/>
            <a:ext cx="3860297" cy="365210"/>
          </a:xfrm>
          <a:prstGeom prst="rect">
            <a:avLst/>
          </a:prstGeom>
        </p:spPr>
        <p:txBody>
          <a:bodyPr lIns="108850" tIns="54425" rIns="108850" bIns="54425"/>
          <a:lstStyle/>
          <a:p>
            <a:pPr defTabSz="1088390"/>
            <a:endParaRPr lang="zh-CN" altLang="en-US" sz="2100">
              <a:solidFill>
                <a:prstClr val="black"/>
              </a:solidFill>
            </a:endParaRPr>
          </a:p>
        </p:txBody>
      </p:sp>
      <p:sp>
        <p:nvSpPr>
          <p:cNvPr id="6" name="灯片编号占位符 5"/>
          <p:cNvSpPr>
            <a:spLocks noGrp="1"/>
          </p:cNvSpPr>
          <p:nvPr>
            <p:ph type="sldNum" sz="quarter" idx="12"/>
          </p:nvPr>
        </p:nvSpPr>
        <p:spPr>
          <a:xfrm>
            <a:off x="8736463" y="6357822"/>
            <a:ext cx="2844430" cy="365210"/>
          </a:xfrm>
          <a:prstGeom prst="rect">
            <a:avLst/>
          </a:prstGeom>
        </p:spPr>
        <p:txBody>
          <a:bodyPr lIns="108850" tIns="54425" rIns="108850" bIns="54425"/>
          <a:lstStyle/>
          <a:p>
            <a:pPr defTabSz="1088390"/>
            <a:fld id="{55ECCFAA-F4FB-487C-9F1E-C8836D0C3DC9}" type="slidenum">
              <a:rPr lang="zh-CN" altLang="en-US" sz="2100" smtClean="0">
                <a:solidFill>
                  <a:prstClr val="black"/>
                </a:solidFill>
              </a:rPr>
              <a:t>‹#›</a:t>
            </a:fld>
            <a:endParaRPr lang="zh-CN" altLang="en-US" sz="2100">
              <a:solidFill>
                <a:prstClr val="black"/>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523802" y="1122624"/>
            <a:ext cx="9142810" cy="2388153"/>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3802" y="3602873"/>
            <a:ext cx="9142810" cy="1656145"/>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a:xfrm>
            <a:off x="838092" y="6357823"/>
            <a:ext cx="2742843" cy="365210"/>
          </a:xfrm>
          <a:prstGeom prst="rect">
            <a:avLst/>
          </a:prstGeom>
        </p:spPr>
        <p:txBody>
          <a:bodyPr/>
          <a:lstStyle/>
          <a:p>
            <a:fld id="{4C4388EF-52D1-4258-9BE5-BCD010C7D4DE}" type="datetimeFigureOut">
              <a:rPr lang="zh-CN" altLang="en-US" smtClean="0"/>
              <a:t>2023-01-10</a:t>
            </a:fld>
            <a:endParaRPr lang="zh-CN" altLang="en-US"/>
          </a:p>
        </p:txBody>
      </p:sp>
      <p:sp>
        <p:nvSpPr>
          <p:cNvPr id="5" name="页脚占位符 4"/>
          <p:cNvSpPr>
            <a:spLocks noGrp="1"/>
          </p:cNvSpPr>
          <p:nvPr>
            <p:ph type="ftr" sz="quarter" idx="11"/>
          </p:nvPr>
        </p:nvSpPr>
        <p:spPr>
          <a:xfrm>
            <a:off x="4038075" y="6357823"/>
            <a:ext cx="4114264" cy="365210"/>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09480" y="6357823"/>
            <a:ext cx="2742843" cy="365210"/>
          </a:xfrm>
          <a:prstGeom prst="rect">
            <a:avLst/>
          </a:prstGeom>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092" y="365211"/>
            <a:ext cx="10514231" cy="1325870"/>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092" y="1826048"/>
            <a:ext cx="10514231" cy="4352346"/>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092" y="6357823"/>
            <a:ext cx="2742843" cy="365210"/>
          </a:xfrm>
          <a:prstGeom prst="rect">
            <a:avLst/>
          </a:prstGeom>
        </p:spPr>
        <p:txBody>
          <a:bodyPr/>
          <a:lstStyle/>
          <a:p>
            <a:fld id="{4C4388EF-52D1-4258-9BE5-BCD010C7D4DE}" type="datetimeFigureOut">
              <a:rPr lang="zh-CN" altLang="en-US" smtClean="0"/>
              <a:t>2023-01-10</a:t>
            </a:fld>
            <a:endParaRPr lang="zh-CN" altLang="en-US"/>
          </a:p>
        </p:txBody>
      </p:sp>
      <p:sp>
        <p:nvSpPr>
          <p:cNvPr id="5" name="页脚占位符 4"/>
          <p:cNvSpPr>
            <a:spLocks noGrp="1"/>
          </p:cNvSpPr>
          <p:nvPr>
            <p:ph type="ftr" sz="quarter" idx="11"/>
          </p:nvPr>
        </p:nvSpPr>
        <p:spPr>
          <a:xfrm>
            <a:off x="4038075" y="6357823"/>
            <a:ext cx="4114264" cy="365210"/>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09480" y="6357823"/>
            <a:ext cx="2742843" cy="365210"/>
          </a:xfrm>
          <a:prstGeom prst="rect">
            <a:avLst/>
          </a:prstGeom>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743" y="1710135"/>
            <a:ext cx="10514231" cy="2853398"/>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743" y="4590527"/>
            <a:ext cx="10514231" cy="1500534"/>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838092" y="6357823"/>
            <a:ext cx="2742843" cy="365210"/>
          </a:xfrm>
          <a:prstGeom prst="rect">
            <a:avLst/>
          </a:prstGeom>
        </p:spPr>
        <p:txBody>
          <a:bodyPr/>
          <a:lstStyle/>
          <a:p>
            <a:fld id="{4C4388EF-52D1-4258-9BE5-BCD010C7D4DE}" type="datetimeFigureOut">
              <a:rPr lang="zh-CN" altLang="en-US" smtClean="0"/>
              <a:t>2023-01-10</a:t>
            </a:fld>
            <a:endParaRPr lang="zh-CN" altLang="en-US"/>
          </a:p>
        </p:txBody>
      </p:sp>
      <p:sp>
        <p:nvSpPr>
          <p:cNvPr id="5" name="页脚占位符 4"/>
          <p:cNvSpPr>
            <a:spLocks noGrp="1"/>
          </p:cNvSpPr>
          <p:nvPr>
            <p:ph type="ftr" sz="quarter" idx="11"/>
          </p:nvPr>
        </p:nvSpPr>
        <p:spPr>
          <a:xfrm>
            <a:off x="4038075" y="6357823"/>
            <a:ext cx="4114264" cy="365210"/>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09480" y="6357823"/>
            <a:ext cx="2742843" cy="365210"/>
          </a:xfrm>
          <a:prstGeom prst="rect">
            <a:avLst/>
          </a:prstGeom>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092" y="365211"/>
            <a:ext cx="10514231" cy="1325870"/>
          </a:xfrm>
          <a:prstGeom prst="rect">
            <a:avLst/>
          </a:prstGeom>
        </p:spPr>
        <p:txBody>
          <a:bodyPr/>
          <a:lstStyle/>
          <a:p>
            <a:r>
              <a:rPr lang="zh-CN" altLang="en-US"/>
              <a:t>单击此处编辑母版标题样式</a:t>
            </a:r>
          </a:p>
        </p:txBody>
      </p:sp>
      <p:sp>
        <p:nvSpPr>
          <p:cNvPr id="3" name="内容占位符 2"/>
          <p:cNvSpPr>
            <a:spLocks noGrp="1"/>
          </p:cNvSpPr>
          <p:nvPr>
            <p:ph sz="half" idx="1" hasCustomPrompt="1"/>
          </p:nvPr>
        </p:nvSpPr>
        <p:spPr>
          <a:xfrm>
            <a:off x="838091" y="1826048"/>
            <a:ext cx="5180926" cy="4352346"/>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1396" y="1826048"/>
            <a:ext cx="5180926" cy="4352346"/>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092" y="6357823"/>
            <a:ext cx="2742843" cy="365210"/>
          </a:xfrm>
          <a:prstGeom prst="rect">
            <a:avLst/>
          </a:prstGeom>
        </p:spPr>
        <p:txBody>
          <a:bodyPr/>
          <a:lstStyle/>
          <a:p>
            <a:fld id="{4C4388EF-52D1-4258-9BE5-BCD010C7D4DE}" type="datetimeFigureOut">
              <a:rPr lang="zh-CN" altLang="en-US" smtClean="0"/>
              <a:t>2023-01-10</a:t>
            </a:fld>
            <a:endParaRPr lang="zh-CN" altLang="en-US"/>
          </a:p>
        </p:txBody>
      </p:sp>
      <p:sp>
        <p:nvSpPr>
          <p:cNvPr id="6" name="页脚占位符 5"/>
          <p:cNvSpPr>
            <a:spLocks noGrp="1"/>
          </p:cNvSpPr>
          <p:nvPr>
            <p:ph type="ftr" sz="quarter" idx="11"/>
          </p:nvPr>
        </p:nvSpPr>
        <p:spPr>
          <a:xfrm>
            <a:off x="4038075" y="6357823"/>
            <a:ext cx="4114264" cy="365210"/>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09480" y="6357823"/>
            <a:ext cx="2742843" cy="365210"/>
          </a:xfrm>
          <a:prstGeom prst="rect">
            <a:avLst/>
          </a:prstGeom>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680" y="365211"/>
            <a:ext cx="10514231" cy="1325870"/>
          </a:xfrm>
          <a:prstGeom prst="rect">
            <a:avLst/>
          </a:prstGeo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679" y="1681553"/>
            <a:ext cx="5157116" cy="824103"/>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679" y="2505656"/>
            <a:ext cx="5157116" cy="3685441"/>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1398" y="1681553"/>
            <a:ext cx="5182513" cy="824103"/>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1398" y="2505656"/>
            <a:ext cx="5182513" cy="3685441"/>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092" y="6357823"/>
            <a:ext cx="2742843" cy="365210"/>
          </a:xfrm>
          <a:prstGeom prst="rect">
            <a:avLst/>
          </a:prstGeom>
        </p:spPr>
        <p:txBody>
          <a:bodyPr/>
          <a:lstStyle/>
          <a:p>
            <a:fld id="{4C4388EF-52D1-4258-9BE5-BCD010C7D4DE}" type="datetimeFigureOut">
              <a:rPr lang="zh-CN" altLang="en-US" smtClean="0"/>
              <a:t>2023-01-10</a:t>
            </a:fld>
            <a:endParaRPr lang="zh-CN" altLang="en-US"/>
          </a:p>
        </p:txBody>
      </p:sp>
      <p:sp>
        <p:nvSpPr>
          <p:cNvPr id="8" name="页脚占位符 7"/>
          <p:cNvSpPr>
            <a:spLocks noGrp="1"/>
          </p:cNvSpPr>
          <p:nvPr>
            <p:ph type="ftr" sz="quarter" idx="11"/>
          </p:nvPr>
        </p:nvSpPr>
        <p:spPr>
          <a:xfrm>
            <a:off x="4038075" y="6357823"/>
            <a:ext cx="4114264" cy="365210"/>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09480" y="6357823"/>
            <a:ext cx="2742843" cy="365210"/>
          </a:xfrm>
          <a:prstGeom prst="rect">
            <a:avLst/>
          </a:prstGeom>
        </p:spPr>
        <p:txBody>
          <a:bodyPr/>
          <a:lstStyle/>
          <a:p>
            <a:fld id="{3D3EE65E-57D2-4566-898C-4F2076833F8D}" type="slidenum">
              <a:rPr lang="zh-CN" altLang="en-US" smtClean="0"/>
              <a:t>‹#›</a:t>
            </a:fld>
            <a:endParaRPr lang="zh-CN" altLang="en-US"/>
          </a:p>
        </p:txBody>
      </p:sp>
      <p:sp>
        <p:nvSpPr>
          <p:cNvPr id="11" name="TextBox 10"/>
          <p:cNvSpPr txBox="1"/>
          <p:nvPr userDrawn="1"/>
        </p:nvSpPr>
        <p:spPr>
          <a:xfrm>
            <a:off x="1907704" y="2191259"/>
            <a:ext cx="1440159"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black"/>
                </a:solidFill>
                <a:effectLst/>
                <a:uLnTx/>
                <a:uFillTx/>
                <a:hlinkClick r:id="rId2"/>
              </a:rPr>
              <a:t>节日</a:t>
            </a: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模板</a:t>
            </a:r>
            <a:r>
              <a:rPr kumimoji="0" lang="zh-CN" altLang="en-US" sz="100" b="0" i="0" u="none" strike="noStrike" kern="0" cap="none" spc="0" normalizeH="0" baseline="0" noProof="0" dirty="0" smtClean="0">
                <a:ln>
                  <a:noFill/>
                </a:ln>
                <a:solidFill>
                  <a:prstClr val="black"/>
                </a:solidFill>
                <a:effectLst/>
                <a:uLnTx/>
                <a:uFillTx/>
              </a:rPr>
              <a:t> </a:t>
            </a:r>
            <a:r>
              <a:rPr kumimoji="0" lang="en-US" altLang="zh-CN" sz="100" b="0" i="0" u="none" strike="noStrike" kern="0" cap="none" spc="0" normalizeH="0" baseline="0" noProof="0" dirty="0" smtClean="0">
                <a:ln>
                  <a:noFill/>
                </a:ln>
                <a:solidFill>
                  <a:prstClr val="black"/>
                </a:solidFill>
                <a:effectLst/>
                <a:uLnTx/>
                <a:uFillTx/>
              </a:rPr>
              <a:t>http://www.1ppt.com/jieri/</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092" y="365211"/>
            <a:ext cx="10514231" cy="1325870"/>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092" y="6357823"/>
            <a:ext cx="2742843" cy="365210"/>
          </a:xfrm>
          <a:prstGeom prst="rect">
            <a:avLst/>
          </a:prstGeom>
        </p:spPr>
        <p:txBody>
          <a:bodyPr/>
          <a:lstStyle/>
          <a:p>
            <a:fld id="{4C4388EF-52D1-4258-9BE5-BCD010C7D4DE}" type="datetimeFigureOut">
              <a:rPr lang="zh-CN" altLang="en-US" smtClean="0"/>
              <a:t>2023-01-10</a:t>
            </a:fld>
            <a:endParaRPr lang="zh-CN" altLang="en-US"/>
          </a:p>
        </p:txBody>
      </p:sp>
      <p:sp>
        <p:nvSpPr>
          <p:cNvPr id="4" name="页脚占位符 3"/>
          <p:cNvSpPr>
            <a:spLocks noGrp="1"/>
          </p:cNvSpPr>
          <p:nvPr>
            <p:ph type="ftr" sz="quarter" idx="11"/>
          </p:nvPr>
        </p:nvSpPr>
        <p:spPr>
          <a:xfrm>
            <a:off x="4038075" y="6357823"/>
            <a:ext cx="4114264" cy="365210"/>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09480" y="6357823"/>
            <a:ext cx="2742843" cy="365210"/>
          </a:xfrm>
          <a:prstGeom prst="rect">
            <a:avLst/>
          </a:prstGeom>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092" y="6357823"/>
            <a:ext cx="2742843" cy="365210"/>
          </a:xfrm>
          <a:prstGeom prst="rect">
            <a:avLst/>
          </a:prstGeom>
        </p:spPr>
        <p:txBody>
          <a:bodyPr/>
          <a:lstStyle/>
          <a:p>
            <a:fld id="{4C4388EF-52D1-4258-9BE5-BCD010C7D4DE}" type="datetimeFigureOut">
              <a:rPr lang="zh-CN" altLang="en-US" smtClean="0"/>
              <a:t>2023-01-10</a:t>
            </a:fld>
            <a:endParaRPr lang="zh-CN" altLang="en-US"/>
          </a:p>
        </p:txBody>
      </p:sp>
      <p:sp>
        <p:nvSpPr>
          <p:cNvPr id="3" name="页脚占位符 2"/>
          <p:cNvSpPr>
            <a:spLocks noGrp="1"/>
          </p:cNvSpPr>
          <p:nvPr>
            <p:ph type="ftr" sz="quarter" idx="11"/>
          </p:nvPr>
        </p:nvSpPr>
        <p:spPr>
          <a:xfrm>
            <a:off x="4038075" y="6357823"/>
            <a:ext cx="4114264" cy="365210"/>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09480" y="6357823"/>
            <a:ext cx="2742843" cy="365210"/>
          </a:xfrm>
          <a:prstGeom prst="rect">
            <a:avLst/>
          </a:prstGeom>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679" y="457307"/>
            <a:ext cx="3931725" cy="1600571"/>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2514" y="987654"/>
            <a:ext cx="6171397" cy="4874754"/>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679" y="2057877"/>
            <a:ext cx="3931725" cy="3812471"/>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092" y="6357823"/>
            <a:ext cx="2742843" cy="365210"/>
          </a:xfrm>
          <a:prstGeom prst="rect">
            <a:avLst/>
          </a:prstGeom>
        </p:spPr>
        <p:txBody>
          <a:bodyPr/>
          <a:lstStyle/>
          <a:p>
            <a:fld id="{4C4388EF-52D1-4258-9BE5-BCD010C7D4DE}" type="datetimeFigureOut">
              <a:rPr lang="zh-CN" altLang="en-US" smtClean="0"/>
              <a:t>2023-01-10</a:t>
            </a:fld>
            <a:endParaRPr lang="zh-CN" altLang="en-US"/>
          </a:p>
        </p:txBody>
      </p:sp>
      <p:sp>
        <p:nvSpPr>
          <p:cNvPr id="6" name="页脚占位符 5"/>
          <p:cNvSpPr>
            <a:spLocks noGrp="1"/>
          </p:cNvSpPr>
          <p:nvPr>
            <p:ph type="ftr" sz="quarter" idx="11"/>
          </p:nvPr>
        </p:nvSpPr>
        <p:spPr>
          <a:xfrm>
            <a:off x="4038075" y="6357823"/>
            <a:ext cx="4114264" cy="365210"/>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09480" y="6357823"/>
            <a:ext cx="2742843" cy="365210"/>
          </a:xfrm>
          <a:prstGeom prst="rect">
            <a:avLst/>
          </a:prstGeom>
        </p:spPr>
        <p:txBody>
          <a:bodyPr/>
          <a:lstStyle/>
          <a:p>
            <a:fld id="{3D3EE65E-57D2-4566-898C-4F2076833F8D}"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Lst>
  <p:txStyles>
    <p:titleStyle>
      <a:lvl1pPr algn="ctr" defTabSz="1088390" rtl="0" eaLnBrk="1" latinLnBrk="0" hangingPunct="1">
        <a:spcBef>
          <a:spcPct val="0"/>
        </a:spcBef>
        <a:buNone/>
        <a:defRPr sz="5200" kern="1200">
          <a:solidFill>
            <a:schemeClr val="tx1"/>
          </a:solidFill>
          <a:latin typeface="+mj-lt"/>
          <a:ea typeface="+mj-ea"/>
          <a:cs typeface="+mj-cs"/>
        </a:defRPr>
      </a:lvl1pPr>
    </p:titleStyle>
    <p:bodyStyle>
      <a:lvl1pPr marL="408305" indent="-408305" algn="l" defTabSz="1088390"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1pPr>
      <a:lvl2pPr marL="884555" indent="-340360" algn="l" defTabSz="1088390" rtl="0" eaLnBrk="1" latinLnBrk="0" hangingPunct="1">
        <a:spcBef>
          <a:spcPct val="20000"/>
        </a:spcBef>
        <a:buFont typeface="Arial" panose="020B0604020202020204" pitchFamily="34" charset="0"/>
        <a:buChar char="–"/>
        <a:defRPr sz="3300" kern="1200">
          <a:solidFill>
            <a:schemeClr val="tx1"/>
          </a:solidFill>
          <a:latin typeface="+mn-lt"/>
          <a:ea typeface="+mn-ea"/>
          <a:cs typeface="+mn-cs"/>
        </a:defRPr>
      </a:lvl2pPr>
      <a:lvl3pPr marL="1360805" indent="-272415" algn="l" defTabSz="108839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3pPr>
      <a:lvl4pPr marL="1905000"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449195"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2993390"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37585"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081780"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25975"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p:bodyStyle>
    <p:otherStyle>
      <a:defPPr>
        <a:defRPr lang="zh-CN"/>
      </a:defPPr>
      <a:lvl1pPr marL="0" algn="l" defTabSz="1088390" rtl="0" eaLnBrk="1" latinLnBrk="0" hangingPunct="1">
        <a:defRPr sz="2100" kern="1200">
          <a:solidFill>
            <a:schemeClr val="tx1"/>
          </a:solidFill>
          <a:latin typeface="+mn-lt"/>
          <a:ea typeface="+mn-ea"/>
          <a:cs typeface="+mn-cs"/>
        </a:defRPr>
      </a:lvl1pPr>
      <a:lvl2pPr marL="544195" algn="l" defTabSz="1088390" rtl="0" eaLnBrk="1" latinLnBrk="0" hangingPunct="1">
        <a:defRPr sz="2100" kern="1200">
          <a:solidFill>
            <a:schemeClr val="tx1"/>
          </a:solidFill>
          <a:latin typeface="+mn-lt"/>
          <a:ea typeface="+mn-ea"/>
          <a:cs typeface="+mn-cs"/>
        </a:defRPr>
      </a:lvl2pPr>
      <a:lvl3pPr marL="1088390" algn="l" defTabSz="1088390" rtl="0" eaLnBrk="1" latinLnBrk="0" hangingPunct="1">
        <a:defRPr sz="2100" kern="1200">
          <a:solidFill>
            <a:schemeClr val="tx1"/>
          </a:solidFill>
          <a:latin typeface="+mn-lt"/>
          <a:ea typeface="+mn-ea"/>
          <a:cs typeface="+mn-cs"/>
        </a:defRPr>
      </a:lvl3pPr>
      <a:lvl4pPr marL="1632585" algn="l" defTabSz="1088390" rtl="0" eaLnBrk="1" latinLnBrk="0" hangingPunct="1">
        <a:defRPr sz="2100" kern="1200">
          <a:solidFill>
            <a:schemeClr val="tx1"/>
          </a:solidFill>
          <a:latin typeface="+mn-lt"/>
          <a:ea typeface="+mn-ea"/>
          <a:cs typeface="+mn-cs"/>
        </a:defRPr>
      </a:lvl4pPr>
      <a:lvl5pPr marL="2176780" algn="l" defTabSz="1088390" rtl="0" eaLnBrk="1" latinLnBrk="0" hangingPunct="1">
        <a:defRPr sz="2100" kern="1200">
          <a:solidFill>
            <a:schemeClr val="tx1"/>
          </a:solidFill>
          <a:latin typeface="+mn-lt"/>
          <a:ea typeface="+mn-ea"/>
          <a:cs typeface="+mn-cs"/>
        </a:defRPr>
      </a:lvl5pPr>
      <a:lvl6pPr marL="2720975" algn="l" defTabSz="1088390" rtl="0" eaLnBrk="1" latinLnBrk="0" hangingPunct="1">
        <a:defRPr sz="2100" kern="1200">
          <a:solidFill>
            <a:schemeClr val="tx1"/>
          </a:solidFill>
          <a:latin typeface="+mn-lt"/>
          <a:ea typeface="+mn-ea"/>
          <a:cs typeface="+mn-cs"/>
        </a:defRPr>
      </a:lvl6pPr>
      <a:lvl7pPr marL="3265805" algn="l" defTabSz="1088390" rtl="0" eaLnBrk="1" latinLnBrk="0" hangingPunct="1">
        <a:defRPr sz="2100" kern="1200">
          <a:solidFill>
            <a:schemeClr val="tx1"/>
          </a:solidFill>
          <a:latin typeface="+mn-lt"/>
          <a:ea typeface="+mn-ea"/>
          <a:cs typeface="+mn-cs"/>
        </a:defRPr>
      </a:lvl7pPr>
      <a:lvl8pPr marL="3810000" algn="l" defTabSz="1088390" rtl="0" eaLnBrk="1" latinLnBrk="0" hangingPunct="1">
        <a:defRPr sz="2100" kern="1200">
          <a:solidFill>
            <a:schemeClr val="tx1"/>
          </a:solidFill>
          <a:latin typeface="+mn-lt"/>
          <a:ea typeface="+mn-ea"/>
          <a:cs typeface="+mn-cs"/>
        </a:defRPr>
      </a:lvl8pPr>
      <a:lvl9pPr marL="4354195" algn="l" defTabSz="1088390"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6.jpe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grpSp>
        <p:nvGrpSpPr>
          <p:cNvPr id="5" name="组合 4"/>
          <p:cNvGrpSpPr/>
          <p:nvPr/>
        </p:nvGrpSpPr>
        <p:grpSpPr>
          <a:xfrm rot="5400000">
            <a:off x="4192023" y="-300377"/>
            <a:ext cx="3657599" cy="6874556"/>
            <a:chOff x="1921302" y="1545658"/>
            <a:chExt cx="8426114" cy="3621241"/>
          </a:xfrm>
        </p:grpSpPr>
        <p:grpSp>
          <p:nvGrpSpPr>
            <p:cNvPr id="6" name="组合 5"/>
            <p:cNvGrpSpPr/>
            <p:nvPr/>
          </p:nvGrpSpPr>
          <p:grpSpPr>
            <a:xfrm flipH="1" flipV="1">
              <a:off x="9270355" y="1545658"/>
              <a:ext cx="528489" cy="376022"/>
              <a:chOff x="2945453" y="2246911"/>
              <a:chExt cx="5437284" cy="3868656"/>
            </a:xfrm>
          </p:grpSpPr>
          <p:cxnSp>
            <p:nvCxnSpPr>
              <p:cNvPr id="18" name="直接连接符 17"/>
              <p:cNvCxnSpPr/>
              <p:nvPr/>
            </p:nvCxnSpPr>
            <p:spPr>
              <a:xfrm flipH="1">
                <a:off x="3802741" y="2246911"/>
                <a:ext cx="0" cy="3868656"/>
              </a:xfrm>
              <a:prstGeom prst="line">
                <a:avLst/>
              </a:prstGeom>
              <a:ln w="28575">
                <a:solidFill>
                  <a:srgbClr val="407858"/>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V="1">
                <a:off x="2945453" y="5227012"/>
                <a:ext cx="5437284" cy="0"/>
              </a:xfrm>
              <a:prstGeom prst="line">
                <a:avLst/>
              </a:prstGeom>
              <a:ln w="28575">
                <a:solidFill>
                  <a:srgbClr val="407858"/>
                </a:solidFill>
              </a:ln>
            </p:spPr>
            <p:style>
              <a:lnRef idx="1">
                <a:schemeClr val="accent1"/>
              </a:lnRef>
              <a:fillRef idx="0">
                <a:schemeClr val="accent1"/>
              </a:fillRef>
              <a:effectRef idx="0">
                <a:schemeClr val="accent1"/>
              </a:effectRef>
              <a:fontRef idx="minor">
                <a:schemeClr val="tx1"/>
              </a:fontRef>
            </p:style>
          </p:cxnSp>
        </p:grpSp>
        <p:grpSp>
          <p:nvGrpSpPr>
            <p:cNvPr id="7" name="组合 6"/>
            <p:cNvGrpSpPr/>
            <p:nvPr/>
          </p:nvGrpSpPr>
          <p:grpSpPr>
            <a:xfrm>
              <a:off x="1921302" y="4790877"/>
              <a:ext cx="8426114" cy="376022"/>
              <a:chOff x="-2171696" y="2246911"/>
              <a:chExt cx="86690873" cy="3868656"/>
            </a:xfrm>
          </p:grpSpPr>
          <p:cxnSp>
            <p:nvCxnSpPr>
              <p:cNvPr id="16" name="直接连接符 15"/>
              <p:cNvCxnSpPr/>
              <p:nvPr/>
            </p:nvCxnSpPr>
            <p:spPr>
              <a:xfrm flipH="1">
                <a:off x="3802741" y="2246911"/>
                <a:ext cx="0" cy="3868656"/>
              </a:xfrm>
              <a:prstGeom prst="line">
                <a:avLst/>
              </a:prstGeom>
              <a:ln w="28575">
                <a:solidFill>
                  <a:srgbClr val="407858"/>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rot="16200000">
                <a:off x="41173741" y="-38118428"/>
                <a:ext cx="0" cy="86690873"/>
              </a:xfrm>
              <a:prstGeom prst="line">
                <a:avLst/>
              </a:prstGeom>
              <a:ln w="28575">
                <a:solidFill>
                  <a:srgbClr val="407858"/>
                </a:solidFill>
              </a:ln>
            </p:spPr>
            <p:style>
              <a:lnRef idx="1">
                <a:schemeClr val="accent1"/>
              </a:lnRef>
              <a:fillRef idx="0">
                <a:schemeClr val="accent1"/>
              </a:fillRef>
              <a:effectRef idx="0">
                <a:schemeClr val="accent1"/>
              </a:effectRef>
              <a:fontRef idx="minor">
                <a:schemeClr val="tx1"/>
              </a:fontRef>
            </p:style>
          </p:cxnSp>
        </p:grpSp>
        <p:grpSp>
          <p:nvGrpSpPr>
            <p:cNvPr id="8" name="组合 7"/>
            <p:cNvGrpSpPr/>
            <p:nvPr/>
          </p:nvGrpSpPr>
          <p:grpSpPr>
            <a:xfrm flipH="1">
              <a:off x="1950562" y="1545658"/>
              <a:ext cx="8221307" cy="3621241"/>
              <a:chOff x="1558340" y="747372"/>
              <a:chExt cx="8221307" cy="3621241"/>
            </a:xfrm>
          </p:grpSpPr>
          <p:grpSp>
            <p:nvGrpSpPr>
              <p:cNvPr id="10" name="组合 9"/>
              <p:cNvGrpSpPr/>
              <p:nvPr/>
            </p:nvGrpSpPr>
            <p:grpSpPr>
              <a:xfrm flipH="1" flipV="1">
                <a:off x="1558340" y="747372"/>
                <a:ext cx="8221307" cy="376022"/>
                <a:chOff x="-1870662" y="2246911"/>
                <a:chExt cx="84583757" cy="3868656"/>
              </a:xfrm>
            </p:grpSpPr>
            <p:cxnSp>
              <p:nvCxnSpPr>
                <p:cNvPr id="14" name="直接连接符 13"/>
                <p:cNvCxnSpPr/>
                <p:nvPr/>
              </p:nvCxnSpPr>
              <p:spPr>
                <a:xfrm flipH="1">
                  <a:off x="3802741" y="2246911"/>
                  <a:ext cx="0" cy="3868656"/>
                </a:xfrm>
                <a:prstGeom prst="line">
                  <a:avLst/>
                </a:prstGeom>
                <a:ln w="28575">
                  <a:solidFill>
                    <a:srgbClr val="407858"/>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rot="5400000" flipV="1">
                  <a:off x="40421217" y="-37064867"/>
                  <a:ext cx="0" cy="84583757"/>
                </a:xfrm>
                <a:prstGeom prst="line">
                  <a:avLst/>
                </a:prstGeom>
                <a:ln w="28575">
                  <a:solidFill>
                    <a:srgbClr val="407858"/>
                  </a:solidFill>
                </a:ln>
              </p:spPr>
              <p:style>
                <a:lnRef idx="1">
                  <a:schemeClr val="accent1"/>
                </a:lnRef>
                <a:fillRef idx="0">
                  <a:schemeClr val="accent1"/>
                </a:fillRef>
                <a:effectRef idx="0">
                  <a:schemeClr val="accent1"/>
                </a:effectRef>
                <a:fontRef idx="minor">
                  <a:schemeClr val="tx1"/>
                </a:fontRef>
              </p:style>
            </p:cxnSp>
          </p:grpSp>
          <p:grpSp>
            <p:nvGrpSpPr>
              <p:cNvPr id="11" name="组合 10"/>
              <p:cNvGrpSpPr/>
              <p:nvPr/>
            </p:nvGrpSpPr>
            <p:grpSpPr>
              <a:xfrm>
                <a:off x="1931365" y="3992591"/>
                <a:ext cx="528489" cy="376022"/>
                <a:chOff x="2945453" y="2246911"/>
                <a:chExt cx="5437284" cy="3868656"/>
              </a:xfrm>
            </p:grpSpPr>
            <p:cxnSp>
              <p:nvCxnSpPr>
                <p:cNvPr id="12" name="直接连接符 11"/>
                <p:cNvCxnSpPr/>
                <p:nvPr/>
              </p:nvCxnSpPr>
              <p:spPr>
                <a:xfrm flipH="1">
                  <a:off x="3802741" y="2246911"/>
                  <a:ext cx="0" cy="3868656"/>
                </a:xfrm>
                <a:prstGeom prst="line">
                  <a:avLst/>
                </a:prstGeom>
                <a:ln w="28575">
                  <a:solidFill>
                    <a:srgbClr val="407858"/>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V="1">
                  <a:off x="2945453" y="5227012"/>
                  <a:ext cx="5437284" cy="0"/>
                </a:xfrm>
                <a:prstGeom prst="line">
                  <a:avLst/>
                </a:prstGeom>
                <a:ln w="28575">
                  <a:solidFill>
                    <a:srgbClr val="407858"/>
                  </a:solidFill>
                </a:ln>
              </p:spPr>
              <p:style>
                <a:lnRef idx="1">
                  <a:schemeClr val="accent1"/>
                </a:lnRef>
                <a:fillRef idx="0">
                  <a:schemeClr val="accent1"/>
                </a:fillRef>
                <a:effectRef idx="0">
                  <a:schemeClr val="accent1"/>
                </a:effectRef>
                <a:fontRef idx="minor">
                  <a:schemeClr val="tx1"/>
                </a:fontRef>
              </p:style>
            </p:cxnSp>
          </p:grpSp>
        </p:grpSp>
      </p:grpSp>
      <p:grpSp>
        <p:nvGrpSpPr>
          <p:cNvPr id="20" name="组合 19"/>
          <p:cNvGrpSpPr/>
          <p:nvPr/>
        </p:nvGrpSpPr>
        <p:grpSpPr>
          <a:xfrm flipH="1">
            <a:off x="3322490" y="1910807"/>
            <a:ext cx="4073551" cy="1669013"/>
            <a:chOff x="4049284" y="2849601"/>
            <a:chExt cx="3174317" cy="1300582"/>
          </a:xfrm>
        </p:grpSpPr>
        <p:sp>
          <p:nvSpPr>
            <p:cNvPr id="21" name="TextBox 18"/>
            <p:cNvSpPr txBox="1"/>
            <p:nvPr/>
          </p:nvSpPr>
          <p:spPr>
            <a:xfrm>
              <a:off x="4113346" y="3646529"/>
              <a:ext cx="3101867" cy="503654"/>
            </a:xfrm>
            <a:prstGeom prst="rect">
              <a:avLst/>
            </a:prstGeom>
            <a:noFill/>
          </p:spPr>
          <p:txBody>
            <a:bodyPr wrap="none" rtlCol="0">
              <a:spAutoFit/>
            </a:bodyPr>
            <a:lstStyle/>
            <a:p>
              <a:r>
                <a:rPr lang="en-US" sz="3600" b="1" spc="600" dirty="0">
                  <a:solidFill>
                    <a:srgbClr val="407858"/>
                  </a:solidFill>
                  <a:cs typeface="+mn-ea"/>
                  <a:sym typeface="+mn-lt"/>
                </a:rPr>
                <a:t>REFRESHING</a:t>
              </a:r>
            </a:p>
          </p:txBody>
        </p:sp>
        <p:sp>
          <p:nvSpPr>
            <p:cNvPr id="22" name="TextBox 13"/>
            <p:cNvSpPr txBox="1"/>
            <p:nvPr/>
          </p:nvSpPr>
          <p:spPr>
            <a:xfrm>
              <a:off x="4049284" y="2849601"/>
              <a:ext cx="3174317" cy="611580"/>
            </a:xfrm>
            <a:prstGeom prst="rect">
              <a:avLst/>
            </a:prstGeom>
            <a:noFill/>
          </p:spPr>
          <p:txBody>
            <a:bodyPr wrap="none" rtlCol="0">
              <a:spAutoFit/>
            </a:bodyPr>
            <a:lstStyle/>
            <a:p>
              <a:r>
                <a:rPr lang="en-US" altLang="zh-CN" sz="4500" b="1" spc="300" dirty="0">
                  <a:solidFill>
                    <a:srgbClr val="407858"/>
                  </a:solidFill>
                  <a:cs typeface="+mn-ea"/>
                  <a:sym typeface="+mn-lt"/>
                </a:rPr>
                <a:t>CHRISTMAS</a:t>
              </a:r>
            </a:p>
          </p:txBody>
        </p:sp>
      </p:grpSp>
      <p:sp>
        <p:nvSpPr>
          <p:cNvPr id="23" name="矩形 259"/>
          <p:cNvSpPr>
            <a:spLocks noChangeArrowheads="1"/>
          </p:cNvSpPr>
          <p:nvPr/>
        </p:nvSpPr>
        <p:spPr bwMode="auto">
          <a:xfrm>
            <a:off x="7033443" y="1975662"/>
            <a:ext cx="173651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5400" b="1" dirty="0">
                <a:solidFill>
                  <a:srgbClr val="407858"/>
                </a:solidFill>
                <a:cs typeface="+mn-ea"/>
                <a:sym typeface="+mn-lt"/>
              </a:rPr>
              <a:t>圣诞</a:t>
            </a:r>
            <a:endParaRPr lang="en-US" altLang="zh-CN" sz="5400" b="1" dirty="0">
              <a:solidFill>
                <a:srgbClr val="407858"/>
              </a:solidFill>
              <a:cs typeface="+mn-ea"/>
              <a:sym typeface="+mn-lt"/>
            </a:endParaRPr>
          </a:p>
        </p:txBody>
      </p:sp>
      <p:sp>
        <p:nvSpPr>
          <p:cNvPr id="24" name="矩形 259"/>
          <p:cNvSpPr>
            <a:spLocks noChangeArrowheads="1"/>
          </p:cNvSpPr>
          <p:nvPr/>
        </p:nvSpPr>
        <p:spPr bwMode="auto">
          <a:xfrm>
            <a:off x="7033443" y="2720112"/>
            <a:ext cx="173651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ctr"/>
            <a:r>
              <a:rPr lang="zh-CN" altLang="en-US" sz="5400" b="1" dirty="0">
                <a:solidFill>
                  <a:srgbClr val="407858"/>
                </a:solidFill>
                <a:cs typeface="+mn-ea"/>
                <a:sym typeface="+mn-lt"/>
              </a:rPr>
              <a:t>促销</a:t>
            </a:r>
            <a:endParaRPr lang="en-US" altLang="zh-CN" sz="5400" b="1" dirty="0">
              <a:solidFill>
                <a:srgbClr val="407858"/>
              </a:solidFill>
              <a:cs typeface="+mn-ea"/>
              <a:sym typeface="+mn-lt"/>
            </a:endParaRPr>
          </a:p>
        </p:txBody>
      </p:sp>
      <p:sp>
        <p:nvSpPr>
          <p:cNvPr id="25" name="矩形 24"/>
          <p:cNvSpPr/>
          <p:nvPr/>
        </p:nvSpPr>
        <p:spPr>
          <a:xfrm>
            <a:off x="3218512" y="3520895"/>
            <a:ext cx="5601496" cy="1269578"/>
          </a:xfrm>
          <a:prstGeom prst="rect">
            <a:avLst/>
          </a:prstGeom>
        </p:spPr>
        <p:txBody>
          <a:bodyPr wrap="square">
            <a:spAutoFit/>
          </a:bodyPr>
          <a:lstStyle/>
          <a:p>
            <a:pPr algn="ctr">
              <a:lnSpc>
                <a:spcPct val="150000"/>
              </a:lnSpc>
            </a:pPr>
            <a:r>
              <a:rPr lang="en-US" altLang="zh-CN" sz="850" dirty="0">
                <a:solidFill>
                  <a:schemeClr val="bg1">
                    <a:lumMod val="65000"/>
                  </a:schemeClr>
                </a:solidFill>
                <a:cs typeface="+mn-ea"/>
                <a:sym typeface="+mn-lt"/>
              </a:rPr>
              <a:t> THIS SCHEME, WE THANK YOU FOR YOUR READING, THE PROPOSAL IS IN WE UNDERSTAND YOUR COMPANY FOR THE RELEVANT REQUIREMENTS, AND PROPOSAL INFORMATION, THIS PAPER DISCUSSES THE SPECIFIC REQUIREMENTS</a:t>
            </a:r>
          </a:p>
          <a:p>
            <a:pPr algn="ctr">
              <a:lnSpc>
                <a:spcPct val="150000"/>
              </a:lnSpc>
            </a:pPr>
            <a:r>
              <a:rPr lang="en-US" altLang="zh-CN" sz="850" dirty="0">
                <a:solidFill>
                  <a:schemeClr val="bg1">
                    <a:lumMod val="65000"/>
                  </a:schemeClr>
                </a:solidFill>
                <a:cs typeface="+mn-ea"/>
                <a:sym typeface="+mn-lt"/>
              </a:rPr>
              <a:t>THIS SCHEME, WE THANK YOU FOR YOUR READING, THE PROPOSAL IS IN WE UNDERSTAND YOUR COMPANY FOR THE RELEVANT REQUIREMENTS, AND PROPOSAL INFORMATION, THIS PAPER DISCUSSES THE SPECIFIC REQUIREMENTS</a:t>
            </a:r>
          </a:p>
        </p:txBody>
      </p:sp>
      <p:grpSp>
        <p:nvGrpSpPr>
          <p:cNvPr id="26" name="Group 18"/>
          <p:cNvGrpSpPr/>
          <p:nvPr/>
        </p:nvGrpSpPr>
        <p:grpSpPr>
          <a:xfrm flipV="1">
            <a:off x="3464608" y="2666819"/>
            <a:ext cx="3602168" cy="265848"/>
            <a:chOff x="6927228" y="7552706"/>
            <a:chExt cx="3076657" cy="227062"/>
          </a:xfrm>
          <a:solidFill>
            <a:srgbClr val="407858"/>
          </a:solidFill>
        </p:grpSpPr>
        <p:sp>
          <p:nvSpPr>
            <p:cNvPr id="27" name="Oval 19"/>
            <p:cNvSpPr>
              <a:spLocks noChangeAspect="1"/>
            </p:cNvSpPr>
            <p:nvPr/>
          </p:nvSpPr>
          <p:spPr>
            <a:xfrm rot="18861538">
              <a:off x="6927228" y="7711914"/>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b="1" dirty="0">
                <a:solidFill>
                  <a:srgbClr val="407858"/>
                </a:solidFill>
                <a:cs typeface="+mn-ea"/>
                <a:sym typeface="+mn-lt"/>
              </a:endParaRPr>
            </a:p>
          </p:txBody>
        </p:sp>
        <p:sp>
          <p:nvSpPr>
            <p:cNvPr id="28" name="Oval 20"/>
            <p:cNvSpPr>
              <a:spLocks noChangeAspect="1"/>
            </p:cNvSpPr>
            <p:nvPr/>
          </p:nvSpPr>
          <p:spPr>
            <a:xfrm rot="18861538">
              <a:off x="7142741" y="7709503"/>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b="1" dirty="0">
                <a:solidFill>
                  <a:srgbClr val="407858"/>
                </a:solidFill>
                <a:cs typeface="+mn-ea"/>
                <a:sym typeface="+mn-lt"/>
              </a:endParaRPr>
            </a:p>
          </p:txBody>
        </p:sp>
        <p:sp>
          <p:nvSpPr>
            <p:cNvPr id="29" name="Oval 21"/>
            <p:cNvSpPr>
              <a:spLocks noChangeAspect="1"/>
            </p:cNvSpPr>
            <p:nvPr/>
          </p:nvSpPr>
          <p:spPr>
            <a:xfrm rot="18861538">
              <a:off x="7358254" y="7707092"/>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b="1" dirty="0">
                <a:solidFill>
                  <a:srgbClr val="407858"/>
                </a:solidFill>
                <a:cs typeface="+mn-ea"/>
                <a:sym typeface="+mn-lt"/>
              </a:endParaRPr>
            </a:p>
          </p:txBody>
        </p:sp>
        <p:sp>
          <p:nvSpPr>
            <p:cNvPr id="30" name="Oval 22"/>
            <p:cNvSpPr>
              <a:spLocks noChangeAspect="1"/>
            </p:cNvSpPr>
            <p:nvPr/>
          </p:nvSpPr>
          <p:spPr>
            <a:xfrm rot="18861538">
              <a:off x="7573766" y="7712631"/>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b="1" dirty="0">
                <a:solidFill>
                  <a:srgbClr val="407858"/>
                </a:solidFill>
                <a:cs typeface="+mn-ea"/>
                <a:sym typeface="+mn-lt"/>
              </a:endParaRPr>
            </a:p>
          </p:txBody>
        </p:sp>
        <p:sp>
          <p:nvSpPr>
            <p:cNvPr id="31" name="Oval 23"/>
            <p:cNvSpPr>
              <a:spLocks noChangeAspect="1"/>
            </p:cNvSpPr>
            <p:nvPr/>
          </p:nvSpPr>
          <p:spPr>
            <a:xfrm rot="18861538">
              <a:off x="7789279" y="7710220"/>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b="1" dirty="0">
                <a:solidFill>
                  <a:srgbClr val="407858"/>
                </a:solidFill>
                <a:cs typeface="+mn-ea"/>
                <a:sym typeface="+mn-lt"/>
              </a:endParaRPr>
            </a:p>
          </p:txBody>
        </p:sp>
        <p:sp>
          <p:nvSpPr>
            <p:cNvPr id="32" name="Oval 24"/>
            <p:cNvSpPr>
              <a:spLocks noChangeAspect="1"/>
            </p:cNvSpPr>
            <p:nvPr/>
          </p:nvSpPr>
          <p:spPr>
            <a:xfrm rot="18861538">
              <a:off x="8004792" y="7715760"/>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b="1" dirty="0">
                <a:solidFill>
                  <a:srgbClr val="407858"/>
                </a:solidFill>
                <a:cs typeface="+mn-ea"/>
                <a:sym typeface="+mn-lt"/>
              </a:endParaRPr>
            </a:p>
          </p:txBody>
        </p:sp>
        <p:sp>
          <p:nvSpPr>
            <p:cNvPr id="33" name="Oval 25"/>
            <p:cNvSpPr>
              <a:spLocks noChangeAspect="1"/>
            </p:cNvSpPr>
            <p:nvPr/>
          </p:nvSpPr>
          <p:spPr>
            <a:xfrm rot="18861538">
              <a:off x="8220304" y="7713348"/>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b="1" dirty="0">
                <a:solidFill>
                  <a:srgbClr val="407858"/>
                </a:solidFill>
                <a:cs typeface="+mn-ea"/>
                <a:sym typeface="+mn-lt"/>
              </a:endParaRPr>
            </a:p>
          </p:txBody>
        </p:sp>
        <p:sp>
          <p:nvSpPr>
            <p:cNvPr id="34" name="Oval 26"/>
            <p:cNvSpPr>
              <a:spLocks noChangeAspect="1"/>
            </p:cNvSpPr>
            <p:nvPr/>
          </p:nvSpPr>
          <p:spPr>
            <a:xfrm rot="18861538">
              <a:off x="8435817" y="7710937"/>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b="1" dirty="0">
                <a:solidFill>
                  <a:srgbClr val="407858"/>
                </a:solidFill>
                <a:cs typeface="+mn-ea"/>
                <a:sym typeface="+mn-lt"/>
              </a:endParaRPr>
            </a:p>
          </p:txBody>
        </p:sp>
        <p:sp>
          <p:nvSpPr>
            <p:cNvPr id="35" name="Oval 27"/>
            <p:cNvSpPr>
              <a:spLocks noChangeAspect="1"/>
            </p:cNvSpPr>
            <p:nvPr/>
          </p:nvSpPr>
          <p:spPr>
            <a:xfrm rot="18861538">
              <a:off x="8651330" y="7708526"/>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b="1" dirty="0">
                <a:solidFill>
                  <a:srgbClr val="407858"/>
                </a:solidFill>
                <a:cs typeface="+mn-ea"/>
                <a:sym typeface="+mn-lt"/>
              </a:endParaRPr>
            </a:p>
          </p:txBody>
        </p:sp>
        <p:sp>
          <p:nvSpPr>
            <p:cNvPr id="36" name="Oval 29"/>
            <p:cNvSpPr>
              <a:spLocks noChangeAspect="1"/>
            </p:cNvSpPr>
            <p:nvPr/>
          </p:nvSpPr>
          <p:spPr>
            <a:xfrm rot="18861538">
              <a:off x="8866842" y="7714065"/>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b="1" dirty="0">
                <a:solidFill>
                  <a:srgbClr val="407858"/>
                </a:solidFill>
                <a:cs typeface="+mn-ea"/>
                <a:sym typeface="+mn-lt"/>
              </a:endParaRPr>
            </a:p>
          </p:txBody>
        </p:sp>
        <p:sp>
          <p:nvSpPr>
            <p:cNvPr id="37" name="Oval 30"/>
            <p:cNvSpPr>
              <a:spLocks noChangeAspect="1"/>
            </p:cNvSpPr>
            <p:nvPr/>
          </p:nvSpPr>
          <p:spPr>
            <a:xfrm rot="18861538">
              <a:off x="9082355" y="7711654"/>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b="1" dirty="0">
                <a:solidFill>
                  <a:srgbClr val="407858"/>
                </a:solidFill>
                <a:cs typeface="+mn-ea"/>
                <a:sym typeface="+mn-lt"/>
              </a:endParaRPr>
            </a:p>
          </p:txBody>
        </p:sp>
        <p:sp>
          <p:nvSpPr>
            <p:cNvPr id="38" name="Oval 31"/>
            <p:cNvSpPr>
              <a:spLocks noChangeAspect="1"/>
            </p:cNvSpPr>
            <p:nvPr/>
          </p:nvSpPr>
          <p:spPr>
            <a:xfrm rot="18861538">
              <a:off x="9297868" y="7709243"/>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b="1" dirty="0">
                <a:solidFill>
                  <a:srgbClr val="407858"/>
                </a:solidFill>
                <a:cs typeface="+mn-ea"/>
                <a:sym typeface="+mn-lt"/>
              </a:endParaRPr>
            </a:p>
          </p:txBody>
        </p:sp>
        <p:sp>
          <p:nvSpPr>
            <p:cNvPr id="39" name="Oval 32"/>
            <p:cNvSpPr>
              <a:spLocks noChangeAspect="1"/>
            </p:cNvSpPr>
            <p:nvPr/>
          </p:nvSpPr>
          <p:spPr>
            <a:xfrm rot="18861538">
              <a:off x="6927228" y="7557528"/>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b="1" dirty="0">
                <a:solidFill>
                  <a:srgbClr val="407858"/>
                </a:solidFill>
                <a:cs typeface="+mn-ea"/>
                <a:sym typeface="+mn-lt"/>
              </a:endParaRPr>
            </a:p>
          </p:txBody>
        </p:sp>
        <p:sp>
          <p:nvSpPr>
            <p:cNvPr id="40" name="Oval 33"/>
            <p:cNvSpPr>
              <a:spLocks noChangeAspect="1"/>
            </p:cNvSpPr>
            <p:nvPr/>
          </p:nvSpPr>
          <p:spPr>
            <a:xfrm rot="18861538">
              <a:off x="7142741" y="7555117"/>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b="1" dirty="0">
                <a:solidFill>
                  <a:srgbClr val="407858"/>
                </a:solidFill>
                <a:cs typeface="+mn-ea"/>
                <a:sym typeface="+mn-lt"/>
              </a:endParaRPr>
            </a:p>
          </p:txBody>
        </p:sp>
        <p:sp>
          <p:nvSpPr>
            <p:cNvPr id="41" name="Oval 34"/>
            <p:cNvSpPr>
              <a:spLocks noChangeAspect="1"/>
            </p:cNvSpPr>
            <p:nvPr/>
          </p:nvSpPr>
          <p:spPr>
            <a:xfrm rot="18861538">
              <a:off x="7358254" y="7552706"/>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b="1" dirty="0">
                <a:solidFill>
                  <a:srgbClr val="407858"/>
                </a:solidFill>
                <a:cs typeface="+mn-ea"/>
                <a:sym typeface="+mn-lt"/>
              </a:endParaRPr>
            </a:p>
          </p:txBody>
        </p:sp>
        <p:sp>
          <p:nvSpPr>
            <p:cNvPr id="42" name="Oval 35"/>
            <p:cNvSpPr>
              <a:spLocks noChangeAspect="1"/>
            </p:cNvSpPr>
            <p:nvPr/>
          </p:nvSpPr>
          <p:spPr>
            <a:xfrm rot="18861538">
              <a:off x="7573766" y="7558245"/>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b="1" dirty="0">
                <a:solidFill>
                  <a:srgbClr val="407858"/>
                </a:solidFill>
                <a:cs typeface="+mn-ea"/>
                <a:sym typeface="+mn-lt"/>
              </a:endParaRPr>
            </a:p>
          </p:txBody>
        </p:sp>
        <p:sp>
          <p:nvSpPr>
            <p:cNvPr id="43" name="Oval 36"/>
            <p:cNvSpPr>
              <a:spLocks noChangeAspect="1"/>
            </p:cNvSpPr>
            <p:nvPr/>
          </p:nvSpPr>
          <p:spPr>
            <a:xfrm rot="18861538">
              <a:off x="7789279" y="7555834"/>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b="1" dirty="0">
                <a:solidFill>
                  <a:srgbClr val="407858"/>
                </a:solidFill>
                <a:cs typeface="+mn-ea"/>
                <a:sym typeface="+mn-lt"/>
              </a:endParaRPr>
            </a:p>
          </p:txBody>
        </p:sp>
        <p:sp>
          <p:nvSpPr>
            <p:cNvPr id="44" name="Oval 37"/>
            <p:cNvSpPr>
              <a:spLocks noChangeAspect="1"/>
            </p:cNvSpPr>
            <p:nvPr/>
          </p:nvSpPr>
          <p:spPr>
            <a:xfrm rot="18861538">
              <a:off x="8004792" y="7561374"/>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b="1" dirty="0">
                <a:solidFill>
                  <a:srgbClr val="407858"/>
                </a:solidFill>
                <a:cs typeface="+mn-ea"/>
                <a:sym typeface="+mn-lt"/>
              </a:endParaRPr>
            </a:p>
          </p:txBody>
        </p:sp>
        <p:sp>
          <p:nvSpPr>
            <p:cNvPr id="45" name="Oval 38"/>
            <p:cNvSpPr>
              <a:spLocks noChangeAspect="1"/>
            </p:cNvSpPr>
            <p:nvPr/>
          </p:nvSpPr>
          <p:spPr>
            <a:xfrm rot="18861538">
              <a:off x="8220304" y="7558962"/>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b="1" dirty="0">
                <a:solidFill>
                  <a:srgbClr val="407858"/>
                </a:solidFill>
                <a:cs typeface="+mn-ea"/>
                <a:sym typeface="+mn-lt"/>
              </a:endParaRPr>
            </a:p>
          </p:txBody>
        </p:sp>
        <p:sp>
          <p:nvSpPr>
            <p:cNvPr id="46" name="Oval 39"/>
            <p:cNvSpPr>
              <a:spLocks noChangeAspect="1"/>
            </p:cNvSpPr>
            <p:nvPr/>
          </p:nvSpPr>
          <p:spPr>
            <a:xfrm rot="18861538">
              <a:off x="8435817" y="7556551"/>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b="1" dirty="0">
                <a:solidFill>
                  <a:srgbClr val="407858"/>
                </a:solidFill>
                <a:cs typeface="+mn-ea"/>
                <a:sym typeface="+mn-lt"/>
              </a:endParaRPr>
            </a:p>
          </p:txBody>
        </p:sp>
        <p:sp>
          <p:nvSpPr>
            <p:cNvPr id="47" name="Oval 40"/>
            <p:cNvSpPr>
              <a:spLocks noChangeAspect="1"/>
            </p:cNvSpPr>
            <p:nvPr/>
          </p:nvSpPr>
          <p:spPr>
            <a:xfrm rot="18861538">
              <a:off x="8651330" y="7554140"/>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b="1" dirty="0">
                <a:solidFill>
                  <a:srgbClr val="407858"/>
                </a:solidFill>
                <a:cs typeface="+mn-ea"/>
                <a:sym typeface="+mn-lt"/>
              </a:endParaRPr>
            </a:p>
          </p:txBody>
        </p:sp>
        <p:sp>
          <p:nvSpPr>
            <p:cNvPr id="48" name="Oval 41"/>
            <p:cNvSpPr>
              <a:spLocks noChangeAspect="1"/>
            </p:cNvSpPr>
            <p:nvPr/>
          </p:nvSpPr>
          <p:spPr>
            <a:xfrm rot="18861538">
              <a:off x="8866842" y="7559679"/>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b="1" dirty="0">
                <a:solidFill>
                  <a:srgbClr val="407858"/>
                </a:solidFill>
                <a:cs typeface="+mn-ea"/>
                <a:sym typeface="+mn-lt"/>
              </a:endParaRPr>
            </a:p>
          </p:txBody>
        </p:sp>
        <p:sp>
          <p:nvSpPr>
            <p:cNvPr id="49" name="Oval 42"/>
            <p:cNvSpPr>
              <a:spLocks noChangeAspect="1"/>
            </p:cNvSpPr>
            <p:nvPr/>
          </p:nvSpPr>
          <p:spPr>
            <a:xfrm rot="18861538">
              <a:off x="9082355" y="7557268"/>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b="1" dirty="0">
                <a:solidFill>
                  <a:srgbClr val="407858"/>
                </a:solidFill>
                <a:cs typeface="+mn-ea"/>
                <a:sym typeface="+mn-lt"/>
              </a:endParaRPr>
            </a:p>
          </p:txBody>
        </p:sp>
        <p:sp>
          <p:nvSpPr>
            <p:cNvPr id="50" name="Oval 43"/>
            <p:cNvSpPr>
              <a:spLocks noChangeAspect="1"/>
            </p:cNvSpPr>
            <p:nvPr/>
          </p:nvSpPr>
          <p:spPr>
            <a:xfrm rot="18861538">
              <a:off x="9297868" y="7554857"/>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b="1" dirty="0">
                <a:solidFill>
                  <a:srgbClr val="407858"/>
                </a:solidFill>
                <a:cs typeface="+mn-ea"/>
                <a:sym typeface="+mn-lt"/>
              </a:endParaRPr>
            </a:p>
          </p:txBody>
        </p:sp>
        <p:sp>
          <p:nvSpPr>
            <p:cNvPr id="51" name="Oval 44"/>
            <p:cNvSpPr>
              <a:spLocks noChangeAspect="1"/>
            </p:cNvSpPr>
            <p:nvPr/>
          </p:nvSpPr>
          <p:spPr>
            <a:xfrm rot="18861538">
              <a:off x="9508851" y="7711914"/>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b="1" dirty="0">
                <a:solidFill>
                  <a:srgbClr val="407858"/>
                </a:solidFill>
                <a:cs typeface="+mn-ea"/>
                <a:sym typeface="+mn-lt"/>
              </a:endParaRPr>
            </a:p>
          </p:txBody>
        </p:sp>
        <p:sp>
          <p:nvSpPr>
            <p:cNvPr id="52" name="Oval 45"/>
            <p:cNvSpPr>
              <a:spLocks noChangeAspect="1"/>
            </p:cNvSpPr>
            <p:nvPr/>
          </p:nvSpPr>
          <p:spPr>
            <a:xfrm rot="18861538">
              <a:off x="9724364" y="7709503"/>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b="1" dirty="0">
                <a:solidFill>
                  <a:srgbClr val="407858"/>
                </a:solidFill>
                <a:cs typeface="+mn-ea"/>
                <a:sym typeface="+mn-lt"/>
              </a:endParaRPr>
            </a:p>
          </p:txBody>
        </p:sp>
        <p:sp>
          <p:nvSpPr>
            <p:cNvPr id="53" name="Oval 46"/>
            <p:cNvSpPr>
              <a:spLocks noChangeAspect="1"/>
            </p:cNvSpPr>
            <p:nvPr/>
          </p:nvSpPr>
          <p:spPr>
            <a:xfrm rot="18861538">
              <a:off x="9939877" y="7707092"/>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b="1" dirty="0">
                <a:solidFill>
                  <a:srgbClr val="407858"/>
                </a:solidFill>
                <a:cs typeface="+mn-ea"/>
                <a:sym typeface="+mn-lt"/>
              </a:endParaRPr>
            </a:p>
          </p:txBody>
        </p:sp>
        <p:sp>
          <p:nvSpPr>
            <p:cNvPr id="54" name="Oval 56"/>
            <p:cNvSpPr>
              <a:spLocks noChangeAspect="1"/>
            </p:cNvSpPr>
            <p:nvPr/>
          </p:nvSpPr>
          <p:spPr>
            <a:xfrm rot="18861538">
              <a:off x="9508851" y="7557528"/>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b="1" dirty="0">
                <a:solidFill>
                  <a:srgbClr val="407858"/>
                </a:solidFill>
                <a:cs typeface="+mn-ea"/>
                <a:sym typeface="+mn-lt"/>
              </a:endParaRPr>
            </a:p>
          </p:txBody>
        </p:sp>
        <p:sp>
          <p:nvSpPr>
            <p:cNvPr id="55" name="Oval 57"/>
            <p:cNvSpPr>
              <a:spLocks noChangeAspect="1"/>
            </p:cNvSpPr>
            <p:nvPr/>
          </p:nvSpPr>
          <p:spPr>
            <a:xfrm rot="18861538">
              <a:off x="9724364" y="7555117"/>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b="1" dirty="0">
                <a:solidFill>
                  <a:srgbClr val="407858"/>
                </a:solidFill>
                <a:cs typeface="+mn-ea"/>
                <a:sym typeface="+mn-lt"/>
              </a:endParaRPr>
            </a:p>
          </p:txBody>
        </p:sp>
        <p:sp>
          <p:nvSpPr>
            <p:cNvPr id="56" name="Oval 58"/>
            <p:cNvSpPr>
              <a:spLocks noChangeAspect="1"/>
            </p:cNvSpPr>
            <p:nvPr/>
          </p:nvSpPr>
          <p:spPr>
            <a:xfrm rot="18861538">
              <a:off x="9939877" y="7552706"/>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b="1" dirty="0">
                <a:solidFill>
                  <a:srgbClr val="407858"/>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900" advClick="0" advTm="1000">
        <p14:warp dir="in"/>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750"/>
                                        <p:tgtEl>
                                          <p:spTgt spid="3"/>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750" fill="hold"/>
                                        <p:tgtEl>
                                          <p:spTgt spid="5"/>
                                        </p:tgtEl>
                                        <p:attrNameLst>
                                          <p:attrName>ppt_w</p:attrName>
                                        </p:attrNameLst>
                                      </p:cBhvr>
                                      <p:tavLst>
                                        <p:tav tm="0">
                                          <p:val>
                                            <p:fltVal val="0"/>
                                          </p:val>
                                        </p:tav>
                                        <p:tav tm="100000">
                                          <p:val>
                                            <p:strVal val="#ppt_w"/>
                                          </p:val>
                                        </p:tav>
                                      </p:tavLst>
                                    </p:anim>
                                    <p:anim calcmode="lin" valueType="num">
                                      <p:cBhvr>
                                        <p:cTn id="12" dur="750" fill="hold"/>
                                        <p:tgtEl>
                                          <p:spTgt spid="5"/>
                                        </p:tgtEl>
                                        <p:attrNameLst>
                                          <p:attrName>ppt_h</p:attrName>
                                        </p:attrNameLst>
                                      </p:cBhvr>
                                      <p:tavLst>
                                        <p:tav tm="0">
                                          <p:val>
                                            <p:fltVal val="0"/>
                                          </p:val>
                                        </p:tav>
                                        <p:tav tm="100000">
                                          <p:val>
                                            <p:strVal val="#ppt_h"/>
                                          </p:val>
                                        </p:tav>
                                      </p:tavLst>
                                    </p:anim>
                                    <p:animEffect transition="in" filter="fade">
                                      <p:cBhvr>
                                        <p:cTn id="13" dur="750"/>
                                        <p:tgtEl>
                                          <p:spTgt spid="5"/>
                                        </p:tgtEl>
                                      </p:cBhvr>
                                    </p:animEffect>
                                  </p:childTnLst>
                                </p:cTn>
                              </p:par>
                            </p:childTnLst>
                          </p:cTn>
                        </p:par>
                        <p:par>
                          <p:cTn id="14" fill="hold">
                            <p:stCondLst>
                              <p:cond delay="2000"/>
                            </p:stCondLst>
                            <p:childTnLst>
                              <p:par>
                                <p:cTn id="15" presetID="42"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ipe(left)">
                                      <p:cBhvr>
                                        <p:cTn id="23" dur="1000"/>
                                        <p:tgtEl>
                                          <p:spTgt spid="20"/>
                                        </p:tgtEl>
                                      </p:cBhvr>
                                    </p:animEffect>
                                  </p:childTnLst>
                                </p:cTn>
                              </p:par>
                            </p:childTnLst>
                          </p:cTn>
                        </p:par>
                        <p:par>
                          <p:cTn id="24" fill="hold">
                            <p:stCondLst>
                              <p:cond delay="4000"/>
                            </p:stCondLst>
                            <p:childTnLst>
                              <p:par>
                                <p:cTn id="25" presetID="41" presetClass="entr" presetSubtype="0" fill="hold" grpId="0" nodeType="afterEffect">
                                  <p:stCondLst>
                                    <p:cond delay="0"/>
                                  </p:stCondLst>
                                  <p:iterate type="lt">
                                    <p:tmPct val="10000"/>
                                  </p:iterate>
                                  <p:childTnLst>
                                    <p:set>
                                      <p:cBhvr>
                                        <p:cTn id="26" dur="1" fill="hold">
                                          <p:stCondLst>
                                            <p:cond delay="0"/>
                                          </p:stCondLst>
                                        </p:cTn>
                                        <p:tgtEl>
                                          <p:spTgt spid="23"/>
                                        </p:tgtEl>
                                        <p:attrNameLst>
                                          <p:attrName>style.visibility</p:attrName>
                                        </p:attrNameLst>
                                      </p:cBhvr>
                                      <p:to>
                                        <p:strVal val="visible"/>
                                      </p:to>
                                    </p:set>
                                    <p:anim calcmode="lin" valueType="num">
                                      <p:cBhvr>
                                        <p:cTn id="27" dur="75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28" dur="750" fill="hold"/>
                                        <p:tgtEl>
                                          <p:spTgt spid="23"/>
                                        </p:tgtEl>
                                        <p:attrNameLst>
                                          <p:attrName>ppt_y</p:attrName>
                                        </p:attrNameLst>
                                      </p:cBhvr>
                                      <p:tavLst>
                                        <p:tav tm="0">
                                          <p:val>
                                            <p:strVal val="#ppt_y"/>
                                          </p:val>
                                        </p:tav>
                                        <p:tav tm="100000">
                                          <p:val>
                                            <p:strVal val="#ppt_y"/>
                                          </p:val>
                                        </p:tav>
                                      </p:tavLst>
                                    </p:anim>
                                    <p:anim calcmode="lin" valueType="num">
                                      <p:cBhvr>
                                        <p:cTn id="29" dur="75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30" dur="75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31" dur="750" tmFilter="0,0; .5, 1; 1, 1"/>
                                        <p:tgtEl>
                                          <p:spTgt spid="23"/>
                                        </p:tgtEl>
                                      </p:cBhvr>
                                    </p:animEffect>
                                  </p:childTnLst>
                                </p:cTn>
                              </p:par>
                            </p:childTnLst>
                          </p:cTn>
                        </p:par>
                        <p:par>
                          <p:cTn id="32" fill="hold">
                            <p:stCondLst>
                              <p:cond delay="3575"/>
                            </p:stCondLst>
                            <p:childTnLst>
                              <p:par>
                                <p:cTn id="33" presetID="26" presetClass="emph" presetSubtype="0" fill="hold" grpId="1" nodeType="afterEffect">
                                  <p:stCondLst>
                                    <p:cond delay="0"/>
                                  </p:stCondLst>
                                  <p:iterate type="lt">
                                    <p:tmAbs val="0"/>
                                  </p:iterate>
                                  <p:childTnLst>
                                    <p:animEffect transition="out" filter="fade">
                                      <p:cBhvr>
                                        <p:cTn id="34" dur="750" tmFilter="0, 0; .2, .5; .8, .5; 1, 0"/>
                                        <p:tgtEl>
                                          <p:spTgt spid="23"/>
                                        </p:tgtEl>
                                      </p:cBhvr>
                                    </p:animEffect>
                                    <p:animScale>
                                      <p:cBhvr>
                                        <p:cTn id="35" dur="375" autoRev="1" fill="hold"/>
                                        <p:tgtEl>
                                          <p:spTgt spid="23"/>
                                        </p:tgtEl>
                                      </p:cBhvr>
                                      <p:by x="105000" y="105000"/>
                                    </p:animScale>
                                  </p:childTnLst>
                                </p:cTn>
                              </p:par>
                            </p:childTnLst>
                          </p:cTn>
                        </p:par>
                        <p:par>
                          <p:cTn id="36" fill="hold">
                            <p:stCondLst>
                              <p:cond delay="4324"/>
                            </p:stCondLst>
                            <p:childTnLst>
                              <p:par>
                                <p:cTn id="37" presetID="41" presetClass="entr" presetSubtype="0" fill="hold" grpId="0" nodeType="afterEffect">
                                  <p:stCondLst>
                                    <p:cond delay="0"/>
                                  </p:stCondLst>
                                  <p:iterate type="lt">
                                    <p:tmPct val="10000"/>
                                  </p:iterate>
                                  <p:childTnLst>
                                    <p:set>
                                      <p:cBhvr>
                                        <p:cTn id="38" dur="1" fill="hold">
                                          <p:stCondLst>
                                            <p:cond delay="0"/>
                                          </p:stCondLst>
                                        </p:cTn>
                                        <p:tgtEl>
                                          <p:spTgt spid="24"/>
                                        </p:tgtEl>
                                        <p:attrNameLst>
                                          <p:attrName>style.visibility</p:attrName>
                                        </p:attrNameLst>
                                      </p:cBhvr>
                                      <p:to>
                                        <p:strVal val="visible"/>
                                      </p:to>
                                    </p:set>
                                    <p:anim calcmode="lin" valueType="num">
                                      <p:cBhvr>
                                        <p:cTn id="39" dur="75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40" dur="750" fill="hold"/>
                                        <p:tgtEl>
                                          <p:spTgt spid="24"/>
                                        </p:tgtEl>
                                        <p:attrNameLst>
                                          <p:attrName>ppt_y</p:attrName>
                                        </p:attrNameLst>
                                      </p:cBhvr>
                                      <p:tavLst>
                                        <p:tav tm="0">
                                          <p:val>
                                            <p:strVal val="#ppt_y"/>
                                          </p:val>
                                        </p:tav>
                                        <p:tav tm="100000">
                                          <p:val>
                                            <p:strVal val="#ppt_y"/>
                                          </p:val>
                                        </p:tav>
                                      </p:tavLst>
                                    </p:anim>
                                    <p:anim calcmode="lin" valueType="num">
                                      <p:cBhvr>
                                        <p:cTn id="41" dur="75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42" dur="75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43" dur="750" tmFilter="0,0; .5, 1; 1, 1"/>
                                        <p:tgtEl>
                                          <p:spTgt spid="24"/>
                                        </p:tgtEl>
                                      </p:cBhvr>
                                    </p:animEffect>
                                  </p:childTnLst>
                                </p:cTn>
                              </p:par>
                            </p:childTnLst>
                          </p:cTn>
                        </p:par>
                        <p:par>
                          <p:cTn id="44" fill="hold">
                            <p:stCondLst>
                              <p:cond delay="5150"/>
                            </p:stCondLst>
                            <p:childTnLst>
                              <p:par>
                                <p:cTn id="45" presetID="26" presetClass="emph" presetSubtype="0" fill="hold" grpId="1" nodeType="afterEffect">
                                  <p:stCondLst>
                                    <p:cond delay="0"/>
                                  </p:stCondLst>
                                  <p:iterate type="lt">
                                    <p:tmAbs val="0"/>
                                  </p:iterate>
                                  <p:childTnLst>
                                    <p:animEffect transition="out" filter="fade">
                                      <p:cBhvr>
                                        <p:cTn id="46" dur="750" tmFilter="0, 0; .2, .5; .8, .5; 1, 0"/>
                                        <p:tgtEl>
                                          <p:spTgt spid="24"/>
                                        </p:tgtEl>
                                      </p:cBhvr>
                                    </p:animEffect>
                                    <p:animScale>
                                      <p:cBhvr>
                                        <p:cTn id="47" dur="375" autoRev="1" fill="hold"/>
                                        <p:tgtEl>
                                          <p:spTgt spid="24"/>
                                        </p:tgtEl>
                                      </p:cBhvr>
                                      <p:by x="105000" y="105000"/>
                                    </p:animScale>
                                  </p:childTnLst>
                                </p:cTn>
                              </p:par>
                              <p:par>
                                <p:cTn id="48" presetID="10" presetClass="entr" presetSubtype="0" fill="hold" grpId="0" nodeType="withEffect">
                                  <p:stCondLst>
                                    <p:cond delay="0"/>
                                  </p:stCondLst>
                                  <p:iterate type="wd">
                                    <p:tmPct val="10000"/>
                                  </p:iterate>
                                  <p:childTnLst>
                                    <p:set>
                                      <p:cBhvr>
                                        <p:cTn id="49" dur="1" fill="hold">
                                          <p:stCondLst>
                                            <p:cond delay="0"/>
                                          </p:stCondLst>
                                        </p:cTn>
                                        <p:tgtEl>
                                          <p:spTgt spid="25"/>
                                        </p:tgtEl>
                                        <p:attrNameLst>
                                          <p:attrName>style.visibility</p:attrName>
                                        </p:attrNameLst>
                                      </p:cBhvr>
                                      <p:to>
                                        <p:strVal val="visible"/>
                                      </p:to>
                                    </p:set>
                                    <p:animEffect transition="in" filter="fade">
                                      <p:cBhvr>
                                        <p:cTn id="50" dur="2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3" grpId="1"/>
      <p:bldP spid="24" grpId="0"/>
      <p:bldP spid="24" grpId="1"/>
      <p:bldP spid="2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683154" y="263970"/>
            <a:ext cx="10843722" cy="729358"/>
            <a:chOff x="-2655131" y="549901"/>
            <a:chExt cx="10843722" cy="729358"/>
          </a:xfrm>
        </p:grpSpPr>
        <p:sp>
          <p:nvSpPr>
            <p:cNvPr id="7" name="矩形 6"/>
            <p:cNvSpPr/>
            <p:nvPr/>
          </p:nvSpPr>
          <p:spPr>
            <a:xfrm>
              <a:off x="4191718" y="939542"/>
              <a:ext cx="3996873" cy="45719"/>
            </a:xfrm>
            <a:prstGeom prst="rect">
              <a:avLst/>
            </a:prstGeom>
            <a:solidFill>
              <a:srgbClr val="4078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9" name="TextBox 8"/>
            <p:cNvSpPr txBox="1">
              <a:spLocks noChangeArrowheads="1"/>
            </p:cNvSpPr>
            <p:nvPr/>
          </p:nvSpPr>
          <p:spPr bwMode="auto">
            <a:xfrm>
              <a:off x="1138419" y="549901"/>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200" b="1" dirty="0">
                  <a:solidFill>
                    <a:srgbClr val="407858"/>
                  </a:solidFill>
                  <a:cs typeface="+mn-ea"/>
                  <a:sym typeface="+mn-lt"/>
                </a:rPr>
                <a:t>活动执行保障</a:t>
              </a:r>
            </a:p>
          </p:txBody>
        </p:sp>
        <p:sp>
          <p:nvSpPr>
            <p:cNvPr id="10" name="TextBox 8"/>
            <p:cNvSpPr txBox="1">
              <a:spLocks noChangeArrowheads="1"/>
            </p:cNvSpPr>
            <p:nvPr/>
          </p:nvSpPr>
          <p:spPr bwMode="auto">
            <a:xfrm>
              <a:off x="1136263" y="1079204"/>
              <a:ext cx="3255323" cy="20005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0" tIns="0" rIns="0" bIns="0" anchor="ctr">
              <a:spAutoFit/>
            </a:bodyPr>
            <a:lstStyle/>
            <a:p>
              <a:pPr algn="ctr" eaLnBrk="1" hangingPunct="1"/>
              <a:r>
                <a:rPr lang="en-US" altLang="zh-CN" sz="1300" dirty="0">
                  <a:solidFill>
                    <a:schemeClr val="bg1">
                      <a:lumMod val="65000"/>
                    </a:schemeClr>
                  </a:solidFill>
                  <a:cs typeface="+mn-ea"/>
                  <a:sym typeface="+mn-lt"/>
                </a:rPr>
                <a:t>CLICK TO ADD CAPTION TEXT</a:t>
              </a:r>
              <a:endParaRPr lang="zh-CN" altLang="en-US" sz="1300" dirty="0">
                <a:solidFill>
                  <a:schemeClr val="bg1">
                    <a:lumMod val="65000"/>
                  </a:schemeClr>
                </a:solidFill>
                <a:cs typeface="+mn-ea"/>
                <a:sym typeface="+mn-lt"/>
              </a:endParaRPr>
            </a:p>
          </p:txBody>
        </p:sp>
        <p:sp>
          <p:nvSpPr>
            <p:cNvPr id="14" name="矩形 13"/>
            <p:cNvSpPr/>
            <p:nvPr/>
          </p:nvSpPr>
          <p:spPr>
            <a:xfrm>
              <a:off x="-2655131" y="939542"/>
              <a:ext cx="3996873" cy="45719"/>
            </a:xfrm>
            <a:prstGeom prst="rect">
              <a:avLst/>
            </a:prstGeom>
            <a:solidFill>
              <a:srgbClr val="4078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cs typeface="+mn-ea"/>
                <a:sym typeface="+mn-lt"/>
              </a:endParaRPr>
            </a:p>
          </p:txBody>
        </p:sp>
      </p:grpSp>
      <p:grpSp>
        <p:nvGrpSpPr>
          <p:cNvPr id="8" name="组合 7"/>
          <p:cNvGrpSpPr/>
          <p:nvPr/>
        </p:nvGrpSpPr>
        <p:grpSpPr>
          <a:xfrm>
            <a:off x="1160253" y="1942819"/>
            <a:ext cx="4872194" cy="4449634"/>
            <a:chOff x="304734" y="2005595"/>
            <a:chExt cx="3497834" cy="4449634"/>
          </a:xfrm>
        </p:grpSpPr>
        <p:sp>
          <p:nvSpPr>
            <p:cNvPr id="11" name="9"/>
            <p:cNvSpPr>
              <a:spLocks noChangeArrowheads="1"/>
            </p:cNvSpPr>
            <p:nvPr/>
          </p:nvSpPr>
          <p:spPr bwMode="auto">
            <a:xfrm>
              <a:off x="364168" y="4559469"/>
              <a:ext cx="3438400" cy="1895760"/>
            </a:xfrm>
            <a:prstGeom prst="rect">
              <a:avLst/>
            </a:prstGeom>
            <a:solidFill>
              <a:srgbClr val="407858"/>
            </a:solidFill>
            <a:ln w="12700">
              <a:noFill/>
              <a:beve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dirty="0">
                <a:solidFill>
                  <a:schemeClr val="bg1"/>
                </a:solidFill>
                <a:latin typeface="+mn-lt"/>
                <a:ea typeface="+mn-ea"/>
                <a:cs typeface="+mn-ea"/>
                <a:sym typeface="+mn-lt"/>
              </a:endParaRPr>
            </a:p>
          </p:txBody>
        </p:sp>
        <p:sp>
          <p:nvSpPr>
            <p:cNvPr id="12" name="15"/>
            <p:cNvSpPr>
              <a:spLocks noChangeArrowheads="1"/>
            </p:cNvSpPr>
            <p:nvPr>
              <p:custDataLst>
                <p:tags r:id="rId1"/>
              </p:custDataLst>
            </p:nvPr>
          </p:nvSpPr>
          <p:spPr bwMode="auto">
            <a:xfrm>
              <a:off x="304734" y="5413734"/>
              <a:ext cx="3108644"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buNone/>
              </a:pPr>
              <a:r>
                <a:rPr sz="1600" dirty="0" err="1">
                  <a:solidFill>
                    <a:schemeClr val="bg1"/>
                  </a:solidFill>
                  <a:latin typeface="+mn-lt"/>
                  <a:ea typeface="+mn-ea"/>
                  <a:cs typeface="+mn-ea"/>
                  <a:sym typeface="+mn-lt"/>
                </a:rPr>
                <a:t>点击此处更换文本</a:t>
              </a:r>
              <a:r>
                <a:rPr lang="zh-CN" altLang="en-US" sz="1600" dirty="0">
                  <a:solidFill>
                    <a:schemeClr val="bg1"/>
                  </a:solidFill>
                  <a:latin typeface="+mn-lt"/>
                  <a:ea typeface="+mn-ea"/>
                  <a:cs typeface="+mn-ea"/>
                  <a:sym typeface="+mn-lt"/>
                </a:rPr>
                <a:t>点击此处更换文本</a:t>
              </a:r>
              <a:endParaRPr sz="1600" dirty="0">
                <a:solidFill>
                  <a:schemeClr val="bg1"/>
                </a:solidFill>
                <a:latin typeface="+mn-lt"/>
                <a:ea typeface="+mn-ea"/>
                <a:cs typeface="+mn-ea"/>
                <a:sym typeface="+mn-lt"/>
              </a:endParaRPr>
            </a:p>
          </p:txBody>
        </p:sp>
        <p:sp>
          <p:nvSpPr>
            <p:cNvPr id="13" name="13"/>
            <p:cNvSpPr>
              <a:spLocks noChangeArrowheads="1"/>
            </p:cNvSpPr>
            <p:nvPr>
              <p:custDataLst>
                <p:tags r:id="rId2"/>
              </p:custDataLst>
            </p:nvPr>
          </p:nvSpPr>
          <p:spPr bwMode="auto">
            <a:xfrm>
              <a:off x="622453" y="4940520"/>
              <a:ext cx="255531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lvl="0" algn="ctr">
                <a:lnSpc>
                  <a:spcPct val="100000"/>
                </a:lnSpc>
                <a:spcBef>
                  <a:spcPts val="0"/>
                </a:spcBef>
                <a:buNone/>
              </a:pPr>
              <a:r>
                <a:rPr lang="zh-CN" altLang="en-US" sz="2000" b="1" dirty="0">
                  <a:solidFill>
                    <a:srgbClr val="FFFFFF"/>
                  </a:solidFill>
                  <a:latin typeface="+mn-lt"/>
                  <a:ea typeface="+mn-ea"/>
                  <a:cs typeface="+mn-ea"/>
                  <a:sym typeface="+mn-lt"/>
                </a:rPr>
                <a:t>点击此处更换文本</a:t>
              </a:r>
              <a:endParaRPr lang="en-US" altLang="zh-CN" sz="2000" b="1" dirty="0">
                <a:solidFill>
                  <a:srgbClr val="FFFFFF"/>
                </a:solidFill>
                <a:latin typeface="+mn-lt"/>
                <a:ea typeface="+mn-ea"/>
                <a:cs typeface="+mn-ea"/>
                <a:sym typeface="+mn-lt"/>
              </a:endParaRPr>
            </a:p>
          </p:txBody>
        </p:sp>
        <p:sp>
          <p:nvSpPr>
            <p:cNvPr id="15" name="矩形 14"/>
            <p:cNvSpPr/>
            <p:nvPr/>
          </p:nvSpPr>
          <p:spPr>
            <a:xfrm>
              <a:off x="364168" y="2005595"/>
              <a:ext cx="3438400" cy="2396565"/>
            </a:xfrm>
            <a:prstGeom prst="rect">
              <a:avLst/>
            </a:prstGeom>
            <a:blipFill dpi="0" rotWithShape="1">
              <a:blip r:embed="rId5"/>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cs typeface="+mn-ea"/>
                <a:sym typeface="+mn-lt"/>
              </a:endParaRPr>
            </a:p>
          </p:txBody>
        </p:sp>
      </p:grpSp>
      <p:grpSp>
        <p:nvGrpSpPr>
          <p:cNvPr id="16" name="Group 7"/>
          <p:cNvGrpSpPr/>
          <p:nvPr/>
        </p:nvGrpSpPr>
        <p:grpSpPr>
          <a:xfrm flipH="1">
            <a:off x="6392216" y="1942819"/>
            <a:ext cx="4668792" cy="4421750"/>
            <a:chOff x="7845714" y="1736884"/>
            <a:chExt cx="3501814" cy="1942035"/>
          </a:xfrm>
        </p:grpSpPr>
        <p:grpSp>
          <p:nvGrpSpPr>
            <p:cNvPr id="17" name="Group 35"/>
            <p:cNvGrpSpPr/>
            <p:nvPr/>
          </p:nvGrpSpPr>
          <p:grpSpPr>
            <a:xfrm>
              <a:off x="7845714" y="1736884"/>
              <a:ext cx="3501814" cy="1942035"/>
              <a:chOff x="7541909" y="1631854"/>
              <a:chExt cx="4046955" cy="1942035"/>
            </a:xfrm>
          </p:grpSpPr>
          <p:sp>
            <p:nvSpPr>
              <p:cNvPr id="19" name="Rectangle 29"/>
              <p:cNvSpPr/>
              <p:nvPr/>
            </p:nvSpPr>
            <p:spPr>
              <a:xfrm>
                <a:off x="7541909" y="1631854"/>
                <a:ext cx="4046955" cy="1942035"/>
              </a:xfrm>
              <a:prstGeom prst="rect">
                <a:avLst/>
              </a:prstGeom>
              <a:noFill/>
              <a:ln w="28575">
                <a:solidFill>
                  <a:srgbClr val="407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lumMod val="50000"/>
                    </a:schemeClr>
                  </a:solidFill>
                  <a:cs typeface="+mn-ea"/>
                  <a:sym typeface="+mn-lt"/>
                </a:endParaRPr>
              </a:p>
            </p:txBody>
          </p:sp>
          <p:sp>
            <p:nvSpPr>
              <p:cNvPr id="20" name="Rectangle 33"/>
              <p:cNvSpPr/>
              <p:nvPr/>
            </p:nvSpPr>
            <p:spPr>
              <a:xfrm>
                <a:off x="7541909" y="1631854"/>
                <a:ext cx="4046955" cy="435299"/>
              </a:xfrm>
              <a:prstGeom prst="rect">
                <a:avLst/>
              </a:prstGeom>
              <a:solidFill>
                <a:srgbClr val="407858"/>
              </a:solidFill>
              <a:ln>
                <a:solidFill>
                  <a:srgbClr val="407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solidFill>
                    <a:cs typeface="+mn-ea"/>
                    <a:sym typeface="+mn-lt"/>
                  </a:rPr>
                  <a:t>加入标题描述</a:t>
                </a:r>
                <a:endParaRPr lang="en-GB" b="1" dirty="0">
                  <a:solidFill>
                    <a:schemeClr val="bg1"/>
                  </a:solidFill>
                  <a:cs typeface="+mn-ea"/>
                  <a:sym typeface="+mn-lt"/>
                </a:endParaRPr>
              </a:p>
            </p:txBody>
          </p:sp>
        </p:grpSp>
        <p:sp>
          <p:nvSpPr>
            <p:cNvPr id="18" name="Rectangle 34"/>
            <p:cNvSpPr/>
            <p:nvPr/>
          </p:nvSpPr>
          <p:spPr>
            <a:xfrm>
              <a:off x="8039405" y="2409023"/>
              <a:ext cx="3133230" cy="446080"/>
            </a:xfrm>
            <a:prstGeom prst="rect">
              <a:avLst/>
            </a:prstGeom>
          </p:spPr>
          <p:txBody>
            <a:bodyPr wrap="square">
              <a:spAutoFit/>
            </a:bodyPr>
            <a:lstStyle/>
            <a:p>
              <a:r>
                <a:rPr sz="1200" dirty="0" err="1">
                  <a:solidFill>
                    <a:schemeClr val="bg1">
                      <a:lumMod val="50000"/>
                    </a:schemeClr>
                  </a:solidFill>
                  <a:cs typeface="+mn-ea"/>
                  <a:sym typeface="+mn-lt"/>
                </a:rPr>
                <a:t>点击此处更换文本</a:t>
              </a:r>
              <a:r>
                <a:rPr lang="zh-CN" altLang="en-US" sz="1200" dirty="0">
                  <a:solidFill>
                    <a:schemeClr val="bg1">
                      <a:lumMod val="50000"/>
                    </a:schemeClr>
                  </a:solidFill>
                  <a:cs typeface="+mn-ea"/>
                  <a:sym typeface="+mn-lt"/>
                </a:rPr>
                <a:t>点击此处更换文本</a:t>
              </a:r>
              <a:r>
                <a:rPr sz="1200" dirty="0" err="1">
                  <a:solidFill>
                    <a:schemeClr val="bg1">
                      <a:lumMod val="50000"/>
                    </a:schemeClr>
                  </a:solidFill>
                  <a:cs typeface="+mn-ea"/>
                  <a:sym typeface="+mn-lt"/>
                </a:rPr>
                <a:t>点击此处更换文本</a:t>
              </a:r>
              <a:r>
                <a:rPr lang="zh-CN" altLang="en-US" sz="1200" dirty="0">
                  <a:solidFill>
                    <a:schemeClr val="bg1">
                      <a:lumMod val="50000"/>
                    </a:schemeClr>
                  </a:solidFill>
                  <a:cs typeface="+mn-ea"/>
                  <a:sym typeface="+mn-lt"/>
                </a:rPr>
                <a:t>点击此处更换文本</a:t>
              </a:r>
              <a:r>
                <a:rPr sz="1200" dirty="0" err="1">
                  <a:solidFill>
                    <a:schemeClr val="bg1">
                      <a:lumMod val="50000"/>
                    </a:schemeClr>
                  </a:solidFill>
                  <a:cs typeface="+mn-ea"/>
                  <a:sym typeface="+mn-lt"/>
                </a:rPr>
                <a:t>点击此处更换文本</a:t>
              </a:r>
              <a:r>
                <a:rPr lang="zh-CN" altLang="en-US" sz="1200" dirty="0">
                  <a:solidFill>
                    <a:schemeClr val="bg1">
                      <a:lumMod val="50000"/>
                    </a:schemeClr>
                  </a:solidFill>
                  <a:cs typeface="+mn-ea"/>
                  <a:sym typeface="+mn-lt"/>
                </a:rPr>
                <a:t>点击此处更换文本</a:t>
              </a:r>
              <a:r>
                <a:rPr sz="1200" dirty="0" err="1">
                  <a:solidFill>
                    <a:schemeClr val="bg1">
                      <a:lumMod val="50000"/>
                    </a:schemeClr>
                  </a:solidFill>
                  <a:cs typeface="+mn-ea"/>
                  <a:sym typeface="+mn-lt"/>
                </a:rPr>
                <a:t>点击此处更换文本</a:t>
              </a:r>
              <a:r>
                <a:rPr lang="zh-CN" altLang="en-US" sz="1200" dirty="0">
                  <a:solidFill>
                    <a:schemeClr val="bg1">
                      <a:lumMod val="50000"/>
                    </a:schemeClr>
                  </a:solidFill>
                  <a:cs typeface="+mn-ea"/>
                  <a:sym typeface="+mn-lt"/>
                </a:rPr>
                <a:t>点击此处更换文本</a:t>
              </a:r>
              <a:r>
                <a:rPr sz="1200" dirty="0" err="1">
                  <a:solidFill>
                    <a:schemeClr val="bg1">
                      <a:lumMod val="50000"/>
                    </a:schemeClr>
                  </a:solidFill>
                  <a:cs typeface="+mn-ea"/>
                  <a:sym typeface="+mn-lt"/>
                </a:rPr>
                <a:t>点击此处更换文本</a:t>
              </a:r>
              <a:r>
                <a:rPr lang="zh-CN" altLang="en-US" sz="1200" dirty="0">
                  <a:solidFill>
                    <a:schemeClr val="bg1">
                      <a:lumMod val="50000"/>
                    </a:schemeClr>
                  </a:solidFill>
                  <a:cs typeface="+mn-ea"/>
                  <a:sym typeface="+mn-lt"/>
                </a:rPr>
                <a:t>点击此处更换文本</a:t>
              </a:r>
              <a:r>
                <a:rPr sz="1200" dirty="0" err="1">
                  <a:solidFill>
                    <a:schemeClr val="bg1">
                      <a:lumMod val="50000"/>
                    </a:schemeClr>
                  </a:solidFill>
                  <a:cs typeface="+mn-ea"/>
                  <a:sym typeface="+mn-lt"/>
                </a:rPr>
                <a:t>点击此处更换文本</a:t>
              </a:r>
              <a:r>
                <a:rPr lang="zh-CN" altLang="en-US" sz="1200" dirty="0">
                  <a:solidFill>
                    <a:schemeClr val="bg1">
                      <a:lumMod val="50000"/>
                    </a:schemeClr>
                  </a:solidFill>
                  <a:cs typeface="+mn-ea"/>
                  <a:sym typeface="+mn-lt"/>
                </a:rPr>
                <a:t>点击此处更换文本</a:t>
              </a:r>
              <a:r>
                <a:rPr sz="1200" dirty="0" err="1">
                  <a:solidFill>
                    <a:schemeClr val="bg1">
                      <a:lumMod val="50000"/>
                    </a:schemeClr>
                  </a:solidFill>
                  <a:cs typeface="+mn-ea"/>
                  <a:sym typeface="+mn-lt"/>
                </a:rPr>
                <a:t>点击此处更换文本</a:t>
              </a:r>
              <a:r>
                <a:rPr lang="zh-CN" altLang="en-US" sz="1200" dirty="0">
                  <a:solidFill>
                    <a:schemeClr val="bg1">
                      <a:lumMod val="50000"/>
                    </a:schemeClr>
                  </a:solidFill>
                  <a:cs typeface="+mn-ea"/>
                  <a:sym typeface="+mn-lt"/>
                </a:rPr>
                <a:t>点击此处更换文本</a:t>
              </a:r>
              <a:endParaRPr sz="1200" dirty="0">
                <a:solidFill>
                  <a:schemeClr val="bg1">
                    <a:lumMod val="50000"/>
                  </a:schemeClr>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anim calcmode="lin" valueType="num">
                                      <p:cBhvr>
                                        <p:cTn id="18" dur="500" fill="hold"/>
                                        <p:tgtEl>
                                          <p:spTgt spid="16"/>
                                        </p:tgtEl>
                                        <p:attrNameLst>
                                          <p:attrName>ppt_x</p:attrName>
                                        </p:attrNameLst>
                                      </p:cBhvr>
                                      <p:tavLst>
                                        <p:tav tm="0">
                                          <p:val>
                                            <p:strVal val="#ppt_x"/>
                                          </p:val>
                                        </p:tav>
                                        <p:tav tm="100000">
                                          <p:val>
                                            <p:strVal val="#ppt_x"/>
                                          </p:val>
                                        </p:tav>
                                      </p:tavLst>
                                    </p:anim>
                                    <p:anim calcmode="lin" valueType="num">
                                      <p:cBhvr>
                                        <p:cTn id="19" dur="5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683154" y="263970"/>
            <a:ext cx="10843722" cy="729358"/>
            <a:chOff x="-2655131" y="549901"/>
            <a:chExt cx="10843722" cy="729358"/>
          </a:xfrm>
        </p:grpSpPr>
        <p:sp>
          <p:nvSpPr>
            <p:cNvPr id="7" name="矩形 6"/>
            <p:cNvSpPr/>
            <p:nvPr/>
          </p:nvSpPr>
          <p:spPr>
            <a:xfrm>
              <a:off x="4191718" y="939542"/>
              <a:ext cx="3996873" cy="45719"/>
            </a:xfrm>
            <a:prstGeom prst="rect">
              <a:avLst/>
            </a:prstGeom>
            <a:solidFill>
              <a:srgbClr val="4078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9" name="TextBox 8"/>
            <p:cNvSpPr txBox="1">
              <a:spLocks noChangeArrowheads="1"/>
            </p:cNvSpPr>
            <p:nvPr/>
          </p:nvSpPr>
          <p:spPr bwMode="auto">
            <a:xfrm>
              <a:off x="1138419" y="549901"/>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200" b="1" dirty="0">
                  <a:solidFill>
                    <a:srgbClr val="407858"/>
                  </a:solidFill>
                  <a:cs typeface="+mn-ea"/>
                  <a:sym typeface="+mn-lt"/>
                </a:rPr>
                <a:t>活动执行保障</a:t>
              </a:r>
            </a:p>
          </p:txBody>
        </p:sp>
        <p:sp>
          <p:nvSpPr>
            <p:cNvPr id="10" name="TextBox 8"/>
            <p:cNvSpPr txBox="1">
              <a:spLocks noChangeArrowheads="1"/>
            </p:cNvSpPr>
            <p:nvPr/>
          </p:nvSpPr>
          <p:spPr bwMode="auto">
            <a:xfrm>
              <a:off x="1136263" y="1079204"/>
              <a:ext cx="3255323" cy="20005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0" tIns="0" rIns="0" bIns="0" anchor="ctr">
              <a:spAutoFit/>
            </a:bodyPr>
            <a:lstStyle/>
            <a:p>
              <a:pPr algn="ctr" eaLnBrk="1" hangingPunct="1"/>
              <a:r>
                <a:rPr lang="en-US" altLang="zh-CN" sz="1300" dirty="0">
                  <a:solidFill>
                    <a:schemeClr val="bg1">
                      <a:lumMod val="65000"/>
                    </a:schemeClr>
                  </a:solidFill>
                  <a:cs typeface="+mn-ea"/>
                  <a:sym typeface="+mn-lt"/>
                </a:rPr>
                <a:t>CLICK TO ADD CAPTION TEXT</a:t>
              </a:r>
              <a:endParaRPr lang="zh-CN" altLang="en-US" sz="1300" dirty="0">
                <a:solidFill>
                  <a:schemeClr val="bg1">
                    <a:lumMod val="65000"/>
                  </a:schemeClr>
                </a:solidFill>
                <a:cs typeface="+mn-ea"/>
                <a:sym typeface="+mn-lt"/>
              </a:endParaRPr>
            </a:p>
          </p:txBody>
        </p:sp>
        <p:sp>
          <p:nvSpPr>
            <p:cNvPr id="14" name="矩形 13"/>
            <p:cNvSpPr/>
            <p:nvPr/>
          </p:nvSpPr>
          <p:spPr>
            <a:xfrm>
              <a:off x="-2655131" y="939542"/>
              <a:ext cx="3996873" cy="45719"/>
            </a:xfrm>
            <a:prstGeom prst="rect">
              <a:avLst/>
            </a:prstGeom>
            <a:solidFill>
              <a:srgbClr val="4078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cs typeface="+mn-ea"/>
                <a:sym typeface="+mn-lt"/>
              </a:endParaRPr>
            </a:p>
          </p:txBody>
        </p:sp>
      </p:grpSp>
      <p:grpSp>
        <p:nvGrpSpPr>
          <p:cNvPr id="8" name="组合 7"/>
          <p:cNvGrpSpPr/>
          <p:nvPr/>
        </p:nvGrpSpPr>
        <p:grpSpPr>
          <a:xfrm>
            <a:off x="3877514" y="2479874"/>
            <a:ext cx="4510058" cy="3201736"/>
            <a:chOff x="3546389" y="2082322"/>
            <a:chExt cx="4895717" cy="3475521"/>
          </a:xfrm>
          <a:solidFill>
            <a:srgbClr val="407858"/>
          </a:solidFill>
        </p:grpSpPr>
        <p:sp>
          <p:nvSpPr>
            <p:cNvPr id="11" name="Freeform 7"/>
            <p:cNvSpPr>
              <a:spLocks noEditPoints="1"/>
            </p:cNvSpPr>
            <p:nvPr/>
          </p:nvSpPr>
          <p:spPr bwMode="auto">
            <a:xfrm>
              <a:off x="6723442" y="3279021"/>
              <a:ext cx="776582" cy="792141"/>
            </a:xfrm>
            <a:custGeom>
              <a:avLst/>
              <a:gdLst>
                <a:gd name="T0" fmla="*/ 194 w 416"/>
                <a:gd name="T1" fmla="*/ 423 h 424"/>
                <a:gd name="T2" fmla="*/ 211 w 416"/>
                <a:gd name="T3" fmla="*/ 404 h 424"/>
                <a:gd name="T4" fmla="*/ 216 w 416"/>
                <a:gd name="T5" fmla="*/ 376 h 424"/>
                <a:gd name="T6" fmla="*/ 278 w 416"/>
                <a:gd name="T7" fmla="*/ 359 h 424"/>
                <a:gd name="T8" fmla="*/ 297 w 416"/>
                <a:gd name="T9" fmla="*/ 380 h 424"/>
                <a:gd name="T10" fmla="*/ 330 w 416"/>
                <a:gd name="T11" fmla="*/ 382 h 424"/>
                <a:gd name="T12" fmla="*/ 357 w 416"/>
                <a:gd name="T13" fmla="*/ 359 h 424"/>
                <a:gd name="T14" fmla="*/ 364 w 416"/>
                <a:gd name="T15" fmla="*/ 343 h 424"/>
                <a:gd name="T16" fmla="*/ 359 w 416"/>
                <a:gd name="T17" fmla="*/ 326 h 424"/>
                <a:gd name="T18" fmla="*/ 340 w 416"/>
                <a:gd name="T19" fmla="*/ 305 h 424"/>
                <a:gd name="T20" fmla="*/ 366 w 416"/>
                <a:gd name="T21" fmla="*/ 245 h 424"/>
                <a:gd name="T22" fmla="*/ 393 w 416"/>
                <a:gd name="T23" fmla="*/ 243 h 424"/>
                <a:gd name="T24" fmla="*/ 416 w 416"/>
                <a:gd name="T25" fmla="*/ 219 h 424"/>
                <a:gd name="T26" fmla="*/ 414 w 416"/>
                <a:gd name="T27" fmla="*/ 184 h 424"/>
                <a:gd name="T28" fmla="*/ 389 w 416"/>
                <a:gd name="T29" fmla="*/ 162 h 424"/>
                <a:gd name="T30" fmla="*/ 363 w 416"/>
                <a:gd name="T31" fmla="*/ 163 h 424"/>
                <a:gd name="T32" fmla="*/ 332 w 416"/>
                <a:gd name="T33" fmla="*/ 104 h 424"/>
                <a:gd name="T34" fmla="*/ 346 w 416"/>
                <a:gd name="T35" fmla="*/ 83 h 424"/>
                <a:gd name="T36" fmla="*/ 350 w 416"/>
                <a:gd name="T37" fmla="*/ 66 h 424"/>
                <a:gd name="T38" fmla="*/ 341 w 416"/>
                <a:gd name="T39" fmla="*/ 50 h 424"/>
                <a:gd name="T40" fmla="*/ 312 w 416"/>
                <a:gd name="T41" fmla="*/ 30 h 424"/>
                <a:gd name="T42" fmla="*/ 280 w 416"/>
                <a:gd name="T43" fmla="*/ 35 h 424"/>
                <a:gd name="T44" fmla="*/ 266 w 416"/>
                <a:gd name="T45" fmla="*/ 55 h 424"/>
                <a:gd name="T46" fmla="*/ 199 w 416"/>
                <a:gd name="T47" fmla="*/ 43 h 424"/>
                <a:gd name="T48" fmla="*/ 193 w 416"/>
                <a:gd name="T49" fmla="*/ 20 h 424"/>
                <a:gd name="T50" fmla="*/ 164 w 416"/>
                <a:gd name="T51" fmla="*/ 4 h 424"/>
                <a:gd name="T52" fmla="*/ 131 w 416"/>
                <a:gd name="T53" fmla="*/ 13 h 424"/>
                <a:gd name="T54" fmla="*/ 114 w 416"/>
                <a:gd name="T55" fmla="*/ 42 h 424"/>
                <a:gd name="T56" fmla="*/ 121 w 416"/>
                <a:gd name="T57" fmla="*/ 65 h 424"/>
                <a:gd name="T58" fmla="*/ 69 w 416"/>
                <a:gd name="T59" fmla="*/ 110 h 424"/>
                <a:gd name="T60" fmla="*/ 47 w 416"/>
                <a:gd name="T61" fmla="*/ 101 h 424"/>
                <a:gd name="T62" fmla="*/ 16 w 416"/>
                <a:gd name="T63" fmla="*/ 113 h 424"/>
                <a:gd name="T64" fmla="*/ 2 w 416"/>
                <a:gd name="T65" fmla="*/ 145 h 424"/>
                <a:gd name="T66" fmla="*/ 2 w 416"/>
                <a:gd name="T67" fmla="*/ 163 h 424"/>
                <a:gd name="T68" fmla="*/ 15 w 416"/>
                <a:gd name="T69" fmla="*/ 176 h 424"/>
                <a:gd name="T70" fmla="*/ 38 w 416"/>
                <a:gd name="T71" fmla="*/ 186 h 424"/>
                <a:gd name="T72" fmla="*/ 42 w 416"/>
                <a:gd name="T73" fmla="*/ 253 h 424"/>
                <a:gd name="T74" fmla="*/ 19 w 416"/>
                <a:gd name="T75" fmla="*/ 266 h 424"/>
                <a:gd name="T76" fmla="*/ 7 w 416"/>
                <a:gd name="T77" fmla="*/ 279 h 424"/>
                <a:gd name="T78" fmla="*/ 9 w 416"/>
                <a:gd name="T79" fmla="*/ 297 h 424"/>
                <a:gd name="T80" fmla="*/ 26 w 416"/>
                <a:gd name="T81" fmla="*/ 328 h 424"/>
                <a:gd name="T82" fmla="*/ 58 w 416"/>
                <a:gd name="T83" fmla="*/ 337 h 424"/>
                <a:gd name="T84" fmla="*/ 82 w 416"/>
                <a:gd name="T85" fmla="*/ 324 h 424"/>
                <a:gd name="T86" fmla="*/ 135 w 416"/>
                <a:gd name="T87" fmla="*/ 362 h 424"/>
                <a:gd name="T88" fmla="*/ 130 w 416"/>
                <a:gd name="T89" fmla="*/ 390 h 424"/>
                <a:gd name="T90" fmla="*/ 134 w 416"/>
                <a:gd name="T91" fmla="*/ 408 h 424"/>
                <a:gd name="T92" fmla="*/ 149 w 416"/>
                <a:gd name="T93" fmla="*/ 417 h 424"/>
                <a:gd name="T94" fmla="*/ 184 w 416"/>
                <a:gd name="T95" fmla="*/ 423 h 424"/>
                <a:gd name="T96" fmla="*/ 194 w 416"/>
                <a:gd name="T97" fmla="*/ 423 h 424"/>
                <a:gd name="T98" fmla="*/ 141 w 416"/>
                <a:gd name="T99" fmla="*/ 227 h 424"/>
                <a:gd name="T100" fmla="*/ 186 w 416"/>
                <a:gd name="T101" fmla="*/ 148 h 424"/>
                <a:gd name="T102" fmla="*/ 265 w 416"/>
                <a:gd name="T103" fmla="*/ 193 h 424"/>
                <a:gd name="T104" fmla="*/ 220 w 416"/>
                <a:gd name="T105" fmla="*/ 272 h 424"/>
                <a:gd name="T106" fmla="*/ 141 w 416"/>
                <a:gd name="T107" fmla="*/ 227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6" h="424">
                  <a:moveTo>
                    <a:pt x="194" y="423"/>
                  </a:moveTo>
                  <a:cubicBezTo>
                    <a:pt x="202" y="421"/>
                    <a:pt x="209" y="414"/>
                    <a:pt x="211" y="404"/>
                  </a:cubicBezTo>
                  <a:cubicBezTo>
                    <a:pt x="216" y="376"/>
                    <a:pt x="216" y="376"/>
                    <a:pt x="216" y="376"/>
                  </a:cubicBezTo>
                  <a:cubicBezTo>
                    <a:pt x="238" y="375"/>
                    <a:pt x="259" y="369"/>
                    <a:pt x="278" y="359"/>
                  </a:cubicBezTo>
                  <a:cubicBezTo>
                    <a:pt x="297" y="380"/>
                    <a:pt x="297" y="380"/>
                    <a:pt x="297" y="380"/>
                  </a:cubicBezTo>
                  <a:cubicBezTo>
                    <a:pt x="306" y="390"/>
                    <a:pt x="321" y="391"/>
                    <a:pt x="330" y="382"/>
                  </a:cubicBezTo>
                  <a:cubicBezTo>
                    <a:pt x="357" y="359"/>
                    <a:pt x="357" y="359"/>
                    <a:pt x="357" y="359"/>
                  </a:cubicBezTo>
                  <a:cubicBezTo>
                    <a:pt x="361" y="355"/>
                    <a:pt x="364" y="349"/>
                    <a:pt x="364" y="343"/>
                  </a:cubicBezTo>
                  <a:cubicBezTo>
                    <a:pt x="365" y="337"/>
                    <a:pt x="363" y="331"/>
                    <a:pt x="359" y="326"/>
                  </a:cubicBezTo>
                  <a:cubicBezTo>
                    <a:pt x="340" y="305"/>
                    <a:pt x="340" y="305"/>
                    <a:pt x="340" y="305"/>
                  </a:cubicBezTo>
                  <a:cubicBezTo>
                    <a:pt x="353" y="287"/>
                    <a:pt x="362" y="267"/>
                    <a:pt x="366" y="245"/>
                  </a:cubicBezTo>
                  <a:cubicBezTo>
                    <a:pt x="393" y="243"/>
                    <a:pt x="393" y="243"/>
                    <a:pt x="393" y="243"/>
                  </a:cubicBezTo>
                  <a:cubicBezTo>
                    <a:pt x="406" y="243"/>
                    <a:pt x="416" y="232"/>
                    <a:pt x="416" y="219"/>
                  </a:cubicBezTo>
                  <a:cubicBezTo>
                    <a:pt x="414" y="184"/>
                    <a:pt x="414" y="184"/>
                    <a:pt x="414" y="184"/>
                  </a:cubicBezTo>
                  <a:cubicBezTo>
                    <a:pt x="413" y="171"/>
                    <a:pt x="402" y="161"/>
                    <a:pt x="389" y="162"/>
                  </a:cubicBezTo>
                  <a:cubicBezTo>
                    <a:pt x="363" y="163"/>
                    <a:pt x="363" y="163"/>
                    <a:pt x="363" y="163"/>
                  </a:cubicBezTo>
                  <a:cubicBezTo>
                    <a:pt x="357" y="141"/>
                    <a:pt x="346" y="121"/>
                    <a:pt x="332" y="104"/>
                  </a:cubicBezTo>
                  <a:cubicBezTo>
                    <a:pt x="346" y="83"/>
                    <a:pt x="346" y="83"/>
                    <a:pt x="346" y="83"/>
                  </a:cubicBezTo>
                  <a:cubicBezTo>
                    <a:pt x="350" y="78"/>
                    <a:pt x="351" y="72"/>
                    <a:pt x="350" y="66"/>
                  </a:cubicBezTo>
                  <a:cubicBezTo>
                    <a:pt x="349" y="60"/>
                    <a:pt x="346" y="54"/>
                    <a:pt x="341" y="50"/>
                  </a:cubicBezTo>
                  <a:cubicBezTo>
                    <a:pt x="312" y="30"/>
                    <a:pt x="312" y="30"/>
                    <a:pt x="312" y="30"/>
                  </a:cubicBezTo>
                  <a:cubicBezTo>
                    <a:pt x="302" y="23"/>
                    <a:pt x="287" y="25"/>
                    <a:pt x="280" y="35"/>
                  </a:cubicBezTo>
                  <a:cubicBezTo>
                    <a:pt x="266" y="55"/>
                    <a:pt x="266" y="55"/>
                    <a:pt x="266" y="55"/>
                  </a:cubicBezTo>
                  <a:cubicBezTo>
                    <a:pt x="244" y="47"/>
                    <a:pt x="222" y="42"/>
                    <a:pt x="199" y="43"/>
                  </a:cubicBezTo>
                  <a:cubicBezTo>
                    <a:pt x="193" y="20"/>
                    <a:pt x="193" y="20"/>
                    <a:pt x="193" y="20"/>
                  </a:cubicBezTo>
                  <a:cubicBezTo>
                    <a:pt x="190" y="8"/>
                    <a:pt x="177" y="0"/>
                    <a:pt x="164" y="4"/>
                  </a:cubicBezTo>
                  <a:cubicBezTo>
                    <a:pt x="131" y="13"/>
                    <a:pt x="131" y="13"/>
                    <a:pt x="131" y="13"/>
                  </a:cubicBezTo>
                  <a:cubicBezTo>
                    <a:pt x="118" y="16"/>
                    <a:pt x="111" y="29"/>
                    <a:pt x="114" y="42"/>
                  </a:cubicBezTo>
                  <a:cubicBezTo>
                    <a:pt x="121" y="65"/>
                    <a:pt x="121" y="65"/>
                    <a:pt x="121" y="65"/>
                  </a:cubicBezTo>
                  <a:cubicBezTo>
                    <a:pt x="100" y="76"/>
                    <a:pt x="83" y="91"/>
                    <a:pt x="69" y="110"/>
                  </a:cubicBezTo>
                  <a:cubicBezTo>
                    <a:pt x="47" y="101"/>
                    <a:pt x="47" y="101"/>
                    <a:pt x="47" y="101"/>
                  </a:cubicBezTo>
                  <a:cubicBezTo>
                    <a:pt x="35" y="96"/>
                    <a:pt x="21" y="101"/>
                    <a:pt x="16" y="113"/>
                  </a:cubicBezTo>
                  <a:cubicBezTo>
                    <a:pt x="2" y="145"/>
                    <a:pt x="2" y="145"/>
                    <a:pt x="2" y="145"/>
                  </a:cubicBezTo>
                  <a:cubicBezTo>
                    <a:pt x="0" y="151"/>
                    <a:pt x="0" y="157"/>
                    <a:pt x="2" y="163"/>
                  </a:cubicBezTo>
                  <a:cubicBezTo>
                    <a:pt x="4" y="169"/>
                    <a:pt x="9" y="174"/>
                    <a:pt x="15" y="176"/>
                  </a:cubicBezTo>
                  <a:cubicBezTo>
                    <a:pt x="38" y="186"/>
                    <a:pt x="38" y="186"/>
                    <a:pt x="38" y="186"/>
                  </a:cubicBezTo>
                  <a:cubicBezTo>
                    <a:pt x="35" y="208"/>
                    <a:pt x="36" y="231"/>
                    <a:pt x="42" y="253"/>
                  </a:cubicBezTo>
                  <a:cubicBezTo>
                    <a:pt x="19" y="266"/>
                    <a:pt x="19" y="266"/>
                    <a:pt x="19" y="266"/>
                  </a:cubicBezTo>
                  <a:cubicBezTo>
                    <a:pt x="13" y="269"/>
                    <a:pt x="9" y="274"/>
                    <a:pt x="7" y="279"/>
                  </a:cubicBezTo>
                  <a:cubicBezTo>
                    <a:pt x="6" y="285"/>
                    <a:pt x="6" y="292"/>
                    <a:pt x="9" y="297"/>
                  </a:cubicBezTo>
                  <a:cubicBezTo>
                    <a:pt x="26" y="328"/>
                    <a:pt x="26" y="328"/>
                    <a:pt x="26" y="328"/>
                  </a:cubicBezTo>
                  <a:cubicBezTo>
                    <a:pt x="32" y="339"/>
                    <a:pt x="46" y="344"/>
                    <a:pt x="58" y="337"/>
                  </a:cubicBezTo>
                  <a:cubicBezTo>
                    <a:pt x="82" y="324"/>
                    <a:pt x="82" y="324"/>
                    <a:pt x="82" y="324"/>
                  </a:cubicBezTo>
                  <a:cubicBezTo>
                    <a:pt x="97" y="341"/>
                    <a:pt x="115" y="353"/>
                    <a:pt x="135" y="362"/>
                  </a:cubicBezTo>
                  <a:cubicBezTo>
                    <a:pt x="130" y="390"/>
                    <a:pt x="130" y="390"/>
                    <a:pt x="130" y="390"/>
                  </a:cubicBezTo>
                  <a:cubicBezTo>
                    <a:pt x="129" y="396"/>
                    <a:pt x="131" y="402"/>
                    <a:pt x="134" y="408"/>
                  </a:cubicBezTo>
                  <a:cubicBezTo>
                    <a:pt x="138" y="413"/>
                    <a:pt x="143" y="416"/>
                    <a:pt x="149" y="417"/>
                  </a:cubicBezTo>
                  <a:cubicBezTo>
                    <a:pt x="184" y="423"/>
                    <a:pt x="184" y="423"/>
                    <a:pt x="184" y="423"/>
                  </a:cubicBezTo>
                  <a:cubicBezTo>
                    <a:pt x="187" y="424"/>
                    <a:pt x="191" y="424"/>
                    <a:pt x="194" y="423"/>
                  </a:cubicBezTo>
                  <a:close/>
                  <a:moveTo>
                    <a:pt x="141" y="227"/>
                  </a:moveTo>
                  <a:cubicBezTo>
                    <a:pt x="131" y="193"/>
                    <a:pt x="152" y="157"/>
                    <a:pt x="186" y="148"/>
                  </a:cubicBezTo>
                  <a:cubicBezTo>
                    <a:pt x="220" y="138"/>
                    <a:pt x="256" y="159"/>
                    <a:pt x="265" y="193"/>
                  </a:cubicBezTo>
                  <a:cubicBezTo>
                    <a:pt x="275" y="227"/>
                    <a:pt x="254" y="263"/>
                    <a:pt x="220" y="272"/>
                  </a:cubicBezTo>
                  <a:cubicBezTo>
                    <a:pt x="186" y="281"/>
                    <a:pt x="150" y="261"/>
                    <a:pt x="141" y="227"/>
                  </a:cubicBezTo>
                  <a:close/>
                </a:path>
              </a:pathLst>
            </a:custGeom>
            <a:grpFill/>
            <a:ln>
              <a:noFill/>
            </a:ln>
            <a:effectLst/>
            <a:scene3d>
              <a:camera prst="orthographicFront"/>
              <a:lightRig rig="threePt" dir="t"/>
            </a:scene3d>
            <a:sp3d prstMaterial="softEdge">
              <a:bevelT w="38100" h="6350"/>
            </a:sp3d>
          </p:spPr>
          <p:txBody>
            <a:bodyPr vert="horz" wrap="square" lIns="91440" tIns="45720" rIns="91440" bIns="45720" numCol="1" anchor="t" anchorCtr="0" compatLnSpc="1">
              <a:noAutofit/>
            </a:bodyPr>
            <a:lstStyle/>
            <a:p>
              <a:endParaRPr lang="en-US">
                <a:solidFill>
                  <a:prstClr val="black"/>
                </a:solidFill>
                <a:cs typeface="+mn-ea"/>
                <a:sym typeface="+mn-lt"/>
              </a:endParaRPr>
            </a:p>
          </p:txBody>
        </p:sp>
        <p:sp>
          <p:nvSpPr>
            <p:cNvPr id="12" name="Freeform 8"/>
            <p:cNvSpPr>
              <a:spLocks noEditPoints="1"/>
            </p:cNvSpPr>
            <p:nvPr/>
          </p:nvSpPr>
          <p:spPr bwMode="auto">
            <a:xfrm>
              <a:off x="7072833" y="3890102"/>
              <a:ext cx="1029784" cy="1007151"/>
            </a:xfrm>
            <a:custGeom>
              <a:avLst/>
              <a:gdLst>
                <a:gd name="T0" fmla="*/ 524 w 551"/>
                <a:gd name="T1" fmla="*/ 276 h 539"/>
                <a:gd name="T2" fmla="*/ 491 w 551"/>
                <a:gd name="T3" fmla="*/ 269 h 539"/>
                <a:gd name="T4" fmla="*/ 472 w 551"/>
                <a:gd name="T5" fmla="*/ 183 h 539"/>
                <a:gd name="T6" fmla="*/ 498 w 551"/>
                <a:gd name="T7" fmla="*/ 163 h 539"/>
                <a:gd name="T8" fmla="*/ 509 w 551"/>
                <a:gd name="T9" fmla="*/ 142 h 539"/>
                <a:gd name="T10" fmla="*/ 502 w 551"/>
                <a:gd name="T11" fmla="*/ 120 h 539"/>
                <a:gd name="T12" fmla="*/ 474 w 551"/>
                <a:gd name="T13" fmla="*/ 85 h 539"/>
                <a:gd name="T14" fmla="*/ 431 w 551"/>
                <a:gd name="T15" fmla="*/ 80 h 539"/>
                <a:gd name="T16" fmla="*/ 406 w 551"/>
                <a:gd name="T17" fmla="*/ 100 h 539"/>
                <a:gd name="T18" fmla="*/ 328 w 551"/>
                <a:gd name="T19" fmla="*/ 62 h 539"/>
                <a:gd name="T20" fmla="*/ 328 w 551"/>
                <a:gd name="T21" fmla="*/ 31 h 539"/>
                <a:gd name="T22" fmla="*/ 297 w 551"/>
                <a:gd name="T23" fmla="*/ 0 h 539"/>
                <a:gd name="T24" fmla="*/ 252 w 551"/>
                <a:gd name="T25" fmla="*/ 0 h 539"/>
                <a:gd name="T26" fmla="*/ 221 w 551"/>
                <a:gd name="T27" fmla="*/ 31 h 539"/>
                <a:gd name="T28" fmla="*/ 221 w 551"/>
                <a:gd name="T29" fmla="*/ 62 h 539"/>
                <a:gd name="T30" fmla="*/ 141 w 551"/>
                <a:gd name="T31" fmla="*/ 101 h 539"/>
                <a:gd name="T32" fmla="*/ 141 w 551"/>
                <a:gd name="T33" fmla="*/ 101 h 539"/>
                <a:gd name="T34" fmla="*/ 116 w 551"/>
                <a:gd name="T35" fmla="*/ 81 h 539"/>
                <a:gd name="T36" fmla="*/ 94 w 551"/>
                <a:gd name="T37" fmla="*/ 75 h 539"/>
                <a:gd name="T38" fmla="*/ 74 w 551"/>
                <a:gd name="T39" fmla="*/ 86 h 539"/>
                <a:gd name="T40" fmla="*/ 46 w 551"/>
                <a:gd name="T41" fmla="*/ 122 h 539"/>
                <a:gd name="T42" fmla="*/ 50 w 551"/>
                <a:gd name="T43" fmla="*/ 165 h 539"/>
                <a:gd name="T44" fmla="*/ 76 w 551"/>
                <a:gd name="T45" fmla="*/ 185 h 539"/>
                <a:gd name="T46" fmla="*/ 58 w 551"/>
                <a:gd name="T47" fmla="*/ 271 h 539"/>
                <a:gd name="T48" fmla="*/ 25 w 551"/>
                <a:gd name="T49" fmla="*/ 278 h 539"/>
                <a:gd name="T50" fmla="*/ 6 w 551"/>
                <a:gd name="T51" fmla="*/ 292 h 539"/>
                <a:gd name="T52" fmla="*/ 2 w 551"/>
                <a:gd name="T53" fmla="*/ 315 h 539"/>
                <a:gd name="T54" fmla="*/ 12 w 551"/>
                <a:gd name="T55" fmla="*/ 359 h 539"/>
                <a:gd name="T56" fmla="*/ 49 w 551"/>
                <a:gd name="T57" fmla="*/ 382 h 539"/>
                <a:gd name="T58" fmla="*/ 83 w 551"/>
                <a:gd name="T59" fmla="*/ 374 h 539"/>
                <a:gd name="T60" fmla="*/ 137 w 551"/>
                <a:gd name="T61" fmla="*/ 440 h 539"/>
                <a:gd name="T62" fmla="*/ 137 w 551"/>
                <a:gd name="T63" fmla="*/ 440 h 539"/>
                <a:gd name="T64" fmla="*/ 121 w 551"/>
                <a:gd name="T65" fmla="*/ 473 h 539"/>
                <a:gd name="T66" fmla="*/ 120 w 551"/>
                <a:gd name="T67" fmla="*/ 496 h 539"/>
                <a:gd name="T68" fmla="*/ 136 w 551"/>
                <a:gd name="T69" fmla="*/ 513 h 539"/>
                <a:gd name="T70" fmla="*/ 177 w 551"/>
                <a:gd name="T71" fmla="*/ 533 h 539"/>
                <a:gd name="T72" fmla="*/ 190 w 551"/>
                <a:gd name="T73" fmla="*/ 536 h 539"/>
                <a:gd name="T74" fmla="*/ 217 w 551"/>
                <a:gd name="T75" fmla="*/ 518 h 539"/>
                <a:gd name="T76" fmla="*/ 233 w 551"/>
                <a:gd name="T77" fmla="*/ 485 h 539"/>
                <a:gd name="T78" fmla="*/ 318 w 551"/>
                <a:gd name="T79" fmla="*/ 484 h 539"/>
                <a:gd name="T80" fmla="*/ 334 w 551"/>
                <a:gd name="T81" fmla="*/ 518 h 539"/>
                <a:gd name="T82" fmla="*/ 374 w 551"/>
                <a:gd name="T83" fmla="*/ 532 h 539"/>
                <a:gd name="T84" fmla="*/ 415 w 551"/>
                <a:gd name="T85" fmla="*/ 512 h 539"/>
                <a:gd name="T86" fmla="*/ 431 w 551"/>
                <a:gd name="T87" fmla="*/ 494 h 539"/>
                <a:gd name="T88" fmla="*/ 429 w 551"/>
                <a:gd name="T89" fmla="*/ 471 h 539"/>
                <a:gd name="T90" fmla="*/ 413 w 551"/>
                <a:gd name="T91" fmla="*/ 439 h 539"/>
                <a:gd name="T92" fmla="*/ 467 w 551"/>
                <a:gd name="T93" fmla="*/ 372 h 539"/>
                <a:gd name="T94" fmla="*/ 501 w 551"/>
                <a:gd name="T95" fmla="*/ 380 h 539"/>
                <a:gd name="T96" fmla="*/ 524 w 551"/>
                <a:gd name="T97" fmla="*/ 376 h 539"/>
                <a:gd name="T98" fmla="*/ 538 w 551"/>
                <a:gd name="T99" fmla="*/ 357 h 539"/>
                <a:gd name="T100" fmla="*/ 547 w 551"/>
                <a:gd name="T101" fmla="*/ 312 h 539"/>
                <a:gd name="T102" fmla="*/ 524 w 551"/>
                <a:gd name="T103" fmla="*/ 276 h 539"/>
                <a:gd name="T104" fmla="*/ 358 w 551"/>
                <a:gd name="T105" fmla="*/ 272 h 539"/>
                <a:gd name="T106" fmla="*/ 275 w 551"/>
                <a:gd name="T107" fmla="*/ 356 h 539"/>
                <a:gd name="T108" fmla="*/ 191 w 551"/>
                <a:gd name="T109" fmla="*/ 272 h 539"/>
                <a:gd name="T110" fmla="*/ 275 w 551"/>
                <a:gd name="T111" fmla="*/ 188 h 539"/>
                <a:gd name="T112" fmla="*/ 358 w 551"/>
                <a:gd name="T113" fmla="*/ 27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51" h="539">
                  <a:moveTo>
                    <a:pt x="524" y="276"/>
                  </a:moveTo>
                  <a:cubicBezTo>
                    <a:pt x="491" y="269"/>
                    <a:pt x="491" y="269"/>
                    <a:pt x="491" y="269"/>
                  </a:cubicBezTo>
                  <a:cubicBezTo>
                    <a:pt x="491" y="239"/>
                    <a:pt x="485" y="210"/>
                    <a:pt x="472" y="183"/>
                  </a:cubicBezTo>
                  <a:cubicBezTo>
                    <a:pt x="498" y="163"/>
                    <a:pt x="498" y="163"/>
                    <a:pt x="498" y="163"/>
                  </a:cubicBezTo>
                  <a:cubicBezTo>
                    <a:pt x="504" y="158"/>
                    <a:pt x="508" y="150"/>
                    <a:pt x="509" y="142"/>
                  </a:cubicBezTo>
                  <a:cubicBezTo>
                    <a:pt x="510" y="134"/>
                    <a:pt x="507" y="126"/>
                    <a:pt x="502" y="120"/>
                  </a:cubicBezTo>
                  <a:cubicBezTo>
                    <a:pt x="474" y="85"/>
                    <a:pt x="474" y="85"/>
                    <a:pt x="474" y="85"/>
                  </a:cubicBezTo>
                  <a:cubicBezTo>
                    <a:pt x="463" y="72"/>
                    <a:pt x="444" y="70"/>
                    <a:pt x="431" y="80"/>
                  </a:cubicBezTo>
                  <a:cubicBezTo>
                    <a:pt x="406" y="100"/>
                    <a:pt x="406" y="100"/>
                    <a:pt x="406" y="100"/>
                  </a:cubicBezTo>
                  <a:cubicBezTo>
                    <a:pt x="383" y="82"/>
                    <a:pt x="356" y="69"/>
                    <a:pt x="328" y="62"/>
                  </a:cubicBezTo>
                  <a:cubicBezTo>
                    <a:pt x="328" y="31"/>
                    <a:pt x="328" y="31"/>
                    <a:pt x="328" y="31"/>
                  </a:cubicBezTo>
                  <a:cubicBezTo>
                    <a:pt x="328" y="14"/>
                    <a:pt x="314" y="0"/>
                    <a:pt x="297" y="0"/>
                  </a:cubicBezTo>
                  <a:cubicBezTo>
                    <a:pt x="252" y="0"/>
                    <a:pt x="252" y="0"/>
                    <a:pt x="252" y="0"/>
                  </a:cubicBezTo>
                  <a:cubicBezTo>
                    <a:pt x="235" y="0"/>
                    <a:pt x="221" y="14"/>
                    <a:pt x="221" y="31"/>
                  </a:cubicBezTo>
                  <a:cubicBezTo>
                    <a:pt x="221" y="62"/>
                    <a:pt x="221" y="62"/>
                    <a:pt x="221" y="62"/>
                  </a:cubicBezTo>
                  <a:cubicBezTo>
                    <a:pt x="192" y="69"/>
                    <a:pt x="165" y="82"/>
                    <a:pt x="141" y="101"/>
                  </a:cubicBezTo>
                  <a:cubicBezTo>
                    <a:pt x="141" y="101"/>
                    <a:pt x="141" y="101"/>
                    <a:pt x="141" y="101"/>
                  </a:cubicBezTo>
                  <a:cubicBezTo>
                    <a:pt x="116" y="81"/>
                    <a:pt x="116" y="81"/>
                    <a:pt x="116" y="81"/>
                  </a:cubicBezTo>
                  <a:cubicBezTo>
                    <a:pt x="110" y="76"/>
                    <a:pt x="102" y="74"/>
                    <a:pt x="94" y="75"/>
                  </a:cubicBezTo>
                  <a:cubicBezTo>
                    <a:pt x="86" y="76"/>
                    <a:pt x="79" y="80"/>
                    <a:pt x="74" y="86"/>
                  </a:cubicBezTo>
                  <a:cubicBezTo>
                    <a:pt x="46" y="122"/>
                    <a:pt x="46" y="122"/>
                    <a:pt x="46" y="122"/>
                  </a:cubicBezTo>
                  <a:cubicBezTo>
                    <a:pt x="35" y="135"/>
                    <a:pt x="37" y="154"/>
                    <a:pt x="50" y="165"/>
                  </a:cubicBezTo>
                  <a:cubicBezTo>
                    <a:pt x="76" y="185"/>
                    <a:pt x="76" y="185"/>
                    <a:pt x="76" y="185"/>
                  </a:cubicBezTo>
                  <a:cubicBezTo>
                    <a:pt x="64" y="212"/>
                    <a:pt x="58" y="241"/>
                    <a:pt x="58" y="271"/>
                  </a:cubicBezTo>
                  <a:cubicBezTo>
                    <a:pt x="25" y="278"/>
                    <a:pt x="25" y="278"/>
                    <a:pt x="25" y="278"/>
                  </a:cubicBezTo>
                  <a:cubicBezTo>
                    <a:pt x="17" y="280"/>
                    <a:pt x="10" y="285"/>
                    <a:pt x="6" y="292"/>
                  </a:cubicBezTo>
                  <a:cubicBezTo>
                    <a:pt x="1" y="299"/>
                    <a:pt x="0" y="307"/>
                    <a:pt x="2" y="315"/>
                  </a:cubicBezTo>
                  <a:cubicBezTo>
                    <a:pt x="12" y="359"/>
                    <a:pt x="12" y="359"/>
                    <a:pt x="12" y="359"/>
                  </a:cubicBezTo>
                  <a:cubicBezTo>
                    <a:pt x="16" y="375"/>
                    <a:pt x="32" y="385"/>
                    <a:pt x="49" y="382"/>
                  </a:cubicBezTo>
                  <a:cubicBezTo>
                    <a:pt x="83" y="374"/>
                    <a:pt x="83" y="374"/>
                    <a:pt x="83" y="374"/>
                  </a:cubicBezTo>
                  <a:cubicBezTo>
                    <a:pt x="97" y="399"/>
                    <a:pt x="115" y="421"/>
                    <a:pt x="137" y="440"/>
                  </a:cubicBezTo>
                  <a:cubicBezTo>
                    <a:pt x="137" y="440"/>
                    <a:pt x="137" y="440"/>
                    <a:pt x="137" y="440"/>
                  </a:cubicBezTo>
                  <a:cubicBezTo>
                    <a:pt x="121" y="473"/>
                    <a:pt x="121" y="473"/>
                    <a:pt x="121" y="473"/>
                  </a:cubicBezTo>
                  <a:cubicBezTo>
                    <a:pt x="118" y="480"/>
                    <a:pt x="118" y="488"/>
                    <a:pt x="120" y="496"/>
                  </a:cubicBezTo>
                  <a:cubicBezTo>
                    <a:pt x="123" y="503"/>
                    <a:pt x="129" y="510"/>
                    <a:pt x="136" y="513"/>
                  </a:cubicBezTo>
                  <a:cubicBezTo>
                    <a:pt x="177" y="533"/>
                    <a:pt x="177" y="533"/>
                    <a:pt x="177" y="533"/>
                  </a:cubicBezTo>
                  <a:cubicBezTo>
                    <a:pt x="181" y="535"/>
                    <a:pt x="185" y="536"/>
                    <a:pt x="190" y="536"/>
                  </a:cubicBezTo>
                  <a:cubicBezTo>
                    <a:pt x="201" y="536"/>
                    <a:pt x="212" y="529"/>
                    <a:pt x="217" y="518"/>
                  </a:cubicBezTo>
                  <a:cubicBezTo>
                    <a:pt x="233" y="485"/>
                    <a:pt x="233" y="485"/>
                    <a:pt x="233" y="485"/>
                  </a:cubicBezTo>
                  <a:cubicBezTo>
                    <a:pt x="261" y="490"/>
                    <a:pt x="290" y="490"/>
                    <a:pt x="318" y="484"/>
                  </a:cubicBezTo>
                  <a:cubicBezTo>
                    <a:pt x="334" y="518"/>
                    <a:pt x="334" y="518"/>
                    <a:pt x="334" y="518"/>
                  </a:cubicBezTo>
                  <a:cubicBezTo>
                    <a:pt x="341" y="533"/>
                    <a:pt x="359" y="539"/>
                    <a:pt x="374" y="532"/>
                  </a:cubicBezTo>
                  <a:cubicBezTo>
                    <a:pt x="415" y="512"/>
                    <a:pt x="415" y="512"/>
                    <a:pt x="415" y="512"/>
                  </a:cubicBezTo>
                  <a:cubicBezTo>
                    <a:pt x="423" y="508"/>
                    <a:pt x="428" y="502"/>
                    <a:pt x="431" y="494"/>
                  </a:cubicBezTo>
                  <a:cubicBezTo>
                    <a:pt x="433" y="487"/>
                    <a:pt x="433" y="478"/>
                    <a:pt x="429" y="471"/>
                  </a:cubicBezTo>
                  <a:cubicBezTo>
                    <a:pt x="413" y="439"/>
                    <a:pt x="413" y="439"/>
                    <a:pt x="413" y="439"/>
                  </a:cubicBezTo>
                  <a:cubicBezTo>
                    <a:pt x="435" y="420"/>
                    <a:pt x="453" y="398"/>
                    <a:pt x="467" y="372"/>
                  </a:cubicBezTo>
                  <a:cubicBezTo>
                    <a:pt x="501" y="380"/>
                    <a:pt x="501" y="380"/>
                    <a:pt x="501" y="380"/>
                  </a:cubicBezTo>
                  <a:cubicBezTo>
                    <a:pt x="509" y="381"/>
                    <a:pt x="518" y="380"/>
                    <a:pt x="524" y="376"/>
                  </a:cubicBezTo>
                  <a:cubicBezTo>
                    <a:pt x="531" y="371"/>
                    <a:pt x="536" y="365"/>
                    <a:pt x="538" y="357"/>
                  </a:cubicBezTo>
                  <a:cubicBezTo>
                    <a:pt x="547" y="312"/>
                    <a:pt x="547" y="312"/>
                    <a:pt x="547" y="312"/>
                  </a:cubicBezTo>
                  <a:cubicBezTo>
                    <a:pt x="551" y="296"/>
                    <a:pt x="541" y="280"/>
                    <a:pt x="524" y="276"/>
                  </a:cubicBezTo>
                  <a:close/>
                  <a:moveTo>
                    <a:pt x="358" y="272"/>
                  </a:moveTo>
                  <a:cubicBezTo>
                    <a:pt x="358" y="318"/>
                    <a:pt x="321" y="356"/>
                    <a:pt x="275" y="356"/>
                  </a:cubicBezTo>
                  <a:cubicBezTo>
                    <a:pt x="229" y="356"/>
                    <a:pt x="191" y="318"/>
                    <a:pt x="191" y="272"/>
                  </a:cubicBezTo>
                  <a:cubicBezTo>
                    <a:pt x="191" y="226"/>
                    <a:pt x="229" y="188"/>
                    <a:pt x="275" y="188"/>
                  </a:cubicBezTo>
                  <a:cubicBezTo>
                    <a:pt x="321" y="188"/>
                    <a:pt x="358" y="226"/>
                    <a:pt x="358" y="272"/>
                  </a:cubicBezTo>
                  <a:close/>
                </a:path>
              </a:pathLst>
            </a:custGeom>
            <a:grpFill/>
            <a:ln>
              <a:noFill/>
            </a:ln>
            <a:effectLst/>
            <a:scene3d>
              <a:camera prst="orthographicFront"/>
              <a:lightRig rig="threePt" dir="t"/>
            </a:scene3d>
            <a:sp3d prstMaterial="softEdge">
              <a:bevelT w="38100" h="6350"/>
            </a:sp3d>
          </p:spPr>
          <p:txBody>
            <a:bodyPr vert="horz" wrap="square" lIns="91440" tIns="45720" rIns="91440" bIns="45720" numCol="1" anchor="t" anchorCtr="0" compatLnSpc="1">
              <a:noAutofit/>
            </a:bodyPr>
            <a:lstStyle/>
            <a:p>
              <a:endParaRPr lang="en-US">
                <a:solidFill>
                  <a:prstClr val="black"/>
                </a:solidFill>
                <a:cs typeface="+mn-ea"/>
                <a:sym typeface="+mn-lt"/>
              </a:endParaRPr>
            </a:p>
          </p:txBody>
        </p:sp>
        <p:sp>
          <p:nvSpPr>
            <p:cNvPr id="13" name="Freeform 9"/>
            <p:cNvSpPr>
              <a:spLocks noEditPoints="1"/>
            </p:cNvSpPr>
            <p:nvPr/>
          </p:nvSpPr>
          <p:spPr bwMode="auto">
            <a:xfrm>
              <a:off x="7017666" y="2875878"/>
              <a:ext cx="454067" cy="454067"/>
            </a:xfrm>
            <a:custGeom>
              <a:avLst/>
              <a:gdLst>
                <a:gd name="T0" fmla="*/ 230 w 243"/>
                <a:gd name="T1" fmla="*/ 110 h 243"/>
                <a:gd name="T2" fmla="*/ 215 w 243"/>
                <a:gd name="T3" fmla="*/ 108 h 243"/>
                <a:gd name="T4" fmla="*/ 202 w 243"/>
                <a:gd name="T5" fmla="*/ 72 h 243"/>
                <a:gd name="T6" fmla="*/ 212 w 243"/>
                <a:gd name="T7" fmla="*/ 61 h 243"/>
                <a:gd name="T8" fmla="*/ 216 w 243"/>
                <a:gd name="T9" fmla="*/ 52 h 243"/>
                <a:gd name="T10" fmla="*/ 211 w 243"/>
                <a:gd name="T11" fmla="*/ 42 h 243"/>
                <a:gd name="T12" fmla="*/ 197 w 243"/>
                <a:gd name="T13" fmla="*/ 28 h 243"/>
                <a:gd name="T14" fmla="*/ 178 w 243"/>
                <a:gd name="T15" fmla="*/ 29 h 243"/>
                <a:gd name="T16" fmla="*/ 168 w 243"/>
                <a:gd name="T17" fmla="*/ 39 h 243"/>
                <a:gd name="T18" fmla="*/ 131 w 243"/>
                <a:gd name="T19" fmla="*/ 26 h 243"/>
                <a:gd name="T20" fmla="*/ 130 w 243"/>
                <a:gd name="T21" fmla="*/ 12 h 243"/>
                <a:gd name="T22" fmla="*/ 115 w 243"/>
                <a:gd name="T23" fmla="*/ 1 h 243"/>
                <a:gd name="T24" fmla="*/ 94 w 243"/>
                <a:gd name="T25" fmla="*/ 3 h 243"/>
                <a:gd name="T26" fmla="*/ 83 w 243"/>
                <a:gd name="T27" fmla="*/ 18 h 243"/>
                <a:gd name="T28" fmla="*/ 84 w 243"/>
                <a:gd name="T29" fmla="*/ 32 h 243"/>
                <a:gd name="T30" fmla="*/ 51 w 243"/>
                <a:gd name="T31" fmla="*/ 54 h 243"/>
                <a:gd name="T32" fmla="*/ 51 w 243"/>
                <a:gd name="T33" fmla="*/ 54 h 243"/>
                <a:gd name="T34" fmla="*/ 39 w 243"/>
                <a:gd name="T35" fmla="*/ 46 h 243"/>
                <a:gd name="T36" fmla="*/ 29 w 243"/>
                <a:gd name="T37" fmla="*/ 45 h 243"/>
                <a:gd name="T38" fmla="*/ 21 w 243"/>
                <a:gd name="T39" fmla="*/ 51 h 243"/>
                <a:gd name="T40" fmla="*/ 10 w 243"/>
                <a:gd name="T41" fmla="*/ 68 h 243"/>
                <a:gd name="T42" fmla="*/ 15 w 243"/>
                <a:gd name="T43" fmla="*/ 87 h 243"/>
                <a:gd name="T44" fmla="*/ 27 w 243"/>
                <a:gd name="T45" fmla="*/ 94 h 243"/>
                <a:gd name="T46" fmla="*/ 24 w 243"/>
                <a:gd name="T47" fmla="*/ 133 h 243"/>
                <a:gd name="T48" fmla="*/ 9 w 243"/>
                <a:gd name="T49" fmla="*/ 138 h 243"/>
                <a:gd name="T50" fmla="*/ 2 w 243"/>
                <a:gd name="T51" fmla="*/ 145 h 243"/>
                <a:gd name="T52" fmla="*/ 1 w 243"/>
                <a:gd name="T53" fmla="*/ 155 h 243"/>
                <a:gd name="T54" fmla="*/ 8 w 243"/>
                <a:gd name="T55" fmla="*/ 174 h 243"/>
                <a:gd name="T56" fmla="*/ 26 w 243"/>
                <a:gd name="T57" fmla="*/ 182 h 243"/>
                <a:gd name="T58" fmla="*/ 40 w 243"/>
                <a:gd name="T59" fmla="*/ 177 h 243"/>
                <a:gd name="T60" fmla="*/ 68 w 243"/>
                <a:gd name="T61" fmla="*/ 203 h 243"/>
                <a:gd name="T62" fmla="*/ 68 w 243"/>
                <a:gd name="T63" fmla="*/ 203 h 243"/>
                <a:gd name="T64" fmla="*/ 63 w 243"/>
                <a:gd name="T65" fmla="*/ 219 h 243"/>
                <a:gd name="T66" fmla="*/ 64 w 243"/>
                <a:gd name="T67" fmla="*/ 229 h 243"/>
                <a:gd name="T68" fmla="*/ 71 w 243"/>
                <a:gd name="T69" fmla="*/ 236 h 243"/>
                <a:gd name="T70" fmla="*/ 90 w 243"/>
                <a:gd name="T71" fmla="*/ 242 h 243"/>
                <a:gd name="T72" fmla="*/ 96 w 243"/>
                <a:gd name="T73" fmla="*/ 243 h 243"/>
                <a:gd name="T74" fmla="*/ 108 w 243"/>
                <a:gd name="T75" fmla="*/ 234 h 243"/>
                <a:gd name="T76" fmla="*/ 113 w 243"/>
                <a:gd name="T77" fmla="*/ 218 h 243"/>
                <a:gd name="T78" fmla="*/ 150 w 243"/>
                <a:gd name="T79" fmla="*/ 213 h 243"/>
                <a:gd name="T80" fmla="*/ 159 w 243"/>
                <a:gd name="T81" fmla="*/ 227 h 243"/>
                <a:gd name="T82" fmla="*/ 178 w 243"/>
                <a:gd name="T83" fmla="*/ 231 h 243"/>
                <a:gd name="T84" fmla="*/ 195 w 243"/>
                <a:gd name="T85" fmla="*/ 220 h 243"/>
                <a:gd name="T86" fmla="*/ 200 w 243"/>
                <a:gd name="T87" fmla="*/ 211 h 243"/>
                <a:gd name="T88" fmla="*/ 198 w 243"/>
                <a:gd name="T89" fmla="*/ 201 h 243"/>
                <a:gd name="T90" fmla="*/ 190 w 243"/>
                <a:gd name="T91" fmla="*/ 188 h 243"/>
                <a:gd name="T92" fmla="*/ 210 w 243"/>
                <a:gd name="T93" fmla="*/ 155 h 243"/>
                <a:gd name="T94" fmla="*/ 225 w 243"/>
                <a:gd name="T95" fmla="*/ 157 h 243"/>
                <a:gd name="T96" fmla="*/ 235 w 243"/>
                <a:gd name="T97" fmla="*/ 154 h 243"/>
                <a:gd name="T98" fmla="*/ 240 w 243"/>
                <a:gd name="T99" fmla="*/ 145 h 243"/>
                <a:gd name="T100" fmla="*/ 242 w 243"/>
                <a:gd name="T101" fmla="*/ 125 h 243"/>
                <a:gd name="T102" fmla="*/ 230 w 243"/>
                <a:gd name="T103" fmla="*/ 110 h 243"/>
                <a:gd name="T104" fmla="*/ 156 w 243"/>
                <a:gd name="T105" fmla="*/ 117 h 243"/>
                <a:gd name="T106" fmla="*/ 124 w 243"/>
                <a:gd name="T107" fmla="*/ 159 h 243"/>
                <a:gd name="T108" fmla="*/ 82 w 243"/>
                <a:gd name="T109" fmla="*/ 126 h 243"/>
                <a:gd name="T110" fmla="*/ 115 w 243"/>
                <a:gd name="T111" fmla="*/ 85 h 243"/>
                <a:gd name="T112" fmla="*/ 156 w 243"/>
                <a:gd name="T113" fmla="*/ 117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43" h="243">
                  <a:moveTo>
                    <a:pt x="230" y="110"/>
                  </a:moveTo>
                  <a:cubicBezTo>
                    <a:pt x="215" y="108"/>
                    <a:pt x="215" y="108"/>
                    <a:pt x="215" y="108"/>
                  </a:cubicBezTo>
                  <a:cubicBezTo>
                    <a:pt x="213" y="95"/>
                    <a:pt x="209" y="83"/>
                    <a:pt x="202" y="72"/>
                  </a:cubicBezTo>
                  <a:cubicBezTo>
                    <a:pt x="212" y="61"/>
                    <a:pt x="212" y="61"/>
                    <a:pt x="212" y="61"/>
                  </a:cubicBezTo>
                  <a:cubicBezTo>
                    <a:pt x="214" y="59"/>
                    <a:pt x="216" y="55"/>
                    <a:pt x="216" y="52"/>
                  </a:cubicBezTo>
                  <a:cubicBezTo>
                    <a:pt x="216" y="48"/>
                    <a:pt x="214" y="45"/>
                    <a:pt x="211" y="42"/>
                  </a:cubicBezTo>
                  <a:cubicBezTo>
                    <a:pt x="197" y="28"/>
                    <a:pt x="197" y="28"/>
                    <a:pt x="197" y="28"/>
                  </a:cubicBezTo>
                  <a:cubicBezTo>
                    <a:pt x="192" y="23"/>
                    <a:pt x="183" y="23"/>
                    <a:pt x="178" y="29"/>
                  </a:cubicBezTo>
                  <a:cubicBezTo>
                    <a:pt x="168" y="39"/>
                    <a:pt x="168" y="39"/>
                    <a:pt x="168" y="39"/>
                  </a:cubicBezTo>
                  <a:cubicBezTo>
                    <a:pt x="157" y="32"/>
                    <a:pt x="144" y="28"/>
                    <a:pt x="131" y="26"/>
                  </a:cubicBezTo>
                  <a:cubicBezTo>
                    <a:pt x="130" y="12"/>
                    <a:pt x="130" y="12"/>
                    <a:pt x="130" y="12"/>
                  </a:cubicBezTo>
                  <a:cubicBezTo>
                    <a:pt x="129" y="5"/>
                    <a:pt x="122" y="0"/>
                    <a:pt x="115" y="1"/>
                  </a:cubicBezTo>
                  <a:cubicBezTo>
                    <a:pt x="94" y="3"/>
                    <a:pt x="94" y="3"/>
                    <a:pt x="94" y="3"/>
                  </a:cubicBezTo>
                  <a:cubicBezTo>
                    <a:pt x="87" y="4"/>
                    <a:pt x="82" y="11"/>
                    <a:pt x="83" y="18"/>
                  </a:cubicBezTo>
                  <a:cubicBezTo>
                    <a:pt x="84" y="32"/>
                    <a:pt x="84" y="32"/>
                    <a:pt x="84" y="32"/>
                  </a:cubicBezTo>
                  <a:cubicBezTo>
                    <a:pt x="72" y="37"/>
                    <a:pt x="61" y="44"/>
                    <a:pt x="51" y="54"/>
                  </a:cubicBezTo>
                  <a:cubicBezTo>
                    <a:pt x="51" y="54"/>
                    <a:pt x="51" y="54"/>
                    <a:pt x="51" y="54"/>
                  </a:cubicBezTo>
                  <a:cubicBezTo>
                    <a:pt x="39" y="46"/>
                    <a:pt x="39" y="46"/>
                    <a:pt x="39" y="46"/>
                  </a:cubicBezTo>
                  <a:cubicBezTo>
                    <a:pt x="36" y="44"/>
                    <a:pt x="33" y="44"/>
                    <a:pt x="29" y="45"/>
                  </a:cubicBezTo>
                  <a:cubicBezTo>
                    <a:pt x="26" y="46"/>
                    <a:pt x="23" y="48"/>
                    <a:pt x="21" y="51"/>
                  </a:cubicBezTo>
                  <a:cubicBezTo>
                    <a:pt x="10" y="68"/>
                    <a:pt x="10" y="68"/>
                    <a:pt x="10" y="68"/>
                  </a:cubicBezTo>
                  <a:cubicBezTo>
                    <a:pt x="6" y="74"/>
                    <a:pt x="8" y="83"/>
                    <a:pt x="15" y="87"/>
                  </a:cubicBezTo>
                  <a:cubicBezTo>
                    <a:pt x="27" y="94"/>
                    <a:pt x="27" y="94"/>
                    <a:pt x="27" y="94"/>
                  </a:cubicBezTo>
                  <a:cubicBezTo>
                    <a:pt x="23" y="107"/>
                    <a:pt x="22" y="120"/>
                    <a:pt x="24" y="133"/>
                  </a:cubicBezTo>
                  <a:cubicBezTo>
                    <a:pt x="9" y="138"/>
                    <a:pt x="9" y="138"/>
                    <a:pt x="9" y="138"/>
                  </a:cubicBezTo>
                  <a:cubicBezTo>
                    <a:pt x="6" y="139"/>
                    <a:pt x="3" y="142"/>
                    <a:pt x="2" y="145"/>
                  </a:cubicBezTo>
                  <a:cubicBezTo>
                    <a:pt x="0" y="148"/>
                    <a:pt x="0" y="152"/>
                    <a:pt x="1" y="155"/>
                  </a:cubicBezTo>
                  <a:cubicBezTo>
                    <a:pt x="8" y="174"/>
                    <a:pt x="8" y="174"/>
                    <a:pt x="8" y="174"/>
                  </a:cubicBezTo>
                  <a:cubicBezTo>
                    <a:pt x="11" y="181"/>
                    <a:pt x="19" y="185"/>
                    <a:pt x="26" y="182"/>
                  </a:cubicBezTo>
                  <a:cubicBezTo>
                    <a:pt x="40" y="177"/>
                    <a:pt x="40" y="177"/>
                    <a:pt x="40" y="177"/>
                  </a:cubicBezTo>
                  <a:cubicBezTo>
                    <a:pt x="48" y="188"/>
                    <a:pt x="57" y="196"/>
                    <a:pt x="68" y="203"/>
                  </a:cubicBezTo>
                  <a:cubicBezTo>
                    <a:pt x="68" y="203"/>
                    <a:pt x="68" y="203"/>
                    <a:pt x="68" y="203"/>
                  </a:cubicBezTo>
                  <a:cubicBezTo>
                    <a:pt x="63" y="219"/>
                    <a:pt x="63" y="219"/>
                    <a:pt x="63" y="219"/>
                  </a:cubicBezTo>
                  <a:cubicBezTo>
                    <a:pt x="62" y="222"/>
                    <a:pt x="62" y="226"/>
                    <a:pt x="64" y="229"/>
                  </a:cubicBezTo>
                  <a:cubicBezTo>
                    <a:pt x="65" y="232"/>
                    <a:pt x="68" y="235"/>
                    <a:pt x="71" y="236"/>
                  </a:cubicBezTo>
                  <a:cubicBezTo>
                    <a:pt x="90" y="242"/>
                    <a:pt x="90" y="242"/>
                    <a:pt x="90" y="242"/>
                  </a:cubicBezTo>
                  <a:cubicBezTo>
                    <a:pt x="92" y="243"/>
                    <a:pt x="94" y="243"/>
                    <a:pt x="96" y="243"/>
                  </a:cubicBezTo>
                  <a:cubicBezTo>
                    <a:pt x="101" y="242"/>
                    <a:pt x="106" y="239"/>
                    <a:pt x="108" y="234"/>
                  </a:cubicBezTo>
                  <a:cubicBezTo>
                    <a:pt x="113" y="218"/>
                    <a:pt x="113" y="218"/>
                    <a:pt x="113" y="218"/>
                  </a:cubicBezTo>
                  <a:cubicBezTo>
                    <a:pt x="125" y="219"/>
                    <a:pt x="138" y="217"/>
                    <a:pt x="150" y="213"/>
                  </a:cubicBezTo>
                  <a:cubicBezTo>
                    <a:pt x="159" y="227"/>
                    <a:pt x="159" y="227"/>
                    <a:pt x="159" y="227"/>
                  </a:cubicBezTo>
                  <a:cubicBezTo>
                    <a:pt x="163" y="233"/>
                    <a:pt x="171" y="235"/>
                    <a:pt x="178" y="231"/>
                  </a:cubicBezTo>
                  <a:cubicBezTo>
                    <a:pt x="195" y="220"/>
                    <a:pt x="195" y="220"/>
                    <a:pt x="195" y="220"/>
                  </a:cubicBezTo>
                  <a:cubicBezTo>
                    <a:pt x="198" y="218"/>
                    <a:pt x="200" y="215"/>
                    <a:pt x="200" y="211"/>
                  </a:cubicBezTo>
                  <a:cubicBezTo>
                    <a:pt x="201" y="208"/>
                    <a:pt x="200" y="204"/>
                    <a:pt x="198" y="201"/>
                  </a:cubicBezTo>
                  <a:cubicBezTo>
                    <a:pt x="190" y="188"/>
                    <a:pt x="190" y="188"/>
                    <a:pt x="190" y="188"/>
                  </a:cubicBezTo>
                  <a:cubicBezTo>
                    <a:pt x="198" y="178"/>
                    <a:pt x="205" y="167"/>
                    <a:pt x="210" y="155"/>
                  </a:cubicBezTo>
                  <a:cubicBezTo>
                    <a:pt x="225" y="157"/>
                    <a:pt x="225" y="157"/>
                    <a:pt x="225" y="157"/>
                  </a:cubicBezTo>
                  <a:cubicBezTo>
                    <a:pt x="229" y="157"/>
                    <a:pt x="232" y="156"/>
                    <a:pt x="235" y="154"/>
                  </a:cubicBezTo>
                  <a:cubicBezTo>
                    <a:pt x="238" y="152"/>
                    <a:pt x="240" y="148"/>
                    <a:pt x="240" y="145"/>
                  </a:cubicBezTo>
                  <a:cubicBezTo>
                    <a:pt x="242" y="125"/>
                    <a:pt x="242" y="125"/>
                    <a:pt x="242" y="125"/>
                  </a:cubicBezTo>
                  <a:cubicBezTo>
                    <a:pt x="243" y="117"/>
                    <a:pt x="237" y="111"/>
                    <a:pt x="230" y="110"/>
                  </a:cubicBezTo>
                  <a:close/>
                  <a:moveTo>
                    <a:pt x="156" y="117"/>
                  </a:moveTo>
                  <a:cubicBezTo>
                    <a:pt x="159" y="138"/>
                    <a:pt x="144" y="156"/>
                    <a:pt x="124" y="159"/>
                  </a:cubicBezTo>
                  <a:cubicBezTo>
                    <a:pt x="104" y="161"/>
                    <a:pt x="85" y="147"/>
                    <a:pt x="82" y="126"/>
                  </a:cubicBezTo>
                  <a:cubicBezTo>
                    <a:pt x="80" y="106"/>
                    <a:pt x="94" y="87"/>
                    <a:pt x="115" y="85"/>
                  </a:cubicBezTo>
                  <a:cubicBezTo>
                    <a:pt x="135" y="82"/>
                    <a:pt x="154" y="97"/>
                    <a:pt x="156" y="117"/>
                  </a:cubicBezTo>
                  <a:close/>
                </a:path>
              </a:pathLst>
            </a:custGeom>
            <a:grpFill/>
            <a:ln w="12700" cap="flat" cmpd="sng" algn="ctr">
              <a:noFill/>
              <a:prstDash val="solid"/>
              <a:miter lim="800000"/>
            </a:ln>
            <a:effectLst/>
          </p:spPr>
          <p:txBody>
            <a:bodyPr rtlCol="0" anchor="ctr"/>
            <a:lstStyle/>
            <a:p>
              <a:pPr algn="ctr"/>
              <a:endParaRPr lang="en-US">
                <a:solidFill>
                  <a:sysClr val="window" lastClr="FFFFFF"/>
                </a:solidFill>
                <a:cs typeface="+mn-ea"/>
                <a:sym typeface="+mn-lt"/>
              </a:endParaRPr>
            </a:p>
          </p:txBody>
        </p:sp>
        <p:sp>
          <p:nvSpPr>
            <p:cNvPr id="15" name="Freeform 10"/>
            <p:cNvSpPr>
              <a:spLocks noEditPoints="1"/>
            </p:cNvSpPr>
            <p:nvPr/>
          </p:nvSpPr>
          <p:spPr bwMode="auto">
            <a:xfrm>
              <a:off x="4461595" y="5048609"/>
              <a:ext cx="458310" cy="446994"/>
            </a:xfrm>
            <a:custGeom>
              <a:avLst/>
              <a:gdLst>
                <a:gd name="T0" fmla="*/ 233 w 245"/>
                <a:gd name="T1" fmla="*/ 122 h 239"/>
                <a:gd name="T2" fmla="*/ 218 w 245"/>
                <a:gd name="T3" fmla="*/ 119 h 239"/>
                <a:gd name="T4" fmla="*/ 210 w 245"/>
                <a:gd name="T5" fmla="*/ 81 h 239"/>
                <a:gd name="T6" fmla="*/ 221 w 245"/>
                <a:gd name="T7" fmla="*/ 72 h 239"/>
                <a:gd name="T8" fmla="*/ 226 w 245"/>
                <a:gd name="T9" fmla="*/ 63 h 239"/>
                <a:gd name="T10" fmla="*/ 223 w 245"/>
                <a:gd name="T11" fmla="*/ 53 h 239"/>
                <a:gd name="T12" fmla="*/ 210 w 245"/>
                <a:gd name="T13" fmla="*/ 37 h 239"/>
                <a:gd name="T14" fmla="*/ 191 w 245"/>
                <a:gd name="T15" fmla="*/ 35 h 239"/>
                <a:gd name="T16" fmla="*/ 181 w 245"/>
                <a:gd name="T17" fmla="*/ 44 h 239"/>
                <a:gd name="T18" fmla="*/ 146 w 245"/>
                <a:gd name="T19" fmla="*/ 27 h 239"/>
                <a:gd name="T20" fmla="*/ 146 w 245"/>
                <a:gd name="T21" fmla="*/ 13 h 239"/>
                <a:gd name="T22" fmla="*/ 132 w 245"/>
                <a:gd name="T23" fmla="*/ 0 h 239"/>
                <a:gd name="T24" fmla="*/ 112 w 245"/>
                <a:gd name="T25" fmla="*/ 0 h 239"/>
                <a:gd name="T26" fmla="*/ 98 w 245"/>
                <a:gd name="T27" fmla="*/ 13 h 239"/>
                <a:gd name="T28" fmla="*/ 98 w 245"/>
                <a:gd name="T29" fmla="*/ 27 h 239"/>
                <a:gd name="T30" fmla="*/ 63 w 245"/>
                <a:gd name="T31" fmla="*/ 45 h 239"/>
                <a:gd name="T32" fmla="*/ 63 w 245"/>
                <a:gd name="T33" fmla="*/ 45 h 239"/>
                <a:gd name="T34" fmla="*/ 52 w 245"/>
                <a:gd name="T35" fmla="*/ 36 h 239"/>
                <a:gd name="T36" fmla="*/ 42 w 245"/>
                <a:gd name="T37" fmla="*/ 33 h 239"/>
                <a:gd name="T38" fmla="*/ 33 w 245"/>
                <a:gd name="T39" fmla="*/ 38 h 239"/>
                <a:gd name="T40" fmla="*/ 20 w 245"/>
                <a:gd name="T41" fmla="*/ 54 h 239"/>
                <a:gd name="T42" fmla="*/ 22 w 245"/>
                <a:gd name="T43" fmla="*/ 73 h 239"/>
                <a:gd name="T44" fmla="*/ 34 w 245"/>
                <a:gd name="T45" fmla="*/ 82 h 239"/>
                <a:gd name="T46" fmla="*/ 26 w 245"/>
                <a:gd name="T47" fmla="*/ 120 h 239"/>
                <a:gd name="T48" fmla="*/ 11 w 245"/>
                <a:gd name="T49" fmla="*/ 123 h 239"/>
                <a:gd name="T50" fmla="*/ 2 w 245"/>
                <a:gd name="T51" fmla="*/ 129 h 239"/>
                <a:gd name="T52" fmla="*/ 1 w 245"/>
                <a:gd name="T53" fmla="*/ 140 h 239"/>
                <a:gd name="T54" fmla="*/ 5 w 245"/>
                <a:gd name="T55" fmla="*/ 159 h 239"/>
                <a:gd name="T56" fmla="*/ 21 w 245"/>
                <a:gd name="T57" fmla="*/ 169 h 239"/>
                <a:gd name="T58" fmla="*/ 37 w 245"/>
                <a:gd name="T59" fmla="*/ 166 h 239"/>
                <a:gd name="T60" fmla="*/ 61 w 245"/>
                <a:gd name="T61" fmla="*/ 195 h 239"/>
                <a:gd name="T62" fmla="*/ 61 w 245"/>
                <a:gd name="T63" fmla="*/ 195 h 239"/>
                <a:gd name="T64" fmla="*/ 54 w 245"/>
                <a:gd name="T65" fmla="*/ 210 h 239"/>
                <a:gd name="T66" fmla="*/ 53 w 245"/>
                <a:gd name="T67" fmla="*/ 220 h 239"/>
                <a:gd name="T68" fmla="*/ 60 w 245"/>
                <a:gd name="T69" fmla="*/ 228 h 239"/>
                <a:gd name="T70" fmla="*/ 79 w 245"/>
                <a:gd name="T71" fmla="*/ 236 h 239"/>
                <a:gd name="T72" fmla="*/ 84 w 245"/>
                <a:gd name="T73" fmla="*/ 238 h 239"/>
                <a:gd name="T74" fmla="*/ 97 w 245"/>
                <a:gd name="T75" fmla="*/ 230 h 239"/>
                <a:gd name="T76" fmla="*/ 104 w 245"/>
                <a:gd name="T77" fmla="*/ 215 h 239"/>
                <a:gd name="T78" fmla="*/ 141 w 245"/>
                <a:gd name="T79" fmla="*/ 215 h 239"/>
                <a:gd name="T80" fmla="*/ 148 w 245"/>
                <a:gd name="T81" fmla="*/ 230 h 239"/>
                <a:gd name="T82" fmla="*/ 166 w 245"/>
                <a:gd name="T83" fmla="*/ 236 h 239"/>
                <a:gd name="T84" fmla="*/ 185 w 245"/>
                <a:gd name="T85" fmla="*/ 227 h 239"/>
                <a:gd name="T86" fmla="*/ 191 w 245"/>
                <a:gd name="T87" fmla="*/ 219 h 239"/>
                <a:gd name="T88" fmla="*/ 191 w 245"/>
                <a:gd name="T89" fmla="*/ 209 h 239"/>
                <a:gd name="T90" fmla="*/ 184 w 245"/>
                <a:gd name="T91" fmla="*/ 195 h 239"/>
                <a:gd name="T92" fmla="*/ 207 w 245"/>
                <a:gd name="T93" fmla="*/ 165 h 239"/>
                <a:gd name="T94" fmla="*/ 223 w 245"/>
                <a:gd name="T95" fmla="*/ 168 h 239"/>
                <a:gd name="T96" fmla="*/ 233 w 245"/>
                <a:gd name="T97" fmla="*/ 167 h 239"/>
                <a:gd name="T98" fmla="*/ 239 w 245"/>
                <a:gd name="T99" fmla="*/ 158 h 239"/>
                <a:gd name="T100" fmla="*/ 243 w 245"/>
                <a:gd name="T101" fmla="*/ 138 h 239"/>
                <a:gd name="T102" fmla="*/ 233 w 245"/>
                <a:gd name="T103" fmla="*/ 122 h 239"/>
                <a:gd name="T104" fmla="*/ 159 w 245"/>
                <a:gd name="T105" fmla="*/ 121 h 239"/>
                <a:gd name="T106" fmla="*/ 122 w 245"/>
                <a:gd name="T107" fmla="*/ 158 h 239"/>
                <a:gd name="T108" fmla="*/ 85 w 245"/>
                <a:gd name="T109" fmla="*/ 121 h 239"/>
                <a:gd name="T110" fmla="*/ 122 w 245"/>
                <a:gd name="T111" fmla="*/ 83 h 239"/>
                <a:gd name="T112" fmla="*/ 159 w 245"/>
                <a:gd name="T113" fmla="*/ 121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45" h="239">
                  <a:moveTo>
                    <a:pt x="233" y="122"/>
                  </a:moveTo>
                  <a:cubicBezTo>
                    <a:pt x="218" y="119"/>
                    <a:pt x="218" y="119"/>
                    <a:pt x="218" y="119"/>
                  </a:cubicBezTo>
                  <a:cubicBezTo>
                    <a:pt x="218" y="106"/>
                    <a:pt x="215" y="93"/>
                    <a:pt x="210" y="81"/>
                  </a:cubicBezTo>
                  <a:cubicBezTo>
                    <a:pt x="221" y="72"/>
                    <a:pt x="221" y="72"/>
                    <a:pt x="221" y="72"/>
                  </a:cubicBezTo>
                  <a:cubicBezTo>
                    <a:pt x="224" y="70"/>
                    <a:pt x="226" y="66"/>
                    <a:pt x="226" y="63"/>
                  </a:cubicBezTo>
                  <a:cubicBezTo>
                    <a:pt x="227" y="59"/>
                    <a:pt x="225" y="56"/>
                    <a:pt x="223" y="53"/>
                  </a:cubicBezTo>
                  <a:cubicBezTo>
                    <a:pt x="210" y="37"/>
                    <a:pt x="210" y="37"/>
                    <a:pt x="210" y="37"/>
                  </a:cubicBezTo>
                  <a:cubicBezTo>
                    <a:pt x="206" y="31"/>
                    <a:pt x="197" y="31"/>
                    <a:pt x="191" y="35"/>
                  </a:cubicBezTo>
                  <a:cubicBezTo>
                    <a:pt x="181" y="44"/>
                    <a:pt x="181" y="44"/>
                    <a:pt x="181" y="44"/>
                  </a:cubicBezTo>
                  <a:cubicBezTo>
                    <a:pt x="170" y="36"/>
                    <a:pt x="158" y="30"/>
                    <a:pt x="146" y="27"/>
                  </a:cubicBezTo>
                  <a:cubicBezTo>
                    <a:pt x="146" y="13"/>
                    <a:pt x="146" y="13"/>
                    <a:pt x="146" y="13"/>
                  </a:cubicBezTo>
                  <a:cubicBezTo>
                    <a:pt x="146" y="6"/>
                    <a:pt x="140" y="0"/>
                    <a:pt x="132" y="0"/>
                  </a:cubicBezTo>
                  <a:cubicBezTo>
                    <a:pt x="112" y="0"/>
                    <a:pt x="112" y="0"/>
                    <a:pt x="112" y="0"/>
                  </a:cubicBezTo>
                  <a:cubicBezTo>
                    <a:pt x="104" y="0"/>
                    <a:pt x="98" y="6"/>
                    <a:pt x="98" y="13"/>
                  </a:cubicBezTo>
                  <a:cubicBezTo>
                    <a:pt x="98" y="27"/>
                    <a:pt x="98" y="27"/>
                    <a:pt x="98" y="27"/>
                  </a:cubicBezTo>
                  <a:cubicBezTo>
                    <a:pt x="85" y="30"/>
                    <a:pt x="73" y="36"/>
                    <a:pt x="63" y="45"/>
                  </a:cubicBezTo>
                  <a:cubicBezTo>
                    <a:pt x="63" y="45"/>
                    <a:pt x="63" y="45"/>
                    <a:pt x="63" y="45"/>
                  </a:cubicBezTo>
                  <a:cubicBezTo>
                    <a:pt x="52" y="36"/>
                    <a:pt x="52" y="36"/>
                    <a:pt x="52" y="36"/>
                  </a:cubicBezTo>
                  <a:cubicBezTo>
                    <a:pt x="49" y="34"/>
                    <a:pt x="45" y="33"/>
                    <a:pt x="42" y="33"/>
                  </a:cubicBezTo>
                  <a:cubicBezTo>
                    <a:pt x="38" y="33"/>
                    <a:pt x="35" y="35"/>
                    <a:pt x="33" y="38"/>
                  </a:cubicBezTo>
                  <a:cubicBezTo>
                    <a:pt x="20" y="54"/>
                    <a:pt x="20" y="54"/>
                    <a:pt x="20" y="54"/>
                  </a:cubicBezTo>
                  <a:cubicBezTo>
                    <a:pt x="16" y="60"/>
                    <a:pt x="16" y="68"/>
                    <a:pt x="22" y="73"/>
                  </a:cubicBezTo>
                  <a:cubicBezTo>
                    <a:pt x="34" y="82"/>
                    <a:pt x="34" y="82"/>
                    <a:pt x="34" y="82"/>
                  </a:cubicBezTo>
                  <a:cubicBezTo>
                    <a:pt x="28" y="94"/>
                    <a:pt x="26" y="107"/>
                    <a:pt x="26" y="120"/>
                  </a:cubicBezTo>
                  <a:cubicBezTo>
                    <a:pt x="11" y="123"/>
                    <a:pt x="11" y="123"/>
                    <a:pt x="11" y="123"/>
                  </a:cubicBezTo>
                  <a:cubicBezTo>
                    <a:pt x="7" y="124"/>
                    <a:pt x="4" y="126"/>
                    <a:pt x="2" y="129"/>
                  </a:cubicBezTo>
                  <a:cubicBezTo>
                    <a:pt x="1" y="132"/>
                    <a:pt x="0" y="136"/>
                    <a:pt x="1" y="140"/>
                  </a:cubicBezTo>
                  <a:cubicBezTo>
                    <a:pt x="5" y="159"/>
                    <a:pt x="5" y="159"/>
                    <a:pt x="5" y="159"/>
                  </a:cubicBezTo>
                  <a:cubicBezTo>
                    <a:pt x="7" y="167"/>
                    <a:pt x="14" y="171"/>
                    <a:pt x="21" y="169"/>
                  </a:cubicBezTo>
                  <a:cubicBezTo>
                    <a:pt x="37" y="166"/>
                    <a:pt x="37" y="166"/>
                    <a:pt x="37" y="166"/>
                  </a:cubicBezTo>
                  <a:cubicBezTo>
                    <a:pt x="43" y="177"/>
                    <a:pt x="51" y="187"/>
                    <a:pt x="61" y="195"/>
                  </a:cubicBezTo>
                  <a:cubicBezTo>
                    <a:pt x="61" y="195"/>
                    <a:pt x="61" y="195"/>
                    <a:pt x="61" y="195"/>
                  </a:cubicBezTo>
                  <a:cubicBezTo>
                    <a:pt x="54" y="210"/>
                    <a:pt x="54" y="210"/>
                    <a:pt x="54" y="210"/>
                  </a:cubicBezTo>
                  <a:cubicBezTo>
                    <a:pt x="52" y="213"/>
                    <a:pt x="52" y="217"/>
                    <a:pt x="53" y="220"/>
                  </a:cubicBezTo>
                  <a:cubicBezTo>
                    <a:pt x="55" y="223"/>
                    <a:pt x="57" y="226"/>
                    <a:pt x="60" y="228"/>
                  </a:cubicBezTo>
                  <a:cubicBezTo>
                    <a:pt x="79" y="236"/>
                    <a:pt x="79" y="236"/>
                    <a:pt x="79" y="236"/>
                  </a:cubicBezTo>
                  <a:cubicBezTo>
                    <a:pt x="80" y="237"/>
                    <a:pt x="82" y="238"/>
                    <a:pt x="84" y="238"/>
                  </a:cubicBezTo>
                  <a:cubicBezTo>
                    <a:pt x="89" y="238"/>
                    <a:pt x="94" y="235"/>
                    <a:pt x="97" y="230"/>
                  </a:cubicBezTo>
                  <a:cubicBezTo>
                    <a:pt x="104" y="215"/>
                    <a:pt x="104" y="215"/>
                    <a:pt x="104" y="215"/>
                  </a:cubicBezTo>
                  <a:cubicBezTo>
                    <a:pt x="116" y="218"/>
                    <a:pt x="129" y="218"/>
                    <a:pt x="141" y="215"/>
                  </a:cubicBezTo>
                  <a:cubicBezTo>
                    <a:pt x="148" y="230"/>
                    <a:pt x="148" y="230"/>
                    <a:pt x="148" y="230"/>
                  </a:cubicBezTo>
                  <a:cubicBezTo>
                    <a:pt x="152" y="237"/>
                    <a:pt x="160" y="239"/>
                    <a:pt x="166" y="236"/>
                  </a:cubicBezTo>
                  <a:cubicBezTo>
                    <a:pt x="185" y="227"/>
                    <a:pt x="185" y="227"/>
                    <a:pt x="185" y="227"/>
                  </a:cubicBezTo>
                  <a:cubicBezTo>
                    <a:pt x="188" y="226"/>
                    <a:pt x="190" y="223"/>
                    <a:pt x="191" y="219"/>
                  </a:cubicBezTo>
                  <a:cubicBezTo>
                    <a:pt x="193" y="216"/>
                    <a:pt x="192" y="212"/>
                    <a:pt x="191" y="209"/>
                  </a:cubicBezTo>
                  <a:cubicBezTo>
                    <a:pt x="184" y="195"/>
                    <a:pt x="184" y="195"/>
                    <a:pt x="184" y="195"/>
                  </a:cubicBezTo>
                  <a:cubicBezTo>
                    <a:pt x="194" y="186"/>
                    <a:pt x="202" y="176"/>
                    <a:pt x="207" y="165"/>
                  </a:cubicBezTo>
                  <a:cubicBezTo>
                    <a:pt x="223" y="168"/>
                    <a:pt x="223" y="168"/>
                    <a:pt x="223" y="168"/>
                  </a:cubicBezTo>
                  <a:cubicBezTo>
                    <a:pt x="226" y="169"/>
                    <a:pt x="230" y="169"/>
                    <a:pt x="233" y="167"/>
                  </a:cubicBezTo>
                  <a:cubicBezTo>
                    <a:pt x="236" y="165"/>
                    <a:pt x="238" y="162"/>
                    <a:pt x="239" y="158"/>
                  </a:cubicBezTo>
                  <a:cubicBezTo>
                    <a:pt x="243" y="138"/>
                    <a:pt x="243" y="138"/>
                    <a:pt x="243" y="138"/>
                  </a:cubicBezTo>
                  <a:cubicBezTo>
                    <a:pt x="245" y="131"/>
                    <a:pt x="240" y="124"/>
                    <a:pt x="233" y="122"/>
                  </a:cubicBezTo>
                  <a:close/>
                  <a:moveTo>
                    <a:pt x="159" y="121"/>
                  </a:moveTo>
                  <a:cubicBezTo>
                    <a:pt x="159" y="141"/>
                    <a:pt x="143" y="158"/>
                    <a:pt x="122" y="158"/>
                  </a:cubicBezTo>
                  <a:cubicBezTo>
                    <a:pt x="102" y="158"/>
                    <a:pt x="85" y="141"/>
                    <a:pt x="85" y="121"/>
                  </a:cubicBezTo>
                  <a:cubicBezTo>
                    <a:pt x="85" y="100"/>
                    <a:pt x="102" y="83"/>
                    <a:pt x="122" y="83"/>
                  </a:cubicBezTo>
                  <a:cubicBezTo>
                    <a:pt x="143" y="83"/>
                    <a:pt x="159" y="100"/>
                    <a:pt x="159" y="121"/>
                  </a:cubicBezTo>
                  <a:close/>
                </a:path>
              </a:pathLst>
            </a:custGeom>
            <a:grpFill/>
            <a:ln>
              <a:noFill/>
            </a:ln>
            <a:effectLst/>
            <a:scene3d>
              <a:camera prst="orthographicFront"/>
              <a:lightRig rig="threePt" dir="t"/>
            </a:scene3d>
            <a:sp3d prstMaterial="softEdge">
              <a:bevelT w="38100" h="6350"/>
            </a:sp3d>
          </p:spPr>
          <p:txBody>
            <a:bodyPr vert="horz" wrap="square" lIns="91440" tIns="45720" rIns="91440" bIns="45720" numCol="1" anchor="t" anchorCtr="0" compatLnSpc="1">
              <a:noAutofit/>
            </a:bodyPr>
            <a:lstStyle/>
            <a:p>
              <a:endParaRPr lang="en-US">
                <a:solidFill>
                  <a:prstClr val="black"/>
                </a:solidFill>
                <a:cs typeface="+mn-ea"/>
                <a:sym typeface="+mn-lt"/>
              </a:endParaRPr>
            </a:p>
          </p:txBody>
        </p:sp>
        <p:sp>
          <p:nvSpPr>
            <p:cNvPr id="16" name="Freeform 11"/>
            <p:cNvSpPr>
              <a:spLocks noEditPoints="1"/>
            </p:cNvSpPr>
            <p:nvPr/>
          </p:nvSpPr>
          <p:spPr bwMode="auto">
            <a:xfrm>
              <a:off x="4501202" y="2082322"/>
              <a:ext cx="1029784" cy="1005737"/>
            </a:xfrm>
            <a:custGeom>
              <a:avLst/>
              <a:gdLst>
                <a:gd name="T0" fmla="*/ 525 w 551"/>
                <a:gd name="T1" fmla="*/ 275 h 538"/>
                <a:gd name="T2" fmla="*/ 491 w 551"/>
                <a:gd name="T3" fmla="*/ 268 h 538"/>
                <a:gd name="T4" fmla="*/ 472 w 551"/>
                <a:gd name="T5" fmla="*/ 182 h 538"/>
                <a:gd name="T6" fmla="*/ 498 w 551"/>
                <a:gd name="T7" fmla="*/ 162 h 538"/>
                <a:gd name="T8" fmla="*/ 509 w 551"/>
                <a:gd name="T9" fmla="*/ 141 h 538"/>
                <a:gd name="T10" fmla="*/ 502 w 551"/>
                <a:gd name="T11" fmla="*/ 119 h 538"/>
                <a:gd name="T12" fmla="*/ 474 w 551"/>
                <a:gd name="T13" fmla="*/ 84 h 538"/>
                <a:gd name="T14" fmla="*/ 431 w 551"/>
                <a:gd name="T15" fmla="*/ 79 h 538"/>
                <a:gd name="T16" fmla="*/ 407 w 551"/>
                <a:gd name="T17" fmla="*/ 99 h 538"/>
                <a:gd name="T18" fmla="*/ 328 w 551"/>
                <a:gd name="T19" fmla="*/ 61 h 538"/>
                <a:gd name="T20" fmla="*/ 328 w 551"/>
                <a:gd name="T21" fmla="*/ 30 h 538"/>
                <a:gd name="T22" fmla="*/ 297 w 551"/>
                <a:gd name="T23" fmla="*/ 0 h 538"/>
                <a:gd name="T24" fmla="*/ 252 w 551"/>
                <a:gd name="T25" fmla="*/ 0 h 538"/>
                <a:gd name="T26" fmla="*/ 222 w 551"/>
                <a:gd name="T27" fmla="*/ 30 h 538"/>
                <a:gd name="T28" fmla="*/ 222 w 551"/>
                <a:gd name="T29" fmla="*/ 61 h 538"/>
                <a:gd name="T30" fmla="*/ 141 w 551"/>
                <a:gd name="T31" fmla="*/ 100 h 538"/>
                <a:gd name="T32" fmla="*/ 141 w 551"/>
                <a:gd name="T33" fmla="*/ 100 h 538"/>
                <a:gd name="T34" fmla="*/ 117 w 551"/>
                <a:gd name="T35" fmla="*/ 81 h 538"/>
                <a:gd name="T36" fmla="*/ 94 w 551"/>
                <a:gd name="T37" fmla="*/ 74 h 538"/>
                <a:gd name="T38" fmla="*/ 74 w 551"/>
                <a:gd name="T39" fmla="*/ 86 h 538"/>
                <a:gd name="T40" fmla="*/ 46 w 551"/>
                <a:gd name="T41" fmla="*/ 121 h 538"/>
                <a:gd name="T42" fmla="*/ 51 w 551"/>
                <a:gd name="T43" fmla="*/ 164 h 538"/>
                <a:gd name="T44" fmla="*/ 76 w 551"/>
                <a:gd name="T45" fmla="*/ 184 h 538"/>
                <a:gd name="T46" fmla="*/ 58 w 551"/>
                <a:gd name="T47" fmla="*/ 270 h 538"/>
                <a:gd name="T48" fmla="*/ 25 w 551"/>
                <a:gd name="T49" fmla="*/ 277 h 538"/>
                <a:gd name="T50" fmla="*/ 6 w 551"/>
                <a:gd name="T51" fmla="*/ 291 h 538"/>
                <a:gd name="T52" fmla="*/ 2 w 551"/>
                <a:gd name="T53" fmla="*/ 314 h 538"/>
                <a:gd name="T54" fmla="*/ 12 w 551"/>
                <a:gd name="T55" fmla="*/ 358 h 538"/>
                <a:gd name="T56" fmla="*/ 49 w 551"/>
                <a:gd name="T57" fmla="*/ 381 h 538"/>
                <a:gd name="T58" fmla="*/ 83 w 551"/>
                <a:gd name="T59" fmla="*/ 373 h 538"/>
                <a:gd name="T60" fmla="*/ 137 w 551"/>
                <a:gd name="T61" fmla="*/ 439 h 538"/>
                <a:gd name="T62" fmla="*/ 137 w 551"/>
                <a:gd name="T63" fmla="*/ 439 h 538"/>
                <a:gd name="T64" fmla="*/ 122 w 551"/>
                <a:gd name="T65" fmla="*/ 472 h 538"/>
                <a:gd name="T66" fmla="*/ 120 w 551"/>
                <a:gd name="T67" fmla="*/ 495 h 538"/>
                <a:gd name="T68" fmla="*/ 136 w 551"/>
                <a:gd name="T69" fmla="*/ 512 h 538"/>
                <a:gd name="T70" fmla="*/ 177 w 551"/>
                <a:gd name="T71" fmla="*/ 532 h 538"/>
                <a:gd name="T72" fmla="*/ 190 w 551"/>
                <a:gd name="T73" fmla="*/ 535 h 538"/>
                <a:gd name="T74" fmla="*/ 217 w 551"/>
                <a:gd name="T75" fmla="*/ 518 h 538"/>
                <a:gd name="T76" fmla="*/ 233 w 551"/>
                <a:gd name="T77" fmla="*/ 484 h 538"/>
                <a:gd name="T78" fmla="*/ 318 w 551"/>
                <a:gd name="T79" fmla="*/ 484 h 538"/>
                <a:gd name="T80" fmla="*/ 334 w 551"/>
                <a:gd name="T81" fmla="*/ 517 h 538"/>
                <a:gd name="T82" fmla="*/ 375 w 551"/>
                <a:gd name="T83" fmla="*/ 531 h 538"/>
                <a:gd name="T84" fmla="*/ 415 w 551"/>
                <a:gd name="T85" fmla="*/ 511 h 538"/>
                <a:gd name="T86" fmla="*/ 431 w 551"/>
                <a:gd name="T87" fmla="*/ 494 h 538"/>
                <a:gd name="T88" fmla="*/ 429 w 551"/>
                <a:gd name="T89" fmla="*/ 470 h 538"/>
                <a:gd name="T90" fmla="*/ 413 w 551"/>
                <a:gd name="T91" fmla="*/ 438 h 538"/>
                <a:gd name="T92" fmla="*/ 467 w 551"/>
                <a:gd name="T93" fmla="*/ 371 h 538"/>
                <a:gd name="T94" fmla="*/ 502 w 551"/>
                <a:gd name="T95" fmla="*/ 379 h 538"/>
                <a:gd name="T96" fmla="*/ 524 w 551"/>
                <a:gd name="T97" fmla="*/ 375 h 538"/>
                <a:gd name="T98" fmla="*/ 538 w 551"/>
                <a:gd name="T99" fmla="*/ 356 h 538"/>
                <a:gd name="T100" fmla="*/ 548 w 551"/>
                <a:gd name="T101" fmla="*/ 311 h 538"/>
                <a:gd name="T102" fmla="*/ 525 w 551"/>
                <a:gd name="T103" fmla="*/ 275 h 538"/>
                <a:gd name="T104" fmla="*/ 358 w 551"/>
                <a:gd name="T105" fmla="*/ 271 h 538"/>
                <a:gd name="T106" fmla="*/ 275 w 551"/>
                <a:gd name="T107" fmla="*/ 355 h 538"/>
                <a:gd name="T108" fmla="*/ 191 w 551"/>
                <a:gd name="T109" fmla="*/ 271 h 538"/>
                <a:gd name="T110" fmla="*/ 275 w 551"/>
                <a:gd name="T111" fmla="*/ 188 h 538"/>
                <a:gd name="T112" fmla="*/ 358 w 551"/>
                <a:gd name="T113" fmla="*/ 271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51" h="538">
                  <a:moveTo>
                    <a:pt x="525" y="275"/>
                  </a:moveTo>
                  <a:cubicBezTo>
                    <a:pt x="491" y="268"/>
                    <a:pt x="491" y="268"/>
                    <a:pt x="491" y="268"/>
                  </a:cubicBezTo>
                  <a:cubicBezTo>
                    <a:pt x="491" y="238"/>
                    <a:pt x="485" y="209"/>
                    <a:pt x="472" y="182"/>
                  </a:cubicBezTo>
                  <a:cubicBezTo>
                    <a:pt x="498" y="162"/>
                    <a:pt x="498" y="162"/>
                    <a:pt x="498" y="162"/>
                  </a:cubicBezTo>
                  <a:cubicBezTo>
                    <a:pt x="504" y="157"/>
                    <a:pt x="508" y="149"/>
                    <a:pt x="509" y="141"/>
                  </a:cubicBezTo>
                  <a:cubicBezTo>
                    <a:pt x="510" y="133"/>
                    <a:pt x="507" y="125"/>
                    <a:pt x="502" y="119"/>
                  </a:cubicBezTo>
                  <a:cubicBezTo>
                    <a:pt x="474" y="84"/>
                    <a:pt x="474" y="84"/>
                    <a:pt x="474" y="84"/>
                  </a:cubicBezTo>
                  <a:cubicBezTo>
                    <a:pt x="463" y="71"/>
                    <a:pt x="444" y="69"/>
                    <a:pt x="431" y="79"/>
                  </a:cubicBezTo>
                  <a:cubicBezTo>
                    <a:pt x="407" y="99"/>
                    <a:pt x="407" y="99"/>
                    <a:pt x="407" y="99"/>
                  </a:cubicBezTo>
                  <a:cubicBezTo>
                    <a:pt x="383" y="81"/>
                    <a:pt x="356" y="68"/>
                    <a:pt x="328" y="61"/>
                  </a:cubicBezTo>
                  <a:cubicBezTo>
                    <a:pt x="328" y="30"/>
                    <a:pt x="328" y="30"/>
                    <a:pt x="328" y="30"/>
                  </a:cubicBezTo>
                  <a:cubicBezTo>
                    <a:pt x="328" y="13"/>
                    <a:pt x="314" y="0"/>
                    <a:pt x="297" y="0"/>
                  </a:cubicBezTo>
                  <a:cubicBezTo>
                    <a:pt x="252" y="0"/>
                    <a:pt x="252" y="0"/>
                    <a:pt x="252" y="0"/>
                  </a:cubicBezTo>
                  <a:cubicBezTo>
                    <a:pt x="235" y="0"/>
                    <a:pt x="222" y="13"/>
                    <a:pt x="222" y="30"/>
                  </a:cubicBezTo>
                  <a:cubicBezTo>
                    <a:pt x="222" y="61"/>
                    <a:pt x="222" y="61"/>
                    <a:pt x="222" y="61"/>
                  </a:cubicBezTo>
                  <a:cubicBezTo>
                    <a:pt x="192" y="68"/>
                    <a:pt x="165" y="82"/>
                    <a:pt x="141" y="100"/>
                  </a:cubicBezTo>
                  <a:cubicBezTo>
                    <a:pt x="141" y="100"/>
                    <a:pt x="141" y="100"/>
                    <a:pt x="141" y="100"/>
                  </a:cubicBezTo>
                  <a:cubicBezTo>
                    <a:pt x="117" y="81"/>
                    <a:pt x="117" y="81"/>
                    <a:pt x="117" y="81"/>
                  </a:cubicBezTo>
                  <a:cubicBezTo>
                    <a:pt x="110" y="76"/>
                    <a:pt x="102" y="73"/>
                    <a:pt x="94" y="74"/>
                  </a:cubicBezTo>
                  <a:cubicBezTo>
                    <a:pt x="86" y="75"/>
                    <a:pt x="79" y="79"/>
                    <a:pt x="74" y="86"/>
                  </a:cubicBezTo>
                  <a:cubicBezTo>
                    <a:pt x="46" y="121"/>
                    <a:pt x="46" y="121"/>
                    <a:pt x="46" y="121"/>
                  </a:cubicBezTo>
                  <a:cubicBezTo>
                    <a:pt x="35" y="134"/>
                    <a:pt x="37" y="153"/>
                    <a:pt x="51" y="164"/>
                  </a:cubicBezTo>
                  <a:cubicBezTo>
                    <a:pt x="76" y="184"/>
                    <a:pt x="76" y="184"/>
                    <a:pt x="76" y="184"/>
                  </a:cubicBezTo>
                  <a:cubicBezTo>
                    <a:pt x="64" y="211"/>
                    <a:pt x="58" y="240"/>
                    <a:pt x="58" y="270"/>
                  </a:cubicBezTo>
                  <a:cubicBezTo>
                    <a:pt x="25" y="277"/>
                    <a:pt x="25" y="277"/>
                    <a:pt x="25" y="277"/>
                  </a:cubicBezTo>
                  <a:cubicBezTo>
                    <a:pt x="17" y="279"/>
                    <a:pt x="10" y="284"/>
                    <a:pt x="6" y="291"/>
                  </a:cubicBezTo>
                  <a:cubicBezTo>
                    <a:pt x="2" y="298"/>
                    <a:pt x="0" y="306"/>
                    <a:pt x="2" y="314"/>
                  </a:cubicBezTo>
                  <a:cubicBezTo>
                    <a:pt x="12" y="358"/>
                    <a:pt x="12" y="358"/>
                    <a:pt x="12" y="358"/>
                  </a:cubicBezTo>
                  <a:cubicBezTo>
                    <a:pt x="16" y="374"/>
                    <a:pt x="32" y="385"/>
                    <a:pt x="49" y="381"/>
                  </a:cubicBezTo>
                  <a:cubicBezTo>
                    <a:pt x="83" y="373"/>
                    <a:pt x="83" y="373"/>
                    <a:pt x="83" y="373"/>
                  </a:cubicBezTo>
                  <a:cubicBezTo>
                    <a:pt x="97" y="398"/>
                    <a:pt x="115" y="421"/>
                    <a:pt x="137" y="439"/>
                  </a:cubicBezTo>
                  <a:cubicBezTo>
                    <a:pt x="137" y="439"/>
                    <a:pt x="137" y="439"/>
                    <a:pt x="137" y="439"/>
                  </a:cubicBezTo>
                  <a:cubicBezTo>
                    <a:pt x="122" y="472"/>
                    <a:pt x="122" y="472"/>
                    <a:pt x="122" y="472"/>
                  </a:cubicBezTo>
                  <a:cubicBezTo>
                    <a:pt x="118" y="479"/>
                    <a:pt x="118" y="487"/>
                    <a:pt x="120" y="495"/>
                  </a:cubicBezTo>
                  <a:cubicBezTo>
                    <a:pt x="123" y="503"/>
                    <a:pt x="129" y="509"/>
                    <a:pt x="136" y="512"/>
                  </a:cubicBezTo>
                  <a:cubicBezTo>
                    <a:pt x="177" y="532"/>
                    <a:pt x="177" y="532"/>
                    <a:pt x="177" y="532"/>
                  </a:cubicBezTo>
                  <a:cubicBezTo>
                    <a:pt x="181" y="534"/>
                    <a:pt x="186" y="535"/>
                    <a:pt x="190" y="535"/>
                  </a:cubicBezTo>
                  <a:cubicBezTo>
                    <a:pt x="201" y="535"/>
                    <a:pt x="212" y="528"/>
                    <a:pt x="217" y="518"/>
                  </a:cubicBezTo>
                  <a:cubicBezTo>
                    <a:pt x="233" y="484"/>
                    <a:pt x="233" y="484"/>
                    <a:pt x="233" y="484"/>
                  </a:cubicBezTo>
                  <a:cubicBezTo>
                    <a:pt x="261" y="489"/>
                    <a:pt x="290" y="489"/>
                    <a:pt x="318" y="484"/>
                  </a:cubicBezTo>
                  <a:cubicBezTo>
                    <a:pt x="334" y="517"/>
                    <a:pt x="334" y="517"/>
                    <a:pt x="334" y="517"/>
                  </a:cubicBezTo>
                  <a:cubicBezTo>
                    <a:pt x="341" y="532"/>
                    <a:pt x="360" y="538"/>
                    <a:pt x="375" y="531"/>
                  </a:cubicBezTo>
                  <a:cubicBezTo>
                    <a:pt x="415" y="511"/>
                    <a:pt x="415" y="511"/>
                    <a:pt x="415" y="511"/>
                  </a:cubicBezTo>
                  <a:cubicBezTo>
                    <a:pt x="423" y="507"/>
                    <a:pt x="428" y="501"/>
                    <a:pt x="431" y="494"/>
                  </a:cubicBezTo>
                  <a:cubicBezTo>
                    <a:pt x="433" y="486"/>
                    <a:pt x="433" y="478"/>
                    <a:pt x="429" y="470"/>
                  </a:cubicBezTo>
                  <a:cubicBezTo>
                    <a:pt x="413" y="438"/>
                    <a:pt x="413" y="438"/>
                    <a:pt x="413" y="438"/>
                  </a:cubicBezTo>
                  <a:cubicBezTo>
                    <a:pt x="436" y="419"/>
                    <a:pt x="454" y="397"/>
                    <a:pt x="467" y="371"/>
                  </a:cubicBezTo>
                  <a:cubicBezTo>
                    <a:pt x="502" y="379"/>
                    <a:pt x="502" y="379"/>
                    <a:pt x="502" y="379"/>
                  </a:cubicBezTo>
                  <a:cubicBezTo>
                    <a:pt x="509" y="381"/>
                    <a:pt x="518" y="379"/>
                    <a:pt x="524" y="375"/>
                  </a:cubicBezTo>
                  <a:cubicBezTo>
                    <a:pt x="531" y="371"/>
                    <a:pt x="536" y="364"/>
                    <a:pt x="538" y="356"/>
                  </a:cubicBezTo>
                  <a:cubicBezTo>
                    <a:pt x="548" y="311"/>
                    <a:pt x="548" y="311"/>
                    <a:pt x="548" y="311"/>
                  </a:cubicBezTo>
                  <a:cubicBezTo>
                    <a:pt x="551" y="295"/>
                    <a:pt x="541" y="279"/>
                    <a:pt x="525" y="275"/>
                  </a:cubicBezTo>
                  <a:close/>
                  <a:moveTo>
                    <a:pt x="358" y="271"/>
                  </a:moveTo>
                  <a:cubicBezTo>
                    <a:pt x="358" y="317"/>
                    <a:pt x="321" y="355"/>
                    <a:pt x="275" y="355"/>
                  </a:cubicBezTo>
                  <a:cubicBezTo>
                    <a:pt x="229" y="355"/>
                    <a:pt x="191" y="317"/>
                    <a:pt x="191" y="271"/>
                  </a:cubicBezTo>
                  <a:cubicBezTo>
                    <a:pt x="191" y="225"/>
                    <a:pt x="229" y="188"/>
                    <a:pt x="275" y="188"/>
                  </a:cubicBezTo>
                  <a:cubicBezTo>
                    <a:pt x="321" y="188"/>
                    <a:pt x="358" y="225"/>
                    <a:pt x="358" y="271"/>
                  </a:cubicBezTo>
                  <a:close/>
                </a:path>
              </a:pathLst>
            </a:custGeom>
            <a:grpFill/>
            <a:ln w="12700" cap="flat" cmpd="sng" algn="ctr">
              <a:noFill/>
              <a:prstDash val="solid"/>
              <a:miter lim="800000"/>
            </a:ln>
            <a:effectLst/>
          </p:spPr>
          <p:txBody>
            <a:bodyPr rtlCol="0" anchor="ctr"/>
            <a:lstStyle/>
            <a:p>
              <a:pPr algn="ctr"/>
              <a:endParaRPr lang="en-US">
                <a:solidFill>
                  <a:sysClr val="window" lastClr="FFFFFF"/>
                </a:solidFill>
                <a:cs typeface="+mn-ea"/>
                <a:sym typeface="+mn-lt"/>
              </a:endParaRPr>
            </a:p>
          </p:txBody>
        </p:sp>
        <p:sp>
          <p:nvSpPr>
            <p:cNvPr id="17" name="Freeform 12"/>
            <p:cNvSpPr>
              <a:spLocks noEditPoints="1"/>
            </p:cNvSpPr>
            <p:nvPr/>
          </p:nvSpPr>
          <p:spPr bwMode="auto">
            <a:xfrm>
              <a:off x="4463010" y="2867391"/>
              <a:ext cx="2414617" cy="2359450"/>
            </a:xfrm>
            <a:custGeom>
              <a:avLst/>
              <a:gdLst>
                <a:gd name="T0" fmla="*/ 1229 w 1292"/>
                <a:gd name="T1" fmla="*/ 646 h 1262"/>
                <a:gd name="T2" fmla="*/ 1151 w 1292"/>
                <a:gd name="T3" fmla="*/ 628 h 1262"/>
                <a:gd name="T4" fmla="*/ 1107 w 1292"/>
                <a:gd name="T5" fmla="*/ 428 h 1262"/>
                <a:gd name="T6" fmla="*/ 1166 w 1292"/>
                <a:gd name="T7" fmla="*/ 380 h 1262"/>
                <a:gd name="T8" fmla="*/ 1192 w 1292"/>
                <a:gd name="T9" fmla="*/ 332 h 1262"/>
                <a:gd name="T10" fmla="*/ 1177 w 1292"/>
                <a:gd name="T11" fmla="*/ 280 h 1262"/>
                <a:gd name="T12" fmla="*/ 1110 w 1292"/>
                <a:gd name="T13" fmla="*/ 197 h 1262"/>
                <a:gd name="T14" fmla="*/ 1010 w 1292"/>
                <a:gd name="T15" fmla="*/ 186 h 1262"/>
                <a:gd name="T16" fmla="*/ 952 w 1292"/>
                <a:gd name="T17" fmla="*/ 233 h 1262"/>
                <a:gd name="T18" fmla="*/ 768 w 1292"/>
                <a:gd name="T19" fmla="*/ 144 h 1262"/>
                <a:gd name="T20" fmla="*/ 768 w 1292"/>
                <a:gd name="T21" fmla="*/ 71 h 1262"/>
                <a:gd name="T22" fmla="*/ 697 w 1292"/>
                <a:gd name="T23" fmla="*/ 0 h 1262"/>
                <a:gd name="T24" fmla="*/ 590 w 1292"/>
                <a:gd name="T25" fmla="*/ 0 h 1262"/>
                <a:gd name="T26" fmla="*/ 519 w 1292"/>
                <a:gd name="T27" fmla="*/ 71 h 1262"/>
                <a:gd name="T28" fmla="*/ 519 w 1292"/>
                <a:gd name="T29" fmla="*/ 144 h 1262"/>
                <a:gd name="T30" fmla="*/ 331 w 1292"/>
                <a:gd name="T31" fmla="*/ 236 h 1262"/>
                <a:gd name="T32" fmla="*/ 331 w 1292"/>
                <a:gd name="T33" fmla="*/ 236 h 1262"/>
                <a:gd name="T34" fmla="*/ 273 w 1292"/>
                <a:gd name="T35" fmla="*/ 190 h 1262"/>
                <a:gd name="T36" fmla="*/ 221 w 1292"/>
                <a:gd name="T37" fmla="*/ 175 h 1262"/>
                <a:gd name="T38" fmla="*/ 173 w 1292"/>
                <a:gd name="T39" fmla="*/ 201 h 1262"/>
                <a:gd name="T40" fmla="*/ 107 w 1292"/>
                <a:gd name="T41" fmla="*/ 284 h 1262"/>
                <a:gd name="T42" fmla="*/ 118 w 1292"/>
                <a:gd name="T43" fmla="*/ 384 h 1262"/>
                <a:gd name="T44" fmla="*/ 178 w 1292"/>
                <a:gd name="T45" fmla="*/ 432 h 1262"/>
                <a:gd name="T46" fmla="*/ 136 w 1292"/>
                <a:gd name="T47" fmla="*/ 633 h 1262"/>
                <a:gd name="T48" fmla="*/ 58 w 1292"/>
                <a:gd name="T49" fmla="*/ 651 h 1262"/>
                <a:gd name="T50" fmla="*/ 13 w 1292"/>
                <a:gd name="T51" fmla="*/ 682 h 1262"/>
                <a:gd name="T52" fmla="*/ 5 w 1292"/>
                <a:gd name="T53" fmla="*/ 736 h 1262"/>
                <a:gd name="T54" fmla="*/ 29 w 1292"/>
                <a:gd name="T55" fmla="*/ 840 h 1262"/>
                <a:gd name="T56" fmla="*/ 114 w 1292"/>
                <a:gd name="T57" fmla="*/ 893 h 1262"/>
                <a:gd name="T58" fmla="*/ 195 w 1292"/>
                <a:gd name="T59" fmla="*/ 874 h 1262"/>
                <a:gd name="T60" fmla="*/ 322 w 1292"/>
                <a:gd name="T61" fmla="*/ 1029 h 1262"/>
                <a:gd name="T62" fmla="*/ 322 w 1292"/>
                <a:gd name="T63" fmla="*/ 1029 h 1262"/>
                <a:gd name="T64" fmla="*/ 285 w 1292"/>
                <a:gd name="T65" fmla="*/ 1106 h 1262"/>
                <a:gd name="T66" fmla="*/ 282 w 1292"/>
                <a:gd name="T67" fmla="*/ 1160 h 1262"/>
                <a:gd name="T68" fmla="*/ 318 w 1292"/>
                <a:gd name="T69" fmla="*/ 1201 h 1262"/>
                <a:gd name="T70" fmla="*/ 414 w 1292"/>
                <a:gd name="T71" fmla="*/ 1247 h 1262"/>
                <a:gd name="T72" fmla="*/ 445 w 1292"/>
                <a:gd name="T73" fmla="*/ 1254 h 1262"/>
                <a:gd name="T74" fmla="*/ 509 w 1292"/>
                <a:gd name="T75" fmla="*/ 1213 h 1262"/>
                <a:gd name="T76" fmla="*/ 547 w 1292"/>
                <a:gd name="T77" fmla="*/ 1135 h 1262"/>
                <a:gd name="T78" fmla="*/ 744 w 1292"/>
                <a:gd name="T79" fmla="*/ 1134 h 1262"/>
                <a:gd name="T80" fmla="*/ 782 w 1292"/>
                <a:gd name="T81" fmla="*/ 1212 h 1262"/>
                <a:gd name="T82" fmla="*/ 878 w 1292"/>
                <a:gd name="T83" fmla="*/ 1245 h 1262"/>
                <a:gd name="T84" fmla="*/ 973 w 1292"/>
                <a:gd name="T85" fmla="*/ 1198 h 1262"/>
                <a:gd name="T86" fmla="*/ 1009 w 1292"/>
                <a:gd name="T87" fmla="*/ 1157 h 1262"/>
                <a:gd name="T88" fmla="*/ 1006 w 1292"/>
                <a:gd name="T89" fmla="*/ 1103 h 1262"/>
                <a:gd name="T90" fmla="*/ 969 w 1292"/>
                <a:gd name="T91" fmla="*/ 1026 h 1262"/>
                <a:gd name="T92" fmla="*/ 1094 w 1292"/>
                <a:gd name="T93" fmla="*/ 871 h 1262"/>
                <a:gd name="T94" fmla="*/ 1175 w 1292"/>
                <a:gd name="T95" fmla="*/ 888 h 1262"/>
                <a:gd name="T96" fmla="*/ 1229 w 1292"/>
                <a:gd name="T97" fmla="*/ 879 h 1262"/>
                <a:gd name="T98" fmla="*/ 1260 w 1292"/>
                <a:gd name="T99" fmla="*/ 834 h 1262"/>
                <a:gd name="T100" fmla="*/ 1283 w 1292"/>
                <a:gd name="T101" fmla="*/ 730 h 1262"/>
                <a:gd name="T102" fmla="*/ 1229 w 1292"/>
                <a:gd name="T103" fmla="*/ 646 h 1262"/>
                <a:gd name="T104" fmla="*/ 979 w 1292"/>
                <a:gd name="T105" fmla="*/ 636 h 1262"/>
                <a:gd name="T106" fmla="*/ 644 w 1292"/>
                <a:gd name="T107" fmla="*/ 972 h 1262"/>
                <a:gd name="T108" fmla="*/ 308 w 1292"/>
                <a:gd name="T109" fmla="*/ 636 h 1262"/>
                <a:gd name="T110" fmla="*/ 644 w 1292"/>
                <a:gd name="T111" fmla="*/ 301 h 1262"/>
                <a:gd name="T112" fmla="*/ 979 w 1292"/>
                <a:gd name="T113" fmla="*/ 636 h 1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92" h="1262">
                  <a:moveTo>
                    <a:pt x="1229" y="646"/>
                  </a:moveTo>
                  <a:cubicBezTo>
                    <a:pt x="1151" y="628"/>
                    <a:pt x="1151" y="628"/>
                    <a:pt x="1151" y="628"/>
                  </a:cubicBezTo>
                  <a:cubicBezTo>
                    <a:pt x="1150" y="559"/>
                    <a:pt x="1135" y="491"/>
                    <a:pt x="1107" y="428"/>
                  </a:cubicBezTo>
                  <a:cubicBezTo>
                    <a:pt x="1166" y="380"/>
                    <a:pt x="1166" y="380"/>
                    <a:pt x="1166" y="380"/>
                  </a:cubicBezTo>
                  <a:cubicBezTo>
                    <a:pt x="1181" y="368"/>
                    <a:pt x="1191" y="351"/>
                    <a:pt x="1192" y="332"/>
                  </a:cubicBezTo>
                  <a:cubicBezTo>
                    <a:pt x="1194" y="313"/>
                    <a:pt x="1189" y="294"/>
                    <a:pt x="1177" y="280"/>
                  </a:cubicBezTo>
                  <a:cubicBezTo>
                    <a:pt x="1110" y="197"/>
                    <a:pt x="1110" y="197"/>
                    <a:pt x="1110" y="197"/>
                  </a:cubicBezTo>
                  <a:cubicBezTo>
                    <a:pt x="1085" y="166"/>
                    <a:pt x="1040" y="162"/>
                    <a:pt x="1010" y="186"/>
                  </a:cubicBezTo>
                  <a:cubicBezTo>
                    <a:pt x="952" y="233"/>
                    <a:pt x="952" y="233"/>
                    <a:pt x="952" y="233"/>
                  </a:cubicBezTo>
                  <a:cubicBezTo>
                    <a:pt x="897" y="190"/>
                    <a:pt x="835" y="160"/>
                    <a:pt x="768" y="144"/>
                  </a:cubicBezTo>
                  <a:cubicBezTo>
                    <a:pt x="768" y="71"/>
                    <a:pt x="768" y="71"/>
                    <a:pt x="768" y="71"/>
                  </a:cubicBezTo>
                  <a:cubicBezTo>
                    <a:pt x="768" y="32"/>
                    <a:pt x="736" y="0"/>
                    <a:pt x="697" y="0"/>
                  </a:cubicBezTo>
                  <a:cubicBezTo>
                    <a:pt x="590" y="0"/>
                    <a:pt x="590" y="0"/>
                    <a:pt x="590" y="0"/>
                  </a:cubicBezTo>
                  <a:cubicBezTo>
                    <a:pt x="551" y="0"/>
                    <a:pt x="519" y="32"/>
                    <a:pt x="519" y="71"/>
                  </a:cubicBezTo>
                  <a:cubicBezTo>
                    <a:pt x="519" y="144"/>
                    <a:pt x="519" y="144"/>
                    <a:pt x="519" y="144"/>
                  </a:cubicBezTo>
                  <a:cubicBezTo>
                    <a:pt x="450" y="161"/>
                    <a:pt x="387" y="192"/>
                    <a:pt x="331" y="236"/>
                  </a:cubicBezTo>
                  <a:cubicBezTo>
                    <a:pt x="331" y="236"/>
                    <a:pt x="331" y="236"/>
                    <a:pt x="331" y="236"/>
                  </a:cubicBezTo>
                  <a:cubicBezTo>
                    <a:pt x="273" y="190"/>
                    <a:pt x="273" y="190"/>
                    <a:pt x="273" y="190"/>
                  </a:cubicBezTo>
                  <a:cubicBezTo>
                    <a:pt x="258" y="178"/>
                    <a:pt x="240" y="173"/>
                    <a:pt x="221" y="175"/>
                  </a:cubicBezTo>
                  <a:cubicBezTo>
                    <a:pt x="202" y="177"/>
                    <a:pt x="185" y="186"/>
                    <a:pt x="173" y="201"/>
                  </a:cubicBezTo>
                  <a:cubicBezTo>
                    <a:pt x="107" y="284"/>
                    <a:pt x="107" y="284"/>
                    <a:pt x="107" y="284"/>
                  </a:cubicBezTo>
                  <a:cubicBezTo>
                    <a:pt x="82" y="315"/>
                    <a:pt x="87" y="360"/>
                    <a:pt x="118" y="384"/>
                  </a:cubicBezTo>
                  <a:cubicBezTo>
                    <a:pt x="178" y="432"/>
                    <a:pt x="178" y="432"/>
                    <a:pt x="178" y="432"/>
                  </a:cubicBezTo>
                  <a:cubicBezTo>
                    <a:pt x="150" y="496"/>
                    <a:pt x="136" y="563"/>
                    <a:pt x="136" y="633"/>
                  </a:cubicBezTo>
                  <a:cubicBezTo>
                    <a:pt x="58" y="651"/>
                    <a:pt x="58" y="651"/>
                    <a:pt x="58" y="651"/>
                  </a:cubicBezTo>
                  <a:cubicBezTo>
                    <a:pt x="39" y="655"/>
                    <a:pt x="23" y="666"/>
                    <a:pt x="13" y="682"/>
                  </a:cubicBezTo>
                  <a:cubicBezTo>
                    <a:pt x="3" y="698"/>
                    <a:pt x="0" y="718"/>
                    <a:pt x="5" y="736"/>
                  </a:cubicBezTo>
                  <a:cubicBezTo>
                    <a:pt x="29" y="840"/>
                    <a:pt x="29" y="840"/>
                    <a:pt x="29" y="840"/>
                  </a:cubicBezTo>
                  <a:cubicBezTo>
                    <a:pt x="37" y="878"/>
                    <a:pt x="76" y="902"/>
                    <a:pt x="114" y="893"/>
                  </a:cubicBezTo>
                  <a:cubicBezTo>
                    <a:pt x="195" y="874"/>
                    <a:pt x="195" y="874"/>
                    <a:pt x="195" y="874"/>
                  </a:cubicBezTo>
                  <a:cubicBezTo>
                    <a:pt x="227" y="934"/>
                    <a:pt x="269" y="986"/>
                    <a:pt x="322" y="1029"/>
                  </a:cubicBezTo>
                  <a:cubicBezTo>
                    <a:pt x="322" y="1029"/>
                    <a:pt x="322" y="1029"/>
                    <a:pt x="322" y="1029"/>
                  </a:cubicBezTo>
                  <a:cubicBezTo>
                    <a:pt x="285" y="1106"/>
                    <a:pt x="285" y="1106"/>
                    <a:pt x="285" y="1106"/>
                  </a:cubicBezTo>
                  <a:cubicBezTo>
                    <a:pt x="277" y="1123"/>
                    <a:pt x="276" y="1143"/>
                    <a:pt x="282" y="1160"/>
                  </a:cubicBezTo>
                  <a:cubicBezTo>
                    <a:pt x="288" y="1178"/>
                    <a:pt x="301" y="1193"/>
                    <a:pt x="318" y="1201"/>
                  </a:cubicBezTo>
                  <a:cubicBezTo>
                    <a:pt x="414" y="1247"/>
                    <a:pt x="414" y="1247"/>
                    <a:pt x="414" y="1247"/>
                  </a:cubicBezTo>
                  <a:cubicBezTo>
                    <a:pt x="424" y="1252"/>
                    <a:pt x="435" y="1254"/>
                    <a:pt x="445" y="1254"/>
                  </a:cubicBezTo>
                  <a:cubicBezTo>
                    <a:pt x="472" y="1254"/>
                    <a:pt x="497" y="1239"/>
                    <a:pt x="509" y="1213"/>
                  </a:cubicBezTo>
                  <a:cubicBezTo>
                    <a:pt x="547" y="1135"/>
                    <a:pt x="547" y="1135"/>
                    <a:pt x="547" y="1135"/>
                  </a:cubicBezTo>
                  <a:cubicBezTo>
                    <a:pt x="612" y="1147"/>
                    <a:pt x="680" y="1147"/>
                    <a:pt x="744" y="1134"/>
                  </a:cubicBezTo>
                  <a:cubicBezTo>
                    <a:pt x="782" y="1212"/>
                    <a:pt x="782" y="1212"/>
                    <a:pt x="782" y="1212"/>
                  </a:cubicBezTo>
                  <a:cubicBezTo>
                    <a:pt x="800" y="1247"/>
                    <a:pt x="842" y="1262"/>
                    <a:pt x="878" y="1245"/>
                  </a:cubicBezTo>
                  <a:cubicBezTo>
                    <a:pt x="973" y="1198"/>
                    <a:pt x="973" y="1198"/>
                    <a:pt x="973" y="1198"/>
                  </a:cubicBezTo>
                  <a:cubicBezTo>
                    <a:pt x="990" y="1190"/>
                    <a:pt x="1003" y="1175"/>
                    <a:pt x="1009" y="1157"/>
                  </a:cubicBezTo>
                  <a:cubicBezTo>
                    <a:pt x="1015" y="1139"/>
                    <a:pt x="1014" y="1120"/>
                    <a:pt x="1006" y="1103"/>
                  </a:cubicBezTo>
                  <a:cubicBezTo>
                    <a:pt x="969" y="1026"/>
                    <a:pt x="969" y="1026"/>
                    <a:pt x="969" y="1026"/>
                  </a:cubicBezTo>
                  <a:cubicBezTo>
                    <a:pt x="1020" y="983"/>
                    <a:pt x="1063" y="931"/>
                    <a:pt x="1094" y="871"/>
                  </a:cubicBezTo>
                  <a:cubicBezTo>
                    <a:pt x="1175" y="888"/>
                    <a:pt x="1175" y="888"/>
                    <a:pt x="1175" y="888"/>
                  </a:cubicBezTo>
                  <a:cubicBezTo>
                    <a:pt x="1193" y="893"/>
                    <a:pt x="1213" y="889"/>
                    <a:pt x="1229" y="879"/>
                  </a:cubicBezTo>
                  <a:cubicBezTo>
                    <a:pt x="1245" y="869"/>
                    <a:pt x="1256" y="853"/>
                    <a:pt x="1260" y="834"/>
                  </a:cubicBezTo>
                  <a:cubicBezTo>
                    <a:pt x="1283" y="730"/>
                    <a:pt x="1283" y="730"/>
                    <a:pt x="1283" y="730"/>
                  </a:cubicBezTo>
                  <a:cubicBezTo>
                    <a:pt x="1292" y="692"/>
                    <a:pt x="1267" y="654"/>
                    <a:pt x="1229" y="646"/>
                  </a:cubicBezTo>
                  <a:close/>
                  <a:moveTo>
                    <a:pt x="979" y="636"/>
                  </a:moveTo>
                  <a:cubicBezTo>
                    <a:pt x="979" y="821"/>
                    <a:pt x="829" y="972"/>
                    <a:pt x="644" y="972"/>
                  </a:cubicBezTo>
                  <a:cubicBezTo>
                    <a:pt x="459" y="972"/>
                    <a:pt x="308" y="821"/>
                    <a:pt x="308" y="636"/>
                  </a:cubicBezTo>
                  <a:cubicBezTo>
                    <a:pt x="308" y="451"/>
                    <a:pt x="459" y="301"/>
                    <a:pt x="644" y="301"/>
                  </a:cubicBezTo>
                  <a:cubicBezTo>
                    <a:pt x="829" y="301"/>
                    <a:pt x="979" y="451"/>
                    <a:pt x="979" y="636"/>
                  </a:cubicBezTo>
                  <a:close/>
                </a:path>
              </a:pathLst>
            </a:custGeom>
            <a:grpFill/>
            <a:ln w="12700" cap="flat" cmpd="sng" algn="ctr">
              <a:noFill/>
              <a:prstDash val="solid"/>
              <a:miter lim="800000"/>
            </a:ln>
            <a:effectLst/>
          </p:spPr>
          <p:txBody>
            <a:bodyPr rtlCol="0" anchor="ctr"/>
            <a:lstStyle/>
            <a:p>
              <a:pPr algn="ctr"/>
              <a:endParaRPr lang="en-US">
                <a:solidFill>
                  <a:sysClr val="window" lastClr="FFFFFF"/>
                </a:solidFill>
                <a:cs typeface="+mn-ea"/>
                <a:sym typeface="+mn-lt"/>
              </a:endParaRPr>
            </a:p>
          </p:txBody>
        </p:sp>
        <p:sp>
          <p:nvSpPr>
            <p:cNvPr id="18" name="Freeform 13"/>
            <p:cNvSpPr>
              <a:spLocks noEditPoints="1"/>
            </p:cNvSpPr>
            <p:nvPr/>
          </p:nvSpPr>
          <p:spPr bwMode="auto">
            <a:xfrm>
              <a:off x="7546703" y="3114935"/>
              <a:ext cx="895403" cy="872770"/>
            </a:xfrm>
            <a:custGeom>
              <a:avLst/>
              <a:gdLst>
                <a:gd name="T0" fmla="*/ 455 w 479"/>
                <a:gd name="T1" fmla="*/ 239 h 467"/>
                <a:gd name="T2" fmla="*/ 427 w 479"/>
                <a:gd name="T3" fmla="*/ 232 h 467"/>
                <a:gd name="T4" fmla="*/ 410 w 479"/>
                <a:gd name="T5" fmla="*/ 158 h 467"/>
                <a:gd name="T6" fmla="*/ 432 w 479"/>
                <a:gd name="T7" fmla="*/ 140 h 467"/>
                <a:gd name="T8" fmla="*/ 442 w 479"/>
                <a:gd name="T9" fmla="*/ 123 h 467"/>
                <a:gd name="T10" fmla="*/ 436 w 479"/>
                <a:gd name="T11" fmla="*/ 103 h 467"/>
                <a:gd name="T12" fmla="*/ 411 w 479"/>
                <a:gd name="T13" fmla="*/ 73 h 467"/>
                <a:gd name="T14" fmla="*/ 374 w 479"/>
                <a:gd name="T15" fmla="*/ 69 h 467"/>
                <a:gd name="T16" fmla="*/ 353 w 479"/>
                <a:gd name="T17" fmla="*/ 86 h 467"/>
                <a:gd name="T18" fmla="*/ 285 w 479"/>
                <a:gd name="T19" fmla="*/ 53 h 467"/>
                <a:gd name="T20" fmla="*/ 285 w 479"/>
                <a:gd name="T21" fmla="*/ 26 h 467"/>
                <a:gd name="T22" fmla="*/ 258 w 479"/>
                <a:gd name="T23" fmla="*/ 0 h 467"/>
                <a:gd name="T24" fmla="*/ 219 w 479"/>
                <a:gd name="T25" fmla="*/ 0 h 467"/>
                <a:gd name="T26" fmla="*/ 192 w 479"/>
                <a:gd name="T27" fmla="*/ 26 h 467"/>
                <a:gd name="T28" fmla="*/ 192 w 479"/>
                <a:gd name="T29" fmla="*/ 53 h 467"/>
                <a:gd name="T30" fmla="*/ 123 w 479"/>
                <a:gd name="T31" fmla="*/ 87 h 467"/>
                <a:gd name="T32" fmla="*/ 123 w 479"/>
                <a:gd name="T33" fmla="*/ 87 h 467"/>
                <a:gd name="T34" fmla="*/ 101 w 479"/>
                <a:gd name="T35" fmla="*/ 70 h 467"/>
                <a:gd name="T36" fmla="*/ 82 w 479"/>
                <a:gd name="T37" fmla="*/ 64 h 467"/>
                <a:gd name="T38" fmla="*/ 64 w 479"/>
                <a:gd name="T39" fmla="*/ 74 h 467"/>
                <a:gd name="T40" fmla="*/ 40 w 479"/>
                <a:gd name="T41" fmla="*/ 105 h 467"/>
                <a:gd name="T42" fmla="*/ 44 w 479"/>
                <a:gd name="T43" fmla="*/ 142 h 467"/>
                <a:gd name="T44" fmla="*/ 66 w 479"/>
                <a:gd name="T45" fmla="*/ 160 h 467"/>
                <a:gd name="T46" fmla="*/ 50 w 479"/>
                <a:gd name="T47" fmla="*/ 234 h 467"/>
                <a:gd name="T48" fmla="*/ 22 w 479"/>
                <a:gd name="T49" fmla="*/ 241 h 467"/>
                <a:gd name="T50" fmla="*/ 5 w 479"/>
                <a:gd name="T51" fmla="*/ 252 h 467"/>
                <a:gd name="T52" fmla="*/ 2 w 479"/>
                <a:gd name="T53" fmla="*/ 272 h 467"/>
                <a:gd name="T54" fmla="*/ 11 w 479"/>
                <a:gd name="T55" fmla="*/ 311 h 467"/>
                <a:gd name="T56" fmla="*/ 42 w 479"/>
                <a:gd name="T57" fmla="*/ 331 h 467"/>
                <a:gd name="T58" fmla="*/ 72 w 479"/>
                <a:gd name="T59" fmla="*/ 324 h 467"/>
                <a:gd name="T60" fmla="*/ 119 w 479"/>
                <a:gd name="T61" fmla="*/ 381 h 467"/>
                <a:gd name="T62" fmla="*/ 119 w 479"/>
                <a:gd name="T63" fmla="*/ 381 h 467"/>
                <a:gd name="T64" fmla="*/ 106 w 479"/>
                <a:gd name="T65" fmla="*/ 409 h 467"/>
                <a:gd name="T66" fmla="*/ 105 w 479"/>
                <a:gd name="T67" fmla="*/ 430 h 467"/>
                <a:gd name="T68" fmla="*/ 118 w 479"/>
                <a:gd name="T69" fmla="*/ 445 h 467"/>
                <a:gd name="T70" fmla="*/ 154 w 479"/>
                <a:gd name="T71" fmla="*/ 462 h 467"/>
                <a:gd name="T72" fmla="*/ 165 w 479"/>
                <a:gd name="T73" fmla="*/ 464 h 467"/>
                <a:gd name="T74" fmla="*/ 189 w 479"/>
                <a:gd name="T75" fmla="*/ 449 h 467"/>
                <a:gd name="T76" fmla="*/ 203 w 479"/>
                <a:gd name="T77" fmla="*/ 420 h 467"/>
                <a:gd name="T78" fmla="*/ 276 w 479"/>
                <a:gd name="T79" fmla="*/ 420 h 467"/>
                <a:gd name="T80" fmla="*/ 290 w 479"/>
                <a:gd name="T81" fmla="*/ 449 h 467"/>
                <a:gd name="T82" fmla="*/ 325 w 479"/>
                <a:gd name="T83" fmla="*/ 461 h 467"/>
                <a:gd name="T84" fmla="*/ 361 w 479"/>
                <a:gd name="T85" fmla="*/ 443 h 467"/>
                <a:gd name="T86" fmla="*/ 374 w 479"/>
                <a:gd name="T87" fmla="*/ 428 h 467"/>
                <a:gd name="T88" fmla="*/ 373 w 479"/>
                <a:gd name="T89" fmla="*/ 408 h 467"/>
                <a:gd name="T90" fmla="*/ 359 w 479"/>
                <a:gd name="T91" fmla="*/ 380 h 467"/>
                <a:gd name="T92" fmla="*/ 405 w 479"/>
                <a:gd name="T93" fmla="*/ 322 h 467"/>
                <a:gd name="T94" fmla="*/ 435 w 479"/>
                <a:gd name="T95" fmla="*/ 329 h 467"/>
                <a:gd name="T96" fmla="*/ 455 w 479"/>
                <a:gd name="T97" fmla="*/ 325 h 467"/>
                <a:gd name="T98" fmla="*/ 467 w 479"/>
                <a:gd name="T99" fmla="*/ 309 h 467"/>
                <a:gd name="T100" fmla="*/ 475 w 479"/>
                <a:gd name="T101" fmla="*/ 270 h 467"/>
                <a:gd name="T102" fmla="*/ 455 w 479"/>
                <a:gd name="T103" fmla="*/ 239 h 467"/>
                <a:gd name="T104" fmla="*/ 363 w 479"/>
                <a:gd name="T105" fmla="*/ 235 h 467"/>
                <a:gd name="T106" fmla="*/ 239 w 479"/>
                <a:gd name="T107" fmla="*/ 360 h 467"/>
                <a:gd name="T108" fmla="*/ 114 w 479"/>
                <a:gd name="T109" fmla="*/ 235 h 467"/>
                <a:gd name="T110" fmla="*/ 239 w 479"/>
                <a:gd name="T111" fmla="*/ 111 h 467"/>
                <a:gd name="T112" fmla="*/ 363 w 479"/>
                <a:gd name="T113" fmla="*/ 235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79" h="467">
                  <a:moveTo>
                    <a:pt x="455" y="239"/>
                  </a:moveTo>
                  <a:cubicBezTo>
                    <a:pt x="427" y="232"/>
                    <a:pt x="427" y="232"/>
                    <a:pt x="427" y="232"/>
                  </a:cubicBezTo>
                  <a:cubicBezTo>
                    <a:pt x="426" y="207"/>
                    <a:pt x="421" y="182"/>
                    <a:pt x="410" y="158"/>
                  </a:cubicBezTo>
                  <a:cubicBezTo>
                    <a:pt x="432" y="140"/>
                    <a:pt x="432" y="140"/>
                    <a:pt x="432" y="140"/>
                  </a:cubicBezTo>
                  <a:cubicBezTo>
                    <a:pt x="438" y="136"/>
                    <a:pt x="441" y="130"/>
                    <a:pt x="442" y="123"/>
                  </a:cubicBezTo>
                  <a:cubicBezTo>
                    <a:pt x="443" y="116"/>
                    <a:pt x="441" y="109"/>
                    <a:pt x="436" y="103"/>
                  </a:cubicBezTo>
                  <a:cubicBezTo>
                    <a:pt x="411" y="73"/>
                    <a:pt x="411" y="73"/>
                    <a:pt x="411" y="73"/>
                  </a:cubicBezTo>
                  <a:cubicBezTo>
                    <a:pt x="402" y="61"/>
                    <a:pt x="386" y="60"/>
                    <a:pt x="374" y="69"/>
                  </a:cubicBezTo>
                  <a:cubicBezTo>
                    <a:pt x="353" y="86"/>
                    <a:pt x="353" y="86"/>
                    <a:pt x="353" y="86"/>
                  </a:cubicBezTo>
                  <a:cubicBezTo>
                    <a:pt x="333" y="70"/>
                    <a:pt x="310" y="59"/>
                    <a:pt x="285" y="53"/>
                  </a:cubicBezTo>
                  <a:cubicBezTo>
                    <a:pt x="285" y="26"/>
                    <a:pt x="285" y="26"/>
                    <a:pt x="285" y="26"/>
                  </a:cubicBezTo>
                  <a:cubicBezTo>
                    <a:pt x="285" y="11"/>
                    <a:pt x="273" y="0"/>
                    <a:pt x="258" y="0"/>
                  </a:cubicBezTo>
                  <a:cubicBezTo>
                    <a:pt x="219" y="0"/>
                    <a:pt x="219" y="0"/>
                    <a:pt x="219" y="0"/>
                  </a:cubicBezTo>
                  <a:cubicBezTo>
                    <a:pt x="204" y="0"/>
                    <a:pt x="192" y="11"/>
                    <a:pt x="192" y="26"/>
                  </a:cubicBezTo>
                  <a:cubicBezTo>
                    <a:pt x="192" y="53"/>
                    <a:pt x="192" y="53"/>
                    <a:pt x="192" y="53"/>
                  </a:cubicBezTo>
                  <a:cubicBezTo>
                    <a:pt x="167" y="59"/>
                    <a:pt x="144" y="71"/>
                    <a:pt x="123" y="87"/>
                  </a:cubicBezTo>
                  <a:cubicBezTo>
                    <a:pt x="123" y="87"/>
                    <a:pt x="123" y="87"/>
                    <a:pt x="123" y="87"/>
                  </a:cubicBezTo>
                  <a:cubicBezTo>
                    <a:pt x="101" y="70"/>
                    <a:pt x="101" y="70"/>
                    <a:pt x="101" y="70"/>
                  </a:cubicBezTo>
                  <a:cubicBezTo>
                    <a:pt x="96" y="66"/>
                    <a:pt x="89" y="64"/>
                    <a:pt x="82" y="64"/>
                  </a:cubicBezTo>
                  <a:cubicBezTo>
                    <a:pt x="75" y="65"/>
                    <a:pt x="69" y="69"/>
                    <a:pt x="64" y="74"/>
                  </a:cubicBezTo>
                  <a:cubicBezTo>
                    <a:pt x="40" y="105"/>
                    <a:pt x="40" y="105"/>
                    <a:pt x="40" y="105"/>
                  </a:cubicBezTo>
                  <a:cubicBezTo>
                    <a:pt x="31" y="116"/>
                    <a:pt x="33" y="133"/>
                    <a:pt x="44" y="142"/>
                  </a:cubicBezTo>
                  <a:cubicBezTo>
                    <a:pt x="66" y="160"/>
                    <a:pt x="66" y="160"/>
                    <a:pt x="66" y="160"/>
                  </a:cubicBezTo>
                  <a:cubicBezTo>
                    <a:pt x="56" y="183"/>
                    <a:pt x="51" y="208"/>
                    <a:pt x="50" y="234"/>
                  </a:cubicBezTo>
                  <a:cubicBezTo>
                    <a:pt x="22" y="241"/>
                    <a:pt x="22" y="241"/>
                    <a:pt x="22" y="241"/>
                  </a:cubicBezTo>
                  <a:cubicBezTo>
                    <a:pt x="15" y="242"/>
                    <a:pt x="9" y="246"/>
                    <a:pt x="5" y="252"/>
                  </a:cubicBezTo>
                  <a:cubicBezTo>
                    <a:pt x="2" y="258"/>
                    <a:pt x="0" y="266"/>
                    <a:pt x="2" y="272"/>
                  </a:cubicBezTo>
                  <a:cubicBezTo>
                    <a:pt x="11" y="311"/>
                    <a:pt x="11" y="311"/>
                    <a:pt x="11" y="311"/>
                  </a:cubicBezTo>
                  <a:cubicBezTo>
                    <a:pt x="14" y="325"/>
                    <a:pt x="28" y="334"/>
                    <a:pt x="42" y="331"/>
                  </a:cubicBezTo>
                  <a:cubicBezTo>
                    <a:pt x="72" y="324"/>
                    <a:pt x="72" y="324"/>
                    <a:pt x="72" y="324"/>
                  </a:cubicBezTo>
                  <a:cubicBezTo>
                    <a:pt x="84" y="346"/>
                    <a:pt x="100" y="365"/>
                    <a:pt x="119" y="381"/>
                  </a:cubicBezTo>
                  <a:cubicBezTo>
                    <a:pt x="119" y="381"/>
                    <a:pt x="119" y="381"/>
                    <a:pt x="119" y="381"/>
                  </a:cubicBezTo>
                  <a:cubicBezTo>
                    <a:pt x="106" y="409"/>
                    <a:pt x="106" y="409"/>
                    <a:pt x="106" y="409"/>
                  </a:cubicBezTo>
                  <a:cubicBezTo>
                    <a:pt x="103" y="416"/>
                    <a:pt x="102" y="423"/>
                    <a:pt x="105" y="430"/>
                  </a:cubicBezTo>
                  <a:cubicBezTo>
                    <a:pt x="107" y="436"/>
                    <a:pt x="112" y="442"/>
                    <a:pt x="118" y="445"/>
                  </a:cubicBezTo>
                  <a:cubicBezTo>
                    <a:pt x="154" y="462"/>
                    <a:pt x="154" y="462"/>
                    <a:pt x="154" y="462"/>
                  </a:cubicBezTo>
                  <a:cubicBezTo>
                    <a:pt x="157" y="463"/>
                    <a:pt x="161" y="464"/>
                    <a:pt x="165" y="464"/>
                  </a:cubicBezTo>
                  <a:cubicBezTo>
                    <a:pt x="175" y="464"/>
                    <a:pt x="184" y="459"/>
                    <a:pt x="189" y="449"/>
                  </a:cubicBezTo>
                  <a:cubicBezTo>
                    <a:pt x="203" y="420"/>
                    <a:pt x="203" y="420"/>
                    <a:pt x="203" y="420"/>
                  </a:cubicBezTo>
                  <a:cubicBezTo>
                    <a:pt x="227" y="425"/>
                    <a:pt x="252" y="425"/>
                    <a:pt x="276" y="420"/>
                  </a:cubicBezTo>
                  <a:cubicBezTo>
                    <a:pt x="290" y="449"/>
                    <a:pt x="290" y="449"/>
                    <a:pt x="290" y="449"/>
                  </a:cubicBezTo>
                  <a:cubicBezTo>
                    <a:pt x="296" y="462"/>
                    <a:pt x="312" y="467"/>
                    <a:pt x="325" y="461"/>
                  </a:cubicBezTo>
                  <a:cubicBezTo>
                    <a:pt x="361" y="443"/>
                    <a:pt x="361" y="443"/>
                    <a:pt x="361" y="443"/>
                  </a:cubicBezTo>
                  <a:cubicBezTo>
                    <a:pt x="367" y="440"/>
                    <a:pt x="372" y="435"/>
                    <a:pt x="374" y="428"/>
                  </a:cubicBezTo>
                  <a:cubicBezTo>
                    <a:pt x="376" y="422"/>
                    <a:pt x="376" y="414"/>
                    <a:pt x="373" y="408"/>
                  </a:cubicBezTo>
                  <a:cubicBezTo>
                    <a:pt x="359" y="380"/>
                    <a:pt x="359" y="380"/>
                    <a:pt x="359" y="380"/>
                  </a:cubicBezTo>
                  <a:cubicBezTo>
                    <a:pt x="378" y="364"/>
                    <a:pt x="394" y="344"/>
                    <a:pt x="405" y="322"/>
                  </a:cubicBezTo>
                  <a:cubicBezTo>
                    <a:pt x="435" y="329"/>
                    <a:pt x="435" y="329"/>
                    <a:pt x="435" y="329"/>
                  </a:cubicBezTo>
                  <a:cubicBezTo>
                    <a:pt x="442" y="330"/>
                    <a:pt x="449" y="329"/>
                    <a:pt x="455" y="325"/>
                  </a:cubicBezTo>
                  <a:cubicBezTo>
                    <a:pt x="461" y="322"/>
                    <a:pt x="465" y="316"/>
                    <a:pt x="467" y="309"/>
                  </a:cubicBezTo>
                  <a:cubicBezTo>
                    <a:pt x="475" y="270"/>
                    <a:pt x="475" y="270"/>
                    <a:pt x="475" y="270"/>
                  </a:cubicBezTo>
                  <a:cubicBezTo>
                    <a:pt x="479" y="256"/>
                    <a:pt x="470" y="242"/>
                    <a:pt x="455" y="239"/>
                  </a:cubicBezTo>
                  <a:close/>
                  <a:moveTo>
                    <a:pt x="363" y="235"/>
                  </a:moveTo>
                  <a:cubicBezTo>
                    <a:pt x="363" y="304"/>
                    <a:pt x="307" y="360"/>
                    <a:pt x="239" y="360"/>
                  </a:cubicBezTo>
                  <a:cubicBezTo>
                    <a:pt x="170" y="360"/>
                    <a:pt x="114" y="304"/>
                    <a:pt x="114" y="235"/>
                  </a:cubicBezTo>
                  <a:cubicBezTo>
                    <a:pt x="114" y="167"/>
                    <a:pt x="170" y="111"/>
                    <a:pt x="239" y="111"/>
                  </a:cubicBezTo>
                  <a:cubicBezTo>
                    <a:pt x="307" y="111"/>
                    <a:pt x="363" y="167"/>
                    <a:pt x="363" y="235"/>
                  </a:cubicBezTo>
                  <a:close/>
                </a:path>
              </a:pathLst>
            </a:custGeom>
            <a:grpFill/>
            <a:ln>
              <a:noFill/>
            </a:ln>
            <a:effectLst/>
            <a:scene3d>
              <a:camera prst="orthographicFront"/>
              <a:lightRig rig="threePt" dir="t"/>
            </a:scene3d>
            <a:sp3d prstMaterial="softEdge">
              <a:bevelT w="38100" h="6350"/>
            </a:sp3d>
          </p:spPr>
          <p:txBody>
            <a:bodyPr vert="horz" wrap="square" lIns="91440" tIns="45720" rIns="91440" bIns="45720" numCol="1" anchor="t" anchorCtr="0" compatLnSpc="1">
              <a:noAutofit/>
            </a:bodyPr>
            <a:lstStyle/>
            <a:p>
              <a:endParaRPr lang="en-US">
                <a:solidFill>
                  <a:prstClr val="black"/>
                </a:solidFill>
                <a:cs typeface="+mn-ea"/>
                <a:sym typeface="+mn-lt"/>
              </a:endParaRPr>
            </a:p>
          </p:txBody>
        </p:sp>
        <p:sp>
          <p:nvSpPr>
            <p:cNvPr id="19" name="Freeform 14"/>
            <p:cNvSpPr>
              <a:spLocks noEditPoints="1"/>
            </p:cNvSpPr>
            <p:nvPr/>
          </p:nvSpPr>
          <p:spPr bwMode="auto">
            <a:xfrm>
              <a:off x="5938373" y="2318550"/>
              <a:ext cx="892574" cy="874185"/>
            </a:xfrm>
            <a:custGeom>
              <a:avLst/>
              <a:gdLst>
                <a:gd name="T0" fmla="*/ 455 w 478"/>
                <a:gd name="T1" fmla="*/ 239 h 468"/>
                <a:gd name="T2" fmla="*/ 426 w 478"/>
                <a:gd name="T3" fmla="*/ 233 h 468"/>
                <a:gd name="T4" fmla="*/ 410 w 478"/>
                <a:gd name="T5" fmla="*/ 159 h 468"/>
                <a:gd name="T6" fmla="*/ 432 w 478"/>
                <a:gd name="T7" fmla="*/ 141 h 468"/>
                <a:gd name="T8" fmla="*/ 442 w 478"/>
                <a:gd name="T9" fmla="*/ 123 h 468"/>
                <a:gd name="T10" fmla="*/ 436 w 478"/>
                <a:gd name="T11" fmla="*/ 104 h 468"/>
                <a:gd name="T12" fmla="*/ 411 w 478"/>
                <a:gd name="T13" fmla="*/ 73 h 468"/>
                <a:gd name="T14" fmla="*/ 374 w 478"/>
                <a:gd name="T15" fmla="*/ 69 h 468"/>
                <a:gd name="T16" fmla="*/ 353 w 478"/>
                <a:gd name="T17" fmla="*/ 87 h 468"/>
                <a:gd name="T18" fmla="*/ 284 w 478"/>
                <a:gd name="T19" fmla="*/ 53 h 468"/>
                <a:gd name="T20" fmla="*/ 284 w 478"/>
                <a:gd name="T21" fmla="*/ 27 h 468"/>
                <a:gd name="T22" fmla="*/ 258 w 478"/>
                <a:gd name="T23" fmla="*/ 0 h 468"/>
                <a:gd name="T24" fmla="*/ 219 w 478"/>
                <a:gd name="T25" fmla="*/ 0 h 468"/>
                <a:gd name="T26" fmla="*/ 192 w 478"/>
                <a:gd name="T27" fmla="*/ 27 h 468"/>
                <a:gd name="T28" fmla="*/ 192 w 478"/>
                <a:gd name="T29" fmla="*/ 54 h 468"/>
                <a:gd name="T30" fmla="*/ 123 w 478"/>
                <a:gd name="T31" fmla="*/ 88 h 468"/>
                <a:gd name="T32" fmla="*/ 123 w 478"/>
                <a:gd name="T33" fmla="*/ 88 h 468"/>
                <a:gd name="T34" fmla="*/ 101 w 478"/>
                <a:gd name="T35" fmla="*/ 71 h 468"/>
                <a:gd name="T36" fmla="*/ 82 w 478"/>
                <a:gd name="T37" fmla="*/ 65 h 468"/>
                <a:gd name="T38" fmla="*/ 64 w 478"/>
                <a:gd name="T39" fmla="*/ 75 h 468"/>
                <a:gd name="T40" fmla="*/ 40 w 478"/>
                <a:gd name="T41" fmla="*/ 106 h 468"/>
                <a:gd name="T42" fmla="*/ 44 w 478"/>
                <a:gd name="T43" fmla="*/ 143 h 468"/>
                <a:gd name="T44" fmla="*/ 66 w 478"/>
                <a:gd name="T45" fmla="*/ 160 h 468"/>
                <a:gd name="T46" fmla="*/ 50 w 478"/>
                <a:gd name="T47" fmla="*/ 235 h 468"/>
                <a:gd name="T48" fmla="*/ 21 w 478"/>
                <a:gd name="T49" fmla="*/ 241 h 468"/>
                <a:gd name="T50" fmla="*/ 5 w 478"/>
                <a:gd name="T51" fmla="*/ 253 h 468"/>
                <a:gd name="T52" fmla="*/ 2 w 478"/>
                <a:gd name="T53" fmla="*/ 273 h 468"/>
                <a:gd name="T54" fmla="*/ 11 w 478"/>
                <a:gd name="T55" fmla="*/ 311 h 468"/>
                <a:gd name="T56" fmla="*/ 42 w 478"/>
                <a:gd name="T57" fmla="*/ 331 h 468"/>
                <a:gd name="T58" fmla="*/ 72 w 478"/>
                <a:gd name="T59" fmla="*/ 324 h 468"/>
                <a:gd name="T60" fmla="*/ 119 w 478"/>
                <a:gd name="T61" fmla="*/ 381 h 468"/>
                <a:gd name="T62" fmla="*/ 119 w 478"/>
                <a:gd name="T63" fmla="*/ 381 h 468"/>
                <a:gd name="T64" fmla="*/ 105 w 478"/>
                <a:gd name="T65" fmla="*/ 410 h 468"/>
                <a:gd name="T66" fmla="*/ 104 w 478"/>
                <a:gd name="T67" fmla="*/ 430 h 468"/>
                <a:gd name="T68" fmla="*/ 118 w 478"/>
                <a:gd name="T69" fmla="*/ 445 h 468"/>
                <a:gd name="T70" fmla="*/ 153 w 478"/>
                <a:gd name="T71" fmla="*/ 462 h 468"/>
                <a:gd name="T72" fmla="*/ 165 w 478"/>
                <a:gd name="T73" fmla="*/ 465 h 468"/>
                <a:gd name="T74" fmla="*/ 189 w 478"/>
                <a:gd name="T75" fmla="*/ 450 h 468"/>
                <a:gd name="T76" fmla="*/ 203 w 478"/>
                <a:gd name="T77" fmla="*/ 421 h 468"/>
                <a:gd name="T78" fmla="*/ 276 w 478"/>
                <a:gd name="T79" fmla="*/ 420 h 468"/>
                <a:gd name="T80" fmla="*/ 290 w 478"/>
                <a:gd name="T81" fmla="*/ 449 h 468"/>
                <a:gd name="T82" fmla="*/ 325 w 478"/>
                <a:gd name="T83" fmla="*/ 461 h 468"/>
                <a:gd name="T84" fmla="*/ 360 w 478"/>
                <a:gd name="T85" fmla="*/ 444 h 468"/>
                <a:gd name="T86" fmla="*/ 374 w 478"/>
                <a:gd name="T87" fmla="*/ 429 h 468"/>
                <a:gd name="T88" fmla="*/ 373 w 478"/>
                <a:gd name="T89" fmla="*/ 409 h 468"/>
                <a:gd name="T90" fmla="*/ 359 w 478"/>
                <a:gd name="T91" fmla="*/ 380 h 468"/>
                <a:gd name="T92" fmla="*/ 405 w 478"/>
                <a:gd name="T93" fmla="*/ 323 h 468"/>
                <a:gd name="T94" fmla="*/ 435 w 478"/>
                <a:gd name="T95" fmla="*/ 329 h 468"/>
                <a:gd name="T96" fmla="*/ 455 w 478"/>
                <a:gd name="T97" fmla="*/ 326 h 468"/>
                <a:gd name="T98" fmla="*/ 467 w 478"/>
                <a:gd name="T99" fmla="*/ 309 h 468"/>
                <a:gd name="T100" fmla="*/ 475 w 478"/>
                <a:gd name="T101" fmla="*/ 271 h 468"/>
                <a:gd name="T102" fmla="*/ 455 w 478"/>
                <a:gd name="T103" fmla="*/ 239 h 468"/>
                <a:gd name="T104" fmla="*/ 363 w 478"/>
                <a:gd name="T105" fmla="*/ 236 h 468"/>
                <a:gd name="T106" fmla="*/ 238 w 478"/>
                <a:gd name="T107" fmla="*/ 360 h 468"/>
                <a:gd name="T108" fmla="*/ 114 w 478"/>
                <a:gd name="T109" fmla="*/ 236 h 468"/>
                <a:gd name="T110" fmla="*/ 238 w 478"/>
                <a:gd name="T111" fmla="*/ 112 h 468"/>
                <a:gd name="T112" fmla="*/ 363 w 478"/>
                <a:gd name="T113" fmla="*/ 236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78" h="468">
                  <a:moveTo>
                    <a:pt x="455" y="239"/>
                  </a:moveTo>
                  <a:cubicBezTo>
                    <a:pt x="426" y="233"/>
                    <a:pt x="426" y="233"/>
                    <a:pt x="426" y="233"/>
                  </a:cubicBezTo>
                  <a:cubicBezTo>
                    <a:pt x="426" y="207"/>
                    <a:pt x="421" y="182"/>
                    <a:pt x="410" y="159"/>
                  </a:cubicBezTo>
                  <a:cubicBezTo>
                    <a:pt x="432" y="141"/>
                    <a:pt x="432" y="141"/>
                    <a:pt x="432" y="141"/>
                  </a:cubicBezTo>
                  <a:cubicBezTo>
                    <a:pt x="438" y="137"/>
                    <a:pt x="441" y="130"/>
                    <a:pt x="442" y="123"/>
                  </a:cubicBezTo>
                  <a:cubicBezTo>
                    <a:pt x="442" y="116"/>
                    <a:pt x="440" y="109"/>
                    <a:pt x="436" y="104"/>
                  </a:cubicBezTo>
                  <a:cubicBezTo>
                    <a:pt x="411" y="73"/>
                    <a:pt x="411" y="73"/>
                    <a:pt x="411" y="73"/>
                  </a:cubicBezTo>
                  <a:cubicBezTo>
                    <a:pt x="402" y="62"/>
                    <a:pt x="385" y="60"/>
                    <a:pt x="374" y="69"/>
                  </a:cubicBezTo>
                  <a:cubicBezTo>
                    <a:pt x="353" y="87"/>
                    <a:pt x="353" y="87"/>
                    <a:pt x="353" y="87"/>
                  </a:cubicBezTo>
                  <a:cubicBezTo>
                    <a:pt x="332" y="71"/>
                    <a:pt x="309" y="60"/>
                    <a:pt x="284" y="53"/>
                  </a:cubicBezTo>
                  <a:cubicBezTo>
                    <a:pt x="284" y="27"/>
                    <a:pt x="284" y="27"/>
                    <a:pt x="284" y="27"/>
                  </a:cubicBezTo>
                  <a:cubicBezTo>
                    <a:pt x="284" y="12"/>
                    <a:pt x="273" y="0"/>
                    <a:pt x="258" y="0"/>
                  </a:cubicBezTo>
                  <a:cubicBezTo>
                    <a:pt x="219" y="0"/>
                    <a:pt x="219" y="0"/>
                    <a:pt x="219" y="0"/>
                  </a:cubicBezTo>
                  <a:cubicBezTo>
                    <a:pt x="204" y="0"/>
                    <a:pt x="192" y="12"/>
                    <a:pt x="192" y="27"/>
                  </a:cubicBezTo>
                  <a:cubicBezTo>
                    <a:pt x="192" y="54"/>
                    <a:pt x="192" y="54"/>
                    <a:pt x="192" y="54"/>
                  </a:cubicBezTo>
                  <a:cubicBezTo>
                    <a:pt x="167" y="60"/>
                    <a:pt x="143" y="71"/>
                    <a:pt x="123" y="88"/>
                  </a:cubicBezTo>
                  <a:cubicBezTo>
                    <a:pt x="123" y="88"/>
                    <a:pt x="123" y="88"/>
                    <a:pt x="123" y="88"/>
                  </a:cubicBezTo>
                  <a:cubicBezTo>
                    <a:pt x="101" y="71"/>
                    <a:pt x="101" y="71"/>
                    <a:pt x="101" y="71"/>
                  </a:cubicBezTo>
                  <a:cubicBezTo>
                    <a:pt x="96" y="66"/>
                    <a:pt x="89" y="64"/>
                    <a:pt x="82" y="65"/>
                  </a:cubicBezTo>
                  <a:cubicBezTo>
                    <a:pt x="75" y="66"/>
                    <a:pt x="68" y="69"/>
                    <a:pt x="64" y="75"/>
                  </a:cubicBezTo>
                  <a:cubicBezTo>
                    <a:pt x="40" y="106"/>
                    <a:pt x="40" y="106"/>
                    <a:pt x="40" y="106"/>
                  </a:cubicBezTo>
                  <a:cubicBezTo>
                    <a:pt x="30" y="117"/>
                    <a:pt x="32" y="134"/>
                    <a:pt x="44" y="143"/>
                  </a:cubicBezTo>
                  <a:cubicBezTo>
                    <a:pt x="66" y="160"/>
                    <a:pt x="66" y="160"/>
                    <a:pt x="66" y="160"/>
                  </a:cubicBezTo>
                  <a:cubicBezTo>
                    <a:pt x="56" y="184"/>
                    <a:pt x="50" y="209"/>
                    <a:pt x="50" y="235"/>
                  </a:cubicBezTo>
                  <a:cubicBezTo>
                    <a:pt x="21" y="241"/>
                    <a:pt x="21" y="241"/>
                    <a:pt x="21" y="241"/>
                  </a:cubicBezTo>
                  <a:cubicBezTo>
                    <a:pt x="15" y="243"/>
                    <a:pt x="9" y="247"/>
                    <a:pt x="5" y="253"/>
                  </a:cubicBezTo>
                  <a:cubicBezTo>
                    <a:pt x="1" y="259"/>
                    <a:pt x="0" y="266"/>
                    <a:pt x="2" y="273"/>
                  </a:cubicBezTo>
                  <a:cubicBezTo>
                    <a:pt x="11" y="311"/>
                    <a:pt x="11" y="311"/>
                    <a:pt x="11" y="311"/>
                  </a:cubicBezTo>
                  <a:cubicBezTo>
                    <a:pt x="14" y="326"/>
                    <a:pt x="28" y="334"/>
                    <a:pt x="42" y="331"/>
                  </a:cubicBezTo>
                  <a:cubicBezTo>
                    <a:pt x="72" y="324"/>
                    <a:pt x="72" y="324"/>
                    <a:pt x="72" y="324"/>
                  </a:cubicBezTo>
                  <a:cubicBezTo>
                    <a:pt x="84" y="346"/>
                    <a:pt x="100" y="366"/>
                    <a:pt x="119" y="381"/>
                  </a:cubicBezTo>
                  <a:cubicBezTo>
                    <a:pt x="119" y="381"/>
                    <a:pt x="119" y="381"/>
                    <a:pt x="119" y="381"/>
                  </a:cubicBezTo>
                  <a:cubicBezTo>
                    <a:pt x="105" y="410"/>
                    <a:pt x="105" y="410"/>
                    <a:pt x="105" y="410"/>
                  </a:cubicBezTo>
                  <a:cubicBezTo>
                    <a:pt x="102" y="416"/>
                    <a:pt x="102" y="424"/>
                    <a:pt x="104" y="430"/>
                  </a:cubicBezTo>
                  <a:cubicBezTo>
                    <a:pt x="107" y="437"/>
                    <a:pt x="112" y="442"/>
                    <a:pt x="118" y="445"/>
                  </a:cubicBezTo>
                  <a:cubicBezTo>
                    <a:pt x="153" y="462"/>
                    <a:pt x="153" y="462"/>
                    <a:pt x="153" y="462"/>
                  </a:cubicBezTo>
                  <a:cubicBezTo>
                    <a:pt x="157" y="464"/>
                    <a:pt x="161" y="465"/>
                    <a:pt x="165" y="465"/>
                  </a:cubicBezTo>
                  <a:cubicBezTo>
                    <a:pt x="175" y="465"/>
                    <a:pt x="184" y="459"/>
                    <a:pt x="189" y="450"/>
                  </a:cubicBezTo>
                  <a:cubicBezTo>
                    <a:pt x="203" y="421"/>
                    <a:pt x="203" y="421"/>
                    <a:pt x="203" y="421"/>
                  </a:cubicBezTo>
                  <a:cubicBezTo>
                    <a:pt x="227" y="425"/>
                    <a:pt x="252" y="425"/>
                    <a:pt x="276" y="420"/>
                  </a:cubicBezTo>
                  <a:cubicBezTo>
                    <a:pt x="290" y="449"/>
                    <a:pt x="290" y="449"/>
                    <a:pt x="290" y="449"/>
                  </a:cubicBezTo>
                  <a:cubicBezTo>
                    <a:pt x="296" y="462"/>
                    <a:pt x="312" y="468"/>
                    <a:pt x="325" y="461"/>
                  </a:cubicBezTo>
                  <a:cubicBezTo>
                    <a:pt x="360" y="444"/>
                    <a:pt x="360" y="444"/>
                    <a:pt x="360" y="444"/>
                  </a:cubicBezTo>
                  <a:cubicBezTo>
                    <a:pt x="367" y="441"/>
                    <a:pt x="372" y="436"/>
                    <a:pt x="374" y="429"/>
                  </a:cubicBezTo>
                  <a:cubicBezTo>
                    <a:pt x="376" y="422"/>
                    <a:pt x="376" y="415"/>
                    <a:pt x="373" y="409"/>
                  </a:cubicBezTo>
                  <a:cubicBezTo>
                    <a:pt x="359" y="380"/>
                    <a:pt x="359" y="380"/>
                    <a:pt x="359" y="380"/>
                  </a:cubicBezTo>
                  <a:cubicBezTo>
                    <a:pt x="378" y="364"/>
                    <a:pt x="394" y="345"/>
                    <a:pt x="405" y="323"/>
                  </a:cubicBezTo>
                  <a:cubicBezTo>
                    <a:pt x="435" y="329"/>
                    <a:pt x="435" y="329"/>
                    <a:pt x="435" y="329"/>
                  </a:cubicBezTo>
                  <a:cubicBezTo>
                    <a:pt x="442" y="331"/>
                    <a:pt x="449" y="330"/>
                    <a:pt x="455" y="326"/>
                  </a:cubicBezTo>
                  <a:cubicBezTo>
                    <a:pt x="461" y="322"/>
                    <a:pt x="465" y="316"/>
                    <a:pt x="467" y="309"/>
                  </a:cubicBezTo>
                  <a:cubicBezTo>
                    <a:pt x="475" y="271"/>
                    <a:pt x="475" y="271"/>
                    <a:pt x="475" y="271"/>
                  </a:cubicBezTo>
                  <a:cubicBezTo>
                    <a:pt x="478" y="257"/>
                    <a:pt x="469" y="243"/>
                    <a:pt x="455" y="239"/>
                  </a:cubicBezTo>
                  <a:close/>
                  <a:moveTo>
                    <a:pt x="363" y="236"/>
                  </a:moveTo>
                  <a:cubicBezTo>
                    <a:pt x="363" y="304"/>
                    <a:pt x="307" y="360"/>
                    <a:pt x="238" y="360"/>
                  </a:cubicBezTo>
                  <a:cubicBezTo>
                    <a:pt x="170" y="360"/>
                    <a:pt x="114" y="304"/>
                    <a:pt x="114" y="236"/>
                  </a:cubicBezTo>
                  <a:cubicBezTo>
                    <a:pt x="114" y="167"/>
                    <a:pt x="170" y="112"/>
                    <a:pt x="238" y="112"/>
                  </a:cubicBezTo>
                  <a:cubicBezTo>
                    <a:pt x="307" y="112"/>
                    <a:pt x="363" y="167"/>
                    <a:pt x="363" y="236"/>
                  </a:cubicBezTo>
                  <a:close/>
                </a:path>
              </a:pathLst>
            </a:custGeom>
            <a:grpFill/>
            <a:ln>
              <a:noFill/>
            </a:ln>
            <a:effectLst/>
            <a:scene3d>
              <a:camera prst="orthographicFront"/>
              <a:lightRig rig="threePt" dir="t"/>
            </a:scene3d>
            <a:sp3d prstMaterial="softEdge">
              <a:bevelT w="38100" h="6350"/>
            </a:sp3d>
          </p:spPr>
          <p:txBody>
            <a:bodyPr vert="horz" wrap="square" lIns="91440" tIns="45720" rIns="91440" bIns="45720" numCol="1" anchor="t" anchorCtr="0" compatLnSpc="1">
              <a:noAutofit/>
            </a:bodyPr>
            <a:lstStyle/>
            <a:p>
              <a:endParaRPr lang="en-US">
                <a:solidFill>
                  <a:prstClr val="black"/>
                </a:solidFill>
                <a:cs typeface="+mn-ea"/>
                <a:sym typeface="+mn-lt"/>
              </a:endParaRPr>
            </a:p>
          </p:txBody>
        </p:sp>
        <p:sp>
          <p:nvSpPr>
            <p:cNvPr id="20" name="Oval 16"/>
            <p:cNvSpPr>
              <a:spLocks noChangeArrowheads="1"/>
            </p:cNvSpPr>
            <p:nvPr/>
          </p:nvSpPr>
          <p:spPr bwMode="auto">
            <a:xfrm>
              <a:off x="5450358" y="5150456"/>
              <a:ext cx="407387" cy="407387"/>
            </a:xfrm>
            <a:prstGeom prst="ellipse">
              <a:avLst/>
            </a:prstGeom>
            <a:grpFill/>
            <a:ln w="12700" cap="flat" cmpd="sng" algn="ctr">
              <a:noFill/>
              <a:prstDash val="solid"/>
              <a:miter lim="800000"/>
            </a:ln>
            <a:effectLst/>
          </p:spPr>
          <p:txBody>
            <a:bodyPr rtlCol="0" anchor="ctr"/>
            <a:lstStyle/>
            <a:p>
              <a:pPr algn="ctr"/>
              <a:endParaRPr lang="en-US">
                <a:solidFill>
                  <a:sysClr val="window" lastClr="FFFFFF"/>
                </a:solidFill>
                <a:cs typeface="+mn-ea"/>
                <a:sym typeface="+mn-lt"/>
              </a:endParaRPr>
            </a:p>
          </p:txBody>
        </p:sp>
        <p:sp>
          <p:nvSpPr>
            <p:cNvPr id="21" name="Oval 18"/>
            <p:cNvSpPr>
              <a:spLocks noChangeArrowheads="1"/>
            </p:cNvSpPr>
            <p:nvPr/>
          </p:nvSpPr>
          <p:spPr bwMode="auto">
            <a:xfrm>
              <a:off x="7610357" y="5112263"/>
              <a:ext cx="415874" cy="415874"/>
            </a:xfrm>
            <a:prstGeom prst="ellipse">
              <a:avLst/>
            </a:prstGeom>
            <a:grpFill/>
            <a:ln w="12700" cap="flat" cmpd="sng" algn="ctr">
              <a:noFill/>
              <a:prstDash val="solid"/>
              <a:miter lim="800000"/>
            </a:ln>
            <a:effectLst/>
          </p:spPr>
          <p:txBody>
            <a:bodyPr rtlCol="0" anchor="ctr"/>
            <a:lstStyle/>
            <a:p>
              <a:pPr algn="ctr"/>
              <a:endParaRPr lang="en-US">
                <a:solidFill>
                  <a:sysClr val="window" lastClr="FFFFFF"/>
                </a:solidFill>
                <a:cs typeface="+mn-ea"/>
                <a:sym typeface="+mn-lt"/>
              </a:endParaRPr>
            </a:p>
          </p:txBody>
        </p:sp>
        <p:sp>
          <p:nvSpPr>
            <p:cNvPr id="22" name="Oval 20"/>
            <p:cNvSpPr>
              <a:spLocks noChangeArrowheads="1"/>
            </p:cNvSpPr>
            <p:nvPr/>
          </p:nvSpPr>
          <p:spPr bwMode="auto">
            <a:xfrm>
              <a:off x="3984896" y="5112263"/>
              <a:ext cx="414460" cy="415874"/>
            </a:xfrm>
            <a:prstGeom prst="ellipse">
              <a:avLst/>
            </a:prstGeom>
            <a:grpFill/>
            <a:ln w="12700" cap="flat" cmpd="sng" algn="ctr">
              <a:noFill/>
              <a:prstDash val="solid"/>
              <a:miter lim="800000"/>
            </a:ln>
            <a:effectLst/>
          </p:spPr>
          <p:txBody>
            <a:bodyPr rtlCol="0" anchor="ctr"/>
            <a:lstStyle/>
            <a:p>
              <a:pPr algn="ctr"/>
              <a:endParaRPr lang="en-US">
                <a:solidFill>
                  <a:sysClr val="window" lastClr="FFFFFF"/>
                </a:solidFill>
                <a:cs typeface="+mn-ea"/>
                <a:sym typeface="+mn-lt"/>
              </a:endParaRPr>
            </a:p>
          </p:txBody>
        </p:sp>
        <p:sp>
          <p:nvSpPr>
            <p:cNvPr id="23" name="Freeform 21"/>
            <p:cNvSpPr>
              <a:spLocks noEditPoints="1"/>
            </p:cNvSpPr>
            <p:nvPr/>
          </p:nvSpPr>
          <p:spPr bwMode="auto">
            <a:xfrm>
              <a:off x="6381124" y="4522401"/>
              <a:ext cx="942082" cy="919450"/>
            </a:xfrm>
            <a:custGeom>
              <a:avLst/>
              <a:gdLst>
                <a:gd name="T0" fmla="*/ 480 w 504"/>
                <a:gd name="T1" fmla="*/ 252 h 492"/>
                <a:gd name="T2" fmla="*/ 449 w 504"/>
                <a:gd name="T3" fmla="*/ 245 h 492"/>
                <a:gd name="T4" fmla="*/ 432 w 504"/>
                <a:gd name="T5" fmla="*/ 167 h 492"/>
                <a:gd name="T6" fmla="*/ 455 w 504"/>
                <a:gd name="T7" fmla="*/ 148 h 492"/>
                <a:gd name="T8" fmla="*/ 465 w 504"/>
                <a:gd name="T9" fmla="*/ 130 h 492"/>
                <a:gd name="T10" fmla="*/ 459 w 504"/>
                <a:gd name="T11" fmla="*/ 109 h 492"/>
                <a:gd name="T12" fmla="*/ 433 w 504"/>
                <a:gd name="T13" fmla="*/ 77 h 492"/>
                <a:gd name="T14" fmla="*/ 394 w 504"/>
                <a:gd name="T15" fmla="*/ 73 h 492"/>
                <a:gd name="T16" fmla="*/ 372 w 504"/>
                <a:gd name="T17" fmla="*/ 91 h 492"/>
                <a:gd name="T18" fmla="*/ 300 w 504"/>
                <a:gd name="T19" fmla="*/ 56 h 492"/>
                <a:gd name="T20" fmla="*/ 300 w 504"/>
                <a:gd name="T21" fmla="*/ 28 h 492"/>
                <a:gd name="T22" fmla="*/ 272 w 504"/>
                <a:gd name="T23" fmla="*/ 0 h 492"/>
                <a:gd name="T24" fmla="*/ 231 w 504"/>
                <a:gd name="T25" fmla="*/ 0 h 492"/>
                <a:gd name="T26" fmla="*/ 203 w 504"/>
                <a:gd name="T27" fmla="*/ 28 h 492"/>
                <a:gd name="T28" fmla="*/ 203 w 504"/>
                <a:gd name="T29" fmla="*/ 56 h 492"/>
                <a:gd name="T30" fmla="*/ 130 w 504"/>
                <a:gd name="T31" fmla="*/ 92 h 492"/>
                <a:gd name="T32" fmla="*/ 129 w 504"/>
                <a:gd name="T33" fmla="*/ 92 h 492"/>
                <a:gd name="T34" fmla="*/ 107 w 504"/>
                <a:gd name="T35" fmla="*/ 74 h 492"/>
                <a:gd name="T36" fmla="*/ 86 w 504"/>
                <a:gd name="T37" fmla="*/ 68 h 492"/>
                <a:gd name="T38" fmla="*/ 68 w 504"/>
                <a:gd name="T39" fmla="*/ 79 h 492"/>
                <a:gd name="T40" fmla="*/ 42 w 504"/>
                <a:gd name="T41" fmla="*/ 111 h 492"/>
                <a:gd name="T42" fmla="*/ 46 w 504"/>
                <a:gd name="T43" fmla="*/ 150 h 492"/>
                <a:gd name="T44" fmla="*/ 70 w 504"/>
                <a:gd name="T45" fmla="*/ 169 h 492"/>
                <a:gd name="T46" fmla="*/ 53 w 504"/>
                <a:gd name="T47" fmla="*/ 247 h 492"/>
                <a:gd name="T48" fmla="*/ 23 w 504"/>
                <a:gd name="T49" fmla="*/ 254 h 492"/>
                <a:gd name="T50" fmla="*/ 6 w 504"/>
                <a:gd name="T51" fmla="*/ 266 h 492"/>
                <a:gd name="T52" fmla="*/ 2 w 504"/>
                <a:gd name="T53" fmla="*/ 287 h 492"/>
                <a:gd name="T54" fmla="*/ 11 w 504"/>
                <a:gd name="T55" fmla="*/ 328 h 492"/>
                <a:gd name="T56" fmla="*/ 45 w 504"/>
                <a:gd name="T57" fmla="*/ 348 h 492"/>
                <a:gd name="T58" fmla="*/ 76 w 504"/>
                <a:gd name="T59" fmla="*/ 341 h 492"/>
                <a:gd name="T60" fmla="*/ 126 w 504"/>
                <a:gd name="T61" fmla="*/ 401 h 492"/>
                <a:gd name="T62" fmla="*/ 126 w 504"/>
                <a:gd name="T63" fmla="*/ 401 h 492"/>
                <a:gd name="T64" fmla="*/ 111 w 504"/>
                <a:gd name="T65" fmla="*/ 431 h 492"/>
                <a:gd name="T66" fmla="*/ 110 w 504"/>
                <a:gd name="T67" fmla="*/ 453 h 492"/>
                <a:gd name="T68" fmla="*/ 125 w 504"/>
                <a:gd name="T69" fmla="*/ 468 h 492"/>
                <a:gd name="T70" fmla="*/ 162 w 504"/>
                <a:gd name="T71" fmla="*/ 486 h 492"/>
                <a:gd name="T72" fmla="*/ 174 w 504"/>
                <a:gd name="T73" fmla="*/ 489 h 492"/>
                <a:gd name="T74" fmla="*/ 199 w 504"/>
                <a:gd name="T75" fmla="*/ 473 h 492"/>
                <a:gd name="T76" fmla="*/ 214 w 504"/>
                <a:gd name="T77" fmla="*/ 443 h 492"/>
                <a:gd name="T78" fmla="*/ 291 w 504"/>
                <a:gd name="T79" fmla="*/ 442 h 492"/>
                <a:gd name="T80" fmla="*/ 305 w 504"/>
                <a:gd name="T81" fmla="*/ 473 h 492"/>
                <a:gd name="T82" fmla="*/ 343 w 504"/>
                <a:gd name="T83" fmla="*/ 486 h 492"/>
                <a:gd name="T84" fmla="*/ 380 w 504"/>
                <a:gd name="T85" fmla="*/ 467 h 492"/>
                <a:gd name="T86" fmla="*/ 394 w 504"/>
                <a:gd name="T87" fmla="*/ 451 h 492"/>
                <a:gd name="T88" fmla="*/ 393 w 504"/>
                <a:gd name="T89" fmla="*/ 430 h 492"/>
                <a:gd name="T90" fmla="*/ 378 w 504"/>
                <a:gd name="T91" fmla="*/ 400 h 492"/>
                <a:gd name="T92" fmla="*/ 427 w 504"/>
                <a:gd name="T93" fmla="*/ 340 h 492"/>
                <a:gd name="T94" fmla="*/ 459 w 504"/>
                <a:gd name="T95" fmla="*/ 347 h 492"/>
                <a:gd name="T96" fmla="*/ 480 w 504"/>
                <a:gd name="T97" fmla="*/ 343 h 492"/>
                <a:gd name="T98" fmla="*/ 492 w 504"/>
                <a:gd name="T99" fmla="*/ 326 h 492"/>
                <a:gd name="T100" fmla="*/ 501 w 504"/>
                <a:gd name="T101" fmla="*/ 285 h 492"/>
                <a:gd name="T102" fmla="*/ 480 w 504"/>
                <a:gd name="T103" fmla="*/ 252 h 492"/>
                <a:gd name="T104" fmla="*/ 371 w 504"/>
                <a:gd name="T105" fmla="*/ 248 h 492"/>
                <a:gd name="T106" fmla="*/ 251 w 504"/>
                <a:gd name="T107" fmla="*/ 368 h 492"/>
                <a:gd name="T108" fmla="*/ 132 w 504"/>
                <a:gd name="T109" fmla="*/ 248 h 492"/>
                <a:gd name="T110" fmla="*/ 251 w 504"/>
                <a:gd name="T111" fmla="*/ 129 h 492"/>
                <a:gd name="T112" fmla="*/ 371 w 504"/>
                <a:gd name="T113" fmla="*/ 248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04" h="492">
                  <a:moveTo>
                    <a:pt x="480" y="252"/>
                  </a:moveTo>
                  <a:cubicBezTo>
                    <a:pt x="449" y="245"/>
                    <a:pt x="449" y="245"/>
                    <a:pt x="449" y="245"/>
                  </a:cubicBezTo>
                  <a:cubicBezTo>
                    <a:pt x="449" y="218"/>
                    <a:pt x="443" y="192"/>
                    <a:pt x="432" y="167"/>
                  </a:cubicBezTo>
                  <a:cubicBezTo>
                    <a:pt x="455" y="148"/>
                    <a:pt x="455" y="148"/>
                    <a:pt x="455" y="148"/>
                  </a:cubicBezTo>
                  <a:cubicBezTo>
                    <a:pt x="461" y="144"/>
                    <a:pt x="465" y="137"/>
                    <a:pt x="465" y="130"/>
                  </a:cubicBezTo>
                  <a:cubicBezTo>
                    <a:pt x="466" y="122"/>
                    <a:pt x="464" y="115"/>
                    <a:pt x="459" y="109"/>
                  </a:cubicBezTo>
                  <a:cubicBezTo>
                    <a:pt x="433" y="77"/>
                    <a:pt x="433" y="77"/>
                    <a:pt x="433" y="77"/>
                  </a:cubicBezTo>
                  <a:cubicBezTo>
                    <a:pt x="424" y="65"/>
                    <a:pt x="406" y="63"/>
                    <a:pt x="394" y="73"/>
                  </a:cubicBezTo>
                  <a:cubicBezTo>
                    <a:pt x="372" y="91"/>
                    <a:pt x="372" y="91"/>
                    <a:pt x="372" y="91"/>
                  </a:cubicBezTo>
                  <a:cubicBezTo>
                    <a:pt x="350" y="74"/>
                    <a:pt x="326" y="63"/>
                    <a:pt x="300" y="56"/>
                  </a:cubicBezTo>
                  <a:cubicBezTo>
                    <a:pt x="300" y="28"/>
                    <a:pt x="300" y="28"/>
                    <a:pt x="300" y="28"/>
                  </a:cubicBezTo>
                  <a:cubicBezTo>
                    <a:pt x="300" y="12"/>
                    <a:pt x="287" y="0"/>
                    <a:pt x="272" y="0"/>
                  </a:cubicBezTo>
                  <a:cubicBezTo>
                    <a:pt x="231" y="0"/>
                    <a:pt x="231" y="0"/>
                    <a:pt x="231" y="0"/>
                  </a:cubicBezTo>
                  <a:cubicBezTo>
                    <a:pt x="215" y="0"/>
                    <a:pt x="203" y="12"/>
                    <a:pt x="203" y="28"/>
                  </a:cubicBezTo>
                  <a:cubicBezTo>
                    <a:pt x="203" y="56"/>
                    <a:pt x="203" y="56"/>
                    <a:pt x="203" y="56"/>
                  </a:cubicBezTo>
                  <a:cubicBezTo>
                    <a:pt x="176" y="63"/>
                    <a:pt x="151" y="75"/>
                    <a:pt x="130" y="92"/>
                  </a:cubicBezTo>
                  <a:cubicBezTo>
                    <a:pt x="129" y="92"/>
                    <a:pt x="129" y="92"/>
                    <a:pt x="129" y="92"/>
                  </a:cubicBezTo>
                  <a:cubicBezTo>
                    <a:pt x="107" y="74"/>
                    <a:pt x="107" y="74"/>
                    <a:pt x="107" y="74"/>
                  </a:cubicBezTo>
                  <a:cubicBezTo>
                    <a:pt x="101" y="69"/>
                    <a:pt x="94" y="67"/>
                    <a:pt x="86" y="68"/>
                  </a:cubicBezTo>
                  <a:cubicBezTo>
                    <a:pt x="79" y="69"/>
                    <a:pt x="72" y="73"/>
                    <a:pt x="68" y="79"/>
                  </a:cubicBezTo>
                  <a:cubicBezTo>
                    <a:pt x="42" y="111"/>
                    <a:pt x="42" y="111"/>
                    <a:pt x="42" y="111"/>
                  </a:cubicBezTo>
                  <a:cubicBezTo>
                    <a:pt x="32" y="123"/>
                    <a:pt x="34" y="140"/>
                    <a:pt x="46" y="150"/>
                  </a:cubicBezTo>
                  <a:cubicBezTo>
                    <a:pt x="70" y="169"/>
                    <a:pt x="70" y="169"/>
                    <a:pt x="70" y="169"/>
                  </a:cubicBezTo>
                  <a:cubicBezTo>
                    <a:pt x="59" y="193"/>
                    <a:pt x="53" y="220"/>
                    <a:pt x="53" y="247"/>
                  </a:cubicBezTo>
                  <a:cubicBezTo>
                    <a:pt x="23" y="254"/>
                    <a:pt x="23" y="254"/>
                    <a:pt x="23" y="254"/>
                  </a:cubicBezTo>
                  <a:cubicBezTo>
                    <a:pt x="16" y="256"/>
                    <a:pt x="10" y="260"/>
                    <a:pt x="6" y="266"/>
                  </a:cubicBezTo>
                  <a:cubicBezTo>
                    <a:pt x="2" y="272"/>
                    <a:pt x="0" y="280"/>
                    <a:pt x="2" y="287"/>
                  </a:cubicBezTo>
                  <a:cubicBezTo>
                    <a:pt x="11" y="328"/>
                    <a:pt x="11" y="328"/>
                    <a:pt x="11" y="328"/>
                  </a:cubicBezTo>
                  <a:cubicBezTo>
                    <a:pt x="15" y="343"/>
                    <a:pt x="30" y="352"/>
                    <a:pt x="45" y="348"/>
                  </a:cubicBezTo>
                  <a:cubicBezTo>
                    <a:pt x="76" y="341"/>
                    <a:pt x="76" y="341"/>
                    <a:pt x="76" y="341"/>
                  </a:cubicBezTo>
                  <a:cubicBezTo>
                    <a:pt x="89" y="364"/>
                    <a:pt x="105" y="385"/>
                    <a:pt x="126" y="401"/>
                  </a:cubicBezTo>
                  <a:cubicBezTo>
                    <a:pt x="126" y="401"/>
                    <a:pt x="126" y="401"/>
                    <a:pt x="126" y="401"/>
                  </a:cubicBezTo>
                  <a:cubicBezTo>
                    <a:pt x="111" y="431"/>
                    <a:pt x="111" y="431"/>
                    <a:pt x="111" y="431"/>
                  </a:cubicBezTo>
                  <a:cubicBezTo>
                    <a:pt x="108" y="438"/>
                    <a:pt x="108" y="446"/>
                    <a:pt x="110" y="453"/>
                  </a:cubicBezTo>
                  <a:cubicBezTo>
                    <a:pt x="113" y="460"/>
                    <a:pt x="118" y="465"/>
                    <a:pt x="125" y="468"/>
                  </a:cubicBezTo>
                  <a:cubicBezTo>
                    <a:pt x="162" y="486"/>
                    <a:pt x="162" y="486"/>
                    <a:pt x="162" y="486"/>
                  </a:cubicBezTo>
                  <a:cubicBezTo>
                    <a:pt x="166" y="488"/>
                    <a:pt x="170" y="489"/>
                    <a:pt x="174" y="489"/>
                  </a:cubicBezTo>
                  <a:cubicBezTo>
                    <a:pt x="184" y="489"/>
                    <a:pt x="194" y="483"/>
                    <a:pt x="199" y="473"/>
                  </a:cubicBezTo>
                  <a:cubicBezTo>
                    <a:pt x="214" y="443"/>
                    <a:pt x="214" y="443"/>
                    <a:pt x="214" y="443"/>
                  </a:cubicBezTo>
                  <a:cubicBezTo>
                    <a:pt x="239" y="448"/>
                    <a:pt x="265" y="447"/>
                    <a:pt x="291" y="442"/>
                  </a:cubicBezTo>
                  <a:cubicBezTo>
                    <a:pt x="305" y="473"/>
                    <a:pt x="305" y="473"/>
                    <a:pt x="305" y="473"/>
                  </a:cubicBezTo>
                  <a:cubicBezTo>
                    <a:pt x="312" y="487"/>
                    <a:pt x="329" y="492"/>
                    <a:pt x="343" y="486"/>
                  </a:cubicBezTo>
                  <a:cubicBezTo>
                    <a:pt x="380" y="467"/>
                    <a:pt x="380" y="467"/>
                    <a:pt x="380" y="467"/>
                  </a:cubicBezTo>
                  <a:cubicBezTo>
                    <a:pt x="387" y="464"/>
                    <a:pt x="392" y="458"/>
                    <a:pt x="394" y="451"/>
                  </a:cubicBezTo>
                  <a:cubicBezTo>
                    <a:pt x="396" y="445"/>
                    <a:pt x="396" y="437"/>
                    <a:pt x="393" y="430"/>
                  </a:cubicBezTo>
                  <a:cubicBezTo>
                    <a:pt x="378" y="400"/>
                    <a:pt x="378" y="400"/>
                    <a:pt x="378" y="400"/>
                  </a:cubicBezTo>
                  <a:cubicBezTo>
                    <a:pt x="398" y="383"/>
                    <a:pt x="415" y="363"/>
                    <a:pt x="427" y="340"/>
                  </a:cubicBezTo>
                  <a:cubicBezTo>
                    <a:pt x="459" y="347"/>
                    <a:pt x="459" y="347"/>
                    <a:pt x="459" y="347"/>
                  </a:cubicBezTo>
                  <a:cubicBezTo>
                    <a:pt x="466" y="348"/>
                    <a:pt x="473" y="347"/>
                    <a:pt x="480" y="343"/>
                  </a:cubicBezTo>
                  <a:cubicBezTo>
                    <a:pt x="486" y="339"/>
                    <a:pt x="490" y="333"/>
                    <a:pt x="492" y="326"/>
                  </a:cubicBezTo>
                  <a:cubicBezTo>
                    <a:pt x="501" y="285"/>
                    <a:pt x="501" y="285"/>
                    <a:pt x="501" y="285"/>
                  </a:cubicBezTo>
                  <a:cubicBezTo>
                    <a:pt x="504" y="270"/>
                    <a:pt x="495" y="255"/>
                    <a:pt x="480" y="252"/>
                  </a:cubicBezTo>
                  <a:close/>
                  <a:moveTo>
                    <a:pt x="371" y="248"/>
                  </a:moveTo>
                  <a:cubicBezTo>
                    <a:pt x="371" y="314"/>
                    <a:pt x="317" y="368"/>
                    <a:pt x="251" y="368"/>
                  </a:cubicBezTo>
                  <a:cubicBezTo>
                    <a:pt x="186" y="368"/>
                    <a:pt x="132" y="314"/>
                    <a:pt x="132" y="248"/>
                  </a:cubicBezTo>
                  <a:cubicBezTo>
                    <a:pt x="132" y="182"/>
                    <a:pt x="186" y="129"/>
                    <a:pt x="251" y="129"/>
                  </a:cubicBezTo>
                  <a:cubicBezTo>
                    <a:pt x="317" y="129"/>
                    <a:pt x="371" y="182"/>
                    <a:pt x="371" y="248"/>
                  </a:cubicBezTo>
                  <a:close/>
                </a:path>
              </a:pathLst>
            </a:custGeom>
            <a:grpFill/>
            <a:ln>
              <a:noFill/>
            </a:ln>
            <a:effectLst/>
            <a:scene3d>
              <a:camera prst="orthographicFront"/>
              <a:lightRig rig="threePt" dir="t"/>
            </a:scene3d>
            <a:sp3d prstMaterial="softEdge">
              <a:bevelT w="38100" h="6350"/>
            </a:sp3d>
          </p:spPr>
          <p:txBody>
            <a:bodyPr vert="horz" wrap="square" lIns="91440" tIns="45720" rIns="91440" bIns="45720" numCol="1" anchor="t" anchorCtr="0" compatLnSpc="1">
              <a:noAutofit/>
            </a:bodyPr>
            <a:lstStyle/>
            <a:p>
              <a:endParaRPr lang="en-US">
                <a:solidFill>
                  <a:prstClr val="black"/>
                </a:solidFill>
                <a:cs typeface="+mn-ea"/>
                <a:sym typeface="+mn-lt"/>
              </a:endParaRPr>
            </a:p>
          </p:txBody>
        </p:sp>
        <p:sp>
          <p:nvSpPr>
            <p:cNvPr id="24" name="Oval 22"/>
            <p:cNvSpPr>
              <a:spLocks noChangeArrowheads="1"/>
            </p:cNvSpPr>
            <p:nvPr/>
          </p:nvSpPr>
          <p:spPr bwMode="auto">
            <a:xfrm>
              <a:off x="6731929" y="4867548"/>
              <a:ext cx="236228" cy="236228"/>
            </a:xfrm>
            <a:prstGeom prst="ellipse">
              <a:avLst/>
            </a:prstGeom>
            <a:grpFill/>
            <a:ln>
              <a:noFill/>
            </a:ln>
            <a:effectLst/>
            <a:scene3d>
              <a:camera prst="orthographicFront"/>
              <a:lightRig rig="threePt" dir="t"/>
            </a:scene3d>
            <a:sp3d prstMaterial="softEdge">
              <a:bevelT w="38100" h="6350"/>
            </a:sp3d>
          </p:spPr>
          <p:txBody>
            <a:bodyPr vert="horz" wrap="square" lIns="91440" tIns="45720" rIns="91440" bIns="45720" numCol="1" anchor="t" anchorCtr="0" compatLnSpc="1">
              <a:noAutofit/>
            </a:bodyPr>
            <a:lstStyle/>
            <a:p>
              <a:endParaRPr lang="en-US">
                <a:solidFill>
                  <a:prstClr val="black"/>
                </a:solidFill>
                <a:cs typeface="+mn-ea"/>
                <a:sym typeface="+mn-lt"/>
              </a:endParaRPr>
            </a:p>
          </p:txBody>
        </p:sp>
        <p:sp>
          <p:nvSpPr>
            <p:cNvPr id="25" name="Freeform 23"/>
            <p:cNvSpPr>
              <a:spLocks noEditPoints="1"/>
            </p:cNvSpPr>
            <p:nvPr/>
          </p:nvSpPr>
          <p:spPr bwMode="auto">
            <a:xfrm>
              <a:off x="3840613" y="2800907"/>
              <a:ext cx="765265" cy="746876"/>
            </a:xfrm>
            <a:custGeom>
              <a:avLst/>
              <a:gdLst>
                <a:gd name="T0" fmla="*/ 389 w 409"/>
                <a:gd name="T1" fmla="*/ 205 h 400"/>
                <a:gd name="T2" fmla="*/ 364 w 409"/>
                <a:gd name="T3" fmla="*/ 200 h 400"/>
                <a:gd name="T4" fmla="*/ 350 w 409"/>
                <a:gd name="T5" fmla="*/ 136 h 400"/>
                <a:gd name="T6" fmla="*/ 369 w 409"/>
                <a:gd name="T7" fmla="*/ 121 h 400"/>
                <a:gd name="T8" fmla="*/ 377 w 409"/>
                <a:gd name="T9" fmla="*/ 106 h 400"/>
                <a:gd name="T10" fmla="*/ 372 w 409"/>
                <a:gd name="T11" fmla="*/ 89 h 400"/>
                <a:gd name="T12" fmla="*/ 351 w 409"/>
                <a:gd name="T13" fmla="*/ 63 h 400"/>
                <a:gd name="T14" fmla="*/ 319 w 409"/>
                <a:gd name="T15" fmla="*/ 60 h 400"/>
                <a:gd name="T16" fmla="*/ 301 w 409"/>
                <a:gd name="T17" fmla="*/ 74 h 400"/>
                <a:gd name="T18" fmla="*/ 243 w 409"/>
                <a:gd name="T19" fmla="*/ 46 h 400"/>
                <a:gd name="T20" fmla="*/ 243 w 409"/>
                <a:gd name="T21" fmla="*/ 23 h 400"/>
                <a:gd name="T22" fmla="*/ 220 w 409"/>
                <a:gd name="T23" fmla="*/ 0 h 400"/>
                <a:gd name="T24" fmla="*/ 186 w 409"/>
                <a:gd name="T25" fmla="*/ 0 h 400"/>
                <a:gd name="T26" fmla="*/ 164 w 409"/>
                <a:gd name="T27" fmla="*/ 23 h 400"/>
                <a:gd name="T28" fmla="*/ 164 w 409"/>
                <a:gd name="T29" fmla="*/ 46 h 400"/>
                <a:gd name="T30" fmla="*/ 104 w 409"/>
                <a:gd name="T31" fmla="*/ 75 h 400"/>
                <a:gd name="T32" fmla="*/ 104 w 409"/>
                <a:gd name="T33" fmla="*/ 75 h 400"/>
                <a:gd name="T34" fmla="*/ 86 w 409"/>
                <a:gd name="T35" fmla="*/ 61 h 400"/>
                <a:gd name="T36" fmla="*/ 69 w 409"/>
                <a:gd name="T37" fmla="*/ 56 h 400"/>
                <a:gd name="T38" fmla="*/ 54 w 409"/>
                <a:gd name="T39" fmla="*/ 64 h 400"/>
                <a:gd name="T40" fmla="*/ 33 w 409"/>
                <a:gd name="T41" fmla="*/ 91 h 400"/>
                <a:gd name="T42" fmla="*/ 37 w 409"/>
                <a:gd name="T43" fmla="*/ 122 h 400"/>
                <a:gd name="T44" fmla="*/ 56 w 409"/>
                <a:gd name="T45" fmla="*/ 137 h 400"/>
                <a:gd name="T46" fmla="*/ 42 w 409"/>
                <a:gd name="T47" fmla="*/ 201 h 400"/>
                <a:gd name="T48" fmla="*/ 18 w 409"/>
                <a:gd name="T49" fmla="*/ 207 h 400"/>
                <a:gd name="T50" fmla="*/ 4 w 409"/>
                <a:gd name="T51" fmla="*/ 217 h 400"/>
                <a:gd name="T52" fmla="*/ 1 w 409"/>
                <a:gd name="T53" fmla="*/ 234 h 400"/>
                <a:gd name="T54" fmla="*/ 8 w 409"/>
                <a:gd name="T55" fmla="*/ 267 h 400"/>
                <a:gd name="T56" fmla="*/ 36 w 409"/>
                <a:gd name="T57" fmla="*/ 283 h 400"/>
                <a:gd name="T58" fmla="*/ 61 w 409"/>
                <a:gd name="T59" fmla="*/ 278 h 400"/>
                <a:gd name="T60" fmla="*/ 101 w 409"/>
                <a:gd name="T61" fmla="*/ 327 h 400"/>
                <a:gd name="T62" fmla="*/ 101 w 409"/>
                <a:gd name="T63" fmla="*/ 327 h 400"/>
                <a:gd name="T64" fmla="*/ 90 w 409"/>
                <a:gd name="T65" fmla="*/ 351 h 400"/>
                <a:gd name="T66" fmla="*/ 89 w 409"/>
                <a:gd name="T67" fmla="*/ 368 h 400"/>
                <a:gd name="T68" fmla="*/ 100 w 409"/>
                <a:gd name="T69" fmla="*/ 381 h 400"/>
                <a:gd name="T70" fmla="*/ 131 w 409"/>
                <a:gd name="T71" fmla="*/ 396 h 400"/>
                <a:gd name="T72" fmla="*/ 140 w 409"/>
                <a:gd name="T73" fmla="*/ 398 h 400"/>
                <a:gd name="T74" fmla="*/ 161 w 409"/>
                <a:gd name="T75" fmla="*/ 385 h 400"/>
                <a:gd name="T76" fmla="*/ 173 w 409"/>
                <a:gd name="T77" fmla="*/ 360 h 400"/>
                <a:gd name="T78" fmla="*/ 235 w 409"/>
                <a:gd name="T79" fmla="*/ 360 h 400"/>
                <a:gd name="T80" fmla="*/ 247 w 409"/>
                <a:gd name="T81" fmla="*/ 385 h 400"/>
                <a:gd name="T82" fmla="*/ 278 w 409"/>
                <a:gd name="T83" fmla="*/ 395 h 400"/>
                <a:gd name="T84" fmla="*/ 308 w 409"/>
                <a:gd name="T85" fmla="*/ 380 h 400"/>
                <a:gd name="T86" fmla="*/ 319 w 409"/>
                <a:gd name="T87" fmla="*/ 367 h 400"/>
                <a:gd name="T88" fmla="*/ 318 w 409"/>
                <a:gd name="T89" fmla="*/ 350 h 400"/>
                <a:gd name="T90" fmla="*/ 306 w 409"/>
                <a:gd name="T91" fmla="*/ 326 h 400"/>
                <a:gd name="T92" fmla="*/ 346 w 409"/>
                <a:gd name="T93" fmla="*/ 276 h 400"/>
                <a:gd name="T94" fmla="*/ 372 w 409"/>
                <a:gd name="T95" fmla="*/ 282 h 400"/>
                <a:gd name="T96" fmla="*/ 389 w 409"/>
                <a:gd name="T97" fmla="*/ 279 h 400"/>
                <a:gd name="T98" fmla="*/ 399 w 409"/>
                <a:gd name="T99" fmla="*/ 265 h 400"/>
                <a:gd name="T100" fmla="*/ 406 w 409"/>
                <a:gd name="T101" fmla="*/ 232 h 400"/>
                <a:gd name="T102" fmla="*/ 389 w 409"/>
                <a:gd name="T103" fmla="*/ 205 h 400"/>
                <a:gd name="T104" fmla="*/ 301 w 409"/>
                <a:gd name="T105" fmla="*/ 202 h 400"/>
                <a:gd name="T106" fmla="*/ 203 w 409"/>
                <a:gd name="T107" fmla="*/ 299 h 400"/>
                <a:gd name="T108" fmla="*/ 106 w 409"/>
                <a:gd name="T109" fmla="*/ 202 h 400"/>
                <a:gd name="T110" fmla="*/ 203 w 409"/>
                <a:gd name="T111" fmla="*/ 105 h 400"/>
                <a:gd name="T112" fmla="*/ 301 w 409"/>
                <a:gd name="T113" fmla="*/ 202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09" h="400">
                  <a:moveTo>
                    <a:pt x="389" y="205"/>
                  </a:moveTo>
                  <a:cubicBezTo>
                    <a:pt x="364" y="200"/>
                    <a:pt x="364" y="200"/>
                    <a:pt x="364" y="200"/>
                  </a:cubicBezTo>
                  <a:cubicBezTo>
                    <a:pt x="364" y="177"/>
                    <a:pt x="359" y="156"/>
                    <a:pt x="350" y="136"/>
                  </a:cubicBezTo>
                  <a:cubicBezTo>
                    <a:pt x="369" y="121"/>
                    <a:pt x="369" y="121"/>
                    <a:pt x="369" y="121"/>
                  </a:cubicBezTo>
                  <a:cubicBezTo>
                    <a:pt x="374" y="117"/>
                    <a:pt x="377" y="112"/>
                    <a:pt x="377" y="106"/>
                  </a:cubicBezTo>
                  <a:cubicBezTo>
                    <a:pt x="378" y="100"/>
                    <a:pt x="376" y="94"/>
                    <a:pt x="372" y="89"/>
                  </a:cubicBezTo>
                  <a:cubicBezTo>
                    <a:pt x="351" y="63"/>
                    <a:pt x="351" y="63"/>
                    <a:pt x="351" y="63"/>
                  </a:cubicBezTo>
                  <a:cubicBezTo>
                    <a:pt x="343" y="53"/>
                    <a:pt x="329" y="52"/>
                    <a:pt x="319" y="60"/>
                  </a:cubicBezTo>
                  <a:cubicBezTo>
                    <a:pt x="301" y="74"/>
                    <a:pt x="301" y="74"/>
                    <a:pt x="301" y="74"/>
                  </a:cubicBezTo>
                  <a:cubicBezTo>
                    <a:pt x="284" y="61"/>
                    <a:pt x="264" y="51"/>
                    <a:pt x="243" y="46"/>
                  </a:cubicBezTo>
                  <a:cubicBezTo>
                    <a:pt x="243" y="23"/>
                    <a:pt x="243" y="23"/>
                    <a:pt x="243" y="23"/>
                  </a:cubicBezTo>
                  <a:cubicBezTo>
                    <a:pt x="243" y="10"/>
                    <a:pt x="233" y="0"/>
                    <a:pt x="220" y="0"/>
                  </a:cubicBezTo>
                  <a:cubicBezTo>
                    <a:pt x="186" y="0"/>
                    <a:pt x="186" y="0"/>
                    <a:pt x="186" y="0"/>
                  </a:cubicBezTo>
                  <a:cubicBezTo>
                    <a:pt x="174" y="0"/>
                    <a:pt x="164" y="10"/>
                    <a:pt x="164" y="23"/>
                  </a:cubicBezTo>
                  <a:cubicBezTo>
                    <a:pt x="164" y="46"/>
                    <a:pt x="164" y="46"/>
                    <a:pt x="164" y="46"/>
                  </a:cubicBezTo>
                  <a:cubicBezTo>
                    <a:pt x="142" y="51"/>
                    <a:pt x="122" y="61"/>
                    <a:pt x="104" y="75"/>
                  </a:cubicBezTo>
                  <a:cubicBezTo>
                    <a:pt x="104" y="75"/>
                    <a:pt x="104" y="75"/>
                    <a:pt x="104" y="75"/>
                  </a:cubicBezTo>
                  <a:cubicBezTo>
                    <a:pt x="86" y="61"/>
                    <a:pt x="86" y="61"/>
                    <a:pt x="86" y="61"/>
                  </a:cubicBezTo>
                  <a:cubicBezTo>
                    <a:pt x="81" y="57"/>
                    <a:pt x="75" y="55"/>
                    <a:pt x="69" y="56"/>
                  </a:cubicBezTo>
                  <a:cubicBezTo>
                    <a:pt x="63" y="56"/>
                    <a:pt x="58" y="59"/>
                    <a:pt x="54" y="64"/>
                  </a:cubicBezTo>
                  <a:cubicBezTo>
                    <a:pt x="33" y="91"/>
                    <a:pt x="33" y="91"/>
                    <a:pt x="33" y="91"/>
                  </a:cubicBezTo>
                  <a:cubicBezTo>
                    <a:pt x="26" y="100"/>
                    <a:pt x="27" y="115"/>
                    <a:pt x="37" y="122"/>
                  </a:cubicBezTo>
                  <a:cubicBezTo>
                    <a:pt x="56" y="137"/>
                    <a:pt x="56" y="137"/>
                    <a:pt x="56" y="137"/>
                  </a:cubicBezTo>
                  <a:cubicBezTo>
                    <a:pt x="47" y="158"/>
                    <a:pt x="43" y="179"/>
                    <a:pt x="42" y="201"/>
                  </a:cubicBezTo>
                  <a:cubicBezTo>
                    <a:pt x="18" y="207"/>
                    <a:pt x="18" y="207"/>
                    <a:pt x="18" y="207"/>
                  </a:cubicBezTo>
                  <a:cubicBezTo>
                    <a:pt x="12" y="208"/>
                    <a:pt x="7" y="212"/>
                    <a:pt x="4" y="217"/>
                  </a:cubicBezTo>
                  <a:cubicBezTo>
                    <a:pt x="1" y="222"/>
                    <a:pt x="0" y="228"/>
                    <a:pt x="1" y="234"/>
                  </a:cubicBezTo>
                  <a:cubicBezTo>
                    <a:pt x="8" y="267"/>
                    <a:pt x="8" y="267"/>
                    <a:pt x="8" y="267"/>
                  </a:cubicBezTo>
                  <a:cubicBezTo>
                    <a:pt x="11" y="279"/>
                    <a:pt x="23" y="286"/>
                    <a:pt x="36" y="283"/>
                  </a:cubicBezTo>
                  <a:cubicBezTo>
                    <a:pt x="61" y="278"/>
                    <a:pt x="61" y="278"/>
                    <a:pt x="61" y="278"/>
                  </a:cubicBezTo>
                  <a:cubicBezTo>
                    <a:pt x="71" y="296"/>
                    <a:pt x="85" y="313"/>
                    <a:pt x="101" y="327"/>
                  </a:cubicBezTo>
                  <a:cubicBezTo>
                    <a:pt x="101" y="327"/>
                    <a:pt x="101" y="327"/>
                    <a:pt x="101" y="327"/>
                  </a:cubicBezTo>
                  <a:cubicBezTo>
                    <a:pt x="90" y="351"/>
                    <a:pt x="90" y="351"/>
                    <a:pt x="90" y="351"/>
                  </a:cubicBezTo>
                  <a:cubicBezTo>
                    <a:pt x="87" y="356"/>
                    <a:pt x="87" y="363"/>
                    <a:pt x="89" y="368"/>
                  </a:cubicBezTo>
                  <a:cubicBezTo>
                    <a:pt x="91" y="374"/>
                    <a:pt x="95" y="378"/>
                    <a:pt x="100" y="381"/>
                  </a:cubicBezTo>
                  <a:cubicBezTo>
                    <a:pt x="131" y="396"/>
                    <a:pt x="131" y="396"/>
                    <a:pt x="131" y="396"/>
                  </a:cubicBezTo>
                  <a:cubicBezTo>
                    <a:pt x="134" y="397"/>
                    <a:pt x="137" y="398"/>
                    <a:pt x="140" y="398"/>
                  </a:cubicBezTo>
                  <a:cubicBezTo>
                    <a:pt x="149" y="398"/>
                    <a:pt x="157" y="393"/>
                    <a:pt x="161" y="385"/>
                  </a:cubicBezTo>
                  <a:cubicBezTo>
                    <a:pt x="173" y="360"/>
                    <a:pt x="173" y="360"/>
                    <a:pt x="173" y="360"/>
                  </a:cubicBezTo>
                  <a:cubicBezTo>
                    <a:pt x="193" y="364"/>
                    <a:pt x="215" y="364"/>
                    <a:pt x="235" y="360"/>
                  </a:cubicBezTo>
                  <a:cubicBezTo>
                    <a:pt x="247" y="385"/>
                    <a:pt x="247" y="385"/>
                    <a:pt x="247" y="385"/>
                  </a:cubicBezTo>
                  <a:cubicBezTo>
                    <a:pt x="253" y="396"/>
                    <a:pt x="266" y="400"/>
                    <a:pt x="278" y="395"/>
                  </a:cubicBezTo>
                  <a:cubicBezTo>
                    <a:pt x="308" y="380"/>
                    <a:pt x="308" y="380"/>
                    <a:pt x="308" y="380"/>
                  </a:cubicBezTo>
                  <a:cubicBezTo>
                    <a:pt x="313" y="377"/>
                    <a:pt x="317" y="373"/>
                    <a:pt x="319" y="367"/>
                  </a:cubicBezTo>
                  <a:cubicBezTo>
                    <a:pt x="321" y="362"/>
                    <a:pt x="321" y="355"/>
                    <a:pt x="318" y="350"/>
                  </a:cubicBezTo>
                  <a:cubicBezTo>
                    <a:pt x="306" y="326"/>
                    <a:pt x="306" y="326"/>
                    <a:pt x="306" y="326"/>
                  </a:cubicBezTo>
                  <a:cubicBezTo>
                    <a:pt x="323" y="312"/>
                    <a:pt x="336" y="295"/>
                    <a:pt x="346" y="276"/>
                  </a:cubicBezTo>
                  <a:cubicBezTo>
                    <a:pt x="372" y="282"/>
                    <a:pt x="372" y="282"/>
                    <a:pt x="372" y="282"/>
                  </a:cubicBezTo>
                  <a:cubicBezTo>
                    <a:pt x="378" y="283"/>
                    <a:pt x="384" y="282"/>
                    <a:pt x="389" y="279"/>
                  </a:cubicBezTo>
                  <a:cubicBezTo>
                    <a:pt x="394" y="276"/>
                    <a:pt x="397" y="271"/>
                    <a:pt x="399" y="265"/>
                  </a:cubicBezTo>
                  <a:cubicBezTo>
                    <a:pt x="406" y="232"/>
                    <a:pt x="406" y="232"/>
                    <a:pt x="406" y="232"/>
                  </a:cubicBezTo>
                  <a:cubicBezTo>
                    <a:pt x="409" y="220"/>
                    <a:pt x="401" y="208"/>
                    <a:pt x="389" y="205"/>
                  </a:cubicBezTo>
                  <a:close/>
                  <a:moveTo>
                    <a:pt x="301" y="202"/>
                  </a:moveTo>
                  <a:cubicBezTo>
                    <a:pt x="301" y="256"/>
                    <a:pt x="257" y="299"/>
                    <a:pt x="203" y="299"/>
                  </a:cubicBezTo>
                  <a:cubicBezTo>
                    <a:pt x="150" y="299"/>
                    <a:pt x="106" y="256"/>
                    <a:pt x="106" y="202"/>
                  </a:cubicBezTo>
                  <a:cubicBezTo>
                    <a:pt x="106" y="148"/>
                    <a:pt x="150" y="105"/>
                    <a:pt x="203" y="105"/>
                  </a:cubicBezTo>
                  <a:cubicBezTo>
                    <a:pt x="257" y="105"/>
                    <a:pt x="301" y="149"/>
                    <a:pt x="301" y="202"/>
                  </a:cubicBezTo>
                  <a:close/>
                </a:path>
              </a:pathLst>
            </a:custGeom>
            <a:grpFill/>
            <a:ln>
              <a:noFill/>
            </a:ln>
            <a:effectLst/>
            <a:scene3d>
              <a:camera prst="orthographicFront"/>
              <a:lightRig rig="threePt" dir="t"/>
            </a:scene3d>
            <a:sp3d prstMaterial="softEdge">
              <a:bevelT w="38100" h="6350"/>
            </a:sp3d>
          </p:spPr>
          <p:txBody>
            <a:bodyPr vert="horz" wrap="square" lIns="91440" tIns="45720" rIns="91440" bIns="45720" numCol="1" anchor="t" anchorCtr="0" compatLnSpc="1">
              <a:noAutofit/>
            </a:bodyPr>
            <a:lstStyle/>
            <a:p>
              <a:endParaRPr lang="en-US">
                <a:solidFill>
                  <a:prstClr val="black"/>
                </a:solidFill>
                <a:cs typeface="+mn-ea"/>
                <a:sym typeface="+mn-lt"/>
              </a:endParaRPr>
            </a:p>
          </p:txBody>
        </p:sp>
        <p:sp>
          <p:nvSpPr>
            <p:cNvPr id="26" name="Oval 24"/>
            <p:cNvSpPr>
              <a:spLocks noChangeArrowheads="1"/>
            </p:cNvSpPr>
            <p:nvPr/>
          </p:nvSpPr>
          <p:spPr bwMode="auto">
            <a:xfrm>
              <a:off x="4124935" y="3082401"/>
              <a:ext cx="192377" cy="190963"/>
            </a:xfrm>
            <a:prstGeom prst="ellipse">
              <a:avLst/>
            </a:prstGeom>
            <a:grpFill/>
            <a:ln>
              <a:noFill/>
            </a:ln>
            <a:effectLst/>
            <a:scene3d>
              <a:camera prst="orthographicFront"/>
              <a:lightRig rig="threePt" dir="t"/>
            </a:scene3d>
            <a:sp3d prstMaterial="softEdge">
              <a:bevelT w="38100" h="6350"/>
            </a:sp3d>
          </p:spPr>
          <p:txBody>
            <a:bodyPr vert="horz" wrap="square" lIns="91440" tIns="45720" rIns="91440" bIns="45720" numCol="1" anchor="t" anchorCtr="0" compatLnSpc="1">
              <a:noAutofit/>
            </a:bodyPr>
            <a:lstStyle/>
            <a:p>
              <a:endParaRPr lang="en-US">
                <a:solidFill>
                  <a:prstClr val="black"/>
                </a:solidFill>
                <a:cs typeface="+mn-ea"/>
                <a:sym typeface="+mn-lt"/>
              </a:endParaRPr>
            </a:p>
          </p:txBody>
        </p:sp>
        <p:sp>
          <p:nvSpPr>
            <p:cNvPr id="27" name="Freeform 13"/>
            <p:cNvSpPr>
              <a:spLocks noEditPoints="1"/>
            </p:cNvSpPr>
            <p:nvPr/>
          </p:nvSpPr>
          <p:spPr bwMode="auto">
            <a:xfrm>
              <a:off x="3546389" y="3915564"/>
              <a:ext cx="895403" cy="872770"/>
            </a:xfrm>
            <a:custGeom>
              <a:avLst/>
              <a:gdLst>
                <a:gd name="T0" fmla="*/ 455 w 479"/>
                <a:gd name="T1" fmla="*/ 239 h 467"/>
                <a:gd name="T2" fmla="*/ 427 w 479"/>
                <a:gd name="T3" fmla="*/ 232 h 467"/>
                <a:gd name="T4" fmla="*/ 410 w 479"/>
                <a:gd name="T5" fmla="*/ 158 h 467"/>
                <a:gd name="T6" fmla="*/ 432 w 479"/>
                <a:gd name="T7" fmla="*/ 140 h 467"/>
                <a:gd name="T8" fmla="*/ 442 w 479"/>
                <a:gd name="T9" fmla="*/ 123 h 467"/>
                <a:gd name="T10" fmla="*/ 436 w 479"/>
                <a:gd name="T11" fmla="*/ 103 h 467"/>
                <a:gd name="T12" fmla="*/ 411 w 479"/>
                <a:gd name="T13" fmla="*/ 73 h 467"/>
                <a:gd name="T14" fmla="*/ 374 w 479"/>
                <a:gd name="T15" fmla="*/ 69 h 467"/>
                <a:gd name="T16" fmla="*/ 353 w 479"/>
                <a:gd name="T17" fmla="*/ 86 h 467"/>
                <a:gd name="T18" fmla="*/ 285 w 479"/>
                <a:gd name="T19" fmla="*/ 53 h 467"/>
                <a:gd name="T20" fmla="*/ 285 w 479"/>
                <a:gd name="T21" fmla="*/ 26 h 467"/>
                <a:gd name="T22" fmla="*/ 258 w 479"/>
                <a:gd name="T23" fmla="*/ 0 h 467"/>
                <a:gd name="T24" fmla="*/ 219 w 479"/>
                <a:gd name="T25" fmla="*/ 0 h 467"/>
                <a:gd name="T26" fmla="*/ 192 w 479"/>
                <a:gd name="T27" fmla="*/ 26 h 467"/>
                <a:gd name="T28" fmla="*/ 192 w 479"/>
                <a:gd name="T29" fmla="*/ 53 h 467"/>
                <a:gd name="T30" fmla="*/ 123 w 479"/>
                <a:gd name="T31" fmla="*/ 87 h 467"/>
                <a:gd name="T32" fmla="*/ 123 w 479"/>
                <a:gd name="T33" fmla="*/ 87 h 467"/>
                <a:gd name="T34" fmla="*/ 101 w 479"/>
                <a:gd name="T35" fmla="*/ 70 h 467"/>
                <a:gd name="T36" fmla="*/ 82 w 479"/>
                <a:gd name="T37" fmla="*/ 64 h 467"/>
                <a:gd name="T38" fmla="*/ 64 w 479"/>
                <a:gd name="T39" fmla="*/ 74 h 467"/>
                <a:gd name="T40" fmla="*/ 40 w 479"/>
                <a:gd name="T41" fmla="*/ 105 h 467"/>
                <a:gd name="T42" fmla="*/ 44 w 479"/>
                <a:gd name="T43" fmla="*/ 142 h 467"/>
                <a:gd name="T44" fmla="*/ 66 w 479"/>
                <a:gd name="T45" fmla="*/ 160 h 467"/>
                <a:gd name="T46" fmla="*/ 50 w 479"/>
                <a:gd name="T47" fmla="*/ 234 h 467"/>
                <a:gd name="T48" fmla="*/ 22 w 479"/>
                <a:gd name="T49" fmla="*/ 241 h 467"/>
                <a:gd name="T50" fmla="*/ 5 w 479"/>
                <a:gd name="T51" fmla="*/ 252 h 467"/>
                <a:gd name="T52" fmla="*/ 2 w 479"/>
                <a:gd name="T53" fmla="*/ 272 h 467"/>
                <a:gd name="T54" fmla="*/ 11 w 479"/>
                <a:gd name="T55" fmla="*/ 311 h 467"/>
                <a:gd name="T56" fmla="*/ 42 w 479"/>
                <a:gd name="T57" fmla="*/ 331 h 467"/>
                <a:gd name="T58" fmla="*/ 72 w 479"/>
                <a:gd name="T59" fmla="*/ 324 h 467"/>
                <a:gd name="T60" fmla="*/ 119 w 479"/>
                <a:gd name="T61" fmla="*/ 381 h 467"/>
                <a:gd name="T62" fmla="*/ 119 w 479"/>
                <a:gd name="T63" fmla="*/ 381 h 467"/>
                <a:gd name="T64" fmla="*/ 106 w 479"/>
                <a:gd name="T65" fmla="*/ 409 h 467"/>
                <a:gd name="T66" fmla="*/ 105 w 479"/>
                <a:gd name="T67" fmla="*/ 430 h 467"/>
                <a:gd name="T68" fmla="*/ 118 w 479"/>
                <a:gd name="T69" fmla="*/ 445 h 467"/>
                <a:gd name="T70" fmla="*/ 154 w 479"/>
                <a:gd name="T71" fmla="*/ 462 h 467"/>
                <a:gd name="T72" fmla="*/ 165 w 479"/>
                <a:gd name="T73" fmla="*/ 464 h 467"/>
                <a:gd name="T74" fmla="*/ 189 w 479"/>
                <a:gd name="T75" fmla="*/ 449 h 467"/>
                <a:gd name="T76" fmla="*/ 203 w 479"/>
                <a:gd name="T77" fmla="*/ 420 h 467"/>
                <a:gd name="T78" fmla="*/ 276 w 479"/>
                <a:gd name="T79" fmla="*/ 420 h 467"/>
                <a:gd name="T80" fmla="*/ 290 w 479"/>
                <a:gd name="T81" fmla="*/ 449 h 467"/>
                <a:gd name="T82" fmla="*/ 325 w 479"/>
                <a:gd name="T83" fmla="*/ 461 h 467"/>
                <a:gd name="T84" fmla="*/ 361 w 479"/>
                <a:gd name="T85" fmla="*/ 443 h 467"/>
                <a:gd name="T86" fmla="*/ 374 w 479"/>
                <a:gd name="T87" fmla="*/ 428 h 467"/>
                <a:gd name="T88" fmla="*/ 373 w 479"/>
                <a:gd name="T89" fmla="*/ 408 h 467"/>
                <a:gd name="T90" fmla="*/ 359 w 479"/>
                <a:gd name="T91" fmla="*/ 380 h 467"/>
                <a:gd name="T92" fmla="*/ 405 w 479"/>
                <a:gd name="T93" fmla="*/ 322 h 467"/>
                <a:gd name="T94" fmla="*/ 435 w 479"/>
                <a:gd name="T95" fmla="*/ 329 h 467"/>
                <a:gd name="T96" fmla="*/ 455 w 479"/>
                <a:gd name="T97" fmla="*/ 325 h 467"/>
                <a:gd name="T98" fmla="*/ 467 w 479"/>
                <a:gd name="T99" fmla="*/ 309 h 467"/>
                <a:gd name="T100" fmla="*/ 475 w 479"/>
                <a:gd name="T101" fmla="*/ 270 h 467"/>
                <a:gd name="T102" fmla="*/ 455 w 479"/>
                <a:gd name="T103" fmla="*/ 239 h 467"/>
                <a:gd name="T104" fmla="*/ 363 w 479"/>
                <a:gd name="T105" fmla="*/ 235 h 467"/>
                <a:gd name="T106" fmla="*/ 239 w 479"/>
                <a:gd name="T107" fmla="*/ 360 h 467"/>
                <a:gd name="T108" fmla="*/ 114 w 479"/>
                <a:gd name="T109" fmla="*/ 235 h 467"/>
                <a:gd name="T110" fmla="*/ 239 w 479"/>
                <a:gd name="T111" fmla="*/ 111 h 467"/>
                <a:gd name="T112" fmla="*/ 363 w 479"/>
                <a:gd name="T113" fmla="*/ 235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79" h="467">
                  <a:moveTo>
                    <a:pt x="455" y="239"/>
                  </a:moveTo>
                  <a:cubicBezTo>
                    <a:pt x="427" y="232"/>
                    <a:pt x="427" y="232"/>
                    <a:pt x="427" y="232"/>
                  </a:cubicBezTo>
                  <a:cubicBezTo>
                    <a:pt x="426" y="207"/>
                    <a:pt x="421" y="182"/>
                    <a:pt x="410" y="158"/>
                  </a:cubicBezTo>
                  <a:cubicBezTo>
                    <a:pt x="432" y="140"/>
                    <a:pt x="432" y="140"/>
                    <a:pt x="432" y="140"/>
                  </a:cubicBezTo>
                  <a:cubicBezTo>
                    <a:pt x="438" y="136"/>
                    <a:pt x="441" y="130"/>
                    <a:pt x="442" y="123"/>
                  </a:cubicBezTo>
                  <a:cubicBezTo>
                    <a:pt x="443" y="116"/>
                    <a:pt x="441" y="109"/>
                    <a:pt x="436" y="103"/>
                  </a:cubicBezTo>
                  <a:cubicBezTo>
                    <a:pt x="411" y="73"/>
                    <a:pt x="411" y="73"/>
                    <a:pt x="411" y="73"/>
                  </a:cubicBezTo>
                  <a:cubicBezTo>
                    <a:pt x="402" y="61"/>
                    <a:pt x="386" y="60"/>
                    <a:pt x="374" y="69"/>
                  </a:cubicBezTo>
                  <a:cubicBezTo>
                    <a:pt x="353" y="86"/>
                    <a:pt x="353" y="86"/>
                    <a:pt x="353" y="86"/>
                  </a:cubicBezTo>
                  <a:cubicBezTo>
                    <a:pt x="333" y="70"/>
                    <a:pt x="310" y="59"/>
                    <a:pt x="285" y="53"/>
                  </a:cubicBezTo>
                  <a:cubicBezTo>
                    <a:pt x="285" y="26"/>
                    <a:pt x="285" y="26"/>
                    <a:pt x="285" y="26"/>
                  </a:cubicBezTo>
                  <a:cubicBezTo>
                    <a:pt x="285" y="11"/>
                    <a:pt x="273" y="0"/>
                    <a:pt x="258" y="0"/>
                  </a:cubicBezTo>
                  <a:cubicBezTo>
                    <a:pt x="219" y="0"/>
                    <a:pt x="219" y="0"/>
                    <a:pt x="219" y="0"/>
                  </a:cubicBezTo>
                  <a:cubicBezTo>
                    <a:pt x="204" y="0"/>
                    <a:pt x="192" y="11"/>
                    <a:pt x="192" y="26"/>
                  </a:cubicBezTo>
                  <a:cubicBezTo>
                    <a:pt x="192" y="53"/>
                    <a:pt x="192" y="53"/>
                    <a:pt x="192" y="53"/>
                  </a:cubicBezTo>
                  <a:cubicBezTo>
                    <a:pt x="167" y="59"/>
                    <a:pt x="144" y="71"/>
                    <a:pt x="123" y="87"/>
                  </a:cubicBezTo>
                  <a:cubicBezTo>
                    <a:pt x="123" y="87"/>
                    <a:pt x="123" y="87"/>
                    <a:pt x="123" y="87"/>
                  </a:cubicBezTo>
                  <a:cubicBezTo>
                    <a:pt x="101" y="70"/>
                    <a:pt x="101" y="70"/>
                    <a:pt x="101" y="70"/>
                  </a:cubicBezTo>
                  <a:cubicBezTo>
                    <a:pt x="96" y="66"/>
                    <a:pt x="89" y="64"/>
                    <a:pt x="82" y="64"/>
                  </a:cubicBezTo>
                  <a:cubicBezTo>
                    <a:pt x="75" y="65"/>
                    <a:pt x="69" y="69"/>
                    <a:pt x="64" y="74"/>
                  </a:cubicBezTo>
                  <a:cubicBezTo>
                    <a:pt x="40" y="105"/>
                    <a:pt x="40" y="105"/>
                    <a:pt x="40" y="105"/>
                  </a:cubicBezTo>
                  <a:cubicBezTo>
                    <a:pt x="31" y="116"/>
                    <a:pt x="33" y="133"/>
                    <a:pt x="44" y="142"/>
                  </a:cubicBezTo>
                  <a:cubicBezTo>
                    <a:pt x="66" y="160"/>
                    <a:pt x="66" y="160"/>
                    <a:pt x="66" y="160"/>
                  </a:cubicBezTo>
                  <a:cubicBezTo>
                    <a:pt x="56" y="183"/>
                    <a:pt x="51" y="208"/>
                    <a:pt x="50" y="234"/>
                  </a:cubicBezTo>
                  <a:cubicBezTo>
                    <a:pt x="22" y="241"/>
                    <a:pt x="22" y="241"/>
                    <a:pt x="22" y="241"/>
                  </a:cubicBezTo>
                  <a:cubicBezTo>
                    <a:pt x="15" y="242"/>
                    <a:pt x="9" y="246"/>
                    <a:pt x="5" y="252"/>
                  </a:cubicBezTo>
                  <a:cubicBezTo>
                    <a:pt x="2" y="258"/>
                    <a:pt x="0" y="266"/>
                    <a:pt x="2" y="272"/>
                  </a:cubicBezTo>
                  <a:cubicBezTo>
                    <a:pt x="11" y="311"/>
                    <a:pt x="11" y="311"/>
                    <a:pt x="11" y="311"/>
                  </a:cubicBezTo>
                  <a:cubicBezTo>
                    <a:pt x="14" y="325"/>
                    <a:pt x="28" y="334"/>
                    <a:pt x="42" y="331"/>
                  </a:cubicBezTo>
                  <a:cubicBezTo>
                    <a:pt x="72" y="324"/>
                    <a:pt x="72" y="324"/>
                    <a:pt x="72" y="324"/>
                  </a:cubicBezTo>
                  <a:cubicBezTo>
                    <a:pt x="84" y="346"/>
                    <a:pt x="100" y="365"/>
                    <a:pt x="119" y="381"/>
                  </a:cubicBezTo>
                  <a:cubicBezTo>
                    <a:pt x="119" y="381"/>
                    <a:pt x="119" y="381"/>
                    <a:pt x="119" y="381"/>
                  </a:cubicBezTo>
                  <a:cubicBezTo>
                    <a:pt x="106" y="409"/>
                    <a:pt x="106" y="409"/>
                    <a:pt x="106" y="409"/>
                  </a:cubicBezTo>
                  <a:cubicBezTo>
                    <a:pt x="103" y="416"/>
                    <a:pt x="102" y="423"/>
                    <a:pt x="105" y="430"/>
                  </a:cubicBezTo>
                  <a:cubicBezTo>
                    <a:pt x="107" y="436"/>
                    <a:pt x="112" y="442"/>
                    <a:pt x="118" y="445"/>
                  </a:cubicBezTo>
                  <a:cubicBezTo>
                    <a:pt x="154" y="462"/>
                    <a:pt x="154" y="462"/>
                    <a:pt x="154" y="462"/>
                  </a:cubicBezTo>
                  <a:cubicBezTo>
                    <a:pt x="157" y="463"/>
                    <a:pt x="161" y="464"/>
                    <a:pt x="165" y="464"/>
                  </a:cubicBezTo>
                  <a:cubicBezTo>
                    <a:pt x="175" y="464"/>
                    <a:pt x="184" y="459"/>
                    <a:pt x="189" y="449"/>
                  </a:cubicBezTo>
                  <a:cubicBezTo>
                    <a:pt x="203" y="420"/>
                    <a:pt x="203" y="420"/>
                    <a:pt x="203" y="420"/>
                  </a:cubicBezTo>
                  <a:cubicBezTo>
                    <a:pt x="227" y="425"/>
                    <a:pt x="252" y="425"/>
                    <a:pt x="276" y="420"/>
                  </a:cubicBezTo>
                  <a:cubicBezTo>
                    <a:pt x="290" y="449"/>
                    <a:pt x="290" y="449"/>
                    <a:pt x="290" y="449"/>
                  </a:cubicBezTo>
                  <a:cubicBezTo>
                    <a:pt x="296" y="462"/>
                    <a:pt x="312" y="467"/>
                    <a:pt x="325" y="461"/>
                  </a:cubicBezTo>
                  <a:cubicBezTo>
                    <a:pt x="361" y="443"/>
                    <a:pt x="361" y="443"/>
                    <a:pt x="361" y="443"/>
                  </a:cubicBezTo>
                  <a:cubicBezTo>
                    <a:pt x="367" y="440"/>
                    <a:pt x="372" y="435"/>
                    <a:pt x="374" y="428"/>
                  </a:cubicBezTo>
                  <a:cubicBezTo>
                    <a:pt x="376" y="422"/>
                    <a:pt x="376" y="414"/>
                    <a:pt x="373" y="408"/>
                  </a:cubicBezTo>
                  <a:cubicBezTo>
                    <a:pt x="359" y="380"/>
                    <a:pt x="359" y="380"/>
                    <a:pt x="359" y="380"/>
                  </a:cubicBezTo>
                  <a:cubicBezTo>
                    <a:pt x="378" y="364"/>
                    <a:pt x="394" y="344"/>
                    <a:pt x="405" y="322"/>
                  </a:cubicBezTo>
                  <a:cubicBezTo>
                    <a:pt x="435" y="329"/>
                    <a:pt x="435" y="329"/>
                    <a:pt x="435" y="329"/>
                  </a:cubicBezTo>
                  <a:cubicBezTo>
                    <a:pt x="442" y="330"/>
                    <a:pt x="449" y="329"/>
                    <a:pt x="455" y="325"/>
                  </a:cubicBezTo>
                  <a:cubicBezTo>
                    <a:pt x="461" y="322"/>
                    <a:pt x="465" y="316"/>
                    <a:pt x="467" y="309"/>
                  </a:cubicBezTo>
                  <a:cubicBezTo>
                    <a:pt x="475" y="270"/>
                    <a:pt x="475" y="270"/>
                    <a:pt x="475" y="270"/>
                  </a:cubicBezTo>
                  <a:cubicBezTo>
                    <a:pt x="479" y="256"/>
                    <a:pt x="470" y="242"/>
                    <a:pt x="455" y="239"/>
                  </a:cubicBezTo>
                  <a:close/>
                  <a:moveTo>
                    <a:pt x="363" y="235"/>
                  </a:moveTo>
                  <a:cubicBezTo>
                    <a:pt x="363" y="304"/>
                    <a:pt x="307" y="360"/>
                    <a:pt x="239" y="360"/>
                  </a:cubicBezTo>
                  <a:cubicBezTo>
                    <a:pt x="170" y="360"/>
                    <a:pt x="114" y="304"/>
                    <a:pt x="114" y="235"/>
                  </a:cubicBezTo>
                  <a:cubicBezTo>
                    <a:pt x="114" y="167"/>
                    <a:pt x="170" y="111"/>
                    <a:pt x="239" y="111"/>
                  </a:cubicBezTo>
                  <a:cubicBezTo>
                    <a:pt x="307" y="111"/>
                    <a:pt x="363" y="167"/>
                    <a:pt x="363" y="235"/>
                  </a:cubicBezTo>
                  <a:close/>
                </a:path>
              </a:pathLst>
            </a:custGeom>
            <a:grpFill/>
            <a:ln>
              <a:noFill/>
            </a:ln>
            <a:effectLst/>
            <a:scene3d>
              <a:camera prst="orthographicFront"/>
              <a:lightRig rig="threePt" dir="t"/>
            </a:scene3d>
            <a:sp3d prstMaterial="softEdge">
              <a:bevelT w="38100" h="6350"/>
            </a:sp3d>
          </p:spPr>
          <p:txBody>
            <a:bodyPr vert="horz" wrap="square" lIns="91440" tIns="45720" rIns="91440" bIns="45720" numCol="1" anchor="t" anchorCtr="0" compatLnSpc="1">
              <a:noAutofit/>
            </a:bodyPr>
            <a:lstStyle/>
            <a:p>
              <a:endParaRPr lang="en-US">
                <a:solidFill>
                  <a:prstClr val="black"/>
                </a:solidFill>
                <a:cs typeface="+mn-ea"/>
                <a:sym typeface="+mn-lt"/>
              </a:endParaRPr>
            </a:p>
          </p:txBody>
        </p:sp>
      </p:grpSp>
      <p:sp>
        <p:nvSpPr>
          <p:cNvPr id="28" name="Freeform 6"/>
          <p:cNvSpPr/>
          <p:nvPr/>
        </p:nvSpPr>
        <p:spPr bwMode="auto">
          <a:xfrm>
            <a:off x="1507966" y="3662941"/>
            <a:ext cx="2116554" cy="972288"/>
          </a:xfrm>
          <a:custGeom>
            <a:avLst/>
            <a:gdLst>
              <a:gd name="T0" fmla="*/ 16 w 1028"/>
              <a:gd name="T1" fmla="*/ 0 h 522"/>
              <a:gd name="T2" fmla="*/ 941 w 1028"/>
              <a:gd name="T3" fmla="*/ 0 h 522"/>
              <a:gd name="T4" fmla="*/ 958 w 1028"/>
              <a:gd name="T5" fmla="*/ 16 h 522"/>
              <a:gd name="T6" fmla="*/ 958 w 1028"/>
              <a:gd name="T7" fmla="*/ 225 h 522"/>
              <a:gd name="T8" fmla="*/ 1028 w 1028"/>
              <a:gd name="T9" fmla="*/ 262 h 522"/>
              <a:gd name="T10" fmla="*/ 958 w 1028"/>
              <a:gd name="T11" fmla="*/ 302 h 522"/>
              <a:gd name="T12" fmla="*/ 958 w 1028"/>
              <a:gd name="T13" fmla="*/ 506 h 522"/>
              <a:gd name="T14" fmla="*/ 941 w 1028"/>
              <a:gd name="T15" fmla="*/ 522 h 522"/>
              <a:gd name="T16" fmla="*/ 16 w 1028"/>
              <a:gd name="T17" fmla="*/ 522 h 522"/>
              <a:gd name="T18" fmla="*/ 0 w 1028"/>
              <a:gd name="T19" fmla="*/ 506 h 522"/>
              <a:gd name="T20" fmla="*/ 0 w 1028"/>
              <a:gd name="T21" fmla="*/ 16 h 522"/>
              <a:gd name="T22" fmla="*/ 16 w 1028"/>
              <a:gd name="T23"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28" h="522">
                <a:moveTo>
                  <a:pt x="16" y="0"/>
                </a:moveTo>
                <a:cubicBezTo>
                  <a:pt x="941" y="0"/>
                  <a:pt x="941" y="0"/>
                  <a:pt x="941" y="0"/>
                </a:cubicBezTo>
                <a:cubicBezTo>
                  <a:pt x="950" y="0"/>
                  <a:pt x="958" y="7"/>
                  <a:pt x="958" y="16"/>
                </a:cubicBezTo>
                <a:cubicBezTo>
                  <a:pt x="958" y="225"/>
                  <a:pt x="958" y="225"/>
                  <a:pt x="958" y="225"/>
                </a:cubicBezTo>
                <a:cubicBezTo>
                  <a:pt x="1028" y="262"/>
                  <a:pt x="1028" y="262"/>
                  <a:pt x="1028" y="262"/>
                </a:cubicBezTo>
                <a:cubicBezTo>
                  <a:pt x="958" y="302"/>
                  <a:pt x="958" y="302"/>
                  <a:pt x="958" y="302"/>
                </a:cubicBezTo>
                <a:cubicBezTo>
                  <a:pt x="958" y="506"/>
                  <a:pt x="958" y="506"/>
                  <a:pt x="958" y="506"/>
                </a:cubicBezTo>
                <a:cubicBezTo>
                  <a:pt x="958" y="514"/>
                  <a:pt x="950" y="522"/>
                  <a:pt x="941" y="522"/>
                </a:cubicBezTo>
                <a:cubicBezTo>
                  <a:pt x="16" y="522"/>
                  <a:pt x="16" y="522"/>
                  <a:pt x="16" y="522"/>
                </a:cubicBezTo>
                <a:cubicBezTo>
                  <a:pt x="7" y="522"/>
                  <a:pt x="0" y="514"/>
                  <a:pt x="0" y="506"/>
                </a:cubicBezTo>
                <a:cubicBezTo>
                  <a:pt x="0" y="16"/>
                  <a:pt x="0" y="16"/>
                  <a:pt x="0" y="16"/>
                </a:cubicBezTo>
                <a:cubicBezTo>
                  <a:pt x="0" y="7"/>
                  <a:pt x="7" y="0"/>
                  <a:pt x="16" y="0"/>
                </a:cubicBezTo>
                <a:close/>
              </a:path>
            </a:pathLst>
          </a:custGeom>
          <a:noFill/>
          <a:ln>
            <a:solidFill>
              <a:srgbClr val="407858"/>
            </a:solidFill>
          </a:ln>
        </p:spPr>
        <p:txBody>
          <a:bodyPr vert="horz" wrap="square" lIns="91440" tIns="45720" rIns="91440" bIns="45720" numCol="1" anchor="t" anchorCtr="0" compatLnSpc="1"/>
          <a:lstStyle/>
          <a:p>
            <a:endParaRPr lang="en-US" sz="1600">
              <a:solidFill>
                <a:schemeClr val="bg1">
                  <a:lumMod val="50000"/>
                </a:schemeClr>
              </a:solidFill>
              <a:cs typeface="+mn-ea"/>
              <a:sym typeface="+mn-lt"/>
            </a:endParaRPr>
          </a:p>
        </p:txBody>
      </p:sp>
      <p:sp>
        <p:nvSpPr>
          <p:cNvPr id="29" name="Text Box 10"/>
          <p:cNvSpPr txBox="1">
            <a:spLocks noChangeArrowheads="1"/>
          </p:cNvSpPr>
          <p:nvPr/>
        </p:nvSpPr>
        <p:spPr bwMode="auto">
          <a:xfrm>
            <a:off x="1577867" y="3791578"/>
            <a:ext cx="1810184" cy="477054"/>
          </a:xfrm>
          <a:prstGeom prst="rect">
            <a:avLst/>
          </a:prstGeom>
          <a:noFill/>
          <a:ln w="9525">
            <a:noFill/>
            <a:miter lim="800000"/>
          </a:ln>
        </p:spPr>
        <p:txBody>
          <a:bodyPr wrap="square" lIns="45720" tIns="22860" rIns="45720" bIns="22860">
            <a:spAutoFit/>
          </a:bodyPr>
          <a:lstStyle/>
          <a:p>
            <a:pPr lvl="0"/>
            <a:r>
              <a:rPr sz="1400" dirty="0" err="1">
                <a:solidFill>
                  <a:srgbClr val="FFFFFF">
                    <a:lumMod val="50000"/>
                  </a:srgbClr>
                </a:solidFill>
                <a:cs typeface="+mn-ea"/>
                <a:sym typeface="+mn-lt"/>
              </a:rPr>
              <a:t>点击此处更换文本</a:t>
            </a:r>
            <a:r>
              <a:rPr lang="zh-CN" altLang="en-US" sz="1400" dirty="0">
                <a:solidFill>
                  <a:srgbClr val="FFFFFF">
                    <a:lumMod val="50000"/>
                  </a:srgbClr>
                </a:solidFill>
                <a:cs typeface="+mn-ea"/>
                <a:sym typeface="+mn-lt"/>
              </a:rPr>
              <a:t>点击此处更换文本</a:t>
            </a:r>
            <a:endParaRPr sz="1400" dirty="0">
              <a:solidFill>
                <a:srgbClr val="FFFFFF">
                  <a:lumMod val="50000"/>
                </a:srgbClr>
              </a:solidFill>
              <a:cs typeface="+mn-ea"/>
              <a:sym typeface="+mn-lt"/>
            </a:endParaRPr>
          </a:p>
        </p:txBody>
      </p:sp>
      <p:sp>
        <p:nvSpPr>
          <p:cNvPr id="30" name="Freeform 6"/>
          <p:cNvSpPr/>
          <p:nvPr/>
        </p:nvSpPr>
        <p:spPr bwMode="auto">
          <a:xfrm>
            <a:off x="1507966" y="4923255"/>
            <a:ext cx="2116554" cy="972288"/>
          </a:xfrm>
          <a:custGeom>
            <a:avLst/>
            <a:gdLst>
              <a:gd name="T0" fmla="*/ 16 w 1028"/>
              <a:gd name="T1" fmla="*/ 0 h 522"/>
              <a:gd name="T2" fmla="*/ 941 w 1028"/>
              <a:gd name="T3" fmla="*/ 0 h 522"/>
              <a:gd name="T4" fmla="*/ 958 w 1028"/>
              <a:gd name="T5" fmla="*/ 16 h 522"/>
              <a:gd name="T6" fmla="*/ 958 w 1028"/>
              <a:gd name="T7" fmla="*/ 225 h 522"/>
              <a:gd name="T8" fmla="*/ 1028 w 1028"/>
              <a:gd name="T9" fmla="*/ 262 h 522"/>
              <a:gd name="T10" fmla="*/ 958 w 1028"/>
              <a:gd name="T11" fmla="*/ 302 h 522"/>
              <a:gd name="T12" fmla="*/ 958 w 1028"/>
              <a:gd name="T13" fmla="*/ 506 h 522"/>
              <a:gd name="T14" fmla="*/ 941 w 1028"/>
              <a:gd name="T15" fmla="*/ 522 h 522"/>
              <a:gd name="T16" fmla="*/ 16 w 1028"/>
              <a:gd name="T17" fmla="*/ 522 h 522"/>
              <a:gd name="T18" fmla="*/ 0 w 1028"/>
              <a:gd name="T19" fmla="*/ 506 h 522"/>
              <a:gd name="T20" fmla="*/ 0 w 1028"/>
              <a:gd name="T21" fmla="*/ 16 h 522"/>
              <a:gd name="T22" fmla="*/ 16 w 1028"/>
              <a:gd name="T23"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28" h="522">
                <a:moveTo>
                  <a:pt x="16" y="0"/>
                </a:moveTo>
                <a:cubicBezTo>
                  <a:pt x="941" y="0"/>
                  <a:pt x="941" y="0"/>
                  <a:pt x="941" y="0"/>
                </a:cubicBezTo>
                <a:cubicBezTo>
                  <a:pt x="950" y="0"/>
                  <a:pt x="958" y="7"/>
                  <a:pt x="958" y="16"/>
                </a:cubicBezTo>
                <a:cubicBezTo>
                  <a:pt x="958" y="225"/>
                  <a:pt x="958" y="225"/>
                  <a:pt x="958" y="225"/>
                </a:cubicBezTo>
                <a:cubicBezTo>
                  <a:pt x="1028" y="262"/>
                  <a:pt x="1028" y="262"/>
                  <a:pt x="1028" y="262"/>
                </a:cubicBezTo>
                <a:cubicBezTo>
                  <a:pt x="958" y="302"/>
                  <a:pt x="958" y="302"/>
                  <a:pt x="958" y="302"/>
                </a:cubicBezTo>
                <a:cubicBezTo>
                  <a:pt x="958" y="506"/>
                  <a:pt x="958" y="506"/>
                  <a:pt x="958" y="506"/>
                </a:cubicBezTo>
                <a:cubicBezTo>
                  <a:pt x="958" y="514"/>
                  <a:pt x="950" y="522"/>
                  <a:pt x="941" y="522"/>
                </a:cubicBezTo>
                <a:cubicBezTo>
                  <a:pt x="16" y="522"/>
                  <a:pt x="16" y="522"/>
                  <a:pt x="16" y="522"/>
                </a:cubicBezTo>
                <a:cubicBezTo>
                  <a:pt x="7" y="522"/>
                  <a:pt x="0" y="514"/>
                  <a:pt x="0" y="506"/>
                </a:cubicBezTo>
                <a:cubicBezTo>
                  <a:pt x="0" y="16"/>
                  <a:pt x="0" y="16"/>
                  <a:pt x="0" y="16"/>
                </a:cubicBezTo>
                <a:cubicBezTo>
                  <a:pt x="0" y="7"/>
                  <a:pt x="7" y="0"/>
                  <a:pt x="16" y="0"/>
                </a:cubicBezTo>
                <a:close/>
              </a:path>
            </a:pathLst>
          </a:custGeom>
          <a:noFill/>
          <a:ln>
            <a:solidFill>
              <a:srgbClr val="407858"/>
            </a:solidFill>
          </a:ln>
        </p:spPr>
        <p:txBody>
          <a:bodyPr vert="horz" wrap="square" lIns="91440" tIns="45720" rIns="91440" bIns="45720" numCol="1" anchor="t" anchorCtr="0" compatLnSpc="1"/>
          <a:lstStyle/>
          <a:p>
            <a:endParaRPr lang="en-US" sz="1600">
              <a:solidFill>
                <a:schemeClr val="bg1">
                  <a:lumMod val="50000"/>
                </a:schemeClr>
              </a:solidFill>
              <a:cs typeface="+mn-ea"/>
              <a:sym typeface="+mn-lt"/>
            </a:endParaRPr>
          </a:p>
        </p:txBody>
      </p:sp>
      <p:sp>
        <p:nvSpPr>
          <p:cNvPr id="31" name="Text Box 10"/>
          <p:cNvSpPr txBox="1">
            <a:spLocks noChangeArrowheads="1"/>
          </p:cNvSpPr>
          <p:nvPr/>
        </p:nvSpPr>
        <p:spPr bwMode="auto">
          <a:xfrm>
            <a:off x="1577867" y="5051892"/>
            <a:ext cx="1810184" cy="477054"/>
          </a:xfrm>
          <a:prstGeom prst="rect">
            <a:avLst/>
          </a:prstGeom>
          <a:noFill/>
          <a:ln w="9525">
            <a:noFill/>
            <a:miter lim="800000"/>
          </a:ln>
        </p:spPr>
        <p:txBody>
          <a:bodyPr wrap="square" lIns="45720" tIns="22860" rIns="45720" bIns="22860">
            <a:spAutoFit/>
          </a:bodyPr>
          <a:lstStyle/>
          <a:p>
            <a:pPr lvl="0"/>
            <a:r>
              <a:rPr sz="1400" dirty="0" err="1">
                <a:solidFill>
                  <a:srgbClr val="FFFFFF">
                    <a:lumMod val="50000"/>
                  </a:srgbClr>
                </a:solidFill>
                <a:cs typeface="+mn-ea"/>
                <a:sym typeface="+mn-lt"/>
              </a:rPr>
              <a:t>点击此处更换文本</a:t>
            </a:r>
            <a:r>
              <a:rPr lang="zh-CN" altLang="en-US" sz="1400" dirty="0">
                <a:solidFill>
                  <a:srgbClr val="FFFFFF">
                    <a:lumMod val="50000"/>
                  </a:srgbClr>
                </a:solidFill>
                <a:cs typeface="+mn-ea"/>
                <a:sym typeface="+mn-lt"/>
              </a:rPr>
              <a:t>点击此处更换文本</a:t>
            </a:r>
            <a:endParaRPr sz="1400" dirty="0">
              <a:solidFill>
                <a:srgbClr val="FFFFFF">
                  <a:lumMod val="50000"/>
                </a:srgbClr>
              </a:solidFill>
              <a:cs typeface="+mn-ea"/>
              <a:sym typeface="+mn-lt"/>
            </a:endParaRPr>
          </a:p>
        </p:txBody>
      </p:sp>
      <p:sp>
        <p:nvSpPr>
          <p:cNvPr id="32" name="Freeform 6"/>
          <p:cNvSpPr/>
          <p:nvPr/>
        </p:nvSpPr>
        <p:spPr bwMode="auto">
          <a:xfrm flipH="1">
            <a:off x="8600778" y="3662941"/>
            <a:ext cx="2116552" cy="972288"/>
          </a:xfrm>
          <a:custGeom>
            <a:avLst/>
            <a:gdLst>
              <a:gd name="T0" fmla="*/ 16 w 1028"/>
              <a:gd name="T1" fmla="*/ 0 h 522"/>
              <a:gd name="T2" fmla="*/ 941 w 1028"/>
              <a:gd name="T3" fmla="*/ 0 h 522"/>
              <a:gd name="T4" fmla="*/ 958 w 1028"/>
              <a:gd name="T5" fmla="*/ 16 h 522"/>
              <a:gd name="T6" fmla="*/ 958 w 1028"/>
              <a:gd name="T7" fmla="*/ 225 h 522"/>
              <a:gd name="T8" fmla="*/ 1028 w 1028"/>
              <a:gd name="T9" fmla="*/ 262 h 522"/>
              <a:gd name="T10" fmla="*/ 958 w 1028"/>
              <a:gd name="T11" fmla="*/ 302 h 522"/>
              <a:gd name="T12" fmla="*/ 958 w 1028"/>
              <a:gd name="T13" fmla="*/ 506 h 522"/>
              <a:gd name="T14" fmla="*/ 941 w 1028"/>
              <a:gd name="T15" fmla="*/ 522 h 522"/>
              <a:gd name="T16" fmla="*/ 16 w 1028"/>
              <a:gd name="T17" fmla="*/ 522 h 522"/>
              <a:gd name="T18" fmla="*/ 0 w 1028"/>
              <a:gd name="T19" fmla="*/ 506 h 522"/>
              <a:gd name="T20" fmla="*/ 0 w 1028"/>
              <a:gd name="T21" fmla="*/ 16 h 522"/>
              <a:gd name="T22" fmla="*/ 16 w 1028"/>
              <a:gd name="T23"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28" h="522">
                <a:moveTo>
                  <a:pt x="16" y="0"/>
                </a:moveTo>
                <a:cubicBezTo>
                  <a:pt x="941" y="0"/>
                  <a:pt x="941" y="0"/>
                  <a:pt x="941" y="0"/>
                </a:cubicBezTo>
                <a:cubicBezTo>
                  <a:pt x="950" y="0"/>
                  <a:pt x="958" y="7"/>
                  <a:pt x="958" y="16"/>
                </a:cubicBezTo>
                <a:cubicBezTo>
                  <a:pt x="958" y="225"/>
                  <a:pt x="958" y="225"/>
                  <a:pt x="958" y="225"/>
                </a:cubicBezTo>
                <a:cubicBezTo>
                  <a:pt x="1028" y="262"/>
                  <a:pt x="1028" y="262"/>
                  <a:pt x="1028" y="262"/>
                </a:cubicBezTo>
                <a:cubicBezTo>
                  <a:pt x="958" y="302"/>
                  <a:pt x="958" y="302"/>
                  <a:pt x="958" y="302"/>
                </a:cubicBezTo>
                <a:cubicBezTo>
                  <a:pt x="958" y="506"/>
                  <a:pt x="958" y="506"/>
                  <a:pt x="958" y="506"/>
                </a:cubicBezTo>
                <a:cubicBezTo>
                  <a:pt x="958" y="514"/>
                  <a:pt x="950" y="522"/>
                  <a:pt x="941" y="522"/>
                </a:cubicBezTo>
                <a:cubicBezTo>
                  <a:pt x="16" y="522"/>
                  <a:pt x="16" y="522"/>
                  <a:pt x="16" y="522"/>
                </a:cubicBezTo>
                <a:cubicBezTo>
                  <a:pt x="7" y="522"/>
                  <a:pt x="0" y="514"/>
                  <a:pt x="0" y="506"/>
                </a:cubicBezTo>
                <a:cubicBezTo>
                  <a:pt x="0" y="16"/>
                  <a:pt x="0" y="16"/>
                  <a:pt x="0" y="16"/>
                </a:cubicBezTo>
                <a:cubicBezTo>
                  <a:pt x="0" y="7"/>
                  <a:pt x="7" y="0"/>
                  <a:pt x="16" y="0"/>
                </a:cubicBezTo>
                <a:close/>
              </a:path>
            </a:pathLst>
          </a:custGeom>
          <a:noFill/>
          <a:ln>
            <a:solidFill>
              <a:srgbClr val="407858"/>
            </a:solidFill>
          </a:ln>
        </p:spPr>
        <p:txBody>
          <a:bodyPr vert="horz" wrap="square" lIns="91440" tIns="45720" rIns="91440" bIns="45720" numCol="1" anchor="t" anchorCtr="0" compatLnSpc="1"/>
          <a:lstStyle/>
          <a:p>
            <a:endParaRPr lang="en-US" sz="1600">
              <a:solidFill>
                <a:schemeClr val="bg1">
                  <a:lumMod val="50000"/>
                </a:schemeClr>
              </a:solidFill>
              <a:cs typeface="+mn-ea"/>
              <a:sym typeface="+mn-lt"/>
            </a:endParaRPr>
          </a:p>
        </p:txBody>
      </p:sp>
      <p:sp>
        <p:nvSpPr>
          <p:cNvPr id="33" name="Text Box 10"/>
          <p:cNvSpPr txBox="1">
            <a:spLocks noChangeArrowheads="1"/>
          </p:cNvSpPr>
          <p:nvPr/>
        </p:nvSpPr>
        <p:spPr bwMode="auto">
          <a:xfrm>
            <a:off x="8921451" y="3791578"/>
            <a:ext cx="1810184" cy="477054"/>
          </a:xfrm>
          <a:prstGeom prst="rect">
            <a:avLst/>
          </a:prstGeom>
          <a:noFill/>
          <a:ln w="9525">
            <a:noFill/>
            <a:miter lim="800000"/>
          </a:ln>
        </p:spPr>
        <p:txBody>
          <a:bodyPr wrap="square" lIns="45720" tIns="22860" rIns="45720" bIns="22860">
            <a:spAutoFit/>
          </a:bodyPr>
          <a:lstStyle/>
          <a:p>
            <a:pPr lvl="0"/>
            <a:r>
              <a:rPr sz="1400" dirty="0" err="1">
                <a:solidFill>
                  <a:srgbClr val="FFFFFF">
                    <a:lumMod val="50000"/>
                  </a:srgbClr>
                </a:solidFill>
                <a:cs typeface="+mn-ea"/>
                <a:sym typeface="+mn-lt"/>
              </a:rPr>
              <a:t>点击此处更换文本</a:t>
            </a:r>
            <a:r>
              <a:rPr lang="zh-CN" altLang="en-US" sz="1400" dirty="0">
                <a:solidFill>
                  <a:srgbClr val="FFFFFF">
                    <a:lumMod val="50000"/>
                  </a:srgbClr>
                </a:solidFill>
                <a:cs typeface="+mn-ea"/>
                <a:sym typeface="+mn-lt"/>
              </a:rPr>
              <a:t>点击此处更换文本</a:t>
            </a:r>
            <a:endParaRPr sz="1400" dirty="0">
              <a:solidFill>
                <a:srgbClr val="FFFFFF">
                  <a:lumMod val="50000"/>
                </a:srgbClr>
              </a:solidFill>
              <a:cs typeface="+mn-ea"/>
              <a:sym typeface="+mn-lt"/>
            </a:endParaRPr>
          </a:p>
        </p:txBody>
      </p:sp>
      <p:sp>
        <p:nvSpPr>
          <p:cNvPr id="34" name="Freeform 6"/>
          <p:cNvSpPr/>
          <p:nvPr/>
        </p:nvSpPr>
        <p:spPr bwMode="auto">
          <a:xfrm flipH="1">
            <a:off x="8592673" y="4891819"/>
            <a:ext cx="2116552" cy="972288"/>
          </a:xfrm>
          <a:custGeom>
            <a:avLst/>
            <a:gdLst>
              <a:gd name="T0" fmla="*/ 16 w 1028"/>
              <a:gd name="T1" fmla="*/ 0 h 522"/>
              <a:gd name="T2" fmla="*/ 941 w 1028"/>
              <a:gd name="T3" fmla="*/ 0 h 522"/>
              <a:gd name="T4" fmla="*/ 958 w 1028"/>
              <a:gd name="T5" fmla="*/ 16 h 522"/>
              <a:gd name="T6" fmla="*/ 958 w 1028"/>
              <a:gd name="T7" fmla="*/ 225 h 522"/>
              <a:gd name="T8" fmla="*/ 1028 w 1028"/>
              <a:gd name="T9" fmla="*/ 262 h 522"/>
              <a:gd name="T10" fmla="*/ 958 w 1028"/>
              <a:gd name="T11" fmla="*/ 302 h 522"/>
              <a:gd name="T12" fmla="*/ 958 w 1028"/>
              <a:gd name="T13" fmla="*/ 506 h 522"/>
              <a:gd name="T14" fmla="*/ 941 w 1028"/>
              <a:gd name="T15" fmla="*/ 522 h 522"/>
              <a:gd name="T16" fmla="*/ 16 w 1028"/>
              <a:gd name="T17" fmla="*/ 522 h 522"/>
              <a:gd name="T18" fmla="*/ 0 w 1028"/>
              <a:gd name="T19" fmla="*/ 506 h 522"/>
              <a:gd name="T20" fmla="*/ 0 w 1028"/>
              <a:gd name="T21" fmla="*/ 16 h 522"/>
              <a:gd name="T22" fmla="*/ 16 w 1028"/>
              <a:gd name="T23"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28" h="522">
                <a:moveTo>
                  <a:pt x="16" y="0"/>
                </a:moveTo>
                <a:cubicBezTo>
                  <a:pt x="941" y="0"/>
                  <a:pt x="941" y="0"/>
                  <a:pt x="941" y="0"/>
                </a:cubicBezTo>
                <a:cubicBezTo>
                  <a:pt x="950" y="0"/>
                  <a:pt x="958" y="7"/>
                  <a:pt x="958" y="16"/>
                </a:cubicBezTo>
                <a:cubicBezTo>
                  <a:pt x="958" y="225"/>
                  <a:pt x="958" y="225"/>
                  <a:pt x="958" y="225"/>
                </a:cubicBezTo>
                <a:cubicBezTo>
                  <a:pt x="1028" y="262"/>
                  <a:pt x="1028" y="262"/>
                  <a:pt x="1028" y="262"/>
                </a:cubicBezTo>
                <a:cubicBezTo>
                  <a:pt x="958" y="302"/>
                  <a:pt x="958" y="302"/>
                  <a:pt x="958" y="302"/>
                </a:cubicBezTo>
                <a:cubicBezTo>
                  <a:pt x="958" y="506"/>
                  <a:pt x="958" y="506"/>
                  <a:pt x="958" y="506"/>
                </a:cubicBezTo>
                <a:cubicBezTo>
                  <a:pt x="958" y="514"/>
                  <a:pt x="950" y="522"/>
                  <a:pt x="941" y="522"/>
                </a:cubicBezTo>
                <a:cubicBezTo>
                  <a:pt x="16" y="522"/>
                  <a:pt x="16" y="522"/>
                  <a:pt x="16" y="522"/>
                </a:cubicBezTo>
                <a:cubicBezTo>
                  <a:pt x="7" y="522"/>
                  <a:pt x="0" y="514"/>
                  <a:pt x="0" y="506"/>
                </a:cubicBezTo>
                <a:cubicBezTo>
                  <a:pt x="0" y="16"/>
                  <a:pt x="0" y="16"/>
                  <a:pt x="0" y="16"/>
                </a:cubicBezTo>
                <a:cubicBezTo>
                  <a:pt x="0" y="7"/>
                  <a:pt x="7" y="0"/>
                  <a:pt x="16" y="0"/>
                </a:cubicBezTo>
                <a:close/>
              </a:path>
            </a:pathLst>
          </a:custGeom>
          <a:noFill/>
          <a:ln>
            <a:solidFill>
              <a:srgbClr val="407858"/>
            </a:solidFill>
          </a:ln>
        </p:spPr>
        <p:txBody>
          <a:bodyPr vert="horz" wrap="square" lIns="91440" tIns="45720" rIns="91440" bIns="45720" numCol="1" anchor="t" anchorCtr="0" compatLnSpc="1"/>
          <a:lstStyle/>
          <a:p>
            <a:endParaRPr lang="en-US" sz="1600">
              <a:solidFill>
                <a:schemeClr val="bg1">
                  <a:lumMod val="50000"/>
                </a:schemeClr>
              </a:solidFill>
              <a:cs typeface="+mn-ea"/>
              <a:sym typeface="+mn-lt"/>
            </a:endParaRPr>
          </a:p>
        </p:txBody>
      </p:sp>
      <p:sp>
        <p:nvSpPr>
          <p:cNvPr id="35" name="Text Box 10"/>
          <p:cNvSpPr txBox="1">
            <a:spLocks noChangeArrowheads="1"/>
          </p:cNvSpPr>
          <p:nvPr/>
        </p:nvSpPr>
        <p:spPr bwMode="auto">
          <a:xfrm>
            <a:off x="8913346" y="5020456"/>
            <a:ext cx="1810184" cy="477054"/>
          </a:xfrm>
          <a:prstGeom prst="rect">
            <a:avLst/>
          </a:prstGeom>
          <a:noFill/>
          <a:ln w="9525">
            <a:noFill/>
            <a:miter lim="800000"/>
          </a:ln>
        </p:spPr>
        <p:txBody>
          <a:bodyPr wrap="square" lIns="45720" tIns="22860" rIns="45720" bIns="22860">
            <a:spAutoFit/>
          </a:bodyPr>
          <a:lstStyle/>
          <a:p>
            <a:pPr lvl="0"/>
            <a:r>
              <a:rPr sz="1400" dirty="0" err="1">
                <a:solidFill>
                  <a:srgbClr val="FFFFFF">
                    <a:lumMod val="50000"/>
                  </a:srgbClr>
                </a:solidFill>
                <a:cs typeface="+mn-ea"/>
                <a:sym typeface="+mn-lt"/>
              </a:rPr>
              <a:t>点击此处更换文本</a:t>
            </a:r>
            <a:r>
              <a:rPr lang="zh-CN" altLang="en-US" sz="1400" dirty="0">
                <a:solidFill>
                  <a:srgbClr val="FFFFFF">
                    <a:lumMod val="50000"/>
                  </a:srgbClr>
                </a:solidFill>
                <a:cs typeface="+mn-ea"/>
                <a:sym typeface="+mn-lt"/>
              </a:rPr>
              <a:t>点击此处更换文本</a:t>
            </a:r>
            <a:endParaRPr sz="1400" dirty="0">
              <a:solidFill>
                <a:srgbClr val="FFFFFF">
                  <a:lumMod val="50000"/>
                </a:srgbClr>
              </a:solidFill>
              <a:cs typeface="+mn-ea"/>
              <a:sym typeface="+mn-lt"/>
            </a:endParaRPr>
          </a:p>
        </p:txBody>
      </p:sp>
      <p:sp>
        <p:nvSpPr>
          <p:cNvPr id="36" name="Freeform 6"/>
          <p:cNvSpPr/>
          <p:nvPr/>
        </p:nvSpPr>
        <p:spPr bwMode="auto">
          <a:xfrm>
            <a:off x="1507966" y="2394543"/>
            <a:ext cx="2116554" cy="972288"/>
          </a:xfrm>
          <a:custGeom>
            <a:avLst/>
            <a:gdLst>
              <a:gd name="T0" fmla="*/ 16 w 1028"/>
              <a:gd name="T1" fmla="*/ 0 h 522"/>
              <a:gd name="T2" fmla="*/ 941 w 1028"/>
              <a:gd name="T3" fmla="*/ 0 h 522"/>
              <a:gd name="T4" fmla="*/ 958 w 1028"/>
              <a:gd name="T5" fmla="*/ 16 h 522"/>
              <a:gd name="T6" fmla="*/ 958 w 1028"/>
              <a:gd name="T7" fmla="*/ 225 h 522"/>
              <a:gd name="T8" fmla="*/ 1028 w 1028"/>
              <a:gd name="T9" fmla="*/ 262 h 522"/>
              <a:gd name="T10" fmla="*/ 958 w 1028"/>
              <a:gd name="T11" fmla="*/ 302 h 522"/>
              <a:gd name="T12" fmla="*/ 958 w 1028"/>
              <a:gd name="T13" fmla="*/ 506 h 522"/>
              <a:gd name="T14" fmla="*/ 941 w 1028"/>
              <a:gd name="T15" fmla="*/ 522 h 522"/>
              <a:gd name="T16" fmla="*/ 16 w 1028"/>
              <a:gd name="T17" fmla="*/ 522 h 522"/>
              <a:gd name="T18" fmla="*/ 0 w 1028"/>
              <a:gd name="T19" fmla="*/ 506 h 522"/>
              <a:gd name="T20" fmla="*/ 0 w 1028"/>
              <a:gd name="T21" fmla="*/ 16 h 522"/>
              <a:gd name="T22" fmla="*/ 16 w 1028"/>
              <a:gd name="T23"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28" h="522">
                <a:moveTo>
                  <a:pt x="16" y="0"/>
                </a:moveTo>
                <a:cubicBezTo>
                  <a:pt x="941" y="0"/>
                  <a:pt x="941" y="0"/>
                  <a:pt x="941" y="0"/>
                </a:cubicBezTo>
                <a:cubicBezTo>
                  <a:pt x="950" y="0"/>
                  <a:pt x="958" y="7"/>
                  <a:pt x="958" y="16"/>
                </a:cubicBezTo>
                <a:cubicBezTo>
                  <a:pt x="958" y="225"/>
                  <a:pt x="958" y="225"/>
                  <a:pt x="958" y="225"/>
                </a:cubicBezTo>
                <a:cubicBezTo>
                  <a:pt x="1028" y="262"/>
                  <a:pt x="1028" y="262"/>
                  <a:pt x="1028" y="262"/>
                </a:cubicBezTo>
                <a:cubicBezTo>
                  <a:pt x="958" y="302"/>
                  <a:pt x="958" y="302"/>
                  <a:pt x="958" y="302"/>
                </a:cubicBezTo>
                <a:cubicBezTo>
                  <a:pt x="958" y="506"/>
                  <a:pt x="958" y="506"/>
                  <a:pt x="958" y="506"/>
                </a:cubicBezTo>
                <a:cubicBezTo>
                  <a:pt x="958" y="514"/>
                  <a:pt x="950" y="522"/>
                  <a:pt x="941" y="522"/>
                </a:cubicBezTo>
                <a:cubicBezTo>
                  <a:pt x="16" y="522"/>
                  <a:pt x="16" y="522"/>
                  <a:pt x="16" y="522"/>
                </a:cubicBezTo>
                <a:cubicBezTo>
                  <a:pt x="7" y="522"/>
                  <a:pt x="0" y="514"/>
                  <a:pt x="0" y="506"/>
                </a:cubicBezTo>
                <a:cubicBezTo>
                  <a:pt x="0" y="16"/>
                  <a:pt x="0" y="16"/>
                  <a:pt x="0" y="16"/>
                </a:cubicBezTo>
                <a:cubicBezTo>
                  <a:pt x="0" y="7"/>
                  <a:pt x="7" y="0"/>
                  <a:pt x="16" y="0"/>
                </a:cubicBezTo>
                <a:close/>
              </a:path>
            </a:pathLst>
          </a:custGeom>
          <a:noFill/>
          <a:ln>
            <a:solidFill>
              <a:srgbClr val="407858"/>
            </a:solidFill>
          </a:ln>
        </p:spPr>
        <p:txBody>
          <a:bodyPr vert="horz" wrap="square" lIns="91440" tIns="45720" rIns="91440" bIns="45720" numCol="1" anchor="t" anchorCtr="0" compatLnSpc="1"/>
          <a:lstStyle/>
          <a:p>
            <a:endParaRPr lang="en-US" sz="1600">
              <a:solidFill>
                <a:schemeClr val="bg1">
                  <a:lumMod val="50000"/>
                </a:schemeClr>
              </a:solidFill>
              <a:cs typeface="+mn-ea"/>
              <a:sym typeface="+mn-lt"/>
            </a:endParaRPr>
          </a:p>
        </p:txBody>
      </p:sp>
      <p:sp>
        <p:nvSpPr>
          <p:cNvPr id="37" name="Text Box 10"/>
          <p:cNvSpPr txBox="1">
            <a:spLocks noChangeArrowheads="1"/>
          </p:cNvSpPr>
          <p:nvPr/>
        </p:nvSpPr>
        <p:spPr bwMode="auto">
          <a:xfrm>
            <a:off x="1577867" y="2523180"/>
            <a:ext cx="1810184" cy="477054"/>
          </a:xfrm>
          <a:prstGeom prst="rect">
            <a:avLst/>
          </a:prstGeom>
          <a:noFill/>
          <a:ln w="9525">
            <a:noFill/>
            <a:miter lim="800000"/>
          </a:ln>
        </p:spPr>
        <p:txBody>
          <a:bodyPr wrap="square" lIns="45720" tIns="22860" rIns="45720" bIns="22860">
            <a:spAutoFit/>
          </a:bodyPr>
          <a:lstStyle/>
          <a:p>
            <a:r>
              <a:rPr sz="1400" dirty="0" err="1">
                <a:solidFill>
                  <a:schemeClr val="bg1">
                    <a:lumMod val="50000"/>
                  </a:schemeClr>
                </a:solidFill>
                <a:cs typeface="+mn-ea"/>
                <a:sym typeface="+mn-lt"/>
              </a:rPr>
              <a:t>点击此处更换文本</a:t>
            </a:r>
            <a:r>
              <a:rPr lang="zh-CN" altLang="en-US" sz="1400" dirty="0">
                <a:solidFill>
                  <a:schemeClr val="bg1">
                    <a:lumMod val="50000"/>
                  </a:schemeClr>
                </a:solidFill>
                <a:cs typeface="+mn-ea"/>
                <a:sym typeface="+mn-lt"/>
              </a:rPr>
              <a:t>点击此处更换文本</a:t>
            </a:r>
            <a:endParaRPr sz="1400" dirty="0">
              <a:solidFill>
                <a:schemeClr val="bg1">
                  <a:lumMod val="50000"/>
                </a:schemeClr>
              </a:solidFill>
              <a:cs typeface="+mn-ea"/>
              <a:sym typeface="+mn-lt"/>
            </a:endParaRPr>
          </a:p>
        </p:txBody>
      </p:sp>
      <p:sp>
        <p:nvSpPr>
          <p:cNvPr id="38" name="Freeform 6"/>
          <p:cNvSpPr/>
          <p:nvPr/>
        </p:nvSpPr>
        <p:spPr bwMode="auto">
          <a:xfrm flipH="1">
            <a:off x="8600778" y="2394543"/>
            <a:ext cx="2116552" cy="972288"/>
          </a:xfrm>
          <a:custGeom>
            <a:avLst/>
            <a:gdLst>
              <a:gd name="T0" fmla="*/ 16 w 1028"/>
              <a:gd name="T1" fmla="*/ 0 h 522"/>
              <a:gd name="T2" fmla="*/ 941 w 1028"/>
              <a:gd name="T3" fmla="*/ 0 h 522"/>
              <a:gd name="T4" fmla="*/ 958 w 1028"/>
              <a:gd name="T5" fmla="*/ 16 h 522"/>
              <a:gd name="T6" fmla="*/ 958 w 1028"/>
              <a:gd name="T7" fmla="*/ 225 h 522"/>
              <a:gd name="T8" fmla="*/ 1028 w 1028"/>
              <a:gd name="T9" fmla="*/ 262 h 522"/>
              <a:gd name="T10" fmla="*/ 958 w 1028"/>
              <a:gd name="T11" fmla="*/ 302 h 522"/>
              <a:gd name="T12" fmla="*/ 958 w 1028"/>
              <a:gd name="T13" fmla="*/ 506 h 522"/>
              <a:gd name="T14" fmla="*/ 941 w 1028"/>
              <a:gd name="T15" fmla="*/ 522 h 522"/>
              <a:gd name="T16" fmla="*/ 16 w 1028"/>
              <a:gd name="T17" fmla="*/ 522 h 522"/>
              <a:gd name="T18" fmla="*/ 0 w 1028"/>
              <a:gd name="T19" fmla="*/ 506 h 522"/>
              <a:gd name="T20" fmla="*/ 0 w 1028"/>
              <a:gd name="T21" fmla="*/ 16 h 522"/>
              <a:gd name="T22" fmla="*/ 16 w 1028"/>
              <a:gd name="T23"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28" h="522">
                <a:moveTo>
                  <a:pt x="16" y="0"/>
                </a:moveTo>
                <a:cubicBezTo>
                  <a:pt x="941" y="0"/>
                  <a:pt x="941" y="0"/>
                  <a:pt x="941" y="0"/>
                </a:cubicBezTo>
                <a:cubicBezTo>
                  <a:pt x="950" y="0"/>
                  <a:pt x="958" y="7"/>
                  <a:pt x="958" y="16"/>
                </a:cubicBezTo>
                <a:cubicBezTo>
                  <a:pt x="958" y="225"/>
                  <a:pt x="958" y="225"/>
                  <a:pt x="958" y="225"/>
                </a:cubicBezTo>
                <a:cubicBezTo>
                  <a:pt x="1028" y="262"/>
                  <a:pt x="1028" y="262"/>
                  <a:pt x="1028" y="262"/>
                </a:cubicBezTo>
                <a:cubicBezTo>
                  <a:pt x="958" y="302"/>
                  <a:pt x="958" y="302"/>
                  <a:pt x="958" y="302"/>
                </a:cubicBezTo>
                <a:cubicBezTo>
                  <a:pt x="958" y="506"/>
                  <a:pt x="958" y="506"/>
                  <a:pt x="958" y="506"/>
                </a:cubicBezTo>
                <a:cubicBezTo>
                  <a:pt x="958" y="514"/>
                  <a:pt x="950" y="522"/>
                  <a:pt x="941" y="522"/>
                </a:cubicBezTo>
                <a:cubicBezTo>
                  <a:pt x="16" y="522"/>
                  <a:pt x="16" y="522"/>
                  <a:pt x="16" y="522"/>
                </a:cubicBezTo>
                <a:cubicBezTo>
                  <a:pt x="7" y="522"/>
                  <a:pt x="0" y="514"/>
                  <a:pt x="0" y="506"/>
                </a:cubicBezTo>
                <a:cubicBezTo>
                  <a:pt x="0" y="16"/>
                  <a:pt x="0" y="16"/>
                  <a:pt x="0" y="16"/>
                </a:cubicBezTo>
                <a:cubicBezTo>
                  <a:pt x="0" y="7"/>
                  <a:pt x="7" y="0"/>
                  <a:pt x="16" y="0"/>
                </a:cubicBezTo>
                <a:close/>
              </a:path>
            </a:pathLst>
          </a:custGeom>
          <a:noFill/>
          <a:ln>
            <a:solidFill>
              <a:srgbClr val="407858"/>
            </a:solidFill>
          </a:ln>
        </p:spPr>
        <p:txBody>
          <a:bodyPr vert="horz" wrap="square" lIns="91440" tIns="45720" rIns="91440" bIns="45720" numCol="1" anchor="t" anchorCtr="0" compatLnSpc="1"/>
          <a:lstStyle/>
          <a:p>
            <a:endParaRPr lang="en-US" sz="1600">
              <a:solidFill>
                <a:schemeClr val="bg1">
                  <a:lumMod val="50000"/>
                </a:schemeClr>
              </a:solidFill>
              <a:cs typeface="+mn-ea"/>
              <a:sym typeface="+mn-lt"/>
            </a:endParaRPr>
          </a:p>
        </p:txBody>
      </p:sp>
      <p:sp>
        <p:nvSpPr>
          <p:cNvPr id="39" name="Text Box 10"/>
          <p:cNvSpPr txBox="1">
            <a:spLocks noChangeArrowheads="1"/>
          </p:cNvSpPr>
          <p:nvPr/>
        </p:nvSpPr>
        <p:spPr bwMode="auto">
          <a:xfrm>
            <a:off x="8921451" y="2523180"/>
            <a:ext cx="1810184" cy="477054"/>
          </a:xfrm>
          <a:prstGeom prst="rect">
            <a:avLst/>
          </a:prstGeom>
          <a:noFill/>
          <a:ln w="9525">
            <a:noFill/>
            <a:miter lim="800000"/>
          </a:ln>
        </p:spPr>
        <p:txBody>
          <a:bodyPr wrap="square" lIns="45720" tIns="22860" rIns="45720" bIns="22860">
            <a:spAutoFit/>
          </a:bodyPr>
          <a:lstStyle/>
          <a:p>
            <a:pPr lvl="0"/>
            <a:r>
              <a:rPr sz="1400" dirty="0" err="1">
                <a:solidFill>
                  <a:srgbClr val="FFFFFF">
                    <a:lumMod val="50000"/>
                  </a:srgbClr>
                </a:solidFill>
                <a:cs typeface="+mn-ea"/>
                <a:sym typeface="+mn-lt"/>
              </a:rPr>
              <a:t>点击此处更换文本</a:t>
            </a:r>
            <a:r>
              <a:rPr lang="zh-CN" altLang="en-US" sz="1400" dirty="0">
                <a:solidFill>
                  <a:srgbClr val="FFFFFF">
                    <a:lumMod val="50000"/>
                  </a:srgbClr>
                </a:solidFill>
                <a:cs typeface="+mn-ea"/>
                <a:sym typeface="+mn-lt"/>
              </a:rPr>
              <a:t>点击此处更换文本</a:t>
            </a:r>
            <a:endParaRPr sz="1400" dirty="0">
              <a:solidFill>
                <a:srgbClr val="FFFFFF">
                  <a:lumMod val="50000"/>
                </a:srgb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250"/>
                                        <p:tgtEl>
                                          <p:spTgt spid="28"/>
                                        </p:tgtEl>
                                      </p:cBhvr>
                                    </p:animEffect>
                                    <p:anim calcmode="lin" valueType="num">
                                      <p:cBhvr>
                                        <p:cTn id="17" dur="250" fill="hold"/>
                                        <p:tgtEl>
                                          <p:spTgt spid="28"/>
                                        </p:tgtEl>
                                        <p:attrNameLst>
                                          <p:attrName>ppt_x</p:attrName>
                                        </p:attrNameLst>
                                      </p:cBhvr>
                                      <p:tavLst>
                                        <p:tav tm="0">
                                          <p:val>
                                            <p:strVal val="#ppt_x"/>
                                          </p:val>
                                        </p:tav>
                                        <p:tav tm="100000">
                                          <p:val>
                                            <p:strVal val="#ppt_x"/>
                                          </p:val>
                                        </p:tav>
                                      </p:tavLst>
                                    </p:anim>
                                    <p:anim calcmode="lin" valueType="num">
                                      <p:cBhvr>
                                        <p:cTn id="18" dur="250" fill="hold"/>
                                        <p:tgtEl>
                                          <p:spTgt spid="28"/>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250"/>
                                        <p:tgtEl>
                                          <p:spTgt spid="29"/>
                                        </p:tgtEl>
                                      </p:cBhvr>
                                    </p:animEffect>
                                    <p:anim calcmode="lin" valueType="num">
                                      <p:cBhvr>
                                        <p:cTn id="23" dur="250" fill="hold"/>
                                        <p:tgtEl>
                                          <p:spTgt spid="29"/>
                                        </p:tgtEl>
                                        <p:attrNameLst>
                                          <p:attrName>ppt_x</p:attrName>
                                        </p:attrNameLst>
                                      </p:cBhvr>
                                      <p:tavLst>
                                        <p:tav tm="0">
                                          <p:val>
                                            <p:strVal val="#ppt_x"/>
                                          </p:val>
                                        </p:tav>
                                        <p:tav tm="100000">
                                          <p:val>
                                            <p:strVal val="#ppt_x"/>
                                          </p:val>
                                        </p:tav>
                                      </p:tavLst>
                                    </p:anim>
                                    <p:anim calcmode="lin" valueType="num">
                                      <p:cBhvr>
                                        <p:cTn id="24" dur="250" fill="hold"/>
                                        <p:tgtEl>
                                          <p:spTgt spid="29"/>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250"/>
                                        <p:tgtEl>
                                          <p:spTgt spid="30"/>
                                        </p:tgtEl>
                                      </p:cBhvr>
                                    </p:animEffect>
                                    <p:anim calcmode="lin" valueType="num">
                                      <p:cBhvr>
                                        <p:cTn id="29" dur="250" fill="hold"/>
                                        <p:tgtEl>
                                          <p:spTgt spid="30"/>
                                        </p:tgtEl>
                                        <p:attrNameLst>
                                          <p:attrName>ppt_x</p:attrName>
                                        </p:attrNameLst>
                                      </p:cBhvr>
                                      <p:tavLst>
                                        <p:tav tm="0">
                                          <p:val>
                                            <p:strVal val="#ppt_x"/>
                                          </p:val>
                                        </p:tav>
                                        <p:tav tm="100000">
                                          <p:val>
                                            <p:strVal val="#ppt_x"/>
                                          </p:val>
                                        </p:tav>
                                      </p:tavLst>
                                    </p:anim>
                                    <p:anim calcmode="lin" valueType="num">
                                      <p:cBhvr>
                                        <p:cTn id="30" dur="25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fade">
                                      <p:cBhvr>
                                        <p:cTn id="34" dur="250"/>
                                        <p:tgtEl>
                                          <p:spTgt spid="31"/>
                                        </p:tgtEl>
                                      </p:cBhvr>
                                    </p:animEffect>
                                    <p:anim calcmode="lin" valueType="num">
                                      <p:cBhvr>
                                        <p:cTn id="35" dur="250" fill="hold"/>
                                        <p:tgtEl>
                                          <p:spTgt spid="31"/>
                                        </p:tgtEl>
                                        <p:attrNameLst>
                                          <p:attrName>ppt_x</p:attrName>
                                        </p:attrNameLst>
                                      </p:cBhvr>
                                      <p:tavLst>
                                        <p:tav tm="0">
                                          <p:val>
                                            <p:strVal val="#ppt_x"/>
                                          </p:val>
                                        </p:tav>
                                        <p:tav tm="100000">
                                          <p:val>
                                            <p:strVal val="#ppt_x"/>
                                          </p:val>
                                        </p:tav>
                                      </p:tavLst>
                                    </p:anim>
                                    <p:anim calcmode="lin" valueType="num">
                                      <p:cBhvr>
                                        <p:cTn id="36" dur="250" fill="hold"/>
                                        <p:tgtEl>
                                          <p:spTgt spid="31"/>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250"/>
                                        <p:tgtEl>
                                          <p:spTgt spid="32"/>
                                        </p:tgtEl>
                                      </p:cBhvr>
                                    </p:animEffect>
                                    <p:anim calcmode="lin" valueType="num">
                                      <p:cBhvr>
                                        <p:cTn id="41" dur="250" fill="hold"/>
                                        <p:tgtEl>
                                          <p:spTgt spid="32"/>
                                        </p:tgtEl>
                                        <p:attrNameLst>
                                          <p:attrName>ppt_x</p:attrName>
                                        </p:attrNameLst>
                                      </p:cBhvr>
                                      <p:tavLst>
                                        <p:tav tm="0">
                                          <p:val>
                                            <p:strVal val="#ppt_x"/>
                                          </p:val>
                                        </p:tav>
                                        <p:tav tm="100000">
                                          <p:val>
                                            <p:strVal val="#ppt_x"/>
                                          </p:val>
                                        </p:tav>
                                      </p:tavLst>
                                    </p:anim>
                                    <p:anim calcmode="lin" valueType="num">
                                      <p:cBhvr>
                                        <p:cTn id="42" dur="25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42" presetClass="entr" presetSubtype="0" fill="hold" grpId="0" nodeType="after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250"/>
                                        <p:tgtEl>
                                          <p:spTgt spid="33"/>
                                        </p:tgtEl>
                                      </p:cBhvr>
                                    </p:animEffect>
                                    <p:anim calcmode="lin" valueType="num">
                                      <p:cBhvr>
                                        <p:cTn id="47" dur="250" fill="hold"/>
                                        <p:tgtEl>
                                          <p:spTgt spid="33"/>
                                        </p:tgtEl>
                                        <p:attrNameLst>
                                          <p:attrName>ppt_x</p:attrName>
                                        </p:attrNameLst>
                                      </p:cBhvr>
                                      <p:tavLst>
                                        <p:tav tm="0">
                                          <p:val>
                                            <p:strVal val="#ppt_x"/>
                                          </p:val>
                                        </p:tav>
                                        <p:tav tm="100000">
                                          <p:val>
                                            <p:strVal val="#ppt_x"/>
                                          </p:val>
                                        </p:tav>
                                      </p:tavLst>
                                    </p:anim>
                                    <p:anim calcmode="lin" valueType="num">
                                      <p:cBhvr>
                                        <p:cTn id="48" dur="250" fill="hold"/>
                                        <p:tgtEl>
                                          <p:spTgt spid="33"/>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250"/>
                                        <p:tgtEl>
                                          <p:spTgt spid="34"/>
                                        </p:tgtEl>
                                      </p:cBhvr>
                                    </p:animEffect>
                                    <p:anim calcmode="lin" valueType="num">
                                      <p:cBhvr>
                                        <p:cTn id="53" dur="250" fill="hold"/>
                                        <p:tgtEl>
                                          <p:spTgt spid="34"/>
                                        </p:tgtEl>
                                        <p:attrNameLst>
                                          <p:attrName>ppt_x</p:attrName>
                                        </p:attrNameLst>
                                      </p:cBhvr>
                                      <p:tavLst>
                                        <p:tav tm="0">
                                          <p:val>
                                            <p:strVal val="#ppt_x"/>
                                          </p:val>
                                        </p:tav>
                                        <p:tav tm="100000">
                                          <p:val>
                                            <p:strVal val="#ppt_x"/>
                                          </p:val>
                                        </p:tav>
                                      </p:tavLst>
                                    </p:anim>
                                    <p:anim calcmode="lin" valueType="num">
                                      <p:cBhvr>
                                        <p:cTn id="54" dur="25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35"/>
                                        </p:tgtEl>
                                        <p:attrNameLst>
                                          <p:attrName>style.visibility</p:attrName>
                                        </p:attrNameLst>
                                      </p:cBhvr>
                                      <p:to>
                                        <p:strVal val="visible"/>
                                      </p:to>
                                    </p:set>
                                    <p:animEffect transition="in" filter="fade">
                                      <p:cBhvr>
                                        <p:cTn id="58" dur="250"/>
                                        <p:tgtEl>
                                          <p:spTgt spid="35"/>
                                        </p:tgtEl>
                                      </p:cBhvr>
                                    </p:animEffect>
                                    <p:anim calcmode="lin" valueType="num">
                                      <p:cBhvr>
                                        <p:cTn id="59" dur="250" fill="hold"/>
                                        <p:tgtEl>
                                          <p:spTgt spid="35"/>
                                        </p:tgtEl>
                                        <p:attrNameLst>
                                          <p:attrName>ppt_x</p:attrName>
                                        </p:attrNameLst>
                                      </p:cBhvr>
                                      <p:tavLst>
                                        <p:tav tm="0">
                                          <p:val>
                                            <p:strVal val="#ppt_x"/>
                                          </p:val>
                                        </p:tav>
                                        <p:tav tm="100000">
                                          <p:val>
                                            <p:strVal val="#ppt_x"/>
                                          </p:val>
                                        </p:tav>
                                      </p:tavLst>
                                    </p:anim>
                                    <p:anim calcmode="lin" valueType="num">
                                      <p:cBhvr>
                                        <p:cTn id="60" dur="250" fill="hold"/>
                                        <p:tgtEl>
                                          <p:spTgt spid="35"/>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fade">
                                      <p:cBhvr>
                                        <p:cTn id="64" dur="250"/>
                                        <p:tgtEl>
                                          <p:spTgt spid="36"/>
                                        </p:tgtEl>
                                      </p:cBhvr>
                                    </p:animEffect>
                                    <p:anim calcmode="lin" valueType="num">
                                      <p:cBhvr>
                                        <p:cTn id="65" dur="250" fill="hold"/>
                                        <p:tgtEl>
                                          <p:spTgt spid="36"/>
                                        </p:tgtEl>
                                        <p:attrNameLst>
                                          <p:attrName>ppt_x</p:attrName>
                                        </p:attrNameLst>
                                      </p:cBhvr>
                                      <p:tavLst>
                                        <p:tav tm="0">
                                          <p:val>
                                            <p:strVal val="#ppt_x"/>
                                          </p:val>
                                        </p:tav>
                                        <p:tav tm="100000">
                                          <p:val>
                                            <p:strVal val="#ppt_x"/>
                                          </p:val>
                                        </p:tav>
                                      </p:tavLst>
                                    </p:anim>
                                    <p:anim calcmode="lin" valueType="num">
                                      <p:cBhvr>
                                        <p:cTn id="66" dur="250" fill="hold"/>
                                        <p:tgtEl>
                                          <p:spTgt spid="36"/>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37"/>
                                        </p:tgtEl>
                                        <p:attrNameLst>
                                          <p:attrName>style.visibility</p:attrName>
                                        </p:attrNameLst>
                                      </p:cBhvr>
                                      <p:to>
                                        <p:strVal val="visible"/>
                                      </p:to>
                                    </p:set>
                                    <p:animEffect transition="in" filter="fade">
                                      <p:cBhvr>
                                        <p:cTn id="70" dur="250"/>
                                        <p:tgtEl>
                                          <p:spTgt spid="37"/>
                                        </p:tgtEl>
                                      </p:cBhvr>
                                    </p:animEffect>
                                    <p:anim calcmode="lin" valueType="num">
                                      <p:cBhvr>
                                        <p:cTn id="71" dur="250" fill="hold"/>
                                        <p:tgtEl>
                                          <p:spTgt spid="37"/>
                                        </p:tgtEl>
                                        <p:attrNameLst>
                                          <p:attrName>ppt_x</p:attrName>
                                        </p:attrNameLst>
                                      </p:cBhvr>
                                      <p:tavLst>
                                        <p:tav tm="0">
                                          <p:val>
                                            <p:strVal val="#ppt_x"/>
                                          </p:val>
                                        </p:tav>
                                        <p:tav tm="100000">
                                          <p:val>
                                            <p:strVal val="#ppt_x"/>
                                          </p:val>
                                        </p:tav>
                                      </p:tavLst>
                                    </p:anim>
                                    <p:anim calcmode="lin" valueType="num">
                                      <p:cBhvr>
                                        <p:cTn id="72" dur="250" fill="hold"/>
                                        <p:tgtEl>
                                          <p:spTgt spid="37"/>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42" presetClass="entr" presetSubtype="0" fill="hold" grpId="0" nodeType="after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fade">
                                      <p:cBhvr>
                                        <p:cTn id="76" dur="250"/>
                                        <p:tgtEl>
                                          <p:spTgt spid="38"/>
                                        </p:tgtEl>
                                      </p:cBhvr>
                                    </p:animEffect>
                                    <p:anim calcmode="lin" valueType="num">
                                      <p:cBhvr>
                                        <p:cTn id="77" dur="250" fill="hold"/>
                                        <p:tgtEl>
                                          <p:spTgt spid="38"/>
                                        </p:tgtEl>
                                        <p:attrNameLst>
                                          <p:attrName>ppt_x</p:attrName>
                                        </p:attrNameLst>
                                      </p:cBhvr>
                                      <p:tavLst>
                                        <p:tav tm="0">
                                          <p:val>
                                            <p:strVal val="#ppt_x"/>
                                          </p:val>
                                        </p:tav>
                                        <p:tav tm="100000">
                                          <p:val>
                                            <p:strVal val="#ppt_x"/>
                                          </p:val>
                                        </p:tav>
                                      </p:tavLst>
                                    </p:anim>
                                    <p:anim calcmode="lin" valueType="num">
                                      <p:cBhvr>
                                        <p:cTn id="78" dur="250" fill="hold"/>
                                        <p:tgtEl>
                                          <p:spTgt spid="38"/>
                                        </p:tgtEl>
                                        <p:attrNameLst>
                                          <p:attrName>ppt_y</p:attrName>
                                        </p:attrNameLst>
                                      </p:cBhvr>
                                      <p:tavLst>
                                        <p:tav tm="0">
                                          <p:val>
                                            <p:strVal val="#ppt_y+.1"/>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39"/>
                                        </p:tgtEl>
                                        <p:attrNameLst>
                                          <p:attrName>style.visibility</p:attrName>
                                        </p:attrNameLst>
                                      </p:cBhvr>
                                      <p:to>
                                        <p:strVal val="visible"/>
                                      </p:to>
                                    </p:set>
                                    <p:animEffect transition="in" filter="fade">
                                      <p:cBhvr>
                                        <p:cTn id="82" dur="250"/>
                                        <p:tgtEl>
                                          <p:spTgt spid="39"/>
                                        </p:tgtEl>
                                      </p:cBhvr>
                                    </p:animEffect>
                                    <p:anim calcmode="lin" valueType="num">
                                      <p:cBhvr>
                                        <p:cTn id="83" dur="250" fill="hold"/>
                                        <p:tgtEl>
                                          <p:spTgt spid="39"/>
                                        </p:tgtEl>
                                        <p:attrNameLst>
                                          <p:attrName>ppt_x</p:attrName>
                                        </p:attrNameLst>
                                      </p:cBhvr>
                                      <p:tavLst>
                                        <p:tav tm="0">
                                          <p:val>
                                            <p:strVal val="#ppt_x"/>
                                          </p:val>
                                        </p:tav>
                                        <p:tav tm="100000">
                                          <p:val>
                                            <p:strVal val="#ppt_x"/>
                                          </p:val>
                                        </p:tav>
                                      </p:tavLst>
                                    </p:anim>
                                    <p:anim calcmode="lin" valueType="num">
                                      <p:cBhvr>
                                        <p:cTn id="84" dur="25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p:bldP spid="30" grpId="0" animBg="1"/>
      <p:bldP spid="31" grpId="0"/>
      <p:bldP spid="32" grpId="0" animBg="1"/>
      <p:bldP spid="33" grpId="0"/>
      <p:bldP spid="34" grpId="0" animBg="1"/>
      <p:bldP spid="35" grpId="0"/>
      <p:bldP spid="36" grpId="0" animBg="1"/>
      <p:bldP spid="37" grpId="0"/>
      <p:bldP spid="38" grpId="0" animBg="1"/>
      <p:bldP spid="3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683154" y="263970"/>
            <a:ext cx="10843722" cy="729358"/>
            <a:chOff x="-2655131" y="549901"/>
            <a:chExt cx="10843722" cy="729358"/>
          </a:xfrm>
        </p:grpSpPr>
        <p:sp>
          <p:nvSpPr>
            <p:cNvPr id="7" name="矩形 6"/>
            <p:cNvSpPr/>
            <p:nvPr/>
          </p:nvSpPr>
          <p:spPr>
            <a:xfrm>
              <a:off x="4191718" y="939542"/>
              <a:ext cx="3996873" cy="45719"/>
            </a:xfrm>
            <a:prstGeom prst="rect">
              <a:avLst/>
            </a:prstGeom>
            <a:solidFill>
              <a:srgbClr val="4078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9" name="TextBox 8"/>
            <p:cNvSpPr txBox="1">
              <a:spLocks noChangeArrowheads="1"/>
            </p:cNvSpPr>
            <p:nvPr/>
          </p:nvSpPr>
          <p:spPr bwMode="auto">
            <a:xfrm>
              <a:off x="1138419" y="549901"/>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200" b="1" dirty="0">
                  <a:solidFill>
                    <a:srgbClr val="407858"/>
                  </a:solidFill>
                  <a:cs typeface="+mn-ea"/>
                  <a:sym typeface="+mn-lt"/>
                </a:rPr>
                <a:t>活动执行保障</a:t>
              </a:r>
            </a:p>
          </p:txBody>
        </p:sp>
        <p:sp>
          <p:nvSpPr>
            <p:cNvPr id="10" name="TextBox 8"/>
            <p:cNvSpPr txBox="1">
              <a:spLocks noChangeArrowheads="1"/>
            </p:cNvSpPr>
            <p:nvPr/>
          </p:nvSpPr>
          <p:spPr bwMode="auto">
            <a:xfrm>
              <a:off x="1136263" y="1079204"/>
              <a:ext cx="3255323" cy="20005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0" tIns="0" rIns="0" bIns="0" anchor="ctr">
              <a:spAutoFit/>
            </a:bodyPr>
            <a:lstStyle/>
            <a:p>
              <a:pPr algn="ctr" eaLnBrk="1" hangingPunct="1"/>
              <a:r>
                <a:rPr lang="en-US" altLang="zh-CN" sz="1300" dirty="0">
                  <a:solidFill>
                    <a:schemeClr val="bg1">
                      <a:lumMod val="65000"/>
                    </a:schemeClr>
                  </a:solidFill>
                  <a:cs typeface="+mn-ea"/>
                  <a:sym typeface="+mn-lt"/>
                </a:rPr>
                <a:t>CLICK TO ADD CAPTION TEXT</a:t>
              </a:r>
              <a:endParaRPr lang="zh-CN" altLang="en-US" sz="1300" dirty="0">
                <a:solidFill>
                  <a:schemeClr val="bg1">
                    <a:lumMod val="65000"/>
                  </a:schemeClr>
                </a:solidFill>
                <a:cs typeface="+mn-ea"/>
                <a:sym typeface="+mn-lt"/>
              </a:endParaRPr>
            </a:p>
          </p:txBody>
        </p:sp>
        <p:sp>
          <p:nvSpPr>
            <p:cNvPr id="14" name="矩形 13"/>
            <p:cNvSpPr/>
            <p:nvPr/>
          </p:nvSpPr>
          <p:spPr>
            <a:xfrm>
              <a:off x="-2655131" y="939542"/>
              <a:ext cx="3996873" cy="45719"/>
            </a:xfrm>
            <a:prstGeom prst="rect">
              <a:avLst/>
            </a:prstGeom>
            <a:solidFill>
              <a:srgbClr val="4078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cs typeface="+mn-ea"/>
                <a:sym typeface="+mn-lt"/>
              </a:endParaRPr>
            </a:p>
          </p:txBody>
        </p:sp>
      </p:grpSp>
      <p:sp>
        <p:nvSpPr>
          <p:cNvPr id="8" name="Freeform 5"/>
          <p:cNvSpPr/>
          <p:nvPr/>
        </p:nvSpPr>
        <p:spPr bwMode="auto">
          <a:xfrm rot="1855731">
            <a:off x="2237825" y="1970759"/>
            <a:ext cx="936104" cy="8440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407858"/>
          </a:solidFill>
          <a:ln w="12700" cap="flat">
            <a:noFill/>
            <a:prstDash val="solid"/>
            <a:miter lim="800000"/>
          </a:ln>
          <a:effectLst/>
        </p:spPr>
        <p:txBody>
          <a:bodyPr vert="horz" wrap="square" lIns="91440" tIns="45720" rIns="91440" bIns="45720" numCol="1" anchor="t" anchorCtr="0" compatLnSpc="1"/>
          <a:lstStyle/>
          <a:p>
            <a:endParaRPr lang="zh-CN" altLang="en-US">
              <a:cs typeface="+mn-ea"/>
              <a:sym typeface="+mn-lt"/>
            </a:endParaRPr>
          </a:p>
        </p:txBody>
      </p:sp>
      <p:cxnSp>
        <p:nvCxnSpPr>
          <p:cNvPr id="11" name="直接连接符 10"/>
          <p:cNvCxnSpPr/>
          <p:nvPr/>
        </p:nvCxnSpPr>
        <p:spPr>
          <a:xfrm>
            <a:off x="2414366" y="2983732"/>
            <a:ext cx="3428191" cy="0"/>
          </a:xfrm>
          <a:prstGeom prst="line">
            <a:avLst/>
          </a:prstGeom>
          <a:ln>
            <a:solidFill>
              <a:schemeClr val="bg1">
                <a:lumMod val="50000"/>
              </a:schemeClr>
            </a:solidFill>
            <a:prstDash val="sys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12" name="TextBox 498"/>
          <p:cNvSpPr txBox="1"/>
          <p:nvPr/>
        </p:nvSpPr>
        <p:spPr>
          <a:xfrm>
            <a:off x="4307457" y="2552868"/>
            <a:ext cx="1569660" cy="369332"/>
          </a:xfrm>
          <a:prstGeom prst="rect">
            <a:avLst/>
          </a:prstGeom>
          <a:noFill/>
        </p:spPr>
        <p:txBody>
          <a:bodyPr wrap="none" rtlCol="0" anchor="ctr">
            <a:spAutoFit/>
          </a:bodyPr>
          <a:lstStyle/>
          <a:p>
            <a:pPr>
              <a:spcBef>
                <a:spcPct val="0"/>
              </a:spcBef>
              <a:buFont typeface="Arial" panose="020B0604020202020204" pitchFamily="34" charset="0"/>
              <a:buNone/>
            </a:pPr>
            <a:r>
              <a:rPr lang="zh-CN" altLang="en-US" b="1" dirty="0">
                <a:solidFill>
                  <a:schemeClr val="bg1">
                    <a:lumMod val="50000"/>
                  </a:schemeClr>
                </a:solidFill>
                <a:cs typeface="+mn-ea"/>
                <a:sym typeface="+mn-lt"/>
              </a:rPr>
              <a:t>点击输入标题</a:t>
            </a:r>
          </a:p>
        </p:txBody>
      </p:sp>
      <p:sp>
        <p:nvSpPr>
          <p:cNvPr id="13" name="TextBox 503"/>
          <p:cNvSpPr txBox="1"/>
          <p:nvPr/>
        </p:nvSpPr>
        <p:spPr>
          <a:xfrm>
            <a:off x="2289142" y="3073780"/>
            <a:ext cx="3731991" cy="625171"/>
          </a:xfrm>
          <a:prstGeom prst="rect">
            <a:avLst/>
          </a:prstGeom>
          <a:noFill/>
        </p:spPr>
        <p:txBody>
          <a:bodyPr wrap="square" rtlCol="0">
            <a:spAutoFit/>
          </a:bodyPr>
          <a:lstStyle/>
          <a:p>
            <a:pPr>
              <a:lnSpc>
                <a:spcPct val="130000"/>
              </a:lnSpc>
            </a:pPr>
            <a:r>
              <a:rPr lang="zh-CN" altLang="en-US" sz="1400" dirty="0">
                <a:solidFill>
                  <a:schemeClr val="bg1">
                    <a:lumMod val="50000"/>
                  </a:schemeClr>
                </a:solidFill>
                <a:cs typeface="+mn-ea"/>
                <a:sym typeface="+mn-lt"/>
              </a:rPr>
              <a:t>您的内容打在这里，或者通过复制您的文本后，在此框中选择粘贴。</a:t>
            </a:r>
          </a:p>
        </p:txBody>
      </p:sp>
      <p:sp>
        <p:nvSpPr>
          <p:cNvPr id="15" name="Freeform 5"/>
          <p:cNvSpPr/>
          <p:nvPr/>
        </p:nvSpPr>
        <p:spPr bwMode="auto">
          <a:xfrm rot="1855731">
            <a:off x="2237825" y="4058991"/>
            <a:ext cx="936104" cy="8440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407858"/>
          </a:solidFill>
          <a:ln w="12700" cap="flat">
            <a:noFill/>
            <a:prstDash val="solid"/>
            <a:miter lim="800000"/>
          </a:ln>
          <a:effectLst/>
        </p:spPr>
        <p:txBody>
          <a:bodyPr vert="horz" wrap="square" lIns="91440" tIns="45720" rIns="91440" bIns="45720" numCol="1" anchor="t" anchorCtr="0" compatLnSpc="1"/>
          <a:lstStyle/>
          <a:p>
            <a:endParaRPr lang="zh-CN" altLang="en-US">
              <a:cs typeface="+mn-ea"/>
              <a:sym typeface="+mn-lt"/>
            </a:endParaRPr>
          </a:p>
        </p:txBody>
      </p:sp>
      <p:cxnSp>
        <p:nvCxnSpPr>
          <p:cNvPr id="16" name="直接连接符 15"/>
          <p:cNvCxnSpPr/>
          <p:nvPr/>
        </p:nvCxnSpPr>
        <p:spPr>
          <a:xfrm>
            <a:off x="2414366" y="5071964"/>
            <a:ext cx="3428191" cy="0"/>
          </a:xfrm>
          <a:prstGeom prst="line">
            <a:avLst/>
          </a:prstGeom>
          <a:ln>
            <a:solidFill>
              <a:schemeClr val="bg1">
                <a:lumMod val="50000"/>
              </a:schemeClr>
            </a:solidFill>
            <a:prstDash val="sys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17" name="TextBox 498"/>
          <p:cNvSpPr txBox="1"/>
          <p:nvPr/>
        </p:nvSpPr>
        <p:spPr>
          <a:xfrm>
            <a:off x="4307457" y="4641100"/>
            <a:ext cx="1569660" cy="369332"/>
          </a:xfrm>
          <a:prstGeom prst="rect">
            <a:avLst/>
          </a:prstGeom>
          <a:noFill/>
        </p:spPr>
        <p:txBody>
          <a:bodyPr wrap="none" rtlCol="0" anchor="ctr">
            <a:spAutoFit/>
          </a:bodyPr>
          <a:lstStyle/>
          <a:p>
            <a:pPr>
              <a:spcBef>
                <a:spcPct val="0"/>
              </a:spcBef>
              <a:buFont typeface="Arial" panose="020B0604020202020204" pitchFamily="34" charset="0"/>
              <a:buNone/>
            </a:pPr>
            <a:r>
              <a:rPr lang="zh-CN" altLang="en-US" b="1" dirty="0">
                <a:solidFill>
                  <a:schemeClr val="bg1">
                    <a:lumMod val="50000"/>
                  </a:schemeClr>
                </a:solidFill>
                <a:cs typeface="+mn-ea"/>
                <a:sym typeface="+mn-lt"/>
              </a:rPr>
              <a:t>点击输入标题</a:t>
            </a:r>
          </a:p>
        </p:txBody>
      </p:sp>
      <p:sp>
        <p:nvSpPr>
          <p:cNvPr id="18" name="TextBox 503"/>
          <p:cNvSpPr txBox="1"/>
          <p:nvPr/>
        </p:nvSpPr>
        <p:spPr>
          <a:xfrm>
            <a:off x="2289142" y="5162012"/>
            <a:ext cx="3731991" cy="625171"/>
          </a:xfrm>
          <a:prstGeom prst="rect">
            <a:avLst/>
          </a:prstGeom>
          <a:noFill/>
        </p:spPr>
        <p:txBody>
          <a:bodyPr wrap="square" rtlCol="0">
            <a:spAutoFit/>
          </a:bodyPr>
          <a:lstStyle/>
          <a:p>
            <a:pPr>
              <a:lnSpc>
                <a:spcPct val="130000"/>
              </a:lnSpc>
            </a:pPr>
            <a:r>
              <a:rPr lang="zh-CN" altLang="en-US" sz="1400" dirty="0">
                <a:solidFill>
                  <a:schemeClr val="bg1">
                    <a:lumMod val="50000"/>
                  </a:schemeClr>
                </a:solidFill>
                <a:cs typeface="+mn-ea"/>
                <a:sym typeface="+mn-lt"/>
              </a:rPr>
              <a:t>您的内容打在这里，或者通过复制您的文本后，在此框中选择粘贴。</a:t>
            </a:r>
          </a:p>
        </p:txBody>
      </p:sp>
      <p:sp>
        <p:nvSpPr>
          <p:cNvPr id="19" name="Freeform 5"/>
          <p:cNvSpPr/>
          <p:nvPr/>
        </p:nvSpPr>
        <p:spPr bwMode="auto">
          <a:xfrm rot="1855731">
            <a:off x="6558305" y="1970759"/>
            <a:ext cx="936104" cy="8440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407858"/>
          </a:solidFill>
          <a:ln w="12700" cap="flat">
            <a:noFill/>
            <a:prstDash val="solid"/>
            <a:miter lim="800000"/>
          </a:ln>
          <a:effectLst/>
        </p:spPr>
        <p:txBody>
          <a:bodyPr vert="horz" wrap="square" lIns="91440" tIns="45720" rIns="91440" bIns="45720" numCol="1" anchor="t" anchorCtr="0" compatLnSpc="1"/>
          <a:lstStyle/>
          <a:p>
            <a:endParaRPr lang="zh-CN" altLang="en-US">
              <a:cs typeface="+mn-ea"/>
              <a:sym typeface="+mn-lt"/>
            </a:endParaRPr>
          </a:p>
        </p:txBody>
      </p:sp>
      <p:cxnSp>
        <p:nvCxnSpPr>
          <p:cNvPr id="20" name="直接连接符 19"/>
          <p:cNvCxnSpPr/>
          <p:nvPr/>
        </p:nvCxnSpPr>
        <p:spPr>
          <a:xfrm>
            <a:off x="6734846" y="2983732"/>
            <a:ext cx="3428191" cy="0"/>
          </a:xfrm>
          <a:prstGeom prst="line">
            <a:avLst/>
          </a:prstGeom>
          <a:ln>
            <a:solidFill>
              <a:schemeClr val="bg1">
                <a:lumMod val="50000"/>
              </a:schemeClr>
            </a:solidFill>
            <a:prstDash val="sys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21" name="TextBox 498"/>
          <p:cNvSpPr txBox="1"/>
          <p:nvPr/>
        </p:nvSpPr>
        <p:spPr>
          <a:xfrm>
            <a:off x="8627937" y="2552868"/>
            <a:ext cx="1569660" cy="369332"/>
          </a:xfrm>
          <a:prstGeom prst="rect">
            <a:avLst/>
          </a:prstGeom>
          <a:noFill/>
        </p:spPr>
        <p:txBody>
          <a:bodyPr wrap="none" rtlCol="0" anchor="ctr">
            <a:spAutoFit/>
          </a:bodyPr>
          <a:lstStyle/>
          <a:p>
            <a:pPr>
              <a:spcBef>
                <a:spcPct val="0"/>
              </a:spcBef>
              <a:buFont typeface="Arial" panose="020B0604020202020204" pitchFamily="34" charset="0"/>
              <a:buNone/>
            </a:pPr>
            <a:r>
              <a:rPr lang="zh-CN" altLang="en-US" b="1" dirty="0">
                <a:solidFill>
                  <a:schemeClr val="bg1">
                    <a:lumMod val="50000"/>
                  </a:schemeClr>
                </a:solidFill>
                <a:cs typeface="+mn-ea"/>
                <a:sym typeface="+mn-lt"/>
              </a:rPr>
              <a:t>点击输入标题</a:t>
            </a:r>
          </a:p>
        </p:txBody>
      </p:sp>
      <p:sp>
        <p:nvSpPr>
          <p:cNvPr id="22" name="TextBox 503"/>
          <p:cNvSpPr txBox="1"/>
          <p:nvPr/>
        </p:nvSpPr>
        <p:spPr>
          <a:xfrm>
            <a:off x="6609622" y="3073780"/>
            <a:ext cx="3731991" cy="625171"/>
          </a:xfrm>
          <a:prstGeom prst="rect">
            <a:avLst/>
          </a:prstGeom>
          <a:noFill/>
        </p:spPr>
        <p:txBody>
          <a:bodyPr wrap="square" rtlCol="0">
            <a:spAutoFit/>
          </a:bodyPr>
          <a:lstStyle/>
          <a:p>
            <a:pPr>
              <a:lnSpc>
                <a:spcPct val="130000"/>
              </a:lnSpc>
            </a:pPr>
            <a:r>
              <a:rPr lang="zh-CN" altLang="en-US" sz="1400" dirty="0">
                <a:solidFill>
                  <a:schemeClr val="bg1">
                    <a:lumMod val="50000"/>
                  </a:schemeClr>
                </a:solidFill>
                <a:cs typeface="+mn-ea"/>
                <a:sym typeface="+mn-lt"/>
              </a:rPr>
              <a:t>您的内容打在这里，或者通过复制您的文本后，在此框中选择粘贴。</a:t>
            </a:r>
          </a:p>
        </p:txBody>
      </p:sp>
      <p:sp>
        <p:nvSpPr>
          <p:cNvPr id="23" name="Freeform 5"/>
          <p:cNvSpPr/>
          <p:nvPr/>
        </p:nvSpPr>
        <p:spPr bwMode="auto">
          <a:xfrm rot="1855731">
            <a:off x="6558305" y="4058991"/>
            <a:ext cx="936104" cy="8440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407858"/>
          </a:solidFill>
          <a:ln w="12700" cap="flat">
            <a:noFill/>
            <a:prstDash val="solid"/>
            <a:miter lim="800000"/>
          </a:ln>
          <a:effectLst/>
        </p:spPr>
        <p:txBody>
          <a:bodyPr vert="horz" wrap="square" lIns="91440" tIns="45720" rIns="91440" bIns="45720" numCol="1" anchor="t" anchorCtr="0" compatLnSpc="1"/>
          <a:lstStyle/>
          <a:p>
            <a:endParaRPr lang="zh-CN" altLang="en-US">
              <a:cs typeface="+mn-ea"/>
              <a:sym typeface="+mn-lt"/>
            </a:endParaRPr>
          </a:p>
        </p:txBody>
      </p:sp>
      <p:cxnSp>
        <p:nvCxnSpPr>
          <p:cNvPr id="24" name="直接连接符 23"/>
          <p:cNvCxnSpPr/>
          <p:nvPr/>
        </p:nvCxnSpPr>
        <p:spPr>
          <a:xfrm>
            <a:off x="6734846" y="5071964"/>
            <a:ext cx="3428191" cy="0"/>
          </a:xfrm>
          <a:prstGeom prst="line">
            <a:avLst/>
          </a:prstGeom>
          <a:ln>
            <a:solidFill>
              <a:schemeClr val="bg1">
                <a:lumMod val="50000"/>
              </a:schemeClr>
            </a:solidFill>
            <a:prstDash val="sys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25" name="TextBox 498"/>
          <p:cNvSpPr txBox="1"/>
          <p:nvPr/>
        </p:nvSpPr>
        <p:spPr>
          <a:xfrm>
            <a:off x="8627937" y="4641100"/>
            <a:ext cx="1569660" cy="369332"/>
          </a:xfrm>
          <a:prstGeom prst="rect">
            <a:avLst/>
          </a:prstGeom>
          <a:noFill/>
        </p:spPr>
        <p:txBody>
          <a:bodyPr wrap="none" rtlCol="0" anchor="ctr">
            <a:spAutoFit/>
          </a:bodyPr>
          <a:lstStyle/>
          <a:p>
            <a:pPr>
              <a:spcBef>
                <a:spcPct val="0"/>
              </a:spcBef>
              <a:buFont typeface="Arial" panose="020B0604020202020204" pitchFamily="34" charset="0"/>
              <a:buNone/>
            </a:pPr>
            <a:r>
              <a:rPr lang="zh-CN" altLang="en-US" b="1" dirty="0">
                <a:solidFill>
                  <a:schemeClr val="bg1">
                    <a:lumMod val="50000"/>
                  </a:schemeClr>
                </a:solidFill>
                <a:cs typeface="+mn-ea"/>
                <a:sym typeface="+mn-lt"/>
              </a:rPr>
              <a:t>点击输入标题</a:t>
            </a:r>
          </a:p>
        </p:txBody>
      </p:sp>
      <p:sp>
        <p:nvSpPr>
          <p:cNvPr id="26" name="TextBox 503"/>
          <p:cNvSpPr txBox="1"/>
          <p:nvPr/>
        </p:nvSpPr>
        <p:spPr>
          <a:xfrm>
            <a:off x="6609622" y="5162012"/>
            <a:ext cx="3731991" cy="625171"/>
          </a:xfrm>
          <a:prstGeom prst="rect">
            <a:avLst/>
          </a:prstGeom>
          <a:noFill/>
        </p:spPr>
        <p:txBody>
          <a:bodyPr wrap="square" rtlCol="0">
            <a:spAutoFit/>
          </a:bodyPr>
          <a:lstStyle/>
          <a:p>
            <a:pPr>
              <a:lnSpc>
                <a:spcPct val="130000"/>
              </a:lnSpc>
            </a:pPr>
            <a:r>
              <a:rPr lang="zh-CN" altLang="en-US" sz="1400" dirty="0">
                <a:solidFill>
                  <a:schemeClr val="bg1">
                    <a:lumMod val="50000"/>
                  </a:schemeClr>
                </a:solidFill>
                <a:cs typeface="+mn-ea"/>
                <a:sym typeface="+mn-lt"/>
              </a:rPr>
              <a:t>您的内容打在这里，或者通过复制您的文本后，在此框中选择粘贴。</a:t>
            </a:r>
          </a:p>
        </p:txBody>
      </p:sp>
      <p:sp>
        <p:nvSpPr>
          <p:cNvPr id="27" name="TextBox 19"/>
          <p:cNvSpPr txBox="1"/>
          <p:nvPr/>
        </p:nvSpPr>
        <p:spPr>
          <a:xfrm>
            <a:off x="2496910" y="2041939"/>
            <a:ext cx="377796" cy="707886"/>
          </a:xfrm>
          <a:prstGeom prst="rect">
            <a:avLst/>
          </a:prstGeom>
          <a:noFill/>
        </p:spPr>
        <p:txBody>
          <a:bodyPr wrap="square" rtlCol="0">
            <a:spAutoFit/>
          </a:bodyPr>
          <a:lstStyle/>
          <a:p>
            <a:r>
              <a:rPr lang="en-US" altLang="zh-CN" sz="4000" b="1" dirty="0">
                <a:solidFill>
                  <a:schemeClr val="bg1"/>
                </a:solidFill>
                <a:cs typeface="+mn-ea"/>
                <a:sym typeface="+mn-lt"/>
              </a:rPr>
              <a:t>1</a:t>
            </a:r>
            <a:endParaRPr lang="zh-CN" altLang="en-US" sz="4000" b="1" dirty="0">
              <a:solidFill>
                <a:schemeClr val="bg1"/>
              </a:solidFill>
              <a:cs typeface="+mn-ea"/>
              <a:sym typeface="+mn-lt"/>
            </a:endParaRPr>
          </a:p>
        </p:txBody>
      </p:sp>
      <p:sp>
        <p:nvSpPr>
          <p:cNvPr id="28" name="TextBox 21"/>
          <p:cNvSpPr txBox="1"/>
          <p:nvPr/>
        </p:nvSpPr>
        <p:spPr>
          <a:xfrm>
            <a:off x="2485688" y="4130171"/>
            <a:ext cx="377796" cy="707886"/>
          </a:xfrm>
          <a:prstGeom prst="rect">
            <a:avLst/>
          </a:prstGeom>
          <a:noFill/>
        </p:spPr>
        <p:txBody>
          <a:bodyPr wrap="square" rtlCol="0">
            <a:spAutoFit/>
          </a:bodyPr>
          <a:lstStyle/>
          <a:p>
            <a:r>
              <a:rPr lang="en-US" altLang="zh-CN" sz="4000" b="1" dirty="0">
                <a:solidFill>
                  <a:schemeClr val="bg1"/>
                </a:solidFill>
                <a:cs typeface="+mn-ea"/>
                <a:sym typeface="+mn-lt"/>
              </a:rPr>
              <a:t>2</a:t>
            </a:r>
            <a:endParaRPr lang="zh-CN" altLang="en-US" sz="4000" b="1" dirty="0">
              <a:solidFill>
                <a:schemeClr val="bg1"/>
              </a:solidFill>
              <a:cs typeface="+mn-ea"/>
              <a:sym typeface="+mn-lt"/>
            </a:endParaRPr>
          </a:p>
        </p:txBody>
      </p:sp>
      <p:sp>
        <p:nvSpPr>
          <p:cNvPr id="29" name="TextBox 22"/>
          <p:cNvSpPr txBox="1"/>
          <p:nvPr/>
        </p:nvSpPr>
        <p:spPr>
          <a:xfrm>
            <a:off x="6773959" y="4146607"/>
            <a:ext cx="377796" cy="707886"/>
          </a:xfrm>
          <a:prstGeom prst="rect">
            <a:avLst/>
          </a:prstGeom>
          <a:noFill/>
        </p:spPr>
        <p:txBody>
          <a:bodyPr wrap="square" rtlCol="0">
            <a:spAutoFit/>
          </a:bodyPr>
          <a:lstStyle/>
          <a:p>
            <a:r>
              <a:rPr lang="en-US" altLang="zh-CN" sz="4000" b="1" dirty="0">
                <a:solidFill>
                  <a:schemeClr val="bg1"/>
                </a:solidFill>
                <a:cs typeface="+mn-ea"/>
                <a:sym typeface="+mn-lt"/>
              </a:rPr>
              <a:t>4</a:t>
            </a:r>
            <a:endParaRPr lang="zh-CN" altLang="en-US" sz="4000" b="1" dirty="0">
              <a:solidFill>
                <a:schemeClr val="bg1"/>
              </a:solidFill>
              <a:cs typeface="+mn-ea"/>
              <a:sym typeface="+mn-lt"/>
            </a:endParaRPr>
          </a:p>
        </p:txBody>
      </p:sp>
      <p:sp>
        <p:nvSpPr>
          <p:cNvPr id="30" name="TextBox 23"/>
          <p:cNvSpPr txBox="1"/>
          <p:nvPr/>
        </p:nvSpPr>
        <p:spPr>
          <a:xfrm>
            <a:off x="6803299" y="2042277"/>
            <a:ext cx="377796" cy="707886"/>
          </a:xfrm>
          <a:prstGeom prst="rect">
            <a:avLst/>
          </a:prstGeom>
          <a:noFill/>
        </p:spPr>
        <p:txBody>
          <a:bodyPr wrap="square" rtlCol="0">
            <a:spAutoFit/>
          </a:bodyPr>
          <a:lstStyle/>
          <a:p>
            <a:r>
              <a:rPr lang="en-US" altLang="zh-CN" sz="4000" b="1" dirty="0">
                <a:solidFill>
                  <a:schemeClr val="bg1"/>
                </a:solidFill>
                <a:cs typeface="+mn-ea"/>
                <a:sym typeface="+mn-lt"/>
              </a:rPr>
              <a:t>3</a:t>
            </a:r>
            <a:endParaRPr lang="zh-CN" altLang="en-US" sz="4000" b="1" dirty="0">
              <a:solidFill>
                <a:schemeClr val="bg1"/>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42" presetClass="entr" presetSubtype="0" fill="hold" grpId="0" nodeType="withEffect">
                                  <p:stCondLst>
                                    <p:cond delay="25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anim calcmode="lin" valueType="num">
                                      <p:cBhvr>
                                        <p:cTn id="11" dur="1000" fill="hold"/>
                                        <p:tgtEl>
                                          <p:spTgt spid="8"/>
                                        </p:tgtEl>
                                        <p:attrNameLst>
                                          <p:attrName>ppt_x</p:attrName>
                                        </p:attrNameLst>
                                      </p:cBhvr>
                                      <p:tavLst>
                                        <p:tav tm="0">
                                          <p:val>
                                            <p:strVal val="#ppt_x"/>
                                          </p:val>
                                        </p:tav>
                                        <p:tav tm="100000">
                                          <p:val>
                                            <p:strVal val="#ppt_x"/>
                                          </p:val>
                                        </p:tav>
                                      </p:tavLst>
                                    </p:anim>
                                    <p:anim calcmode="lin" valueType="num">
                                      <p:cBhvr>
                                        <p:cTn id="12" dur="1000" fill="hold"/>
                                        <p:tgtEl>
                                          <p:spTgt spid="8"/>
                                        </p:tgtEl>
                                        <p:attrNameLst>
                                          <p:attrName>ppt_y</p:attrName>
                                        </p:attrNameLst>
                                      </p:cBhvr>
                                      <p:tavLst>
                                        <p:tav tm="0">
                                          <p:val>
                                            <p:strVal val="#ppt_y+.1"/>
                                          </p:val>
                                        </p:tav>
                                        <p:tav tm="100000">
                                          <p:val>
                                            <p:strVal val="#ppt_y"/>
                                          </p:val>
                                        </p:tav>
                                      </p:tavLst>
                                    </p:anim>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childTnLst>
                          </p:cTn>
                        </p:par>
                        <p:par>
                          <p:cTn id="23" fill="hold">
                            <p:stCondLst>
                              <p:cond delay="2000"/>
                            </p:stCondLst>
                            <p:childTnLst>
                              <p:par>
                                <p:cTn id="24" presetID="12" presetClass="entr" presetSubtype="4" fill="hold" grpId="0" nodeType="afterEffect">
                                  <p:stCondLst>
                                    <p:cond delay="0"/>
                                  </p:stCondLst>
                                  <p:iterate type="lt">
                                    <p:tmPct val="50000"/>
                                  </p:iterate>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300"/>
                                        <p:tgtEl>
                                          <p:spTgt spid="12"/>
                                        </p:tgtEl>
                                        <p:attrNameLst>
                                          <p:attrName>ppt_y</p:attrName>
                                        </p:attrNameLst>
                                      </p:cBhvr>
                                      <p:tavLst>
                                        <p:tav tm="0">
                                          <p:val>
                                            <p:strVal val="#ppt_y+#ppt_h*1.125000"/>
                                          </p:val>
                                        </p:tav>
                                        <p:tav tm="100000">
                                          <p:val>
                                            <p:strVal val="#ppt_y"/>
                                          </p:val>
                                        </p:tav>
                                      </p:tavLst>
                                    </p:anim>
                                    <p:animEffect transition="in" filter="wipe(up)">
                                      <p:cBhvr>
                                        <p:cTn id="27" dur="300"/>
                                        <p:tgtEl>
                                          <p:spTgt spid="12"/>
                                        </p:tgtEl>
                                      </p:cBhvr>
                                    </p:animEffect>
                                  </p:childTnLst>
                                </p:cTn>
                              </p:par>
                              <p:par>
                                <p:cTn id="28" presetID="10" presetClass="entr" presetSubtype="0" fill="hold" grpId="0" nodeType="withEffect">
                                  <p:stCondLst>
                                    <p:cond delay="1000"/>
                                  </p:stCondLst>
                                  <p:iterate type="lt">
                                    <p:tmPct val="10000"/>
                                  </p:iterate>
                                  <p:childTnLst>
                                    <p:set>
                                      <p:cBhvr>
                                        <p:cTn id="29" dur="1" fill="hold">
                                          <p:stCondLst>
                                            <p:cond delay="0"/>
                                          </p:stCondLst>
                                        </p:cTn>
                                        <p:tgtEl>
                                          <p:spTgt spid="13"/>
                                        </p:tgtEl>
                                        <p:attrNameLst>
                                          <p:attrName>style.visibility</p:attrName>
                                        </p:attrNameLst>
                                      </p:cBhvr>
                                      <p:to>
                                        <p:strVal val="visible"/>
                                      </p:to>
                                    </p:set>
                                    <p:animEffect transition="in" filter="fade">
                                      <p:cBhvr>
                                        <p:cTn id="30" dur="100"/>
                                        <p:tgtEl>
                                          <p:spTgt spid="13"/>
                                        </p:tgtEl>
                                      </p:cBhvr>
                                    </p:animEffect>
                                  </p:childTnLst>
                                </p:cTn>
                              </p:par>
                              <p:par>
                                <p:cTn id="31" presetID="42" presetClass="entr" presetSubtype="0" fill="hold" grpId="0" nodeType="withEffect">
                                  <p:stCondLst>
                                    <p:cond delay="100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5000"/>
                            </p:stCondLst>
                            <p:childTnLst>
                              <p:par>
                                <p:cTn id="47" presetID="12" presetClass="entr" presetSubtype="4" fill="hold" grpId="0" nodeType="afterEffect">
                                  <p:stCondLst>
                                    <p:cond delay="0"/>
                                  </p:stCondLst>
                                  <p:iterate type="lt">
                                    <p:tmPct val="50000"/>
                                  </p:iterate>
                                  <p:childTnLst>
                                    <p:set>
                                      <p:cBhvr>
                                        <p:cTn id="48" dur="1" fill="hold">
                                          <p:stCondLst>
                                            <p:cond delay="0"/>
                                          </p:stCondLst>
                                        </p:cTn>
                                        <p:tgtEl>
                                          <p:spTgt spid="17"/>
                                        </p:tgtEl>
                                        <p:attrNameLst>
                                          <p:attrName>style.visibility</p:attrName>
                                        </p:attrNameLst>
                                      </p:cBhvr>
                                      <p:to>
                                        <p:strVal val="visible"/>
                                      </p:to>
                                    </p:set>
                                    <p:anim calcmode="lin" valueType="num">
                                      <p:cBhvr additive="base">
                                        <p:cTn id="49" dur="300"/>
                                        <p:tgtEl>
                                          <p:spTgt spid="17"/>
                                        </p:tgtEl>
                                        <p:attrNameLst>
                                          <p:attrName>ppt_y</p:attrName>
                                        </p:attrNameLst>
                                      </p:cBhvr>
                                      <p:tavLst>
                                        <p:tav tm="0">
                                          <p:val>
                                            <p:strVal val="#ppt_y+#ppt_h*1.125000"/>
                                          </p:val>
                                        </p:tav>
                                        <p:tav tm="100000">
                                          <p:val>
                                            <p:strVal val="#ppt_y"/>
                                          </p:val>
                                        </p:tav>
                                      </p:tavLst>
                                    </p:anim>
                                    <p:animEffect transition="in" filter="wipe(up)">
                                      <p:cBhvr>
                                        <p:cTn id="50" dur="300"/>
                                        <p:tgtEl>
                                          <p:spTgt spid="17"/>
                                        </p:tgtEl>
                                      </p:cBhvr>
                                    </p:animEffect>
                                  </p:childTnLst>
                                </p:cTn>
                              </p:par>
                              <p:par>
                                <p:cTn id="51" presetID="10" presetClass="entr" presetSubtype="0" fill="hold" grpId="0" nodeType="withEffect">
                                  <p:stCondLst>
                                    <p:cond delay="1000"/>
                                  </p:stCondLst>
                                  <p:iterate type="lt">
                                    <p:tmPct val="10000"/>
                                  </p:iterate>
                                  <p:childTnLst>
                                    <p:set>
                                      <p:cBhvr>
                                        <p:cTn id="52" dur="1" fill="hold">
                                          <p:stCondLst>
                                            <p:cond delay="0"/>
                                          </p:stCondLst>
                                        </p:cTn>
                                        <p:tgtEl>
                                          <p:spTgt spid="18"/>
                                        </p:tgtEl>
                                        <p:attrNameLst>
                                          <p:attrName>style.visibility</p:attrName>
                                        </p:attrNameLst>
                                      </p:cBhvr>
                                      <p:to>
                                        <p:strVal val="visible"/>
                                      </p:to>
                                    </p:set>
                                    <p:animEffect transition="in" filter="fade">
                                      <p:cBhvr>
                                        <p:cTn id="53" dur="100"/>
                                        <p:tgtEl>
                                          <p:spTgt spid="18"/>
                                        </p:tgtEl>
                                      </p:cBhvr>
                                    </p:animEffect>
                                  </p:childTnLst>
                                </p:cTn>
                              </p:par>
                              <p:par>
                                <p:cTn id="54" presetID="42" presetClass="entr" presetSubtype="0" fill="hold" grpId="0" nodeType="withEffect">
                                  <p:stCondLst>
                                    <p:cond delay="1000"/>
                                  </p:stCondLst>
                                  <p:childTnLst>
                                    <p:set>
                                      <p:cBhvr>
                                        <p:cTn id="55" dur="1" fill="hold">
                                          <p:stCondLst>
                                            <p:cond delay="0"/>
                                          </p:stCondLst>
                                        </p:cTn>
                                        <p:tgtEl>
                                          <p:spTgt spid="19"/>
                                        </p:tgtEl>
                                        <p:attrNameLst>
                                          <p:attrName>style.visibility</p:attrName>
                                        </p:attrNameLst>
                                      </p:cBhvr>
                                      <p:to>
                                        <p:strVal val="visible"/>
                                      </p:to>
                                    </p:set>
                                    <p:animEffect transition="in" filter="fade">
                                      <p:cBhvr>
                                        <p:cTn id="56" dur="1000"/>
                                        <p:tgtEl>
                                          <p:spTgt spid="19"/>
                                        </p:tgtEl>
                                      </p:cBhvr>
                                    </p:animEffect>
                                    <p:anim calcmode="lin" valueType="num">
                                      <p:cBhvr>
                                        <p:cTn id="57" dur="1000" fill="hold"/>
                                        <p:tgtEl>
                                          <p:spTgt spid="19"/>
                                        </p:tgtEl>
                                        <p:attrNameLst>
                                          <p:attrName>ppt_x</p:attrName>
                                        </p:attrNameLst>
                                      </p:cBhvr>
                                      <p:tavLst>
                                        <p:tav tm="0">
                                          <p:val>
                                            <p:strVal val="#ppt_x"/>
                                          </p:val>
                                        </p:tav>
                                        <p:tav tm="100000">
                                          <p:val>
                                            <p:strVal val="#ppt_x"/>
                                          </p:val>
                                        </p:tav>
                                      </p:tavLst>
                                    </p:anim>
                                    <p:anim calcmode="lin" valueType="num">
                                      <p:cBhvr>
                                        <p:cTn id="58" dur="1000" fill="hold"/>
                                        <p:tgtEl>
                                          <p:spTgt spid="19"/>
                                        </p:tgtEl>
                                        <p:attrNameLst>
                                          <p:attrName>ppt_y</p:attrName>
                                        </p:attrNameLst>
                                      </p:cBhvr>
                                      <p:tavLst>
                                        <p:tav tm="0">
                                          <p:val>
                                            <p:strVal val="#ppt_y+.1"/>
                                          </p:val>
                                        </p:tav>
                                        <p:tav tm="100000">
                                          <p:val>
                                            <p:strVal val="#ppt_y"/>
                                          </p:val>
                                        </p:tav>
                                      </p:tavLst>
                                    </p:anim>
                                  </p:childTnLst>
                                </p:cTn>
                              </p:par>
                            </p:childTnLst>
                          </p:cTn>
                        </p:par>
                        <p:par>
                          <p:cTn id="59" fill="hold">
                            <p:stCondLst>
                              <p:cond delay="7000"/>
                            </p:stCondLst>
                            <p:childTnLst>
                              <p:par>
                                <p:cTn id="60" presetID="42" presetClass="entr" presetSubtype="0" fill="hold" grpId="0" nodeType="afterEffect">
                                  <p:stCondLst>
                                    <p:cond delay="0"/>
                                  </p:stCondLst>
                                  <p:childTnLst>
                                    <p:set>
                                      <p:cBhvr>
                                        <p:cTn id="61" dur="1" fill="hold">
                                          <p:stCondLst>
                                            <p:cond delay="0"/>
                                          </p:stCondLst>
                                        </p:cTn>
                                        <p:tgtEl>
                                          <p:spTgt spid="30"/>
                                        </p:tgtEl>
                                        <p:attrNameLst>
                                          <p:attrName>style.visibility</p:attrName>
                                        </p:attrNameLst>
                                      </p:cBhvr>
                                      <p:to>
                                        <p:strVal val="visible"/>
                                      </p:to>
                                    </p:set>
                                    <p:animEffect transition="in" filter="fade">
                                      <p:cBhvr>
                                        <p:cTn id="62" dur="1000"/>
                                        <p:tgtEl>
                                          <p:spTgt spid="30"/>
                                        </p:tgtEl>
                                      </p:cBhvr>
                                    </p:animEffect>
                                    <p:anim calcmode="lin" valueType="num">
                                      <p:cBhvr>
                                        <p:cTn id="63" dur="1000" fill="hold"/>
                                        <p:tgtEl>
                                          <p:spTgt spid="30"/>
                                        </p:tgtEl>
                                        <p:attrNameLst>
                                          <p:attrName>ppt_x</p:attrName>
                                        </p:attrNameLst>
                                      </p:cBhvr>
                                      <p:tavLst>
                                        <p:tav tm="0">
                                          <p:val>
                                            <p:strVal val="#ppt_x"/>
                                          </p:val>
                                        </p:tav>
                                        <p:tav tm="100000">
                                          <p:val>
                                            <p:strVal val="#ppt_x"/>
                                          </p:val>
                                        </p:tav>
                                      </p:tavLst>
                                    </p:anim>
                                    <p:anim calcmode="lin" valueType="num">
                                      <p:cBhvr>
                                        <p:cTn id="64" dur="1000" fill="hold"/>
                                        <p:tgtEl>
                                          <p:spTgt spid="30"/>
                                        </p:tgtEl>
                                        <p:attrNameLst>
                                          <p:attrName>ppt_y</p:attrName>
                                        </p:attrNameLst>
                                      </p:cBhvr>
                                      <p:tavLst>
                                        <p:tav tm="0">
                                          <p:val>
                                            <p:strVal val="#ppt_y+.1"/>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0"/>
                                        </p:tgtEl>
                                        <p:attrNameLst>
                                          <p:attrName>style.visibility</p:attrName>
                                        </p:attrNameLst>
                                      </p:cBhvr>
                                      <p:to>
                                        <p:strVal val="visible"/>
                                      </p:to>
                                    </p:set>
                                    <p:animEffect transition="in" filter="wipe(left)">
                                      <p:cBhvr>
                                        <p:cTn id="68" dur="500"/>
                                        <p:tgtEl>
                                          <p:spTgt spid="20"/>
                                        </p:tgtEl>
                                      </p:cBhvr>
                                    </p:animEffect>
                                  </p:childTnLst>
                                </p:cTn>
                              </p:par>
                            </p:childTnLst>
                          </p:cTn>
                        </p:par>
                        <p:par>
                          <p:cTn id="69" fill="hold">
                            <p:stCondLst>
                              <p:cond delay="8500"/>
                            </p:stCondLst>
                            <p:childTnLst>
                              <p:par>
                                <p:cTn id="70" presetID="12" presetClass="entr" presetSubtype="4" fill="hold" grpId="0" nodeType="afterEffect">
                                  <p:stCondLst>
                                    <p:cond delay="0"/>
                                  </p:stCondLst>
                                  <p:iterate type="lt">
                                    <p:tmPct val="50000"/>
                                  </p:iterate>
                                  <p:childTnLst>
                                    <p:set>
                                      <p:cBhvr>
                                        <p:cTn id="71" dur="1" fill="hold">
                                          <p:stCondLst>
                                            <p:cond delay="0"/>
                                          </p:stCondLst>
                                        </p:cTn>
                                        <p:tgtEl>
                                          <p:spTgt spid="21"/>
                                        </p:tgtEl>
                                        <p:attrNameLst>
                                          <p:attrName>style.visibility</p:attrName>
                                        </p:attrNameLst>
                                      </p:cBhvr>
                                      <p:to>
                                        <p:strVal val="visible"/>
                                      </p:to>
                                    </p:set>
                                    <p:anim calcmode="lin" valueType="num">
                                      <p:cBhvr additive="base">
                                        <p:cTn id="72" dur="300"/>
                                        <p:tgtEl>
                                          <p:spTgt spid="21"/>
                                        </p:tgtEl>
                                        <p:attrNameLst>
                                          <p:attrName>ppt_y</p:attrName>
                                        </p:attrNameLst>
                                      </p:cBhvr>
                                      <p:tavLst>
                                        <p:tav tm="0">
                                          <p:val>
                                            <p:strVal val="#ppt_y+#ppt_h*1.125000"/>
                                          </p:val>
                                        </p:tav>
                                        <p:tav tm="100000">
                                          <p:val>
                                            <p:strVal val="#ppt_y"/>
                                          </p:val>
                                        </p:tav>
                                      </p:tavLst>
                                    </p:anim>
                                    <p:animEffect transition="in" filter="wipe(up)">
                                      <p:cBhvr>
                                        <p:cTn id="73" dur="300"/>
                                        <p:tgtEl>
                                          <p:spTgt spid="21"/>
                                        </p:tgtEl>
                                      </p:cBhvr>
                                    </p:animEffect>
                                  </p:childTnLst>
                                </p:cTn>
                              </p:par>
                              <p:par>
                                <p:cTn id="74" presetID="10" presetClass="entr" presetSubtype="0" fill="hold" grpId="0" nodeType="withEffect">
                                  <p:stCondLst>
                                    <p:cond delay="1000"/>
                                  </p:stCondLst>
                                  <p:iterate type="lt">
                                    <p:tmPct val="10000"/>
                                  </p:iterate>
                                  <p:childTnLst>
                                    <p:set>
                                      <p:cBhvr>
                                        <p:cTn id="75" dur="1" fill="hold">
                                          <p:stCondLst>
                                            <p:cond delay="0"/>
                                          </p:stCondLst>
                                        </p:cTn>
                                        <p:tgtEl>
                                          <p:spTgt spid="22"/>
                                        </p:tgtEl>
                                        <p:attrNameLst>
                                          <p:attrName>style.visibility</p:attrName>
                                        </p:attrNameLst>
                                      </p:cBhvr>
                                      <p:to>
                                        <p:strVal val="visible"/>
                                      </p:to>
                                    </p:set>
                                    <p:animEffect transition="in" filter="fade">
                                      <p:cBhvr>
                                        <p:cTn id="76" dur="100"/>
                                        <p:tgtEl>
                                          <p:spTgt spid="22"/>
                                        </p:tgtEl>
                                      </p:cBhvr>
                                    </p:animEffect>
                                  </p:childTnLst>
                                </p:cTn>
                              </p:par>
                              <p:par>
                                <p:cTn id="77" presetID="42" presetClass="entr" presetSubtype="0" fill="hold" grpId="0" nodeType="withEffect">
                                  <p:stCondLst>
                                    <p:cond delay="1000"/>
                                  </p:stCondLst>
                                  <p:childTnLst>
                                    <p:set>
                                      <p:cBhvr>
                                        <p:cTn id="78" dur="1" fill="hold">
                                          <p:stCondLst>
                                            <p:cond delay="0"/>
                                          </p:stCondLst>
                                        </p:cTn>
                                        <p:tgtEl>
                                          <p:spTgt spid="23"/>
                                        </p:tgtEl>
                                        <p:attrNameLst>
                                          <p:attrName>style.visibility</p:attrName>
                                        </p:attrNameLst>
                                      </p:cBhvr>
                                      <p:to>
                                        <p:strVal val="visible"/>
                                      </p:to>
                                    </p:set>
                                    <p:animEffect transition="in" filter="fade">
                                      <p:cBhvr>
                                        <p:cTn id="79" dur="1000"/>
                                        <p:tgtEl>
                                          <p:spTgt spid="23"/>
                                        </p:tgtEl>
                                      </p:cBhvr>
                                    </p:animEffect>
                                    <p:anim calcmode="lin" valueType="num">
                                      <p:cBhvr>
                                        <p:cTn id="80" dur="1000" fill="hold"/>
                                        <p:tgtEl>
                                          <p:spTgt spid="23"/>
                                        </p:tgtEl>
                                        <p:attrNameLst>
                                          <p:attrName>ppt_x</p:attrName>
                                        </p:attrNameLst>
                                      </p:cBhvr>
                                      <p:tavLst>
                                        <p:tav tm="0">
                                          <p:val>
                                            <p:strVal val="#ppt_x"/>
                                          </p:val>
                                        </p:tav>
                                        <p:tav tm="100000">
                                          <p:val>
                                            <p:strVal val="#ppt_x"/>
                                          </p:val>
                                        </p:tav>
                                      </p:tavLst>
                                    </p:anim>
                                    <p:anim calcmode="lin" valueType="num">
                                      <p:cBhvr>
                                        <p:cTn id="81" dur="1000" fill="hold"/>
                                        <p:tgtEl>
                                          <p:spTgt spid="23"/>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22" presetClass="entr" presetSubtype="8" fill="hold" nodeType="afterEffect">
                                  <p:stCondLst>
                                    <p:cond delay="0"/>
                                  </p:stCondLst>
                                  <p:childTnLst>
                                    <p:set>
                                      <p:cBhvr>
                                        <p:cTn id="90" dur="1" fill="hold">
                                          <p:stCondLst>
                                            <p:cond delay="0"/>
                                          </p:stCondLst>
                                        </p:cTn>
                                        <p:tgtEl>
                                          <p:spTgt spid="24"/>
                                        </p:tgtEl>
                                        <p:attrNameLst>
                                          <p:attrName>style.visibility</p:attrName>
                                        </p:attrNameLst>
                                      </p:cBhvr>
                                      <p:to>
                                        <p:strVal val="visible"/>
                                      </p:to>
                                    </p:set>
                                    <p:animEffect transition="in" filter="wipe(left)">
                                      <p:cBhvr>
                                        <p:cTn id="91" dur="500"/>
                                        <p:tgtEl>
                                          <p:spTgt spid="24"/>
                                        </p:tgtEl>
                                      </p:cBhvr>
                                    </p:animEffect>
                                  </p:childTnLst>
                                </p:cTn>
                              </p:par>
                            </p:childTnLst>
                          </p:cTn>
                        </p:par>
                        <p:par>
                          <p:cTn id="92" fill="hold">
                            <p:stCondLst>
                              <p:cond delay="12000"/>
                            </p:stCondLst>
                            <p:childTnLst>
                              <p:par>
                                <p:cTn id="93" presetID="12" presetClass="entr" presetSubtype="4" fill="hold" grpId="0" nodeType="afterEffect">
                                  <p:stCondLst>
                                    <p:cond delay="0"/>
                                  </p:stCondLst>
                                  <p:iterate type="lt">
                                    <p:tmPct val="50000"/>
                                  </p:iterate>
                                  <p:childTnLst>
                                    <p:set>
                                      <p:cBhvr>
                                        <p:cTn id="94" dur="1" fill="hold">
                                          <p:stCondLst>
                                            <p:cond delay="0"/>
                                          </p:stCondLst>
                                        </p:cTn>
                                        <p:tgtEl>
                                          <p:spTgt spid="25"/>
                                        </p:tgtEl>
                                        <p:attrNameLst>
                                          <p:attrName>style.visibility</p:attrName>
                                        </p:attrNameLst>
                                      </p:cBhvr>
                                      <p:to>
                                        <p:strVal val="visible"/>
                                      </p:to>
                                    </p:set>
                                    <p:anim calcmode="lin" valueType="num">
                                      <p:cBhvr additive="base">
                                        <p:cTn id="95" dur="300"/>
                                        <p:tgtEl>
                                          <p:spTgt spid="25"/>
                                        </p:tgtEl>
                                        <p:attrNameLst>
                                          <p:attrName>ppt_y</p:attrName>
                                        </p:attrNameLst>
                                      </p:cBhvr>
                                      <p:tavLst>
                                        <p:tav tm="0">
                                          <p:val>
                                            <p:strVal val="#ppt_y+#ppt_h*1.125000"/>
                                          </p:val>
                                        </p:tav>
                                        <p:tav tm="100000">
                                          <p:val>
                                            <p:strVal val="#ppt_y"/>
                                          </p:val>
                                        </p:tav>
                                      </p:tavLst>
                                    </p:anim>
                                    <p:animEffect transition="in" filter="wipe(up)">
                                      <p:cBhvr>
                                        <p:cTn id="96" dur="300"/>
                                        <p:tgtEl>
                                          <p:spTgt spid="25"/>
                                        </p:tgtEl>
                                      </p:cBhvr>
                                    </p:animEffect>
                                  </p:childTnLst>
                                </p:cTn>
                              </p:par>
                              <p:par>
                                <p:cTn id="97" presetID="10" presetClass="entr" presetSubtype="0" fill="hold" grpId="0" nodeType="withEffect">
                                  <p:stCondLst>
                                    <p:cond delay="1000"/>
                                  </p:stCondLst>
                                  <p:iterate type="lt">
                                    <p:tmPct val="10000"/>
                                  </p:iterate>
                                  <p:childTnLst>
                                    <p:set>
                                      <p:cBhvr>
                                        <p:cTn id="98" dur="1" fill="hold">
                                          <p:stCondLst>
                                            <p:cond delay="0"/>
                                          </p:stCondLst>
                                        </p:cTn>
                                        <p:tgtEl>
                                          <p:spTgt spid="26"/>
                                        </p:tgtEl>
                                        <p:attrNameLst>
                                          <p:attrName>style.visibility</p:attrName>
                                        </p:attrNameLst>
                                      </p:cBhvr>
                                      <p:to>
                                        <p:strVal val="visible"/>
                                      </p:to>
                                    </p:set>
                                    <p:animEffect transition="in" filter="fade">
                                      <p:cBhvr>
                                        <p:cTn id="99" dur="1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p:bldP spid="13" grpId="0"/>
      <p:bldP spid="15" grpId="0" animBg="1"/>
      <p:bldP spid="17" grpId="0"/>
      <p:bldP spid="18" grpId="0"/>
      <p:bldP spid="19" grpId="0" animBg="1"/>
      <p:bldP spid="21" grpId="0"/>
      <p:bldP spid="22" grpId="0"/>
      <p:bldP spid="23" grpId="0" animBg="1"/>
      <p:bldP spid="25" grpId="0"/>
      <p:bldP spid="26" grpId="0"/>
      <p:bldP spid="27" grpId="0"/>
      <p:bldP spid="28" grpId="0"/>
      <p:bldP spid="29" grpId="0"/>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683154" y="263970"/>
            <a:ext cx="10843722" cy="729358"/>
            <a:chOff x="-2655131" y="549901"/>
            <a:chExt cx="10843722" cy="729358"/>
          </a:xfrm>
        </p:grpSpPr>
        <p:sp>
          <p:nvSpPr>
            <p:cNvPr id="7" name="矩形 6"/>
            <p:cNvSpPr/>
            <p:nvPr/>
          </p:nvSpPr>
          <p:spPr>
            <a:xfrm>
              <a:off x="4191718" y="939542"/>
              <a:ext cx="3996873" cy="45719"/>
            </a:xfrm>
            <a:prstGeom prst="rect">
              <a:avLst/>
            </a:prstGeom>
            <a:solidFill>
              <a:srgbClr val="4078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9" name="TextBox 8"/>
            <p:cNvSpPr txBox="1">
              <a:spLocks noChangeArrowheads="1"/>
            </p:cNvSpPr>
            <p:nvPr/>
          </p:nvSpPr>
          <p:spPr bwMode="auto">
            <a:xfrm>
              <a:off x="1138419" y="549901"/>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200" b="1" dirty="0">
                  <a:solidFill>
                    <a:srgbClr val="407858"/>
                  </a:solidFill>
                  <a:cs typeface="+mn-ea"/>
                  <a:sym typeface="+mn-lt"/>
                </a:rPr>
                <a:t>活动执行保障</a:t>
              </a:r>
            </a:p>
          </p:txBody>
        </p:sp>
        <p:sp>
          <p:nvSpPr>
            <p:cNvPr id="10" name="TextBox 8"/>
            <p:cNvSpPr txBox="1">
              <a:spLocks noChangeArrowheads="1"/>
            </p:cNvSpPr>
            <p:nvPr/>
          </p:nvSpPr>
          <p:spPr bwMode="auto">
            <a:xfrm>
              <a:off x="1136263" y="1079204"/>
              <a:ext cx="3255323" cy="20005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0" tIns="0" rIns="0" bIns="0" anchor="ctr">
              <a:spAutoFit/>
            </a:bodyPr>
            <a:lstStyle/>
            <a:p>
              <a:pPr algn="ctr" eaLnBrk="1" hangingPunct="1"/>
              <a:r>
                <a:rPr lang="en-US" altLang="zh-CN" sz="1300" dirty="0">
                  <a:solidFill>
                    <a:schemeClr val="bg1">
                      <a:lumMod val="65000"/>
                    </a:schemeClr>
                  </a:solidFill>
                  <a:cs typeface="+mn-ea"/>
                  <a:sym typeface="+mn-lt"/>
                </a:rPr>
                <a:t>CLICK TO ADD CAPTION TEXT</a:t>
              </a:r>
              <a:endParaRPr lang="zh-CN" altLang="en-US" sz="1300" dirty="0">
                <a:solidFill>
                  <a:schemeClr val="bg1">
                    <a:lumMod val="65000"/>
                  </a:schemeClr>
                </a:solidFill>
                <a:cs typeface="+mn-ea"/>
                <a:sym typeface="+mn-lt"/>
              </a:endParaRPr>
            </a:p>
          </p:txBody>
        </p:sp>
        <p:sp>
          <p:nvSpPr>
            <p:cNvPr id="14" name="矩形 13"/>
            <p:cNvSpPr/>
            <p:nvPr/>
          </p:nvSpPr>
          <p:spPr>
            <a:xfrm>
              <a:off x="-2655131" y="939542"/>
              <a:ext cx="3996873" cy="45719"/>
            </a:xfrm>
            <a:prstGeom prst="rect">
              <a:avLst/>
            </a:prstGeom>
            <a:solidFill>
              <a:srgbClr val="4078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cs typeface="+mn-ea"/>
                <a:sym typeface="+mn-lt"/>
              </a:endParaRPr>
            </a:p>
          </p:txBody>
        </p:sp>
      </p:grpSp>
      <p:grpSp>
        <p:nvGrpSpPr>
          <p:cNvPr id="8" name="组合 7"/>
          <p:cNvGrpSpPr/>
          <p:nvPr/>
        </p:nvGrpSpPr>
        <p:grpSpPr>
          <a:xfrm>
            <a:off x="976962" y="1877593"/>
            <a:ext cx="10564500" cy="4490962"/>
            <a:chOff x="539025" y="1555970"/>
            <a:chExt cx="11669310" cy="4960613"/>
          </a:xfrm>
        </p:grpSpPr>
        <p:cxnSp>
          <p:nvCxnSpPr>
            <p:cNvPr id="11" name="直接连接符 10"/>
            <p:cNvCxnSpPr/>
            <p:nvPr/>
          </p:nvCxnSpPr>
          <p:spPr>
            <a:xfrm>
              <a:off x="2841715" y="2147102"/>
              <a:ext cx="503728" cy="3715938"/>
            </a:xfrm>
            <a:prstGeom prst="line">
              <a:avLst/>
            </a:prstGeom>
            <a:noFill/>
            <a:ln w="6350" cap="flat" cmpd="sng" algn="ctr">
              <a:solidFill>
                <a:schemeClr val="bg1">
                  <a:lumMod val="65000"/>
                </a:schemeClr>
              </a:solidFill>
              <a:prstDash val="solid"/>
            </a:ln>
            <a:effectLst/>
          </p:spPr>
        </p:cxnSp>
        <p:cxnSp>
          <p:nvCxnSpPr>
            <p:cNvPr id="12" name="直接连接符 11"/>
            <p:cNvCxnSpPr/>
            <p:nvPr/>
          </p:nvCxnSpPr>
          <p:spPr>
            <a:xfrm flipV="1">
              <a:off x="1343311" y="4650544"/>
              <a:ext cx="4681057" cy="168383"/>
            </a:xfrm>
            <a:prstGeom prst="line">
              <a:avLst/>
            </a:prstGeom>
            <a:noFill/>
            <a:ln w="6350" cap="flat" cmpd="sng" algn="ctr">
              <a:solidFill>
                <a:schemeClr val="bg1">
                  <a:lumMod val="65000"/>
                </a:schemeClr>
              </a:solidFill>
              <a:prstDash val="solid"/>
            </a:ln>
            <a:effectLst/>
          </p:spPr>
        </p:cxnSp>
        <p:sp>
          <p:nvSpPr>
            <p:cNvPr id="13" name="任意多边形 38"/>
            <p:cNvSpPr/>
            <p:nvPr/>
          </p:nvSpPr>
          <p:spPr>
            <a:xfrm>
              <a:off x="1694701" y="2387237"/>
              <a:ext cx="4329668" cy="3271406"/>
            </a:xfrm>
            <a:custGeom>
              <a:avLst/>
              <a:gdLst>
                <a:gd name="connsiteX0" fmla="*/ 0 w 3381829"/>
                <a:gd name="connsiteY0" fmla="*/ 1814286 h 2554514"/>
                <a:gd name="connsiteX1" fmla="*/ 1059543 w 3381829"/>
                <a:gd name="connsiteY1" fmla="*/ 0 h 2554514"/>
                <a:gd name="connsiteX2" fmla="*/ 3251200 w 3381829"/>
                <a:gd name="connsiteY2" fmla="*/ 246743 h 2554514"/>
                <a:gd name="connsiteX3" fmla="*/ 3381829 w 3381829"/>
                <a:gd name="connsiteY3" fmla="*/ 2148114 h 2554514"/>
                <a:gd name="connsiteX4" fmla="*/ 1335315 w 3381829"/>
                <a:gd name="connsiteY4" fmla="*/ 2554514 h 2554514"/>
                <a:gd name="connsiteX5" fmla="*/ 0 w 3381829"/>
                <a:gd name="connsiteY5" fmla="*/ 1814286 h 255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81829" h="2554514">
                  <a:moveTo>
                    <a:pt x="0" y="1814286"/>
                  </a:moveTo>
                  <a:lnTo>
                    <a:pt x="1059543" y="0"/>
                  </a:lnTo>
                  <a:lnTo>
                    <a:pt x="3251200" y="246743"/>
                  </a:lnTo>
                  <a:lnTo>
                    <a:pt x="3381829" y="2148114"/>
                  </a:lnTo>
                  <a:lnTo>
                    <a:pt x="1335315" y="2554514"/>
                  </a:lnTo>
                  <a:lnTo>
                    <a:pt x="0" y="1814286"/>
                  </a:lnTo>
                  <a:close/>
                </a:path>
              </a:pathLst>
            </a:custGeom>
            <a:noFill/>
            <a:ln w="6350" cap="flat" cmpd="sng" algn="ctr">
              <a:solidFill>
                <a:schemeClr val="bg1">
                  <a:lumMod val="6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ysClr val="window" lastClr="FFFFFF"/>
                </a:solidFill>
                <a:effectLst/>
                <a:uLnTx/>
                <a:uFillTx/>
                <a:cs typeface="+mn-ea"/>
                <a:sym typeface="+mn-lt"/>
              </a:endParaRPr>
            </a:p>
          </p:txBody>
        </p:sp>
        <p:sp>
          <p:nvSpPr>
            <p:cNvPr id="15" name="TextBox 39"/>
            <p:cNvSpPr txBox="1"/>
            <p:nvPr/>
          </p:nvSpPr>
          <p:spPr>
            <a:xfrm>
              <a:off x="7810834" y="1731750"/>
              <a:ext cx="3623062" cy="696547"/>
            </a:xfrm>
            <a:prstGeom prst="rect">
              <a:avLst/>
            </a:prstGeom>
            <a:noFill/>
          </p:spPr>
          <p:txBody>
            <a:bodyPr wrap="square" lIns="136822" tIns="68411" rIns="136822" bIns="68411"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3200" b="0" i="0" u="none" strike="noStrike" kern="0" cap="none" spc="0" normalizeH="0" baseline="0" noProof="0" dirty="0">
                  <a:ln>
                    <a:noFill/>
                  </a:ln>
                  <a:solidFill>
                    <a:schemeClr val="bg1">
                      <a:lumMod val="50000"/>
                    </a:schemeClr>
                  </a:solidFill>
                  <a:effectLst/>
                  <a:uLnTx/>
                  <a:uFillTx/>
                  <a:cs typeface="+mn-ea"/>
                  <a:sym typeface="+mn-lt"/>
                </a:rPr>
                <a:t>完成概述介绍</a:t>
              </a:r>
            </a:p>
          </p:txBody>
        </p:sp>
        <p:sp>
          <p:nvSpPr>
            <p:cNvPr id="16" name="矩形 15"/>
            <p:cNvSpPr>
              <a:spLocks noChangeArrowheads="1"/>
            </p:cNvSpPr>
            <p:nvPr/>
          </p:nvSpPr>
          <p:spPr bwMode="auto">
            <a:xfrm>
              <a:off x="7810834" y="2570047"/>
              <a:ext cx="4397501" cy="688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36822" tIns="68411" rIns="136822" bIns="68411">
              <a:spAutoFit/>
            </a:bodyPr>
            <a:lstStyle/>
            <a:p>
              <a:pPr lvl="0"/>
              <a:r>
                <a:rPr sz="1050" dirty="0" err="1">
                  <a:solidFill>
                    <a:srgbClr val="FFFFFF">
                      <a:lumMod val="50000"/>
                    </a:srgbClr>
                  </a:solidFill>
                  <a:cs typeface="+mn-ea"/>
                  <a:sym typeface="+mn-lt"/>
                </a:rPr>
                <a:t>点击此处更换文本</a:t>
              </a:r>
              <a:r>
                <a:rPr lang="zh-CN" altLang="en-US" sz="1050" dirty="0">
                  <a:solidFill>
                    <a:srgbClr val="FFFFFF">
                      <a:lumMod val="50000"/>
                    </a:srgbClr>
                  </a:solidFill>
                  <a:cs typeface="+mn-ea"/>
                  <a:sym typeface="+mn-lt"/>
                </a:rPr>
                <a:t>点击此处更换文本</a:t>
              </a:r>
              <a:r>
                <a:rPr sz="1050" dirty="0" err="1">
                  <a:solidFill>
                    <a:srgbClr val="FFFFFF">
                      <a:lumMod val="50000"/>
                    </a:srgbClr>
                  </a:solidFill>
                  <a:cs typeface="+mn-ea"/>
                  <a:sym typeface="+mn-lt"/>
                </a:rPr>
                <a:t>点击此处更换文本</a:t>
              </a:r>
              <a:r>
                <a:rPr lang="zh-CN" altLang="en-US" sz="1050" dirty="0">
                  <a:solidFill>
                    <a:srgbClr val="FFFFFF">
                      <a:lumMod val="50000"/>
                    </a:srgbClr>
                  </a:solidFill>
                  <a:cs typeface="+mn-ea"/>
                  <a:sym typeface="+mn-lt"/>
                </a:rPr>
                <a:t>点击此处更换文本</a:t>
              </a:r>
              <a:r>
                <a:rPr sz="1050" dirty="0" err="1">
                  <a:solidFill>
                    <a:srgbClr val="FFFFFF">
                      <a:lumMod val="50000"/>
                    </a:srgbClr>
                  </a:solidFill>
                  <a:cs typeface="+mn-ea"/>
                  <a:sym typeface="+mn-lt"/>
                </a:rPr>
                <a:t>点击此处更换文本</a:t>
              </a:r>
              <a:r>
                <a:rPr lang="zh-CN" altLang="en-US" sz="1050" dirty="0">
                  <a:solidFill>
                    <a:srgbClr val="FFFFFF">
                      <a:lumMod val="50000"/>
                    </a:srgbClr>
                  </a:solidFill>
                  <a:cs typeface="+mn-ea"/>
                  <a:sym typeface="+mn-lt"/>
                </a:rPr>
                <a:t>点击此处更换文本</a:t>
              </a:r>
              <a:r>
                <a:rPr sz="1050" dirty="0" err="1">
                  <a:solidFill>
                    <a:srgbClr val="FFFFFF">
                      <a:lumMod val="50000"/>
                    </a:srgbClr>
                  </a:solidFill>
                  <a:cs typeface="+mn-ea"/>
                  <a:sym typeface="+mn-lt"/>
                </a:rPr>
                <a:t>点击此处更换文本</a:t>
              </a:r>
              <a:r>
                <a:rPr lang="zh-CN" altLang="en-US" sz="1050" dirty="0">
                  <a:solidFill>
                    <a:srgbClr val="FFFFFF">
                      <a:lumMod val="50000"/>
                    </a:srgbClr>
                  </a:solidFill>
                  <a:cs typeface="+mn-ea"/>
                  <a:sym typeface="+mn-lt"/>
                </a:rPr>
                <a:t>点击此处更换文本</a:t>
              </a:r>
              <a:r>
                <a:rPr sz="1050" dirty="0" err="1">
                  <a:solidFill>
                    <a:srgbClr val="FFFFFF">
                      <a:lumMod val="50000"/>
                    </a:srgbClr>
                  </a:solidFill>
                  <a:cs typeface="+mn-ea"/>
                  <a:sym typeface="+mn-lt"/>
                </a:rPr>
                <a:t>点击此处更换文本</a:t>
              </a:r>
              <a:r>
                <a:rPr lang="zh-CN" altLang="en-US" sz="1050" dirty="0">
                  <a:solidFill>
                    <a:srgbClr val="FFFFFF">
                      <a:lumMod val="50000"/>
                    </a:srgbClr>
                  </a:solidFill>
                  <a:cs typeface="+mn-ea"/>
                  <a:sym typeface="+mn-lt"/>
                </a:rPr>
                <a:t>点击此处更换文本</a:t>
              </a:r>
              <a:endParaRPr sz="1050" dirty="0">
                <a:solidFill>
                  <a:srgbClr val="FFFFFF">
                    <a:lumMod val="50000"/>
                  </a:srgbClr>
                </a:solidFill>
                <a:cs typeface="+mn-ea"/>
                <a:sym typeface="+mn-lt"/>
              </a:endParaRPr>
            </a:p>
          </p:txBody>
        </p:sp>
        <p:sp>
          <p:nvSpPr>
            <p:cNvPr id="17" name="矩形 16"/>
            <p:cNvSpPr/>
            <p:nvPr/>
          </p:nvSpPr>
          <p:spPr>
            <a:xfrm>
              <a:off x="7833471" y="4833724"/>
              <a:ext cx="4374864" cy="688048"/>
            </a:xfrm>
            <a:prstGeom prst="rect">
              <a:avLst/>
            </a:prstGeom>
          </p:spPr>
          <p:txBody>
            <a:bodyPr wrap="square" lIns="136822" tIns="68411" rIns="136822" bIns="68411">
              <a:spAutoFit/>
            </a:bodyPr>
            <a:lstStyle/>
            <a:p>
              <a:r>
                <a:rPr sz="1050" dirty="0" err="1">
                  <a:solidFill>
                    <a:schemeClr val="bg1">
                      <a:lumMod val="50000"/>
                    </a:schemeClr>
                  </a:solidFill>
                  <a:cs typeface="+mn-ea"/>
                  <a:sym typeface="+mn-lt"/>
                </a:rPr>
                <a:t>点击此处更换文本</a:t>
              </a:r>
              <a:r>
                <a:rPr lang="zh-CN" altLang="en-US" sz="1050" dirty="0">
                  <a:solidFill>
                    <a:schemeClr val="bg1">
                      <a:lumMod val="50000"/>
                    </a:schemeClr>
                  </a:solidFill>
                  <a:cs typeface="+mn-ea"/>
                  <a:sym typeface="+mn-lt"/>
                </a:rPr>
                <a:t>点击此处更换文本</a:t>
              </a:r>
              <a:r>
                <a:rPr sz="1050" dirty="0" err="1">
                  <a:solidFill>
                    <a:schemeClr val="bg1">
                      <a:lumMod val="50000"/>
                    </a:schemeClr>
                  </a:solidFill>
                  <a:cs typeface="+mn-ea"/>
                  <a:sym typeface="+mn-lt"/>
                </a:rPr>
                <a:t>点击此处更换文本</a:t>
              </a:r>
              <a:r>
                <a:rPr lang="zh-CN" altLang="en-US" sz="1050" dirty="0">
                  <a:solidFill>
                    <a:schemeClr val="bg1">
                      <a:lumMod val="50000"/>
                    </a:schemeClr>
                  </a:solidFill>
                  <a:cs typeface="+mn-ea"/>
                  <a:sym typeface="+mn-lt"/>
                </a:rPr>
                <a:t>点击此处更换文本</a:t>
              </a:r>
              <a:r>
                <a:rPr sz="1050" dirty="0" err="1">
                  <a:solidFill>
                    <a:schemeClr val="bg1">
                      <a:lumMod val="50000"/>
                    </a:schemeClr>
                  </a:solidFill>
                  <a:cs typeface="+mn-ea"/>
                  <a:sym typeface="+mn-lt"/>
                </a:rPr>
                <a:t>点击此处更换文本</a:t>
              </a:r>
              <a:r>
                <a:rPr lang="zh-CN" altLang="en-US" sz="1050" dirty="0">
                  <a:solidFill>
                    <a:schemeClr val="bg1">
                      <a:lumMod val="50000"/>
                    </a:schemeClr>
                  </a:solidFill>
                  <a:cs typeface="+mn-ea"/>
                  <a:sym typeface="+mn-lt"/>
                </a:rPr>
                <a:t>点击此处更换文本</a:t>
              </a:r>
              <a:r>
                <a:rPr sz="1050" dirty="0" err="1">
                  <a:solidFill>
                    <a:schemeClr val="bg1">
                      <a:lumMod val="50000"/>
                    </a:schemeClr>
                  </a:solidFill>
                  <a:cs typeface="+mn-ea"/>
                  <a:sym typeface="+mn-lt"/>
                </a:rPr>
                <a:t>点击此处更换文本</a:t>
              </a:r>
              <a:r>
                <a:rPr lang="zh-CN" altLang="en-US" sz="1050" dirty="0">
                  <a:solidFill>
                    <a:schemeClr val="bg1">
                      <a:lumMod val="50000"/>
                    </a:schemeClr>
                  </a:solidFill>
                  <a:cs typeface="+mn-ea"/>
                  <a:sym typeface="+mn-lt"/>
                </a:rPr>
                <a:t>点击此处更换文本</a:t>
              </a:r>
              <a:endParaRPr sz="1050" dirty="0">
                <a:solidFill>
                  <a:schemeClr val="bg1">
                    <a:lumMod val="50000"/>
                  </a:schemeClr>
                </a:solidFill>
                <a:cs typeface="+mn-ea"/>
                <a:sym typeface="+mn-lt"/>
              </a:endParaRPr>
            </a:p>
          </p:txBody>
        </p:sp>
        <p:grpSp>
          <p:nvGrpSpPr>
            <p:cNvPr id="18" name="组合 17"/>
            <p:cNvGrpSpPr/>
            <p:nvPr/>
          </p:nvGrpSpPr>
          <p:grpSpPr>
            <a:xfrm>
              <a:off x="539025" y="4043997"/>
              <a:ext cx="1579293" cy="1579453"/>
              <a:chOff x="596358" y="4310867"/>
              <a:chExt cx="1845628" cy="1845816"/>
            </a:xfrm>
          </p:grpSpPr>
          <p:sp>
            <p:nvSpPr>
              <p:cNvPr id="31" name="椭圆 30"/>
              <p:cNvSpPr/>
              <p:nvPr/>
            </p:nvSpPr>
            <p:spPr>
              <a:xfrm>
                <a:off x="596358" y="4310867"/>
                <a:ext cx="1845628" cy="1845816"/>
              </a:xfrm>
              <a:prstGeom prst="ellipse">
                <a:avLst/>
              </a:prstGeom>
              <a:solidFill>
                <a:srgbClr val="407858"/>
              </a:solidFill>
              <a:ln w="7938" cap="flat">
                <a:noFill/>
                <a:prstDash val="solid"/>
                <a:miter lim="800000"/>
              </a:ln>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dirty="0">
                  <a:ln>
                    <a:noFill/>
                  </a:ln>
                  <a:solidFill>
                    <a:sysClr val="windowText" lastClr="000000"/>
                  </a:solidFill>
                  <a:effectLst/>
                  <a:uLnTx/>
                  <a:uFillTx/>
                  <a:cs typeface="+mn-ea"/>
                  <a:sym typeface="+mn-lt"/>
                </a:endParaRPr>
              </a:p>
            </p:txBody>
          </p:sp>
          <p:sp>
            <p:nvSpPr>
              <p:cNvPr id="32" name="TextBox 44"/>
              <p:cNvSpPr txBox="1"/>
              <p:nvPr/>
            </p:nvSpPr>
            <p:spPr>
              <a:xfrm>
                <a:off x="1022464" y="4918982"/>
                <a:ext cx="1032967" cy="595943"/>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400" b="0" i="0" u="none" strike="noStrike" kern="0" cap="none" spc="0" normalizeH="0" baseline="0" noProof="0" dirty="0">
                    <a:ln>
                      <a:noFill/>
                    </a:ln>
                    <a:solidFill>
                      <a:sysClr val="window" lastClr="FFFFFF"/>
                    </a:solidFill>
                    <a:effectLst/>
                    <a:uLnTx/>
                    <a:uFillTx/>
                    <a:cs typeface="+mn-ea"/>
                    <a:sym typeface="+mn-lt"/>
                  </a:rPr>
                  <a:t>文字</a:t>
                </a:r>
              </a:p>
            </p:txBody>
          </p:sp>
        </p:grpSp>
        <p:grpSp>
          <p:nvGrpSpPr>
            <p:cNvPr id="19" name="组合 18"/>
            <p:cNvGrpSpPr/>
            <p:nvPr/>
          </p:nvGrpSpPr>
          <p:grpSpPr>
            <a:xfrm>
              <a:off x="5134224" y="1555970"/>
              <a:ext cx="1886351" cy="1886541"/>
              <a:chOff x="5165666" y="1796946"/>
              <a:chExt cx="2204467" cy="2204690"/>
            </a:xfrm>
          </p:grpSpPr>
          <p:sp>
            <p:nvSpPr>
              <p:cNvPr id="29" name="椭圆 28"/>
              <p:cNvSpPr/>
              <p:nvPr/>
            </p:nvSpPr>
            <p:spPr>
              <a:xfrm>
                <a:off x="5165666" y="1796946"/>
                <a:ext cx="2204467" cy="2204690"/>
              </a:xfrm>
              <a:prstGeom prst="ellipse">
                <a:avLst/>
              </a:prstGeom>
              <a:solidFill>
                <a:srgbClr val="407858"/>
              </a:solidFill>
              <a:ln w="7938" cap="flat">
                <a:noFill/>
                <a:prstDash val="solid"/>
                <a:miter lim="800000"/>
              </a:ln>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ysClr val="windowText" lastClr="000000"/>
                  </a:solidFill>
                  <a:effectLst/>
                  <a:uLnTx/>
                  <a:uFillTx/>
                  <a:cs typeface="+mn-ea"/>
                  <a:sym typeface="+mn-lt"/>
                </a:endParaRPr>
              </a:p>
            </p:txBody>
          </p:sp>
          <p:sp>
            <p:nvSpPr>
              <p:cNvPr id="30" name="TextBox 49"/>
              <p:cNvSpPr txBox="1"/>
              <p:nvPr/>
            </p:nvSpPr>
            <p:spPr>
              <a:xfrm>
                <a:off x="5774993" y="2622292"/>
                <a:ext cx="1032966" cy="595942"/>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400" b="0" i="0" u="none" strike="noStrike" kern="0" cap="none" spc="0" normalizeH="0" baseline="0" noProof="0" dirty="0">
                    <a:ln>
                      <a:noFill/>
                    </a:ln>
                    <a:solidFill>
                      <a:sysClr val="window" lastClr="FFFFFF"/>
                    </a:solidFill>
                    <a:effectLst/>
                    <a:uLnTx/>
                    <a:uFillTx/>
                    <a:cs typeface="+mn-ea"/>
                    <a:sym typeface="+mn-lt"/>
                  </a:rPr>
                  <a:t>文字</a:t>
                </a:r>
              </a:p>
            </p:txBody>
          </p:sp>
        </p:grpSp>
        <p:grpSp>
          <p:nvGrpSpPr>
            <p:cNvPr id="20" name="组合 19"/>
            <p:cNvGrpSpPr/>
            <p:nvPr/>
          </p:nvGrpSpPr>
          <p:grpSpPr>
            <a:xfrm>
              <a:off x="5642475" y="4481112"/>
              <a:ext cx="1477897" cy="1478046"/>
              <a:chOff x="5708358" y="4756533"/>
              <a:chExt cx="1727131" cy="1727306"/>
            </a:xfrm>
          </p:grpSpPr>
          <p:sp>
            <p:nvSpPr>
              <p:cNvPr id="27" name="椭圆 26"/>
              <p:cNvSpPr/>
              <p:nvPr/>
            </p:nvSpPr>
            <p:spPr>
              <a:xfrm>
                <a:off x="5708358" y="4756533"/>
                <a:ext cx="1727131" cy="1727306"/>
              </a:xfrm>
              <a:prstGeom prst="ellipse">
                <a:avLst/>
              </a:prstGeom>
              <a:solidFill>
                <a:srgbClr val="407858"/>
              </a:solidFill>
              <a:ln w="7938" cap="flat">
                <a:noFill/>
                <a:prstDash val="solid"/>
                <a:miter lim="800000"/>
              </a:ln>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ysClr val="windowText" lastClr="000000"/>
                  </a:solidFill>
                  <a:effectLst/>
                  <a:uLnTx/>
                  <a:uFillTx/>
                  <a:cs typeface="+mn-ea"/>
                  <a:sym typeface="+mn-lt"/>
                </a:endParaRPr>
              </a:p>
            </p:txBody>
          </p:sp>
          <p:sp>
            <p:nvSpPr>
              <p:cNvPr id="28" name="TextBox 54"/>
              <p:cNvSpPr txBox="1"/>
              <p:nvPr/>
            </p:nvSpPr>
            <p:spPr>
              <a:xfrm>
                <a:off x="6063024" y="5351029"/>
                <a:ext cx="1032966" cy="595942"/>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400" b="0" i="0" u="none" strike="noStrike" kern="0" cap="none" spc="0" normalizeH="0" baseline="0" noProof="0" dirty="0">
                    <a:ln>
                      <a:noFill/>
                    </a:ln>
                    <a:solidFill>
                      <a:sysClr val="window" lastClr="FFFFFF"/>
                    </a:solidFill>
                    <a:effectLst/>
                    <a:uLnTx/>
                    <a:uFillTx/>
                    <a:cs typeface="+mn-ea"/>
                    <a:sym typeface="+mn-lt"/>
                  </a:rPr>
                  <a:t>文字</a:t>
                </a:r>
              </a:p>
            </p:txBody>
          </p:sp>
        </p:grpSp>
        <p:grpSp>
          <p:nvGrpSpPr>
            <p:cNvPr id="21" name="组合 20"/>
            <p:cNvGrpSpPr/>
            <p:nvPr/>
          </p:nvGrpSpPr>
          <p:grpSpPr>
            <a:xfrm>
              <a:off x="2752124" y="5251472"/>
              <a:ext cx="1264985" cy="1265111"/>
              <a:chOff x="2835960" y="5544849"/>
              <a:chExt cx="1478312" cy="1478461"/>
            </a:xfrm>
          </p:grpSpPr>
          <p:sp>
            <p:nvSpPr>
              <p:cNvPr id="25" name="椭圆 24"/>
              <p:cNvSpPr/>
              <p:nvPr/>
            </p:nvSpPr>
            <p:spPr>
              <a:xfrm>
                <a:off x="2835960" y="5544849"/>
                <a:ext cx="1478312" cy="1478461"/>
              </a:xfrm>
              <a:prstGeom prst="ellipse">
                <a:avLst/>
              </a:prstGeom>
              <a:solidFill>
                <a:srgbClr val="407858"/>
              </a:solidFill>
              <a:ln w="7938" cap="flat">
                <a:noFill/>
                <a:prstDash val="solid"/>
                <a:miter lim="800000"/>
              </a:ln>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ysClr val="windowText" lastClr="000000"/>
                  </a:solidFill>
                  <a:effectLst/>
                  <a:uLnTx/>
                  <a:uFillTx/>
                  <a:cs typeface="+mn-ea"/>
                  <a:sym typeface="+mn-lt"/>
                </a:endParaRPr>
              </a:p>
            </p:txBody>
          </p:sp>
          <p:sp>
            <p:nvSpPr>
              <p:cNvPr id="26" name="TextBox 59"/>
              <p:cNvSpPr txBox="1"/>
              <p:nvPr/>
            </p:nvSpPr>
            <p:spPr>
              <a:xfrm>
                <a:off x="3054877" y="5989224"/>
                <a:ext cx="1032965" cy="595942"/>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400" b="0" i="0" u="none" strike="noStrike" kern="0" cap="none" spc="0" normalizeH="0" baseline="0" noProof="0" dirty="0">
                    <a:ln>
                      <a:noFill/>
                    </a:ln>
                    <a:solidFill>
                      <a:sysClr val="window" lastClr="FFFFFF"/>
                    </a:solidFill>
                    <a:effectLst/>
                    <a:uLnTx/>
                    <a:uFillTx/>
                    <a:cs typeface="+mn-ea"/>
                    <a:sym typeface="+mn-lt"/>
                  </a:rPr>
                  <a:t>文字</a:t>
                </a:r>
              </a:p>
            </p:txBody>
          </p:sp>
        </p:grpSp>
        <p:grpSp>
          <p:nvGrpSpPr>
            <p:cNvPr id="22" name="组合 21"/>
            <p:cNvGrpSpPr/>
            <p:nvPr/>
          </p:nvGrpSpPr>
          <p:grpSpPr>
            <a:xfrm>
              <a:off x="2362442" y="1667782"/>
              <a:ext cx="958546" cy="958644"/>
              <a:chOff x="2472118" y="1986998"/>
              <a:chExt cx="1120195" cy="1120310"/>
            </a:xfrm>
          </p:grpSpPr>
          <p:sp>
            <p:nvSpPr>
              <p:cNvPr id="23" name="椭圆 22"/>
              <p:cNvSpPr/>
              <p:nvPr/>
            </p:nvSpPr>
            <p:spPr>
              <a:xfrm>
                <a:off x="2472118" y="1986998"/>
                <a:ext cx="1120195" cy="1120310"/>
              </a:xfrm>
              <a:prstGeom prst="ellipse">
                <a:avLst/>
              </a:prstGeom>
              <a:solidFill>
                <a:srgbClr val="407858"/>
              </a:solidFill>
              <a:ln w="7938" cap="flat">
                <a:noFill/>
                <a:prstDash val="solid"/>
                <a:miter lim="800000"/>
              </a:ln>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ysClr val="windowText" lastClr="000000"/>
                  </a:solidFill>
                  <a:effectLst/>
                  <a:uLnTx/>
                  <a:uFillTx/>
                  <a:cs typeface="+mn-ea"/>
                  <a:sym typeface="+mn-lt"/>
                </a:endParaRPr>
              </a:p>
            </p:txBody>
          </p:sp>
          <p:sp>
            <p:nvSpPr>
              <p:cNvPr id="24" name="TextBox 64"/>
              <p:cNvSpPr txBox="1"/>
              <p:nvPr/>
            </p:nvSpPr>
            <p:spPr>
              <a:xfrm>
                <a:off x="2676794" y="2297035"/>
                <a:ext cx="701887" cy="397295"/>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a:ln>
                      <a:noFill/>
                    </a:ln>
                    <a:solidFill>
                      <a:sysClr val="window" lastClr="FFFFFF"/>
                    </a:solidFill>
                    <a:effectLst/>
                    <a:uLnTx/>
                    <a:uFillTx/>
                    <a:cs typeface="+mn-ea"/>
                    <a:sym typeface="+mn-lt"/>
                  </a:rPr>
                  <a:t>文字</a:t>
                </a:r>
              </a:p>
            </p:txBody>
          </p:sp>
        </p:gr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sp>
        <p:nvSpPr>
          <p:cNvPr id="12" name="矩形 11"/>
          <p:cNvSpPr/>
          <p:nvPr/>
        </p:nvSpPr>
        <p:spPr>
          <a:xfrm>
            <a:off x="3217137" y="1782440"/>
            <a:ext cx="1179252" cy="2602578"/>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zh-CN" altLang="en-US" sz="4800" b="1" spc="600" dirty="0">
                <a:solidFill>
                  <a:srgbClr val="407858"/>
                </a:solidFill>
                <a:cs typeface="+mn-ea"/>
                <a:sym typeface="+mn-lt"/>
              </a:rPr>
              <a:t>第三章</a:t>
            </a:r>
          </a:p>
        </p:txBody>
      </p:sp>
      <p:grpSp>
        <p:nvGrpSpPr>
          <p:cNvPr id="13" name="组合 12"/>
          <p:cNvGrpSpPr/>
          <p:nvPr/>
        </p:nvGrpSpPr>
        <p:grpSpPr>
          <a:xfrm rot="5400000">
            <a:off x="1964725" y="2447329"/>
            <a:ext cx="3657599" cy="1379150"/>
            <a:chOff x="1921302" y="1545658"/>
            <a:chExt cx="8426114" cy="3621241"/>
          </a:xfrm>
        </p:grpSpPr>
        <p:grpSp>
          <p:nvGrpSpPr>
            <p:cNvPr id="14" name="组合 13"/>
            <p:cNvGrpSpPr/>
            <p:nvPr/>
          </p:nvGrpSpPr>
          <p:grpSpPr>
            <a:xfrm flipH="1" flipV="1">
              <a:off x="9270355" y="1545658"/>
              <a:ext cx="528489" cy="376022"/>
              <a:chOff x="2945453" y="2246911"/>
              <a:chExt cx="5437284" cy="3868656"/>
            </a:xfrm>
          </p:grpSpPr>
          <p:cxnSp>
            <p:nvCxnSpPr>
              <p:cNvPr id="26" name="直接连接符 25"/>
              <p:cNvCxnSpPr/>
              <p:nvPr/>
            </p:nvCxnSpPr>
            <p:spPr>
              <a:xfrm flipH="1">
                <a:off x="3802741" y="2246911"/>
                <a:ext cx="0" cy="3868656"/>
              </a:xfrm>
              <a:prstGeom prst="line">
                <a:avLst/>
              </a:prstGeom>
              <a:ln w="28575">
                <a:solidFill>
                  <a:srgbClr val="407858"/>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V="1">
                <a:off x="2945453" y="5227012"/>
                <a:ext cx="5437284" cy="0"/>
              </a:xfrm>
              <a:prstGeom prst="line">
                <a:avLst/>
              </a:prstGeom>
              <a:ln w="28575">
                <a:solidFill>
                  <a:srgbClr val="407858"/>
                </a:solidFill>
              </a:ln>
            </p:spPr>
            <p:style>
              <a:lnRef idx="1">
                <a:schemeClr val="accent1"/>
              </a:lnRef>
              <a:fillRef idx="0">
                <a:schemeClr val="accent1"/>
              </a:fillRef>
              <a:effectRef idx="0">
                <a:schemeClr val="accent1"/>
              </a:effectRef>
              <a:fontRef idx="minor">
                <a:schemeClr val="tx1"/>
              </a:fontRef>
            </p:style>
          </p:cxnSp>
        </p:grpSp>
        <p:grpSp>
          <p:nvGrpSpPr>
            <p:cNvPr id="15" name="组合 14"/>
            <p:cNvGrpSpPr/>
            <p:nvPr/>
          </p:nvGrpSpPr>
          <p:grpSpPr>
            <a:xfrm>
              <a:off x="1921302" y="4790877"/>
              <a:ext cx="8426114" cy="376022"/>
              <a:chOff x="-2171696" y="2246911"/>
              <a:chExt cx="86690873" cy="3868656"/>
            </a:xfrm>
          </p:grpSpPr>
          <p:cxnSp>
            <p:nvCxnSpPr>
              <p:cNvPr id="24" name="直接连接符 23"/>
              <p:cNvCxnSpPr/>
              <p:nvPr/>
            </p:nvCxnSpPr>
            <p:spPr>
              <a:xfrm flipH="1">
                <a:off x="3802741" y="2246911"/>
                <a:ext cx="0" cy="3868656"/>
              </a:xfrm>
              <a:prstGeom prst="line">
                <a:avLst/>
              </a:prstGeom>
              <a:ln w="28575">
                <a:solidFill>
                  <a:srgbClr val="407858"/>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rot="16200000">
                <a:off x="41173741" y="-38118428"/>
                <a:ext cx="0" cy="86690873"/>
              </a:xfrm>
              <a:prstGeom prst="line">
                <a:avLst/>
              </a:prstGeom>
              <a:ln w="28575">
                <a:solidFill>
                  <a:srgbClr val="407858"/>
                </a:solidFill>
              </a:ln>
            </p:spPr>
            <p:style>
              <a:lnRef idx="1">
                <a:schemeClr val="accent1"/>
              </a:lnRef>
              <a:fillRef idx="0">
                <a:schemeClr val="accent1"/>
              </a:fillRef>
              <a:effectRef idx="0">
                <a:schemeClr val="accent1"/>
              </a:effectRef>
              <a:fontRef idx="minor">
                <a:schemeClr val="tx1"/>
              </a:fontRef>
            </p:style>
          </p:cxnSp>
        </p:grpSp>
        <p:grpSp>
          <p:nvGrpSpPr>
            <p:cNvPr id="16" name="组合 15"/>
            <p:cNvGrpSpPr/>
            <p:nvPr/>
          </p:nvGrpSpPr>
          <p:grpSpPr>
            <a:xfrm flipH="1">
              <a:off x="1950562" y="1545658"/>
              <a:ext cx="8221307" cy="3621241"/>
              <a:chOff x="1558340" y="747372"/>
              <a:chExt cx="8221307" cy="3621241"/>
            </a:xfrm>
          </p:grpSpPr>
          <p:grpSp>
            <p:nvGrpSpPr>
              <p:cNvPr id="18" name="组合 17"/>
              <p:cNvGrpSpPr/>
              <p:nvPr/>
            </p:nvGrpSpPr>
            <p:grpSpPr>
              <a:xfrm flipH="1" flipV="1">
                <a:off x="1558340" y="747372"/>
                <a:ext cx="8221307" cy="376022"/>
                <a:chOff x="-1870662" y="2246911"/>
                <a:chExt cx="84583757" cy="3868656"/>
              </a:xfrm>
            </p:grpSpPr>
            <p:cxnSp>
              <p:nvCxnSpPr>
                <p:cNvPr id="22" name="直接连接符 21"/>
                <p:cNvCxnSpPr/>
                <p:nvPr/>
              </p:nvCxnSpPr>
              <p:spPr>
                <a:xfrm flipH="1">
                  <a:off x="3802741" y="2246911"/>
                  <a:ext cx="0" cy="3868656"/>
                </a:xfrm>
                <a:prstGeom prst="line">
                  <a:avLst/>
                </a:prstGeom>
                <a:ln w="28575">
                  <a:solidFill>
                    <a:srgbClr val="407858"/>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rot="5400000" flipV="1">
                  <a:off x="40421217" y="-37064867"/>
                  <a:ext cx="0" cy="84583757"/>
                </a:xfrm>
                <a:prstGeom prst="line">
                  <a:avLst/>
                </a:prstGeom>
                <a:ln w="28575">
                  <a:solidFill>
                    <a:srgbClr val="407858"/>
                  </a:solidFill>
                </a:ln>
              </p:spPr>
              <p:style>
                <a:lnRef idx="1">
                  <a:schemeClr val="accent1"/>
                </a:lnRef>
                <a:fillRef idx="0">
                  <a:schemeClr val="accent1"/>
                </a:fillRef>
                <a:effectRef idx="0">
                  <a:schemeClr val="accent1"/>
                </a:effectRef>
                <a:fontRef idx="minor">
                  <a:schemeClr val="tx1"/>
                </a:fontRef>
              </p:style>
            </p:cxnSp>
          </p:grpSp>
          <p:grpSp>
            <p:nvGrpSpPr>
              <p:cNvPr id="19" name="组合 18"/>
              <p:cNvGrpSpPr/>
              <p:nvPr/>
            </p:nvGrpSpPr>
            <p:grpSpPr>
              <a:xfrm>
                <a:off x="1931365" y="3992591"/>
                <a:ext cx="528489" cy="376022"/>
                <a:chOff x="2945453" y="2246911"/>
                <a:chExt cx="5437284" cy="3868656"/>
              </a:xfrm>
            </p:grpSpPr>
            <p:cxnSp>
              <p:nvCxnSpPr>
                <p:cNvPr id="20" name="直接连接符 19"/>
                <p:cNvCxnSpPr/>
                <p:nvPr/>
              </p:nvCxnSpPr>
              <p:spPr>
                <a:xfrm flipH="1">
                  <a:off x="3802741" y="2246911"/>
                  <a:ext cx="0" cy="3868656"/>
                </a:xfrm>
                <a:prstGeom prst="line">
                  <a:avLst/>
                </a:prstGeom>
                <a:ln w="28575">
                  <a:solidFill>
                    <a:srgbClr val="407858"/>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V="1">
                  <a:off x="2945453" y="5227012"/>
                  <a:ext cx="5437284" cy="0"/>
                </a:xfrm>
                <a:prstGeom prst="line">
                  <a:avLst/>
                </a:prstGeom>
                <a:ln w="28575">
                  <a:solidFill>
                    <a:srgbClr val="407858"/>
                  </a:solidFill>
                </a:ln>
              </p:spPr>
              <p:style>
                <a:lnRef idx="1">
                  <a:schemeClr val="accent1"/>
                </a:lnRef>
                <a:fillRef idx="0">
                  <a:schemeClr val="accent1"/>
                </a:fillRef>
                <a:effectRef idx="0">
                  <a:schemeClr val="accent1"/>
                </a:effectRef>
                <a:fontRef idx="minor">
                  <a:schemeClr val="tx1"/>
                </a:fontRef>
              </p:style>
            </p:cxnSp>
          </p:grpSp>
        </p:grpSp>
      </p:grpSp>
      <p:grpSp>
        <p:nvGrpSpPr>
          <p:cNvPr id="28" name="组合 27"/>
          <p:cNvGrpSpPr/>
          <p:nvPr/>
        </p:nvGrpSpPr>
        <p:grpSpPr>
          <a:xfrm>
            <a:off x="5229961" y="2382656"/>
            <a:ext cx="3877985" cy="1322911"/>
            <a:chOff x="5205550" y="2901141"/>
            <a:chExt cx="3877985" cy="1322911"/>
          </a:xfrm>
        </p:grpSpPr>
        <p:sp>
          <p:nvSpPr>
            <p:cNvPr id="29" name="矩形 28"/>
            <p:cNvSpPr/>
            <p:nvPr/>
          </p:nvSpPr>
          <p:spPr>
            <a:xfrm>
              <a:off x="5205550" y="2901141"/>
              <a:ext cx="3877985" cy="830997"/>
            </a:xfrm>
            <a:prstGeom prst="rect">
              <a:avLst/>
            </a:prstGeom>
          </p:spPr>
          <p:txBody>
            <a:bodyPr wrap="none">
              <a:spAutoFit/>
            </a:bodyPr>
            <a:lstStyle/>
            <a:p>
              <a:pPr algn="ctr"/>
              <a:r>
                <a:rPr kumimoji="1" lang="zh-CN" altLang="en-US" sz="4800" b="1" dirty="0">
                  <a:solidFill>
                    <a:srgbClr val="407858"/>
                  </a:solidFill>
                  <a:cs typeface="+mn-ea"/>
                  <a:sym typeface="+mn-lt"/>
                </a:rPr>
                <a:t>活动财务预算</a:t>
              </a:r>
            </a:p>
          </p:txBody>
        </p:sp>
        <p:sp>
          <p:nvSpPr>
            <p:cNvPr id="30" name="矩形 29"/>
            <p:cNvSpPr/>
            <p:nvPr/>
          </p:nvSpPr>
          <p:spPr>
            <a:xfrm>
              <a:off x="5266808" y="3674991"/>
              <a:ext cx="3805692" cy="549061"/>
            </a:xfrm>
            <a:prstGeom prst="rect">
              <a:avLst/>
            </a:prstGeom>
          </p:spPr>
          <p:txBody>
            <a:bodyPr wrap="square">
              <a:spAutoFit/>
            </a:bodyPr>
            <a:lstStyle/>
            <a:p>
              <a:pPr algn="ctr">
                <a:lnSpc>
                  <a:spcPct val="130000"/>
                </a:lnSpc>
              </a:pPr>
              <a:r>
                <a:rPr lang="zh-CN" altLang="en-US" sz="1200" dirty="0">
                  <a:solidFill>
                    <a:schemeClr val="bg1">
                      <a:lumMod val="50000"/>
                    </a:schemeClr>
                  </a:solidFill>
                  <a:cs typeface="+mn-ea"/>
                  <a:sym typeface="+mn-lt"/>
                </a:rPr>
                <a:t>点击此处添加文本内容，如关键词、部分简单介绍等。</a:t>
              </a:r>
              <a:endParaRPr lang="en-US" altLang="zh-CN" sz="1200" dirty="0">
                <a:solidFill>
                  <a:schemeClr val="bg1">
                    <a:lumMod val="50000"/>
                  </a:schemeClr>
                </a:solidFill>
                <a:cs typeface="+mn-ea"/>
                <a:sym typeface="+mn-lt"/>
              </a:endParaRPr>
            </a:p>
            <a:p>
              <a:pPr algn="ctr">
                <a:lnSpc>
                  <a:spcPct val="130000"/>
                </a:lnSpc>
              </a:pPr>
              <a:r>
                <a:rPr lang="zh-CN" altLang="en-US" sz="1200" dirty="0">
                  <a:solidFill>
                    <a:schemeClr val="bg1">
                      <a:lumMod val="50000"/>
                    </a:schemeClr>
                  </a:solidFill>
                  <a:cs typeface="+mn-ea"/>
                  <a:sym typeface="+mn-lt"/>
                </a:rPr>
                <a:t>点击此处添加文本内容，如关键词、部分简单介绍等。</a:t>
              </a:r>
              <a:endParaRPr lang="en-US" altLang="zh-CN" sz="1200" dirty="0">
                <a:solidFill>
                  <a:schemeClr val="bg1">
                    <a:lumMod val="50000"/>
                  </a:schemeClr>
                </a:solidFill>
                <a:cs typeface="+mn-ea"/>
                <a:sym typeface="+mn-lt"/>
              </a:endParaRPr>
            </a:p>
          </p:txBody>
        </p:sp>
      </p:grpSp>
      <p:grpSp>
        <p:nvGrpSpPr>
          <p:cNvPr id="31" name="组合 30"/>
          <p:cNvGrpSpPr/>
          <p:nvPr/>
        </p:nvGrpSpPr>
        <p:grpSpPr>
          <a:xfrm>
            <a:off x="4750007" y="2101866"/>
            <a:ext cx="4695682" cy="1897616"/>
            <a:chOff x="3498335" y="1529662"/>
            <a:chExt cx="5252281" cy="3794005"/>
          </a:xfrm>
          <a:solidFill>
            <a:srgbClr val="407858"/>
          </a:solidFill>
        </p:grpSpPr>
        <p:grpSp>
          <p:nvGrpSpPr>
            <p:cNvPr id="32" name="组合 31"/>
            <p:cNvGrpSpPr/>
            <p:nvPr/>
          </p:nvGrpSpPr>
          <p:grpSpPr>
            <a:xfrm rot="16200000">
              <a:off x="3979666" y="1048331"/>
              <a:ext cx="3794005" cy="4756667"/>
              <a:chOff x="5591515" y="1114424"/>
              <a:chExt cx="2276928" cy="1077233"/>
            </a:xfrm>
            <a:grpFill/>
          </p:grpSpPr>
          <p:sp>
            <p:nvSpPr>
              <p:cNvPr id="37" name="矩形 36"/>
              <p:cNvSpPr/>
              <p:nvPr/>
            </p:nvSpPr>
            <p:spPr>
              <a:xfrm>
                <a:off x="5591515" y="1114425"/>
                <a:ext cx="18744" cy="10772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rgbClr val="3185A1"/>
                  </a:solidFill>
                  <a:cs typeface="+mn-ea"/>
                  <a:sym typeface="+mn-lt"/>
                </a:endParaRPr>
              </a:p>
            </p:txBody>
          </p:sp>
          <p:sp>
            <p:nvSpPr>
              <p:cNvPr id="38" name="矩形 37"/>
              <p:cNvSpPr/>
              <p:nvPr/>
            </p:nvSpPr>
            <p:spPr>
              <a:xfrm>
                <a:off x="7849699" y="1114425"/>
                <a:ext cx="18744" cy="10772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rgbClr val="3185A1"/>
                  </a:solidFill>
                  <a:cs typeface="+mn-ea"/>
                  <a:sym typeface="+mn-lt"/>
                </a:endParaRPr>
              </a:p>
            </p:txBody>
          </p:sp>
          <p:sp>
            <p:nvSpPr>
              <p:cNvPr id="39" name="矩形 38"/>
              <p:cNvSpPr/>
              <p:nvPr/>
            </p:nvSpPr>
            <p:spPr>
              <a:xfrm rot="16200000">
                <a:off x="6703945" y="1994"/>
                <a:ext cx="45719" cy="22705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rgbClr val="3185A1"/>
                  </a:solidFill>
                  <a:cs typeface="+mn-ea"/>
                  <a:sym typeface="+mn-lt"/>
                </a:endParaRPr>
              </a:p>
            </p:txBody>
          </p:sp>
        </p:grpSp>
        <p:grpSp>
          <p:nvGrpSpPr>
            <p:cNvPr id="33" name="组合 32"/>
            <p:cNvGrpSpPr/>
            <p:nvPr/>
          </p:nvGrpSpPr>
          <p:grpSpPr>
            <a:xfrm rot="5400000" flipH="1">
              <a:off x="6340186" y="2913238"/>
              <a:ext cx="3794005" cy="1026854"/>
              <a:chOff x="5591515" y="1114424"/>
              <a:chExt cx="2276928" cy="1077233"/>
            </a:xfrm>
            <a:grpFill/>
          </p:grpSpPr>
          <p:sp>
            <p:nvSpPr>
              <p:cNvPr id="34" name="矩形 33"/>
              <p:cNvSpPr/>
              <p:nvPr/>
            </p:nvSpPr>
            <p:spPr>
              <a:xfrm>
                <a:off x="5591515" y="1114425"/>
                <a:ext cx="18744" cy="10772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rgbClr val="3185A1"/>
                  </a:solidFill>
                  <a:cs typeface="+mn-ea"/>
                  <a:sym typeface="+mn-lt"/>
                </a:endParaRPr>
              </a:p>
            </p:txBody>
          </p:sp>
          <p:sp>
            <p:nvSpPr>
              <p:cNvPr id="35" name="矩形 34"/>
              <p:cNvSpPr/>
              <p:nvPr/>
            </p:nvSpPr>
            <p:spPr>
              <a:xfrm>
                <a:off x="7849699" y="1114425"/>
                <a:ext cx="18744" cy="10772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rgbClr val="3185A1"/>
                  </a:solidFill>
                  <a:cs typeface="+mn-ea"/>
                  <a:sym typeface="+mn-lt"/>
                </a:endParaRPr>
              </a:p>
            </p:txBody>
          </p:sp>
          <p:sp>
            <p:nvSpPr>
              <p:cNvPr id="36" name="矩形 35"/>
              <p:cNvSpPr/>
              <p:nvPr/>
            </p:nvSpPr>
            <p:spPr>
              <a:xfrm rot="16200000">
                <a:off x="6703945" y="1994"/>
                <a:ext cx="45719" cy="22705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rgbClr val="3185A1"/>
                  </a:solidFill>
                  <a:cs typeface="+mn-ea"/>
                  <a:sym typeface="+mn-lt"/>
                </a:endParaRPr>
              </a:p>
            </p:txBody>
          </p:sp>
        </p:gr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750" fill="hold"/>
                                        <p:tgtEl>
                                          <p:spTgt spid="13"/>
                                        </p:tgtEl>
                                        <p:attrNameLst>
                                          <p:attrName>ppt_w</p:attrName>
                                        </p:attrNameLst>
                                      </p:cBhvr>
                                      <p:tavLst>
                                        <p:tav tm="0">
                                          <p:val>
                                            <p:fltVal val="0"/>
                                          </p:val>
                                        </p:tav>
                                        <p:tav tm="100000">
                                          <p:val>
                                            <p:strVal val="#ppt_w"/>
                                          </p:val>
                                        </p:tav>
                                      </p:tavLst>
                                    </p:anim>
                                    <p:anim calcmode="lin" valueType="num">
                                      <p:cBhvr>
                                        <p:cTn id="12" dur="750" fill="hold"/>
                                        <p:tgtEl>
                                          <p:spTgt spid="13"/>
                                        </p:tgtEl>
                                        <p:attrNameLst>
                                          <p:attrName>ppt_h</p:attrName>
                                        </p:attrNameLst>
                                      </p:cBhvr>
                                      <p:tavLst>
                                        <p:tav tm="0">
                                          <p:val>
                                            <p:fltVal val="0"/>
                                          </p:val>
                                        </p:tav>
                                        <p:tav tm="100000">
                                          <p:val>
                                            <p:strVal val="#ppt_h"/>
                                          </p:val>
                                        </p:tav>
                                      </p:tavLst>
                                    </p:anim>
                                    <p:animEffect transition="in" filter="fade">
                                      <p:cBhvr>
                                        <p:cTn id="13" dur="750"/>
                                        <p:tgtEl>
                                          <p:spTgt spid="13"/>
                                        </p:tgtEl>
                                      </p:cBhvr>
                                    </p:animEffect>
                                  </p:childTnLst>
                                </p:cTn>
                              </p:par>
                            </p:childTnLst>
                          </p:cTn>
                        </p:par>
                        <p:par>
                          <p:cTn id="14" fill="hold">
                            <p:stCondLst>
                              <p:cond delay="2000"/>
                            </p:stCondLst>
                            <p:childTnLst>
                              <p:par>
                                <p:cTn id="15" presetID="4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 presetClass="entr" presetSubtype="8" fill="hold" nodeType="afterEffect">
                                  <p:stCondLst>
                                    <p:cond delay="0"/>
                                  </p:stCondLst>
                                  <p:childTnLst>
                                    <p:set>
                                      <p:cBhvr>
                                        <p:cTn id="22" dur="1" fill="hold">
                                          <p:stCondLst>
                                            <p:cond delay="0"/>
                                          </p:stCondLst>
                                        </p:cTn>
                                        <p:tgtEl>
                                          <p:spTgt spid="31"/>
                                        </p:tgtEl>
                                        <p:attrNameLst>
                                          <p:attrName>style.visibility</p:attrName>
                                        </p:attrNameLst>
                                      </p:cBhvr>
                                      <p:to>
                                        <p:strVal val="visible"/>
                                      </p:to>
                                    </p:set>
                                    <p:anim calcmode="lin" valueType="num">
                                      <p:cBhvr additive="base">
                                        <p:cTn id="23" dur="1000" fill="hold"/>
                                        <p:tgtEl>
                                          <p:spTgt spid="31"/>
                                        </p:tgtEl>
                                        <p:attrNameLst>
                                          <p:attrName>ppt_x</p:attrName>
                                        </p:attrNameLst>
                                      </p:cBhvr>
                                      <p:tavLst>
                                        <p:tav tm="0">
                                          <p:val>
                                            <p:strVal val="0-#ppt_w/2"/>
                                          </p:val>
                                        </p:tav>
                                        <p:tav tm="100000">
                                          <p:val>
                                            <p:strVal val="#ppt_x"/>
                                          </p:val>
                                        </p:tav>
                                      </p:tavLst>
                                    </p:anim>
                                    <p:anim calcmode="lin" valueType="num">
                                      <p:cBhvr additive="base">
                                        <p:cTn id="24" dur="1000" fill="hold"/>
                                        <p:tgtEl>
                                          <p:spTgt spid="31"/>
                                        </p:tgtEl>
                                        <p:attrNameLst>
                                          <p:attrName>ppt_y</p:attrName>
                                        </p:attrNameLst>
                                      </p:cBhvr>
                                      <p:tavLst>
                                        <p:tav tm="0">
                                          <p:val>
                                            <p:strVal val="#ppt_y"/>
                                          </p:val>
                                        </p:tav>
                                        <p:tav tm="100000">
                                          <p:val>
                                            <p:strVal val="#ppt_y"/>
                                          </p:val>
                                        </p:tav>
                                      </p:tavLst>
                                    </p:anim>
                                  </p:childTnLst>
                                </p:cTn>
                              </p:par>
                            </p:childTnLst>
                          </p:cTn>
                        </p:par>
                        <p:par>
                          <p:cTn id="25" fill="hold">
                            <p:stCondLst>
                              <p:cond delay="4000"/>
                            </p:stCondLst>
                            <p:childTnLst>
                              <p:par>
                                <p:cTn id="26" presetID="22" presetClass="entr" presetSubtype="8" fill="hold" nodeType="after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wipe(left)">
                                      <p:cBhvr>
                                        <p:cTn id="2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683154" y="263970"/>
            <a:ext cx="10843722" cy="729358"/>
            <a:chOff x="-2655131" y="549901"/>
            <a:chExt cx="10843722" cy="729358"/>
          </a:xfrm>
        </p:grpSpPr>
        <p:sp>
          <p:nvSpPr>
            <p:cNvPr id="7" name="矩形 6"/>
            <p:cNvSpPr/>
            <p:nvPr/>
          </p:nvSpPr>
          <p:spPr>
            <a:xfrm>
              <a:off x="4191718" y="939542"/>
              <a:ext cx="3996873" cy="45719"/>
            </a:xfrm>
            <a:prstGeom prst="rect">
              <a:avLst/>
            </a:prstGeom>
            <a:solidFill>
              <a:srgbClr val="4078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9" name="TextBox 8"/>
            <p:cNvSpPr txBox="1">
              <a:spLocks noChangeArrowheads="1"/>
            </p:cNvSpPr>
            <p:nvPr/>
          </p:nvSpPr>
          <p:spPr bwMode="auto">
            <a:xfrm>
              <a:off x="1138419" y="549901"/>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200" b="1" dirty="0">
                  <a:solidFill>
                    <a:srgbClr val="407858"/>
                  </a:solidFill>
                  <a:cs typeface="+mn-ea"/>
                  <a:sym typeface="+mn-lt"/>
                </a:rPr>
                <a:t>活动财务预算</a:t>
              </a:r>
            </a:p>
          </p:txBody>
        </p:sp>
        <p:sp>
          <p:nvSpPr>
            <p:cNvPr id="10" name="TextBox 8"/>
            <p:cNvSpPr txBox="1">
              <a:spLocks noChangeArrowheads="1"/>
            </p:cNvSpPr>
            <p:nvPr/>
          </p:nvSpPr>
          <p:spPr bwMode="auto">
            <a:xfrm>
              <a:off x="1136263" y="1079204"/>
              <a:ext cx="3255323" cy="20005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0" tIns="0" rIns="0" bIns="0" anchor="ctr">
              <a:spAutoFit/>
            </a:bodyPr>
            <a:lstStyle/>
            <a:p>
              <a:pPr algn="ctr" eaLnBrk="1" hangingPunct="1"/>
              <a:r>
                <a:rPr lang="en-US" altLang="zh-CN" sz="1300" dirty="0">
                  <a:solidFill>
                    <a:schemeClr val="bg1">
                      <a:lumMod val="65000"/>
                    </a:schemeClr>
                  </a:solidFill>
                  <a:cs typeface="+mn-ea"/>
                  <a:sym typeface="+mn-lt"/>
                </a:rPr>
                <a:t>CLICK TO ADD CAPTION TEXT</a:t>
              </a:r>
              <a:endParaRPr lang="zh-CN" altLang="en-US" sz="1300" dirty="0">
                <a:solidFill>
                  <a:schemeClr val="bg1">
                    <a:lumMod val="65000"/>
                  </a:schemeClr>
                </a:solidFill>
                <a:cs typeface="+mn-ea"/>
                <a:sym typeface="+mn-lt"/>
              </a:endParaRPr>
            </a:p>
          </p:txBody>
        </p:sp>
        <p:sp>
          <p:nvSpPr>
            <p:cNvPr id="14" name="矩形 13"/>
            <p:cNvSpPr/>
            <p:nvPr/>
          </p:nvSpPr>
          <p:spPr>
            <a:xfrm>
              <a:off x="-2655131" y="939542"/>
              <a:ext cx="3996873" cy="45719"/>
            </a:xfrm>
            <a:prstGeom prst="rect">
              <a:avLst/>
            </a:prstGeom>
            <a:solidFill>
              <a:srgbClr val="4078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cs typeface="+mn-ea"/>
                <a:sym typeface="+mn-lt"/>
              </a:endParaRPr>
            </a:p>
          </p:txBody>
        </p:sp>
      </p:grpSp>
      <p:sp>
        <p:nvSpPr>
          <p:cNvPr id="8" name="圆角矩形 18"/>
          <p:cNvSpPr>
            <a:spLocks noChangeAspect="1"/>
          </p:cNvSpPr>
          <p:nvPr/>
        </p:nvSpPr>
        <p:spPr>
          <a:xfrm>
            <a:off x="1267327" y="2292159"/>
            <a:ext cx="540000" cy="540000"/>
          </a:xfrm>
          <a:prstGeom prst="roundRect">
            <a:avLst>
              <a:gd name="adj" fmla="val 30000"/>
            </a:avLst>
          </a:prstGeom>
          <a:solidFill>
            <a:srgbClr val="40785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lumMod val="85000"/>
                </a:schemeClr>
              </a:solidFill>
              <a:effectLst/>
              <a:uLnTx/>
              <a:uFillTx/>
              <a:cs typeface="+mn-ea"/>
              <a:sym typeface="+mn-lt"/>
            </a:endParaRPr>
          </a:p>
        </p:txBody>
      </p:sp>
      <p:sp>
        <p:nvSpPr>
          <p:cNvPr id="11" name="圆角矩形 19"/>
          <p:cNvSpPr>
            <a:spLocks noChangeAspect="1"/>
          </p:cNvSpPr>
          <p:nvPr/>
        </p:nvSpPr>
        <p:spPr>
          <a:xfrm>
            <a:off x="1267327" y="3281265"/>
            <a:ext cx="540000" cy="540000"/>
          </a:xfrm>
          <a:prstGeom prst="roundRect">
            <a:avLst>
              <a:gd name="adj" fmla="val 30000"/>
            </a:avLst>
          </a:prstGeom>
          <a:solidFill>
            <a:srgbClr val="40785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lumMod val="85000"/>
                </a:schemeClr>
              </a:solidFill>
              <a:effectLst/>
              <a:uLnTx/>
              <a:uFillTx/>
              <a:cs typeface="+mn-ea"/>
              <a:sym typeface="+mn-lt"/>
            </a:endParaRPr>
          </a:p>
        </p:txBody>
      </p:sp>
      <p:sp>
        <p:nvSpPr>
          <p:cNvPr id="12" name="圆角矩形 20"/>
          <p:cNvSpPr>
            <a:spLocks noChangeAspect="1"/>
          </p:cNvSpPr>
          <p:nvPr/>
        </p:nvSpPr>
        <p:spPr>
          <a:xfrm>
            <a:off x="1267327" y="4264477"/>
            <a:ext cx="540000" cy="540000"/>
          </a:xfrm>
          <a:prstGeom prst="roundRect">
            <a:avLst>
              <a:gd name="adj" fmla="val 30000"/>
            </a:avLst>
          </a:prstGeom>
          <a:solidFill>
            <a:srgbClr val="40785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lumMod val="85000"/>
                </a:schemeClr>
              </a:solidFill>
              <a:effectLst/>
              <a:uLnTx/>
              <a:uFillTx/>
              <a:cs typeface="+mn-ea"/>
              <a:sym typeface="+mn-lt"/>
            </a:endParaRPr>
          </a:p>
        </p:txBody>
      </p:sp>
      <p:sp>
        <p:nvSpPr>
          <p:cNvPr id="13" name="圆角矩形 21"/>
          <p:cNvSpPr>
            <a:spLocks noChangeAspect="1"/>
          </p:cNvSpPr>
          <p:nvPr/>
        </p:nvSpPr>
        <p:spPr>
          <a:xfrm>
            <a:off x="1267327" y="5247689"/>
            <a:ext cx="540000" cy="540000"/>
          </a:xfrm>
          <a:prstGeom prst="roundRect">
            <a:avLst>
              <a:gd name="adj" fmla="val 30000"/>
            </a:avLst>
          </a:prstGeom>
          <a:solidFill>
            <a:srgbClr val="40785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lumMod val="85000"/>
                </a:schemeClr>
              </a:solidFill>
              <a:effectLst/>
              <a:uLnTx/>
              <a:uFillTx/>
              <a:cs typeface="+mn-ea"/>
              <a:sym typeface="+mn-lt"/>
            </a:endParaRPr>
          </a:p>
        </p:txBody>
      </p:sp>
      <p:sp>
        <p:nvSpPr>
          <p:cNvPr id="15" name="文本框 14"/>
          <p:cNvSpPr txBox="1"/>
          <p:nvPr/>
        </p:nvSpPr>
        <p:spPr>
          <a:xfrm>
            <a:off x="1942668" y="2292159"/>
            <a:ext cx="3413104" cy="461665"/>
          </a:xfrm>
          <a:prstGeom prst="rect">
            <a:avLst/>
          </a:prstGeom>
          <a:noFill/>
        </p:spPr>
        <p:txBody>
          <a:bodyPr wrap="square" rtlCol="0">
            <a:spAutoFit/>
          </a:bodyPr>
          <a:lstStyle/>
          <a:p>
            <a:pPr algn="ctr"/>
            <a:r>
              <a:rPr sz="1200" dirty="0" err="1">
                <a:solidFill>
                  <a:schemeClr val="bg1">
                    <a:lumMod val="50000"/>
                  </a:schemeClr>
                </a:solidFill>
                <a:cs typeface="+mn-ea"/>
                <a:sym typeface="+mn-lt"/>
              </a:rPr>
              <a:t>点击此处更换文本</a:t>
            </a:r>
            <a:r>
              <a:rPr lang="zh-CN" altLang="en-US" sz="1200" dirty="0">
                <a:solidFill>
                  <a:schemeClr val="bg1">
                    <a:lumMod val="50000"/>
                  </a:schemeClr>
                </a:solidFill>
                <a:cs typeface="+mn-ea"/>
                <a:sym typeface="+mn-lt"/>
              </a:rPr>
              <a:t>点击此处更换文本</a:t>
            </a:r>
            <a:r>
              <a:rPr sz="1200" dirty="0" err="1">
                <a:solidFill>
                  <a:schemeClr val="bg1">
                    <a:lumMod val="50000"/>
                  </a:schemeClr>
                </a:solidFill>
                <a:cs typeface="+mn-ea"/>
                <a:sym typeface="+mn-lt"/>
              </a:rPr>
              <a:t>点击此处更换文本</a:t>
            </a:r>
            <a:r>
              <a:rPr lang="zh-CN" altLang="en-US" sz="1200" dirty="0">
                <a:solidFill>
                  <a:schemeClr val="bg1">
                    <a:lumMod val="50000"/>
                  </a:schemeClr>
                </a:solidFill>
                <a:cs typeface="+mn-ea"/>
                <a:sym typeface="+mn-lt"/>
              </a:rPr>
              <a:t>点击此处更换文本</a:t>
            </a:r>
            <a:endParaRPr sz="1200" dirty="0">
              <a:solidFill>
                <a:schemeClr val="bg1">
                  <a:lumMod val="50000"/>
                </a:schemeClr>
              </a:solidFill>
              <a:cs typeface="+mn-ea"/>
              <a:sym typeface="+mn-lt"/>
            </a:endParaRPr>
          </a:p>
        </p:txBody>
      </p:sp>
      <p:sp>
        <p:nvSpPr>
          <p:cNvPr id="16" name="文本框 15"/>
          <p:cNvSpPr txBox="1"/>
          <p:nvPr/>
        </p:nvSpPr>
        <p:spPr>
          <a:xfrm>
            <a:off x="1942668" y="3281265"/>
            <a:ext cx="3413104" cy="461665"/>
          </a:xfrm>
          <a:prstGeom prst="rect">
            <a:avLst/>
          </a:prstGeom>
          <a:noFill/>
        </p:spPr>
        <p:txBody>
          <a:bodyPr wrap="square" rtlCol="0">
            <a:spAutoFit/>
          </a:bodyPr>
          <a:lstStyle/>
          <a:p>
            <a:pPr algn="ctr"/>
            <a:r>
              <a:rPr sz="1200" dirty="0" err="1">
                <a:solidFill>
                  <a:schemeClr val="bg1">
                    <a:lumMod val="50000"/>
                  </a:schemeClr>
                </a:solidFill>
                <a:cs typeface="+mn-ea"/>
                <a:sym typeface="+mn-lt"/>
              </a:rPr>
              <a:t>点击此处更换文本</a:t>
            </a:r>
            <a:r>
              <a:rPr lang="zh-CN" altLang="en-US" sz="1200" dirty="0">
                <a:solidFill>
                  <a:schemeClr val="bg1">
                    <a:lumMod val="50000"/>
                  </a:schemeClr>
                </a:solidFill>
                <a:cs typeface="+mn-ea"/>
                <a:sym typeface="+mn-lt"/>
              </a:rPr>
              <a:t>点击此处更换文本</a:t>
            </a:r>
            <a:r>
              <a:rPr sz="1200" dirty="0" err="1">
                <a:solidFill>
                  <a:schemeClr val="bg1">
                    <a:lumMod val="50000"/>
                  </a:schemeClr>
                </a:solidFill>
                <a:cs typeface="+mn-ea"/>
                <a:sym typeface="+mn-lt"/>
              </a:rPr>
              <a:t>点击此处更换文本</a:t>
            </a:r>
            <a:r>
              <a:rPr lang="zh-CN" altLang="en-US" sz="1200" dirty="0">
                <a:solidFill>
                  <a:schemeClr val="bg1">
                    <a:lumMod val="50000"/>
                  </a:schemeClr>
                </a:solidFill>
                <a:cs typeface="+mn-ea"/>
                <a:sym typeface="+mn-lt"/>
              </a:rPr>
              <a:t>点击此处更换文本</a:t>
            </a:r>
            <a:endParaRPr sz="1200" dirty="0">
              <a:solidFill>
                <a:schemeClr val="bg1">
                  <a:lumMod val="50000"/>
                </a:schemeClr>
              </a:solidFill>
              <a:cs typeface="+mn-ea"/>
              <a:sym typeface="+mn-lt"/>
            </a:endParaRPr>
          </a:p>
        </p:txBody>
      </p:sp>
      <p:sp>
        <p:nvSpPr>
          <p:cNvPr id="17" name="文本框 16"/>
          <p:cNvSpPr txBox="1"/>
          <p:nvPr/>
        </p:nvSpPr>
        <p:spPr>
          <a:xfrm>
            <a:off x="1942668" y="4264477"/>
            <a:ext cx="3413104" cy="461665"/>
          </a:xfrm>
          <a:prstGeom prst="rect">
            <a:avLst/>
          </a:prstGeom>
          <a:noFill/>
        </p:spPr>
        <p:txBody>
          <a:bodyPr wrap="square" rtlCol="0">
            <a:spAutoFit/>
          </a:bodyPr>
          <a:lstStyle/>
          <a:p>
            <a:pPr algn="ctr"/>
            <a:r>
              <a:rPr sz="1200" dirty="0" err="1">
                <a:solidFill>
                  <a:schemeClr val="bg1">
                    <a:lumMod val="50000"/>
                  </a:schemeClr>
                </a:solidFill>
                <a:cs typeface="+mn-ea"/>
                <a:sym typeface="+mn-lt"/>
              </a:rPr>
              <a:t>点击此处更换文本</a:t>
            </a:r>
            <a:r>
              <a:rPr lang="zh-CN" altLang="en-US" sz="1200" dirty="0">
                <a:solidFill>
                  <a:schemeClr val="bg1">
                    <a:lumMod val="50000"/>
                  </a:schemeClr>
                </a:solidFill>
                <a:cs typeface="+mn-ea"/>
                <a:sym typeface="+mn-lt"/>
              </a:rPr>
              <a:t>点击此处更换文本</a:t>
            </a:r>
            <a:r>
              <a:rPr sz="1200" dirty="0" err="1">
                <a:solidFill>
                  <a:schemeClr val="bg1">
                    <a:lumMod val="50000"/>
                  </a:schemeClr>
                </a:solidFill>
                <a:cs typeface="+mn-ea"/>
                <a:sym typeface="+mn-lt"/>
              </a:rPr>
              <a:t>点击此处更换文本</a:t>
            </a:r>
            <a:r>
              <a:rPr lang="zh-CN" altLang="en-US" sz="1200" dirty="0">
                <a:solidFill>
                  <a:schemeClr val="bg1">
                    <a:lumMod val="50000"/>
                  </a:schemeClr>
                </a:solidFill>
                <a:cs typeface="+mn-ea"/>
                <a:sym typeface="+mn-lt"/>
              </a:rPr>
              <a:t>点击此处更换文本</a:t>
            </a:r>
            <a:endParaRPr sz="1200" dirty="0">
              <a:solidFill>
                <a:schemeClr val="bg1">
                  <a:lumMod val="50000"/>
                </a:schemeClr>
              </a:solidFill>
              <a:cs typeface="+mn-ea"/>
              <a:sym typeface="+mn-lt"/>
            </a:endParaRPr>
          </a:p>
        </p:txBody>
      </p:sp>
      <p:sp>
        <p:nvSpPr>
          <p:cNvPr id="18" name="文本框 17"/>
          <p:cNvSpPr txBox="1"/>
          <p:nvPr/>
        </p:nvSpPr>
        <p:spPr>
          <a:xfrm>
            <a:off x="1942668" y="5247689"/>
            <a:ext cx="3413104" cy="461665"/>
          </a:xfrm>
          <a:prstGeom prst="rect">
            <a:avLst/>
          </a:prstGeom>
          <a:noFill/>
        </p:spPr>
        <p:txBody>
          <a:bodyPr wrap="square" rtlCol="0">
            <a:spAutoFit/>
          </a:bodyPr>
          <a:lstStyle/>
          <a:p>
            <a:pPr algn="ctr"/>
            <a:r>
              <a:rPr sz="1200" dirty="0" err="1">
                <a:solidFill>
                  <a:schemeClr val="bg1">
                    <a:lumMod val="50000"/>
                  </a:schemeClr>
                </a:solidFill>
                <a:cs typeface="+mn-ea"/>
                <a:sym typeface="+mn-lt"/>
              </a:rPr>
              <a:t>点击此处更换文本</a:t>
            </a:r>
            <a:r>
              <a:rPr lang="zh-CN" altLang="en-US" sz="1200" dirty="0">
                <a:solidFill>
                  <a:schemeClr val="bg1">
                    <a:lumMod val="50000"/>
                  </a:schemeClr>
                </a:solidFill>
                <a:cs typeface="+mn-ea"/>
                <a:sym typeface="+mn-lt"/>
              </a:rPr>
              <a:t>点击此处更换文本</a:t>
            </a:r>
            <a:r>
              <a:rPr sz="1200" dirty="0" err="1">
                <a:solidFill>
                  <a:schemeClr val="bg1">
                    <a:lumMod val="50000"/>
                  </a:schemeClr>
                </a:solidFill>
                <a:cs typeface="+mn-ea"/>
                <a:sym typeface="+mn-lt"/>
              </a:rPr>
              <a:t>点击此处更换文本</a:t>
            </a:r>
            <a:r>
              <a:rPr lang="zh-CN" altLang="en-US" sz="1200" dirty="0">
                <a:solidFill>
                  <a:schemeClr val="bg1">
                    <a:lumMod val="50000"/>
                  </a:schemeClr>
                </a:solidFill>
                <a:cs typeface="+mn-ea"/>
                <a:sym typeface="+mn-lt"/>
              </a:rPr>
              <a:t>点击此处更换文本</a:t>
            </a:r>
            <a:endParaRPr sz="1200" dirty="0">
              <a:solidFill>
                <a:schemeClr val="bg1">
                  <a:lumMod val="50000"/>
                </a:schemeClr>
              </a:solidFill>
              <a:cs typeface="+mn-ea"/>
              <a:sym typeface="+mn-lt"/>
            </a:endParaRPr>
          </a:p>
        </p:txBody>
      </p:sp>
      <p:sp>
        <p:nvSpPr>
          <p:cNvPr id="19" name="KSO_Shape"/>
          <p:cNvSpPr>
            <a:spLocks noChangeAspect="1"/>
          </p:cNvSpPr>
          <p:nvPr/>
        </p:nvSpPr>
        <p:spPr bwMode="auto">
          <a:xfrm>
            <a:off x="1357327" y="2382159"/>
            <a:ext cx="360000" cy="360000"/>
          </a:xfrm>
          <a:custGeom>
            <a:avLst/>
            <a:gdLst>
              <a:gd name="T0" fmla="*/ 1665347 w 2276475"/>
              <a:gd name="T1" fmla="*/ 841942 h 2276475"/>
              <a:gd name="T2" fmla="*/ 1695902 w 2276475"/>
              <a:gd name="T3" fmla="*/ 899243 h 2276475"/>
              <a:gd name="T4" fmla="*/ 1676772 w 2276475"/>
              <a:gd name="T5" fmla="*/ 962379 h 2276475"/>
              <a:gd name="T6" fmla="*/ 1619649 w 2276475"/>
              <a:gd name="T7" fmla="*/ 993151 h 2276475"/>
              <a:gd name="T8" fmla="*/ 1556149 w 2276475"/>
              <a:gd name="T9" fmla="*/ 974051 h 2276475"/>
              <a:gd name="T10" fmla="*/ 1525329 w 2276475"/>
              <a:gd name="T11" fmla="*/ 916751 h 2276475"/>
              <a:gd name="T12" fmla="*/ 1544459 w 2276475"/>
              <a:gd name="T13" fmla="*/ 853614 h 2276475"/>
              <a:gd name="T14" fmla="*/ 1601848 w 2276475"/>
              <a:gd name="T15" fmla="*/ 822842 h 2276475"/>
              <a:gd name="T16" fmla="*/ 892720 w 2276475"/>
              <a:gd name="T17" fmla="*/ 924611 h 2276475"/>
              <a:gd name="T18" fmla="*/ 799728 w 2276475"/>
              <a:gd name="T19" fmla="*/ 714470 h 2276475"/>
              <a:gd name="T20" fmla="*/ 839316 w 2276475"/>
              <a:gd name="T21" fmla="*/ 796667 h 2276475"/>
              <a:gd name="T22" fmla="*/ 801854 w 2276475"/>
              <a:gd name="T23" fmla="*/ 926478 h 2276475"/>
              <a:gd name="T24" fmla="*/ 634469 w 2276475"/>
              <a:gd name="T25" fmla="*/ 1048575 h 2276475"/>
              <a:gd name="T26" fmla="*/ 778473 w 2276475"/>
              <a:gd name="T27" fmla="*/ 856518 h 2276475"/>
              <a:gd name="T28" fmla="*/ 767314 w 2276475"/>
              <a:gd name="T29" fmla="*/ 760756 h 2276475"/>
              <a:gd name="T30" fmla="*/ 665555 w 2276475"/>
              <a:gd name="T31" fmla="*/ 751445 h 2276475"/>
              <a:gd name="T32" fmla="*/ 678042 w 2276475"/>
              <a:gd name="T33" fmla="*/ 694786 h 2276475"/>
              <a:gd name="T34" fmla="*/ 1310715 w 2276475"/>
              <a:gd name="T35" fmla="*/ 813778 h 2276475"/>
              <a:gd name="T36" fmla="*/ 1397931 w 2276475"/>
              <a:gd name="T37" fmla="*/ 804995 h 2276475"/>
              <a:gd name="T38" fmla="*/ 1449359 w 2276475"/>
              <a:gd name="T39" fmla="*/ 864347 h 2276475"/>
              <a:gd name="T40" fmla="*/ 1404558 w 2276475"/>
              <a:gd name="T41" fmla="*/ 907464 h 2276475"/>
              <a:gd name="T42" fmla="*/ 1370362 w 2276475"/>
              <a:gd name="T43" fmla="*/ 853967 h 2276475"/>
              <a:gd name="T44" fmla="*/ 1295604 w 2276475"/>
              <a:gd name="T45" fmla="*/ 872066 h 2276475"/>
              <a:gd name="T46" fmla="*/ 395199 w 2276475"/>
              <a:gd name="T47" fmla="*/ 499761 h 2276475"/>
              <a:gd name="T48" fmla="*/ 462659 w 2276475"/>
              <a:gd name="T49" fmla="*/ 938864 h 2276475"/>
              <a:gd name="T50" fmla="*/ 354033 w 2276475"/>
              <a:gd name="T51" fmla="*/ 990931 h 2276475"/>
              <a:gd name="T52" fmla="*/ 497452 w 2276475"/>
              <a:gd name="T53" fmla="*/ 1186177 h 2276475"/>
              <a:gd name="T54" fmla="*/ 798633 w 2276475"/>
              <a:gd name="T55" fmla="*/ 1479710 h 2276475"/>
              <a:gd name="T56" fmla="*/ 946035 w 2276475"/>
              <a:gd name="T57" fmla="*/ 1558605 h 2276475"/>
              <a:gd name="T58" fmla="*/ 995967 w 2276475"/>
              <a:gd name="T59" fmla="*/ 1430034 h 2276475"/>
              <a:gd name="T60" fmla="*/ 1420382 w 2276475"/>
              <a:gd name="T61" fmla="*/ 1537885 h 2276475"/>
              <a:gd name="T62" fmla="*/ 1382667 w 2276475"/>
              <a:gd name="T63" fmla="*/ 1902609 h 2276475"/>
              <a:gd name="T64" fmla="*/ 1091049 w 2276475"/>
              <a:gd name="T65" fmla="*/ 1858513 h 2276475"/>
              <a:gd name="T66" fmla="*/ 793852 w 2276475"/>
              <a:gd name="T67" fmla="*/ 1745085 h 2276475"/>
              <a:gd name="T68" fmla="*/ 461597 w 2276475"/>
              <a:gd name="T69" fmla="*/ 1522212 h 2276475"/>
              <a:gd name="T70" fmla="*/ 192819 w 2276475"/>
              <a:gd name="T71" fmla="*/ 1204505 h 2276475"/>
              <a:gd name="T72" fmla="*/ 55774 w 2276475"/>
              <a:gd name="T73" fmla="*/ 893440 h 2276475"/>
              <a:gd name="T74" fmla="*/ 531 w 2276475"/>
              <a:gd name="T75" fmla="*/ 575734 h 2276475"/>
              <a:gd name="T76" fmla="*/ 39307 w 2276475"/>
              <a:gd name="T77" fmla="*/ 485947 h 2276475"/>
              <a:gd name="T78" fmla="*/ 1085346 w 2276475"/>
              <a:gd name="T79" fmla="*/ 221054 h 2276475"/>
              <a:gd name="T80" fmla="*/ 1123871 w 2276475"/>
              <a:gd name="T81" fmla="*/ 272864 h 2276475"/>
              <a:gd name="T82" fmla="*/ 1114306 w 2276475"/>
              <a:gd name="T83" fmla="*/ 338755 h 2276475"/>
              <a:gd name="T84" fmla="*/ 1062496 w 2276475"/>
              <a:gd name="T85" fmla="*/ 377280 h 2276475"/>
              <a:gd name="T86" fmla="*/ 996340 w 2276475"/>
              <a:gd name="T87" fmla="*/ 367715 h 2276475"/>
              <a:gd name="T88" fmla="*/ 957814 w 2276475"/>
              <a:gd name="T89" fmla="*/ 315905 h 2276475"/>
              <a:gd name="T90" fmla="*/ 967645 w 2276475"/>
              <a:gd name="T91" fmla="*/ 249748 h 2276475"/>
              <a:gd name="T92" fmla="*/ 1019454 w 2276475"/>
              <a:gd name="T93" fmla="*/ 211223 h 2276475"/>
              <a:gd name="T94" fmla="*/ 1252615 w 2276475"/>
              <a:gd name="T95" fmla="*/ 30831 h 2276475"/>
              <a:gd name="T96" fmla="*/ 1561933 w 2276475"/>
              <a:gd name="T97" fmla="*/ 184188 h 2276475"/>
              <a:gd name="T98" fmla="*/ 1793656 w 2276475"/>
              <a:gd name="T99" fmla="*/ 453693 h 2276475"/>
              <a:gd name="T100" fmla="*/ 1898623 w 2276475"/>
              <a:gd name="T101" fmla="*/ 778215 h 2276475"/>
              <a:gd name="T102" fmla="*/ 1874440 w 2276475"/>
              <a:gd name="T103" fmla="*/ 1115229 h 2276475"/>
              <a:gd name="T104" fmla="*/ 1720844 w 2276475"/>
              <a:gd name="T105" fmla="*/ 1424603 h 2276475"/>
              <a:gd name="T106" fmla="*/ 1665571 w 2276475"/>
              <a:gd name="T107" fmla="*/ 1264335 h 2276475"/>
              <a:gd name="T108" fmla="*/ 1761236 w 2276475"/>
              <a:gd name="T109" fmla="*/ 991374 h 2276475"/>
              <a:gd name="T110" fmla="*/ 1747684 w 2276475"/>
              <a:gd name="T111" fmla="*/ 705922 h 2276475"/>
              <a:gd name="T112" fmla="*/ 1624648 w 2276475"/>
              <a:gd name="T113" fmla="*/ 441467 h 2276475"/>
              <a:gd name="T114" fmla="*/ 1401428 w 2276475"/>
              <a:gd name="T115" fmla="*/ 239471 h 2276475"/>
              <a:gd name="T116" fmla="*/ 1128516 w 2276475"/>
              <a:gd name="T117" fmla="*/ 143789 h 2276475"/>
              <a:gd name="T118" fmla="*/ 842849 w 2276475"/>
              <a:gd name="T119" fmla="*/ 157344 h 2276475"/>
              <a:gd name="T120" fmla="*/ 578705 w 2276475"/>
              <a:gd name="T121" fmla="*/ 280668 h 2276475"/>
              <a:gd name="T122" fmla="*/ 552930 w 2276475"/>
              <a:gd name="T123" fmla="*/ 133690 h 2276475"/>
              <a:gd name="T124" fmla="*/ 873408 w 2276475"/>
              <a:gd name="T125" fmla="*/ 12492 h 227647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2276475">
                <a:moveTo>
                  <a:pt x="1919288" y="982662"/>
                </a:moveTo>
                <a:lnTo>
                  <a:pt x="1924685" y="982662"/>
                </a:lnTo>
                <a:lnTo>
                  <a:pt x="1929765" y="982662"/>
                </a:lnTo>
                <a:lnTo>
                  <a:pt x="1935480" y="983296"/>
                </a:lnTo>
                <a:lnTo>
                  <a:pt x="1940560" y="983930"/>
                </a:lnTo>
                <a:lnTo>
                  <a:pt x="1945323" y="984564"/>
                </a:lnTo>
                <a:lnTo>
                  <a:pt x="1950403" y="986149"/>
                </a:lnTo>
                <a:lnTo>
                  <a:pt x="1955165" y="987100"/>
                </a:lnTo>
                <a:lnTo>
                  <a:pt x="1959610" y="989002"/>
                </a:lnTo>
                <a:lnTo>
                  <a:pt x="1964373" y="990904"/>
                </a:lnTo>
                <a:lnTo>
                  <a:pt x="1969135" y="992489"/>
                </a:lnTo>
                <a:lnTo>
                  <a:pt x="1973580" y="995025"/>
                </a:lnTo>
                <a:lnTo>
                  <a:pt x="1977708" y="997245"/>
                </a:lnTo>
                <a:lnTo>
                  <a:pt x="1981835" y="1000415"/>
                </a:lnTo>
                <a:lnTo>
                  <a:pt x="1985963" y="1003268"/>
                </a:lnTo>
                <a:lnTo>
                  <a:pt x="1990090" y="1006121"/>
                </a:lnTo>
                <a:lnTo>
                  <a:pt x="1993583" y="1009291"/>
                </a:lnTo>
                <a:lnTo>
                  <a:pt x="1997075" y="1012778"/>
                </a:lnTo>
                <a:lnTo>
                  <a:pt x="2000568" y="1016265"/>
                </a:lnTo>
                <a:lnTo>
                  <a:pt x="2003743" y="1020069"/>
                </a:lnTo>
                <a:lnTo>
                  <a:pt x="2006918" y="1023873"/>
                </a:lnTo>
                <a:lnTo>
                  <a:pt x="2009775" y="1027994"/>
                </a:lnTo>
                <a:lnTo>
                  <a:pt x="2012315" y="1031799"/>
                </a:lnTo>
                <a:lnTo>
                  <a:pt x="2014855" y="1036237"/>
                </a:lnTo>
                <a:lnTo>
                  <a:pt x="2017078" y="1040675"/>
                </a:lnTo>
                <a:lnTo>
                  <a:pt x="2019300" y="1045430"/>
                </a:lnTo>
                <a:lnTo>
                  <a:pt x="2020888" y="1049868"/>
                </a:lnTo>
                <a:lnTo>
                  <a:pt x="2022475" y="1054623"/>
                </a:lnTo>
                <a:lnTo>
                  <a:pt x="2023745" y="1059695"/>
                </a:lnTo>
                <a:lnTo>
                  <a:pt x="2025016" y="1064451"/>
                </a:lnTo>
                <a:lnTo>
                  <a:pt x="2025968" y="1069523"/>
                </a:lnTo>
                <a:lnTo>
                  <a:pt x="2026603" y="1074595"/>
                </a:lnTo>
                <a:lnTo>
                  <a:pt x="2026920" y="1079984"/>
                </a:lnTo>
                <a:lnTo>
                  <a:pt x="2027238" y="1085056"/>
                </a:lnTo>
                <a:lnTo>
                  <a:pt x="2026920" y="1090445"/>
                </a:lnTo>
                <a:lnTo>
                  <a:pt x="2026603" y="1095517"/>
                </a:lnTo>
                <a:lnTo>
                  <a:pt x="2025968" y="1100590"/>
                </a:lnTo>
                <a:lnTo>
                  <a:pt x="2025016" y="1105662"/>
                </a:lnTo>
                <a:lnTo>
                  <a:pt x="2023745" y="1110417"/>
                </a:lnTo>
                <a:lnTo>
                  <a:pt x="2022475" y="1115489"/>
                </a:lnTo>
                <a:lnTo>
                  <a:pt x="2020888" y="1120244"/>
                </a:lnTo>
                <a:lnTo>
                  <a:pt x="2019300" y="1124682"/>
                </a:lnTo>
                <a:lnTo>
                  <a:pt x="2017078" y="1129437"/>
                </a:lnTo>
                <a:lnTo>
                  <a:pt x="2014855" y="1133876"/>
                </a:lnTo>
                <a:lnTo>
                  <a:pt x="2012315" y="1138314"/>
                </a:lnTo>
                <a:lnTo>
                  <a:pt x="2009775" y="1142118"/>
                </a:lnTo>
                <a:lnTo>
                  <a:pt x="2006918" y="1146239"/>
                </a:lnTo>
                <a:lnTo>
                  <a:pt x="2003743" y="1150043"/>
                </a:lnTo>
                <a:lnTo>
                  <a:pt x="2000568" y="1153847"/>
                </a:lnTo>
                <a:lnTo>
                  <a:pt x="1997075" y="1157334"/>
                </a:lnTo>
                <a:lnTo>
                  <a:pt x="1993583" y="1160821"/>
                </a:lnTo>
                <a:lnTo>
                  <a:pt x="1990090" y="1163991"/>
                </a:lnTo>
                <a:lnTo>
                  <a:pt x="1985963" y="1166845"/>
                </a:lnTo>
                <a:lnTo>
                  <a:pt x="1981835" y="1169698"/>
                </a:lnTo>
                <a:lnTo>
                  <a:pt x="1977708" y="1172234"/>
                </a:lnTo>
                <a:lnTo>
                  <a:pt x="1973580" y="1175087"/>
                </a:lnTo>
                <a:lnTo>
                  <a:pt x="1969135" y="1176989"/>
                </a:lnTo>
                <a:lnTo>
                  <a:pt x="1964373" y="1179208"/>
                </a:lnTo>
                <a:lnTo>
                  <a:pt x="1959610" y="1181110"/>
                </a:lnTo>
                <a:lnTo>
                  <a:pt x="1955165" y="1182695"/>
                </a:lnTo>
                <a:lnTo>
                  <a:pt x="1950403" y="1183963"/>
                </a:lnTo>
                <a:lnTo>
                  <a:pt x="1945323" y="1185231"/>
                </a:lnTo>
                <a:lnTo>
                  <a:pt x="1940560" y="1186182"/>
                </a:lnTo>
                <a:lnTo>
                  <a:pt x="1935480" y="1186816"/>
                </a:lnTo>
                <a:lnTo>
                  <a:pt x="1929765" y="1187450"/>
                </a:lnTo>
                <a:lnTo>
                  <a:pt x="1924685" y="1187450"/>
                </a:lnTo>
                <a:lnTo>
                  <a:pt x="1919288" y="1187450"/>
                </a:lnTo>
                <a:lnTo>
                  <a:pt x="1914208" y="1186816"/>
                </a:lnTo>
                <a:lnTo>
                  <a:pt x="1909128" y="1186182"/>
                </a:lnTo>
                <a:lnTo>
                  <a:pt x="1904048" y="1185231"/>
                </a:lnTo>
                <a:lnTo>
                  <a:pt x="1898968" y="1183963"/>
                </a:lnTo>
                <a:lnTo>
                  <a:pt x="1894205" y="1182695"/>
                </a:lnTo>
                <a:lnTo>
                  <a:pt x="1889443" y="1181110"/>
                </a:lnTo>
                <a:lnTo>
                  <a:pt x="1884680" y="1179208"/>
                </a:lnTo>
                <a:lnTo>
                  <a:pt x="1880235" y="1176989"/>
                </a:lnTo>
                <a:lnTo>
                  <a:pt x="1875790" y="1175087"/>
                </a:lnTo>
                <a:lnTo>
                  <a:pt x="1871663" y="1172234"/>
                </a:lnTo>
                <a:lnTo>
                  <a:pt x="1867218" y="1169698"/>
                </a:lnTo>
                <a:lnTo>
                  <a:pt x="1863090" y="1166845"/>
                </a:lnTo>
                <a:lnTo>
                  <a:pt x="1859598" y="1163991"/>
                </a:lnTo>
                <a:lnTo>
                  <a:pt x="1855788" y="1160821"/>
                </a:lnTo>
                <a:lnTo>
                  <a:pt x="1852295" y="1157334"/>
                </a:lnTo>
                <a:lnTo>
                  <a:pt x="1848803" y="1153847"/>
                </a:lnTo>
                <a:lnTo>
                  <a:pt x="1845628" y="1150043"/>
                </a:lnTo>
                <a:lnTo>
                  <a:pt x="1842453" y="1146239"/>
                </a:lnTo>
                <a:lnTo>
                  <a:pt x="1839913" y="1142118"/>
                </a:lnTo>
                <a:lnTo>
                  <a:pt x="1837055" y="1138314"/>
                </a:lnTo>
                <a:lnTo>
                  <a:pt x="1834515" y="1133876"/>
                </a:lnTo>
                <a:lnTo>
                  <a:pt x="1832293" y="1129437"/>
                </a:lnTo>
                <a:lnTo>
                  <a:pt x="1830388" y="1124682"/>
                </a:lnTo>
                <a:lnTo>
                  <a:pt x="1828483" y="1120244"/>
                </a:lnTo>
                <a:lnTo>
                  <a:pt x="1826578" y="1115489"/>
                </a:lnTo>
                <a:lnTo>
                  <a:pt x="1825308" y="1110417"/>
                </a:lnTo>
                <a:lnTo>
                  <a:pt x="1824038" y="1105662"/>
                </a:lnTo>
                <a:lnTo>
                  <a:pt x="1823403" y="1100590"/>
                </a:lnTo>
                <a:lnTo>
                  <a:pt x="1822768" y="1095517"/>
                </a:lnTo>
                <a:lnTo>
                  <a:pt x="1822450" y="1090445"/>
                </a:lnTo>
                <a:lnTo>
                  <a:pt x="1822450" y="1085056"/>
                </a:lnTo>
                <a:lnTo>
                  <a:pt x="1822450" y="1079984"/>
                </a:lnTo>
                <a:lnTo>
                  <a:pt x="1822768" y="1074595"/>
                </a:lnTo>
                <a:lnTo>
                  <a:pt x="1823403" y="1069523"/>
                </a:lnTo>
                <a:lnTo>
                  <a:pt x="1824038" y="1064451"/>
                </a:lnTo>
                <a:lnTo>
                  <a:pt x="1825308" y="1059695"/>
                </a:lnTo>
                <a:lnTo>
                  <a:pt x="1826578" y="1054623"/>
                </a:lnTo>
                <a:lnTo>
                  <a:pt x="1828483" y="1049868"/>
                </a:lnTo>
                <a:lnTo>
                  <a:pt x="1830388" y="1045430"/>
                </a:lnTo>
                <a:lnTo>
                  <a:pt x="1832293" y="1040675"/>
                </a:lnTo>
                <a:lnTo>
                  <a:pt x="1834515" y="1036237"/>
                </a:lnTo>
                <a:lnTo>
                  <a:pt x="1837055" y="1031799"/>
                </a:lnTo>
                <a:lnTo>
                  <a:pt x="1839913" y="1027994"/>
                </a:lnTo>
                <a:lnTo>
                  <a:pt x="1842453" y="1023873"/>
                </a:lnTo>
                <a:lnTo>
                  <a:pt x="1845628" y="1020069"/>
                </a:lnTo>
                <a:lnTo>
                  <a:pt x="1848803" y="1016265"/>
                </a:lnTo>
                <a:lnTo>
                  <a:pt x="1852295" y="1012778"/>
                </a:lnTo>
                <a:lnTo>
                  <a:pt x="1855788" y="1009291"/>
                </a:lnTo>
                <a:lnTo>
                  <a:pt x="1859598" y="1006121"/>
                </a:lnTo>
                <a:lnTo>
                  <a:pt x="1863090" y="1003268"/>
                </a:lnTo>
                <a:lnTo>
                  <a:pt x="1867218" y="1000415"/>
                </a:lnTo>
                <a:lnTo>
                  <a:pt x="1871663" y="997245"/>
                </a:lnTo>
                <a:lnTo>
                  <a:pt x="1875790" y="995025"/>
                </a:lnTo>
                <a:lnTo>
                  <a:pt x="1880235" y="992489"/>
                </a:lnTo>
                <a:lnTo>
                  <a:pt x="1884680" y="990904"/>
                </a:lnTo>
                <a:lnTo>
                  <a:pt x="1889443" y="989002"/>
                </a:lnTo>
                <a:lnTo>
                  <a:pt x="1894205" y="987100"/>
                </a:lnTo>
                <a:lnTo>
                  <a:pt x="1898968" y="986149"/>
                </a:lnTo>
                <a:lnTo>
                  <a:pt x="1904048" y="984564"/>
                </a:lnTo>
                <a:lnTo>
                  <a:pt x="1909128" y="983930"/>
                </a:lnTo>
                <a:lnTo>
                  <a:pt x="1914208" y="983296"/>
                </a:lnTo>
                <a:lnTo>
                  <a:pt x="1919288" y="982662"/>
                </a:lnTo>
                <a:close/>
                <a:moveTo>
                  <a:pt x="1278280" y="917675"/>
                </a:moveTo>
                <a:lnTo>
                  <a:pt x="1116821" y="1122393"/>
                </a:lnTo>
                <a:lnTo>
                  <a:pt x="1278280" y="1122393"/>
                </a:lnTo>
                <a:lnTo>
                  <a:pt x="1278280" y="917675"/>
                </a:lnTo>
                <a:close/>
                <a:moveTo>
                  <a:pt x="1281129" y="835025"/>
                </a:moveTo>
                <a:lnTo>
                  <a:pt x="1340014" y="835025"/>
                </a:lnTo>
                <a:lnTo>
                  <a:pt x="1340014" y="1122393"/>
                </a:lnTo>
                <a:lnTo>
                  <a:pt x="1397000" y="1122393"/>
                </a:lnTo>
                <a:lnTo>
                  <a:pt x="1397000" y="1178659"/>
                </a:lnTo>
                <a:lnTo>
                  <a:pt x="1340014" y="1178659"/>
                </a:lnTo>
                <a:lnTo>
                  <a:pt x="1340014" y="1358900"/>
                </a:lnTo>
                <a:lnTo>
                  <a:pt x="1278280" y="1358900"/>
                </a:lnTo>
                <a:lnTo>
                  <a:pt x="1278280" y="1178659"/>
                </a:lnTo>
                <a:lnTo>
                  <a:pt x="1066800" y="1178659"/>
                </a:lnTo>
                <a:lnTo>
                  <a:pt x="1066800" y="1104910"/>
                </a:lnTo>
                <a:lnTo>
                  <a:pt x="1281129" y="835025"/>
                </a:lnTo>
                <a:close/>
                <a:moveTo>
                  <a:pt x="860108" y="823912"/>
                </a:moveTo>
                <a:lnTo>
                  <a:pt x="868680" y="824230"/>
                </a:lnTo>
                <a:lnTo>
                  <a:pt x="876618" y="824548"/>
                </a:lnTo>
                <a:lnTo>
                  <a:pt x="884555" y="825501"/>
                </a:lnTo>
                <a:lnTo>
                  <a:pt x="892175" y="826455"/>
                </a:lnTo>
                <a:lnTo>
                  <a:pt x="899478" y="828044"/>
                </a:lnTo>
                <a:lnTo>
                  <a:pt x="906463" y="829316"/>
                </a:lnTo>
                <a:lnTo>
                  <a:pt x="913448" y="831541"/>
                </a:lnTo>
                <a:lnTo>
                  <a:pt x="920433" y="833766"/>
                </a:lnTo>
                <a:lnTo>
                  <a:pt x="926465" y="836309"/>
                </a:lnTo>
                <a:lnTo>
                  <a:pt x="932815" y="839170"/>
                </a:lnTo>
                <a:lnTo>
                  <a:pt x="938848" y="842667"/>
                </a:lnTo>
                <a:lnTo>
                  <a:pt x="944880" y="845845"/>
                </a:lnTo>
                <a:lnTo>
                  <a:pt x="950278" y="849978"/>
                </a:lnTo>
                <a:lnTo>
                  <a:pt x="955675" y="853792"/>
                </a:lnTo>
                <a:lnTo>
                  <a:pt x="960755" y="858243"/>
                </a:lnTo>
                <a:lnTo>
                  <a:pt x="965518" y="863011"/>
                </a:lnTo>
                <a:lnTo>
                  <a:pt x="970280" y="868097"/>
                </a:lnTo>
                <a:lnTo>
                  <a:pt x="974725" y="873183"/>
                </a:lnTo>
                <a:lnTo>
                  <a:pt x="978535" y="878587"/>
                </a:lnTo>
                <a:lnTo>
                  <a:pt x="982345" y="884309"/>
                </a:lnTo>
                <a:lnTo>
                  <a:pt x="985520" y="890030"/>
                </a:lnTo>
                <a:lnTo>
                  <a:pt x="989013" y="896070"/>
                </a:lnTo>
                <a:lnTo>
                  <a:pt x="991870" y="902428"/>
                </a:lnTo>
                <a:lnTo>
                  <a:pt x="994410" y="909103"/>
                </a:lnTo>
                <a:lnTo>
                  <a:pt x="996633" y="915461"/>
                </a:lnTo>
                <a:lnTo>
                  <a:pt x="998220" y="922454"/>
                </a:lnTo>
                <a:lnTo>
                  <a:pt x="999808" y="929447"/>
                </a:lnTo>
                <a:lnTo>
                  <a:pt x="1001395" y="936758"/>
                </a:lnTo>
                <a:lnTo>
                  <a:pt x="1002348" y="944387"/>
                </a:lnTo>
                <a:lnTo>
                  <a:pt x="1002983" y="952017"/>
                </a:lnTo>
                <a:lnTo>
                  <a:pt x="1003618" y="959963"/>
                </a:lnTo>
                <a:lnTo>
                  <a:pt x="1003935" y="968546"/>
                </a:lnTo>
                <a:lnTo>
                  <a:pt x="1003618" y="983487"/>
                </a:lnTo>
                <a:lnTo>
                  <a:pt x="1002665" y="990798"/>
                </a:lnTo>
                <a:lnTo>
                  <a:pt x="1002030" y="998109"/>
                </a:lnTo>
                <a:lnTo>
                  <a:pt x="1000760" y="1004784"/>
                </a:lnTo>
                <a:lnTo>
                  <a:pt x="999808" y="1011778"/>
                </a:lnTo>
                <a:lnTo>
                  <a:pt x="998855" y="1018453"/>
                </a:lnTo>
                <a:lnTo>
                  <a:pt x="997268" y="1025129"/>
                </a:lnTo>
                <a:lnTo>
                  <a:pt x="993775" y="1037844"/>
                </a:lnTo>
                <a:lnTo>
                  <a:pt x="989330" y="1050241"/>
                </a:lnTo>
                <a:lnTo>
                  <a:pt x="984568" y="1062002"/>
                </a:lnTo>
                <a:lnTo>
                  <a:pt x="979170" y="1073128"/>
                </a:lnTo>
                <a:lnTo>
                  <a:pt x="972503" y="1084572"/>
                </a:lnTo>
                <a:lnTo>
                  <a:pt x="965518" y="1095697"/>
                </a:lnTo>
                <a:lnTo>
                  <a:pt x="958215" y="1107141"/>
                </a:lnTo>
                <a:lnTo>
                  <a:pt x="950278" y="1118267"/>
                </a:lnTo>
                <a:lnTo>
                  <a:pt x="941388" y="1129710"/>
                </a:lnTo>
                <a:lnTo>
                  <a:pt x="932815" y="1141154"/>
                </a:lnTo>
                <a:lnTo>
                  <a:pt x="923925" y="1151962"/>
                </a:lnTo>
                <a:lnTo>
                  <a:pt x="914400" y="1162770"/>
                </a:lnTo>
                <a:lnTo>
                  <a:pt x="898843" y="1181207"/>
                </a:lnTo>
                <a:lnTo>
                  <a:pt x="882333" y="1199326"/>
                </a:lnTo>
                <a:lnTo>
                  <a:pt x="865188" y="1218398"/>
                </a:lnTo>
                <a:lnTo>
                  <a:pt x="847090" y="1237471"/>
                </a:lnTo>
                <a:lnTo>
                  <a:pt x="813435" y="1272120"/>
                </a:lnTo>
                <a:lnTo>
                  <a:pt x="787400" y="1298503"/>
                </a:lnTo>
                <a:lnTo>
                  <a:pt x="1023938" y="1298503"/>
                </a:lnTo>
                <a:lnTo>
                  <a:pt x="1023938" y="1358900"/>
                </a:lnTo>
                <a:lnTo>
                  <a:pt x="727075" y="1358900"/>
                </a:lnTo>
                <a:lnTo>
                  <a:pt x="727075" y="1285153"/>
                </a:lnTo>
                <a:lnTo>
                  <a:pt x="758190" y="1253047"/>
                </a:lnTo>
                <a:lnTo>
                  <a:pt x="787400" y="1221895"/>
                </a:lnTo>
                <a:lnTo>
                  <a:pt x="801688" y="1206637"/>
                </a:lnTo>
                <a:lnTo>
                  <a:pt x="815340" y="1191061"/>
                </a:lnTo>
                <a:lnTo>
                  <a:pt x="829310" y="1175485"/>
                </a:lnTo>
                <a:lnTo>
                  <a:pt x="842963" y="1158955"/>
                </a:lnTo>
                <a:lnTo>
                  <a:pt x="856298" y="1142743"/>
                </a:lnTo>
                <a:lnTo>
                  <a:pt x="868363" y="1127803"/>
                </a:lnTo>
                <a:lnTo>
                  <a:pt x="879158" y="1113181"/>
                </a:lnTo>
                <a:lnTo>
                  <a:pt x="889000" y="1099830"/>
                </a:lnTo>
                <a:lnTo>
                  <a:pt x="897890" y="1087115"/>
                </a:lnTo>
                <a:lnTo>
                  <a:pt x="905828" y="1075035"/>
                </a:lnTo>
                <a:lnTo>
                  <a:pt x="912495" y="1063910"/>
                </a:lnTo>
                <a:lnTo>
                  <a:pt x="917893" y="1053738"/>
                </a:lnTo>
                <a:lnTo>
                  <a:pt x="922655" y="1043566"/>
                </a:lnTo>
                <a:lnTo>
                  <a:pt x="926465" y="1033711"/>
                </a:lnTo>
                <a:lnTo>
                  <a:pt x="930275" y="1023539"/>
                </a:lnTo>
                <a:lnTo>
                  <a:pt x="932815" y="1013367"/>
                </a:lnTo>
                <a:lnTo>
                  <a:pt x="935038" y="1003195"/>
                </a:lnTo>
                <a:lnTo>
                  <a:pt x="936625" y="993023"/>
                </a:lnTo>
                <a:lnTo>
                  <a:pt x="937578" y="982215"/>
                </a:lnTo>
                <a:lnTo>
                  <a:pt x="937895" y="971725"/>
                </a:lnTo>
                <a:lnTo>
                  <a:pt x="937578" y="961553"/>
                </a:lnTo>
                <a:lnTo>
                  <a:pt x="936308" y="951381"/>
                </a:lnTo>
                <a:lnTo>
                  <a:pt x="935355" y="946613"/>
                </a:lnTo>
                <a:lnTo>
                  <a:pt x="934085" y="942162"/>
                </a:lnTo>
                <a:lnTo>
                  <a:pt x="933133" y="937712"/>
                </a:lnTo>
                <a:lnTo>
                  <a:pt x="931545" y="933898"/>
                </a:lnTo>
                <a:lnTo>
                  <a:pt x="928053" y="925633"/>
                </a:lnTo>
                <a:lnTo>
                  <a:pt x="923925" y="918322"/>
                </a:lnTo>
                <a:lnTo>
                  <a:pt x="921703" y="915143"/>
                </a:lnTo>
                <a:lnTo>
                  <a:pt x="919480" y="911964"/>
                </a:lnTo>
                <a:lnTo>
                  <a:pt x="916940" y="909103"/>
                </a:lnTo>
                <a:lnTo>
                  <a:pt x="914083" y="905924"/>
                </a:lnTo>
                <a:lnTo>
                  <a:pt x="908368" y="901156"/>
                </a:lnTo>
                <a:lnTo>
                  <a:pt x="902018" y="897024"/>
                </a:lnTo>
                <a:lnTo>
                  <a:pt x="895350" y="893209"/>
                </a:lnTo>
                <a:lnTo>
                  <a:pt x="888048" y="890348"/>
                </a:lnTo>
                <a:lnTo>
                  <a:pt x="880745" y="887805"/>
                </a:lnTo>
                <a:lnTo>
                  <a:pt x="872490" y="886216"/>
                </a:lnTo>
                <a:lnTo>
                  <a:pt x="864235" y="885262"/>
                </a:lnTo>
                <a:lnTo>
                  <a:pt x="855345" y="884944"/>
                </a:lnTo>
                <a:lnTo>
                  <a:pt x="847090" y="885262"/>
                </a:lnTo>
                <a:lnTo>
                  <a:pt x="838518" y="886216"/>
                </a:lnTo>
                <a:lnTo>
                  <a:pt x="829628" y="887805"/>
                </a:lnTo>
                <a:lnTo>
                  <a:pt x="820738" y="889713"/>
                </a:lnTo>
                <a:lnTo>
                  <a:pt x="812165" y="892256"/>
                </a:lnTo>
                <a:lnTo>
                  <a:pt x="803593" y="895116"/>
                </a:lnTo>
                <a:lnTo>
                  <a:pt x="795338" y="897977"/>
                </a:lnTo>
                <a:lnTo>
                  <a:pt x="787400" y="901792"/>
                </a:lnTo>
                <a:lnTo>
                  <a:pt x="780415" y="904653"/>
                </a:lnTo>
                <a:lnTo>
                  <a:pt x="773748" y="908149"/>
                </a:lnTo>
                <a:lnTo>
                  <a:pt x="767398" y="911964"/>
                </a:lnTo>
                <a:lnTo>
                  <a:pt x="761048" y="915778"/>
                </a:lnTo>
                <a:lnTo>
                  <a:pt x="749935" y="924043"/>
                </a:lnTo>
                <a:lnTo>
                  <a:pt x="740728" y="930401"/>
                </a:lnTo>
                <a:lnTo>
                  <a:pt x="736918" y="930401"/>
                </a:lnTo>
                <a:lnTo>
                  <a:pt x="736918" y="855700"/>
                </a:lnTo>
                <a:lnTo>
                  <a:pt x="742633" y="853157"/>
                </a:lnTo>
                <a:lnTo>
                  <a:pt x="748030" y="850296"/>
                </a:lnTo>
                <a:lnTo>
                  <a:pt x="761048" y="845210"/>
                </a:lnTo>
                <a:lnTo>
                  <a:pt x="775970" y="839806"/>
                </a:lnTo>
                <a:lnTo>
                  <a:pt x="792798" y="834402"/>
                </a:lnTo>
                <a:lnTo>
                  <a:pt x="801688" y="831859"/>
                </a:lnTo>
                <a:lnTo>
                  <a:pt x="810260" y="830269"/>
                </a:lnTo>
                <a:lnTo>
                  <a:pt x="819150" y="828362"/>
                </a:lnTo>
                <a:lnTo>
                  <a:pt x="827405" y="826773"/>
                </a:lnTo>
                <a:lnTo>
                  <a:pt x="835660" y="825819"/>
                </a:lnTo>
                <a:lnTo>
                  <a:pt x="844233" y="824548"/>
                </a:lnTo>
                <a:lnTo>
                  <a:pt x="852170" y="824230"/>
                </a:lnTo>
                <a:lnTo>
                  <a:pt x="860108" y="823912"/>
                </a:lnTo>
                <a:close/>
                <a:moveTo>
                  <a:pt x="1458913" y="811212"/>
                </a:moveTo>
                <a:lnTo>
                  <a:pt x="1519103" y="811212"/>
                </a:lnTo>
                <a:lnTo>
                  <a:pt x="1519103" y="1009359"/>
                </a:lnTo>
                <a:lnTo>
                  <a:pt x="1526072" y="1002998"/>
                </a:lnTo>
                <a:lnTo>
                  <a:pt x="1532725" y="996955"/>
                </a:lnTo>
                <a:lnTo>
                  <a:pt x="1539694" y="991230"/>
                </a:lnTo>
                <a:lnTo>
                  <a:pt x="1546030" y="986142"/>
                </a:lnTo>
                <a:lnTo>
                  <a:pt x="1552999" y="981370"/>
                </a:lnTo>
                <a:lnTo>
                  <a:pt x="1559652" y="976600"/>
                </a:lnTo>
                <a:lnTo>
                  <a:pt x="1566304" y="972465"/>
                </a:lnTo>
                <a:lnTo>
                  <a:pt x="1572640" y="968966"/>
                </a:lnTo>
                <a:lnTo>
                  <a:pt x="1579292" y="965786"/>
                </a:lnTo>
                <a:lnTo>
                  <a:pt x="1586262" y="962605"/>
                </a:lnTo>
                <a:lnTo>
                  <a:pt x="1592914" y="960061"/>
                </a:lnTo>
                <a:lnTo>
                  <a:pt x="1599884" y="958471"/>
                </a:lnTo>
                <a:lnTo>
                  <a:pt x="1606853" y="956880"/>
                </a:lnTo>
                <a:lnTo>
                  <a:pt x="1614139" y="955926"/>
                </a:lnTo>
                <a:lnTo>
                  <a:pt x="1621109" y="954972"/>
                </a:lnTo>
                <a:lnTo>
                  <a:pt x="1628711" y="954654"/>
                </a:lnTo>
                <a:lnTo>
                  <a:pt x="1635364" y="954972"/>
                </a:lnTo>
                <a:lnTo>
                  <a:pt x="1641383" y="955608"/>
                </a:lnTo>
                <a:lnTo>
                  <a:pt x="1647719" y="956244"/>
                </a:lnTo>
                <a:lnTo>
                  <a:pt x="1653738" y="957198"/>
                </a:lnTo>
                <a:lnTo>
                  <a:pt x="1659757" y="958471"/>
                </a:lnTo>
                <a:lnTo>
                  <a:pt x="1665142" y="960061"/>
                </a:lnTo>
                <a:lnTo>
                  <a:pt x="1670527" y="961969"/>
                </a:lnTo>
                <a:lnTo>
                  <a:pt x="1675913" y="964196"/>
                </a:lnTo>
                <a:lnTo>
                  <a:pt x="1680981" y="966740"/>
                </a:lnTo>
                <a:lnTo>
                  <a:pt x="1685733" y="969602"/>
                </a:lnTo>
                <a:lnTo>
                  <a:pt x="1690485" y="973101"/>
                </a:lnTo>
                <a:lnTo>
                  <a:pt x="1695237" y="976282"/>
                </a:lnTo>
                <a:lnTo>
                  <a:pt x="1699672" y="979780"/>
                </a:lnTo>
                <a:lnTo>
                  <a:pt x="1703473" y="983915"/>
                </a:lnTo>
                <a:lnTo>
                  <a:pt x="1707592" y="988368"/>
                </a:lnTo>
                <a:lnTo>
                  <a:pt x="1711710" y="993139"/>
                </a:lnTo>
                <a:lnTo>
                  <a:pt x="1715195" y="997909"/>
                </a:lnTo>
                <a:lnTo>
                  <a:pt x="1718362" y="1002998"/>
                </a:lnTo>
                <a:lnTo>
                  <a:pt x="1721847" y="1008405"/>
                </a:lnTo>
                <a:lnTo>
                  <a:pt x="1724698" y="1014130"/>
                </a:lnTo>
                <a:lnTo>
                  <a:pt x="1727233" y="1020173"/>
                </a:lnTo>
                <a:lnTo>
                  <a:pt x="1729767" y="1026216"/>
                </a:lnTo>
                <a:lnTo>
                  <a:pt x="1731984" y="1032895"/>
                </a:lnTo>
                <a:lnTo>
                  <a:pt x="1734202" y="1039893"/>
                </a:lnTo>
                <a:lnTo>
                  <a:pt x="1736103" y="1046572"/>
                </a:lnTo>
                <a:lnTo>
                  <a:pt x="1737370" y="1053887"/>
                </a:lnTo>
                <a:lnTo>
                  <a:pt x="1738637" y="1061838"/>
                </a:lnTo>
                <a:lnTo>
                  <a:pt x="1739587" y="1069790"/>
                </a:lnTo>
                <a:lnTo>
                  <a:pt x="1740221" y="1077741"/>
                </a:lnTo>
                <a:lnTo>
                  <a:pt x="1741171" y="1086010"/>
                </a:lnTo>
                <a:lnTo>
                  <a:pt x="1741488" y="1094916"/>
                </a:lnTo>
                <a:lnTo>
                  <a:pt x="1741488" y="1103821"/>
                </a:lnTo>
                <a:lnTo>
                  <a:pt x="1741488" y="1358900"/>
                </a:lnTo>
                <a:lnTo>
                  <a:pt x="1680981" y="1358900"/>
                </a:lnTo>
                <a:lnTo>
                  <a:pt x="1680981" y="1134991"/>
                </a:lnTo>
                <a:lnTo>
                  <a:pt x="1680665" y="1121632"/>
                </a:lnTo>
                <a:lnTo>
                  <a:pt x="1680348" y="1108910"/>
                </a:lnTo>
                <a:lnTo>
                  <a:pt x="1679714" y="1096506"/>
                </a:lnTo>
                <a:lnTo>
                  <a:pt x="1678447" y="1084420"/>
                </a:lnTo>
                <a:lnTo>
                  <a:pt x="1677180" y="1073288"/>
                </a:lnTo>
                <a:lnTo>
                  <a:pt x="1675279" y="1063428"/>
                </a:lnTo>
                <a:lnTo>
                  <a:pt x="1672428" y="1054841"/>
                </a:lnTo>
                <a:lnTo>
                  <a:pt x="1670844" y="1050706"/>
                </a:lnTo>
                <a:lnTo>
                  <a:pt x="1669577" y="1047208"/>
                </a:lnTo>
                <a:lnTo>
                  <a:pt x="1667360" y="1043391"/>
                </a:lnTo>
                <a:lnTo>
                  <a:pt x="1665459" y="1040211"/>
                </a:lnTo>
                <a:lnTo>
                  <a:pt x="1662925" y="1036712"/>
                </a:lnTo>
                <a:lnTo>
                  <a:pt x="1660707" y="1033850"/>
                </a:lnTo>
                <a:lnTo>
                  <a:pt x="1657856" y="1031305"/>
                </a:lnTo>
                <a:lnTo>
                  <a:pt x="1655005" y="1029079"/>
                </a:lnTo>
                <a:lnTo>
                  <a:pt x="1651837" y="1026852"/>
                </a:lnTo>
                <a:lnTo>
                  <a:pt x="1648669" y="1025262"/>
                </a:lnTo>
                <a:lnTo>
                  <a:pt x="1645501" y="1023354"/>
                </a:lnTo>
                <a:lnTo>
                  <a:pt x="1641383" y="1021764"/>
                </a:lnTo>
                <a:lnTo>
                  <a:pt x="1637582" y="1020491"/>
                </a:lnTo>
                <a:lnTo>
                  <a:pt x="1633146" y="1019855"/>
                </a:lnTo>
                <a:lnTo>
                  <a:pt x="1628395" y="1018583"/>
                </a:lnTo>
                <a:lnTo>
                  <a:pt x="1623643" y="1018265"/>
                </a:lnTo>
                <a:lnTo>
                  <a:pt x="1618257" y="1017947"/>
                </a:lnTo>
                <a:lnTo>
                  <a:pt x="1612555" y="1017947"/>
                </a:lnTo>
                <a:lnTo>
                  <a:pt x="1606853" y="1017947"/>
                </a:lnTo>
                <a:lnTo>
                  <a:pt x="1601468" y="1018583"/>
                </a:lnTo>
                <a:lnTo>
                  <a:pt x="1595449" y="1019855"/>
                </a:lnTo>
                <a:lnTo>
                  <a:pt x="1589746" y="1021127"/>
                </a:lnTo>
                <a:lnTo>
                  <a:pt x="1584044" y="1023036"/>
                </a:lnTo>
                <a:lnTo>
                  <a:pt x="1578025" y="1025262"/>
                </a:lnTo>
                <a:lnTo>
                  <a:pt x="1572006" y="1027807"/>
                </a:lnTo>
                <a:lnTo>
                  <a:pt x="1566304" y="1030987"/>
                </a:lnTo>
                <a:lnTo>
                  <a:pt x="1560285" y="1034168"/>
                </a:lnTo>
                <a:lnTo>
                  <a:pt x="1554266" y="1037984"/>
                </a:lnTo>
                <a:lnTo>
                  <a:pt x="1548247" y="1042119"/>
                </a:lnTo>
                <a:lnTo>
                  <a:pt x="1542545" y="1045936"/>
                </a:lnTo>
                <a:lnTo>
                  <a:pt x="1530824" y="1055159"/>
                </a:lnTo>
                <a:lnTo>
                  <a:pt x="1519103" y="1065337"/>
                </a:lnTo>
                <a:lnTo>
                  <a:pt x="1519103" y="1358900"/>
                </a:lnTo>
                <a:lnTo>
                  <a:pt x="1458913" y="1358900"/>
                </a:lnTo>
                <a:lnTo>
                  <a:pt x="1458913" y="811212"/>
                </a:lnTo>
                <a:close/>
                <a:moveTo>
                  <a:pt x="66650" y="577850"/>
                </a:moveTo>
                <a:lnTo>
                  <a:pt x="424974" y="577850"/>
                </a:lnTo>
                <a:lnTo>
                  <a:pt x="431956" y="578167"/>
                </a:lnTo>
                <a:lnTo>
                  <a:pt x="438621" y="579437"/>
                </a:lnTo>
                <a:lnTo>
                  <a:pt x="445286" y="580707"/>
                </a:lnTo>
                <a:lnTo>
                  <a:pt x="450999" y="582929"/>
                </a:lnTo>
                <a:lnTo>
                  <a:pt x="456712" y="585786"/>
                </a:lnTo>
                <a:lnTo>
                  <a:pt x="462425" y="589278"/>
                </a:lnTo>
                <a:lnTo>
                  <a:pt x="467503" y="593087"/>
                </a:lnTo>
                <a:lnTo>
                  <a:pt x="472263" y="597214"/>
                </a:lnTo>
                <a:lnTo>
                  <a:pt x="476389" y="601975"/>
                </a:lnTo>
                <a:lnTo>
                  <a:pt x="480198" y="607054"/>
                </a:lnTo>
                <a:lnTo>
                  <a:pt x="483689" y="612451"/>
                </a:lnTo>
                <a:lnTo>
                  <a:pt x="486228" y="618482"/>
                </a:lnTo>
                <a:lnTo>
                  <a:pt x="488450" y="624514"/>
                </a:lnTo>
                <a:lnTo>
                  <a:pt x="490354" y="630862"/>
                </a:lnTo>
                <a:lnTo>
                  <a:pt x="491306" y="637211"/>
                </a:lnTo>
                <a:lnTo>
                  <a:pt x="491941" y="644195"/>
                </a:lnTo>
                <a:lnTo>
                  <a:pt x="568430" y="1079724"/>
                </a:lnTo>
                <a:lnTo>
                  <a:pt x="567795" y="1086708"/>
                </a:lnTo>
                <a:lnTo>
                  <a:pt x="566843" y="1093056"/>
                </a:lnTo>
                <a:lnTo>
                  <a:pt x="565256" y="1099405"/>
                </a:lnTo>
                <a:lnTo>
                  <a:pt x="563352" y="1105437"/>
                </a:lnTo>
                <a:lnTo>
                  <a:pt x="560178" y="1111468"/>
                </a:lnTo>
                <a:lnTo>
                  <a:pt x="557004" y="1116864"/>
                </a:lnTo>
                <a:lnTo>
                  <a:pt x="552878" y="1121943"/>
                </a:lnTo>
                <a:lnTo>
                  <a:pt x="549070" y="1126705"/>
                </a:lnTo>
                <a:lnTo>
                  <a:pt x="544309" y="1131149"/>
                </a:lnTo>
                <a:lnTo>
                  <a:pt x="539231" y="1134641"/>
                </a:lnTo>
                <a:lnTo>
                  <a:pt x="533835" y="1137815"/>
                </a:lnTo>
                <a:lnTo>
                  <a:pt x="527805" y="1140990"/>
                </a:lnTo>
                <a:lnTo>
                  <a:pt x="521775" y="1143212"/>
                </a:lnTo>
                <a:lnTo>
                  <a:pt x="515427" y="1144799"/>
                </a:lnTo>
                <a:lnTo>
                  <a:pt x="508762" y="1145752"/>
                </a:lnTo>
                <a:lnTo>
                  <a:pt x="502097" y="1146069"/>
                </a:lnTo>
                <a:lnTo>
                  <a:pt x="413865" y="1146069"/>
                </a:lnTo>
                <a:lnTo>
                  <a:pt x="414817" y="1152100"/>
                </a:lnTo>
                <a:lnTo>
                  <a:pt x="416087" y="1158767"/>
                </a:lnTo>
                <a:lnTo>
                  <a:pt x="417039" y="1164798"/>
                </a:lnTo>
                <a:lnTo>
                  <a:pt x="418943" y="1171147"/>
                </a:lnTo>
                <a:lnTo>
                  <a:pt x="420848" y="1177813"/>
                </a:lnTo>
                <a:lnTo>
                  <a:pt x="423069" y="1184162"/>
                </a:lnTo>
                <a:lnTo>
                  <a:pt x="428147" y="1197494"/>
                </a:lnTo>
                <a:lnTo>
                  <a:pt x="434178" y="1210827"/>
                </a:lnTo>
                <a:lnTo>
                  <a:pt x="440843" y="1224159"/>
                </a:lnTo>
                <a:lnTo>
                  <a:pt x="448460" y="1238127"/>
                </a:lnTo>
                <a:lnTo>
                  <a:pt x="457029" y="1252094"/>
                </a:lnTo>
                <a:lnTo>
                  <a:pt x="466233" y="1266062"/>
                </a:lnTo>
                <a:lnTo>
                  <a:pt x="475755" y="1280029"/>
                </a:lnTo>
                <a:lnTo>
                  <a:pt x="486228" y="1294314"/>
                </a:lnTo>
                <a:lnTo>
                  <a:pt x="497019" y="1307964"/>
                </a:lnTo>
                <a:lnTo>
                  <a:pt x="508128" y="1322249"/>
                </a:lnTo>
                <a:lnTo>
                  <a:pt x="519871" y="1336216"/>
                </a:lnTo>
                <a:lnTo>
                  <a:pt x="531931" y="1349866"/>
                </a:lnTo>
                <a:lnTo>
                  <a:pt x="544309" y="1363833"/>
                </a:lnTo>
                <a:lnTo>
                  <a:pt x="556687" y="1377801"/>
                </a:lnTo>
                <a:lnTo>
                  <a:pt x="569382" y="1391133"/>
                </a:lnTo>
                <a:lnTo>
                  <a:pt x="594455" y="1417481"/>
                </a:lnTo>
                <a:lnTo>
                  <a:pt x="620163" y="1442876"/>
                </a:lnTo>
                <a:lnTo>
                  <a:pt x="644919" y="1467319"/>
                </a:lnTo>
                <a:lnTo>
                  <a:pt x="690622" y="1511443"/>
                </a:lnTo>
                <a:lnTo>
                  <a:pt x="710617" y="1530807"/>
                </a:lnTo>
                <a:lnTo>
                  <a:pt x="728390" y="1548266"/>
                </a:lnTo>
                <a:lnTo>
                  <a:pt x="745846" y="1565726"/>
                </a:lnTo>
                <a:lnTo>
                  <a:pt x="764889" y="1586042"/>
                </a:lnTo>
                <a:lnTo>
                  <a:pt x="809005" y="1632071"/>
                </a:lnTo>
                <a:lnTo>
                  <a:pt x="833443" y="1656514"/>
                </a:lnTo>
                <a:lnTo>
                  <a:pt x="859151" y="1681909"/>
                </a:lnTo>
                <a:lnTo>
                  <a:pt x="885494" y="1707622"/>
                </a:lnTo>
                <a:lnTo>
                  <a:pt x="899141" y="1720319"/>
                </a:lnTo>
                <a:lnTo>
                  <a:pt x="912471" y="1732699"/>
                </a:lnTo>
                <a:lnTo>
                  <a:pt x="926436" y="1744762"/>
                </a:lnTo>
                <a:lnTo>
                  <a:pt x="940401" y="1756507"/>
                </a:lnTo>
                <a:lnTo>
                  <a:pt x="954366" y="1768253"/>
                </a:lnTo>
                <a:lnTo>
                  <a:pt x="968330" y="1779681"/>
                </a:lnTo>
                <a:lnTo>
                  <a:pt x="982613" y="1790474"/>
                </a:lnTo>
                <a:lnTo>
                  <a:pt x="996895" y="1800632"/>
                </a:lnTo>
                <a:lnTo>
                  <a:pt x="1010542" y="1810472"/>
                </a:lnTo>
                <a:lnTo>
                  <a:pt x="1024507" y="1819678"/>
                </a:lnTo>
                <a:lnTo>
                  <a:pt x="1038154" y="1827932"/>
                </a:lnTo>
                <a:lnTo>
                  <a:pt x="1052119" y="1835868"/>
                </a:lnTo>
                <a:lnTo>
                  <a:pt x="1065767" y="1842534"/>
                </a:lnTo>
                <a:lnTo>
                  <a:pt x="1079097" y="1848565"/>
                </a:lnTo>
                <a:lnTo>
                  <a:pt x="1092109" y="1853644"/>
                </a:lnTo>
                <a:lnTo>
                  <a:pt x="1098774" y="1855866"/>
                </a:lnTo>
                <a:lnTo>
                  <a:pt x="1105439" y="1857454"/>
                </a:lnTo>
                <a:lnTo>
                  <a:pt x="1111787" y="1859358"/>
                </a:lnTo>
                <a:lnTo>
                  <a:pt x="1118134" y="1860945"/>
                </a:lnTo>
                <a:lnTo>
                  <a:pt x="1124165" y="1861898"/>
                </a:lnTo>
                <a:lnTo>
                  <a:pt x="1130512" y="1862533"/>
                </a:lnTo>
                <a:lnTo>
                  <a:pt x="1130512" y="1774919"/>
                </a:lnTo>
                <a:lnTo>
                  <a:pt x="1130830" y="1767935"/>
                </a:lnTo>
                <a:lnTo>
                  <a:pt x="1131782" y="1761269"/>
                </a:lnTo>
                <a:lnTo>
                  <a:pt x="1133369" y="1754920"/>
                </a:lnTo>
                <a:lnTo>
                  <a:pt x="1135590" y="1748889"/>
                </a:lnTo>
                <a:lnTo>
                  <a:pt x="1138447" y="1743175"/>
                </a:lnTo>
                <a:lnTo>
                  <a:pt x="1141621" y="1737778"/>
                </a:lnTo>
                <a:lnTo>
                  <a:pt x="1145747" y="1732699"/>
                </a:lnTo>
                <a:lnTo>
                  <a:pt x="1149873" y="1727938"/>
                </a:lnTo>
                <a:lnTo>
                  <a:pt x="1154633" y="1723494"/>
                </a:lnTo>
                <a:lnTo>
                  <a:pt x="1159712" y="1720002"/>
                </a:lnTo>
                <a:lnTo>
                  <a:pt x="1165107" y="1716510"/>
                </a:lnTo>
                <a:lnTo>
                  <a:pt x="1170820" y="1713653"/>
                </a:lnTo>
                <a:lnTo>
                  <a:pt x="1177167" y="1711431"/>
                </a:lnTo>
                <a:lnTo>
                  <a:pt x="1183198" y="1709526"/>
                </a:lnTo>
                <a:lnTo>
                  <a:pt x="1190180" y="1708891"/>
                </a:lnTo>
                <a:lnTo>
                  <a:pt x="1196845" y="1708574"/>
                </a:lnTo>
                <a:lnTo>
                  <a:pt x="1632292" y="1785077"/>
                </a:lnTo>
                <a:lnTo>
                  <a:pt x="1638957" y="1785394"/>
                </a:lnTo>
                <a:lnTo>
                  <a:pt x="1645622" y="1786664"/>
                </a:lnTo>
                <a:lnTo>
                  <a:pt x="1652287" y="1787934"/>
                </a:lnTo>
                <a:lnTo>
                  <a:pt x="1658000" y="1790156"/>
                </a:lnTo>
                <a:lnTo>
                  <a:pt x="1663713" y="1793013"/>
                </a:lnTo>
                <a:lnTo>
                  <a:pt x="1669426" y="1796505"/>
                </a:lnTo>
                <a:lnTo>
                  <a:pt x="1674504" y="1799997"/>
                </a:lnTo>
                <a:lnTo>
                  <a:pt x="1679265" y="1804441"/>
                </a:lnTo>
                <a:lnTo>
                  <a:pt x="1683391" y="1809203"/>
                </a:lnTo>
                <a:lnTo>
                  <a:pt x="1687199" y="1814282"/>
                </a:lnTo>
                <a:lnTo>
                  <a:pt x="1690373" y="1819678"/>
                </a:lnTo>
                <a:lnTo>
                  <a:pt x="1693230" y="1825392"/>
                </a:lnTo>
                <a:lnTo>
                  <a:pt x="1695451" y="1831741"/>
                </a:lnTo>
                <a:lnTo>
                  <a:pt x="1697356" y="1837772"/>
                </a:lnTo>
                <a:lnTo>
                  <a:pt x="1697990" y="1844438"/>
                </a:lnTo>
                <a:lnTo>
                  <a:pt x="1698625" y="1851422"/>
                </a:lnTo>
                <a:lnTo>
                  <a:pt x="1698625" y="2210448"/>
                </a:lnTo>
                <a:lnTo>
                  <a:pt x="1697990" y="2216796"/>
                </a:lnTo>
                <a:lnTo>
                  <a:pt x="1697356" y="2223780"/>
                </a:lnTo>
                <a:lnTo>
                  <a:pt x="1695451" y="2229811"/>
                </a:lnTo>
                <a:lnTo>
                  <a:pt x="1693230" y="2236160"/>
                </a:lnTo>
                <a:lnTo>
                  <a:pt x="1690373" y="2241874"/>
                </a:lnTo>
                <a:lnTo>
                  <a:pt x="1687199" y="2247588"/>
                </a:lnTo>
                <a:lnTo>
                  <a:pt x="1683391" y="2252667"/>
                </a:lnTo>
                <a:lnTo>
                  <a:pt x="1679265" y="2257429"/>
                </a:lnTo>
                <a:lnTo>
                  <a:pt x="1674504" y="2261238"/>
                </a:lnTo>
                <a:lnTo>
                  <a:pt x="1669426" y="2265365"/>
                </a:lnTo>
                <a:lnTo>
                  <a:pt x="1663713" y="2268539"/>
                </a:lnTo>
                <a:lnTo>
                  <a:pt x="1658000" y="2271396"/>
                </a:lnTo>
                <a:lnTo>
                  <a:pt x="1652287" y="2273618"/>
                </a:lnTo>
                <a:lnTo>
                  <a:pt x="1645622" y="2275205"/>
                </a:lnTo>
                <a:lnTo>
                  <a:pt x="1638957" y="2276158"/>
                </a:lnTo>
                <a:lnTo>
                  <a:pt x="1632292" y="2276475"/>
                </a:lnTo>
                <a:lnTo>
                  <a:pt x="1625310" y="2276158"/>
                </a:lnTo>
                <a:lnTo>
                  <a:pt x="1605315" y="2275205"/>
                </a:lnTo>
                <a:lnTo>
                  <a:pt x="1590715" y="2273936"/>
                </a:lnTo>
                <a:lnTo>
                  <a:pt x="1572625" y="2272348"/>
                </a:lnTo>
                <a:lnTo>
                  <a:pt x="1552312" y="2270126"/>
                </a:lnTo>
                <a:lnTo>
                  <a:pt x="1529461" y="2267269"/>
                </a:lnTo>
                <a:lnTo>
                  <a:pt x="1504070" y="2263460"/>
                </a:lnTo>
                <a:lnTo>
                  <a:pt x="1475823" y="2258699"/>
                </a:lnTo>
                <a:lnTo>
                  <a:pt x="1445672" y="2253619"/>
                </a:lnTo>
                <a:lnTo>
                  <a:pt x="1412982" y="2246953"/>
                </a:lnTo>
                <a:lnTo>
                  <a:pt x="1378705" y="2239335"/>
                </a:lnTo>
                <a:lnTo>
                  <a:pt x="1341888" y="2230764"/>
                </a:lnTo>
                <a:lnTo>
                  <a:pt x="1303803" y="2220923"/>
                </a:lnTo>
                <a:lnTo>
                  <a:pt x="1283808" y="2215527"/>
                </a:lnTo>
                <a:lnTo>
                  <a:pt x="1263812" y="2209495"/>
                </a:lnTo>
                <a:lnTo>
                  <a:pt x="1243500" y="2203464"/>
                </a:lnTo>
                <a:lnTo>
                  <a:pt x="1222236" y="2196798"/>
                </a:lnTo>
                <a:lnTo>
                  <a:pt x="1201288" y="2189814"/>
                </a:lnTo>
                <a:lnTo>
                  <a:pt x="1179706" y="2182513"/>
                </a:lnTo>
                <a:lnTo>
                  <a:pt x="1157807" y="2174577"/>
                </a:lnTo>
                <a:lnTo>
                  <a:pt x="1135590" y="2166641"/>
                </a:lnTo>
                <a:lnTo>
                  <a:pt x="1113056" y="2157752"/>
                </a:lnTo>
                <a:lnTo>
                  <a:pt x="1089888" y="2149181"/>
                </a:lnTo>
                <a:lnTo>
                  <a:pt x="1067036" y="2139658"/>
                </a:lnTo>
                <a:lnTo>
                  <a:pt x="1043867" y="2129500"/>
                </a:lnTo>
                <a:lnTo>
                  <a:pt x="1020381" y="2119342"/>
                </a:lnTo>
                <a:lnTo>
                  <a:pt x="996260" y="2108232"/>
                </a:lnTo>
                <a:lnTo>
                  <a:pt x="972774" y="2097121"/>
                </a:lnTo>
                <a:lnTo>
                  <a:pt x="948653" y="2085376"/>
                </a:lnTo>
                <a:lnTo>
                  <a:pt x="924214" y="2072996"/>
                </a:lnTo>
                <a:lnTo>
                  <a:pt x="899776" y="2059663"/>
                </a:lnTo>
                <a:lnTo>
                  <a:pt x="875338" y="2046331"/>
                </a:lnTo>
                <a:lnTo>
                  <a:pt x="850582" y="2032363"/>
                </a:lnTo>
                <a:lnTo>
                  <a:pt x="825826" y="2017761"/>
                </a:lnTo>
                <a:lnTo>
                  <a:pt x="801071" y="2002841"/>
                </a:lnTo>
                <a:lnTo>
                  <a:pt x="776315" y="1987287"/>
                </a:lnTo>
                <a:lnTo>
                  <a:pt x="751242" y="1971415"/>
                </a:lnTo>
                <a:lnTo>
                  <a:pt x="726169" y="1954590"/>
                </a:lnTo>
                <a:lnTo>
                  <a:pt x="701413" y="1937131"/>
                </a:lnTo>
                <a:lnTo>
                  <a:pt x="676022" y="1918720"/>
                </a:lnTo>
                <a:lnTo>
                  <a:pt x="650949" y="1900308"/>
                </a:lnTo>
                <a:lnTo>
                  <a:pt x="626193" y="1880944"/>
                </a:lnTo>
                <a:lnTo>
                  <a:pt x="601120" y="1860945"/>
                </a:lnTo>
                <a:lnTo>
                  <a:pt x="576365" y="1840312"/>
                </a:lnTo>
                <a:lnTo>
                  <a:pt x="551609" y="1819043"/>
                </a:lnTo>
                <a:lnTo>
                  <a:pt x="526853" y="1797140"/>
                </a:lnTo>
                <a:lnTo>
                  <a:pt x="502097" y="1774601"/>
                </a:lnTo>
                <a:lnTo>
                  <a:pt x="477976" y="1751111"/>
                </a:lnTo>
                <a:lnTo>
                  <a:pt x="454490" y="1728255"/>
                </a:lnTo>
                <a:lnTo>
                  <a:pt x="431956" y="1704447"/>
                </a:lnTo>
                <a:lnTo>
                  <a:pt x="410057" y="1680956"/>
                </a:lnTo>
                <a:lnTo>
                  <a:pt x="389110" y="1657148"/>
                </a:lnTo>
                <a:lnTo>
                  <a:pt x="368797" y="1633023"/>
                </a:lnTo>
                <a:lnTo>
                  <a:pt x="349120" y="1609215"/>
                </a:lnTo>
                <a:lnTo>
                  <a:pt x="330077" y="1585089"/>
                </a:lnTo>
                <a:lnTo>
                  <a:pt x="311668" y="1560964"/>
                </a:lnTo>
                <a:lnTo>
                  <a:pt x="294212" y="1536521"/>
                </a:lnTo>
                <a:lnTo>
                  <a:pt x="277709" y="1512078"/>
                </a:lnTo>
                <a:lnTo>
                  <a:pt x="261205" y="1488270"/>
                </a:lnTo>
                <a:lnTo>
                  <a:pt x="245336" y="1463827"/>
                </a:lnTo>
                <a:lnTo>
                  <a:pt x="230419" y="1439384"/>
                </a:lnTo>
                <a:lnTo>
                  <a:pt x="216454" y="1415259"/>
                </a:lnTo>
                <a:lnTo>
                  <a:pt x="202489" y="1390816"/>
                </a:lnTo>
                <a:lnTo>
                  <a:pt x="189477" y="1366690"/>
                </a:lnTo>
                <a:lnTo>
                  <a:pt x="177099" y="1342882"/>
                </a:lnTo>
                <a:lnTo>
                  <a:pt x="165038" y="1318757"/>
                </a:lnTo>
                <a:lnTo>
                  <a:pt x="153295" y="1294949"/>
                </a:lnTo>
                <a:lnTo>
                  <a:pt x="142504" y="1271458"/>
                </a:lnTo>
                <a:lnTo>
                  <a:pt x="132031" y="1247650"/>
                </a:lnTo>
                <a:lnTo>
                  <a:pt x="122192" y="1224159"/>
                </a:lnTo>
                <a:lnTo>
                  <a:pt x="112988" y="1201304"/>
                </a:lnTo>
                <a:lnTo>
                  <a:pt x="104101" y="1178448"/>
                </a:lnTo>
                <a:lnTo>
                  <a:pt x="95849" y="1155910"/>
                </a:lnTo>
                <a:lnTo>
                  <a:pt x="87597" y="1133371"/>
                </a:lnTo>
                <a:lnTo>
                  <a:pt x="80297" y="1110833"/>
                </a:lnTo>
                <a:lnTo>
                  <a:pt x="73315" y="1089247"/>
                </a:lnTo>
                <a:lnTo>
                  <a:pt x="66650" y="1067661"/>
                </a:lnTo>
                <a:lnTo>
                  <a:pt x="60302" y="1046075"/>
                </a:lnTo>
                <a:lnTo>
                  <a:pt x="54590" y="1025441"/>
                </a:lnTo>
                <a:lnTo>
                  <a:pt x="49194" y="1004808"/>
                </a:lnTo>
                <a:lnTo>
                  <a:pt x="44116" y="984492"/>
                </a:lnTo>
                <a:lnTo>
                  <a:pt x="39355" y="964810"/>
                </a:lnTo>
                <a:lnTo>
                  <a:pt x="34912" y="945446"/>
                </a:lnTo>
                <a:lnTo>
                  <a:pt x="30786" y="926717"/>
                </a:lnTo>
                <a:lnTo>
                  <a:pt x="27295" y="907988"/>
                </a:lnTo>
                <a:lnTo>
                  <a:pt x="20630" y="872435"/>
                </a:lnTo>
                <a:lnTo>
                  <a:pt x="15234" y="838786"/>
                </a:lnTo>
                <a:lnTo>
                  <a:pt x="10791" y="807359"/>
                </a:lnTo>
                <a:lnTo>
                  <a:pt x="7617" y="778472"/>
                </a:lnTo>
                <a:lnTo>
                  <a:pt x="5078" y="751807"/>
                </a:lnTo>
                <a:lnTo>
                  <a:pt x="2856" y="727682"/>
                </a:lnTo>
                <a:lnTo>
                  <a:pt x="1904" y="706413"/>
                </a:lnTo>
                <a:lnTo>
                  <a:pt x="635" y="688002"/>
                </a:lnTo>
                <a:lnTo>
                  <a:pt x="317" y="672765"/>
                </a:lnTo>
                <a:lnTo>
                  <a:pt x="0" y="651496"/>
                </a:lnTo>
                <a:lnTo>
                  <a:pt x="317" y="644195"/>
                </a:lnTo>
                <a:lnTo>
                  <a:pt x="635" y="637211"/>
                </a:lnTo>
                <a:lnTo>
                  <a:pt x="1270" y="630862"/>
                </a:lnTo>
                <a:lnTo>
                  <a:pt x="3174" y="624514"/>
                </a:lnTo>
                <a:lnTo>
                  <a:pt x="5395" y="618482"/>
                </a:lnTo>
                <a:lnTo>
                  <a:pt x="8252" y="612451"/>
                </a:lnTo>
                <a:lnTo>
                  <a:pt x="11743" y="607054"/>
                </a:lnTo>
                <a:lnTo>
                  <a:pt x="15234" y="601975"/>
                </a:lnTo>
                <a:lnTo>
                  <a:pt x="19678" y="597214"/>
                </a:lnTo>
                <a:lnTo>
                  <a:pt x="24438" y="592770"/>
                </a:lnTo>
                <a:lnTo>
                  <a:pt x="29516" y="589278"/>
                </a:lnTo>
                <a:lnTo>
                  <a:pt x="34912" y="585786"/>
                </a:lnTo>
                <a:lnTo>
                  <a:pt x="40625" y="582929"/>
                </a:lnTo>
                <a:lnTo>
                  <a:pt x="46972" y="580707"/>
                </a:lnTo>
                <a:lnTo>
                  <a:pt x="53003" y="579437"/>
                </a:lnTo>
                <a:lnTo>
                  <a:pt x="59668" y="578167"/>
                </a:lnTo>
                <a:lnTo>
                  <a:pt x="66650" y="577850"/>
                </a:lnTo>
                <a:close/>
                <a:moveTo>
                  <a:pt x="1238886" y="249237"/>
                </a:moveTo>
                <a:lnTo>
                  <a:pt x="1243966" y="249237"/>
                </a:lnTo>
                <a:lnTo>
                  <a:pt x="1249363" y="249237"/>
                </a:lnTo>
                <a:lnTo>
                  <a:pt x="1254443" y="249872"/>
                </a:lnTo>
                <a:lnTo>
                  <a:pt x="1259523" y="250189"/>
                </a:lnTo>
                <a:lnTo>
                  <a:pt x="1264603" y="251459"/>
                </a:lnTo>
                <a:lnTo>
                  <a:pt x="1269683" y="252412"/>
                </a:lnTo>
                <a:lnTo>
                  <a:pt x="1274446" y="253999"/>
                </a:lnTo>
                <a:lnTo>
                  <a:pt x="1279208" y="255587"/>
                </a:lnTo>
                <a:lnTo>
                  <a:pt x="1283971" y="257174"/>
                </a:lnTo>
                <a:lnTo>
                  <a:pt x="1288416" y="259397"/>
                </a:lnTo>
                <a:lnTo>
                  <a:pt x="1292543" y="261619"/>
                </a:lnTo>
                <a:lnTo>
                  <a:pt x="1296988" y="264159"/>
                </a:lnTo>
                <a:lnTo>
                  <a:pt x="1301116" y="266699"/>
                </a:lnTo>
                <a:lnTo>
                  <a:pt x="1304926" y="269557"/>
                </a:lnTo>
                <a:lnTo>
                  <a:pt x="1309053" y="272414"/>
                </a:lnTo>
                <a:lnTo>
                  <a:pt x="1312863" y="275907"/>
                </a:lnTo>
                <a:lnTo>
                  <a:pt x="1316356" y="279082"/>
                </a:lnTo>
                <a:lnTo>
                  <a:pt x="1319531" y="282892"/>
                </a:lnTo>
                <a:lnTo>
                  <a:pt x="1323023" y="286384"/>
                </a:lnTo>
                <a:lnTo>
                  <a:pt x="1325881" y="290512"/>
                </a:lnTo>
                <a:lnTo>
                  <a:pt x="1328738" y="294322"/>
                </a:lnTo>
                <a:lnTo>
                  <a:pt x="1331596" y="298449"/>
                </a:lnTo>
                <a:lnTo>
                  <a:pt x="1333818" y="302895"/>
                </a:lnTo>
                <a:lnTo>
                  <a:pt x="1336358" y="307340"/>
                </a:lnTo>
                <a:lnTo>
                  <a:pt x="1338263" y="311785"/>
                </a:lnTo>
                <a:lnTo>
                  <a:pt x="1340168" y="316547"/>
                </a:lnTo>
                <a:lnTo>
                  <a:pt x="1341756" y="321310"/>
                </a:lnTo>
                <a:lnTo>
                  <a:pt x="1343026" y="326072"/>
                </a:lnTo>
                <a:lnTo>
                  <a:pt x="1344296" y="331152"/>
                </a:lnTo>
                <a:lnTo>
                  <a:pt x="1345248" y="336232"/>
                </a:lnTo>
                <a:lnTo>
                  <a:pt x="1345884" y="341312"/>
                </a:lnTo>
                <a:lnTo>
                  <a:pt x="1346201" y="346392"/>
                </a:lnTo>
                <a:lnTo>
                  <a:pt x="1346201" y="351790"/>
                </a:lnTo>
                <a:lnTo>
                  <a:pt x="1346201" y="357187"/>
                </a:lnTo>
                <a:lnTo>
                  <a:pt x="1345884" y="362267"/>
                </a:lnTo>
                <a:lnTo>
                  <a:pt x="1345248" y="367347"/>
                </a:lnTo>
                <a:lnTo>
                  <a:pt x="1344296" y="372427"/>
                </a:lnTo>
                <a:lnTo>
                  <a:pt x="1343026" y="377507"/>
                </a:lnTo>
                <a:lnTo>
                  <a:pt x="1341756" y="382270"/>
                </a:lnTo>
                <a:lnTo>
                  <a:pt x="1340168" y="387032"/>
                </a:lnTo>
                <a:lnTo>
                  <a:pt x="1338263" y="391795"/>
                </a:lnTo>
                <a:lnTo>
                  <a:pt x="1336358" y="396240"/>
                </a:lnTo>
                <a:lnTo>
                  <a:pt x="1333818" y="400367"/>
                </a:lnTo>
                <a:lnTo>
                  <a:pt x="1331596" y="404812"/>
                </a:lnTo>
                <a:lnTo>
                  <a:pt x="1328738" y="408940"/>
                </a:lnTo>
                <a:lnTo>
                  <a:pt x="1325881" y="412750"/>
                </a:lnTo>
                <a:lnTo>
                  <a:pt x="1323023" y="416877"/>
                </a:lnTo>
                <a:lnTo>
                  <a:pt x="1319531" y="420370"/>
                </a:lnTo>
                <a:lnTo>
                  <a:pt x="1316356" y="424180"/>
                </a:lnTo>
                <a:lnTo>
                  <a:pt x="1312863" y="427355"/>
                </a:lnTo>
                <a:lnTo>
                  <a:pt x="1309053" y="430847"/>
                </a:lnTo>
                <a:lnTo>
                  <a:pt x="1304926" y="434022"/>
                </a:lnTo>
                <a:lnTo>
                  <a:pt x="1301116" y="436562"/>
                </a:lnTo>
                <a:lnTo>
                  <a:pt x="1296988" y="439420"/>
                </a:lnTo>
                <a:lnTo>
                  <a:pt x="1292543" y="441642"/>
                </a:lnTo>
                <a:lnTo>
                  <a:pt x="1288416" y="444182"/>
                </a:lnTo>
                <a:lnTo>
                  <a:pt x="1283971" y="446087"/>
                </a:lnTo>
                <a:lnTo>
                  <a:pt x="1279208" y="447992"/>
                </a:lnTo>
                <a:lnTo>
                  <a:pt x="1274446" y="449580"/>
                </a:lnTo>
                <a:lnTo>
                  <a:pt x="1269683" y="450850"/>
                </a:lnTo>
                <a:lnTo>
                  <a:pt x="1264603" y="452120"/>
                </a:lnTo>
                <a:lnTo>
                  <a:pt x="1259523" y="453072"/>
                </a:lnTo>
                <a:lnTo>
                  <a:pt x="1254443" y="453707"/>
                </a:lnTo>
                <a:lnTo>
                  <a:pt x="1249363" y="454025"/>
                </a:lnTo>
                <a:lnTo>
                  <a:pt x="1243966" y="454025"/>
                </a:lnTo>
                <a:lnTo>
                  <a:pt x="1238886" y="454025"/>
                </a:lnTo>
                <a:lnTo>
                  <a:pt x="1233488" y="453707"/>
                </a:lnTo>
                <a:lnTo>
                  <a:pt x="1228091" y="453072"/>
                </a:lnTo>
                <a:lnTo>
                  <a:pt x="1223328" y="452120"/>
                </a:lnTo>
                <a:lnTo>
                  <a:pt x="1218248" y="450850"/>
                </a:lnTo>
                <a:lnTo>
                  <a:pt x="1213486" y="449580"/>
                </a:lnTo>
                <a:lnTo>
                  <a:pt x="1208723" y="447992"/>
                </a:lnTo>
                <a:lnTo>
                  <a:pt x="1203961" y="446087"/>
                </a:lnTo>
                <a:lnTo>
                  <a:pt x="1199516" y="444182"/>
                </a:lnTo>
                <a:lnTo>
                  <a:pt x="1195071" y="441642"/>
                </a:lnTo>
                <a:lnTo>
                  <a:pt x="1190626" y="439420"/>
                </a:lnTo>
                <a:lnTo>
                  <a:pt x="1186498" y="436562"/>
                </a:lnTo>
                <a:lnTo>
                  <a:pt x="1182688" y="434022"/>
                </a:lnTo>
                <a:lnTo>
                  <a:pt x="1178561" y="430847"/>
                </a:lnTo>
                <a:lnTo>
                  <a:pt x="1175068" y="427355"/>
                </a:lnTo>
                <a:lnTo>
                  <a:pt x="1171258" y="424180"/>
                </a:lnTo>
                <a:lnTo>
                  <a:pt x="1168083" y="420370"/>
                </a:lnTo>
                <a:lnTo>
                  <a:pt x="1164591" y="416877"/>
                </a:lnTo>
                <a:lnTo>
                  <a:pt x="1161733" y="412750"/>
                </a:lnTo>
                <a:lnTo>
                  <a:pt x="1158876" y="408940"/>
                </a:lnTo>
                <a:lnTo>
                  <a:pt x="1156336" y="404812"/>
                </a:lnTo>
                <a:lnTo>
                  <a:pt x="1153796" y="400367"/>
                </a:lnTo>
                <a:lnTo>
                  <a:pt x="1151573" y="396240"/>
                </a:lnTo>
                <a:lnTo>
                  <a:pt x="1149351" y="391795"/>
                </a:lnTo>
                <a:lnTo>
                  <a:pt x="1147763" y="387032"/>
                </a:lnTo>
                <a:lnTo>
                  <a:pt x="1146176" y="382270"/>
                </a:lnTo>
                <a:lnTo>
                  <a:pt x="1144588" y="377507"/>
                </a:lnTo>
                <a:lnTo>
                  <a:pt x="1143636" y="372427"/>
                </a:lnTo>
                <a:lnTo>
                  <a:pt x="1142366" y="367347"/>
                </a:lnTo>
                <a:lnTo>
                  <a:pt x="1141731" y="362267"/>
                </a:lnTo>
                <a:lnTo>
                  <a:pt x="1141413" y="357187"/>
                </a:lnTo>
                <a:lnTo>
                  <a:pt x="1141413" y="351790"/>
                </a:lnTo>
                <a:lnTo>
                  <a:pt x="1141413" y="346392"/>
                </a:lnTo>
                <a:lnTo>
                  <a:pt x="1141731" y="341312"/>
                </a:lnTo>
                <a:lnTo>
                  <a:pt x="1142366" y="336232"/>
                </a:lnTo>
                <a:lnTo>
                  <a:pt x="1143636" y="331152"/>
                </a:lnTo>
                <a:lnTo>
                  <a:pt x="1144588" y="326072"/>
                </a:lnTo>
                <a:lnTo>
                  <a:pt x="1146176" y="321310"/>
                </a:lnTo>
                <a:lnTo>
                  <a:pt x="1147763" y="316547"/>
                </a:lnTo>
                <a:lnTo>
                  <a:pt x="1149351" y="311785"/>
                </a:lnTo>
                <a:lnTo>
                  <a:pt x="1151573" y="307340"/>
                </a:lnTo>
                <a:lnTo>
                  <a:pt x="1153796" y="302895"/>
                </a:lnTo>
                <a:lnTo>
                  <a:pt x="1156336" y="298449"/>
                </a:lnTo>
                <a:lnTo>
                  <a:pt x="1158876" y="294322"/>
                </a:lnTo>
                <a:lnTo>
                  <a:pt x="1161733" y="290512"/>
                </a:lnTo>
                <a:lnTo>
                  <a:pt x="1164591" y="286384"/>
                </a:lnTo>
                <a:lnTo>
                  <a:pt x="1168083" y="282892"/>
                </a:lnTo>
                <a:lnTo>
                  <a:pt x="1171258" y="279082"/>
                </a:lnTo>
                <a:lnTo>
                  <a:pt x="1175068" y="275907"/>
                </a:lnTo>
                <a:lnTo>
                  <a:pt x="1178561" y="272414"/>
                </a:lnTo>
                <a:lnTo>
                  <a:pt x="1182688" y="269557"/>
                </a:lnTo>
                <a:lnTo>
                  <a:pt x="1186498" y="266699"/>
                </a:lnTo>
                <a:lnTo>
                  <a:pt x="1190626" y="264159"/>
                </a:lnTo>
                <a:lnTo>
                  <a:pt x="1195071" y="261619"/>
                </a:lnTo>
                <a:lnTo>
                  <a:pt x="1199516" y="259397"/>
                </a:lnTo>
                <a:lnTo>
                  <a:pt x="1203961" y="257174"/>
                </a:lnTo>
                <a:lnTo>
                  <a:pt x="1208723" y="255587"/>
                </a:lnTo>
                <a:lnTo>
                  <a:pt x="1213486" y="253999"/>
                </a:lnTo>
                <a:lnTo>
                  <a:pt x="1218248" y="252412"/>
                </a:lnTo>
                <a:lnTo>
                  <a:pt x="1223328" y="251459"/>
                </a:lnTo>
                <a:lnTo>
                  <a:pt x="1228091" y="250189"/>
                </a:lnTo>
                <a:lnTo>
                  <a:pt x="1233488" y="249872"/>
                </a:lnTo>
                <a:lnTo>
                  <a:pt x="1238886" y="249237"/>
                </a:lnTo>
                <a:close/>
                <a:moveTo>
                  <a:pt x="1220284" y="0"/>
                </a:moveTo>
                <a:lnTo>
                  <a:pt x="1245688" y="317"/>
                </a:lnTo>
                <a:lnTo>
                  <a:pt x="1271093" y="1270"/>
                </a:lnTo>
                <a:lnTo>
                  <a:pt x="1296180" y="2858"/>
                </a:lnTo>
                <a:lnTo>
                  <a:pt x="1321902" y="5082"/>
                </a:lnTo>
                <a:lnTo>
                  <a:pt x="1346989" y="7623"/>
                </a:lnTo>
                <a:lnTo>
                  <a:pt x="1372076" y="10799"/>
                </a:lnTo>
                <a:lnTo>
                  <a:pt x="1397163" y="14928"/>
                </a:lnTo>
                <a:lnTo>
                  <a:pt x="1422250" y="19374"/>
                </a:lnTo>
                <a:lnTo>
                  <a:pt x="1447019" y="24774"/>
                </a:lnTo>
                <a:lnTo>
                  <a:pt x="1471788" y="30173"/>
                </a:lnTo>
                <a:lnTo>
                  <a:pt x="1496875" y="36843"/>
                </a:lnTo>
                <a:lnTo>
                  <a:pt x="1521010" y="43830"/>
                </a:lnTo>
                <a:lnTo>
                  <a:pt x="1545461" y="51135"/>
                </a:lnTo>
                <a:lnTo>
                  <a:pt x="1569913" y="59393"/>
                </a:lnTo>
                <a:lnTo>
                  <a:pt x="1594047" y="68286"/>
                </a:lnTo>
                <a:lnTo>
                  <a:pt x="1618182" y="77180"/>
                </a:lnTo>
                <a:lnTo>
                  <a:pt x="1641681" y="87343"/>
                </a:lnTo>
                <a:lnTo>
                  <a:pt x="1665497" y="98142"/>
                </a:lnTo>
                <a:lnTo>
                  <a:pt x="1688997" y="108941"/>
                </a:lnTo>
                <a:lnTo>
                  <a:pt x="1711861" y="121010"/>
                </a:lnTo>
                <a:lnTo>
                  <a:pt x="1734725" y="133397"/>
                </a:lnTo>
                <a:lnTo>
                  <a:pt x="1757271" y="146101"/>
                </a:lnTo>
                <a:lnTo>
                  <a:pt x="1779500" y="159759"/>
                </a:lnTo>
                <a:lnTo>
                  <a:pt x="1801729" y="173734"/>
                </a:lnTo>
                <a:lnTo>
                  <a:pt x="1823640" y="188661"/>
                </a:lnTo>
                <a:lnTo>
                  <a:pt x="1845234" y="204224"/>
                </a:lnTo>
                <a:lnTo>
                  <a:pt x="1866510" y="220105"/>
                </a:lnTo>
                <a:lnTo>
                  <a:pt x="1887152" y="236938"/>
                </a:lnTo>
                <a:lnTo>
                  <a:pt x="1907793" y="254089"/>
                </a:lnTo>
                <a:lnTo>
                  <a:pt x="1928116" y="271876"/>
                </a:lnTo>
                <a:lnTo>
                  <a:pt x="1948122" y="290297"/>
                </a:lnTo>
                <a:lnTo>
                  <a:pt x="1967493" y="309036"/>
                </a:lnTo>
                <a:lnTo>
                  <a:pt x="1986229" y="328728"/>
                </a:lnTo>
                <a:lnTo>
                  <a:pt x="2004965" y="348420"/>
                </a:lnTo>
                <a:lnTo>
                  <a:pt x="2022748" y="368747"/>
                </a:lnTo>
                <a:lnTo>
                  <a:pt x="2039896" y="389392"/>
                </a:lnTo>
                <a:lnTo>
                  <a:pt x="2056409" y="410037"/>
                </a:lnTo>
                <a:lnTo>
                  <a:pt x="2072286" y="431634"/>
                </a:lnTo>
                <a:lnTo>
                  <a:pt x="2088164" y="453232"/>
                </a:lnTo>
                <a:lnTo>
                  <a:pt x="2102454" y="475147"/>
                </a:lnTo>
                <a:lnTo>
                  <a:pt x="2116744" y="496745"/>
                </a:lnTo>
                <a:lnTo>
                  <a:pt x="2130399" y="518978"/>
                </a:lnTo>
                <a:lnTo>
                  <a:pt x="2143419" y="542163"/>
                </a:lnTo>
                <a:lnTo>
                  <a:pt x="2155804" y="564714"/>
                </a:lnTo>
                <a:lnTo>
                  <a:pt x="2167553" y="587899"/>
                </a:lnTo>
                <a:lnTo>
                  <a:pt x="2178668" y="611403"/>
                </a:lnTo>
                <a:lnTo>
                  <a:pt x="2189465" y="634588"/>
                </a:lnTo>
                <a:lnTo>
                  <a:pt x="2199309" y="658727"/>
                </a:lnTo>
                <a:lnTo>
                  <a:pt x="2208518" y="682548"/>
                </a:lnTo>
                <a:lnTo>
                  <a:pt x="2217410" y="706369"/>
                </a:lnTo>
                <a:lnTo>
                  <a:pt x="2225348" y="730825"/>
                </a:lnTo>
                <a:lnTo>
                  <a:pt x="2232970" y="755281"/>
                </a:lnTo>
                <a:lnTo>
                  <a:pt x="2239956" y="780055"/>
                </a:lnTo>
                <a:lnTo>
                  <a:pt x="2246307" y="804511"/>
                </a:lnTo>
                <a:lnTo>
                  <a:pt x="2252023" y="829284"/>
                </a:lnTo>
                <a:lnTo>
                  <a:pt x="2257104" y="854376"/>
                </a:lnTo>
                <a:lnTo>
                  <a:pt x="2261550" y="879785"/>
                </a:lnTo>
                <a:lnTo>
                  <a:pt x="2265678" y="904558"/>
                </a:lnTo>
                <a:lnTo>
                  <a:pt x="2268854" y="929967"/>
                </a:lnTo>
                <a:lnTo>
                  <a:pt x="2271712" y="955059"/>
                </a:lnTo>
                <a:lnTo>
                  <a:pt x="2273617" y="980150"/>
                </a:lnTo>
                <a:lnTo>
                  <a:pt x="2275522" y="1005877"/>
                </a:lnTo>
                <a:lnTo>
                  <a:pt x="2276158" y="1030968"/>
                </a:lnTo>
                <a:lnTo>
                  <a:pt x="2276475" y="1056377"/>
                </a:lnTo>
                <a:lnTo>
                  <a:pt x="2276158" y="1081786"/>
                </a:lnTo>
                <a:lnTo>
                  <a:pt x="2275522" y="1107195"/>
                </a:lnTo>
                <a:lnTo>
                  <a:pt x="2273617" y="1132286"/>
                </a:lnTo>
                <a:lnTo>
                  <a:pt x="2271712" y="1157695"/>
                </a:lnTo>
                <a:lnTo>
                  <a:pt x="2268854" y="1183104"/>
                </a:lnTo>
                <a:lnTo>
                  <a:pt x="2265678" y="1208196"/>
                </a:lnTo>
                <a:lnTo>
                  <a:pt x="2261550" y="1233287"/>
                </a:lnTo>
                <a:lnTo>
                  <a:pt x="2257104" y="1258378"/>
                </a:lnTo>
                <a:lnTo>
                  <a:pt x="2252023" y="1283152"/>
                </a:lnTo>
                <a:lnTo>
                  <a:pt x="2246307" y="1307926"/>
                </a:lnTo>
                <a:lnTo>
                  <a:pt x="2239956" y="1332699"/>
                </a:lnTo>
                <a:lnTo>
                  <a:pt x="2232970" y="1357156"/>
                </a:lnTo>
                <a:lnTo>
                  <a:pt x="2225348" y="1381612"/>
                </a:lnTo>
                <a:lnTo>
                  <a:pt x="2217410" y="1406068"/>
                </a:lnTo>
                <a:lnTo>
                  <a:pt x="2208518" y="1430206"/>
                </a:lnTo>
                <a:lnTo>
                  <a:pt x="2199309" y="1454345"/>
                </a:lnTo>
                <a:lnTo>
                  <a:pt x="2189465" y="1477848"/>
                </a:lnTo>
                <a:lnTo>
                  <a:pt x="2178668" y="1501669"/>
                </a:lnTo>
                <a:lnTo>
                  <a:pt x="2167553" y="1524855"/>
                </a:lnTo>
                <a:lnTo>
                  <a:pt x="2155804" y="1548040"/>
                </a:lnTo>
                <a:lnTo>
                  <a:pt x="2143419" y="1570908"/>
                </a:lnTo>
                <a:lnTo>
                  <a:pt x="2130399" y="1593459"/>
                </a:lnTo>
                <a:lnTo>
                  <a:pt x="2116744" y="1615692"/>
                </a:lnTo>
                <a:lnTo>
                  <a:pt x="2102454" y="1637924"/>
                </a:lnTo>
                <a:lnTo>
                  <a:pt x="2088164" y="1659840"/>
                </a:lnTo>
                <a:lnTo>
                  <a:pt x="2072286" y="1681437"/>
                </a:lnTo>
                <a:lnTo>
                  <a:pt x="2056409" y="1702400"/>
                </a:lnTo>
                <a:lnTo>
                  <a:pt x="2039896" y="1723362"/>
                </a:lnTo>
                <a:lnTo>
                  <a:pt x="2022748" y="1744007"/>
                </a:lnTo>
                <a:lnTo>
                  <a:pt x="2004965" y="1764016"/>
                </a:lnTo>
                <a:lnTo>
                  <a:pt x="1986229" y="1784026"/>
                </a:lnTo>
                <a:lnTo>
                  <a:pt x="1967493" y="1803400"/>
                </a:lnTo>
                <a:lnTo>
                  <a:pt x="1852538" y="1688742"/>
                </a:lnTo>
                <a:lnTo>
                  <a:pt x="1868416" y="1672226"/>
                </a:lnTo>
                <a:lnTo>
                  <a:pt x="1884294" y="1655393"/>
                </a:lnTo>
                <a:lnTo>
                  <a:pt x="1899219" y="1638242"/>
                </a:lnTo>
                <a:lnTo>
                  <a:pt x="1913826" y="1620773"/>
                </a:lnTo>
                <a:lnTo>
                  <a:pt x="1928116" y="1603305"/>
                </a:lnTo>
                <a:lnTo>
                  <a:pt x="1941454" y="1585201"/>
                </a:lnTo>
                <a:lnTo>
                  <a:pt x="1954473" y="1566779"/>
                </a:lnTo>
                <a:lnTo>
                  <a:pt x="1966858" y="1548675"/>
                </a:lnTo>
                <a:lnTo>
                  <a:pt x="1978925" y="1529619"/>
                </a:lnTo>
                <a:lnTo>
                  <a:pt x="1990357" y="1510880"/>
                </a:lnTo>
                <a:lnTo>
                  <a:pt x="2001154" y="1491823"/>
                </a:lnTo>
                <a:lnTo>
                  <a:pt x="2011951" y="1472449"/>
                </a:lnTo>
                <a:lnTo>
                  <a:pt x="2022113" y="1452757"/>
                </a:lnTo>
                <a:lnTo>
                  <a:pt x="2031004" y="1433065"/>
                </a:lnTo>
                <a:lnTo>
                  <a:pt x="2040213" y="1413055"/>
                </a:lnTo>
                <a:lnTo>
                  <a:pt x="2048787" y="1393046"/>
                </a:lnTo>
                <a:lnTo>
                  <a:pt x="2056726" y="1373036"/>
                </a:lnTo>
                <a:lnTo>
                  <a:pt x="2064030" y="1352391"/>
                </a:lnTo>
                <a:lnTo>
                  <a:pt x="2071016" y="1331747"/>
                </a:lnTo>
                <a:lnTo>
                  <a:pt x="2077050" y="1311102"/>
                </a:lnTo>
                <a:lnTo>
                  <a:pt x="2083401" y="1290139"/>
                </a:lnTo>
                <a:lnTo>
                  <a:pt x="2088482" y="1269495"/>
                </a:lnTo>
                <a:lnTo>
                  <a:pt x="2093563" y="1248215"/>
                </a:lnTo>
                <a:lnTo>
                  <a:pt x="2097374" y="1227252"/>
                </a:lnTo>
                <a:lnTo>
                  <a:pt x="2101502" y="1205972"/>
                </a:lnTo>
                <a:lnTo>
                  <a:pt x="2104677" y="1184692"/>
                </a:lnTo>
                <a:lnTo>
                  <a:pt x="2107853" y="1163730"/>
                </a:lnTo>
                <a:lnTo>
                  <a:pt x="2109758" y="1142132"/>
                </a:lnTo>
                <a:lnTo>
                  <a:pt x="2111664" y="1120535"/>
                </a:lnTo>
                <a:lnTo>
                  <a:pt x="2113251" y="1099572"/>
                </a:lnTo>
                <a:lnTo>
                  <a:pt x="2113886" y="1077975"/>
                </a:lnTo>
                <a:lnTo>
                  <a:pt x="2113886" y="1056377"/>
                </a:lnTo>
                <a:lnTo>
                  <a:pt x="2113886" y="1035097"/>
                </a:lnTo>
                <a:lnTo>
                  <a:pt x="2113251" y="1013500"/>
                </a:lnTo>
                <a:lnTo>
                  <a:pt x="2111664" y="991902"/>
                </a:lnTo>
                <a:lnTo>
                  <a:pt x="2109758" y="970939"/>
                </a:lnTo>
                <a:lnTo>
                  <a:pt x="2107853" y="949342"/>
                </a:lnTo>
                <a:lnTo>
                  <a:pt x="2104677" y="927744"/>
                </a:lnTo>
                <a:lnTo>
                  <a:pt x="2101502" y="906782"/>
                </a:lnTo>
                <a:lnTo>
                  <a:pt x="2097374" y="885502"/>
                </a:lnTo>
                <a:lnTo>
                  <a:pt x="2093563" y="864222"/>
                </a:lnTo>
                <a:lnTo>
                  <a:pt x="2088482" y="843577"/>
                </a:lnTo>
                <a:lnTo>
                  <a:pt x="2083401" y="822297"/>
                </a:lnTo>
                <a:lnTo>
                  <a:pt x="2077050" y="801652"/>
                </a:lnTo>
                <a:lnTo>
                  <a:pt x="2071016" y="781007"/>
                </a:lnTo>
                <a:lnTo>
                  <a:pt x="2064030" y="760363"/>
                </a:lnTo>
                <a:lnTo>
                  <a:pt x="2056726" y="740035"/>
                </a:lnTo>
                <a:lnTo>
                  <a:pt x="2048787" y="719708"/>
                </a:lnTo>
                <a:lnTo>
                  <a:pt x="2040213" y="699699"/>
                </a:lnTo>
                <a:lnTo>
                  <a:pt x="2031004" y="680007"/>
                </a:lnTo>
                <a:lnTo>
                  <a:pt x="2022113" y="659680"/>
                </a:lnTo>
                <a:lnTo>
                  <a:pt x="2011951" y="640623"/>
                </a:lnTo>
                <a:lnTo>
                  <a:pt x="2001154" y="621249"/>
                </a:lnTo>
                <a:lnTo>
                  <a:pt x="1990357" y="601874"/>
                </a:lnTo>
                <a:lnTo>
                  <a:pt x="1978925" y="582818"/>
                </a:lnTo>
                <a:lnTo>
                  <a:pt x="1966858" y="564396"/>
                </a:lnTo>
                <a:lnTo>
                  <a:pt x="1954473" y="545657"/>
                </a:lnTo>
                <a:lnTo>
                  <a:pt x="1941454" y="527553"/>
                </a:lnTo>
                <a:lnTo>
                  <a:pt x="1928116" y="509767"/>
                </a:lnTo>
                <a:lnTo>
                  <a:pt x="1913826" y="491663"/>
                </a:lnTo>
                <a:lnTo>
                  <a:pt x="1899219" y="474512"/>
                </a:lnTo>
                <a:lnTo>
                  <a:pt x="1884294" y="457361"/>
                </a:lnTo>
                <a:lnTo>
                  <a:pt x="1868416" y="440845"/>
                </a:lnTo>
                <a:lnTo>
                  <a:pt x="1852538" y="424012"/>
                </a:lnTo>
                <a:lnTo>
                  <a:pt x="1836025" y="407813"/>
                </a:lnTo>
                <a:lnTo>
                  <a:pt x="1819194" y="392568"/>
                </a:lnTo>
                <a:lnTo>
                  <a:pt x="1802364" y="377323"/>
                </a:lnTo>
                <a:lnTo>
                  <a:pt x="1784581" y="362713"/>
                </a:lnTo>
                <a:lnTo>
                  <a:pt x="1767115" y="348738"/>
                </a:lnTo>
                <a:lnTo>
                  <a:pt x="1749015" y="335398"/>
                </a:lnTo>
                <a:lnTo>
                  <a:pt x="1730914" y="322376"/>
                </a:lnTo>
                <a:lnTo>
                  <a:pt x="1712496" y="309989"/>
                </a:lnTo>
                <a:lnTo>
                  <a:pt x="1693442" y="297920"/>
                </a:lnTo>
                <a:lnTo>
                  <a:pt x="1674706" y="286168"/>
                </a:lnTo>
                <a:lnTo>
                  <a:pt x="1655653" y="275369"/>
                </a:lnTo>
                <a:lnTo>
                  <a:pt x="1636282" y="264571"/>
                </a:lnTo>
                <a:lnTo>
                  <a:pt x="1616594" y="254725"/>
                </a:lnTo>
                <a:lnTo>
                  <a:pt x="1596905" y="245196"/>
                </a:lnTo>
                <a:lnTo>
                  <a:pt x="1576899" y="236303"/>
                </a:lnTo>
                <a:lnTo>
                  <a:pt x="1556893" y="227728"/>
                </a:lnTo>
                <a:lnTo>
                  <a:pt x="1536887" y="220105"/>
                </a:lnTo>
                <a:lnTo>
                  <a:pt x="1516564" y="212482"/>
                </a:lnTo>
                <a:lnTo>
                  <a:pt x="1495605" y="205495"/>
                </a:lnTo>
                <a:lnTo>
                  <a:pt x="1474964" y="199460"/>
                </a:lnTo>
                <a:lnTo>
                  <a:pt x="1454005" y="193425"/>
                </a:lnTo>
                <a:lnTo>
                  <a:pt x="1433364" y="188026"/>
                </a:lnTo>
                <a:lnTo>
                  <a:pt x="1412088" y="183262"/>
                </a:lnTo>
                <a:lnTo>
                  <a:pt x="1391129" y="178815"/>
                </a:lnTo>
                <a:lnTo>
                  <a:pt x="1369853" y="175004"/>
                </a:lnTo>
                <a:lnTo>
                  <a:pt x="1348577" y="171828"/>
                </a:lnTo>
                <a:lnTo>
                  <a:pt x="1327618" y="168969"/>
                </a:lnTo>
                <a:lnTo>
                  <a:pt x="1306024" y="166428"/>
                </a:lnTo>
                <a:lnTo>
                  <a:pt x="1284430" y="164840"/>
                </a:lnTo>
                <a:lnTo>
                  <a:pt x="1263154" y="163570"/>
                </a:lnTo>
                <a:lnTo>
                  <a:pt x="1241878" y="162935"/>
                </a:lnTo>
                <a:lnTo>
                  <a:pt x="1220284" y="162617"/>
                </a:lnTo>
                <a:lnTo>
                  <a:pt x="1199008" y="162935"/>
                </a:lnTo>
                <a:lnTo>
                  <a:pt x="1177414" y="163570"/>
                </a:lnTo>
                <a:lnTo>
                  <a:pt x="1155820" y="164840"/>
                </a:lnTo>
                <a:lnTo>
                  <a:pt x="1134226" y="166428"/>
                </a:lnTo>
                <a:lnTo>
                  <a:pt x="1113268" y="168969"/>
                </a:lnTo>
                <a:lnTo>
                  <a:pt x="1091674" y="171828"/>
                </a:lnTo>
                <a:lnTo>
                  <a:pt x="1070715" y="175004"/>
                </a:lnTo>
                <a:lnTo>
                  <a:pt x="1049439" y="178815"/>
                </a:lnTo>
                <a:lnTo>
                  <a:pt x="1028163" y="183262"/>
                </a:lnTo>
                <a:lnTo>
                  <a:pt x="1007204" y="188026"/>
                </a:lnTo>
                <a:lnTo>
                  <a:pt x="986245" y="193425"/>
                </a:lnTo>
                <a:lnTo>
                  <a:pt x="965604" y="199460"/>
                </a:lnTo>
                <a:lnTo>
                  <a:pt x="944963" y="205495"/>
                </a:lnTo>
                <a:lnTo>
                  <a:pt x="924322" y="212482"/>
                </a:lnTo>
                <a:lnTo>
                  <a:pt x="903998" y="220105"/>
                </a:lnTo>
                <a:lnTo>
                  <a:pt x="883675" y="227728"/>
                </a:lnTo>
                <a:lnTo>
                  <a:pt x="863669" y="236303"/>
                </a:lnTo>
                <a:lnTo>
                  <a:pt x="843345" y="245196"/>
                </a:lnTo>
                <a:lnTo>
                  <a:pt x="823657" y="254725"/>
                </a:lnTo>
                <a:lnTo>
                  <a:pt x="804603" y="264571"/>
                </a:lnTo>
                <a:lnTo>
                  <a:pt x="784915" y="275369"/>
                </a:lnTo>
                <a:lnTo>
                  <a:pt x="765862" y="286168"/>
                </a:lnTo>
                <a:lnTo>
                  <a:pt x="746808" y="297920"/>
                </a:lnTo>
                <a:lnTo>
                  <a:pt x="728390" y="309989"/>
                </a:lnTo>
                <a:lnTo>
                  <a:pt x="709654" y="322376"/>
                </a:lnTo>
                <a:lnTo>
                  <a:pt x="691553" y="335398"/>
                </a:lnTo>
                <a:lnTo>
                  <a:pt x="673453" y="348738"/>
                </a:lnTo>
                <a:lnTo>
                  <a:pt x="655670" y="362713"/>
                </a:lnTo>
                <a:lnTo>
                  <a:pt x="638522" y="377323"/>
                </a:lnTo>
                <a:lnTo>
                  <a:pt x="621374" y="392568"/>
                </a:lnTo>
                <a:lnTo>
                  <a:pt x="604861" y="407813"/>
                </a:lnTo>
                <a:lnTo>
                  <a:pt x="588030" y="424012"/>
                </a:lnTo>
                <a:lnTo>
                  <a:pt x="473075" y="309036"/>
                </a:lnTo>
                <a:lnTo>
                  <a:pt x="492763" y="290297"/>
                </a:lnTo>
                <a:lnTo>
                  <a:pt x="512452" y="271558"/>
                </a:lnTo>
                <a:lnTo>
                  <a:pt x="532776" y="253772"/>
                </a:lnTo>
                <a:lnTo>
                  <a:pt x="553417" y="236621"/>
                </a:lnTo>
                <a:lnTo>
                  <a:pt x="574058" y="220105"/>
                </a:lnTo>
                <a:lnTo>
                  <a:pt x="595652" y="204224"/>
                </a:lnTo>
                <a:lnTo>
                  <a:pt x="617245" y="188661"/>
                </a:lnTo>
                <a:lnTo>
                  <a:pt x="638839" y="173734"/>
                </a:lnTo>
                <a:lnTo>
                  <a:pt x="660751" y="159759"/>
                </a:lnTo>
                <a:lnTo>
                  <a:pt x="683297" y="146101"/>
                </a:lnTo>
                <a:lnTo>
                  <a:pt x="706161" y="133079"/>
                </a:lnTo>
                <a:lnTo>
                  <a:pt x="728708" y="121010"/>
                </a:lnTo>
                <a:lnTo>
                  <a:pt x="751889" y="108941"/>
                </a:lnTo>
                <a:lnTo>
                  <a:pt x="775388" y="98142"/>
                </a:lnTo>
                <a:lnTo>
                  <a:pt x="798570" y="87343"/>
                </a:lnTo>
                <a:lnTo>
                  <a:pt x="822704" y="77180"/>
                </a:lnTo>
                <a:lnTo>
                  <a:pt x="846521" y="68286"/>
                </a:lnTo>
                <a:lnTo>
                  <a:pt x="870337" y="59393"/>
                </a:lnTo>
                <a:lnTo>
                  <a:pt x="894789" y="51135"/>
                </a:lnTo>
                <a:lnTo>
                  <a:pt x="919241" y="43830"/>
                </a:lnTo>
                <a:lnTo>
                  <a:pt x="944010" y="36843"/>
                </a:lnTo>
                <a:lnTo>
                  <a:pt x="968462" y="30173"/>
                </a:lnTo>
                <a:lnTo>
                  <a:pt x="993232" y="24774"/>
                </a:lnTo>
                <a:lnTo>
                  <a:pt x="1018318" y="19374"/>
                </a:lnTo>
                <a:lnTo>
                  <a:pt x="1043723" y="14928"/>
                </a:lnTo>
                <a:lnTo>
                  <a:pt x="1068492" y="10799"/>
                </a:lnTo>
                <a:lnTo>
                  <a:pt x="1093897" y="7623"/>
                </a:lnTo>
                <a:lnTo>
                  <a:pt x="1118984" y="5082"/>
                </a:lnTo>
                <a:lnTo>
                  <a:pt x="1144071" y="2858"/>
                </a:lnTo>
                <a:lnTo>
                  <a:pt x="1169793" y="1270"/>
                </a:lnTo>
                <a:lnTo>
                  <a:pt x="1194880" y="317"/>
                </a:lnTo>
                <a:lnTo>
                  <a:pt x="1220284" y="0"/>
                </a:lnTo>
                <a:close/>
              </a:path>
            </a:pathLst>
          </a:custGeom>
          <a:solidFill>
            <a:sysClr val="window" lastClr="FFFFFF"/>
          </a:solidFill>
          <a:ln>
            <a:noFill/>
          </a:ln>
        </p:spPr>
        <p:txBody>
          <a:bodyPr anchor="ctr">
            <a:scene3d>
              <a:camera prst="orthographicFront"/>
              <a:lightRig rig="threePt" dir="t"/>
            </a:scene3d>
            <a:sp3d contourW="12700">
              <a:contourClr>
                <a:srgbClr val="FFFFFF"/>
              </a:contourClr>
            </a:sp3d>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lumMod val="85000"/>
                </a:schemeClr>
              </a:solidFill>
              <a:effectLst/>
              <a:uLnTx/>
              <a:uFillTx/>
              <a:cs typeface="+mn-ea"/>
              <a:sym typeface="+mn-lt"/>
            </a:endParaRPr>
          </a:p>
        </p:txBody>
      </p:sp>
      <p:sp>
        <p:nvSpPr>
          <p:cNvPr id="20" name="KSO_Shape"/>
          <p:cNvSpPr>
            <a:spLocks noChangeAspect="1"/>
          </p:cNvSpPr>
          <p:nvPr/>
        </p:nvSpPr>
        <p:spPr>
          <a:xfrm>
            <a:off x="1357327" y="3404865"/>
            <a:ext cx="360000" cy="292800"/>
          </a:xfrm>
          <a:custGeom>
            <a:avLst/>
            <a:gdLst/>
            <a:ahLst/>
            <a:cxnLst/>
            <a:rect l="l" t="t" r="r" b="b"/>
            <a:pathLst>
              <a:path w="684048" h="556307">
                <a:moveTo>
                  <a:pt x="222901" y="383453"/>
                </a:moveTo>
                <a:cubicBezTo>
                  <a:pt x="218315" y="383977"/>
                  <a:pt x="213613" y="385281"/>
                  <a:pt x="209039" y="387420"/>
                </a:cubicBezTo>
                <a:cubicBezTo>
                  <a:pt x="190739" y="395979"/>
                  <a:pt x="181407" y="414680"/>
                  <a:pt x="188193" y="429191"/>
                </a:cubicBezTo>
                <a:cubicBezTo>
                  <a:pt x="194980" y="443702"/>
                  <a:pt x="215317" y="448527"/>
                  <a:pt x="233616" y="439969"/>
                </a:cubicBezTo>
                <a:cubicBezTo>
                  <a:pt x="251915" y="431410"/>
                  <a:pt x="261248" y="412709"/>
                  <a:pt x="254461" y="398198"/>
                </a:cubicBezTo>
                <a:cubicBezTo>
                  <a:pt x="249371" y="387315"/>
                  <a:pt x="236659" y="381879"/>
                  <a:pt x="222901" y="383453"/>
                </a:cubicBezTo>
                <a:close/>
                <a:moveTo>
                  <a:pt x="284035" y="369073"/>
                </a:moveTo>
                <a:cubicBezTo>
                  <a:pt x="281538" y="368297"/>
                  <a:pt x="278657" y="368441"/>
                  <a:pt x="275985" y="369691"/>
                </a:cubicBezTo>
                <a:cubicBezTo>
                  <a:pt x="270641" y="372190"/>
                  <a:pt x="268154" y="378164"/>
                  <a:pt x="270432" y="383034"/>
                </a:cubicBezTo>
                <a:cubicBezTo>
                  <a:pt x="272710" y="387904"/>
                  <a:pt x="278888" y="389825"/>
                  <a:pt x="284233" y="387325"/>
                </a:cubicBezTo>
                <a:cubicBezTo>
                  <a:pt x="289577" y="384826"/>
                  <a:pt x="292063" y="378852"/>
                  <a:pt x="289785" y="373982"/>
                </a:cubicBezTo>
                <a:cubicBezTo>
                  <a:pt x="288647" y="371547"/>
                  <a:pt x="286533" y="369850"/>
                  <a:pt x="284035" y="369073"/>
                </a:cubicBezTo>
                <a:close/>
                <a:moveTo>
                  <a:pt x="266604" y="297070"/>
                </a:moveTo>
                <a:cubicBezTo>
                  <a:pt x="319078" y="300338"/>
                  <a:pt x="362309" y="335548"/>
                  <a:pt x="367763" y="383070"/>
                </a:cubicBezTo>
                <a:cubicBezTo>
                  <a:pt x="373996" y="437381"/>
                  <a:pt x="328527" y="487207"/>
                  <a:pt x="266205" y="494360"/>
                </a:cubicBezTo>
                <a:cubicBezTo>
                  <a:pt x="203883" y="501513"/>
                  <a:pt x="148308" y="463284"/>
                  <a:pt x="142074" y="408972"/>
                </a:cubicBezTo>
                <a:cubicBezTo>
                  <a:pt x="135841" y="354661"/>
                  <a:pt x="181310" y="304835"/>
                  <a:pt x="243632" y="297682"/>
                </a:cubicBezTo>
                <a:cubicBezTo>
                  <a:pt x="251423" y="296788"/>
                  <a:pt x="259108" y="296603"/>
                  <a:pt x="266604" y="297070"/>
                </a:cubicBezTo>
                <a:close/>
                <a:moveTo>
                  <a:pt x="297042" y="252387"/>
                </a:moveTo>
                <a:cubicBezTo>
                  <a:pt x="283618" y="252176"/>
                  <a:pt x="269820" y="252839"/>
                  <a:pt x="255793" y="254449"/>
                </a:cubicBezTo>
                <a:cubicBezTo>
                  <a:pt x="143583" y="267328"/>
                  <a:pt x="59288" y="335880"/>
                  <a:pt x="67516" y="407566"/>
                </a:cubicBezTo>
                <a:cubicBezTo>
                  <a:pt x="75743" y="479252"/>
                  <a:pt x="173377" y="526925"/>
                  <a:pt x="285587" y="514046"/>
                </a:cubicBezTo>
                <a:cubicBezTo>
                  <a:pt x="397797" y="501168"/>
                  <a:pt x="482091" y="432615"/>
                  <a:pt x="473864" y="360929"/>
                </a:cubicBezTo>
                <a:cubicBezTo>
                  <a:pt x="466665" y="298204"/>
                  <a:pt x="391015" y="253864"/>
                  <a:pt x="297042" y="252387"/>
                </a:cubicBezTo>
                <a:close/>
                <a:moveTo>
                  <a:pt x="509416" y="97868"/>
                </a:moveTo>
                <a:cubicBezTo>
                  <a:pt x="544841" y="99182"/>
                  <a:pt x="588107" y="127580"/>
                  <a:pt x="590257" y="183051"/>
                </a:cubicBezTo>
                <a:cubicBezTo>
                  <a:pt x="592352" y="199448"/>
                  <a:pt x="588214" y="215684"/>
                  <a:pt x="579852" y="229407"/>
                </a:cubicBezTo>
                <a:lnTo>
                  <a:pt x="580228" y="229581"/>
                </a:lnTo>
                <a:cubicBezTo>
                  <a:pt x="580244" y="229743"/>
                  <a:pt x="580186" y="229872"/>
                  <a:pt x="580126" y="230000"/>
                </a:cubicBezTo>
                <a:lnTo>
                  <a:pt x="578707" y="232024"/>
                </a:lnTo>
                <a:cubicBezTo>
                  <a:pt x="578590" y="232839"/>
                  <a:pt x="578192" y="233485"/>
                  <a:pt x="577787" y="234126"/>
                </a:cubicBezTo>
                <a:lnTo>
                  <a:pt x="577385" y="233908"/>
                </a:lnTo>
                <a:cubicBezTo>
                  <a:pt x="572286" y="241165"/>
                  <a:pt x="563167" y="244302"/>
                  <a:pt x="554750" y="241632"/>
                </a:cubicBezTo>
                <a:lnTo>
                  <a:pt x="548315" y="238643"/>
                </a:lnTo>
                <a:cubicBezTo>
                  <a:pt x="539522" y="233101"/>
                  <a:pt x="536249" y="221620"/>
                  <a:pt x="540834" y="211750"/>
                </a:cubicBezTo>
                <a:lnTo>
                  <a:pt x="541088" y="211402"/>
                </a:lnTo>
                <a:lnTo>
                  <a:pt x="541243" y="211474"/>
                </a:lnTo>
                <a:cubicBezTo>
                  <a:pt x="549302" y="193084"/>
                  <a:pt x="546794" y="175359"/>
                  <a:pt x="541863" y="165391"/>
                </a:cubicBezTo>
                <a:cubicBezTo>
                  <a:pt x="534763" y="151042"/>
                  <a:pt x="514479" y="135118"/>
                  <a:pt x="480142" y="145181"/>
                </a:cubicBezTo>
                <a:lnTo>
                  <a:pt x="480025" y="144483"/>
                </a:lnTo>
                <a:cubicBezTo>
                  <a:pt x="471706" y="144624"/>
                  <a:pt x="464282" y="140887"/>
                  <a:pt x="461009" y="134412"/>
                </a:cubicBezTo>
                <a:lnTo>
                  <a:pt x="458966" y="128175"/>
                </a:lnTo>
                <a:cubicBezTo>
                  <a:pt x="457496" y="119354"/>
                  <a:pt x="463572" y="110158"/>
                  <a:pt x="473636" y="106144"/>
                </a:cubicBezTo>
                <a:lnTo>
                  <a:pt x="473571" y="105761"/>
                </a:lnTo>
                <a:cubicBezTo>
                  <a:pt x="485121" y="99922"/>
                  <a:pt x="497817" y="97438"/>
                  <a:pt x="509416" y="97868"/>
                </a:cubicBezTo>
                <a:close/>
                <a:moveTo>
                  <a:pt x="286518" y="82088"/>
                </a:moveTo>
                <a:cubicBezTo>
                  <a:pt x="376738" y="91976"/>
                  <a:pt x="317665" y="163994"/>
                  <a:pt x="337363" y="184000"/>
                </a:cubicBezTo>
                <a:cubicBezTo>
                  <a:pt x="387081" y="179119"/>
                  <a:pt x="437510" y="146098"/>
                  <a:pt x="486517" y="169358"/>
                </a:cubicBezTo>
                <a:cubicBezTo>
                  <a:pt x="533076" y="203014"/>
                  <a:pt x="494312" y="233925"/>
                  <a:pt x="501054" y="264835"/>
                </a:cubicBezTo>
                <a:cubicBezTo>
                  <a:pt x="649340" y="323962"/>
                  <a:pt x="585744" y="409170"/>
                  <a:pt x="562675" y="436725"/>
                </a:cubicBezTo>
                <a:cubicBezTo>
                  <a:pt x="354965" y="648778"/>
                  <a:pt x="45454" y="533772"/>
                  <a:pt x="10807" y="435328"/>
                </a:cubicBezTo>
                <a:cubicBezTo>
                  <a:pt x="-41075" y="330306"/>
                  <a:pt x="100878" y="89491"/>
                  <a:pt x="286518" y="82088"/>
                </a:cubicBezTo>
                <a:close/>
                <a:moveTo>
                  <a:pt x="489068" y="0"/>
                </a:moveTo>
                <a:cubicBezTo>
                  <a:pt x="596753" y="0"/>
                  <a:pt x="684048" y="87296"/>
                  <a:pt x="684048" y="194980"/>
                </a:cubicBezTo>
                <a:cubicBezTo>
                  <a:pt x="684048" y="216847"/>
                  <a:pt x="680448" y="237874"/>
                  <a:pt x="672966" y="257215"/>
                </a:cubicBezTo>
                <a:lnTo>
                  <a:pt x="672379" y="257003"/>
                </a:lnTo>
                <a:cubicBezTo>
                  <a:pt x="668967" y="265617"/>
                  <a:pt x="657523" y="269364"/>
                  <a:pt x="645725" y="265916"/>
                </a:cubicBezTo>
                <a:lnTo>
                  <a:pt x="637884" y="262819"/>
                </a:lnTo>
                <a:cubicBezTo>
                  <a:pt x="627530" y="257587"/>
                  <a:pt x="621785" y="247890"/>
                  <a:pt x="624308" y="239644"/>
                </a:cubicBezTo>
                <a:lnTo>
                  <a:pt x="623975" y="239524"/>
                </a:lnTo>
                <a:cubicBezTo>
                  <a:pt x="629260" y="225659"/>
                  <a:pt x="631774" y="210613"/>
                  <a:pt x="631774" y="194980"/>
                </a:cubicBezTo>
                <a:cubicBezTo>
                  <a:pt x="631774" y="116165"/>
                  <a:pt x="567883" y="52274"/>
                  <a:pt x="489068" y="52274"/>
                </a:cubicBezTo>
                <a:lnTo>
                  <a:pt x="469942" y="54202"/>
                </a:lnTo>
                <a:lnTo>
                  <a:pt x="469951" y="54239"/>
                </a:lnTo>
                <a:cubicBezTo>
                  <a:pt x="469861" y="54366"/>
                  <a:pt x="469744" y="54397"/>
                  <a:pt x="469627" y="54427"/>
                </a:cubicBezTo>
                <a:cubicBezTo>
                  <a:pt x="460634" y="56697"/>
                  <a:pt x="450861" y="49439"/>
                  <a:pt x="446718" y="37636"/>
                </a:cubicBezTo>
                <a:lnTo>
                  <a:pt x="444619" y="29323"/>
                </a:lnTo>
                <a:cubicBezTo>
                  <a:pt x="442667" y="16995"/>
                  <a:pt x="447797" y="5987"/>
                  <a:pt x="456757" y="3699"/>
                </a:cubicBezTo>
                <a:lnTo>
                  <a:pt x="456661" y="3267"/>
                </a:lnTo>
                <a:cubicBezTo>
                  <a:pt x="467135" y="923"/>
                  <a:pt x="477994" y="0"/>
                  <a:pt x="489068" y="0"/>
                </a:cubicBezTo>
                <a:close/>
              </a:path>
            </a:pathLst>
          </a:custGeom>
          <a:solidFill>
            <a:sysClr val="window" lastClr="FFFFFF"/>
          </a:solidFill>
          <a:ln w="12700" cap="flat" cmpd="sng" algn="ctr">
            <a:noFill/>
            <a:prstDash val="solid"/>
            <a:miter lim="800000"/>
          </a:ln>
          <a:effectLst/>
        </p:spPr>
        <p:txBody>
          <a:bodyPr anchor="ctr">
            <a:scene3d>
              <a:camera prst="orthographicFront"/>
              <a:lightRig rig="threePt" dir="t"/>
            </a:scene3d>
            <a:sp3d contourW="12700">
              <a:contourClr>
                <a:srgbClr val="FFFFFF"/>
              </a:contourClr>
            </a:sp3d>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lumMod val="85000"/>
                </a:schemeClr>
              </a:solidFill>
              <a:effectLst/>
              <a:uLnTx/>
              <a:uFillTx/>
              <a:cs typeface="+mn-ea"/>
              <a:sym typeface="+mn-lt"/>
            </a:endParaRPr>
          </a:p>
        </p:txBody>
      </p:sp>
      <p:sp>
        <p:nvSpPr>
          <p:cNvPr id="21" name="KSO_Shape"/>
          <p:cNvSpPr>
            <a:spLocks noChangeAspect="1"/>
          </p:cNvSpPr>
          <p:nvPr/>
        </p:nvSpPr>
        <p:spPr>
          <a:xfrm>
            <a:off x="1357327" y="4366777"/>
            <a:ext cx="360000" cy="335400"/>
          </a:xfrm>
          <a:custGeom>
            <a:avLst/>
            <a:gdLst/>
            <a:ahLst/>
            <a:cxnLst/>
            <a:rect l="l" t="t" r="r" b="b"/>
            <a:pathLst>
              <a:path w="969654" h="903534">
                <a:moveTo>
                  <a:pt x="813088" y="487443"/>
                </a:moveTo>
                <a:cubicBezTo>
                  <a:pt x="793206" y="487443"/>
                  <a:pt x="777088" y="503561"/>
                  <a:pt x="777088" y="523443"/>
                </a:cubicBezTo>
                <a:cubicBezTo>
                  <a:pt x="777088" y="543325"/>
                  <a:pt x="793206" y="559443"/>
                  <a:pt x="813088" y="559443"/>
                </a:cubicBezTo>
                <a:cubicBezTo>
                  <a:pt x="832970" y="559443"/>
                  <a:pt x="849088" y="543325"/>
                  <a:pt x="849088" y="523443"/>
                </a:cubicBezTo>
                <a:cubicBezTo>
                  <a:pt x="849088" y="503561"/>
                  <a:pt x="832970" y="487443"/>
                  <a:pt x="813088" y="487443"/>
                </a:cubicBezTo>
                <a:close/>
                <a:moveTo>
                  <a:pt x="606961" y="487443"/>
                </a:moveTo>
                <a:cubicBezTo>
                  <a:pt x="587079" y="487443"/>
                  <a:pt x="570961" y="503561"/>
                  <a:pt x="570961" y="523443"/>
                </a:cubicBezTo>
                <a:cubicBezTo>
                  <a:pt x="570961" y="543325"/>
                  <a:pt x="587079" y="559443"/>
                  <a:pt x="606961" y="559443"/>
                </a:cubicBezTo>
                <a:cubicBezTo>
                  <a:pt x="626843" y="559443"/>
                  <a:pt x="642961" y="543325"/>
                  <a:pt x="642961" y="523443"/>
                </a:cubicBezTo>
                <a:cubicBezTo>
                  <a:pt x="642961" y="503561"/>
                  <a:pt x="626843" y="487443"/>
                  <a:pt x="606961" y="487443"/>
                </a:cubicBezTo>
                <a:close/>
                <a:moveTo>
                  <a:pt x="691345" y="336511"/>
                </a:moveTo>
                <a:cubicBezTo>
                  <a:pt x="769490" y="335080"/>
                  <a:pt x="847112" y="364668"/>
                  <a:pt x="901758" y="422110"/>
                </a:cubicBezTo>
                <a:cubicBezTo>
                  <a:pt x="999759" y="525126"/>
                  <a:pt x="990612" y="681640"/>
                  <a:pt x="881173" y="774306"/>
                </a:cubicBezTo>
                <a:lnTo>
                  <a:pt x="905846" y="903534"/>
                </a:lnTo>
                <a:lnTo>
                  <a:pt x="792422" y="824563"/>
                </a:lnTo>
                <a:cubicBezTo>
                  <a:pt x="666952" y="867914"/>
                  <a:pt x="525982" y="820668"/>
                  <a:pt x="459770" y="713074"/>
                </a:cubicBezTo>
                <a:cubicBezTo>
                  <a:pt x="386891" y="594648"/>
                  <a:pt x="429055" y="444146"/>
                  <a:pt x="554971" y="373268"/>
                </a:cubicBezTo>
                <a:cubicBezTo>
                  <a:pt x="597384" y="349394"/>
                  <a:pt x="644458" y="337369"/>
                  <a:pt x="691345" y="336511"/>
                </a:cubicBezTo>
                <a:close/>
                <a:moveTo>
                  <a:pt x="547874" y="187267"/>
                </a:moveTo>
                <a:cubicBezTo>
                  <a:pt x="518051" y="187267"/>
                  <a:pt x="493874" y="211444"/>
                  <a:pt x="493874" y="241267"/>
                </a:cubicBezTo>
                <a:cubicBezTo>
                  <a:pt x="493874" y="271090"/>
                  <a:pt x="518051" y="295267"/>
                  <a:pt x="547874" y="295267"/>
                </a:cubicBezTo>
                <a:cubicBezTo>
                  <a:pt x="577697" y="295267"/>
                  <a:pt x="601874" y="271090"/>
                  <a:pt x="601874" y="241267"/>
                </a:cubicBezTo>
                <a:cubicBezTo>
                  <a:pt x="601874" y="211444"/>
                  <a:pt x="577697" y="187267"/>
                  <a:pt x="547874" y="187267"/>
                </a:cubicBezTo>
                <a:close/>
                <a:moveTo>
                  <a:pt x="294449" y="187267"/>
                </a:moveTo>
                <a:cubicBezTo>
                  <a:pt x="264626" y="187267"/>
                  <a:pt x="240449" y="211444"/>
                  <a:pt x="240449" y="241267"/>
                </a:cubicBezTo>
                <a:cubicBezTo>
                  <a:pt x="240449" y="271090"/>
                  <a:pt x="264626" y="295267"/>
                  <a:pt x="294449" y="295267"/>
                </a:cubicBezTo>
                <a:cubicBezTo>
                  <a:pt x="324272" y="295267"/>
                  <a:pt x="348449" y="271090"/>
                  <a:pt x="348449" y="241267"/>
                </a:cubicBezTo>
                <a:cubicBezTo>
                  <a:pt x="348449" y="211444"/>
                  <a:pt x="324272" y="187267"/>
                  <a:pt x="294449" y="187267"/>
                </a:cubicBezTo>
                <a:close/>
                <a:moveTo>
                  <a:pt x="408549" y="168"/>
                </a:moveTo>
                <a:cubicBezTo>
                  <a:pt x="456533" y="-1113"/>
                  <a:pt x="505397" y="4870"/>
                  <a:pt x="553141" y="18800"/>
                </a:cubicBezTo>
                <a:cubicBezTo>
                  <a:pt x="730896" y="70663"/>
                  <a:pt x="843952" y="217556"/>
                  <a:pt x="840274" y="375462"/>
                </a:cubicBezTo>
                <a:cubicBezTo>
                  <a:pt x="754752" y="310337"/>
                  <a:pt x="632797" y="302687"/>
                  <a:pt x="535419" y="357502"/>
                </a:cubicBezTo>
                <a:cubicBezTo>
                  <a:pt x="409503" y="428380"/>
                  <a:pt x="367339" y="578882"/>
                  <a:pt x="440218" y="697308"/>
                </a:cubicBezTo>
                <a:cubicBezTo>
                  <a:pt x="450352" y="713775"/>
                  <a:pt x="462237" y="728829"/>
                  <a:pt x="478397" y="739559"/>
                </a:cubicBezTo>
                <a:cubicBezTo>
                  <a:pt x="442192" y="745523"/>
                  <a:pt x="404623" y="745773"/>
                  <a:pt x="366675" y="741395"/>
                </a:cubicBezTo>
                <a:lnTo>
                  <a:pt x="245711" y="837584"/>
                </a:lnTo>
                <a:lnTo>
                  <a:pt x="214226" y="696474"/>
                </a:lnTo>
                <a:cubicBezTo>
                  <a:pt x="11680" y="595442"/>
                  <a:pt x="-59861" y="368389"/>
                  <a:pt x="54436" y="189343"/>
                </a:cubicBezTo>
                <a:cubicBezTo>
                  <a:pt x="128564" y="73222"/>
                  <a:pt x="264598" y="4010"/>
                  <a:pt x="408549" y="168"/>
                </a:cubicBezTo>
                <a:close/>
              </a:path>
            </a:pathLst>
          </a:custGeom>
          <a:solidFill>
            <a:sysClr val="window" lastClr="FFFFFF"/>
          </a:solidFill>
          <a:ln w="12700" cap="flat" cmpd="sng" algn="ctr">
            <a:noFill/>
            <a:prstDash val="solid"/>
            <a:miter lim="800000"/>
          </a:ln>
          <a:effectLst/>
        </p:spPr>
        <p:txBody>
          <a:bodyPr anchor="ctr">
            <a:scene3d>
              <a:camera prst="orthographicFront"/>
              <a:lightRig rig="threePt" dir="t"/>
            </a:scene3d>
            <a:sp3d contourW="12700">
              <a:contourClr>
                <a:srgbClr val="FFFFFF"/>
              </a:contourClr>
            </a:sp3d>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lumMod val="85000"/>
                </a:schemeClr>
              </a:solidFill>
              <a:effectLst/>
              <a:uLnTx/>
              <a:uFillTx/>
              <a:cs typeface="+mn-ea"/>
              <a:sym typeface="+mn-lt"/>
            </a:endParaRPr>
          </a:p>
        </p:txBody>
      </p:sp>
      <p:sp>
        <p:nvSpPr>
          <p:cNvPr id="22" name="KSO_Shape"/>
          <p:cNvSpPr>
            <a:spLocks noChangeAspect="1" noChangeArrowheads="1"/>
          </p:cNvSpPr>
          <p:nvPr/>
        </p:nvSpPr>
        <p:spPr bwMode="auto">
          <a:xfrm>
            <a:off x="1357327" y="5340089"/>
            <a:ext cx="360000" cy="355200"/>
          </a:xfrm>
          <a:custGeom>
            <a:avLst/>
            <a:gdLst/>
            <a:ahLst/>
            <a:cxnLst/>
            <a:rect l="0" t="0" r="r" b="b"/>
            <a:pathLst>
              <a:path w="1622425" h="1601788">
                <a:moveTo>
                  <a:pt x="1477962" y="927100"/>
                </a:moveTo>
                <a:lnTo>
                  <a:pt x="1622425" y="927100"/>
                </a:lnTo>
                <a:lnTo>
                  <a:pt x="1622425" y="1293813"/>
                </a:lnTo>
                <a:lnTo>
                  <a:pt x="1477962" y="1293813"/>
                </a:lnTo>
                <a:lnTo>
                  <a:pt x="1477962" y="927100"/>
                </a:lnTo>
                <a:close/>
                <a:moveTo>
                  <a:pt x="1477962" y="463550"/>
                </a:moveTo>
                <a:lnTo>
                  <a:pt x="1622425" y="463550"/>
                </a:lnTo>
                <a:lnTo>
                  <a:pt x="1622425" y="830263"/>
                </a:lnTo>
                <a:lnTo>
                  <a:pt x="1477962" y="830263"/>
                </a:lnTo>
                <a:lnTo>
                  <a:pt x="1477962" y="463550"/>
                </a:lnTo>
                <a:close/>
                <a:moveTo>
                  <a:pt x="871932" y="418865"/>
                </a:moveTo>
                <a:lnTo>
                  <a:pt x="866214" y="419183"/>
                </a:lnTo>
                <a:lnTo>
                  <a:pt x="859861" y="419183"/>
                </a:lnTo>
                <a:lnTo>
                  <a:pt x="848426" y="420453"/>
                </a:lnTo>
                <a:lnTo>
                  <a:pt x="837309" y="422359"/>
                </a:lnTo>
                <a:lnTo>
                  <a:pt x="826509" y="424582"/>
                </a:lnTo>
                <a:lnTo>
                  <a:pt x="815709" y="427440"/>
                </a:lnTo>
                <a:lnTo>
                  <a:pt x="805862" y="430298"/>
                </a:lnTo>
                <a:lnTo>
                  <a:pt x="796650" y="433473"/>
                </a:lnTo>
                <a:lnTo>
                  <a:pt x="787439" y="436649"/>
                </a:lnTo>
                <a:lnTo>
                  <a:pt x="771874" y="443000"/>
                </a:lnTo>
                <a:lnTo>
                  <a:pt x="766792" y="444906"/>
                </a:lnTo>
                <a:lnTo>
                  <a:pt x="762027" y="446811"/>
                </a:lnTo>
                <a:lnTo>
                  <a:pt x="757262" y="449034"/>
                </a:lnTo>
                <a:lnTo>
                  <a:pt x="752498" y="451257"/>
                </a:lnTo>
                <a:lnTo>
                  <a:pt x="748051" y="454115"/>
                </a:lnTo>
                <a:lnTo>
                  <a:pt x="743921" y="456655"/>
                </a:lnTo>
                <a:lnTo>
                  <a:pt x="739792" y="459831"/>
                </a:lnTo>
                <a:lnTo>
                  <a:pt x="735345" y="463324"/>
                </a:lnTo>
                <a:lnTo>
                  <a:pt x="731533" y="466817"/>
                </a:lnTo>
                <a:lnTo>
                  <a:pt x="728039" y="470628"/>
                </a:lnTo>
                <a:lnTo>
                  <a:pt x="724545" y="474757"/>
                </a:lnTo>
                <a:lnTo>
                  <a:pt x="721051" y="479202"/>
                </a:lnTo>
                <a:lnTo>
                  <a:pt x="718192" y="483966"/>
                </a:lnTo>
                <a:lnTo>
                  <a:pt x="715333" y="488729"/>
                </a:lnTo>
                <a:lnTo>
                  <a:pt x="712792" y="493810"/>
                </a:lnTo>
                <a:lnTo>
                  <a:pt x="710251" y="499526"/>
                </a:lnTo>
                <a:lnTo>
                  <a:pt x="708028" y="504925"/>
                </a:lnTo>
                <a:lnTo>
                  <a:pt x="706122" y="510959"/>
                </a:lnTo>
                <a:lnTo>
                  <a:pt x="704216" y="517310"/>
                </a:lnTo>
                <a:lnTo>
                  <a:pt x="702628" y="523979"/>
                </a:lnTo>
                <a:lnTo>
                  <a:pt x="701357" y="530648"/>
                </a:lnTo>
                <a:lnTo>
                  <a:pt x="700404" y="537952"/>
                </a:lnTo>
                <a:lnTo>
                  <a:pt x="699769" y="545256"/>
                </a:lnTo>
                <a:lnTo>
                  <a:pt x="699451" y="553512"/>
                </a:lnTo>
                <a:lnTo>
                  <a:pt x="699451" y="561451"/>
                </a:lnTo>
                <a:lnTo>
                  <a:pt x="699451" y="570025"/>
                </a:lnTo>
                <a:lnTo>
                  <a:pt x="700087" y="578600"/>
                </a:lnTo>
                <a:lnTo>
                  <a:pt x="700722" y="587809"/>
                </a:lnTo>
                <a:lnTo>
                  <a:pt x="701992" y="597018"/>
                </a:lnTo>
                <a:lnTo>
                  <a:pt x="703263" y="607180"/>
                </a:lnTo>
                <a:lnTo>
                  <a:pt x="705169" y="617025"/>
                </a:lnTo>
                <a:lnTo>
                  <a:pt x="707392" y="627504"/>
                </a:lnTo>
                <a:lnTo>
                  <a:pt x="708028" y="630998"/>
                </a:lnTo>
                <a:lnTo>
                  <a:pt x="708028" y="634173"/>
                </a:lnTo>
                <a:lnTo>
                  <a:pt x="707710" y="637666"/>
                </a:lnTo>
                <a:lnTo>
                  <a:pt x="707392" y="640524"/>
                </a:lnTo>
                <a:lnTo>
                  <a:pt x="706757" y="643065"/>
                </a:lnTo>
                <a:lnTo>
                  <a:pt x="705804" y="645605"/>
                </a:lnTo>
                <a:lnTo>
                  <a:pt x="703263" y="650051"/>
                </a:lnTo>
                <a:lnTo>
                  <a:pt x="701039" y="654815"/>
                </a:lnTo>
                <a:lnTo>
                  <a:pt x="699134" y="658626"/>
                </a:lnTo>
                <a:lnTo>
                  <a:pt x="698498" y="660531"/>
                </a:lnTo>
                <a:lnTo>
                  <a:pt x="697863" y="662436"/>
                </a:lnTo>
                <a:lnTo>
                  <a:pt x="697545" y="664342"/>
                </a:lnTo>
                <a:lnTo>
                  <a:pt x="697545" y="666247"/>
                </a:lnTo>
                <a:lnTo>
                  <a:pt x="699134" y="688794"/>
                </a:lnTo>
                <a:lnTo>
                  <a:pt x="700404" y="702132"/>
                </a:lnTo>
                <a:lnTo>
                  <a:pt x="701039" y="709436"/>
                </a:lnTo>
                <a:lnTo>
                  <a:pt x="702310" y="716104"/>
                </a:lnTo>
                <a:lnTo>
                  <a:pt x="703581" y="723408"/>
                </a:lnTo>
                <a:lnTo>
                  <a:pt x="705487" y="729760"/>
                </a:lnTo>
                <a:lnTo>
                  <a:pt x="707075" y="736111"/>
                </a:lnTo>
                <a:lnTo>
                  <a:pt x="709298" y="742145"/>
                </a:lnTo>
                <a:lnTo>
                  <a:pt x="711839" y="747226"/>
                </a:lnTo>
                <a:lnTo>
                  <a:pt x="714698" y="751989"/>
                </a:lnTo>
                <a:lnTo>
                  <a:pt x="716286" y="753894"/>
                </a:lnTo>
                <a:lnTo>
                  <a:pt x="718192" y="755800"/>
                </a:lnTo>
                <a:lnTo>
                  <a:pt x="719780" y="757705"/>
                </a:lnTo>
                <a:lnTo>
                  <a:pt x="722322" y="759293"/>
                </a:lnTo>
                <a:lnTo>
                  <a:pt x="725816" y="760563"/>
                </a:lnTo>
                <a:lnTo>
                  <a:pt x="731533" y="762151"/>
                </a:lnTo>
                <a:lnTo>
                  <a:pt x="736933" y="763104"/>
                </a:lnTo>
                <a:lnTo>
                  <a:pt x="738839" y="763421"/>
                </a:lnTo>
                <a:lnTo>
                  <a:pt x="739792" y="763104"/>
                </a:lnTo>
                <a:lnTo>
                  <a:pt x="745827" y="831062"/>
                </a:lnTo>
                <a:lnTo>
                  <a:pt x="747098" y="833603"/>
                </a:lnTo>
                <a:lnTo>
                  <a:pt x="748368" y="835826"/>
                </a:lnTo>
                <a:lnTo>
                  <a:pt x="749639" y="838049"/>
                </a:lnTo>
                <a:lnTo>
                  <a:pt x="751227" y="839954"/>
                </a:lnTo>
                <a:lnTo>
                  <a:pt x="754404" y="843765"/>
                </a:lnTo>
                <a:lnTo>
                  <a:pt x="757898" y="847576"/>
                </a:lnTo>
                <a:lnTo>
                  <a:pt x="761074" y="851386"/>
                </a:lnTo>
                <a:lnTo>
                  <a:pt x="762662" y="853609"/>
                </a:lnTo>
                <a:lnTo>
                  <a:pt x="763933" y="855832"/>
                </a:lnTo>
                <a:lnTo>
                  <a:pt x="765204" y="858373"/>
                </a:lnTo>
                <a:lnTo>
                  <a:pt x="766474" y="861548"/>
                </a:lnTo>
                <a:lnTo>
                  <a:pt x="767427" y="865042"/>
                </a:lnTo>
                <a:lnTo>
                  <a:pt x="768380" y="868852"/>
                </a:lnTo>
                <a:lnTo>
                  <a:pt x="751545" y="872663"/>
                </a:lnTo>
                <a:lnTo>
                  <a:pt x="744874" y="887271"/>
                </a:lnTo>
                <a:lnTo>
                  <a:pt x="740745" y="895528"/>
                </a:lnTo>
                <a:lnTo>
                  <a:pt x="736298" y="904102"/>
                </a:lnTo>
                <a:lnTo>
                  <a:pt x="731533" y="912358"/>
                </a:lnTo>
                <a:lnTo>
                  <a:pt x="726451" y="919980"/>
                </a:lnTo>
                <a:lnTo>
                  <a:pt x="723910" y="923156"/>
                </a:lnTo>
                <a:lnTo>
                  <a:pt x="721051" y="926014"/>
                </a:lnTo>
                <a:lnTo>
                  <a:pt x="718510" y="928555"/>
                </a:lnTo>
                <a:lnTo>
                  <a:pt x="715969" y="930778"/>
                </a:lnTo>
                <a:lnTo>
                  <a:pt x="680393" y="940622"/>
                </a:lnTo>
                <a:lnTo>
                  <a:pt x="648628" y="953960"/>
                </a:lnTo>
                <a:lnTo>
                  <a:pt x="615911" y="967932"/>
                </a:lnTo>
                <a:lnTo>
                  <a:pt x="551747" y="995243"/>
                </a:lnTo>
                <a:lnTo>
                  <a:pt x="544123" y="998101"/>
                </a:lnTo>
                <a:lnTo>
                  <a:pt x="537135" y="1000641"/>
                </a:lnTo>
                <a:lnTo>
                  <a:pt x="522524" y="1006040"/>
                </a:lnTo>
                <a:lnTo>
                  <a:pt x="507912" y="1011121"/>
                </a:lnTo>
                <a:lnTo>
                  <a:pt x="500924" y="1013979"/>
                </a:lnTo>
                <a:lnTo>
                  <a:pt x="493936" y="1016837"/>
                </a:lnTo>
                <a:lnTo>
                  <a:pt x="487583" y="1020648"/>
                </a:lnTo>
                <a:lnTo>
                  <a:pt x="481548" y="1024141"/>
                </a:lnTo>
                <a:lnTo>
                  <a:pt x="475512" y="1027952"/>
                </a:lnTo>
                <a:lnTo>
                  <a:pt x="470430" y="1032398"/>
                </a:lnTo>
                <a:lnTo>
                  <a:pt x="467889" y="1034938"/>
                </a:lnTo>
                <a:lnTo>
                  <a:pt x="465665" y="1037796"/>
                </a:lnTo>
                <a:lnTo>
                  <a:pt x="463442" y="1040337"/>
                </a:lnTo>
                <a:lnTo>
                  <a:pt x="461218" y="1043195"/>
                </a:lnTo>
                <a:lnTo>
                  <a:pt x="459313" y="1046370"/>
                </a:lnTo>
                <a:lnTo>
                  <a:pt x="457407" y="1049546"/>
                </a:lnTo>
                <a:lnTo>
                  <a:pt x="456136" y="1052722"/>
                </a:lnTo>
                <a:lnTo>
                  <a:pt x="454548" y="1056850"/>
                </a:lnTo>
                <a:lnTo>
                  <a:pt x="454230" y="1082573"/>
                </a:lnTo>
                <a:lnTo>
                  <a:pt x="453595" y="1116234"/>
                </a:lnTo>
                <a:lnTo>
                  <a:pt x="452960" y="1151484"/>
                </a:lnTo>
                <a:lnTo>
                  <a:pt x="452642" y="1167997"/>
                </a:lnTo>
                <a:lnTo>
                  <a:pt x="452960" y="1182605"/>
                </a:lnTo>
                <a:lnTo>
                  <a:pt x="1276928" y="1182605"/>
                </a:lnTo>
                <a:lnTo>
                  <a:pt x="1277245" y="1167997"/>
                </a:lnTo>
                <a:lnTo>
                  <a:pt x="1276928" y="1151484"/>
                </a:lnTo>
                <a:lnTo>
                  <a:pt x="1276292" y="1116234"/>
                </a:lnTo>
                <a:lnTo>
                  <a:pt x="1275339" y="1082573"/>
                </a:lnTo>
                <a:lnTo>
                  <a:pt x="1275022" y="1056850"/>
                </a:lnTo>
                <a:lnTo>
                  <a:pt x="1273751" y="1052722"/>
                </a:lnTo>
                <a:lnTo>
                  <a:pt x="1272163" y="1049546"/>
                </a:lnTo>
                <a:lnTo>
                  <a:pt x="1270257" y="1046370"/>
                </a:lnTo>
                <a:lnTo>
                  <a:pt x="1268669" y="1043195"/>
                </a:lnTo>
                <a:lnTo>
                  <a:pt x="1266445" y="1040337"/>
                </a:lnTo>
                <a:lnTo>
                  <a:pt x="1264222" y="1037796"/>
                </a:lnTo>
                <a:lnTo>
                  <a:pt x="1261998" y="1034938"/>
                </a:lnTo>
                <a:lnTo>
                  <a:pt x="1259775" y="1032398"/>
                </a:lnTo>
                <a:lnTo>
                  <a:pt x="1254057" y="1027952"/>
                </a:lnTo>
                <a:lnTo>
                  <a:pt x="1248340" y="1024141"/>
                </a:lnTo>
                <a:lnTo>
                  <a:pt x="1242304" y="1020648"/>
                </a:lnTo>
                <a:lnTo>
                  <a:pt x="1235634" y="1016837"/>
                </a:lnTo>
                <a:lnTo>
                  <a:pt x="1228963" y="1013979"/>
                </a:lnTo>
                <a:lnTo>
                  <a:pt x="1221658" y="1011121"/>
                </a:lnTo>
                <a:lnTo>
                  <a:pt x="1207681" y="1006040"/>
                </a:lnTo>
                <a:lnTo>
                  <a:pt x="1192752" y="1000641"/>
                </a:lnTo>
                <a:lnTo>
                  <a:pt x="1185446" y="998101"/>
                </a:lnTo>
                <a:lnTo>
                  <a:pt x="1178458" y="995243"/>
                </a:lnTo>
                <a:lnTo>
                  <a:pt x="1113659" y="967932"/>
                </a:lnTo>
                <a:lnTo>
                  <a:pt x="1080941" y="953960"/>
                </a:lnTo>
                <a:lnTo>
                  <a:pt x="1049177" y="940622"/>
                </a:lnTo>
                <a:lnTo>
                  <a:pt x="1013601" y="930778"/>
                </a:lnTo>
                <a:lnTo>
                  <a:pt x="1011060" y="928555"/>
                </a:lnTo>
                <a:lnTo>
                  <a:pt x="1008519" y="926014"/>
                </a:lnTo>
                <a:lnTo>
                  <a:pt x="1005977" y="923156"/>
                </a:lnTo>
                <a:lnTo>
                  <a:pt x="1003436" y="919980"/>
                </a:lnTo>
                <a:lnTo>
                  <a:pt x="998036" y="912358"/>
                </a:lnTo>
                <a:lnTo>
                  <a:pt x="993589" y="904102"/>
                </a:lnTo>
                <a:lnTo>
                  <a:pt x="989142" y="895528"/>
                </a:lnTo>
                <a:lnTo>
                  <a:pt x="985013" y="887271"/>
                </a:lnTo>
                <a:lnTo>
                  <a:pt x="978025" y="872663"/>
                </a:lnTo>
                <a:lnTo>
                  <a:pt x="955790" y="869487"/>
                </a:lnTo>
                <a:lnTo>
                  <a:pt x="956107" y="865359"/>
                </a:lnTo>
                <a:lnTo>
                  <a:pt x="956743" y="861231"/>
                </a:lnTo>
                <a:lnTo>
                  <a:pt x="957696" y="857738"/>
                </a:lnTo>
                <a:lnTo>
                  <a:pt x="958649" y="854562"/>
                </a:lnTo>
                <a:lnTo>
                  <a:pt x="960237" y="852021"/>
                </a:lnTo>
                <a:lnTo>
                  <a:pt x="961507" y="849481"/>
                </a:lnTo>
                <a:lnTo>
                  <a:pt x="965319" y="845035"/>
                </a:lnTo>
                <a:lnTo>
                  <a:pt x="968813" y="840272"/>
                </a:lnTo>
                <a:lnTo>
                  <a:pt x="972307" y="835826"/>
                </a:lnTo>
                <a:lnTo>
                  <a:pt x="973895" y="833603"/>
                </a:lnTo>
                <a:lnTo>
                  <a:pt x="975484" y="830745"/>
                </a:lnTo>
                <a:lnTo>
                  <a:pt x="977072" y="827887"/>
                </a:lnTo>
                <a:lnTo>
                  <a:pt x="978025" y="824393"/>
                </a:lnTo>
                <a:lnTo>
                  <a:pt x="978978" y="821218"/>
                </a:lnTo>
                <a:lnTo>
                  <a:pt x="979613" y="818042"/>
                </a:lnTo>
                <a:lnTo>
                  <a:pt x="980566" y="811373"/>
                </a:lnTo>
                <a:lnTo>
                  <a:pt x="981201" y="804069"/>
                </a:lnTo>
                <a:lnTo>
                  <a:pt x="981837" y="797083"/>
                </a:lnTo>
                <a:lnTo>
                  <a:pt x="982154" y="789779"/>
                </a:lnTo>
                <a:lnTo>
                  <a:pt x="983107" y="783110"/>
                </a:lnTo>
                <a:lnTo>
                  <a:pt x="983742" y="779935"/>
                </a:lnTo>
                <a:lnTo>
                  <a:pt x="984695" y="776759"/>
                </a:lnTo>
                <a:lnTo>
                  <a:pt x="985966" y="773266"/>
                </a:lnTo>
                <a:lnTo>
                  <a:pt x="987236" y="770408"/>
                </a:lnTo>
                <a:lnTo>
                  <a:pt x="988507" y="768502"/>
                </a:lnTo>
                <a:lnTo>
                  <a:pt x="989778" y="766915"/>
                </a:lnTo>
                <a:lnTo>
                  <a:pt x="991366" y="765327"/>
                </a:lnTo>
                <a:lnTo>
                  <a:pt x="992636" y="764056"/>
                </a:lnTo>
                <a:lnTo>
                  <a:pt x="996131" y="761834"/>
                </a:lnTo>
                <a:lnTo>
                  <a:pt x="999942" y="759928"/>
                </a:lnTo>
                <a:lnTo>
                  <a:pt x="1003436" y="758023"/>
                </a:lnTo>
                <a:lnTo>
                  <a:pt x="1006930" y="755800"/>
                </a:lnTo>
                <a:lnTo>
                  <a:pt x="1010107" y="753259"/>
                </a:lnTo>
                <a:lnTo>
                  <a:pt x="1011695" y="751989"/>
                </a:lnTo>
                <a:lnTo>
                  <a:pt x="1012966" y="750401"/>
                </a:lnTo>
                <a:lnTo>
                  <a:pt x="1014871" y="746908"/>
                </a:lnTo>
                <a:lnTo>
                  <a:pt x="1017095" y="743097"/>
                </a:lnTo>
                <a:lnTo>
                  <a:pt x="1019001" y="738651"/>
                </a:lnTo>
                <a:lnTo>
                  <a:pt x="1020589" y="734523"/>
                </a:lnTo>
                <a:lnTo>
                  <a:pt x="1023130" y="725631"/>
                </a:lnTo>
                <a:lnTo>
                  <a:pt x="1024718" y="717057"/>
                </a:lnTo>
                <a:lnTo>
                  <a:pt x="1025989" y="709753"/>
                </a:lnTo>
                <a:lnTo>
                  <a:pt x="1026942" y="701814"/>
                </a:lnTo>
                <a:lnTo>
                  <a:pt x="1027895" y="693875"/>
                </a:lnTo>
                <a:lnTo>
                  <a:pt x="1028213" y="685618"/>
                </a:lnTo>
                <a:lnTo>
                  <a:pt x="1027895" y="677362"/>
                </a:lnTo>
                <a:lnTo>
                  <a:pt x="1027577" y="673233"/>
                </a:lnTo>
                <a:lnTo>
                  <a:pt x="1026942" y="669105"/>
                </a:lnTo>
                <a:lnTo>
                  <a:pt x="1025989" y="665294"/>
                </a:lnTo>
                <a:lnTo>
                  <a:pt x="1025036" y="661484"/>
                </a:lnTo>
                <a:lnTo>
                  <a:pt x="1023766" y="657673"/>
                </a:lnTo>
                <a:lnTo>
                  <a:pt x="1022177" y="654180"/>
                </a:lnTo>
                <a:lnTo>
                  <a:pt x="1019001" y="647511"/>
                </a:lnTo>
                <a:lnTo>
                  <a:pt x="1015824" y="642747"/>
                </a:lnTo>
                <a:lnTo>
                  <a:pt x="1014871" y="640207"/>
                </a:lnTo>
                <a:lnTo>
                  <a:pt x="1013919" y="637349"/>
                </a:lnTo>
                <a:lnTo>
                  <a:pt x="1012966" y="633856"/>
                </a:lnTo>
                <a:lnTo>
                  <a:pt x="1012330" y="629410"/>
                </a:lnTo>
                <a:lnTo>
                  <a:pt x="1012013" y="626234"/>
                </a:lnTo>
                <a:lnTo>
                  <a:pt x="1012013" y="622106"/>
                </a:lnTo>
                <a:lnTo>
                  <a:pt x="1012330" y="612261"/>
                </a:lnTo>
                <a:lnTo>
                  <a:pt x="1012966" y="601147"/>
                </a:lnTo>
                <a:lnTo>
                  <a:pt x="1013919" y="588762"/>
                </a:lnTo>
                <a:lnTo>
                  <a:pt x="1016460" y="566215"/>
                </a:lnTo>
                <a:lnTo>
                  <a:pt x="1017095" y="557323"/>
                </a:lnTo>
                <a:lnTo>
                  <a:pt x="1017413" y="551607"/>
                </a:lnTo>
                <a:lnTo>
                  <a:pt x="1017730" y="534141"/>
                </a:lnTo>
                <a:lnTo>
                  <a:pt x="1017413" y="527472"/>
                </a:lnTo>
                <a:lnTo>
                  <a:pt x="1016777" y="521756"/>
                </a:lnTo>
                <a:lnTo>
                  <a:pt x="1015824" y="516040"/>
                </a:lnTo>
                <a:lnTo>
                  <a:pt x="1014236" y="509371"/>
                </a:lnTo>
                <a:lnTo>
                  <a:pt x="1010424" y="492222"/>
                </a:lnTo>
                <a:lnTo>
                  <a:pt x="1008836" y="488412"/>
                </a:lnTo>
                <a:lnTo>
                  <a:pt x="1006930" y="483966"/>
                </a:lnTo>
                <a:lnTo>
                  <a:pt x="1004707" y="478567"/>
                </a:lnTo>
                <a:lnTo>
                  <a:pt x="1001530" y="473169"/>
                </a:lnTo>
                <a:lnTo>
                  <a:pt x="997401" y="467770"/>
                </a:lnTo>
                <a:lnTo>
                  <a:pt x="995495" y="465547"/>
                </a:lnTo>
                <a:lnTo>
                  <a:pt x="993272" y="463324"/>
                </a:lnTo>
                <a:lnTo>
                  <a:pt x="991048" y="460784"/>
                </a:lnTo>
                <a:lnTo>
                  <a:pt x="988825" y="459196"/>
                </a:lnTo>
                <a:lnTo>
                  <a:pt x="962143" y="454750"/>
                </a:lnTo>
                <a:lnTo>
                  <a:pt x="945943" y="439825"/>
                </a:lnTo>
                <a:lnTo>
                  <a:pt x="939908" y="436331"/>
                </a:lnTo>
                <a:lnTo>
                  <a:pt x="933555" y="433156"/>
                </a:lnTo>
                <a:lnTo>
                  <a:pt x="927202" y="430298"/>
                </a:lnTo>
                <a:lnTo>
                  <a:pt x="921167" y="427757"/>
                </a:lnTo>
                <a:lnTo>
                  <a:pt x="915131" y="425534"/>
                </a:lnTo>
                <a:lnTo>
                  <a:pt x="908778" y="423629"/>
                </a:lnTo>
                <a:lnTo>
                  <a:pt x="902426" y="422041"/>
                </a:lnTo>
                <a:lnTo>
                  <a:pt x="896390" y="421088"/>
                </a:lnTo>
                <a:lnTo>
                  <a:pt x="890038" y="420136"/>
                </a:lnTo>
                <a:lnTo>
                  <a:pt x="884002" y="419501"/>
                </a:lnTo>
                <a:lnTo>
                  <a:pt x="878285" y="419183"/>
                </a:lnTo>
                <a:lnTo>
                  <a:pt x="871932" y="418865"/>
                </a:lnTo>
                <a:close/>
                <a:moveTo>
                  <a:pt x="1477962" y="0"/>
                </a:moveTo>
                <a:lnTo>
                  <a:pt x="1622425" y="0"/>
                </a:lnTo>
                <a:lnTo>
                  <a:pt x="1622425" y="366713"/>
                </a:lnTo>
                <a:lnTo>
                  <a:pt x="1477962" y="366713"/>
                </a:lnTo>
                <a:lnTo>
                  <a:pt x="1477962" y="0"/>
                </a:lnTo>
                <a:close/>
                <a:moveTo>
                  <a:pt x="326855" y="0"/>
                </a:moveTo>
                <a:lnTo>
                  <a:pt x="1403350" y="0"/>
                </a:lnTo>
                <a:lnTo>
                  <a:pt x="1403350" y="1601788"/>
                </a:lnTo>
                <a:lnTo>
                  <a:pt x="326855" y="1601788"/>
                </a:lnTo>
                <a:lnTo>
                  <a:pt x="326855" y="0"/>
                </a:lnTo>
                <a:close/>
                <a:moveTo>
                  <a:pt x="90211" y="0"/>
                </a:moveTo>
                <a:lnTo>
                  <a:pt x="94975" y="0"/>
                </a:lnTo>
                <a:lnTo>
                  <a:pt x="212503" y="0"/>
                </a:lnTo>
                <a:lnTo>
                  <a:pt x="212503" y="1601788"/>
                </a:lnTo>
                <a:lnTo>
                  <a:pt x="94975" y="1601788"/>
                </a:lnTo>
                <a:lnTo>
                  <a:pt x="90211" y="1601788"/>
                </a:lnTo>
                <a:lnTo>
                  <a:pt x="85446" y="1601471"/>
                </a:lnTo>
                <a:lnTo>
                  <a:pt x="80681" y="1600835"/>
                </a:lnTo>
                <a:lnTo>
                  <a:pt x="75917" y="1599883"/>
                </a:lnTo>
                <a:lnTo>
                  <a:pt x="71470" y="1598930"/>
                </a:lnTo>
                <a:lnTo>
                  <a:pt x="67023" y="1597660"/>
                </a:lnTo>
                <a:lnTo>
                  <a:pt x="62258" y="1596072"/>
                </a:lnTo>
                <a:lnTo>
                  <a:pt x="58129" y="1594484"/>
                </a:lnTo>
                <a:lnTo>
                  <a:pt x="53999" y="1592261"/>
                </a:lnTo>
                <a:lnTo>
                  <a:pt x="49870" y="1590356"/>
                </a:lnTo>
                <a:lnTo>
                  <a:pt x="45740" y="1587815"/>
                </a:lnTo>
                <a:lnTo>
                  <a:pt x="41929" y="1585592"/>
                </a:lnTo>
                <a:lnTo>
                  <a:pt x="38117" y="1583052"/>
                </a:lnTo>
                <a:lnTo>
                  <a:pt x="34623" y="1580194"/>
                </a:lnTo>
                <a:lnTo>
                  <a:pt x="31446" y="1577336"/>
                </a:lnTo>
                <a:lnTo>
                  <a:pt x="27635" y="1573843"/>
                </a:lnTo>
                <a:lnTo>
                  <a:pt x="24776" y="1570667"/>
                </a:lnTo>
                <a:lnTo>
                  <a:pt x="21917" y="1567174"/>
                </a:lnTo>
                <a:lnTo>
                  <a:pt x="19058" y="1563681"/>
                </a:lnTo>
                <a:lnTo>
                  <a:pt x="16517" y="1559870"/>
                </a:lnTo>
                <a:lnTo>
                  <a:pt x="13976" y="1556059"/>
                </a:lnTo>
                <a:lnTo>
                  <a:pt x="11435" y="1551931"/>
                </a:lnTo>
                <a:lnTo>
                  <a:pt x="9211" y="1548120"/>
                </a:lnTo>
                <a:lnTo>
                  <a:pt x="7306" y="1543992"/>
                </a:lnTo>
                <a:lnTo>
                  <a:pt x="5717" y="1539228"/>
                </a:lnTo>
                <a:lnTo>
                  <a:pt x="4447" y="1535100"/>
                </a:lnTo>
                <a:lnTo>
                  <a:pt x="3176" y="1530654"/>
                </a:lnTo>
                <a:lnTo>
                  <a:pt x="1906" y="1525891"/>
                </a:lnTo>
                <a:lnTo>
                  <a:pt x="1270" y="1521127"/>
                </a:lnTo>
                <a:lnTo>
                  <a:pt x="635" y="1516364"/>
                </a:lnTo>
                <a:lnTo>
                  <a:pt x="317" y="1511600"/>
                </a:lnTo>
                <a:lnTo>
                  <a:pt x="0" y="1506837"/>
                </a:lnTo>
                <a:lnTo>
                  <a:pt x="0" y="94951"/>
                </a:lnTo>
                <a:lnTo>
                  <a:pt x="317" y="90188"/>
                </a:lnTo>
                <a:lnTo>
                  <a:pt x="635" y="85424"/>
                </a:lnTo>
                <a:lnTo>
                  <a:pt x="1270" y="80661"/>
                </a:lnTo>
                <a:lnTo>
                  <a:pt x="1906" y="75580"/>
                </a:lnTo>
                <a:lnTo>
                  <a:pt x="3176" y="71134"/>
                </a:lnTo>
                <a:lnTo>
                  <a:pt x="4447" y="66688"/>
                </a:lnTo>
                <a:lnTo>
                  <a:pt x="5717" y="62560"/>
                </a:lnTo>
                <a:lnTo>
                  <a:pt x="7306" y="57796"/>
                </a:lnTo>
                <a:lnTo>
                  <a:pt x="9211" y="53668"/>
                </a:lnTo>
                <a:lnTo>
                  <a:pt x="11435" y="49857"/>
                </a:lnTo>
                <a:lnTo>
                  <a:pt x="13976" y="45729"/>
                </a:lnTo>
                <a:lnTo>
                  <a:pt x="16517" y="41601"/>
                </a:lnTo>
                <a:lnTo>
                  <a:pt x="19058" y="38107"/>
                </a:lnTo>
                <a:lnTo>
                  <a:pt x="21917" y="34614"/>
                </a:lnTo>
                <a:lnTo>
                  <a:pt x="24776" y="31121"/>
                </a:lnTo>
                <a:lnTo>
                  <a:pt x="27635" y="27945"/>
                </a:lnTo>
                <a:lnTo>
                  <a:pt x="31446" y="24452"/>
                </a:lnTo>
                <a:lnTo>
                  <a:pt x="34623" y="21594"/>
                </a:lnTo>
                <a:lnTo>
                  <a:pt x="38117" y="18736"/>
                </a:lnTo>
                <a:lnTo>
                  <a:pt x="41929" y="16195"/>
                </a:lnTo>
                <a:lnTo>
                  <a:pt x="45740" y="13655"/>
                </a:lnTo>
                <a:lnTo>
                  <a:pt x="49870" y="11432"/>
                </a:lnTo>
                <a:lnTo>
                  <a:pt x="53999" y="9527"/>
                </a:lnTo>
                <a:lnTo>
                  <a:pt x="58129" y="7304"/>
                </a:lnTo>
                <a:lnTo>
                  <a:pt x="62258" y="5716"/>
                </a:lnTo>
                <a:lnTo>
                  <a:pt x="67023" y="4128"/>
                </a:lnTo>
                <a:lnTo>
                  <a:pt x="71470" y="2858"/>
                </a:lnTo>
                <a:lnTo>
                  <a:pt x="75917" y="1905"/>
                </a:lnTo>
                <a:lnTo>
                  <a:pt x="80681" y="952"/>
                </a:lnTo>
                <a:lnTo>
                  <a:pt x="85446" y="317"/>
                </a:lnTo>
                <a:lnTo>
                  <a:pt x="90211" y="0"/>
                </a:lnTo>
                <a:close/>
              </a:path>
            </a:pathLst>
          </a:custGeom>
          <a:solidFill>
            <a:sysClr val="window" lastClr="FFFFFF"/>
          </a:solidFill>
          <a:ln>
            <a:noFill/>
          </a:ln>
        </p:spPr>
        <p:txBody>
          <a:bodyPr anchor="ctr">
            <a:scene3d>
              <a:camera prst="orthographicFront"/>
              <a:lightRig rig="threePt" dir="t"/>
            </a:scene3d>
            <a:sp3d contourW="12700">
              <a:contourClr>
                <a:srgbClr val="FFFFFF"/>
              </a:contourClr>
            </a:sp3d>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lumMod val="85000"/>
                </a:schemeClr>
              </a:solidFill>
              <a:effectLst/>
              <a:uLnTx/>
              <a:uFillTx/>
              <a:cs typeface="+mn-ea"/>
              <a:sym typeface="+mn-lt"/>
            </a:endParaRPr>
          </a:p>
        </p:txBody>
      </p:sp>
      <p:sp>
        <p:nvSpPr>
          <p:cNvPr id="23" name="矩形 22"/>
          <p:cNvSpPr/>
          <p:nvPr/>
        </p:nvSpPr>
        <p:spPr>
          <a:xfrm>
            <a:off x="5652605" y="2133600"/>
            <a:ext cx="5334711" cy="3858765"/>
          </a:xfrm>
          <a:prstGeom prst="rect">
            <a:avLst/>
          </a:prstGeom>
          <a:blipFill>
            <a:blip r:embed="rId3"/>
            <a:stretch>
              <a:fillRect/>
            </a:stretch>
          </a:blip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a:endParaRPr lang="zh-CN" altLang="en-US" sz="1000">
              <a:solidFill>
                <a:prstClr val="white"/>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250"/>
                                        <p:tgtEl>
                                          <p:spTgt spid="8"/>
                                        </p:tgtEl>
                                      </p:cBhvr>
                                    </p:animEffect>
                                    <p:anim calcmode="lin" valueType="num">
                                      <p:cBhvr>
                                        <p:cTn id="12" dur="250" fill="hold"/>
                                        <p:tgtEl>
                                          <p:spTgt spid="8"/>
                                        </p:tgtEl>
                                        <p:attrNameLst>
                                          <p:attrName>ppt_x</p:attrName>
                                        </p:attrNameLst>
                                      </p:cBhvr>
                                      <p:tavLst>
                                        <p:tav tm="0">
                                          <p:val>
                                            <p:strVal val="#ppt_x"/>
                                          </p:val>
                                        </p:tav>
                                        <p:tav tm="100000">
                                          <p:val>
                                            <p:strVal val="#ppt_x"/>
                                          </p:val>
                                        </p:tav>
                                      </p:tavLst>
                                    </p:anim>
                                    <p:anim calcmode="lin" valueType="num">
                                      <p:cBhvr>
                                        <p:cTn id="13" dur="25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250"/>
                                        <p:tgtEl>
                                          <p:spTgt spid="11"/>
                                        </p:tgtEl>
                                      </p:cBhvr>
                                    </p:animEffect>
                                    <p:anim calcmode="lin" valueType="num">
                                      <p:cBhvr>
                                        <p:cTn id="18" dur="250" fill="hold"/>
                                        <p:tgtEl>
                                          <p:spTgt spid="11"/>
                                        </p:tgtEl>
                                        <p:attrNameLst>
                                          <p:attrName>ppt_x</p:attrName>
                                        </p:attrNameLst>
                                      </p:cBhvr>
                                      <p:tavLst>
                                        <p:tav tm="0">
                                          <p:val>
                                            <p:strVal val="#ppt_x"/>
                                          </p:val>
                                        </p:tav>
                                        <p:tav tm="100000">
                                          <p:val>
                                            <p:strVal val="#ppt_x"/>
                                          </p:val>
                                        </p:tav>
                                      </p:tavLst>
                                    </p:anim>
                                    <p:anim calcmode="lin" valueType="num">
                                      <p:cBhvr>
                                        <p:cTn id="19" dur="250" fill="hold"/>
                                        <p:tgtEl>
                                          <p:spTgt spid="11"/>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250"/>
                                        <p:tgtEl>
                                          <p:spTgt spid="12"/>
                                        </p:tgtEl>
                                      </p:cBhvr>
                                    </p:animEffect>
                                    <p:anim calcmode="lin" valueType="num">
                                      <p:cBhvr>
                                        <p:cTn id="24" dur="250" fill="hold"/>
                                        <p:tgtEl>
                                          <p:spTgt spid="12"/>
                                        </p:tgtEl>
                                        <p:attrNameLst>
                                          <p:attrName>ppt_x</p:attrName>
                                        </p:attrNameLst>
                                      </p:cBhvr>
                                      <p:tavLst>
                                        <p:tav tm="0">
                                          <p:val>
                                            <p:strVal val="#ppt_x"/>
                                          </p:val>
                                        </p:tav>
                                        <p:tav tm="100000">
                                          <p:val>
                                            <p:strVal val="#ppt_x"/>
                                          </p:val>
                                        </p:tav>
                                      </p:tavLst>
                                    </p:anim>
                                    <p:anim calcmode="lin" valueType="num">
                                      <p:cBhvr>
                                        <p:cTn id="25" dur="250" fill="hold"/>
                                        <p:tgtEl>
                                          <p:spTgt spid="12"/>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250"/>
                                        <p:tgtEl>
                                          <p:spTgt spid="13"/>
                                        </p:tgtEl>
                                      </p:cBhvr>
                                    </p:animEffect>
                                    <p:anim calcmode="lin" valueType="num">
                                      <p:cBhvr>
                                        <p:cTn id="30" dur="250" fill="hold"/>
                                        <p:tgtEl>
                                          <p:spTgt spid="13"/>
                                        </p:tgtEl>
                                        <p:attrNameLst>
                                          <p:attrName>ppt_x</p:attrName>
                                        </p:attrNameLst>
                                      </p:cBhvr>
                                      <p:tavLst>
                                        <p:tav tm="0">
                                          <p:val>
                                            <p:strVal val="#ppt_x"/>
                                          </p:val>
                                        </p:tav>
                                        <p:tav tm="100000">
                                          <p:val>
                                            <p:strVal val="#ppt_x"/>
                                          </p:val>
                                        </p:tav>
                                      </p:tavLst>
                                    </p:anim>
                                    <p:anim calcmode="lin" valueType="num">
                                      <p:cBhvr>
                                        <p:cTn id="31" dur="250" fill="hold"/>
                                        <p:tgtEl>
                                          <p:spTgt spid="13"/>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250"/>
                                        <p:tgtEl>
                                          <p:spTgt spid="15"/>
                                        </p:tgtEl>
                                      </p:cBhvr>
                                    </p:animEffect>
                                    <p:anim calcmode="lin" valueType="num">
                                      <p:cBhvr>
                                        <p:cTn id="36" dur="250" fill="hold"/>
                                        <p:tgtEl>
                                          <p:spTgt spid="15"/>
                                        </p:tgtEl>
                                        <p:attrNameLst>
                                          <p:attrName>ppt_x</p:attrName>
                                        </p:attrNameLst>
                                      </p:cBhvr>
                                      <p:tavLst>
                                        <p:tav tm="0">
                                          <p:val>
                                            <p:strVal val="#ppt_x"/>
                                          </p:val>
                                        </p:tav>
                                        <p:tav tm="100000">
                                          <p:val>
                                            <p:strVal val="#ppt_x"/>
                                          </p:val>
                                        </p:tav>
                                      </p:tavLst>
                                    </p:anim>
                                    <p:anim calcmode="lin" valueType="num">
                                      <p:cBhvr>
                                        <p:cTn id="37" dur="250" fill="hold"/>
                                        <p:tgtEl>
                                          <p:spTgt spid="15"/>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250"/>
                                        <p:tgtEl>
                                          <p:spTgt spid="16"/>
                                        </p:tgtEl>
                                      </p:cBhvr>
                                    </p:animEffect>
                                    <p:anim calcmode="lin" valueType="num">
                                      <p:cBhvr>
                                        <p:cTn id="42" dur="250" fill="hold"/>
                                        <p:tgtEl>
                                          <p:spTgt spid="16"/>
                                        </p:tgtEl>
                                        <p:attrNameLst>
                                          <p:attrName>ppt_x</p:attrName>
                                        </p:attrNameLst>
                                      </p:cBhvr>
                                      <p:tavLst>
                                        <p:tav tm="0">
                                          <p:val>
                                            <p:strVal val="#ppt_x"/>
                                          </p:val>
                                        </p:tav>
                                        <p:tav tm="100000">
                                          <p:val>
                                            <p:strVal val="#ppt_x"/>
                                          </p:val>
                                        </p:tav>
                                      </p:tavLst>
                                    </p:anim>
                                    <p:anim calcmode="lin" valueType="num">
                                      <p:cBhvr>
                                        <p:cTn id="43" dur="25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250"/>
                                        <p:tgtEl>
                                          <p:spTgt spid="17"/>
                                        </p:tgtEl>
                                      </p:cBhvr>
                                    </p:animEffect>
                                    <p:anim calcmode="lin" valueType="num">
                                      <p:cBhvr>
                                        <p:cTn id="48" dur="250" fill="hold"/>
                                        <p:tgtEl>
                                          <p:spTgt spid="17"/>
                                        </p:tgtEl>
                                        <p:attrNameLst>
                                          <p:attrName>ppt_x</p:attrName>
                                        </p:attrNameLst>
                                      </p:cBhvr>
                                      <p:tavLst>
                                        <p:tav tm="0">
                                          <p:val>
                                            <p:strVal val="#ppt_x"/>
                                          </p:val>
                                        </p:tav>
                                        <p:tav tm="100000">
                                          <p:val>
                                            <p:strVal val="#ppt_x"/>
                                          </p:val>
                                        </p:tav>
                                      </p:tavLst>
                                    </p:anim>
                                    <p:anim calcmode="lin" valueType="num">
                                      <p:cBhvr>
                                        <p:cTn id="49" dur="250" fill="hold"/>
                                        <p:tgtEl>
                                          <p:spTgt spid="1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42" presetClass="entr" presetSubtype="0"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250"/>
                                        <p:tgtEl>
                                          <p:spTgt spid="18"/>
                                        </p:tgtEl>
                                      </p:cBhvr>
                                    </p:animEffect>
                                    <p:anim calcmode="lin" valueType="num">
                                      <p:cBhvr>
                                        <p:cTn id="54" dur="250" fill="hold"/>
                                        <p:tgtEl>
                                          <p:spTgt spid="18"/>
                                        </p:tgtEl>
                                        <p:attrNameLst>
                                          <p:attrName>ppt_x</p:attrName>
                                        </p:attrNameLst>
                                      </p:cBhvr>
                                      <p:tavLst>
                                        <p:tav tm="0">
                                          <p:val>
                                            <p:strVal val="#ppt_x"/>
                                          </p:val>
                                        </p:tav>
                                        <p:tav tm="100000">
                                          <p:val>
                                            <p:strVal val="#ppt_x"/>
                                          </p:val>
                                        </p:tav>
                                      </p:tavLst>
                                    </p:anim>
                                    <p:anim calcmode="lin" valueType="num">
                                      <p:cBhvr>
                                        <p:cTn id="55" dur="250" fill="hold"/>
                                        <p:tgtEl>
                                          <p:spTgt spid="18"/>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fade">
                                      <p:cBhvr>
                                        <p:cTn id="59" dur="250"/>
                                        <p:tgtEl>
                                          <p:spTgt spid="19"/>
                                        </p:tgtEl>
                                      </p:cBhvr>
                                    </p:animEffect>
                                    <p:anim calcmode="lin" valueType="num">
                                      <p:cBhvr>
                                        <p:cTn id="60" dur="250" fill="hold"/>
                                        <p:tgtEl>
                                          <p:spTgt spid="19"/>
                                        </p:tgtEl>
                                        <p:attrNameLst>
                                          <p:attrName>ppt_x</p:attrName>
                                        </p:attrNameLst>
                                      </p:cBhvr>
                                      <p:tavLst>
                                        <p:tav tm="0">
                                          <p:val>
                                            <p:strVal val="#ppt_x"/>
                                          </p:val>
                                        </p:tav>
                                        <p:tav tm="100000">
                                          <p:val>
                                            <p:strVal val="#ppt_x"/>
                                          </p:val>
                                        </p:tav>
                                      </p:tavLst>
                                    </p:anim>
                                    <p:anim calcmode="lin" valueType="num">
                                      <p:cBhvr>
                                        <p:cTn id="61" dur="250" fill="hold"/>
                                        <p:tgtEl>
                                          <p:spTgt spid="19"/>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42" presetClass="entr" presetSubtype="0" fill="hold" grpId="0" nodeType="afterEffect">
                                  <p:stCondLst>
                                    <p:cond delay="0"/>
                                  </p:stCondLst>
                                  <p:childTnLst>
                                    <p:set>
                                      <p:cBhvr>
                                        <p:cTn id="64" dur="1" fill="hold">
                                          <p:stCondLst>
                                            <p:cond delay="0"/>
                                          </p:stCondLst>
                                        </p:cTn>
                                        <p:tgtEl>
                                          <p:spTgt spid="20"/>
                                        </p:tgtEl>
                                        <p:attrNameLst>
                                          <p:attrName>style.visibility</p:attrName>
                                        </p:attrNameLst>
                                      </p:cBhvr>
                                      <p:to>
                                        <p:strVal val="visible"/>
                                      </p:to>
                                    </p:set>
                                    <p:animEffect transition="in" filter="fade">
                                      <p:cBhvr>
                                        <p:cTn id="65" dur="250"/>
                                        <p:tgtEl>
                                          <p:spTgt spid="20"/>
                                        </p:tgtEl>
                                      </p:cBhvr>
                                    </p:animEffect>
                                    <p:anim calcmode="lin" valueType="num">
                                      <p:cBhvr>
                                        <p:cTn id="66" dur="250" fill="hold"/>
                                        <p:tgtEl>
                                          <p:spTgt spid="20"/>
                                        </p:tgtEl>
                                        <p:attrNameLst>
                                          <p:attrName>ppt_x</p:attrName>
                                        </p:attrNameLst>
                                      </p:cBhvr>
                                      <p:tavLst>
                                        <p:tav tm="0">
                                          <p:val>
                                            <p:strVal val="#ppt_x"/>
                                          </p:val>
                                        </p:tav>
                                        <p:tav tm="100000">
                                          <p:val>
                                            <p:strVal val="#ppt_x"/>
                                          </p:val>
                                        </p:tav>
                                      </p:tavLst>
                                    </p:anim>
                                    <p:anim calcmode="lin" valueType="num">
                                      <p:cBhvr>
                                        <p:cTn id="67" dur="250" fill="hold"/>
                                        <p:tgtEl>
                                          <p:spTgt spid="20"/>
                                        </p:tgtEl>
                                        <p:attrNameLst>
                                          <p:attrName>ppt_y</p:attrName>
                                        </p:attrNameLst>
                                      </p:cBhvr>
                                      <p:tavLst>
                                        <p:tav tm="0">
                                          <p:val>
                                            <p:strVal val="#ppt_y+.1"/>
                                          </p:val>
                                        </p:tav>
                                        <p:tav tm="100000">
                                          <p:val>
                                            <p:strVal val="#ppt_y"/>
                                          </p:val>
                                        </p:tav>
                                      </p:tavLst>
                                    </p:anim>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250"/>
                                        <p:tgtEl>
                                          <p:spTgt spid="21"/>
                                        </p:tgtEl>
                                      </p:cBhvr>
                                    </p:animEffect>
                                    <p:anim calcmode="lin" valueType="num">
                                      <p:cBhvr>
                                        <p:cTn id="72" dur="250" fill="hold"/>
                                        <p:tgtEl>
                                          <p:spTgt spid="21"/>
                                        </p:tgtEl>
                                        <p:attrNameLst>
                                          <p:attrName>ppt_x</p:attrName>
                                        </p:attrNameLst>
                                      </p:cBhvr>
                                      <p:tavLst>
                                        <p:tav tm="0">
                                          <p:val>
                                            <p:strVal val="#ppt_x"/>
                                          </p:val>
                                        </p:tav>
                                        <p:tav tm="100000">
                                          <p:val>
                                            <p:strVal val="#ppt_x"/>
                                          </p:val>
                                        </p:tav>
                                      </p:tavLst>
                                    </p:anim>
                                    <p:anim calcmode="lin" valueType="num">
                                      <p:cBhvr>
                                        <p:cTn id="73" dur="250" fill="hold"/>
                                        <p:tgtEl>
                                          <p:spTgt spid="21"/>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250"/>
                                        <p:tgtEl>
                                          <p:spTgt spid="22"/>
                                        </p:tgtEl>
                                      </p:cBhvr>
                                    </p:animEffect>
                                    <p:anim calcmode="lin" valueType="num">
                                      <p:cBhvr>
                                        <p:cTn id="78" dur="250" fill="hold"/>
                                        <p:tgtEl>
                                          <p:spTgt spid="22"/>
                                        </p:tgtEl>
                                        <p:attrNameLst>
                                          <p:attrName>ppt_x</p:attrName>
                                        </p:attrNameLst>
                                      </p:cBhvr>
                                      <p:tavLst>
                                        <p:tav tm="0">
                                          <p:val>
                                            <p:strVal val="#ppt_x"/>
                                          </p:val>
                                        </p:tav>
                                        <p:tav tm="100000">
                                          <p:val>
                                            <p:strVal val="#ppt_x"/>
                                          </p:val>
                                        </p:tav>
                                      </p:tavLst>
                                    </p:anim>
                                    <p:anim calcmode="lin" valueType="num">
                                      <p:cBhvr>
                                        <p:cTn id="79" dur="25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8" accel="50000" decel="50000"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additive="base">
                                        <p:cTn id="83" dur="1000" fill="hold"/>
                                        <p:tgtEl>
                                          <p:spTgt spid="23"/>
                                        </p:tgtEl>
                                        <p:attrNameLst>
                                          <p:attrName>ppt_x</p:attrName>
                                        </p:attrNameLst>
                                      </p:cBhvr>
                                      <p:tavLst>
                                        <p:tav tm="0">
                                          <p:val>
                                            <p:strVal val="0-#ppt_w/2"/>
                                          </p:val>
                                        </p:tav>
                                        <p:tav tm="100000">
                                          <p:val>
                                            <p:strVal val="#ppt_x"/>
                                          </p:val>
                                        </p:tav>
                                      </p:tavLst>
                                    </p:anim>
                                    <p:anim calcmode="lin" valueType="num">
                                      <p:cBhvr additive="base">
                                        <p:cTn id="84" dur="10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2" grpId="0" animBg="1"/>
      <p:bldP spid="13" grpId="0" animBg="1"/>
      <p:bldP spid="15" grpId="0"/>
      <p:bldP spid="16" grpId="0"/>
      <p:bldP spid="17" grpId="0"/>
      <p:bldP spid="18" grpId="0"/>
      <p:bldP spid="19" grpId="0" animBg="1"/>
      <p:bldP spid="20" grpId="0" animBg="1"/>
      <p:bldP spid="21" grpId="0" animBg="1"/>
      <p:bldP spid="22" grpId="0" animBg="1"/>
      <p:bldP spid="2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683154" y="263970"/>
            <a:ext cx="10843722" cy="729358"/>
            <a:chOff x="-2655131" y="549901"/>
            <a:chExt cx="10843722" cy="729358"/>
          </a:xfrm>
        </p:grpSpPr>
        <p:sp>
          <p:nvSpPr>
            <p:cNvPr id="7" name="矩形 6"/>
            <p:cNvSpPr/>
            <p:nvPr/>
          </p:nvSpPr>
          <p:spPr>
            <a:xfrm>
              <a:off x="4191718" y="939542"/>
              <a:ext cx="3996873" cy="45719"/>
            </a:xfrm>
            <a:prstGeom prst="rect">
              <a:avLst/>
            </a:prstGeom>
            <a:solidFill>
              <a:srgbClr val="4078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9" name="TextBox 8"/>
            <p:cNvSpPr txBox="1">
              <a:spLocks noChangeArrowheads="1"/>
            </p:cNvSpPr>
            <p:nvPr/>
          </p:nvSpPr>
          <p:spPr bwMode="auto">
            <a:xfrm>
              <a:off x="1138419" y="549901"/>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200" b="1">
                  <a:solidFill>
                    <a:srgbClr val="407858"/>
                  </a:solidFill>
                  <a:cs typeface="+mn-ea"/>
                  <a:sym typeface="+mn-lt"/>
                </a:rPr>
                <a:t>活动财务预算</a:t>
              </a:r>
              <a:endParaRPr lang="zh-CN" altLang="en-US" sz="3200" b="1" dirty="0">
                <a:solidFill>
                  <a:srgbClr val="407858"/>
                </a:solidFill>
                <a:cs typeface="+mn-ea"/>
                <a:sym typeface="+mn-lt"/>
              </a:endParaRPr>
            </a:p>
          </p:txBody>
        </p:sp>
        <p:sp>
          <p:nvSpPr>
            <p:cNvPr id="10" name="TextBox 8"/>
            <p:cNvSpPr txBox="1">
              <a:spLocks noChangeArrowheads="1"/>
            </p:cNvSpPr>
            <p:nvPr/>
          </p:nvSpPr>
          <p:spPr bwMode="auto">
            <a:xfrm>
              <a:off x="1136263" y="1079204"/>
              <a:ext cx="3255323" cy="20005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0" tIns="0" rIns="0" bIns="0" anchor="ctr">
              <a:spAutoFit/>
            </a:bodyPr>
            <a:lstStyle/>
            <a:p>
              <a:pPr algn="ctr" eaLnBrk="1" hangingPunct="1"/>
              <a:r>
                <a:rPr lang="en-US" altLang="zh-CN" sz="1300" dirty="0">
                  <a:solidFill>
                    <a:schemeClr val="bg1">
                      <a:lumMod val="65000"/>
                    </a:schemeClr>
                  </a:solidFill>
                  <a:cs typeface="+mn-ea"/>
                  <a:sym typeface="+mn-lt"/>
                </a:rPr>
                <a:t>CLICK TO ADD CAPTION TEXT</a:t>
              </a:r>
              <a:endParaRPr lang="zh-CN" altLang="en-US" sz="1300" dirty="0">
                <a:solidFill>
                  <a:schemeClr val="bg1">
                    <a:lumMod val="65000"/>
                  </a:schemeClr>
                </a:solidFill>
                <a:cs typeface="+mn-ea"/>
                <a:sym typeface="+mn-lt"/>
              </a:endParaRPr>
            </a:p>
          </p:txBody>
        </p:sp>
        <p:sp>
          <p:nvSpPr>
            <p:cNvPr id="14" name="矩形 13"/>
            <p:cNvSpPr/>
            <p:nvPr/>
          </p:nvSpPr>
          <p:spPr>
            <a:xfrm>
              <a:off x="-2655131" y="939542"/>
              <a:ext cx="3996873" cy="45719"/>
            </a:xfrm>
            <a:prstGeom prst="rect">
              <a:avLst/>
            </a:prstGeom>
            <a:solidFill>
              <a:srgbClr val="4078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cs typeface="+mn-ea"/>
                <a:sym typeface="+mn-lt"/>
              </a:endParaRPr>
            </a:p>
          </p:txBody>
        </p:sp>
      </p:grpSp>
      <p:sp>
        <p:nvSpPr>
          <p:cNvPr id="8" name="Block Arc 51"/>
          <p:cNvSpPr/>
          <p:nvPr/>
        </p:nvSpPr>
        <p:spPr bwMode="auto">
          <a:xfrm>
            <a:off x="1170613" y="3023312"/>
            <a:ext cx="2263367" cy="2263367"/>
          </a:xfrm>
          <a:custGeom>
            <a:avLst/>
            <a:gdLst>
              <a:gd name="T0" fmla="*/ 0 w 1618211"/>
              <a:gd name="T1" fmla="*/ 807462 h 1618211"/>
              <a:gd name="T2" fmla="*/ 403731 w 1618211"/>
              <a:gd name="T3" fmla="*/ 108178 h 1618211"/>
              <a:gd name="T4" fmla="*/ 1211191 w 1618211"/>
              <a:gd name="T5" fmla="*/ 108178 h 1618211"/>
              <a:gd name="T6" fmla="*/ 1614921 w 1618211"/>
              <a:gd name="T7" fmla="*/ 807463 h 1618211"/>
              <a:gd name="T8" fmla="*/ 1367982 w 1618211"/>
              <a:gd name="T9" fmla="*/ 807462 h 1618211"/>
              <a:gd name="T10" fmla="*/ 1087721 w 1618211"/>
              <a:gd name="T11" fmla="*/ 322036 h 1618211"/>
              <a:gd name="T12" fmla="*/ 527199 w 1618211"/>
              <a:gd name="T13" fmla="*/ 322036 h 1618211"/>
              <a:gd name="T14" fmla="*/ 246936 w 1618211"/>
              <a:gd name="T15" fmla="*/ 807462 h 1618211"/>
              <a:gd name="T16" fmla="*/ 0 w 1618211"/>
              <a:gd name="T17" fmla="*/ 807462 h 16182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18211" h="1618211">
                <a:moveTo>
                  <a:pt x="0" y="809106"/>
                </a:moveTo>
                <a:cubicBezTo>
                  <a:pt x="0" y="520040"/>
                  <a:pt x="154215" y="252932"/>
                  <a:pt x="404553" y="108400"/>
                </a:cubicBezTo>
                <a:cubicBezTo>
                  <a:pt x="654891" y="-36133"/>
                  <a:pt x="963321" y="-36133"/>
                  <a:pt x="1213659" y="108400"/>
                </a:cubicBezTo>
                <a:cubicBezTo>
                  <a:pt x="1463997" y="252933"/>
                  <a:pt x="1618212" y="520041"/>
                  <a:pt x="1618212" y="809107"/>
                </a:cubicBezTo>
                <a:lnTo>
                  <a:pt x="1370770" y="809106"/>
                </a:lnTo>
                <a:cubicBezTo>
                  <a:pt x="1370770" y="608442"/>
                  <a:pt x="1263718" y="423021"/>
                  <a:pt x="1089938" y="322690"/>
                </a:cubicBezTo>
                <a:cubicBezTo>
                  <a:pt x="916158" y="222358"/>
                  <a:pt x="702053" y="222358"/>
                  <a:pt x="528273" y="322690"/>
                </a:cubicBezTo>
                <a:cubicBezTo>
                  <a:pt x="354493" y="423022"/>
                  <a:pt x="247440" y="608443"/>
                  <a:pt x="247440" y="809106"/>
                </a:cubicBezTo>
                <a:lnTo>
                  <a:pt x="0" y="809106"/>
                </a:lnTo>
                <a:close/>
              </a:path>
            </a:pathLst>
          </a:custGeom>
          <a:solidFill>
            <a:srgbClr val="407858"/>
          </a:solidFill>
          <a:ln>
            <a:noFill/>
          </a:ln>
        </p:spPr>
        <p:txBody>
          <a:bodyPr anchor="ctr"/>
          <a:lstStyle/>
          <a:p>
            <a:endParaRPr lang="zh-CN" altLang="en-US" sz="2800">
              <a:solidFill>
                <a:schemeClr val="bg1">
                  <a:lumMod val="50000"/>
                </a:schemeClr>
              </a:solidFill>
              <a:cs typeface="+mn-ea"/>
              <a:sym typeface="+mn-lt"/>
            </a:endParaRPr>
          </a:p>
        </p:txBody>
      </p:sp>
      <p:sp>
        <p:nvSpPr>
          <p:cNvPr id="11" name="Block Arc 52"/>
          <p:cNvSpPr/>
          <p:nvPr/>
        </p:nvSpPr>
        <p:spPr bwMode="auto">
          <a:xfrm rot="10800000">
            <a:off x="3085257" y="3021092"/>
            <a:ext cx="2263367" cy="2263366"/>
          </a:xfrm>
          <a:custGeom>
            <a:avLst/>
            <a:gdLst>
              <a:gd name="T0" fmla="*/ 0 w 1618211"/>
              <a:gd name="T1" fmla="*/ 807461 h 1618211"/>
              <a:gd name="T2" fmla="*/ 403731 w 1618211"/>
              <a:gd name="T3" fmla="*/ 108178 h 1618211"/>
              <a:gd name="T4" fmla="*/ 1211191 w 1618211"/>
              <a:gd name="T5" fmla="*/ 108178 h 1618211"/>
              <a:gd name="T6" fmla="*/ 1614921 w 1618211"/>
              <a:gd name="T7" fmla="*/ 807462 h 1618211"/>
              <a:gd name="T8" fmla="*/ 1367982 w 1618211"/>
              <a:gd name="T9" fmla="*/ 807461 h 1618211"/>
              <a:gd name="T10" fmla="*/ 1087721 w 1618211"/>
              <a:gd name="T11" fmla="*/ 322036 h 1618211"/>
              <a:gd name="T12" fmla="*/ 527199 w 1618211"/>
              <a:gd name="T13" fmla="*/ 322036 h 1618211"/>
              <a:gd name="T14" fmla="*/ 246936 w 1618211"/>
              <a:gd name="T15" fmla="*/ 807461 h 1618211"/>
              <a:gd name="T16" fmla="*/ 0 w 1618211"/>
              <a:gd name="T17" fmla="*/ 807461 h 16182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18211" h="1618211">
                <a:moveTo>
                  <a:pt x="0" y="809106"/>
                </a:moveTo>
                <a:cubicBezTo>
                  <a:pt x="0" y="520040"/>
                  <a:pt x="154215" y="252932"/>
                  <a:pt x="404553" y="108400"/>
                </a:cubicBezTo>
                <a:cubicBezTo>
                  <a:pt x="654891" y="-36133"/>
                  <a:pt x="963321" y="-36133"/>
                  <a:pt x="1213659" y="108400"/>
                </a:cubicBezTo>
                <a:cubicBezTo>
                  <a:pt x="1463997" y="252933"/>
                  <a:pt x="1618212" y="520041"/>
                  <a:pt x="1618212" y="809107"/>
                </a:cubicBezTo>
                <a:lnTo>
                  <a:pt x="1370770" y="809106"/>
                </a:lnTo>
                <a:cubicBezTo>
                  <a:pt x="1370770" y="608442"/>
                  <a:pt x="1263718" y="423021"/>
                  <a:pt x="1089938" y="322690"/>
                </a:cubicBezTo>
                <a:cubicBezTo>
                  <a:pt x="916158" y="222358"/>
                  <a:pt x="702053" y="222358"/>
                  <a:pt x="528273" y="322690"/>
                </a:cubicBezTo>
                <a:cubicBezTo>
                  <a:pt x="354493" y="423022"/>
                  <a:pt x="247440" y="608443"/>
                  <a:pt x="247440" y="809106"/>
                </a:cubicBezTo>
                <a:lnTo>
                  <a:pt x="0" y="809106"/>
                </a:lnTo>
                <a:close/>
              </a:path>
            </a:pathLst>
          </a:custGeom>
          <a:solidFill>
            <a:srgbClr val="407858"/>
          </a:solidFill>
          <a:ln>
            <a:noFill/>
          </a:ln>
        </p:spPr>
        <p:txBody>
          <a:bodyPr anchor="ctr"/>
          <a:lstStyle/>
          <a:p>
            <a:endParaRPr lang="zh-CN" altLang="en-US" sz="2800">
              <a:solidFill>
                <a:schemeClr val="bg1">
                  <a:lumMod val="50000"/>
                </a:schemeClr>
              </a:solidFill>
              <a:cs typeface="+mn-ea"/>
              <a:sym typeface="+mn-lt"/>
            </a:endParaRPr>
          </a:p>
        </p:txBody>
      </p:sp>
      <p:sp>
        <p:nvSpPr>
          <p:cNvPr id="12" name="Block Arc 53"/>
          <p:cNvSpPr/>
          <p:nvPr/>
        </p:nvSpPr>
        <p:spPr bwMode="auto">
          <a:xfrm>
            <a:off x="5002122" y="3023312"/>
            <a:ext cx="2263368" cy="2263367"/>
          </a:xfrm>
          <a:custGeom>
            <a:avLst/>
            <a:gdLst>
              <a:gd name="T0" fmla="*/ 0 w 1618211"/>
              <a:gd name="T1" fmla="*/ 807462 h 1618211"/>
              <a:gd name="T2" fmla="*/ 403731 w 1618211"/>
              <a:gd name="T3" fmla="*/ 108178 h 1618211"/>
              <a:gd name="T4" fmla="*/ 1211195 w 1618211"/>
              <a:gd name="T5" fmla="*/ 108178 h 1618211"/>
              <a:gd name="T6" fmla="*/ 1614927 w 1618211"/>
              <a:gd name="T7" fmla="*/ 807463 h 1618211"/>
              <a:gd name="T8" fmla="*/ 1367987 w 1618211"/>
              <a:gd name="T9" fmla="*/ 807462 h 1618211"/>
              <a:gd name="T10" fmla="*/ 1087725 w 1618211"/>
              <a:gd name="T11" fmla="*/ 322036 h 1618211"/>
              <a:gd name="T12" fmla="*/ 527199 w 1618211"/>
              <a:gd name="T13" fmla="*/ 322036 h 1618211"/>
              <a:gd name="T14" fmla="*/ 246936 w 1618211"/>
              <a:gd name="T15" fmla="*/ 807462 h 1618211"/>
              <a:gd name="T16" fmla="*/ 0 w 1618211"/>
              <a:gd name="T17" fmla="*/ 807462 h 16182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18211" h="1618211">
                <a:moveTo>
                  <a:pt x="0" y="809106"/>
                </a:moveTo>
                <a:cubicBezTo>
                  <a:pt x="0" y="520040"/>
                  <a:pt x="154215" y="252932"/>
                  <a:pt x="404553" y="108400"/>
                </a:cubicBezTo>
                <a:cubicBezTo>
                  <a:pt x="654891" y="-36133"/>
                  <a:pt x="963321" y="-36133"/>
                  <a:pt x="1213659" y="108400"/>
                </a:cubicBezTo>
                <a:cubicBezTo>
                  <a:pt x="1463997" y="252933"/>
                  <a:pt x="1618212" y="520041"/>
                  <a:pt x="1618212" y="809107"/>
                </a:cubicBezTo>
                <a:lnTo>
                  <a:pt x="1370770" y="809106"/>
                </a:lnTo>
                <a:cubicBezTo>
                  <a:pt x="1370770" y="608442"/>
                  <a:pt x="1263718" y="423021"/>
                  <a:pt x="1089938" y="322690"/>
                </a:cubicBezTo>
                <a:cubicBezTo>
                  <a:pt x="916158" y="222358"/>
                  <a:pt x="702053" y="222358"/>
                  <a:pt x="528273" y="322690"/>
                </a:cubicBezTo>
                <a:cubicBezTo>
                  <a:pt x="354493" y="423022"/>
                  <a:pt x="247440" y="608443"/>
                  <a:pt x="247440" y="809106"/>
                </a:cubicBezTo>
                <a:lnTo>
                  <a:pt x="0" y="809106"/>
                </a:lnTo>
                <a:close/>
              </a:path>
            </a:pathLst>
          </a:custGeom>
          <a:solidFill>
            <a:srgbClr val="407858"/>
          </a:solidFill>
          <a:ln>
            <a:noFill/>
          </a:ln>
        </p:spPr>
        <p:txBody>
          <a:bodyPr anchor="ctr"/>
          <a:lstStyle/>
          <a:p>
            <a:endParaRPr lang="zh-CN" altLang="en-US" sz="2800">
              <a:solidFill>
                <a:schemeClr val="bg1">
                  <a:lumMod val="50000"/>
                </a:schemeClr>
              </a:solidFill>
              <a:cs typeface="+mn-ea"/>
              <a:sym typeface="+mn-lt"/>
            </a:endParaRPr>
          </a:p>
        </p:txBody>
      </p:sp>
      <p:sp>
        <p:nvSpPr>
          <p:cNvPr id="13" name="Block Arc 54"/>
          <p:cNvSpPr/>
          <p:nvPr/>
        </p:nvSpPr>
        <p:spPr bwMode="auto">
          <a:xfrm rot="10800000">
            <a:off x="6916766" y="3021092"/>
            <a:ext cx="2265588" cy="2263366"/>
          </a:xfrm>
          <a:custGeom>
            <a:avLst/>
            <a:gdLst>
              <a:gd name="T0" fmla="*/ 0 w 1618211"/>
              <a:gd name="T1" fmla="*/ 807461 h 1618211"/>
              <a:gd name="T2" fmla="*/ 406114 w 1618211"/>
              <a:gd name="T3" fmla="*/ 108178 h 1618211"/>
              <a:gd name="T4" fmla="*/ 1218342 w 1618211"/>
              <a:gd name="T5" fmla="*/ 108178 h 1618211"/>
              <a:gd name="T6" fmla="*/ 1624456 w 1618211"/>
              <a:gd name="T7" fmla="*/ 807462 h 1618211"/>
              <a:gd name="T8" fmla="*/ 1376059 w 1618211"/>
              <a:gd name="T9" fmla="*/ 807461 h 1618211"/>
              <a:gd name="T10" fmla="*/ 1094144 w 1618211"/>
              <a:gd name="T11" fmla="*/ 322036 h 1618211"/>
              <a:gd name="T12" fmla="*/ 530311 w 1618211"/>
              <a:gd name="T13" fmla="*/ 322036 h 1618211"/>
              <a:gd name="T14" fmla="*/ 248394 w 1618211"/>
              <a:gd name="T15" fmla="*/ 807461 h 1618211"/>
              <a:gd name="T16" fmla="*/ 0 w 1618211"/>
              <a:gd name="T17" fmla="*/ 807461 h 16182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18211" h="1618211">
                <a:moveTo>
                  <a:pt x="0" y="809106"/>
                </a:moveTo>
                <a:cubicBezTo>
                  <a:pt x="0" y="520040"/>
                  <a:pt x="154215" y="252932"/>
                  <a:pt x="404553" y="108400"/>
                </a:cubicBezTo>
                <a:cubicBezTo>
                  <a:pt x="654891" y="-36133"/>
                  <a:pt x="963321" y="-36133"/>
                  <a:pt x="1213659" y="108400"/>
                </a:cubicBezTo>
                <a:cubicBezTo>
                  <a:pt x="1463997" y="252933"/>
                  <a:pt x="1618212" y="520041"/>
                  <a:pt x="1618212" y="809107"/>
                </a:cubicBezTo>
                <a:lnTo>
                  <a:pt x="1370770" y="809106"/>
                </a:lnTo>
                <a:cubicBezTo>
                  <a:pt x="1370770" y="608442"/>
                  <a:pt x="1263718" y="423021"/>
                  <a:pt x="1089938" y="322690"/>
                </a:cubicBezTo>
                <a:cubicBezTo>
                  <a:pt x="916158" y="222358"/>
                  <a:pt x="702053" y="222358"/>
                  <a:pt x="528273" y="322690"/>
                </a:cubicBezTo>
                <a:cubicBezTo>
                  <a:pt x="354493" y="423022"/>
                  <a:pt x="247440" y="608443"/>
                  <a:pt x="247440" y="809106"/>
                </a:cubicBezTo>
                <a:lnTo>
                  <a:pt x="0" y="809106"/>
                </a:lnTo>
                <a:close/>
              </a:path>
            </a:pathLst>
          </a:custGeom>
          <a:solidFill>
            <a:srgbClr val="407858"/>
          </a:solidFill>
          <a:ln>
            <a:noFill/>
          </a:ln>
        </p:spPr>
        <p:txBody>
          <a:bodyPr anchor="ctr"/>
          <a:lstStyle/>
          <a:p>
            <a:endParaRPr lang="zh-CN" altLang="en-US" sz="2800">
              <a:solidFill>
                <a:schemeClr val="bg1">
                  <a:lumMod val="50000"/>
                </a:schemeClr>
              </a:solidFill>
              <a:cs typeface="+mn-ea"/>
              <a:sym typeface="+mn-lt"/>
            </a:endParaRPr>
          </a:p>
        </p:txBody>
      </p:sp>
      <p:sp>
        <p:nvSpPr>
          <p:cNvPr id="15" name="Block Arc 55"/>
          <p:cNvSpPr/>
          <p:nvPr/>
        </p:nvSpPr>
        <p:spPr bwMode="auto">
          <a:xfrm>
            <a:off x="8833633" y="3023312"/>
            <a:ext cx="2265588" cy="2263367"/>
          </a:xfrm>
          <a:custGeom>
            <a:avLst/>
            <a:gdLst>
              <a:gd name="T0" fmla="*/ 0 w 1618211"/>
              <a:gd name="T1" fmla="*/ 807462 h 1618211"/>
              <a:gd name="T2" fmla="*/ 406114 w 1618211"/>
              <a:gd name="T3" fmla="*/ 108178 h 1618211"/>
              <a:gd name="T4" fmla="*/ 1218342 w 1618211"/>
              <a:gd name="T5" fmla="*/ 108178 h 1618211"/>
              <a:gd name="T6" fmla="*/ 1624456 w 1618211"/>
              <a:gd name="T7" fmla="*/ 807463 h 1618211"/>
              <a:gd name="T8" fmla="*/ 1376059 w 1618211"/>
              <a:gd name="T9" fmla="*/ 807462 h 1618211"/>
              <a:gd name="T10" fmla="*/ 1094144 w 1618211"/>
              <a:gd name="T11" fmla="*/ 322036 h 1618211"/>
              <a:gd name="T12" fmla="*/ 530311 w 1618211"/>
              <a:gd name="T13" fmla="*/ 322036 h 1618211"/>
              <a:gd name="T14" fmla="*/ 248394 w 1618211"/>
              <a:gd name="T15" fmla="*/ 807462 h 1618211"/>
              <a:gd name="T16" fmla="*/ 0 w 1618211"/>
              <a:gd name="T17" fmla="*/ 807462 h 16182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18211" h="1618211">
                <a:moveTo>
                  <a:pt x="0" y="809106"/>
                </a:moveTo>
                <a:cubicBezTo>
                  <a:pt x="0" y="520040"/>
                  <a:pt x="154215" y="252932"/>
                  <a:pt x="404553" y="108400"/>
                </a:cubicBezTo>
                <a:cubicBezTo>
                  <a:pt x="654891" y="-36133"/>
                  <a:pt x="963321" y="-36133"/>
                  <a:pt x="1213659" y="108400"/>
                </a:cubicBezTo>
                <a:cubicBezTo>
                  <a:pt x="1463997" y="252933"/>
                  <a:pt x="1618212" y="520041"/>
                  <a:pt x="1618212" y="809107"/>
                </a:cubicBezTo>
                <a:lnTo>
                  <a:pt x="1370770" y="809106"/>
                </a:lnTo>
                <a:cubicBezTo>
                  <a:pt x="1370770" y="608442"/>
                  <a:pt x="1263718" y="423021"/>
                  <a:pt x="1089938" y="322690"/>
                </a:cubicBezTo>
                <a:cubicBezTo>
                  <a:pt x="916158" y="222358"/>
                  <a:pt x="702053" y="222358"/>
                  <a:pt x="528273" y="322690"/>
                </a:cubicBezTo>
                <a:cubicBezTo>
                  <a:pt x="354493" y="423022"/>
                  <a:pt x="247440" y="608443"/>
                  <a:pt x="247440" y="809106"/>
                </a:cubicBezTo>
                <a:lnTo>
                  <a:pt x="0" y="809106"/>
                </a:lnTo>
                <a:close/>
              </a:path>
            </a:pathLst>
          </a:custGeom>
          <a:solidFill>
            <a:srgbClr val="407858"/>
          </a:solidFill>
          <a:ln>
            <a:noFill/>
          </a:ln>
        </p:spPr>
        <p:txBody>
          <a:bodyPr anchor="ctr"/>
          <a:lstStyle/>
          <a:p>
            <a:endParaRPr lang="zh-CN" altLang="en-US" sz="2800">
              <a:solidFill>
                <a:schemeClr val="bg1">
                  <a:lumMod val="50000"/>
                </a:schemeClr>
              </a:solidFill>
              <a:cs typeface="+mn-ea"/>
              <a:sym typeface="+mn-lt"/>
            </a:endParaRPr>
          </a:p>
        </p:txBody>
      </p:sp>
      <p:sp>
        <p:nvSpPr>
          <p:cNvPr id="16" name="Freeform 62"/>
          <p:cNvSpPr/>
          <p:nvPr/>
        </p:nvSpPr>
        <p:spPr bwMode="auto">
          <a:xfrm>
            <a:off x="1650385" y="3520853"/>
            <a:ext cx="1314930" cy="1314929"/>
          </a:xfrm>
          <a:custGeom>
            <a:avLst/>
            <a:gdLst>
              <a:gd name="T0" fmla="*/ 0 w 905504"/>
              <a:gd name="T1" fmla="*/ 587692 h 905504"/>
              <a:gd name="T2" fmla="*/ 172131 w 905504"/>
              <a:gd name="T3" fmla="*/ 172131 h 905504"/>
              <a:gd name="T4" fmla="*/ 587692 w 905504"/>
              <a:gd name="T5" fmla="*/ 0 h 905504"/>
              <a:gd name="T6" fmla="*/ 1003254 w 905504"/>
              <a:gd name="T7" fmla="*/ 172131 h 905504"/>
              <a:gd name="T8" fmla="*/ 1175384 w 905504"/>
              <a:gd name="T9" fmla="*/ 587692 h 905504"/>
              <a:gd name="T10" fmla="*/ 1003254 w 905504"/>
              <a:gd name="T11" fmla="*/ 1003254 h 905504"/>
              <a:gd name="T12" fmla="*/ 587692 w 905504"/>
              <a:gd name="T13" fmla="*/ 1175384 h 905504"/>
              <a:gd name="T14" fmla="*/ 172131 w 905504"/>
              <a:gd name="T15" fmla="*/ 1003254 h 905504"/>
              <a:gd name="T16" fmla="*/ 0 w 905504"/>
              <a:gd name="T17" fmla="*/ 587692 h 9055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05504"/>
              <a:gd name="T28" fmla="*/ 0 h 905504"/>
              <a:gd name="T29" fmla="*/ 905504 w 905504"/>
              <a:gd name="T30" fmla="*/ 905504 h 90550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07858"/>
            </a:solidFill>
            <a:prstDash val="sysDot"/>
            <a:miter lim="800000"/>
          </a:ln>
          <a:extLst>
            <a:ext uri="{909E8E84-426E-40DD-AFC4-6F175D3DCCD1}">
              <a14:hiddenFill xmlns:a14="http://schemas.microsoft.com/office/drawing/2010/main">
                <a:solidFill>
                  <a:srgbClr val="FFFFFF"/>
                </a:solidFill>
              </a14:hiddenFill>
            </a:ext>
          </a:extLst>
        </p:spPr>
        <p:txBody>
          <a:bodyPr lIns="182880" tIns="182880" rIns="158008" bIns="158008" anchor="ctr"/>
          <a:lstStyle/>
          <a:p>
            <a:pPr algn="ctr" defTabSz="887095" eaLnBrk="1" hangingPunct="1">
              <a:lnSpc>
                <a:spcPct val="90000"/>
              </a:lnSpc>
              <a:spcAft>
                <a:spcPct val="35000"/>
              </a:spcAft>
            </a:pPr>
            <a:r>
              <a:rPr lang="en-US" altLang="zh-CN" sz="4800" b="1">
                <a:solidFill>
                  <a:schemeClr val="bg1">
                    <a:lumMod val="50000"/>
                  </a:schemeClr>
                </a:solidFill>
                <a:cs typeface="+mn-ea"/>
                <a:sym typeface="+mn-lt"/>
              </a:rPr>
              <a:t>1</a:t>
            </a:r>
          </a:p>
        </p:txBody>
      </p:sp>
      <p:sp>
        <p:nvSpPr>
          <p:cNvPr id="17" name="Freeform 63"/>
          <p:cNvSpPr/>
          <p:nvPr/>
        </p:nvSpPr>
        <p:spPr bwMode="auto">
          <a:xfrm>
            <a:off x="3569471" y="3520853"/>
            <a:ext cx="1314930" cy="1314929"/>
          </a:xfrm>
          <a:custGeom>
            <a:avLst/>
            <a:gdLst>
              <a:gd name="T0" fmla="*/ 0 w 905504"/>
              <a:gd name="T1" fmla="*/ 587692 h 905504"/>
              <a:gd name="T2" fmla="*/ 172131 w 905504"/>
              <a:gd name="T3" fmla="*/ 172131 h 905504"/>
              <a:gd name="T4" fmla="*/ 587692 w 905504"/>
              <a:gd name="T5" fmla="*/ 0 h 905504"/>
              <a:gd name="T6" fmla="*/ 1003254 w 905504"/>
              <a:gd name="T7" fmla="*/ 172131 h 905504"/>
              <a:gd name="T8" fmla="*/ 1175384 w 905504"/>
              <a:gd name="T9" fmla="*/ 587692 h 905504"/>
              <a:gd name="T10" fmla="*/ 1003254 w 905504"/>
              <a:gd name="T11" fmla="*/ 1003254 h 905504"/>
              <a:gd name="T12" fmla="*/ 587692 w 905504"/>
              <a:gd name="T13" fmla="*/ 1175384 h 905504"/>
              <a:gd name="T14" fmla="*/ 172131 w 905504"/>
              <a:gd name="T15" fmla="*/ 1003254 h 905504"/>
              <a:gd name="T16" fmla="*/ 0 w 905504"/>
              <a:gd name="T17" fmla="*/ 587692 h 9055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05504"/>
              <a:gd name="T28" fmla="*/ 0 h 905504"/>
              <a:gd name="T29" fmla="*/ 905504 w 905504"/>
              <a:gd name="T30" fmla="*/ 905504 h 90550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07858"/>
            </a:solidFill>
            <a:prstDash val="sysDot"/>
            <a:miter lim="800000"/>
          </a:ln>
          <a:extLst>
            <a:ext uri="{909E8E84-426E-40DD-AFC4-6F175D3DCCD1}">
              <a14:hiddenFill xmlns:a14="http://schemas.microsoft.com/office/drawing/2010/main">
                <a:solidFill>
                  <a:srgbClr val="FFFFFF"/>
                </a:solidFill>
              </a14:hiddenFill>
            </a:ext>
          </a:extLst>
        </p:spPr>
        <p:txBody>
          <a:bodyPr lIns="182880" tIns="182880" rIns="158008" bIns="158008" anchor="ctr"/>
          <a:lstStyle/>
          <a:p>
            <a:pPr algn="ctr" defTabSz="887095" eaLnBrk="1" hangingPunct="1">
              <a:lnSpc>
                <a:spcPct val="90000"/>
              </a:lnSpc>
              <a:spcAft>
                <a:spcPct val="35000"/>
              </a:spcAft>
            </a:pPr>
            <a:r>
              <a:rPr lang="en-US" altLang="zh-CN" sz="4800" b="1">
                <a:solidFill>
                  <a:schemeClr val="bg1">
                    <a:lumMod val="50000"/>
                  </a:schemeClr>
                </a:solidFill>
                <a:cs typeface="+mn-ea"/>
                <a:sym typeface="+mn-lt"/>
              </a:rPr>
              <a:t>2</a:t>
            </a:r>
          </a:p>
        </p:txBody>
      </p:sp>
      <p:sp>
        <p:nvSpPr>
          <p:cNvPr id="18" name="Freeform 64"/>
          <p:cNvSpPr/>
          <p:nvPr/>
        </p:nvSpPr>
        <p:spPr bwMode="auto">
          <a:xfrm>
            <a:off x="5488558" y="3520853"/>
            <a:ext cx="1314930" cy="1314929"/>
          </a:xfrm>
          <a:custGeom>
            <a:avLst/>
            <a:gdLst>
              <a:gd name="T0" fmla="*/ 0 w 905504"/>
              <a:gd name="T1" fmla="*/ 587692 h 905504"/>
              <a:gd name="T2" fmla="*/ 172131 w 905504"/>
              <a:gd name="T3" fmla="*/ 172131 h 905504"/>
              <a:gd name="T4" fmla="*/ 587692 w 905504"/>
              <a:gd name="T5" fmla="*/ 0 h 905504"/>
              <a:gd name="T6" fmla="*/ 1003254 w 905504"/>
              <a:gd name="T7" fmla="*/ 172131 h 905504"/>
              <a:gd name="T8" fmla="*/ 1175384 w 905504"/>
              <a:gd name="T9" fmla="*/ 587692 h 905504"/>
              <a:gd name="T10" fmla="*/ 1003254 w 905504"/>
              <a:gd name="T11" fmla="*/ 1003254 h 905504"/>
              <a:gd name="T12" fmla="*/ 587692 w 905504"/>
              <a:gd name="T13" fmla="*/ 1175384 h 905504"/>
              <a:gd name="T14" fmla="*/ 172131 w 905504"/>
              <a:gd name="T15" fmla="*/ 1003254 h 905504"/>
              <a:gd name="T16" fmla="*/ 0 w 905504"/>
              <a:gd name="T17" fmla="*/ 587692 h 9055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05504"/>
              <a:gd name="T28" fmla="*/ 0 h 905504"/>
              <a:gd name="T29" fmla="*/ 905504 w 905504"/>
              <a:gd name="T30" fmla="*/ 905504 h 90550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07858"/>
            </a:solidFill>
            <a:prstDash val="sysDot"/>
            <a:miter lim="800000"/>
          </a:ln>
          <a:extLst>
            <a:ext uri="{909E8E84-426E-40DD-AFC4-6F175D3DCCD1}">
              <a14:hiddenFill xmlns:a14="http://schemas.microsoft.com/office/drawing/2010/main">
                <a:solidFill>
                  <a:srgbClr val="FFFFFF"/>
                </a:solidFill>
              </a14:hiddenFill>
            </a:ext>
          </a:extLst>
        </p:spPr>
        <p:txBody>
          <a:bodyPr lIns="182880" tIns="182880" rIns="158008" bIns="158008" anchor="ctr"/>
          <a:lstStyle/>
          <a:p>
            <a:pPr algn="ctr" defTabSz="887095" eaLnBrk="1" hangingPunct="1">
              <a:lnSpc>
                <a:spcPct val="90000"/>
              </a:lnSpc>
              <a:spcAft>
                <a:spcPct val="35000"/>
              </a:spcAft>
            </a:pPr>
            <a:r>
              <a:rPr lang="en-US" altLang="zh-CN" sz="4800" b="1">
                <a:solidFill>
                  <a:schemeClr val="bg1">
                    <a:lumMod val="50000"/>
                  </a:schemeClr>
                </a:solidFill>
                <a:cs typeface="+mn-ea"/>
                <a:sym typeface="+mn-lt"/>
              </a:rPr>
              <a:t>3</a:t>
            </a:r>
          </a:p>
        </p:txBody>
      </p:sp>
      <p:sp>
        <p:nvSpPr>
          <p:cNvPr id="19" name="Freeform 65"/>
          <p:cNvSpPr/>
          <p:nvPr/>
        </p:nvSpPr>
        <p:spPr bwMode="auto">
          <a:xfrm>
            <a:off x="7407645" y="3520853"/>
            <a:ext cx="1317150" cy="1314929"/>
          </a:xfrm>
          <a:custGeom>
            <a:avLst/>
            <a:gdLst>
              <a:gd name="T0" fmla="*/ 0 w 905504"/>
              <a:gd name="T1" fmla="*/ 587692 h 905504"/>
              <a:gd name="T2" fmla="*/ 173881 w 905504"/>
              <a:gd name="T3" fmla="*/ 172131 h 905504"/>
              <a:gd name="T4" fmla="*/ 593672 w 905504"/>
              <a:gd name="T5" fmla="*/ 0 h 905504"/>
              <a:gd name="T6" fmla="*/ 1013461 w 905504"/>
              <a:gd name="T7" fmla="*/ 172131 h 905504"/>
              <a:gd name="T8" fmla="*/ 1187344 w 905504"/>
              <a:gd name="T9" fmla="*/ 587692 h 905504"/>
              <a:gd name="T10" fmla="*/ 1013461 w 905504"/>
              <a:gd name="T11" fmla="*/ 1003254 h 905504"/>
              <a:gd name="T12" fmla="*/ 593672 w 905504"/>
              <a:gd name="T13" fmla="*/ 1175384 h 905504"/>
              <a:gd name="T14" fmla="*/ 173881 w 905504"/>
              <a:gd name="T15" fmla="*/ 1003254 h 905504"/>
              <a:gd name="T16" fmla="*/ 0 w 905504"/>
              <a:gd name="T17" fmla="*/ 587692 h 9055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05504"/>
              <a:gd name="T28" fmla="*/ 0 h 905504"/>
              <a:gd name="T29" fmla="*/ 905504 w 905504"/>
              <a:gd name="T30" fmla="*/ 905504 h 90550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07858"/>
            </a:solidFill>
            <a:prstDash val="sysDot"/>
            <a:miter lim="800000"/>
          </a:ln>
          <a:extLst>
            <a:ext uri="{909E8E84-426E-40DD-AFC4-6F175D3DCCD1}">
              <a14:hiddenFill xmlns:a14="http://schemas.microsoft.com/office/drawing/2010/main">
                <a:solidFill>
                  <a:srgbClr val="FFFFFF"/>
                </a:solidFill>
              </a14:hiddenFill>
            </a:ext>
          </a:extLst>
        </p:spPr>
        <p:txBody>
          <a:bodyPr lIns="182880" tIns="182880" rIns="158008" bIns="158008" anchor="ctr"/>
          <a:lstStyle/>
          <a:p>
            <a:pPr algn="ctr" defTabSz="887095" eaLnBrk="1" hangingPunct="1">
              <a:lnSpc>
                <a:spcPct val="90000"/>
              </a:lnSpc>
              <a:spcAft>
                <a:spcPct val="35000"/>
              </a:spcAft>
            </a:pPr>
            <a:r>
              <a:rPr lang="en-US" altLang="zh-CN" sz="4800" b="1">
                <a:solidFill>
                  <a:schemeClr val="bg1">
                    <a:lumMod val="50000"/>
                  </a:schemeClr>
                </a:solidFill>
                <a:cs typeface="+mn-ea"/>
                <a:sym typeface="+mn-lt"/>
              </a:rPr>
              <a:t>4</a:t>
            </a:r>
          </a:p>
        </p:txBody>
      </p:sp>
      <p:sp>
        <p:nvSpPr>
          <p:cNvPr id="20" name="Freeform 66"/>
          <p:cNvSpPr/>
          <p:nvPr/>
        </p:nvSpPr>
        <p:spPr bwMode="auto">
          <a:xfrm>
            <a:off x="9326731" y="3520853"/>
            <a:ext cx="1317150" cy="1314929"/>
          </a:xfrm>
          <a:custGeom>
            <a:avLst/>
            <a:gdLst>
              <a:gd name="T0" fmla="*/ 0 w 905504"/>
              <a:gd name="T1" fmla="*/ 587692 h 905504"/>
              <a:gd name="T2" fmla="*/ 173881 w 905504"/>
              <a:gd name="T3" fmla="*/ 172131 h 905504"/>
              <a:gd name="T4" fmla="*/ 593672 w 905504"/>
              <a:gd name="T5" fmla="*/ 0 h 905504"/>
              <a:gd name="T6" fmla="*/ 1013461 w 905504"/>
              <a:gd name="T7" fmla="*/ 172131 h 905504"/>
              <a:gd name="T8" fmla="*/ 1187344 w 905504"/>
              <a:gd name="T9" fmla="*/ 587692 h 905504"/>
              <a:gd name="T10" fmla="*/ 1013461 w 905504"/>
              <a:gd name="T11" fmla="*/ 1003254 h 905504"/>
              <a:gd name="T12" fmla="*/ 593672 w 905504"/>
              <a:gd name="T13" fmla="*/ 1175384 h 905504"/>
              <a:gd name="T14" fmla="*/ 173881 w 905504"/>
              <a:gd name="T15" fmla="*/ 1003254 h 905504"/>
              <a:gd name="T16" fmla="*/ 0 w 905504"/>
              <a:gd name="T17" fmla="*/ 587692 h 9055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05504"/>
              <a:gd name="T28" fmla="*/ 0 h 905504"/>
              <a:gd name="T29" fmla="*/ 905504 w 905504"/>
              <a:gd name="T30" fmla="*/ 905504 h 90550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07858"/>
            </a:solidFill>
            <a:prstDash val="sysDot"/>
            <a:miter lim="800000"/>
          </a:ln>
          <a:extLst>
            <a:ext uri="{909E8E84-426E-40DD-AFC4-6F175D3DCCD1}">
              <a14:hiddenFill xmlns:a14="http://schemas.microsoft.com/office/drawing/2010/main">
                <a:solidFill>
                  <a:srgbClr val="FFFFFF"/>
                </a:solidFill>
              </a14:hiddenFill>
            </a:ext>
          </a:extLst>
        </p:spPr>
        <p:txBody>
          <a:bodyPr lIns="182880" tIns="182880" rIns="158008" bIns="158008" anchor="ctr"/>
          <a:lstStyle/>
          <a:p>
            <a:pPr algn="ctr" defTabSz="887095" eaLnBrk="1" hangingPunct="1">
              <a:lnSpc>
                <a:spcPct val="90000"/>
              </a:lnSpc>
              <a:spcAft>
                <a:spcPct val="35000"/>
              </a:spcAft>
            </a:pPr>
            <a:r>
              <a:rPr lang="en-US" altLang="zh-CN" sz="4800" b="1">
                <a:solidFill>
                  <a:schemeClr val="bg1">
                    <a:lumMod val="50000"/>
                  </a:schemeClr>
                </a:solidFill>
                <a:cs typeface="+mn-ea"/>
                <a:sym typeface="+mn-lt"/>
              </a:rPr>
              <a:t>5</a:t>
            </a:r>
          </a:p>
        </p:txBody>
      </p:sp>
      <p:sp>
        <p:nvSpPr>
          <p:cNvPr id="21" name="TextBox 75"/>
          <p:cNvSpPr txBox="1">
            <a:spLocks noChangeArrowheads="1"/>
          </p:cNvSpPr>
          <p:nvPr/>
        </p:nvSpPr>
        <p:spPr bwMode="auto">
          <a:xfrm>
            <a:off x="1708307" y="4973030"/>
            <a:ext cx="114133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912495">
              <a:defRPr>
                <a:solidFill>
                  <a:schemeClr val="tx1"/>
                </a:solidFill>
                <a:latin typeface="Calibri" panose="020F0502020204030204" pitchFamily="34" charset="0"/>
                <a:ea typeface="宋体" panose="02010600030101010101" pitchFamily="2" charset="-122"/>
              </a:defRPr>
            </a:lvl1pPr>
            <a:lvl2pPr marL="742950" indent="-285750" defTabSz="912495">
              <a:defRPr>
                <a:solidFill>
                  <a:schemeClr val="tx1"/>
                </a:solidFill>
                <a:latin typeface="Calibri" panose="020F0502020204030204" pitchFamily="34" charset="0"/>
                <a:ea typeface="宋体" panose="02010600030101010101" pitchFamily="2" charset="-122"/>
              </a:defRPr>
            </a:lvl2pPr>
            <a:lvl3pPr marL="1143000" indent="-228600" defTabSz="912495">
              <a:defRPr>
                <a:solidFill>
                  <a:schemeClr val="tx1"/>
                </a:solidFill>
                <a:latin typeface="Calibri" panose="020F0502020204030204" pitchFamily="34" charset="0"/>
                <a:ea typeface="宋体" panose="02010600030101010101" pitchFamily="2" charset="-122"/>
              </a:defRPr>
            </a:lvl3pPr>
            <a:lvl4pPr marL="1600200" indent="-228600" defTabSz="912495">
              <a:defRPr>
                <a:solidFill>
                  <a:schemeClr val="tx1"/>
                </a:solidFill>
                <a:latin typeface="Calibri" panose="020F0502020204030204" pitchFamily="34" charset="0"/>
                <a:ea typeface="宋体" panose="02010600030101010101" pitchFamily="2" charset="-122"/>
              </a:defRPr>
            </a:lvl4pPr>
            <a:lvl5pPr marL="2057400" indent="-228600" defTabSz="912495">
              <a:defRPr>
                <a:solidFill>
                  <a:schemeClr val="tx1"/>
                </a:solidFill>
                <a:latin typeface="Calibri" panose="020F0502020204030204" pitchFamily="34" charset="0"/>
                <a:ea typeface="宋体" panose="02010600030101010101" pitchFamily="2" charset="-122"/>
              </a:defRPr>
            </a:lvl5pPr>
            <a:lvl6pPr marL="2514600" indent="-228600"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en-US" altLang="zh-CN" sz="3600" b="1" dirty="0">
                <a:solidFill>
                  <a:schemeClr val="bg1">
                    <a:lumMod val="50000"/>
                  </a:schemeClr>
                </a:solidFill>
                <a:latin typeface="+mn-lt"/>
                <a:ea typeface="+mn-ea"/>
                <a:cs typeface="+mn-ea"/>
                <a:sym typeface="+mn-lt"/>
              </a:rPr>
              <a:t>2014</a:t>
            </a:r>
            <a:endParaRPr lang="en-US" altLang="zh-CN" sz="3600" dirty="0">
              <a:solidFill>
                <a:schemeClr val="bg1">
                  <a:lumMod val="50000"/>
                </a:schemeClr>
              </a:solidFill>
              <a:latin typeface="+mn-lt"/>
              <a:ea typeface="+mn-ea"/>
              <a:cs typeface="+mn-ea"/>
              <a:sym typeface="+mn-lt"/>
            </a:endParaRPr>
          </a:p>
        </p:txBody>
      </p:sp>
      <p:sp>
        <p:nvSpPr>
          <p:cNvPr id="22" name="TextBox 77"/>
          <p:cNvSpPr txBox="1">
            <a:spLocks noChangeArrowheads="1"/>
          </p:cNvSpPr>
          <p:nvPr/>
        </p:nvSpPr>
        <p:spPr bwMode="auto">
          <a:xfrm>
            <a:off x="3556318" y="2791845"/>
            <a:ext cx="114133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912495">
              <a:defRPr>
                <a:solidFill>
                  <a:schemeClr val="tx1"/>
                </a:solidFill>
                <a:latin typeface="Calibri" panose="020F0502020204030204" pitchFamily="34" charset="0"/>
                <a:ea typeface="宋体" panose="02010600030101010101" pitchFamily="2" charset="-122"/>
              </a:defRPr>
            </a:lvl1pPr>
            <a:lvl2pPr marL="742950" indent="-285750" defTabSz="912495">
              <a:defRPr>
                <a:solidFill>
                  <a:schemeClr val="tx1"/>
                </a:solidFill>
                <a:latin typeface="Calibri" panose="020F0502020204030204" pitchFamily="34" charset="0"/>
                <a:ea typeface="宋体" panose="02010600030101010101" pitchFamily="2" charset="-122"/>
              </a:defRPr>
            </a:lvl2pPr>
            <a:lvl3pPr marL="1143000" indent="-228600" defTabSz="912495">
              <a:defRPr>
                <a:solidFill>
                  <a:schemeClr val="tx1"/>
                </a:solidFill>
                <a:latin typeface="Calibri" panose="020F0502020204030204" pitchFamily="34" charset="0"/>
                <a:ea typeface="宋体" panose="02010600030101010101" pitchFamily="2" charset="-122"/>
              </a:defRPr>
            </a:lvl3pPr>
            <a:lvl4pPr marL="1600200" indent="-228600" defTabSz="912495">
              <a:defRPr>
                <a:solidFill>
                  <a:schemeClr val="tx1"/>
                </a:solidFill>
                <a:latin typeface="Calibri" panose="020F0502020204030204" pitchFamily="34" charset="0"/>
                <a:ea typeface="宋体" panose="02010600030101010101" pitchFamily="2" charset="-122"/>
              </a:defRPr>
            </a:lvl4pPr>
            <a:lvl5pPr marL="2057400" indent="-228600" defTabSz="912495">
              <a:defRPr>
                <a:solidFill>
                  <a:schemeClr val="tx1"/>
                </a:solidFill>
                <a:latin typeface="Calibri" panose="020F0502020204030204" pitchFamily="34" charset="0"/>
                <a:ea typeface="宋体" panose="02010600030101010101" pitchFamily="2" charset="-122"/>
              </a:defRPr>
            </a:lvl5pPr>
            <a:lvl6pPr marL="2514600" indent="-228600"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en-US" altLang="zh-CN" sz="3600" b="1" dirty="0">
                <a:solidFill>
                  <a:schemeClr val="bg1">
                    <a:lumMod val="50000"/>
                  </a:schemeClr>
                </a:solidFill>
                <a:latin typeface="+mn-lt"/>
                <a:ea typeface="+mn-ea"/>
                <a:cs typeface="+mn-ea"/>
                <a:sym typeface="+mn-lt"/>
              </a:rPr>
              <a:t>2015</a:t>
            </a:r>
            <a:endParaRPr lang="en-US" altLang="zh-CN" sz="3600" dirty="0">
              <a:solidFill>
                <a:schemeClr val="bg1">
                  <a:lumMod val="50000"/>
                </a:schemeClr>
              </a:solidFill>
              <a:latin typeface="+mn-lt"/>
              <a:ea typeface="+mn-ea"/>
              <a:cs typeface="+mn-ea"/>
              <a:sym typeface="+mn-lt"/>
            </a:endParaRPr>
          </a:p>
        </p:txBody>
      </p:sp>
      <p:sp>
        <p:nvSpPr>
          <p:cNvPr id="23" name="TextBox 78"/>
          <p:cNvSpPr txBox="1">
            <a:spLocks noChangeArrowheads="1"/>
          </p:cNvSpPr>
          <p:nvPr/>
        </p:nvSpPr>
        <p:spPr bwMode="auto">
          <a:xfrm>
            <a:off x="5577576" y="4973030"/>
            <a:ext cx="114133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912495">
              <a:defRPr>
                <a:solidFill>
                  <a:schemeClr val="tx1"/>
                </a:solidFill>
                <a:latin typeface="Calibri" panose="020F0502020204030204" pitchFamily="34" charset="0"/>
                <a:ea typeface="宋体" panose="02010600030101010101" pitchFamily="2" charset="-122"/>
              </a:defRPr>
            </a:lvl1pPr>
            <a:lvl2pPr marL="742950" indent="-285750" defTabSz="912495">
              <a:defRPr>
                <a:solidFill>
                  <a:schemeClr val="tx1"/>
                </a:solidFill>
                <a:latin typeface="Calibri" panose="020F0502020204030204" pitchFamily="34" charset="0"/>
                <a:ea typeface="宋体" panose="02010600030101010101" pitchFamily="2" charset="-122"/>
              </a:defRPr>
            </a:lvl2pPr>
            <a:lvl3pPr marL="1143000" indent="-228600" defTabSz="912495">
              <a:defRPr>
                <a:solidFill>
                  <a:schemeClr val="tx1"/>
                </a:solidFill>
                <a:latin typeface="Calibri" panose="020F0502020204030204" pitchFamily="34" charset="0"/>
                <a:ea typeface="宋体" panose="02010600030101010101" pitchFamily="2" charset="-122"/>
              </a:defRPr>
            </a:lvl3pPr>
            <a:lvl4pPr marL="1600200" indent="-228600" defTabSz="912495">
              <a:defRPr>
                <a:solidFill>
                  <a:schemeClr val="tx1"/>
                </a:solidFill>
                <a:latin typeface="Calibri" panose="020F0502020204030204" pitchFamily="34" charset="0"/>
                <a:ea typeface="宋体" panose="02010600030101010101" pitchFamily="2" charset="-122"/>
              </a:defRPr>
            </a:lvl4pPr>
            <a:lvl5pPr marL="2057400" indent="-228600" defTabSz="912495">
              <a:defRPr>
                <a:solidFill>
                  <a:schemeClr val="tx1"/>
                </a:solidFill>
                <a:latin typeface="Calibri" panose="020F0502020204030204" pitchFamily="34" charset="0"/>
                <a:ea typeface="宋体" panose="02010600030101010101" pitchFamily="2" charset="-122"/>
              </a:defRPr>
            </a:lvl5pPr>
            <a:lvl6pPr marL="2514600" indent="-228600"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en-US" altLang="zh-CN" sz="3600" b="1" dirty="0">
                <a:solidFill>
                  <a:schemeClr val="bg1">
                    <a:lumMod val="50000"/>
                  </a:schemeClr>
                </a:solidFill>
                <a:latin typeface="+mn-lt"/>
                <a:ea typeface="+mn-ea"/>
                <a:cs typeface="+mn-ea"/>
                <a:sym typeface="+mn-lt"/>
              </a:rPr>
              <a:t>2016</a:t>
            </a:r>
            <a:endParaRPr lang="en-US" altLang="zh-CN" sz="3600" dirty="0">
              <a:solidFill>
                <a:schemeClr val="bg1">
                  <a:lumMod val="50000"/>
                </a:schemeClr>
              </a:solidFill>
              <a:latin typeface="+mn-lt"/>
              <a:ea typeface="+mn-ea"/>
              <a:cs typeface="+mn-ea"/>
              <a:sym typeface="+mn-lt"/>
            </a:endParaRPr>
          </a:p>
        </p:txBody>
      </p:sp>
      <p:sp>
        <p:nvSpPr>
          <p:cNvPr id="24" name="TextBox 81"/>
          <p:cNvSpPr txBox="1">
            <a:spLocks noChangeArrowheads="1"/>
          </p:cNvSpPr>
          <p:nvPr/>
        </p:nvSpPr>
        <p:spPr bwMode="auto">
          <a:xfrm>
            <a:off x="7437802" y="2791845"/>
            <a:ext cx="114133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912495">
              <a:defRPr>
                <a:solidFill>
                  <a:schemeClr val="tx1"/>
                </a:solidFill>
                <a:latin typeface="Calibri" panose="020F0502020204030204" pitchFamily="34" charset="0"/>
                <a:ea typeface="宋体" panose="02010600030101010101" pitchFamily="2" charset="-122"/>
              </a:defRPr>
            </a:lvl1pPr>
            <a:lvl2pPr marL="742950" indent="-285750" defTabSz="912495">
              <a:defRPr>
                <a:solidFill>
                  <a:schemeClr val="tx1"/>
                </a:solidFill>
                <a:latin typeface="Calibri" panose="020F0502020204030204" pitchFamily="34" charset="0"/>
                <a:ea typeface="宋体" panose="02010600030101010101" pitchFamily="2" charset="-122"/>
              </a:defRPr>
            </a:lvl2pPr>
            <a:lvl3pPr marL="1143000" indent="-228600" defTabSz="912495">
              <a:defRPr>
                <a:solidFill>
                  <a:schemeClr val="tx1"/>
                </a:solidFill>
                <a:latin typeface="Calibri" panose="020F0502020204030204" pitchFamily="34" charset="0"/>
                <a:ea typeface="宋体" panose="02010600030101010101" pitchFamily="2" charset="-122"/>
              </a:defRPr>
            </a:lvl3pPr>
            <a:lvl4pPr marL="1600200" indent="-228600" defTabSz="912495">
              <a:defRPr>
                <a:solidFill>
                  <a:schemeClr val="tx1"/>
                </a:solidFill>
                <a:latin typeface="Calibri" panose="020F0502020204030204" pitchFamily="34" charset="0"/>
                <a:ea typeface="宋体" panose="02010600030101010101" pitchFamily="2" charset="-122"/>
              </a:defRPr>
            </a:lvl4pPr>
            <a:lvl5pPr marL="2057400" indent="-228600" defTabSz="912495">
              <a:defRPr>
                <a:solidFill>
                  <a:schemeClr val="tx1"/>
                </a:solidFill>
                <a:latin typeface="Calibri" panose="020F0502020204030204" pitchFamily="34" charset="0"/>
                <a:ea typeface="宋体" panose="02010600030101010101" pitchFamily="2" charset="-122"/>
              </a:defRPr>
            </a:lvl5pPr>
            <a:lvl6pPr marL="2514600" indent="-228600"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en-US" altLang="zh-CN" sz="3600" b="1" dirty="0" smtClean="0">
                <a:solidFill>
                  <a:schemeClr val="bg1">
                    <a:lumMod val="50000"/>
                  </a:schemeClr>
                </a:solidFill>
                <a:latin typeface="+mn-lt"/>
                <a:ea typeface="+mn-ea"/>
                <a:cs typeface="+mn-ea"/>
                <a:sym typeface="+mn-lt"/>
              </a:rPr>
              <a:t>2020</a:t>
            </a:r>
            <a:endParaRPr lang="en-US" altLang="zh-CN" sz="3600" dirty="0">
              <a:solidFill>
                <a:schemeClr val="bg1">
                  <a:lumMod val="50000"/>
                </a:schemeClr>
              </a:solidFill>
              <a:latin typeface="+mn-lt"/>
              <a:ea typeface="+mn-ea"/>
              <a:cs typeface="+mn-ea"/>
              <a:sym typeface="+mn-lt"/>
            </a:endParaRPr>
          </a:p>
        </p:txBody>
      </p:sp>
      <p:sp>
        <p:nvSpPr>
          <p:cNvPr id="25" name="TextBox 82"/>
          <p:cNvSpPr txBox="1">
            <a:spLocks noChangeArrowheads="1"/>
          </p:cNvSpPr>
          <p:nvPr/>
        </p:nvSpPr>
        <p:spPr bwMode="auto">
          <a:xfrm>
            <a:off x="9446847" y="4973030"/>
            <a:ext cx="114133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912495">
              <a:defRPr>
                <a:solidFill>
                  <a:schemeClr val="tx1"/>
                </a:solidFill>
                <a:latin typeface="Calibri" panose="020F0502020204030204" pitchFamily="34" charset="0"/>
                <a:ea typeface="宋体" panose="02010600030101010101" pitchFamily="2" charset="-122"/>
              </a:defRPr>
            </a:lvl1pPr>
            <a:lvl2pPr marL="742950" indent="-285750" defTabSz="912495">
              <a:defRPr>
                <a:solidFill>
                  <a:schemeClr val="tx1"/>
                </a:solidFill>
                <a:latin typeface="Calibri" panose="020F0502020204030204" pitchFamily="34" charset="0"/>
                <a:ea typeface="宋体" panose="02010600030101010101" pitchFamily="2" charset="-122"/>
              </a:defRPr>
            </a:lvl2pPr>
            <a:lvl3pPr marL="1143000" indent="-228600" defTabSz="912495">
              <a:defRPr>
                <a:solidFill>
                  <a:schemeClr val="tx1"/>
                </a:solidFill>
                <a:latin typeface="Calibri" panose="020F0502020204030204" pitchFamily="34" charset="0"/>
                <a:ea typeface="宋体" panose="02010600030101010101" pitchFamily="2" charset="-122"/>
              </a:defRPr>
            </a:lvl3pPr>
            <a:lvl4pPr marL="1600200" indent="-228600" defTabSz="912495">
              <a:defRPr>
                <a:solidFill>
                  <a:schemeClr val="tx1"/>
                </a:solidFill>
                <a:latin typeface="Calibri" panose="020F0502020204030204" pitchFamily="34" charset="0"/>
                <a:ea typeface="宋体" panose="02010600030101010101" pitchFamily="2" charset="-122"/>
              </a:defRPr>
            </a:lvl4pPr>
            <a:lvl5pPr marL="2057400" indent="-228600" defTabSz="912495">
              <a:defRPr>
                <a:solidFill>
                  <a:schemeClr val="tx1"/>
                </a:solidFill>
                <a:latin typeface="Calibri" panose="020F0502020204030204" pitchFamily="34" charset="0"/>
                <a:ea typeface="宋体" panose="02010600030101010101" pitchFamily="2" charset="-122"/>
              </a:defRPr>
            </a:lvl5pPr>
            <a:lvl6pPr marL="2514600" indent="-228600"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9124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en-US" altLang="zh-CN" sz="3600" b="1" dirty="0" smtClean="0">
                <a:solidFill>
                  <a:schemeClr val="bg1">
                    <a:lumMod val="50000"/>
                  </a:schemeClr>
                </a:solidFill>
                <a:latin typeface="+mn-lt"/>
                <a:ea typeface="+mn-ea"/>
                <a:cs typeface="+mn-ea"/>
                <a:sym typeface="+mn-lt"/>
              </a:rPr>
              <a:t>2030</a:t>
            </a:r>
            <a:endParaRPr lang="en-US" altLang="zh-CN" sz="3600" dirty="0">
              <a:solidFill>
                <a:schemeClr val="bg1">
                  <a:lumMod val="50000"/>
                </a:schemeClr>
              </a:solidFill>
              <a:latin typeface="+mn-lt"/>
              <a:ea typeface="+mn-ea"/>
              <a:cs typeface="+mn-ea"/>
              <a:sym typeface="+mn-lt"/>
            </a:endParaRPr>
          </a:p>
        </p:txBody>
      </p:sp>
      <p:sp>
        <p:nvSpPr>
          <p:cNvPr id="26" name="TextBox 13"/>
          <p:cNvSpPr txBox="1">
            <a:spLocks noChangeArrowheads="1"/>
          </p:cNvSpPr>
          <p:nvPr/>
        </p:nvSpPr>
        <p:spPr bwMode="auto">
          <a:xfrm>
            <a:off x="1248353" y="5684267"/>
            <a:ext cx="2050136" cy="276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1225">
              <a:defRPr>
                <a:solidFill>
                  <a:schemeClr val="tx1"/>
                </a:solidFill>
                <a:latin typeface="Calibri" panose="020F0502020204030204" pitchFamily="34" charset="0"/>
                <a:ea typeface="宋体" panose="02010600030101010101" pitchFamily="2" charset="-122"/>
              </a:defRPr>
            </a:lvl1pPr>
            <a:lvl2pPr marL="742950" indent="-285750" defTabSz="911225">
              <a:defRPr>
                <a:solidFill>
                  <a:schemeClr val="tx1"/>
                </a:solidFill>
                <a:latin typeface="Calibri" panose="020F0502020204030204" pitchFamily="34" charset="0"/>
                <a:ea typeface="宋体" panose="02010600030101010101" pitchFamily="2" charset="-122"/>
              </a:defRPr>
            </a:lvl2pPr>
            <a:lvl3pPr marL="1143000" indent="-228600" defTabSz="911225">
              <a:defRPr>
                <a:solidFill>
                  <a:schemeClr val="tx1"/>
                </a:solidFill>
                <a:latin typeface="Calibri" panose="020F0502020204030204" pitchFamily="34" charset="0"/>
                <a:ea typeface="宋体" panose="02010600030101010101" pitchFamily="2" charset="-122"/>
              </a:defRPr>
            </a:lvl3pPr>
            <a:lvl4pPr marL="1600200" indent="-228600" defTabSz="911225">
              <a:defRPr>
                <a:solidFill>
                  <a:schemeClr val="tx1"/>
                </a:solidFill>
                <a:latin typeface="Calibri" panose="020F0502020204030204" pitchFamily="34" charset="0"/>
                <a:ea typeface="宋体" panose="02010600030101010101" pitchFamily="2" charset="-122"/>
              </a:defRPr>
            </a:lvl4pPr>
            <a:lvl5pPr marL="2057400" indent="-228600" defTabSz="911225">
              <a:defRPr>
                <a:solidFill>
                  <a:schemeClr val="tx1"/>
                </a:solidFill>
                <a:latin typeface="Calibri" panose="020F0502020204030204" pitchFamily="34" charset="0"/>
                <a:ea typeface="宋体" panose="02010600030101010101" pitchFamily="2" charset="-122"/>
              </a:defRPr>
            </a:lvl5pPr>
            <a:lvl6pPr marL="2514600" indent="-228600" defTabSz="9112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9112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9112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9112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b="1">
                <a:solidFill>
                  <a:schemeClr val="bg1">
                    <a:lumMod val="50000"/>
                  </a:schemeClr>
                </a:solidFill>
                <a:latin typeface="+mn-lt"/>
                <a:ea typeface="+mn-ea"/>
                <a:cs typeface="+mn-ea"/>
                <a:sym typeface="+mn-lt"/>
              </a:rPr>
              <a:t>单击编辑标题</a:t>
            </a:r>
            <a:endParaRPr lang="en-US" b="1">
              <a:solidFill>
                <a:schemeClr val="bg1">
                  <a:lumMod val="50000"/>
                </a:schemeClr>
              </a:solidFill>
              <a:latin typeface="+mn-lt"/>
              <a:ea typeface="+mn-ea"/>
              <a:cs typeface="+mn-ea"/>
              <a:sym typeface="+mn-lt"/>
            </a:endParaRPr>
          </a:p>
        </p:txBody>
      </p:sp>
      <p:sp>
        <p:nvSpPr>
          <p:cNvPr id="27" name="TextBox 13"/>
          <p:cNvSpPr txBox="1">
            <a:spLocks noChangeArrowheads="1"/>
          </p:cNvSpPr>
          <p:nvPr/>
        </p:nvSpPr>
        <p:spPr bwMode="auto">
          <a:xfrm>
            <a:off x="1292776" y="5984125"/>
            <a:ext cx="1959068"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1225">
              <a:defRPr>
                <a:solidFill>
                  <a:schemeClr val="tx1"/>
                </a:solidFill>
                <a:latin typeface="Calibri" panose="020F0502020204030204" pitchFamily="34" charset="0"/>
                <a:ea typeface="宋体" panose="02010600030101010101" pitchFamily="2" charset="-122"/>
              </a:defRPr>
            </a:lvl1pPr>
            <a:lvl2pPr marL="742950" indent="-285750" defTabSz="911225">
              <a:defRPr>
                <a:solidFill>
                  <a:schemeClr val="tx1"/>
                </a:solidFill>
                <a:latin typeface="Calibri" panose="020F0502020204030204" pitchFamily="34" charset="0"/>
                <a:ea typeface="宋体" panose="02010600030101010101" pitchFamily="2" charset="-122"/>
              </a:defRPr>
            </a:lvl2pPr>
            <a:lvl3pPr marL="1143000" indent="-228600" defTabSz="911225">
              <a:defRPr>
                <a:solidFill>
                  <a:schemeClr val="tx1"/>
                </a:solidFill>
                <a:latin typeface="Calibri" panose="020F0502020204030204" pitchFamily="34" charset="0"/>
                <a:ea typeface="宋体" panose="02010600030101010101" pitchFamily="2" charset="-122"/>
              </a:defRPr>
            </a:lvl3pPr>
            <a:lvl4pPr marL="1600200" indent="-228600" defTabSz="911225">
              <a:defRPr>
                <a:solidFill>
                  <a:schemeClr val="tx1"/>
                </a:solidFill>
                <a:latin typeface="Calibri" panose="020F0502020204030204" pitchFamily="34" charset="0"/>
                <a:ea typeface="宋体" panose="02010600030101010101" pitchFamily="2" charset="-122"/>
              </a:defRPr>
            </a:lvl4pPr>
            <a:lvl5pPr marL="2057400" indent="-228600" defTabSz="911225">
              <a:defRPr>
                <a:solidFill>
                  <a:schemeClr val="tx1"/>
                </a:solidFill>
                <a:latin typeface="Calibri" panose="020F0502020204030204" pitchFamily="34" charset="0"/>
                <a:ea typeface="宋体" panose="02010600030101010101" pitchFamily="2" charset="-122"/>
              </a:defRPr>
            </a:lvl5pPr>
            <a:lvl6pPr marL="2514600" indent="-228600" defTabSz="9112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9112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9112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9112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100">
                <a:solidFill>
                  <a:schemeClr val="bg1">
                    <a:lumMod val="50000"/>
                  </a:schemeClr>
                </a:solidFill>
                <a:latin typeface="+mn-lt"/>
                <a:ea typeface="+mn-ea"/>
                <a:cs typeface="+mn-ea"/>
                <a:sym typeface="+mn-lt"/>
              </a:rPr>
              <a:t>单击此处可编辑内容</a:t>
            </a:r>
            <a:endParaRPr lang="en-US" sz="1100">
              <a:solidFill>
                <a:schemeClr val="bg1">
                  <a:lumMod val="50000"/>
                </a:schemeClr>
              </a:solidFill>
              <a:latin typeface="+mn-lt"/>
              <a:ea typeface="+mn-ea"/>
              <a:cs typeface="+mn-ea"/>
              <a:sym typeface="+mn-lt"/>
            </a:endParaRPr>
          </a:p>
        </p:txBody>
      </p:sp>
      <p:sp>
        <p:nvSpPr>
          <p:cNvPr id="28" name="TextBox 13"/>
          <p:cNvSpPr txBox="1">
            <a:spLocks noChangeArrowheads="1"/>
          </p:cNvSpPr>
          <p:nvPr/>
        </p:nvSpPr>
        <p:spPr bwMode="auto">
          <a:xfrm>
            <a:off x="3085257" y="1861644"/>
            <a:ext cx="2050135" cy="276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1225">
              <a:defRPr>
                <a:solidFill>
                  <a:schemeClr val="tx1"/>
                </a:solidFill>
                <a:latin typeface="Calibri" panose="020F0502020204030204" pitchFamily="34" charset="0"/>
                <a:ea typeface="宋体" panose="02010600030101010101" pitchFamily="2" charset="-122"/>
              </a:defRPr>
            </a:lvl1pPr>
            <a:lvl2pPr marL="742950" indent="-285750" defTabSz="911225">
              <a:defRPr>
                <a:solidFill>
                  <a:schemeClr val="tx1"/>
                </a:solidFill>
                <a:latin typeface="Calibri" panose="020F0502020204030204" pitchFamily="34" charset="0"/>
                <a:ea typeface="宋体" panose="02010600030101010101" pitchFamily="2" charset="-122"/>
              </a:defRPr>
            </a:lvl2pPr>
            <a:lvl3pPr marL="1143000" indent="-228600" defTabSz="911225">
              <a:defRPr>
                <a:solidFill>
                  <a:schemeClr val="tx1"/>
                </a:solidFill>
                <a:latin typeface="Calibri" panose="020F0502020204030204" pitchFamily="34" charset="0"/>
                <a:ea typeface="宋体" panose="02010600030101010101" pitchFamily="2" charset="-122"/>
              </a:defRPr>
            </a:lvl3pPr>
            <a:lvl4pPr marL="1600200" indent="-228600" defTabSz="911225">
              <a:defRPr>
                <a:solidFill>
                  <a:schemeClr val="tx1"/>
                </a:solidFill>
                <a:latin typeface="Calibri" panose="020F0502020204030204" pitchFamily="34" charset="0"/>
                <a:ea typeface="宋体" panose="02010600030101010101" pitchFamily="2" charset="-122"/>
              </a:defRPr>
            </a:lvl4pPr>
            <a:lvl5pPr marL="2057400" indent="-228600" defTabSz="911225">
              <a:defRPr>
                <a:solidFill>
                  <a:schemeClr val="tx1"/>
                </a:solidFill>
                <a:latin typeface="Calibri" panose="020F0502020204030204" pitchFamily="34" charset="0"/>
                <a:ea typeface="宋体" panose="02010600030101010101" pitchFamily="2" charset="-122"/>
              </a:defRPr>
            </a:lvl5pPr>
            <a:lvl6pPr marL="2514600" indent="-228600" defTabSz="9112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9112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9112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9112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b="1">
                <a:solidFill>
                  <a:schemeClr val="bg1">
                    <a:lumMod val="50000"/>
                  </a:schemeClr>
                </a:solidFill>
                <a:latin typeface="+mn-lt"/>
                <a:ea typeface="+mn-ea"/>
                <a:cs typeface="+mn-ea"/>
                <a:sym typeface="+mn-lt"/>
              </a:rPr>
              <a:t>单击编辑标题</a:t>
            </a:r>
            <a:endParaRPr lang="en-US" b="1">
              <a:solidFill>
                <a:schemeClr val="bg1">
                  <a:lumMod val="50000"/>
                </a:schemeClr>
              </a:solidFill>
              <a:latin typeface="+mn-lt"/>
              <a:ea typeface="+mn-ea"/>
              <a:cs typeface="+mn-ea"/>
              <a:sym typeface="+mn-lt"/>
            </a:endParaRPr>
          </a:p>
        </p:txBody>
      </p:sp>
      <p:sp>
        <p:nvSpPr>
          <p:cNvPr id="29" name="TextBox 13"/>
          <p:cNvSpPr txBox="1">
            <a:spLocks noChangeArrowheads="1"/>
          </p:cNvSpPr>
          <p:nvPr/>
        </p:nvSpPr>
        <p:spPr bwMode="auto">
          <a:xfrm>
            <a:off x="3129681" y="2161500"/>
            <a:ext cx="1959068"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1225">
              <a:defRPr>
                <a:solidFill>
                  <a:schemeClr val="tx1"/>
                </a:solidFill>
                <a:latin typeface="Calibri" panose="020F0502020204030204" pitchFamily="34" charset="0"/>
                <a:ea typeface="宋体" panose="02010600030101010101" pitchFamily="2" charset="-122"/>
              </a:defRPr>
            </a:lvl1pPr>
            <a:lvl2pPr marL="742950" indent="-285750" defTabSz="911225">
              <a:defRPr>
                <a:solidFill>
                  <a:schemeClr val="tx1"/>
                </a:solidFill>
                <a:latin typeface="Calibri" panose="020F0502020204030204" pitchFamily="34" charset="0"/>
                <a:ea typeface="宋体" panose="02010600030101010101" pitchFamily="2" charset="-122"/>
              </a:defRPr>
            </a:lvl2pPr>
            <a:lvl3pPr marL="1143000" indent="-228600" defTabSz="911225">
              <a:defRPr>
                <a:solidFill>
                  <a:schemeClr val="tx1"/>
                </a:solidFill>
                <a:latin typeface="Calibri" panose="020F0502020204030204" pitchFamily="34" charset="0"/>
                <a:ea typeface="宋体" panose="02010600030101010101" pitchFamily="2" charset="-122"/>
              </a:defRPr>
            </a:lvl3pPr>
            <a:lvl4pPr marL="1600200" indent="-228600" defTabSz="911225">
              <a:defRPr>
                <a:solidFill>
                  <a:schemeClr val="tx1"/>
                </a:solidFill>
                <a:latin typeface="Calibri" panose="020F0502020204030204" pitchFamily="34" charset="0"/>
                <a:ea typeface="宋体" panose="02010600030101010101" pitchFamily="2" charset="-122"/>
              </a:defRPr>
            </a:lvl4pPr>
            <a:lvl5pPr marL="2057400" indent="-228600" defTabSz="911225">
              <a:defRPr>
                <a:solidFill>
                  <a:schemeClr val="tx1"/>
                </a:solidFill>
                <a:latin typeface="Calibri" panose="020F0502020204030204" pitchFamily="34" charset="0"/>
                <a:ea typeface="宋体" panose="02010600030101010101" pitchFamily="2" charset="-122"/>
              </a:defRPr>
            </a:lvl5pPr>
            <a:lvl6pPr marL="2514600" indent="-228600" defTabSz="9112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9112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9112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9112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100">
                <a:solidFill>
                  <a:schemeClr val="bg1">
                    <a:lumMod val="50000"/>
                  </a:schemeClr>
                </a:solidFill>
                <a:latin typeface="+mn-lt"/>
                <a:ea typeface="+mn-ea"/>
                <a:cs typeface="+mn-ea"/>
                <a:sym typeface="+mn-lt"/>
              </a:rPr>
              <a:t>单击此处可编辑内容</a:t>
            </a:r>
            <a:endParaRPr lang="en-US" sz="1100">
              <a:solidFill>
                <a:schemeClr val="bg1">
                  <a:lumMod val="50000"/>
                </a:schemeClr>
              </a:solidFill>
              <a:latin typeface="+mn-lt"/>
              <a:ea typeface="+mn-ea"/>
              <a:cs typeface="+mn-ea"/>
              <a:sym typeface="+mn-lt"/>
            </a:endParaRPr>
          </a:p>
        </p:txBody>
      </p:sp>
      <p:sp>
        <p:nvSpPr>
          <p:cNvPr id="30" name="TextBox 13"/>
          <p:cNvSpPr txBox="1">
            <a:spLocks noChangeArrowheads="1"/>
          </p:cNvSpPr>
          <p:nvPr/>
        </p:nvSpPr>
        <p:spPr bwMode="auto">
          <a:xfrm>
            <a:off x="7050036" y="1861644"/>
            <a:ext cx="2047914" cy="276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1225">
              <a:defRPr>
                <a:solidFill>
                  <a:schemeClr val="tx1"/>
                </a:solidFill>
                <a:latin typeface="Calibri" panose="020F0502020204030204" pitchFamily="34" charset="0"/>
                <a:ea typeface="宋体" panose="02010600030101010101" pitchFamily="2" charset="-122"/>
              </a:defRPr>
            </a:lvl1pPr>
            <a:lvl2pPr marL="742950" indent="-285750" defTabSz="911225">
              <a:defRPr>
                <a:solidFill>
                  <a:schemeClr val="tx1"/>
                </a:solidFill>
                <a:latin typeface="Calibri" panose="020F0502020204030204" pitchFamily="34" charset="0"/>
                <a:ea typeface="宋体" panose="02010600030101010101" pitchFamily="2" charset="-122"/>
              </a:defRPr>
            </a:lvl2pPr>
            <a:lvl3pPr marL="1143000" indent="-228600" defTabSz="911225">
              <a:defRPr>
                <a:solidFill>
                  <a:schemeClr val="tx1"/>
                </a:solidFill>
                <a:latin typeface="Calibri" panose="020F0502020204030204" pitchFamily="34" charset="0"/>
                <a:ea typeface="宋体" panose="02010600030101010101" pitchFamily="2" charset="-122"/>
              </a:defRPr>
            </a:lvl3pPr>
            <a:lvl4pPr marL="1600200" indent="-228600" defTabSz="911225">
              <a:defRPr>
                <a:solidFill>
                  <a:schemeClr val="tx1"/>
                </a:solidFill>
                <a:latin typeface="Calibri" panose="020F0502020204030204" pitchFamily="34" charset="0"/>
                <a:ea typeface="宋体" panose="02010600030101010101" pitchFamily="2" charset="-122"/>
              </a:defRPr>
            </a:lvl4pPr>
            <a:lvl5pPr marL="2057400" indent="-228600" defTabSz="911225">
              <a:defRPr>
                <a:solidFill>
                  <a:schemeClr val="tx1"/>
                </a:solidFill>
                <a:latin typeface="Calibri" panose="020F0502020204030204" pitchFamily="34" charset="0"/>
                <a:ea typeface="宋体" panose="02010600030101010101" pitchFamily="2" charset="-122"/>
              </a:defRPr>
            </a:lvl5pPr>
            <a:lvl6pPr marL="2514600" indent="-228600" defTabSz="9112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9112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9112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9112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b="1">
                <a:solidFill>
                  <a:schemeClr val="bg1">
                    <a:lumMod val="50000"/>
                  </a:schemeClr>
                </a:solidFill>
                <a:latin typeface="+mn-lt"/>
                <a:ea typeface="+mn-ea"/>
                <a:cs typeface="+mn-ea"/>
                <a:sym typeface="+mn-lt"/>
              </a:rPr>
              <a:t>单击编辑标题</a:t>
            </a:r>
            <a:endParaRPr lang="en-US" b="1">
              <a:solidFill>
                <a:schemeClr val="bg1">
                  <a:lumMod val="50000"/>
                </a:schemeClr>
              </a:solidFill>
              <a:latin typeface="+mn-lt"/>
              <a:ea typeface="+mn-ea"/>
              <a:cs typeface="+mn-ea"/>
              <a:sym typeface="+mn-lt"/>
            </a:endParaRPr>
          </a:p>
        </p:txBody>
      </p:sp>
      <p:sp>
        <p:nvSpPr>
          <p:cNvPr id="31" name="TextBox 13"/>
          <p:cNvSpPr txBox="1">
            <a:spLocks noChangeArrowheads="1"/>
          </p:cNvSpPr>
          <p:nvPr/>
        </p:nvSpPr>
        <p:spPr bwMode="auto">
          <a:xfrm>
            <a:off x="7094460" y="2161500"/>
            <a:ext cx="1959068"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1225">
              <a:defRPr>
                <a:solidFill>
                  <a:schemeClr val="tx1"/>
                </a:solidFill>
                <a:latin typeface="Calibri" panose="020F0502020204030204" pitchFamily="34" charset="0"/>
                <a:ea typeface="宋体" panose="02010600030101010101" pitchFamily="2" charset="-122"/>
              </a:defRPr>
            </a:lvl1pPr>
            <a:lvl2pPr marL="742950" indent="-285750" defTabSz="911225">
              <a:defRPr>
                <a:solidFill>
                  <a:schemeClr val="tx1"/>
                </a:solidFill>
                <a:latin typeface="Calibri" panose="020F0502020204030204" pitchFamily="34" charset="0"/>
                <a:ea typeface="宋体" panose="02010600030101010101" pitchFamily="2" charset="-122"/>
              </a:defRPr>
            </a:lvl2pPr>
            <a:lvl3pPr marL="1143000" indent="-228600" defTabSz="911225">
              <a:defRPr>
                <a:solidFill>
                  <a:schemeClr val="tx1"/>
                </a:solidFill>
                <a:latin typeface="Calibri" panose="020F0502020204030204" pitchFamily="34" charset="0"/>
                <a:ea typeface="宋体" panose="02010600030101010101" pitchFamily="2" charset="-122"/>
              </a:defRPr>
            </a:lvl3pPr>
            <a:lvl4pPr marL="1600200" indent="-228600" defTabSz="911225">
              <a:defRPr>
                <a:solidFill>
                  <a:schemeClr val="tx1"/>
                </a:solidFill>
                <a:latin typeface="Calibri" panose="020F0502020204030204" pitchFamily="34" charset="0"/>
                <a:ea typeface="宋体" panose="02010600030101010101" pitchFamily="2" charset="-122"/>
              </a:defRPr>
            </a:lvl4pPr>
            <a:lvl5pPr marL="2057400" indent="-228600" defTabSz="911225">
              <a:defRPr>
                <a:solidFill>
                  <a:schemeClr val="tx1"/>
                </a:solidFill>
                <a:latin typeface="Calibri" panose="020F0502020204030204" pitchFamily="34" charset="0"/>
                <a:ea typeface="宋体" panose="02010600030101010101" pitchFamily="2" charset="-122"/>
              </a:defRPr>
            </a:lvl5pPr>
            <a:lvl6pPr marL="2514600" indent="-228600" defTabSz="9112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9112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9112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9112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100">
                <a:solidFill>
                  <a:schemeClr val="bg1">
                    <a:lumMod val="50000"/>
                  </a:schemeClr>
                </a:solidFill>
                <a:latin typeface="+mn-lt"/>
                <a:ea typeface="+mn-ea"/>
                <a:cs typeface="+mn-ea"/>
                <a:sym typeface="+mn-lt"/>
              </a:rPr>
              <a:t>单击此处可编辑内容</a:t>
            </a:r>
            <a:endParaRPr lang="en-US" sz="1100">
              <a:solidFill>
                <a:schemeClr val="bg1">
                  <a:lumMod val="50000"/>
                </a:schemeClr>
              </a:solidFill>
              <a:latin typeface="+mn-lt"/>
              <a:ea typeface="+mn-ea"/>
              <a:cs typeface="+mn-ea"/>
              <a:sym typeface="+mn-lt"/>
            </a:endParaRPr>
          </a:p>
        </p:txBody>
      </p:sp>
      <p:sp>
        <p:nvSpPr>
          <p:cNvPr id="32" name="TextBox 13"/>
          <p:cNvSpPr txBox="1">
            <a:spLocks noChangeArrowheads="1"/>
          </p:cNvSpPr>
          <p:nvPr/>
        </p:nvSpPr>
        <p:spPr bwMode="auto">
          <a:xfrm>
            <a:off x="5144277" y="5684267"/>
            <a:ext cx="2050136" cy="276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1225">
              <a:defRPr>
                <a:solidFill>
                  <a:schemeClr val="tx1"/>
                </a:solidFill>
                <a:latin typeface="Calibri" panose="020F0502020204030204" pitchFamily="34" charset="0"/>
                <a:ea typeface="宋体" panose="02010600030101010101" pitchFamily="2" charset="-122"/>
              </a:defRPr>
            </a:lvl1pPr>
            <a:lvl2pPr marL="742950" indent="-285750" defTabSz="911225">
              <a:defRPr>
                <a:solidFill>
                  <a:schemeClr val="tx1"/>
                </a:solidFill>
                <a:latin typeface="Calibri" panose="020F0502020204030204" pitchFamily="34" charset="0"/>
                <a:ea typeface="宋体" panose="02010600030101010101" pitchFamily="2" charset="-122"/>
              </a:defRPr>
            </a:lvl2pPr>
            <a:lvl3pPr marL="1143000" indent="-228600" defTabSz="911225">
              <a:defRPr>
                <a:solidFill>
                  <a:schemeClr val="tx1"/>
                </a:solidFill>
                <a:latin typeface="Calibri" panose="020F0502020204030204" pitchFamily="34" charset="0"/>
                <a:ea typeface="宋体" panose="02010600030101010101" pitchFamily="2" charset="-122"/>
              </a:defRPr>
            </a:lvl3pPr>
            <a:lvl4pPr marL="1600200" indent="-228600" defTabSz="911225">
              <a:defRPr>
                <a:solidFill>
                  <a:schemeClr val="tx1"/>
                </a:solidFill>
                <a:latin typeface="Calibri" panose="020F0502020204030204" pitchFamily="34" charset="0"/>
                <a:ea typeface="宋体" panose="02010600030101010101" pitchFamily="2" charset="-122"/>
              </a:defRPr>
            </a:lvl4pPr>
            <a:lvl5pPr marL="2057400" indent="-228600" defTabSz="911225">
              <a:defRPr>
                <a:solidFill>
                  <a:schemeClr val="tx1"/>
                </a:solidFill>
                <a:latin typeface="Calibri" panose="020F0502020204030204" pitchFamily="34" charset="0"/>
                <a:ea typeface="宋体" panose="02010600030101010101" pitchFamily="2" charset="-122"/>
              </a:defRPr>
            </a:lvl5pPr>
            <a:lvl6pPr marL="2514600" indent="-228600" defTabSz="9112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9112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9112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9112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b="1">
                <a:solidFill>
                  <a:schemeClr val="bg1">
                    <a:lumMod val="50000"/>
                  </a:schemeClr>
                </a:solidFill>
                <a:latin typeface="+mn-lt"/>
                <a:ea typeface="+mn-ea"/>
                <a:cs typeface="+mn-ea"/>
                <a:sym typeface="+mn-lt"/>
              </a:rPr>
              <a:t>单击编辑标题</a:t>
            </a:r>
            <a:endParaRPr lang="en-US" b="1">
              <a:solidFill>
                <a:schemeClr val="bg1">
                  <a:lumMod val="50000"/>
                </a:schemeClr>
              </a:solidFill>
              <a:latin typeface="+mn-lt"/>
              <a:ea typeface="+mn-ea"/>
              <a:cs typeface="+mn-ea"/>
              <a:sym typeface="+mn-lt"/>
            </a:endParaRPr>
          </a:p>
        </p:txBody>
      </p:sp>
      <p:sp>
        <p:nvSpPr>
          <p:cNvPr id="33" name="TextBox 13"/>
          <p:cNvSpPr txBox="1">
            <a:spLocks noChangeArrowheads="1"/>
          </p:cNvSpPr>
          <p:nvPr/>
        </p:nvSpPr>
        <p:spPr bwMode="auto">
          <a:xfrm>
            <a:off x="5188700" y="5984125"/>
            <a:ext cx="1959068"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1225">
              <a:defRPr>
                <a:solidFill>
                  <a:schemeClr val="tx1"/>
                </a:solidFill>
                <a:latin typeface="Calibri" panose="020F0502020204030204" pitchFamily="34" charset="0"/>
                <a:ea typeface="宋体" panose="02010600030101010101" pitchFamily="2" charset="-122"/>
              </a:defRPr>
            </a:lvl1pPr>
            <a:lvl2pPr marL="742950" indent="-285750" defTabSz="911225">
              <a:defRPr>
                <a:solidFill>
                  <a:schemeClr val="tx1"/>
                </a:solidFill>
                <a:latin typeface="Calibri" panose="020F0502020204030204" pitchFamily="34" charset="0"/>
                <a:ea typeface="宋体" panose="02010600030101010101" pitchFamily="2" charset="-122"/>
              </a:defRPr>
            </a:lvl2pPr>
            <a:lvl3pPr marL="1143000" indent="-228600" defTabSz="911225">
              <a:defRPr>
                <a:solidFill>
                  <a:schemeClr val="tx1"/>
                </a:solidFill>
                <a:latin typeface="Calibri" panose="020F0502020204030204" pitchFamily="34" charset="0"/>
                <a:ea typeface="宋体" panose="02010600030101010101" pitchFamily="2" charset="-122"/>
              </a:defRPr>
            </a:lvl3pPr>
            <a:lvl4pPr marL="1600200" indent="-228600" defTabSz="911225">
              <a:defRPr>
                <a:solidFill>
                  <a:schemeClr val="tx1"/>
                </a:solidFill>
                <a:latin typeface="Calibri" panose="020F0502020204030204" pitchFamily="34" charset="0"/>
                <a:ea typeface="宋体" panose="02010600030101010101" pitchFamily="2" charset="-122"/>
              </a:defRPr>
            </a:lvl4pPr>
            <a:lvl5pPr marL="2057400" indent="-228600" defTabSz="911225">
              <a:defRPr>
                <a:solidFill>
                  <a:schemeClr val="tx1"/>
                </a:solidFill>
                <a:latin typeface="Calibri" panose="020F0502020204030204" pitchFamily="34" charset="0"/>
                <a:ea typeface="宋体" panose="02010600030101010101" pitchFamily="2" charset="-122"/>
              </a:defRPr>
            </a:lvl5pPr>
            <a:lvl6pPr marL="2514600" indent="-228600" defTabSz="9112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9112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9112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9112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100">
                <a:solidFill>
                  <a:schemeClr val="bg1">
                    <a:lumMod val="50000"/>
                  </a:schemeClr>
                </a:solidFill>
                <a:latin typeface="+mn-lt"/>
                <a:ea typeface="+mn-ea"/>
                <a:cs typeface="+mn-ea"/>
                <a:sym typeface="+mn-lt"/>
              </a:rPr>
              <a:t>单击此处可编辑内容</a:t>
            </a:r>
            <a:endParaRPr lang="en-US" sz="1100">
              <a:solidFill>
                <a:schemeClr val="bg1">
                  <a:lumMod val="50000"/>
                </a:schemeClr>
              </a:solidFill>
              <a:latin typeface="+mn-lt"/>
              <a:ea typeface="+mn-ea"/>
              <a:cs typeface="+mn-ea"/>
              <a:sym typeface="+mn-lt"/>
            </a:endParaRPr>
          </a:p>
        </p:txBody>
      </p:sp>
      <p:sp>
        <p:nvSpPr>
          <p:cNvPr id="34" name="TextBox 13"/>
          <p:cNvSpPr txBox="1">
            <a:spLocks noChangeArrowheads="1"/>
          </p:cNvSpPr>
          <p:nvPr/>
        </p:nvSpPr>
        <p:spPr bwMode="auto">
          <a:xfrm>
            <a:off x="8991335" y="5684267"/>
            <a:ext cx="2050136" cy="276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1225">
              <a:defRPr>
                <a:solidFill>
                  <a:schemeClr val="tx1"/>
                </a:solidFill>
                <a:latin typeface="Calibri" panose="020F0502020204030204" pitchFamily="34" charset="0"/>
                <a:ea typeface="宋体" panose="02010600030101010101" pitchFamily="2" charset="-122"/>
              </a:defRPr>
            </a:lvl1pPr>
            <a:lvl2pPr marL="742950" indent="-285750" defTabSz="911225">
              <a:defRPr>
                <a:solidFill>
                  <a:schemeClr val="tx1"/>
                </a:solidFill>
                <a:latin typeface="Calibri" panose="020F0502020204030204" pitchFamily="34" charset="0"/>
                <a:ea typeface="宋体" panose="02010600030101010101" pitchFamily="2" charset="-122"/>
              </a:defRPr>
            </a:lvl2pPr>
            <a:lvl3pPr marL="1143000" indent="-228600" defTabSz="911225">
              <a:defRPr>
                <a:solidFill>
                  <a:schemeClr val="tx1"/>
                </a:solidFill>
                <a:latin typeface="Calibri" panose="020F0502020204030204" pitchFamily="34" charset="0"/>
                <a:ea typeface="宋体" panose="02010600030101010101" pitchFamily="2" charset="-122"/>
              </a:defRPr>
            </a:lvl3pPr>
            <a:lvl4pPr marL="1600200" indent="-228600" defTabSz="911225">
              <a:defRPr>
                <a:solidFill>
                  <a:schemeClr val="tx1"/>
                </a:solidFill>
                <a:latin typeface="Calibri" panose="020F0502020204030204" pitchFamily="34" charset="0"/>
                <a:ea typeface="宋体" panose="02010600030101010101" pitchFamily="2" charset="-122"/>
              </a:defRPr>
            </a:lvl4pPr>
            <a:lvl5pPr marL="2057400" indent="-228600" defTabSz="911225">
              <a:defRPr>
                <a:solidFill>
                  <a:schemeClr val="tx1"/>
                </a:solidFill>
                <a:latin typeface="Calibri" panose="020F0502020204030204" pitchFamily="34" charset="0"/>
                <a:ea typeface="宋体" panose="02010600030101010101" pitchFamily="2" charset="-122"/>
              </a:defRPr>
            </a:lvl5pPr>
            <a:lvl6pPr marL="2514600" indent="-228600" defTabSz="9112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9112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9112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9112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b="1">
                <a:solidFill>
                  <a:schemeClr val="bg1">
                    <a:lumMod val="50000"/>
                  </a:schemeClr>
                </a:solidFill>
                <a:latin typeface="+mn-lt"/>
                <a:ea typeface="+mn-ea"/>
                <a:cs typeface="+mn-ea"/>
                <a:sym typeface="+mn-lt"/>
              </a:rPr>
              <a:t>单击编辑标题</a:t>
            </a:r>
            <a:endParaRPr lang="en-US" b="1">
              <a:solidFill>
                <a:schemeClr val="bg1">
                  <a:lumMod val="50000"/>
                </a:schemeClr>
              </a:solidFill>
              <a:latin typeface="+mn-lt"/>
              <a:ea typeface="+mn-ea"/>
              <a:cs typeface="+mn-ea"/>
              <a:sym typeface="+mn-lt"/>
            </a:endParaRPr>
          </a:p>
        </p:txBody>
      </p:sp>
      <p:sp>
        <p:nvSpPr>
          <p:cNvPr id="35" name="TextBox 13"/>
          <p:cNvSpPr txBox="1">
            <a:spLocks noChangeArrowheads="1"/>
          </p:cNvSpPr>
          <p:nvPr/>
        </p:nvSpPr>
        <p:spPr bwMode="auto">
          <a:xfrm>
            <a:off x="9037980" y="5984125"/>
            <a:ext cx="1959068"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1225">
              <a:defRPr>
                <a:solidFill>
                  <a:schemeClr val="tx1"/>
                </a:solidFill>
                <a:latin typeface="Calibri" panose="020F0502020204030204" pitchFamily="34" charset="0"/>
                <a:ea typeface="宋体" panose="02010600030101010101" pitchFamily="2" charset="-122"/>
              </a:defRPr>
            </a:lvl1pPr>
            <a:lvl2pPr marL="742950" indent="-285750" defTabSz="911225">
              <a:defRPr>
                <a:solidFill>
                  <a:schemeClr val="tx1"/>
                </a:solidFill>
                <a:latin typeface="Calibri" panose="020F0502020204030204" pitchFamily="34" charset="0"/>
                <a:ea typeface="宋体" panose="02010600030101010101" pitchFamily="2" charset="-122"/>
              </a:defRPr>
            </a:lvl2pPr>
            <a:lvl3pPr marL="1143000" indent="-228600" defTabSz="911225">
              <a:defRPr>
                <a:solidFill>
                  <a:schemeClr val="tx1"/>
                </a:solidFill>
                <a:latin typeface="Calibri" panose="020F0502020204030204" pitchFamily="34" charset="0"/>
                <a:ea typeface="宋体" panose="02010600030101010101" pitchFamily="2" charset="-122"/>
              </a:defRPr>
            </a:lvl3pPr>
            <a:lvl4pPr marL="1600200" indent="-228600" defTabSz="911225">
              <a:defRPr>
                <a:solidFill>
                  <a:schemeClr val="tx1"/>
                </a:solidFill>
                <a:latin typeface="Calibri" panose="020F0502020204030204" pitchFamily="34" charset="0"/>
                <a:ea typeface="宋体" panose="02010600030101010101" pitchFamily="2" charset="-122"/>
              </a:defRPr>
            </a:lvl4pPr>
            <a:lvl5pPr marL="2057400" indent="-228600" defTabSz="911225">
              <a:defRPr>
                <a:solidFill>
                  <a:schemeClr val="tx1"/>
                </a:solidFill>
                <a:latin typeface="Calibri" panose="020F0502020204030204" pitchFamily="34" charset="0"/>
                <a:ea typeface="宋体" panose="02010600030101010101" pitchFamily="2" charset="-122"/>
              </a:defRPr>
            </a:lvl5pPr>
            <a:lvl6pPr marL="2514600" indent="-228600" defTabSz="9112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9112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9112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9112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100">
                <a:solidFill>
                  <a:schemeClr val="bg1">
                    <a:lumMod val="50000"/>
                  </a:schemeClr>
                </a:solidFill>
                <a:latin typeface="+mn-lt"/>
                <a:ea typeface="+mn-ea"/>
                <a:cs typeface="+mn-ea"/>
                <a:sym typeface="+mn-lt"/>
              </a:rPr>
              <a:t>单击此处可编辑内容</a:t>
            </a:r>
            <a:endParaRPr lang="en-US" sz="1100">
              <a:solidFill>
                <a:schemeClr val="bg1">
                  <a:lumMod val="50000"/>
                </a:schemeClr>
              </a:solidFill>
              <a:latin typeface="+mn-lt"/>
              <a:ea typeface="+mn-ea"/>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20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000"/>
                                        <p:tgtEl>
                                          <p:spTgt spid="11"/>
                                        </p:tgtEl>
                                      </p:cBhvr>
                                    </p:animEffect>
                                    <p:anim calcmode="lin" valueType="num">
                                      <p:cBhvr>
                                        <p:cTn id="17" dur="1000" fill="hold"/>
                                        <p:tgtEl>
                                          <p:spTgt spid="11"/>
                                        </p:tgtEl>
                                        <p:attrNameLst>
                                          <p:attrName>ppt_x</p:attrName>
                                        </p:attrNameLst>
                                      </p:cBhvr>
                                      <p:tavLst>
                                        <p:tav tm="0">
                                          <p:val>
                                            <p:strVal val="#ppt_x"/>
                                          </p:val>
                                        </p:tav>
                                        <p:tav tm="100000">
                                          <p:val>
                                            <p:strVal val="#ppt_x"/>
                                          </p:val>
                                        </p:tav>
                                      </p:tavLst>
                                    </p:anim>
                                    <p:anim calcmode="lin" valueType="num">
                                      <p:cBhvr>
                                        <p:cTn id="18" dur="1000" fill="hold"/>
                                        <p:tgtEl>
                                          <p:spTgt spid="11"/>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20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20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20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20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20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20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1000"/>
                                        <p:tgtEl>
                                          <p:spTgt spid="18"/>
                                        </p:tgtEl>
                                      </p:cBhvr>
                                    </p:animEffect>
                                    <p:anim calcmode="lin" valueType="num">
                                      <p:cBhvr>
                                        <p:cTn id="47" dur="1000" fill="hold"/>
                                        <p:tgtEl>
                                          <p:spTgt spid="18"/>
                                        </p:tgtEl>
                                        <p:attrNameLst>
                                          <p:attrName>ppt_x</p:attrName>
                                        </p:attrNameLst>
                                      </p:cBhvr>
                                      <p:tavLst>
                                        <p:tav tm="0">
                                          <p:val>
                                            <p:strVal val="#ppt_x"/>
                                          </p:val>
                                        </p:tav>
                                        <p:tav tm="100000">
                                          <p:val>
                                            <p:strVal val="#ppt_x"/>
                                          </p:val>
                                        </p:tav>
                                      </p:tavLst>
                                    </p:anim>
                                    <p:anim calcmode="lin" valueType="num">
                                      <p:cBhvr>
                                        <p:cTn id="48" dur="1000" fill="hold"/>
                                        <p:tgtEl>
                                          <p:spTgt spid="18"/>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20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20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1000"/>
                                        <p:tgtEl>
                                          <p:spTgt spid="20"/>
                                        </p:tgtEl>
                                      </p:cBhvr>
                                    </p:animEffect>
                                    <p:anim calcmode="lin" valueType="num">
                                      <p:cBhvr>
                                        <p:cTn id="57" dur="1000" fill="hold"/>
                                        <p:tgtEl>
                                          <p:spTgt spid="20"/>
                                        </p:tgtEl>
                                        <p:attrNameLst>
                                          <p:attrName>ppt_x</p:attrName>
                                        </p:attrNameLst>
                                      </p:cBhvr>
                                      <p:tavLst>
                                        <p:tav tm="0">
                                          <p:val>
                                            <p:strVal val="#ppt_x"/>
                                          </p:val>
                                        </p:tav>
                                        <p:tav tm="100000">
                                          <p:val>
                                            <p:strVal val="#ppt_x"/>
                                          </p:val>
                                        </p:tav>
                                      </p:tavLst>
                                    </p:anim>
                                    <p:anim calcmode="lin" valueType="num">
                                      <p:cBhvr>
                                        <p:cTn id="58" dur="1000" fill="hold"/>
                                        <p:tgtEl>
                                          <p:spTgt spid="20"/>
                                        </p:tgtEl>
                                        <p:attrNameLst>
                                          <p:attrName>ppt_y</p:attrName>
                                        </p:attrNameLst>
                                      </p:cBhvr>
                                      <p:tavLst>
                                        <p:tav tm="0">
                                          <p:val>
                                            <p:strVal val="#ppt_y+.1"/>
                                          </p:val>
                                        </p:tav>
                                        <p:tav tm="100000">
                                          <p:val>
                                            <p:strVal val="#ppt_y"/>
                                          </p:val>
                                        </p:tav>
                                      </p:tavLst>
                                    </p:anim>
                                  </p:childTnLst>
                                </p:cTn>
                              </p:par>
                            </p:childTnLst>
                          </p:cTn>
                        </p:par>
                        <p:par>
                          <p:cTn id="59" fill="hold">
                            <p:stCondLst>
                              <p:cond delay="1500"/>
                            </p:stCondLst>
                            <p:childTnLst>
                              <p:par>
                                <p:cTn id="60" presetID="42" presetClass="entr" presetSubtype="0"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1000"/>
                                        <p:tgtEl>
                                          <p:spTgt spid="21"/>
                                        </p:tgtEl>
                                      </p:cBhvr>
                                    </p:animEffect>
                                    <p:anim calcmode="lin" valueType="num">
                                      <p:cBhvr>
                                        <p:cTn id="63" dur="1000" fill="hold"/>
                                        <p:tgtEl>
                                          <p:spTgt spid="21"/>
                                        </p:tgtEl>
                                        <p:attrNameLst>
                                          <p:attrName>ppt_x</p:attrName>
                                        </p:attrNameLst>
                                      </p:cBhvr>
                                      <p:tavLst>
                                        <p:tav tm="0">
                                          <p:val>
                                            <p:strVal val="#ppt_x"/>
                                          </p:val>
                                        </p:tav>
                                        <p:tav tm="100000">
                                          <p:val>
                                            <p:strVal val="#ppt_x"/>
                                          </p:val>
                                        </p:tav>
                                      </p:tavLst>
                                    </p:anim>
                                    <p:anim calcmode="lin" valueType="num">
                                      <p:cBhvr>
                                        <p:cTn id="64" dur="1000" fill="hold"/>
                                        <p:tgtEl>
                                          <p:spTgt spid="21"/>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20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200"/>
                                  </p:stCondLst>
                                  <p:childTnLst>
                                    <p:set>
                                      <p:cBhvr>
                                        <p:cTn id="71" dur="1" fill="hold">
                                          <p:stCondLst>
                                            <p:cond delay="0"/>
                                          </p:stCondLst>
                                        </p:cTn>
                                        <p:tgtEl>
                                          <p:spTgt spid="23"/>
                                        </p:tgtEl>
                                        <p:attrNameLst>
                                          <p:attrName>style.visibility</p:attrName>
                                        </p:attrNameLst>
                                      </p:cBhvr>
                                      <p:to>
                                        <p:strVal val="visible"/>
                                      </p:to>
                                    </p:set>
                                    <p:animEffect transition="in" filter="fade">
                                      <p:cBhvr>
                                        <p:cTn id="72" dur="1000"/>
                                        <p:tgtEl>
                                          <p:spTgt spid="23"/>
                                        </p:tgtEl>
                                      </p:cBhvr>
                                    </p:animEffect>
                                    <p:anim calcmode="lin" valueType="num">
                                      <p:cBhvr>
                                        <p:cTn id="73" dur="1000" fill="hold"/>
                                        <p:tgtEl>
                                          <p:spTgt spid="23"/>
                                        </p:tgtEl>
                                        <p:attrNameLst>
                                          <p:attrName>ppt_x</p:attrName>
                                        </p:attrNameLst>
                                      </p:cBhvr>
                                      <p:tavLst>
                                        <p:tav tm="0">
                                          <p:val>
                                            <p:strVal val="#ppt_x"/>
                                          </p:val>
                                        </p:tav>
                                        <p:tav tm="100000">
                                          <p:val>
                                            <p:strVal val="#ppt_x"/>
                                          </p:val>
                                        </p:tav>
                                      </p:tavLst>
                                    </p:anim>
                                    <p:anim calcmode="lin" valueType="num">
                                      <p:cBhvr>
                                        <p:cTn id="74" dur="1000" fill="hold"/>
                                        <p:tgtEl>
                                          <p:spTgt spid="23"/>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200"/>
                                  </p:stCondLst>
                                  <p:childTnLst>
                                    <p:set>
                                      <p:cBhvr>
                                        <p:cTn id="76" dur="1" fill="hold">
                                          <p:stCondLst>
                                            <p:cond delay="0"/>
                                          </p:stCondLst>
                                        </p:cTn>
                                        <p:tgtEl>
                                          <p:spTgt spid="24"/>
                                        </p:tgtEl>
                                        <p:attrNameLst>
                                          <p:attrName>style.visibility</p:attrName>
                                        </p:attrNameLst>
                                      </p:cBhvr>
                                      <p:to>
                                        <p:strVal val="visible"/>
                                      </p:to>
                                    </p:set>
                                    <p:animEffect transition="in" filter="fade">
                                      <p:cBhvr>
                                        <p:cTn id="77" dur="1000"/>
                                        <p:tgtEl>
                                          <p:spTgt spid="24"/>
                                        </p:tgtEl>
                                      </p:cBhvr>
                                    </p:animEffect>
                                    <p:anim calcmode="lin" valueType="num">
                                      <p:cBhvr>
                                        <p:cTn id="78" dur="1000" fill="hold"/>
                                        <p:tgtEl>
                                          <p:spTgt spid="24"/>
                                        </p:tgtEl>
                                        <p:attrNameLst>
                                          <p:attrName>ppt_x</p:attrName>
                                        </p:attrNameLst>
                                      </p:cBhvr>
                                      <p:tavLst>
                                        <p:tav tm="0">
                                          <p:val>
                                            <p:strVal val="#ppt_x"/>
                                          </p:val>
                                        </p:tav>
                                        <p:tav tm="100000">
                                          <p:val>
                                            <p:strVal val="#ppt_x"/>
                                          </p:val>
                                        </p:tav>
                                      </p:tavLst>
                                    </p:anim>
                                    <p:anim calcmode="lin" valueType="num">
                                      <p:cBhvr>
                                        <p:cTn id="79" dur="1000" fill="hold"/>
                                        <p:tgtEl>
                                          <p:spTgt spid="24"/>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20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1000" fill="hold"/>
                                        <p:tgtEl>
                                          <p:spTgt spid="25"/>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200"/>
                                  </p:stCondLst>
                                  <p:childTnLst>
                                    <p:set>
                                      <p:cBhvr>
                                        <p:cTn id="86" dur="1" fill="hold">
                                          <p:stCondLst>
                                            <p:cond delay="0"/>
                                          </p:stCondLst>
                                        </p:cTn>
                                        <p:tgtEl>
                                          <p:spTgt spid="26"/>
                                        </p:tgtEl>
                                        <p:attrNameLst>
                                          <p:attrName>style.visibility</p:attrName>
                                        </p:attrNameLst>
                                      </p:cBhvr>
                                      <p:to>
                                        <p:strVal val="visible"/>
                                      </p:to>
                                    </p:set>
                                    <p:animEffect transition="in" filter="fade">
                                      <p:cBhvr>
                                        <p:cTn id="87" dur="1000"/>
                                        <p:tgtEl>
                                          <p:spTgt spid="26"/>
                                        </p:tgtEl>
                                      </p:cBhvr>
                                    </p:animEffect>
                                    <p:anim calcmode="lin" valueType="num">
                                      <p:cBhvr>
                                        <p:cTn id="88" dur="1000" fill="hold"/>
                                        <p:tgtEl>
                                          <p:spTgt spid="26"/>
                                        </p:tgtEl>
                                        <p:attrNameLst>
                                          <p:attrName>ppt_x</p:attrName>
                                        </p:attrNameLst>
                                      </p:cBhvr>
                                      <p:tavLst>
                                        <p:tav tm="0">
                                          <p:val>
                                            <p:strVal val="#ppt_x"/>
                                          </p:val>
                                        </p:tav>
                                        <p:tav tm="100000">
                                          <p:val>
                                            <p:strVal val="#ppt_x"/>
                                          </p:val>
                                        </p:tav>
                                      </p:tavLst>
                                    </p:anim>
                                    <p:anim calcmode="lin" valueType="num">
                                      <p:cBhvr>
                                        <p:cTn id="89" dur="1000" fill="hold"/>
                                        <p:tgtEl>
                                          <p:spTgt spid="2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200"/>
                                  </p:stCondLst>
                                  <p:childTnLst>
                                    <p:set>
                                      <p:cBhvr>
                                        <p:cTn id="91" dur="1" fill="hold">
                                          <p:stCondLst>
                                            <p:cond delay="0"/>
                                          </p:stCondLst>
                                        </p:cTn>
                                        <p:tgtEl>
                                          <p:spTgt spid="27"/>
                                        </p:tgtEl>
                                        <p:attrNameLst>
                                          <p:attrName>style.visibility</p:attrName>
                                        </p:attrNameLst>
                                      </p:cBhvr>
                                      <p:to>
                                        <p:strVal val="visible"/>
                                      </p:to>
                                    </p:set>
                                    <p:animEffect transition="in" filter="fade">
                                      <p:cBhvr>
                                        <p:cTn id="92" dur="1000"/>
                                        <p:tgtEl>
                                          <p:spTgt spid="27"/>
                                        </p:tgtEl>
                                      </p:cBhvr>
                                    </p:animEffect>
                                    <p:anim calcmode="lin" valueType="num">
                                      <p:cBhvr>
                                        <p:cTn id="93" dur="1000" fill="hold"/>
                                        <p:tgtEl>
                                          <p:spTgt spid="27"/>
                                        </p:tgtEl>
                                        <p:attrNameLst>
                                          <p:attrName>ppt_x</p:attrName>
                                        </p:attrNameLst>
                                      </p:cBhvr>
                                      <p:tavLst>
                                        <p:tav tm="0">
                                          <p:val>
                                            <p:strVal val="#ppt_x"/>
                                          </p:val>
                                        </p:tav>
                                        <p:tav tm="100000">
                                          <p:val>
                                            <p:strVal val="#ppt_x"/>
                                          </p:val>
                                        </p:tav>
                                      </p:tavLst>
                                    </p:anim>
                                    <p:anim calcmode="lin" valueType="num">
                                      <p:cBhvr>
                                        <p:cTn id="94" dur="1000" fill="hold"/>
                                        <p:tgtEl>
                                          <p:spTgt spid="27"/>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200"/>
                                  </p:stCondLst>
                                  <p:childTnLst>
                                    <p:set>
                                      <p:cBhvr>
                                        <p:cTn id="96" dur="1" fill="hold">
                                          <p:stCondLst>
                                            <p:cond delay="0"/>
                                          </p:stCondLst>
                                        </p:cTn>
                                        <p:tgtEl>
                                          <p:spTgt spid="28"/>
                                        </p:tgtEl>
                                        <p:attrNameLst>
                                          <p:attrName>style.visibility</p:attrName>
                                        </p:attrNameLst>
                                      </p:cBhvr>
                                      <p:to>
                                        <p:strVal val="visible"/>
                                      </p:to>
                                    </p:set>
                                    <p:animEffect transition="in" filter="fade">
                                      <p:cBhvr>
                                        <p:cTn id="97" dur="1000"/>
                                        <p:tgtEl>
                                          <p:spTgt spid="28"/>
                                        </p:tgtEl>
                                      </p:cBhvr>
                                    </p:animEffect>
                                    <p:anim calcmode="lin" valueType="num">
                                      <p:cBhvr>
                                        <p:cTn id="98" dur="1000" fill="hold"/>
                                        <p:tgtEl>
                                          <p:spTgt spid="28"/>
                                        </p:tgtEl>
                                        <p:attrNameLst>
                                          <p:attrName>ppt_x</p:attrName>
                                        </p:attrNameLst>
                                      </p:cBhvr>
                                      <p:tavLst>
                                        <p:tav tm="0">
                                          <p:val>
                                            <p:strVal val="#ppt_x"/>
                                          </p:val>
                                        </p:tav>
                                        <p:tav tm="100000">
                                          <p:val>
                                            <p:strVal val="#ppt_x"/>
                                          </p:val>
                                        </p:tav>
                                      </p:tavLst>
                                    </p:anim>
                                    <p:anim calcmode="lin" valueType="num">
                                      <p:cBhvr>
                                        <p:cTn id="99" dur="1000" fill="hold"/>
                                        <p:tgtEl>
                                          <p:spTgt spid="28"/>
                                        </p:tgtEl>
                                        <p:attrNameLst>
                                          <p:attrName>ppt_y</p:attrName>
                                        </p:attrNameLst>
                                      </p:cBhvr>
                                      <p:tavLst>
                                        <p:tav tm="0">
                                          <p:val>
                                            <p:strVal val="#ppt_y+.1"/>
                                          </p:val>
                                        </p:tav>
                                        <p:tav tm="100000">
                                          <p:val>
                                            <p:strVal val="#ppt_y"/>
                                          </p:val>
                                        </p:tav>
                                      </p:tavLst>
                                    </p:anim>
                                  </p:childTnLst>
                                </p:cTn>
                              </p:par>
                              <p:par>
                                <p:cTn id="100" presetID="42" presetClass="entr" presetSubtype="0" fill="hold" grpId="0" nodeType="withEffect">
                                  <p:stCondLst>
                                    <p:cond delay="200"/>
                                  </p:stCondLst>
                                  <p:childTnLst>
                                    <p:set>
                                      <p:cBhvr>
                                        <p:cTn id="101" dur="1" fill="hold">
                                          <p:stCondLst>
                                            <p:cond delay="0"/>
                                          </p:stCondLst>
                                        </p:cTn>
                                        <p:tgtEl>
                                          <p:spTgt spid="29"/>
                                        </p:tgtEl>
                                        <p:attrNameLst>
                                          <p:attrName>style.visibility</p:attrName>
                                        </p:attrNameLst>
                                      </p:cBhvr>
                                      <p:to>
                                        <p:strVal val="visible"/>
                                      </p:to>
                                    </p:set>
                                    <p:animEffect transition="in" filter="fade">
                                      <p:cBhvr>
                                        <p:cTn id="102" dur="1000"/>
                                        <p:tgtEl>
                                          <p:spTgt spid="29"/>
                                        </p:tgtEl>
                                      </p:cBhvr>
                                    </p:animEffect>
                                    <p:anim calcmode="lin" valueType="num">
                                      <p:cBhvr>
                                        <p:cTn id="103" dur="1000" fill="hold"/>
                                        <p:tgtEl>
                                          <p:spTgt spid="29"/>
                                        </p:tgtEl>
                                        <p:attrNameLst>
                                          <p:attrName>ppt_x</p:attrName>
                                        </p:attrNameLst>
                                      </p:cBhvr>
                                      <p:tavLst>
                                        <p:tav tm="0">
                                          <p:val>
                                            <p:strVal val="#ppt_x"/>
                                          </p:val>
                                        </p:tav>
                                        <p:tav tm="100000">
                                          <p:val>
                                            <p:strVal val="#ppt_x"/>
                                          </p:val>
                                        </p:tav>
                                      </p:tavLst>
                                    </p:anim>
                                    <p:anim calcmode="lin" valueType="num">
                                      <p:cBhvr>
                                        <p:cTn id="104" dur="1000" fill="hold"/>
                                        <p:tgtEl>
                                          <p:spTgt spid="29"/>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200"/>
                                  </p:stCondLst>
                                  <p:childTnLst>
                                    <p:set>
                                      <p:cBhvr>
                                        <p:cTn id="106" dur="1" fill="hold">
                                          <p:stCondLst>
                                            <p:cond delay="0"/>
                                          </p:stCondLst>
                                        </p:cTn>
                                        <p:tgtEl>
                                          <p:spTgt spid="30"/>
                                        </p:tgtEl>
                                        <p:attrNameLst>
                                          <p:attrName>style.visibility</p:attrName>
                                        </p:attrNameLst>
                                      </p:cBhvr>
                                      <p:to>
                                        <p:strVal val="visible"/>
                                      </p:to>
                                    </p:set>
                                    <p:animEffect transition="in" filter="fade">
                                      <p:cBhvr>
                                        <p:cTn id="107" dur="1000"/>
                                        <p:tgtEl>
                                          <p:spTgt spid="30"/>
                                        </p:tgtEl>
                                      </p:cBhvr>
                                    </p:animEffect>
                                    <p:anim calcmode="lin" valueType="num">
                                      <p:cBhvr>
                                        <p:cTn id="108" dur="1000" fill="hold"/>
                                        <p:tgtEl>
                                          <p:spTgt spid="30"/>
                                        </p:tgtEl>
                                        <p:attrNameLst>
                                          <p:attrName>ppt_x</p:attrName>
                                        </p:attrNameLst>
                                      </p:cBhvr>
                                      <p:tavLst>
                                        <p:tav tm="0">
                                          <p:val>
                                            <p:strVal val="#ppt_x"/>
                                          </p:val>
                                        </p:tav>
                                        <p:tav tm="100000">
                                          <p:val>
                                            <p:strVal val="#ppt_x"/>
                                          </p:val>
                                        </p:tav>
                                      </p:tavLst>
                                    </p:anim>
                                    <p:anim calcmode="lin" valueType="num">
                                      <p:cBhvr>
                                        <p:cTn id="109" dur="1000" fill="hold"/>
                                        <p:tgtEl>
                                          <p:spTgt spid="30"/>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200"/>
                                  </p:stCondLst>
                                  <p:childTnLst>
                                    <p:set>
                                      <p:cBhvr>
                                        <p:cTn id="111" dur="1" fill="hold">
                                          <p:stCondLst>
                                            <p:cond delay="0"/>
                                          </p:stCondLst>
                                        </p:cTn>
                                        <p:tgtEl>
                                          <p:spTgt spid="31"/>
                                        </p:tgtEl>
                                        <p:attrNameLst>
                                          <p:attrName>style.visibility</p:attrName>
                                        </p:attrNameLst>
                                      </p:cBhvr>
                                      <p:to>
                                        <p:strVal val="visible"/>
                                      </p:to>
                                    </p:set>
                                    <p:animEffect transition="in" filter="fade">
                                      <p:cBhvr>
                                        <p:cTn id="112" dur="1000"/>
                                        <p:tgtEl>
                                          <p:spTgt spid="31"/>
                                        </p:tgtEl>
                                      </p:cBhvr>
                                    </p:animEffect>
                                    <p:anim calcmode="lin" valueType="num">
                                      <p:cBhvr>
                                        <p:cTn id="113" dur="1000" fill="hold"/>
                                        <p:tgtEl>
                                          <p:spTgt spid="31"/>
                                        </p:tgtEl>
                                        <p:attrNameLst>
                                          <p:attrName>ppt_x</p:attrName>
                                        </p:attrNameLst>
                                      </p:cBhvr>
                                      <p:tavLst>
                                        <p:tav tm="0">
                                          <p:val>
                                            <p:strVal val="#ppt_x"/>
                                          </p:val>
                                        </p:tav>
                                        <p:tav tm="100000">
                                          <p:val>
                                            <p:strVal val="#ppt_x"/>
                                          </p:val>
                                        </p:tav>
                                      </p:tavLst>
                                    </p:anim>
                                    <p:anim calcmode="lin" valueType="num">
                                      <p:cBhvr>
                                        <p:cTn id="114" dur="1000" fill="hold"/>
                                        <p:tgtEl>
                                          <p:spTgt spid="31"/>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200"/>
                                  </p:stCondLst>
                                  <p:childTnLst>
                                    <p:set>
                                      <p:cBhvr>
                                        <p:cTn id="116" dur="1" fill="hold">
                                          <p:stCondLst>
                                            <p:cond delay="0"/>
                                          </p:stCondLst>
                                        </p:cTn>
                                        <p:tgtEl>
                                          <p:spTgt spid="32"/>
                                        </p:tgtEl>
                                        <p:attrNameLst>
                                          <p:attrName>style.visibility</p:attrName>
                                        </p:attrNameLst>
                                      </p:cBhvr>
                                      <p:to>
                                        <p:strVal val="visible"/>
                                      </p:to>
                                    </p:set>
                                    <p:animEffect transition="in" filter="fade">
                                      <p:cBhvr>
                                        <p:cTn id="117" dur="1000"/>
                                        <p:tgtEl>
                                          <p:spTgt spid="32"/>
                                        </p:tgtEl>
                                      </p:cBhvr>
                                    </p:animEffect>
                                    <p:anim calcmode="lin" valueType="num">
                                      <p:cBhvr>
                                        <p:cTn id="118" dur="1000" fill="hold"/>
                                        <p:tgtEl>
                                          <p:spTgt spid="32"/>
                                        </p:tgtEl>
                                        <p:attrNameLst>
                                          <p:attrName>ppt_x</p:attrName>
                                        </p:attrNameLst>
                                      </p:cBhvr>
                                      <p:tavLst>
                                        <p:tav tm="0">
                                          <p:val>
                                            <p:strVal val="#ppt_x"/>
                                          </p:val>
                                        </p:tav>
                                        <p:tav tm="100000">
                                          <p:val>
                                            <p:strVal val="#ppt_x"/>
                                          </p:val>
                                        </p:tav>
                                      </p:tavLst>
                                    </p:anim>
                                    <p:anim calcmode="lin" valueType="num">
                                      <p:cBhvr>
                                        <p:cTn id="119" dur="1000" fill="hold"/>
                                        <p:tgtEl>
                                          <p:spTgt spid="32"/>
                                        </p:tgtEl>
                                        <p:attrNameLst>
                                          <p:attrName>ppt_y</p:attrName>
                                        </p:attrNameLst>
                                      </p:cBhvr>
                                      <p:tavLst>
                                        <p:tav tm="0">
                                          <p:val>
                                            <p:strVal val="#ppt_y+.1"/>
                                          </p:val>
                                        </p:tav>
                                        <p:tav tm="100000">
                                          <p:val>
                                            <p:strVal val="#ppt_y"/>
                                          </p:val>
                                        </p:tav>
                                      </p:tavLst>
                                    </p:anim>
                                  </p:childTnLst>
                                </p:cTn>
                              </p:par>
                              <p:par>
                                <p:cTn id="120" presetID="42" presetClass="entr" presetSubtype="0" fill="hold" grpId="0" nodeType="withEffect">
                                  <p:stCondLst>
                                    <p:cond delay="200"/>
                                  </p:stCondLst>
                                  <p:childTnLst>
                                    <p:set>
                                      <p:cBhvr>
                                        <p:cTn id="121" dur="1" fill="hold">
                                          <p:stCondLst>
                                            <p:cond delay="0"/>
                                          </p:stCondLst>
                                        </p:cTn>
                                        <p:tgtEl>
                                          <p:spTgt spid="33"/>
                                        </p:tgtEl>
                                        <p:attrNameLst>
                                          <p:attrName>style.visibility</p:attrName>
                                        </p:attrNameLst>
                                      </p:cBhvr>
                                      <p:to>
                                        <p:strVal val="visible"/>
                                      </p:to>
                                    </p:set>
                                    <p:animEffect transition="in" filter="fade">
                                      <p:cBhvr>
                                        <p:cTn id="122" dur="1000"/>
                                        <p:tgtEl>
                                          <p:spTgt spid="33"/>
                                        </p:tgtEl>
                                      </p:cBhvr>
                                    </p:animEffect>
                                    <p:anim calcmode="lin" valueType="num">
                                      <p:cBhvr>
                                        <p:cTn id="123" dur="1000" fill="hold"/>
                                        <p:tgtEl>
                                          <p:spTgt spid="33"/>
                                        </p:tgtEl>
                                        <p:attrNameLst>
                                          <p:attrName>ppt_x</p:attrName>
                                        </p:attrNameLst>
                                      </p:cBhvr>
                                      <p:tavLst>
                                        <p:tav tm="0">
                                          <p:val>
                                            <p:strVal val="#ppt_x"/>
                                          </p:val>
                                        </p:tav>
                                        <p:tav tm="100000">
                                          <p:val>
                                            <p:strVal val="#ppt_x"/>
                                          </p:val>
                                        </p:tav>
                                      </p:tavLst>
                                    </p:anim>
                                    <p:anim calcmode="lin" valueType="num">
                                      <p:cBhvr>
                                        <p:cTn id="124" dur="1000" fill="hold"/>
                                        <p:tgtEl>
                                          <p:spTgt spid="33"/>
                                        </p:tgtEl>
                                        <p:attrNameLst>
                                          <p:attrName>ppt_y</p:attrName>
                                        </p:attrNameLst>
                                      </p:cBhvr>
                                      <p:tavLst>
                                        <p:tav tm="0">
                                          <p:val>
                                            <p:strVal val="#ppt_y+.1"/>
                                          </p:val>
                                        </p:tav>
                                        <p:tav tm="100000">
                                          <p:val>
                                            <p:strVal val="#ppt_y"/>
                                          </p:val>
                                        </p:tav>
                                      </p:tavLst>
                                    </p:anim>
                                  </p:childTnLst>
                                </p:cTn>
                              </p:par>
                              <p:par>
                                <p:cTn id="125" presetID="42" presetClass="entr" presetSubtype="0" fill="hold" grpId="0" nodeType="withEffect">
                                  <p:stCondLst>
                                    <p:cond delay="20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par>
                                <p:cTn id="130" presetID="42" presetClass="entr" presetSubtype="0" fill="hold" grpId="0" nodeType="withEffect">
                                  <p:stCondLst>
                                    <p:cond delay="200"/>
                                  </p:stCondLst>
                                  <p:childTnLst>
                                    <p:set>
                                      <p:cBhvr>
                                        <p:cTn id="131" dur="1" fill="hold">
                                          <p:stCondLst>
                                            <p:cond delay="0"/>
                                          </p:stCondLst>
                                        </p:cTn>
                                        <p:tgtEl>
                                          <p:spTgt spid="35"/>
                                        </p:tgtEl>
                                        <p:attrNameLst>
                                          <p:attrName>style.visibility</p:attrName>
                                        </p:attrNameLst>
                                      </p:cBhvr>
                                      <p:to>
                                        <p:strVal val="visible"/>
                                      </p:to>
                                    </p:set>
                                    <p:animEffect transition="in" filter="fade">
                                      <p:cBhvr>
                                        <p:cTn id="132" dur="1000"/>
                                        <p:tgtEl>
                                          <p:spTgt spid="35"/>
                                        </p:tgtEl>
                                      </p:cBhvr>
                                    </p:animEffect>
                                    <p:anim calcmode="lin" valueType="num">
                                      <p:cBhvr>
                                        <p:cTn id="133" dur="1000" fill="hold"/>
                                        <p:tgtEl>
                                          <p:spTgt spid="35"/>
                                        </p:tgtEl>
                                        <p:attrNameLst>
                                          <p:attrName>ppt_x</p:attrName>
                                        </p:attrNameLst>
                                      </p:cBhvr>
                                      <p:tavLst>
                                        <p:tav tm="0">
                                          <p:val>
                                            <p:strVal val="#ppt_x"/>
                                          </p:val>
                                        </p:tav>
                                        <p:tav tm="100000">
                                          <p:val>
                                            <p:strVal val="#ppt_x"/>
                                          </p:val>
                                        </p:tav>
                                      </p:tavLst>
                                    </p:anim>
                                    <p:anim calcmode="lin" valueType="num">
                                      <p:cBhvr>
                                        <p:cTn id="134"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2" grpId="0" animBg="1"/>
      <p:bldP spid="13" grpId="0" animBg="1"/>
      <p:bldP spid="15" grpId="0" animBg="1"/>
      <p:bldP spid="16" grpId="0" animBg="1"/>
      <p:bldP spid="17" grpId="0" animBg="1"/>
      <p:bldP spid="18" grpId="0" animBg="1"/>
      <p:bldP spid="19" grpId="0" animBg="1"/>
      <p:bldP spid="20" grpId="0" animBg="1"/>
      <p:bldP spid="21" grpId="0"/>
      <p:bldP spid="22" grpId="0"/>
      <p:bldP spid="23" grpId="0"/>
      <p:bldP spid="24" grpId="0"/>
      <p:bldP spid="25" grpId="0"/>
      <p:bldP spid="26" grpId="0"/>
      <p:bldP spid="27" grpId="0"/>
      <p:bldP spid="28" grpId="0"/>
      <p:bldP spid="29" grpId="0"/>
      <p:bldP spid="30" grpId="0"/>
      <p:bldP spid="31" grpId="0"/>
      <p:bldP spid="32" grpId="0"/>
      <p:bldP spid="33" grpId="0"/>
      <p:bldP spid="34" grpId="0"/>
      <p:bldP spid="3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683154" y="263970"/>
            <a:ext cx="10843722" cy="729358"/>
            <a:chOff x="-2655131" y="549901"/>
            <a:chExt cx="10843722" cy="729358"/>
          </a:xfrm>
        </p:grpSpPr>
        <p:sp>
          <p:nvSpPr>
            <p:cNvPr id="7" name="矩形 6"/>
            <p:cNvSpPr/>
            <p:nvPr/>
          </p:nvSpPr>
          <p:spPr>
            <a:xfrm>
              <a:off x="4191718" y="939542"/>
              <a:ext cx="3996873" cy="45719"/>
            </a:xfrm>
            <a:prstGeom prst="rect">
              <a:avLst/>
            </a:prstGeom>
            <a:solidFill>
              <a:srgbClr val="4078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9" name="TextBox 8"/>
            <p:cNvSpPr txBox="1">
              <a:spLocks noChangeArrowheads="1"/>
            </p:cNvSpPr>
            <p:nvPr/>
          </p:nvSpPr>
          <p:spPr bwMode="auto">
            <a:xfrm>
              <a:off x="1138419" y="549901"/>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200" b="1">
                  <a:solidFill>
                    <a:srgbClr val="407858"/>
                  </a:solidFill>
                  <a:cs typeface="+mn-ea"/>
                  <a:sym typeface="+mn-lt"/>
                </a:rPr>
                <a:t>活动财务预算</a:t>
              </a:r>
              <a:endParaRPr lang="zh-CN" altLang="en-US" sz="3200" b="1" dirty="0">
                <a:solidFill>
                  <a:srgbClr val="407858"/>
                </a:solidFill>
                <a:cs typeface="+mn-ea"/>
                <a:sym typeface="+mn-lt"/>
              </a:endParaRPr>
            </a:p>
          </p:txBody>
        </p:sp>
        <p:sp>
          <p:nvSpPr>
            <p:cNvPr id="10" name="TextBox 8"/>
            <p:cNvSpPr txBox="1">
              <a:spLocks noChangeArrowheads="1"/>
            </p:cNvSpPr>
            <p:nvPr/>
          </p:nvSpPr>
          <p:spPr bwMode="auto">
            <a:xfrm>
              <a:off x="1136263" y="1079204"/>
              <a:ext cx="3255323" cy="20005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0" tIns="0" rIns="0" bIns="0" anchor="ctr">
              <a:spAutoFit/>
            </a:bodyPr>
            <a:lstStyle/>
            <a:p>
              <a:pPr algn="ctr" eaLnBrk="1" hangingPunct="1"/>
              <a:r>
                <a:rPr lang="en-US" altLang="zh-CN" sz="1300" dirty="0">
                  <a:solidFill>
                    <a:schemeClr val="bg1">
                      <a:lumMod val="65000"/>
                    </a:schemeClr>
                  </a:solidFill>
                  <a:cs typeface="+mn-ea"/>
                  <a:sym typeface="+mn-lt"/>
                </a:rPr>
                <a:t>CLICK TO ADD CAPTION TEXT</a:t>
              </a:r>
              <a:endParaRPr lang="zh-CN" altLang="en-US" sz="1300" dirty="0">
                <a:solidFill>
                  <a:schemeClr val="bg1">
                    <a:lumMod val="65000"/>
                  </a:schemeClr>
                </a:solidFill>
                <a:cs typeface="+mn-ea"/>
                <a:sym typeface="+mn-lt"/>
              </a:endParaRPr>
            </a:p>
          </p:txBody>
        </p:sp>
        <p:sp>
          <p:nvSpPr>
            <p:cNvPr id="14" name="矩形 13"/>
            <p:cNvSpPr/>
            <p:nvPr/>
          </p:nvSpPr>
          <p:spPr>
            <a:xfrm>
              <a:off x="-2655131" y="939542"/>
              <a:ext cx="3996873" cy="45719"/>
            </a:xfrm>
            <a:prstGeom prst="rect">
              <a:avLst/>
            </a:prstGeom>
            <a:solidFill>
              <a:srgbClr val="4078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cs typeface="+mn-ea"/>
                <a:sym typeface="+mn-lt"/>
              </a:endParaRPr>
            </a:p>
          </p:txBody>
        </p:sp>
      </p:grpSp>
      <p:sp>
        <p:nvSpPr>
          <p:cNvPr id="8" name="任意多边形 29"/>
          <p:cNvSpPr/>
          <p:nvPr/>
        </p:nvSpPr>
        <p:spPr>
          <a:xfrm>
            <a:off x="1896373" y="1866389"/>
            <a:ext cx="1800665" cy="1336430"/>
          </a:xfrm>
          <a:custGeom>
            <a:avLst/>
            <a:gdLst>
              <a:gd name="connsiteX0" fmla="*/ 250686 w 1800665"/>
              <a:gd name="connsiteY0" fmla="*/ 0 h 1336430"/>
              <a:gd name="connsiteX1" fmla="*/ 1549979 w 1800665"/>
              <a:gd name="connsiteY1" fmla="*/ 0 h 1336430"/>
              <a:gd name="connsiteX2" fmla="*/ 1800665 w 1800665"/>
              <a:gd name="connsiteY2" fmla="*/ 250686 h 1336430"/>
              <a:gd name="connsiteX3" fmla="*/ 1800665 w 1800665"/>
              <a:gd name="connsiteY3" fmla="*/ 888797 h 1336430"/>
              <a:gd name="connsiteX4" fmla="*/ 1549979 w 1800665"/>
              <a:gd name="connsiteY4" fmla="*/ 1139483 h 1336430"/>
              <a:gd name="connsiteX5" fmla="*/ 1014561 w 1800665"/>
              <a:gd name="connsiteY5" fmla="*/ 1139483 h 1336430"/>
              <a:gd name="connsiteX6" fmla="*/ 900332 w 1800665"/>
              <a:gd name="connsiteY6" fmla="*/ 1336430 h 1336430"/>
              <a:gd name="connsiteX7" fmla="*/ 786103 w 1800665"/>
              <a:gd name="connsiteY7" fmla="*/ 1139483 h 1336430"/>
              <a:gd name="connsiteX8" fmla="*/ 250686 w 1800665"/>
              <a:gd name="connsiteY8" fmla="*/ 1139483 h 1336430"/>
              <a:gd name="connsiteX9" fmla="*/ 0 w 1800665"/>
              <a:gd name="connsiteY9" fmla="*/ 888797 h 1336430"/>
              <a:gd name="connsiteX10" fmla="*/ 0 w 1800665"/>
              <a:gd name="connsiteY10" fmla="*/ 250686 h 1336430"/>
              <a:gd name="connsiteX11" fmla="*/ 250686 w 1800665"/>
              <a:gd name="connsiteY11" fmla="*/ 0 h 1336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00665" h="1336430">
                <a:moveTo>
                  <a:pt x="250686" y="0"/>
                </a:moveTo>
                <a:lnTo>
                  <a:pt x="1549979" y="0"/>
                </a:lnTo>
                <a:cubicBezTo>
                  <a:pt x="1688429" y="0"/>
                  <a:pt x="1800665" y="112236"/>
                  <a:pt x="1800665" y="250686"/>
                </a:cubicBezTo>
                <a:lnTo>
                  <a:pt x="1800665" y="888797"/>
                </a:lnTo>
                <a:cubicBezTo>
                  <a:pt x="1800665" y="1027247"/>
                  <a:pt x="1688429" y="1139483"/>
                  <a:pt x="1549979" y="1139483"/>
                </a:cubicBezTo>
                <a:lnTo>
                  <a:pt x="1014561" y="1139483"/>
                </a:lnTo>
                <a:lnTo>
                  <a:pt x="900332" y="1336430"/>
                </a:lnTo>
                <a:lnTo>
                  <a:pt x="786103" y="1139483"/>
                </a:lnTo>
                <a:lnTo>
                  <a:pt x="250686" y="1139483"/>
                </a:lnTo>
                <a:cubicBezTo>
                  <a:pt x="112236" y="1139483"/>
                  <a:pt x="0" y="1027247"/>
                  <a:pt x="0" y="888797"/>
                </a:cubicBezTo>
                <a:lnTo>
                  <a:pt x="0" y="250686"/>
                </a:lnTo>
                <a:cubicBezTo>
                  <a:pt x="0" y="112236"/>
                  <a:pt x="112236" y="0"/>
                  <a:pt x="250686" y="0"/>
                </a:cubicBezTo>
                <a:close/>
              </a:path>
            </a:pathLst>
          </a:custGeom>
          <a:noFill/>
          <a:ln>
            <a:solidFill>
              <a:srgbClr val="407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圆角矩形 30"/>
          <p:cNvSpPr/>
          <p:nvPr/>
        </p:nvSpPr>
        <p:spPr>
          <a:xfrm>
            <a:off x="1896373" y="3314306"/>
            <a:ext cx="1800665" cy="2842730"/>
          </a:xfrm>
          <a:prstGeom prst="roundRect">
            <a:avLst>
              <a:gd name="adj" fmla="val 18094"/>
            </a:avLst>
          </a:prstGeom>
          <a:solidFill>
            <a:srgbClr val="40785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12" name="任意多边形 31"/>
          <p:cNvSpPr/>
          <p:nvPr/>
        </p:nvSpPr>
        <p:spPr>
          <a:xfrm>
            <a:off x="4182592" y="1866389"/>
            <a:ext cx="1800665" cy="1336430"/>
          </a:xfrm>
          <a:custGeom>
            <a:avLst/>
            <a:gdLst>
              <a:gd name="connsiteX0" fmla="*/ 250686 w 1800665"/>
              <a:gd name="connsiteY0" fmla="*/ 0 h 1336430"/>
              <a:gd name="connsiteX1" fmla="*/ 1549979 w 1800665"/>
              <a:gd name="connsiteY1" fmla="*/ 0 h 1336430"/>
              <a:gd name="connsiteX2" fmla="*/ 1800665 w 1800665"/>
              <a:gd name="connsiteY2" fmla="*/ 250686 h 1336430"/>
              <a:gd name="connsiteX3" fmla="*/ 1800665 w 1800665"/>
              <a:gd name="connsiteY3" fmla="*/ 888797 h 1336430"/>
              <a:gd name="connsiteX4" fmla="*/ 1549979 w 1800665"/>
              <a:gd name="connsiteY4" fmla="*/ 1139483 h 1336430"/>
              <a:gd name="connsiteX5" fmla="*/ 1014561 w 1800665"/>
              <a:gd name="connsiteY5" fmla="*/ 1139483 h 1336430"/>
              <a:gd name="connsiteX6" fmla="*/ 900332 w 1800665"/>
              <a:gd name="connsiteY6" fmla="*/ 1336430 h 1336430"/>
              <a:gd name="connsiteX7" fmla="*/ 786103 w 1800665"/>
              <a:gd name="connsiteY7" fmla="*/ 1139483 h 1336430"/>
              <a:gd name="connsiteX8" fmla="*/ 250686 w 1800665"/>
              <a:gd name="connsiteY8" fmla="*/ 1139483 h 1336430"/>
              <a:gd name="connsiteX9" fmla="*/ 0 w 1800665"/>
              <a:gd name="connsiteY9" fmla="*/ 888797 h 1336430"/>
              <a:gd name="connsiteX10" fmla="*/ 0 w 1800665"/>
              <a:gd name="connsiteY10" fmla="*/ 250686 h 1336430"/>
              <a:gd name="connsiteX11" fmla="*/ 250686 w 1800665"/>
              <a:gd name="connsiteY11" fmla="*/ 0 h 1336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00665" h="1336430">
                <a:moveTo>
                  <a:pt x="250686" y="0"/>
                </a:moveTo>
                <a:lnTo>
                  <a:pt x="1549979" y="0"/>
                </a:lnTo>
                <a:cubicBezTo>
                  <a:pt x="1688429" y="0"/>
                  <a:pt x="1800665" y="112236"/>
                  <a:pt x="1800665" y="250686"/>
                </a:cubicBezTo>
                <a:lnTo>
                  <a:pt x="1800665" y="888797"/>
                </a:lnTo>
                <a:cubicBezTo>
                  <a:pt x="1800665" y="1027247"/>
                  <a:pt x="1688429" y="1139483"/>
                  <a:pt x="1549979" y="1139483"/>
                </a:cubicBezTo>
                <a:lnTo>
                  <a:pt x="1014561" y="1139483"/>
                </a:lnTo>
                <a:lnTo>
                  <a:pt x="900332" y="1336430"/>
                </a:lnTo>
                <a:lnTo>
                  <a:pt x="786103" y="1139483"/>
                </a:lnTo>
                <a:lnTo>
                  <a:pt x="250686" y="1139483"/>
                </a:lnTo>
                <a:cubicBezTo>
                  <a:pt x="112236" y="1139483"/>
                  <a:pt x="0" y="1027247"/>
                  <a:pt x="0" y="888797"/>
                </a:cubicBezTo>
                <a:lnTo>
                  <a:pt x="0" y="250686"/>
                </a:lnTo>
                <a:cubicBezTo>
                  <a:pt x="0" y="112236"/>
                  <a:pt x="112236" y="0"/>
                  <a:pt x="250686" y="0"/>
                </a:cubicBezTo>
                <a:close/>
              </a:path>
            </a:pathLst>
          </a:custGeom>
          <a:noFill/>
          <a:ln>
            <a:solidFill>
              <a:srgbClr val="407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圆角矩形 32"/>
          <p:cNvSpPr/>
          <p:nvPr/>
        </p:nvSpPr>
        <p:spPr>
          <a:xfrm>
            <a:off x="4182592" y="3314306"/>
            <a:ext cx="1800665" cy="2842730"/>
          </a:xfrm>
          <a:prstGeom prst="roundRect">
            <a:avLst>
              <a:gd name="adj" fmla="val 18094"/>
            </a:avLst>
          </a:prstGeom>
          <a:solidFill>
            <a:srgbClr val="40785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15" name="任意多边形 33"/>
          <p:cNvSpPr/>
          <p:nvPr/>
        </p:nvSpPr>
        <p:spPr>
          <a:xfrm>
            <a:off x="6468811" y="1866389"/>
            <a:ext cx="1800665" cy="1336430"/>
          </a:xfrm>
          <a:custGeom>
            <a:avLst/>
            <a:gdLst>
              <a:gd name="connsiteX0" fmla="*/ 250686 w 1800665"/>
              <a:gd name="connsiteY0" fmla="*/ 0 h 1336430"/>
              <a:gd name="connsiteX1" fmla="*/ 1549979 w 1800665"/>
              <a:gd name="connsiteY1" fmla="*/ 0 h 1336430"/>
              <a:gd name="connsiteX2" fmla="*/ 1800665 w 1800665"/>
              <a:gd name="connsiteY2" fmla="*/ 250686 h 1336430"/>
              <a:gd name="connsiteX3" fmla="*/ 1800665 w 1800665"/>
              <a:gd name="connsiteY3" fmla="*/ 888797 h 1336430"/>
              <a:gd name="connsiteX4" fmla="*/ 1549979 w 1800665"/>
              <a:gd name="connsiteY4" fmla="*/ 1139483 h 1336430"/>
              <a:gd name="connsiteX5" fmla="*/ 1014561 w 1800665"/>
              <a:gd name="connsiteY5" fmla="*/ 1139483 h 1336430"/>
              <a:gd name="connsiteX6" fmla="*/ 900332 w 1800665"/>
              <a:gd name="connsiteY6" fmla="*/ 1336430 h 1336430"/>
              <a:gd name="connsiteX7" fmla="*/ 786103 w 1800665"/>
              <a:gd name="connsiteY7" fmla="*/ 1139483 h 1336430"/>
              <a:gd name="connsiteX8" fmla="*/ 250686 w 1800665"/>
              <a:gd name="connsiteY8" fmla="*/ 1139483 h 1336430"/>
              <a:gd name="connsiteX9" fmla="*/ 0 w 1800665"/>
              <a:gd name="connsiteY9" fmla="*/ 888797 h 1336430"/>
              <a:gd name="connsiteX10" fmla="*/ 0 w 1800665"/>
              <a:gd name="connsiteY10" fmla="*/ 250686 h 1336430"/>
              <a:gd name="connsiteX11" fmla="*/ 250686 w 1800665"/>
              <a:gd name="connsiteY11" fmla="*/ 0 h 1336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00665" h="1336430">
                <a:moveTo>
                  <a:pt x="250686" y="0"/>
                </a:moveTo>
                <a:lnTo>
                  <a:pt x="1549979" y="0"/>
                </a:lnTo>
                <a:cubicBezTo>
                  <a:pt x="1688429" y="0"/>
                  <a:pt x="1800665" y="112236"/>
                  <a:pt x="1800665" y="250686"/>
                </a:cubicBezTo>
                <a:lnTo>
                  <a:pt x="1800665" y="888797"/>
                </a:lnTo>
                <a:cubicBezTo>
                  <a:pt x="1800665" y="1027247"/>
                  <a:pt x="1688429" y="1139483"/>
                  <a:pt x="1549979" y="1139483"/>
                </a:cubicBezTo>
                <a:lnTo>
                  <a:pt x="1014561" y="1139483"/>
                </a:lnTo>
                <a:lnTo>
                  <a:pt x="900332" y="1336430"/>
                </a:lnTo>
                <a:lnTo>
                  <a:pt x="786103" y="1139483"/>
                </a:lnTo>
                <a:lnTo>
                  <a:pt x="250686" y="1139483"/>
                </a:lnTo>
                <a:cubicBezTo>
                  <a:pt x="112236" y="1139483"/>
                  <a:pt x="0" y="1027247"/>
                  <a:pt x="0" y="888797"/>
                </a:cubicBezTo>
                <a:lnTo>
                  <a:pt x="0" y="250686"/>
                </a:lnTo>
                <a:cubicBezTo>
                  <a:pt x="0" y="112236"/>
                  <a:pt x="112236" y="0"/>
                  <a:pt x="250686" y="0"/>
                </a:cubicBezTo>
                <a:close/>
              </a:path>
            </a:pathLst>
          </a:custGeom>
          <a:noFill/>
          <a:ln>
            <a:solidFill>
              <a:srgbClr val="407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圆角矩形 34"/>
          <p:cNvSpPr/>
          <p:nvPr/>
        </p:nvSpPr>
        <p:spPr>
          <a:xfrm>
            <a:off x="6468811" y="3314306"/>
            <a:ext cx="1800665" cy="2842730"/>
          </a:xfrm>
          <a:prstGeom prst="roundRect">
            <a:avLst>
              <a:gd name="adj" fmla="val 18094"/>
            </a:avLst>
          </a:prstGeom>
          <a:solidFill>
            <a:srgbClr val="40785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17" name="任意多边形 35"/>
          <p:cNvSpPr/>
          <p:nvPr/>
        </p:nvSpPr>
        <p:spPr>
          <a:xfrm>
            <a:off x="8755030" y="1866389"/>
            <a:ext cx="1800665" cy="1336430"/>
          </a:xfrm>
          <a:custGeom>
            <a:avLst/>
            <a:gdLst>
              <a:gd name="connsiteX0" fmla="*/ 250686 w 1800665"/>
              <a:gd name="connsiteY0" fmla="*/ 0 h 1336430"/>
              <a:gd name="connsiteX1" fmla="*/ 1549979 w 1800665"/>
              <a:gd name="connsiteY1" fmla="*/ 0 h 1336430"/>
              <a:gd name="connsiteX2" fmla="*/ 1800665 w 1800665"/>
              <a:gd name="connsiteY2" fmla="*/ 250686 h 1336430"/>
              <a:gd name="connsiteX3" fmla="*/ 1800665 w 1800665"/>
              <a:gd name="connsiteY3" fmla="*/ 888797 h 1336430"/>
              <a:gd name="connsiteX4" fmla="*/ 1549979 w 1800665"/>
              <a:gd name="connsiteY4" fmla="*/ 1139483 h 1336430"/>
              <a:gd name="connsiteX5" fmla="*/ 1014561 w 1800665"/>
              <a:gd name="connsiteY5" fmla="*/ 1139483 h 1336430"/>
              <a:gd name="connsiteX6" fmla="*/ 900332 w 1800665"/>
              <a:gd name="connsiteY6" fmla="*/ 1336430 h 1336430"/>
              <a:gd name="connsiteX7" fmla="*/ 786103 w 1800665"/>
              <a:gd name="connsiteY7" fmla="*/ 1139483 h 1336430"/>
              <a:gd name="connsiteX8" fmla="*/ 250686 w 1800665"/>
              <a:gd name="connsiteY8" fmla="*/ 1139483 h 1336430"/>
              <a:gd name="connsiteX9" fmla="*/ 0 w 1800665"/>
              <a:gd name="connsiteY9" fmla="*/ 888797 h 1336430"/>
              <a:gd name="connsiteX10" fmla="*/ 0 w 1800665"/>
              <a:gd name="connsiteY10" fmla="*/ 250686 h 1336430"/>
              <a:gd name="connsiteX11" fmla="*/ 250686 w 1800665"/>
              <a:gd name="connsiteY11" fmla="*/ 0 h 1336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00665" h="1336430">
                <a:moveTo>
                  <a:pt x="250686" y="0"/>
                </a:moveTo>
                <a:lnTo>
                  <a:pt x="1549979" y="0"/>
                </a:lnTo>
                <a:cubicBezTo>
                  <a:pt x="1688429" y="0"/>
                  <a:pt x="1800665" y="112236"/>
                  <a:pt x="1800665" y="250686"/>
                </a:cubicBezTo>
                <a:lnTo>
                  <a:pt x="1800665" y="888797"/>
                </a:lnTo>
                <a:cubicBezTo>
                  <a:pt x="1800665" y="1027247"/>
                  <a:pt x="1688429" y="1139483"/>
                  <a:pt x="1549979" y="1139483"/>
                </a:cubicBezTo>
                <a:lnTo>
                  <a:pt x="1014561" y="1139483"/>
                </a:lnTo>
                <a:lnTo>
                  <a:pt x="900332" y="1336430"/>
                </a:lnTo>
                <a:lnTo>
                  <a:pt x="786103" y="1139483"/>
                </a:lnTo>
                <a:lnTo>
                  <a:pt x="250686" y="1139483"/>
                </a:lnTo>
                <a:cubicBezTo>
                  <a:pt x="112236" y="1139483"/>
                  <a:pt x="0" y="1027247"/>
                  <a:pt x="0" y="888797"/>
                </a:cubicBezTo>
                <a:lnTo>
                  <a:pt x="0" y="250686"/>
                </a:lnTo>
                <a:cubicBezTo>
                  <a:pt x="0" y="112236"/>
                  <a:pt x="112236" y="0"/>
                  <a:pt x="250686" y="0"/>
                </a:cubicBezTo>
                <a:close/>
              </a:path>
            </a:pathLst>
          </a:custGeom>
          <a:noFill/>
          <a:ln>
            <a:solidFill>
              <a:srgbClr val="407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圆角矩形 36"/>
          <p:cNvSpPr/>
          <p:nvPr/>
        </p:nvSpPr>
        <p:spPr>
          <a:xfrm>
            <a:off x="8755030" y="3314306"/>
            <a:ext cx="1800665" cy="2842730"/>
          </a:xfrm>
          <a:prstGeom prst="roundRect">
            <a:avLst>
              <a:gd name="adj" fmla="val 18094"/>
            </a:avLst>
          </a:prstGeom>
          <a:solidFill>
            <a:srgbClr val="40785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19" name="文本框 21"/>
          <p:cNvSpPr txBox="1"/>
          <p:nvPr/>
        </p:nvSpPr>
        <p:spPr>
          <a:xfrm>
            <a:off x="2220766" y="3771397"/>
            <a:ext cx="1253438" cy="1015663"/>
          </a:xfrm>
          <a:prstGeom prst="rect">
            <a:avLst/>
          </a:prstGeom>
          <a:noFill/>
          <a:effectLst/>
        </p:spPr>
        <p:txBody>
          <a:bodyPr wrap="square" rtlCol="0">
            <a:spAutoFit/>
          </a:bodyPr>
          <a:lstStyle/>
          <a:p>
            <a:r>
              <a:rPr sz="1200" dirty="0" err="1">
                <a:solidFill>
                  <a:schemeClr val="bg1"/>
                </a:solidFill>
                <a:cs typeface="+mn-ea"/>
                <a:sym typeface="+mn-lt"/>
              </a:rPr>
              <a:t>点击此处更换文本</a:t>
            </a:r>
            <a:r>
              <a:rPr lang="zh-CN" altLang="en-US" sz="1200" dirty="0">
                <a:solidFill>
                  <a:schemeClr val="bg1"/>
                </a:solidFill>
                <a:cs typeface="+mn-ea"/>
                <a:sym typeface="+mn-lt"/>
              </a:rPr>
              <a:t>点击此处更换文本</a:t>
            </a:r>
            <a:r>
              <a:rPr sz="1200" dirty="0" err="1">
                <a:solidFill>
                  <a:schemeClr val="bg1"/>
                </a:solidFill>
                <a:cs typeface="+mn-ea"/>
                <a:sym typeface="+mn-lt"/>
              </a:rPr>
              <a:t>点击此处更换文本</a:t>
            </a:r>
            <a:r>
              <a:rPr lang="zh-CN" altLang="en-US" sz="1200" dirty="0">
                <a:solidFill>
                  <a:schemeClr val="bg1"/>
                </a:solidFill>
                <a:cs typeface="+mn-ea"/>
                <a:sym typeface="+mn-lt"/>
              </a:rPr>
              <a:t>点击此处更换文本</a:t>
            </a:r>
            <a:endParaRPr sz="1200" dirty="0">
              <a:solidFill>
                <a:schemeClr val="bg1"/>
              </a:solidFill>
              <a:cs typeface="+mn-ea"/>
              <a:sym typeface="+mn-lt"/>
            </a:endParaRPr>
          </a:p>
        </p:txBody>
      </p:sp>
      <p:sp>
        <p:nvSpPr>
          <p:cNvPr id="20" name="文本框 22"/>
          <p:cNvSpPr txBox="1"/>
          <p:nvPr/>
        </p:nvSpPr>
        <p:spPr>
          <a:xfrm>
            <a:off x="6606277" y="3771397"/>
            <a:ext cx="1663199" cy="830997"/>
          </a:xfrm>
          <a:prstGeom prst="rect">
            <a:avLst/>
          </a:prstGeom>
          <a:noFill/>
          <a:effectLst/>
        </p:spPr>
        <p:txBody>
          <a:bodyPr wrap="square" rtlCol="0">
            <a:spAutoFit/>
          </a:bodyPr>
          <a:lstStyle/>
          <a:p>
            <a:r>
              <a:rPr sz="1200" dirty="0" err="1">
                <a:solidFill>
                  <a:schemeClr val="bg1"/>
                </a:solidFill>
                <a:cs typeface="+mn-ea"/>
                <a:sym typeface="+mn-lt"/>
              </a:rPr>
              <a:t>点击此处更换文本</a:t>
            </a:r>
            <a:r>
              <a:rPr lang="zh-CN" altLang="en-US" sz="1200" dirty="0">
                <a:solidFill>
                  <a:schemeClr val="bg1"/>
                </a:solidFill>
                <a:cs typeface="+mn-ea"/>
                <a:sym typeface="+mn-lt"/>
              </a:rPr>
              <a:t>点击此处更换文本</a:t>
            </a:r>
            <a:r>
              <a:rPr sz="1200" dirty="0" err="1">
                <a:solidFill>
                  <a:schemeClr val="bg1"/>
                </a:solidFill>
                <a:cs typeface="+mn-ea"/>
                <a:sym typeface="+mn-lt"/>
              </a:rPr>
              <a:t>点击此处更换文本</a:t>
            </a:r>
            <a:r>
              <a:rPr lang="zh-CN" altLang="en-US" sz="1200" dirty="0">
                <a:solidFill>
                  <a:schemeClr val="bg1"/>
                </a:solidFill>
                <a:cs typeface="+mn-ea"/>
                <a:sym typeface="+mn-lt"/>
              </a:rPr>
              <a:t>点击此处更换文本</a:t>
            </a:r>
            <a:endParaRPr sz="1200" dirty="0">
              <a:solidFill>
                <a:schemeClr val="bg1"/>
              </a:solidFill>
              <a:cs typeface="+mn-ea"/>
              <a:sym typeface="+mn-lt"/>
            </a:endParaRPr>
          </a:p>
        </p:txBody>
      </p:sp>
      <p:sp>
        <p:nvSpPr>
          <p:cNvPr id="21" name="文本框 23"/>
          <p:cNvSpPr txBox="1"/>
          <p:nvPr/>
        </p:nvSpPr>
        <p:spPr>
          <a:xfrm>
            <a:off x="4296157" y="3771397"/>
            <a:ext cx="1663199" cy="830997"/>
          </a:xfrm>
          <a:prstGeom prst="rect">
            <a:avLst/>
          </a:prstGeom>
          <a:noFill/>
          <a:effectLst/>
        </p:spPr>
        <p:txBody>
          <a:bodyPr wrap="square" rtlCol="0">
            <a:spAutoFit/>
          </a:bodyPr>
          <a:lstStyle/>
          <a:p>
            <a:r>
              <a:rPr sz="1200" dirty="0" err="1">
                <a:solidFill>
                  <a:schemeClr val="bg1"/>
                </a:solidFill>
                <a:cs typeface="+mn-ea"/>
                <a:sym typeface="+mn-lt"/>
              </a:rPr>
              <a:t>点击此处更换文本</a:t>
            </a:r>
            <a:r>
              <a:rPr lang="zh-CN" altLang="en-US" sz="1200" dirty="0">
                <a:solidFill>
                  <a:schemeClr val="bg1"/>
                </a:solidFill>
                <a:cs typeface="+mn-ea"/>
                <a:sym typeface="+mn-lt"/>
              </a:rPr>
              <a:t>点击此处更换文本</a:t>
            </a:r>
            <a:r>
              <a:rPr sz="1200" dirty="0" err="1">
                <a:solidFill>
                  <a:schemeClr val="bg1"/>
                </a:solidFill>
                <a:cs typeface="+mn-ea"/>
                <a:sym typeface="+mn-lt"/>
              </a:rPr>
              <a:t>点击此处更换文本</a:t>
            </a:r>
            <a:r>
              <a:rPr lang="zh-CN" altLang="en-US" sz="1200" dirty="0">
                <a:solidFill>
                  <a:schemeClr val="bg1"/>
                </a:solidFill>
                <a:cs typeface="+mn-ea"/>
                <a:sym typeface="+mn-lt"/>
              </a:rPr>
              <a:t>点击此处更换文本</a:t>
            </a:r>
            <a:endParaRPr sz="1200" dirty="0">
              <a:solidFill>
                <a:schemeClr val="bg1"/>
              </a:solidFill>
              <a:cs typeface="+mn-ea"/>
              <a:sym typeface="+mn-lt"/>
            </a:endParaRPr>
          </a:p>
        </p:txBody>
      </p:sp>
      <p:sp>
        <p:nvSpPr>
          <p:cNvPr id="22" name="文本框 24"/>
          <p:cNvSpPr txBox="1"/>
          <p:nvPr/>
        </p:nvSpPr>
        <p:spPr>
          <a:xfrm>
            <a:off x="8892496" y="3771397"/>
            <a:ext cx="1663200" cy="830997"/>
          </a:xfrm>
          <a:prstGeom prst="rect">
            <a:avLst/>
          </a:prstGeom>
          <a:noFill/>
          <a:effectLst/>
        </p:spPr>
        <p:txBody>
          <a:bodyPr wrap="square" rtlCol="0">
            <a:spAutoFit/>
          </a:bodyPr>
          <a:lstStyle/>
          <a:p>
            <a:r>
              <a:rPr sz="1200" dirty="0" err="1">
                <a:solidFill>
                  <a:schemeClr val="bg1"/>
                </a:solidFill>
                <a:cs typeface="+mn-ea"/>
                <a:sym typeface="+mn-lt"/>
              </a:rPr>
              <a:t>点击此处更换文本</a:t>
            </a:r>
            <a:r>
              <a:rPr lang="zh-CN" altLang="en-US" sz="1200" dirty="0">
                <a:solidFill>
                  <a:schemeClr val="bg1"/>
                </a:solidFill>
                <a:cs typeface="+mn-ea"/>
                <a:sym typeface="+mn-lt"/>
              </a:rPr>
              <a:t>点击此处更换文本</a:t>
            </a:r>
            <a:r>
              <a:rPr sz="1200" dirty="0" err="1">
                <a:solidFill>
                  <a:schemeClr val="bg1"/>
                </a:solidFill>
                <a:cs typeface="+mn-ea"/>
                <a:sym typeface="+mn-lt"/>
              </a:rPr>
              <a:t>点击此处更换文本</a:t>
            </a:r>
            <a:r>
              <a:rPr lang="zh-CN" altLang="en-US" sz="1200" dirty="0">
                <a:solidFill>
                  <a:schemeClr val="bg1"/>
                </a:solidFill>
                <a:cs typeface="+mn-ea"/>
                <a:sym typeface="+mn-lt"/>
              </a:rPr>
              <a:t>点击此处更换文本</a:t>
            </a:r>
            <a:endParaRPr sz="1200" dirty="0">
              <a:solidFill>
                <a:schemeClr val="bg1"/>
              </a:solidFill>
              <a:cs typeface="+mn-ea"/>
              <a:sym typeface="+mn-lt"/>
            </a:endParaRPr>
          </a:p>
        </p:txBody>
      </p:sp>
      <p:sp>
        <p:nvSpPr>
          <p:cNvPr id="23" name="文本框 25"/>
          <p:cNvSpPr txBox="1"/>
          <p:nvPr/>
        </p:nvSpPr>
        <p:spPr>
          <a:xfrm>
            <a:off x="1608448" y="2080204"/>
            <a:ext cx="2055371" cy="707886"/>
          </a:xfrm>
          <a:prstGeom prst="rect">
            <a:avLst/>
          </a:prstGeom>
          <a:noFill/>
          <a:effectLst/>
        </p:spPr>
        <p:txBody>
          <a:bodyPr wrap="none" rtlCol="0">
            <a:spAutoFit/>
          </a:bodyPr>
          <a:lstStyle/>
          <a:p>
            <a:r>
              <a:rPr lang="en-US" altLang="zh-CN" sz="4000" b="1" dirty="0">
                <a:solidFill>
                  <a:schemeClr val="bg1">
                    <a:lumMod val="50000"/>
                  </a:schemeClr>
                </a:solidFill>
                <a:cs typeface="+mn-ea"/>
                <a:sym typeface="+mn-lt"/>
              </a:rPr>
              <a:t>     67%</a:t>
            </a:r>
            <a:endParaRPr lang="en-US" altLang="zh-CN" sz="4000" dirty="0">
              <a:solidFill>
                <a:schemeClr val="bg1">
                  <a:lumMod val="50000"/>
                </a:schemeClr>
              </a:solidFill>
              <a:cs typeface="+mn-ea"/>
              <a:sym typeface="+mn-lt"/>
            </a:endParaRPr>
          </a:p>
        </p:txBody>
      </p:sp>
      <p:sp>
        <p:nvSpPr>
          <p:cNvPr id="24" name="文本框 26"/>
          <p:cNvSpPr txBox="1"/>
          <p:nvPr/>
        </p:nvSpPr>
        <p:spPr>
          <a:xfrm>
            <a:off x="4386725" y="2080204"/>
            <a:ext cx="1593706" cy="707886"/>
          </a:xfrm>
          <a:prstGeom prst="rect">
            <a:avLst/>
          </a:prstGeom>
          <a:noFill/>
          <a:effectLst/>
        </p:spPr>
        <p:txBody>
          <a:bodyPr wrap="none" rtlCol="0">
            <a:spAutoFit/>
          </a:bodyPr>
          <a:lstStyle/>
          <a:p>
            <a:r>
              <a:rPr lang="en-US" altLang="zh-CN" sz="4000" b="1" dirty="0">
                <a:solidFill>
                  <a:schemeClr val="bg1">
                    <a:lumMod val="50000"/>
                  </a:schemeClr>
                </a:solidFill>
                <a:cs typeface="+mn-ea"/>
                <a:sym typeface="+mn-lt"/>
              </a:rPr>
              <a:t>1,258</a:t>
            </a:r>
            <a:endParaRPr lang="en-US" altLang="zh-CN" sz="4000" dirty="0">
              <a:solidFill>
                <a:schemeClr val="bg1">
                  <a:lumMod val="50000"/>
                </a:schemeClr>
              </a:solidFill>
              <a:cs typeface="+mn-ea"/>
              <a:sym typeface="+mn-lt"/>
            </a:endParaRPr>
          </a:p>
        </p:txBody>
      </p:sp>
      <p:sp>
        <p:nvSpPr>
          <p:cNvPr id="25" name="文本框 27"/>
          <p:cNvSpPr txBox="1"/>
          <p:nvPr/>
        </p:nvSpPr>
        <p:spPr>
          <a:xfrm>
            <a:off x="6889684" y="2040798"/>
            <a:ext cx="1132041" cy="707886"/>
          </a:xfrm>
          <a:prstGeom prst="rect">
            <a:avLst/>
          </a:prstGeom>
          <a:noFill/>
          <a:effectLst/>
        </p:spPr>
        <p:txBody>
          <a:bodyPr wrap="none" rtlCol="0">
            <a:spAutoFit/>
          </a:bodyPr>
          <a:lstStyle/>
          <a:p>
            <a:r>
              <a:rPr lang="en-US" altLang="zh-CN" sz="4000" b="1" dirty="0">
                <a:solidFill>
                  <a:schemeClr val="bg1">
                    <a:lumMod val="50000"/>
                  </a:schemeClr>
                </a:solidFill>
                <a:cs typeface="+mn-ea"/>
                <a:sym typeface="+mn-lt"/>
              </a:rPr>
              <a:t>379</a:t>
            </a:r>
            <a:endParaRPr lang="en-US" altLang="zh-CN" sz="4000" dirty="0">
              <a:solidFill>
                <a:schemeClr val="bg1">
                  <a:lumMod val="50000"/>
                </a:schemeClr>
              </a:solidFill>
              <a:cs typeface="+mn-ea"/>
              <a:sym typeface="+mn-lt"/>
            </a:endParaRPr>
          </a:p>
        </p:txBody>
      </p:sp>
      <p:sp>
        <p:nvSpPr>
          <p:cNvPr id="26" name="文本框 28"/>
          <p:cNvSpPr txBox="1"/>
          <p:nvPr/>
        </p:nvSpPr>
        <p:spPr>
          <a:xfrm>
            <a:off x="9133699" y="2052068"/>
            <a:ext cx="1293944" cy="707886"/>
          </a:xfrm>
          <a:prstGeom prst="rect">
            <a:avLst/>
          </a:prstGeom>
          <a:noFill/>
          <a:effectLst/>
        </p:spPr>
        <p:txBody>
          <a:bodyPr wrap="none" rtlCol="0">
            <a:spAutoFit/>
          </a:bodyPr>
          <a:lstStyle/>
          <a:p>
            <a:r>
              <a:rPr lang="en-US" altLang="zh-CN" sz="4000" b="1" dirty="0">
                <a:solidFill>
                  <a:schemeClr val="bg1">
                    <a:lumMod val="50000"/>
                  </a:schemeClr>
                </a:solidFill>
                <a:cs typeface="+mn-ea"/>
                <a:sym typeface="+mn-lt"/>
              </a:rPr>
              <a:t>84%</a:t>
            </a:r>
            <a:endParaRPr lang="en-US" altLang="zh-CN" sz="4000" dirty="0">
              <a:solidFill>
                <a:schemeClr val="bg1">
                  <a:lumMod val="50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250"/>
                                        <p:tgtEl>
                                          <p:spTgt spid="8"/>
                                        </p:tgtEl>
                                      </p:cBhvr>
                                    </p:animEffect>
                                    <p:anim calcmode="lin" valueType="num">
                                      <p:cBhvr>
                                        <p:cTn id="12" dur="250" fill="hold"/>
                                        <p:tgtEl>
                                          <p:spTgt spid="8"/>
                                        </p:tgtEl>
                                        <p:attrNameLst>
                                          <p:attrName>ppt_x</p:attrName>
                                        </p:attrNameLst>
                                      </p:cBhvr>
                                      <p:tavLst>
                                        <p:tav tm="0">
                                          <p:val>
                                            <p:strVal val="#ppt_x"/>
                                          </p:val>
                                        </p:tav>
                                        <p:tav tm="100000">
                                          <p:val>
                                            <p:strVal val="#ppt_x"/>
                                          </p:val>
                                        </p:tav>
                                      </p:tavLst>
                                    </p:anim>
                                    <p:anim calcmode="lin" valueType="num">
                                      <p:cBhvr>
                                        <p:cTn id="13" dur="25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250"/>
                                        <p:tgtEl>
                                          <p:spTgt spid="11"/>
                                        </p:tgtEl>
                                      </p:cBhvr>
                                    </p:animEffect>
                                    <p:anim calcmode="lin" valueType="num">
                                      <p:cBhvr>
                                        <p:cTn id="18" dur="250" fill="hold"/>
                                        <p:tgtEl>
                                          <p:spTgt spid="11"/>
                                        </p:tgtEl>
                                        <p:attrNameLst>
                                          <p:attrName>ppt_x</p:attrName>
                                        </p:attrNameLst>
                                      </p:cBhvr>
                                      <p:tavLst>
                                        <p:tav tm="0">
                                          <p:val>
                                            <p:strVal val="#ppt_x"/>
                                          </p:val>
                                        </p:tav>
                                        <p:tav tm="100000">
                                          <p:val>
                                            <p:strVal val="#ppt_x"/>
                                          </p:val>
                                        </p:tav>
                                      </p:tavLst>
                                    </p:anim>
                                    <p:anim calcmode="lin" valueType="num">
                                      <p:cBhvr>
                                        <p:cTn id="19" dur="250" fill="hold"/>
                                        <p:tgtEl>
                                          <p:spTgt spid="11"/>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250"/>
                                        <p:tgtEl>
                                          <p:spTgt spid="12"/>
                                        </p:tgtEl>
                                      </p:cBhvr>
                                    </p:animEffect>
                                    <p:anim calcmode="lin" valueType="num">
                                      <p:cBhvr>
                                        <p:cTn id="24" dur="250" fill="hold"/>
                                        <p:tgtEl>
                                          <p:spTgt spid="12"/>
                                        </p:tgtEl>
                                        <p:attrNameLst>
                                          <p:attrName>ppt_x</p:attrName>
                                        </p:attrNameLst>
                                      </p:cBhvr>
                                      <p:tavLst>
                                        <p:tav tm="0">
                                          <p:val>
                                            <p:strVal val="#ppt_x"/>
                                          </p:val>
                                        </p:tav>
                                        <p:tav tm="100000">
                                          <p:val>
                                            <p:strVal val="#ppt_x"/>
                                          </p:val>
                                        </p:tav>
                                      </p:tavLst>
                                    </p:anim>
                                    <p:anim calcmode="lin" valueType="num">
                                      <p:cBhvr>
                                        <p:cTn id="25" dur="250" fill="hold"/>
                                        <p:tgtEl>
                                          <p:spTgt spid="12"/>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250"/>
                                        <p:tgtEl>
                                          <p:spTgt spid="13"/>
                                        </p:tgtEl>
                                      </p:cBhvr>
                                    </p:animEffect>
                                    <p:anim calcmode="lin" valueType="num">
                                      <p:cBhvr>
                                        <p:cTn id="30" dur="250" fill="hold"/>
                                        <p:tgtEl>
                                          <p:spTgt spid="13"/>
                                        </p:tgtEl>
                                        <p:attrNameLst>
                                          <p:attrName>ppt_x</p:attrName>
                                        </p:attrNameLst>
                                      </p:cBhvr>
                                      <p:tavLst>
                                        <p:tav tm="0">
                                          <p:val>
                                            <p:strVal val="#ppt_x"/>
                                          </p:val>
                                        </p:tav>
                                        <p:tav tm="100000">
                                          <p:val>
                                            <p:strVal val="#ppt_x"/>
                                          </p:val>
                                        </p:tav>
                                      </p:tavLst>
                                    </p:anim>
                                    <p:anim calcmode="lin" valueType="num">
                                      <p:cBhvr>
                                        <p:cTn id="31" dur="250" fill="hold"/>
                                        <p:tgtEl>
                                          <p:spTgt spid="13"/>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250"/>
                                        <p:tgtEl>
                                          <p:spTgt spid="15"/>
                                        </p:tgtEl>
                                      </p:cBhvr>
                                    </p:animEffect>
                                    <p:anim calcmode="lin" valueType="num">
                                      <p:cBhvr>
                                        <p:cTn id="36" dur="250" fill="hold"/>
                                        <p:tgtEl>
                                          <p:spTgt spid="15"/>
                                        </p:tgtEl>
                                        <p:attrNameLst>
                                          <p:attrName>ppt_x</p:attrName>
                                        </p:attrNameLst>
                                      </p:cBhvr>
                                      <p:tavLst>
                                        <p:tav tm="0">
                                          <p:val>
                                            <p:strVal val="#ppt_x"/>
                                          </p:val>
                                        </p:tav>
                                        <p:tav tm="100000">
                                          <p:val>
                                            <p:strVal val="#ppt_x"/>
                                          </p:val>
                                        </p:tav>
                                      </p:tavLst>
                                    </p:anim>
                                    <p:anim calcmode="lin" valueType="num">
                                      <p:cBhvr>
                                        <p:cTn id="37" dur="250" fill="hold"/>
                                        <p:tgtEl>
                                          <p:spTgt spid="15"/>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250"/>
                                        <p:tgtEl>
                                          <p:spTgt spid="16"/>
                                        </p:tgtEl>
                                      </p:cBhvr>
                                    </p:animEffect>
                                    <p:anim calcmode="lin" valueType="num">
                                      <p:cBhvr>
                                        <p:cTn id="42" dur="250" fill="hold"/>
                                        <p:tgtEl>
                                          <p:spTgt spid="16"/>
                                        </p:tgtEl>
                                        <p:attrNameLst>
                                          <p:attrName>ppt_x</p:attrName>
                                        </p:attrNameLst>
                                      </p:cBhvr>
                                      <p:tavLst>
                                        <p:tav tm="0">
                                          <p:val>
                                            <p:strVal val="#ppt_x"/>
                                          </p:val>
                                        </p:tav>
                                        <p:tav tm="100000">
                                          <p:val>
                                            <p:strVal val="#ppt_x"/>
                                          </p:val>
                                        </p:tav>
                                      </p:tavLst>
                                    </p:anim>
                                    <p:anim calcmode="lin" valueType="num">
                                      <p:cBhvr>
                                        <p:cTn id="43" dur="25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250"/>
                                        <p:tgtEl>
                                          <p:spTgt spid="17"/>
                                        </p:tgtEl>
                                      </p:cBhvr>
                                    </p:animEffect>
                                    <p:anim calcmode="lin" valueType="num">
                                      <p:cBhvr>
                                        <p:cTn id="48" dur="250" fill="hold"/>
                                        <p:tgtEl>
                                          <p:spTgt spid="17"/>
                                        </p:tgtEl>
                                        <p:attrNameLst>
                                          <p:attrName>ppt_x</p:attrName>
                                        </p:attrNameLst>
                                      </p:cBhvr>
                                      <p:tavLst>
                                        <p:tav tm="0">
                                          <p:val>
                                            <p:strVal val="#ppt_x"/>
                                          </p:val>
                                        </p:tav>
                                        <p:tav tm="100000">
                                          <p:val>
                                            <p:strVal val="#ppt_x"/>
                                          </p:val>
                                        </p:tav>
                                      </p:tavLst>
                                    </p:anim>
                                    <p:anim calcmode="lin" valueType="num">
                                      <p:cBhvr>
                                        <p:cTn id="49" dur="250" fill="hold"/>
                                        <p:tgtEl>
                                          <p:spTgt spid="1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42" presetClass="entr" presetSubtype="0"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250"/>
                                        <p:tgtEl>
                                          <p:spTgt spid="18"/>
                                        </p:tgtEl>
                                      </p:cBhvr>
                                    </p:animEffect>
                                    <p:anim calcmode="lin" valueType="num">
                                      <p:cBhvr>
                                        <p:cTn id="54" dur="250" fill="hold"/>
                                        <p:tgtEl>
                                          <p:spTgt spid="18"/>
                                        </p:tgtEl>
                                        <p:attrNameLst>
                                          <p:attrName>ppt_x</p:attrName>
                                        </p:attrNameLst>
                                      </p:cBhvr>
                                      <p:tavLst>
                                        <p:tav tm="0">
                                          <p:val>
                                            <p:strVal val="#ppt_x"/>
                                          </p:val>
                                        </p:tav>
                                        <p:tav tm="100000">
                                          <p:val>
                                            <p:strVal val="#ppt_x"/>
                                          </p:val>
                                        </p:tav>
                                      </p:tavLst>
                                    </p:anim>
                                    <p:anim calcmode="lin" valueType="num">
                                      <p:cBhvr>
                                        <p:cTn id="55" dur="250" fill="hold"/>
                                        <p:tgtEl>
                                          <p:spTgt spid="18"/>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fade">
                                      <p:cBhvr>
                                        <p:cTn id="59" dur="250"/>
                                        <p:tgtEl>
                                          <p:spTgt spid="19"/>
                                        </p:tgtEl>
                                      </p:cBhvr>
                                    </p:animEffect>
                                    <p:anim calcmode="lin" valueType="num">
                                      <p:cBhvr>
                                        <p:cTn id="60" dur="250" fill="hold"/>
                                        <p:tgtEl>
                                          <p:spTgt spid="19"/>
                                        </p:tgtEl>
                                        <p:attrNameLst>
                                          <p:attrName>ppt_x</p:attrName>
                                        </p:attrNameLst>
                                      </p:cBhvr>
                                      <p:tavLst>
                                        <p:tav tm="0">
                                          <p:val>
                                            <p:strVal val="#ppt_x"/>
                                          </p:val>
                                        </p:tav>
                                        <p:tav tm="100000">
                                          <p:val>
                                            <p:strVal val="#ppt_x"/>
                                          </p:val>
                                        </p:tav>
                                      </p:tavLst>
                                    </p:anim>
                                    <p:anim calcmode="lin" valueType="num">
                                      <p:cBhvr>
                                        <p:cTn id="61" dur="250" fill="hold"/>
                                        <p:tgtEl>
                                          <p:spTgt spid="19"/>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42" presetClass="entr" presetSubtype="0" fill="hold" grpId="0" nodeType="afterEffect">
                                  <p:stCondLst>
                                    <p:cond delay="0"/>
                                  </p:stCondLst>
                                  <p:childTnLst>
                                    <p:set>
                                      <p:cBhvr>
                                        <p:cTn id="64" dur="1" fill="hold">
                                          <p:stCondLst>
                                            <p:cond delay="0"/>
                                          </p:stCondLst>
                                        </p:cTn>
                                        <p:tgtEl>
                                          <p:spTgt spid="20"/>
                                        </p:tgtEl>
                                        <p:attrNameLst>
                                          <p:attrName>style.visibility</p:attrName>
                                        </p:attrNameLst>
                                      </p:cBhvr>
                                      <p:to>
                                        <p:strVal val="visible"/>
                                      </p:to>
                                    </p:set>
                                    <p:animEffect transition="in" filter="fade">
                                      <p:cBhvr>
                                        <p:cTn id="65" dur="250"/>
                                        <p:tgtEl>
                                          <p:spTgt spid="20"/>
                                        </p:tgtEl>
                                      </p:cBhvr>
                                    </p:animEffect>
                                    <p:anim calcmode="lin" valueType="num">
                                      <p:cBhvr>
                                        <p:cTn id="66" dur="250" fill="hold"/>
                                        <p:tgtEl>
                                          <p:spTgt spid="20"/>
                                        </p:tgtEl>
                                        <p:attrNameLst>
                                          <p:attrName>ppt_x</p:attrName>
                                        </p:attrNameLst>
                                      </p:cBhvr>
                                      <p:tavLst>
                                        <p:tav tm="0">
                                          <p:val>
                                            <p:strVal val="#ppt_x"/>
                                          </p:val>
                                        </p:tav>
                                        <p:tav tm="100000">
                                          <p:val>
                                            <p:strVal val="#ppt_x"/>
                                          </p:val>
                                        </p:tav>
                                      </p:tavLst>
                                    </p:anim>
                                    <p:anim calcmode="lin" valueType="num">
                                      <p:cBhvr>
                                        <p:cTn id="67" dur="250" fill="hold"/>
                                        <p:tgtEl>
                                          <p:spTgt spid="20"/>
                                        </p:tgtEl>
                                        <p:attrNameLst>
                                          <p:attrName>ppt_y</p:attrName>
                                        </p:attrNameLst>
                                      </p:cBhvr>
                                      <p:tavLst>
                                        <p:tav tm="0">
                                          <p:val>
                                            <p:strVal val="#ppt_y+.1"/>
                                          </p:val>
                                        </p:tav>
                                        <p:tav tm="100000">
                                          <p:val>
                                            <p:strVal val="#ppt_y"/>
                                          </p:val>
                                        </p:tav>
                                      </p:tavLst>
                                    </p:anim>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250"/>
                                        <p:tgtEl>
                                          <p:spTgt spid="21"/>
                                        </p:tgtEl>
                                      </p:cBhvr>
                                    </p:animEffect>
                                    <p:anim calcmode="lin" valueType="num">
                                      <p:cBhvr>
                                        <p:cTn id="72" dur="250" fill="hold"/>
                                        <p:tgtEl>
                                          <p:spTgt spid="21"/>
                                        </p:tgtEl>
                                        <p:attrNameLst>
                                          <p:attrName>ppt_x</p:attrName>
                                        </p:attrNameLst>
                                      </p:cBhvr>
                                      <p:tavLst>
                                        <p:tav tm="0">
                                          <p:val>
                                            <p:strVal val="#ppt_x"/>
                                          </p:val>
                                        </p:tav>
                                        <p:tav tm="100000">
                                          <p:val>
                                            <p:strVal val="#ppt_x"/>
                                          </p:val>
                                        </p:tav>
                                      </p:tavLst>
                                    </p:anim>
                                    <p:anim calcmode="lin" valueType="num">
                                      <p:cBhvr>
                                        <p:cTn id="73" dur="250" fill="hold"/>
                                        <p:tgtEl>
                                          <p:spTgt spid="21"/>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250"/>
                                        <p:tgtEl>
                                          <p:spTgt spid="22"/>
                                        </p:tgtEl>
                                      </p:cBhvr>
                                    </p:animEffect>
                                    <p:anim calcmode="lin" valueType="num">
                                      <p:cBhvr>
                                        <p:cTn id="78" dur="250" fill="hold"/>
                                        <p:tgtEl>
                                          <p:spTgt spid="22"/>
                                        </p:tgtEl>
                                        <p:attrNameLst>
                                          <p:attrName>ppt_x</p:attrName>
                                        </p:attrNameLst>
                                      </p:cBhvr>
                                      <p:tavLst>
                                        <p:tav tm="0">
                                          <p:val>
                                            <p:strVal val="#ppt_x"/>
                                          </p:val>
                                        </p:tav>
                                        <p:tav tm="100000">
                                          <p:val>
                                            <p:strVal val="#ppt_x"/>
                                          </p:val>
                                        </p:tav>
                                      </p:tavLst>
                                    </p:anim>
                                    <p:anim calcmode="lin" valueType="num">
                                      <p:cBhvr>
                                        <p:cTn id="79" dur="25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Effect transition="in" filter="fade">
                                      <p:cBhvr>
                                        <p:cTn id="83" dur="250"/>
                                        <p:tgtEl>
                                          <p:spTgt spid="23"/>
                                        </p:tgtEl>
                                      </p:cBhvr>
                                    </p:animEffect>
                                    <p:anim calcmode="lin" valueType="num">
                                      <p:cBhvr>
                                        <p:cTn id="84" dur="250" fill="hold"/>
                                        <p:tgtEl>
                                          <p:spTgt spid="23"/>
                                        </p:tgtEl>
                                        <p:attrNameLst>
                                          <p:attrName>ppt_x</p:attrName>
                                        </p:attrNameLst>
                                      </p:cBhvr>
                                      <p:tavLst>
                                        <p:tav tm="0">
                                          <p:val>
                                            <p:strVal val="#ppt_x"/>
                                          </p:val>
                                        </p:tav>
                                        <p:tav tm="100000">
                                          <p:val>
                                            <p:strVal val="#ppt_x"/>
                                          </p:val>
                                        </p:tav>
                                      </p:tavLst>
                                    </p:anim>
                                    <p:anim calcmode="lin" valueType="num">
                                      <p:cBhvr>
                                        <p:cTn id="85" dur="250" fill="hold"/>
                                        <p:tgtEl>
                                          <p:spTgt spid="23"/>
                                        </p:tgtEl>
                                        <p:attrNameLst>
                                          <p:attrName>ppt_y</p:attrName>
                                        </p:attrNameLst>
                                      </p:cBhvr>
                                      <p:tavLst>
                                        <p:tav tm="0">
                                          <p:val>
                                            <p:strVal val="#ppt_y+.1"/>
                                          </p:val>
                                        </p:tav>
                                        <p:tav tm="100000">
                                          <p:val>
                                            <p:strVal val="#ppt_y"/>
                                          </p:val>
                                        </p:tav>
                                      </p:tavLst>
                                    </p:anim>
                                  </p:childTnLst>
                                </p:cTn>
                              </p:par>
                            </p:childTnLst>
                          </p:cTn>
                        </p:par>
                        <p:par>
                          <p:cTn id="86" fill="hold">
                            <p:stCondLst>
                              <p:cond delay="70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250"/>
                                        <p:tgtEl>
                                          <p:spTgt spid="24"/>
                                        </p:tgtEl>
                                      </p:cBhvr>
                                    </p:animEffect>
                                    <p:anim calcmode="lin" valueType="num">
                                      <p:cBhvr>
                                        <p:cTn id="90" dur="250" fill="hold"/>
                                        <p:tgtEl>
                                          <p:spTgt spid="24"/>
                                        </p:tgtEl>
                                        <p:attrNameLst>
                                          <p:attrName>ppt_x</p:attrName>
                                        </p:attrNameLst>
                                      </p:cBhvr>
                                      <p:tavLst>
                                        <p:tav tm="0">
                                          <p:val>
                                            <p:strVal val="#ppt_x"/>
                                          </p:val>
                                        </p:tav>
                                        <p:tav tm="100000">
                                          <p:val>
                                            <p:strVal val="#ppt_x"/>
                                          </p:val>
                                        </p:tav>
                                      </p:tavLst>
                                    </p:anim>
                                    <p:anim calcmode="lin" valueType="num">
                                      <p:cBhvr>
                                        <p:cTn id="91" dur="250" fill="hold"/>
                                        <p:tgtEl>
                                          <p:spTgt spid="24"/>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25"/>
                                        </p:tgtEl>
                                        <p:attrNameLst>
                                          <p:attrName>style.visibility</p:attrName>
                                        </p:attrNameLst>
                                      </p:cBhvr>
                                      <p:to>
                                        <p:strVal val="visible"/>
                                      </p:to>
                                    </p:set>
                                    <p:animEffect transition="in" filter="fade">
                                      <p:cBhvr>
                                        <p:cTn id="95" dur="250"/>
                                        <p:tgtEl>
                                          <p:spTgt spid="25"/>
                                        </p:tgtEl>
                                      </p:cBhvr>
                                    </p:animEffect>
                                    <p:anim calcmode="lin" valueType="num">
                                      <p:cBhvr>
                                        <p:cTn id="96" dur="250" fill="hold"/>
                                        <p:tgtEl>
                                          <p:spTgt spid="25"/>
                                        </p:tgtEl>
                                        <p:attrNameLst>
                                          <p:attrName>ppt_x</p:attrName>
                                        </p:attrNameLst>
                                      </p:cBhvr>
                                      <p:tavLst>
                                        <p:tav tm="0">
                                          <p:val>
                                            <p:strVal val="#ppt_x"/>
                                          </p:val>
                                        </p:tav>
                                        <p:tav tm="100000">
                                          <p:val>
                                            <p:strVal val="#ppt_x"/>
                                          </p:val>
                                        </p:tav>
                                      </p:tavLst>
                                    </p:anim>
                                    <p:anim calcmode="lin" valueType="num">
                                      <p:cBhvr>
                                        <p:cTn id="97" dur="250" fill="hold"/>
                                        <p:tgtEl>
                                          <p:spTgt spid="25"/>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42" presetClass="entr" presetSubtype="0" fill="hold" grpId="0" nodeType="afterEffect">
                                  <p:stCondLst>
                                    <p:cond delay="0"/>
                                  </p:stCondLst>
                                  <p:childTnLst>
                                    <p:set>
                                      <p:cBhvr>
                                        <p:cTn id="100" dur="1" fill="hold">
                                          <p:stCondLst>
                                            <p:cond delay="0"/>
                                          </p:stCondLst>
                                        </p:cTn>
                                        <p:tgtEl>
                                          <p:spTgt spid="26"/>
                                        </p:tgtEl>
                                        <p:attrNameLst>
                                          <p:attrName>style.visibility</p:attrName>
                                        </p:attrNameLst>
                                      </p:cBhvr>
                                      <p:to>
                                        <p:strVal val="visible"/>
                                      </p:to>
                                    </p:set>
                                    <p:animEffect transition="in" filter="fade">
                                      <p:cBhvr>
                                        <p:cTn id="101" dur="250"/>
                                        <p:tgtEl>
                                          <p:spTgt spid="26"/>
                                        </p:tgtEl>
                                      </p:cBhvr>
                                    </p:animEffect>
                                    <p:anim calcmode="lin" valueType="num">
                                      <p:cBhvr>
                                        <p:cTn id="102" dur="250" fill="hold"/>
                                        <p:tgtEl>
                                          <p:spTgt spid="26"/>
                                        </p:tgtEl>
                                        <p:attrNameLst>
                                          <p:attrName>ppt_x</p:attrName>
                                        </p:attrNameLst>
                                      </p:cBhvr>
                                      <p:tavLst>
                                        <p:tav tm="0">
                                          <p:val>
                                            <p:strVal val="#ppt_x"/>
                                          </p:val>
                                        </p:tav>
                                        <p:tav tm="100000">
                                          <p:val>
                                            <p:strVal val="#ppt_x"/>
                                          </p:val>
                                        </p:tav>
                                      </p:tavLst>
                                    </p:anim>
                                    <p:anim calcmode="lin" valueType="num">
                                      <p:cBhvr>
                                        <p:cTn id="103" dur="25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2" grpId="0" animBg="1"/>
      <p:bldP spid="13" grpId="0" animBg="1"/>
      <p:bldP spid="15" grpId="0" animBg="1"/>
      <p:bldP spid="16" grpId="0" animBg="1"/>
      <p:bldP spid="17" grpId="0" animBg="1"/>
      <p:bldP spid="18" grpId="0" animBg="1"/>
      <p:bldP spid="19" grpId="0" bldLvl="0" animBg="1"/>
      <p:bldP spid="20" grpId="0" bldLvl="0" animBg="1"/>
      <p:bldP spid="21" grpId="0" bldLvl="0" animBg="1"/>
      <p:bldP spid="22" grpId="0" bldLvl="0" animBg="1"/>
      <p:bldP spid="23" grpId="0"/>
      <p:bldP spid="24" grpId="0"/>
      <p:bldP spid="25" grpId="0"/>
      <p:bldP spid="2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683154" y="263970"/>
            <a:ext cx="10843722" cy="729358"/>
            <a:chOff x="-2655131" y="549901"/>
            <a:chExt cx="10843722" cy="729358"/>
          </a:xfrm>
        </p:grpSpPr>
        <p:sp>
          <p:nvSpPr>
            <p:cNvPr id="7" name="矩形 6"/>
            <p:cNvSpPr/>
            <p:nvPr/>
          </p:nvSpPr>
          <p:spPr>
            <a:xfrm>
              <a:off x="4191718" y="939542"/>
              <a:ext cx="3996873" cy="45719"/>
            </a:xfrm>
            <a:prstGeom prst="rect">
              <a:avLst/>
            </a:prstGeom>
            <a:solidFill>
              <a:srgbClr val="4078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9" name="TextBox 8"/>
            <p:cNvSpPr txBox="1">
              <a:spLocks noChangeArrowheads="1"/>
            </p:cNvSpPr>
            <p:nvPr/>
          </p:nvSpPr>
          <p:spPr bwMode="auto">
            <a:xfrm>
              <a:off x="1138419" y="549901"/>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200" b="1">
                  <a:solidFill>
                    <a:srgbClr val="407858"/>
                  </a:solidFill>
                  <a:cs typeface="+mn-ea"/>
                  <a:sym typeface="+mn-lt"/>
                </a:rPr>
                <a:t>活动财务预算</a:t>
              </a:r>
              <a:endParaRPr lang="zh-CN" altLang="en-US" sz="3200" b="1" dirty="0">
                <a:solidFill>
                  <a:srgbClr val="407858"/>
                </a:solidFill>
                <a:cs typeface="+mn-ea"/>
                <a:sym typeface="+mn-lt"/>
              </a:endParaRPr>
            </a:p>
          </p:txBody>
        </p:sp>
        <p:sp>
          <p:nvSpPr>
            <p:cNvPr id="10" name="TextBox 8"/>
            <p:cNvSpPr txBox="1">
              <a:spLocks noChangeArrowheads="1"/>
            </p:cNvSpPr>
            <p:nvPr/>
          </p:nvSpPr>
          <p:spPr bwMode="auto">
            <a:xfrm>
              <a:off x="1136263" y="1079204"/>
              <a:ext cx="3255323" cy="20005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0" tIns="0" rIns="0" bIns="0" anchor="ctr">
              <a:spAutoFit/>
            </a:bodyPr>
            <a:lstStyle/>
            <a:p>
              <a:pPr algn="ctr" eaLnBrk="1" hangingPunct="1"/>
              <a:r>
                <a:rPr lang="en-US" altLang="zh-CN" sz="1300" dirty="0">
                  <a:solidFill>
                    <a:schemeClr val="bg1">
                      <a:lumMod val="65000"/>
                    </a:schemeClr>
                  </a:solidFill>
                  <a:cs typeface="+mn-ea"/>
                  <a:sym typeface="+mn-lt"/>
                </a:rPr>
                <a:t>CLICK TO ADD CAPTION TEXT</a:t>
              </a:r>
              <a:endParaRPr lang="zh-CN" altLang="en-US" sz="1300" dirty="0">
                <a:solidFill>
                  <a:schemeClr val="bg1">
                    <a:lumMod val="65000"/>
                  </a:schemeClr>
                </a:solidFill>
                <a:cs typeface="+mn-ea"/>
                <a:sym typeface="+mn-lt"/>
              </a:endParaRPr>
            </a:p>
          </p:txBody>
        </p:sp>
        <p:sp>
          <p:nvSpPr>
            <p:cNvPr id="14" name="矩形 13"/>
            <p:cNvSpPr/>
            <p:nvPr/>
          </p:nvSpPr>
          <p:spPr>
            <a:xfrm>
              <a:off x="-2655131" y="939542"/>
              <a:ext cx="3996873" cy="45719"/>
            </a:xfrm>
            <a:prstGeom prst="rect">
              <a:avLst/>
            </a:prstGeom>
            <a:solidFill>
              <a:srgbClr val="4078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cs typeface="+mn-ea"/>
                <a:sym typeface="+mn-lt"/>
              </a:endParaRPr>
            </a:p>
          </p:txBody>
        </p:sp>
      </p:grpSp>
      <p:grpSp>
        <p:nvGrpSpPr>
          <p:cNvPr id="8" name="组合 7"/>
          <p:cNvGrpSpPr/>
          <p:nvPr/>
        </p:nvGrpSpPr>
        <p:grpSpPr>
          <a:xfrm>
            <a:off x="990600" y="2440859"/>
            <a:ext cx="4138613" cy="3357563"/>
            <a:chOff x="1313054" y="2533992"/>
            <a:chExt cx="4138613" cy="3357563"/>
          </a:xfrm>
        </p:grpSpPr>
        <p:sp>
          <p:nvSpPr>
            <p:cNvPr id="11" name="弧形 10"/>
            <p:cNvSpPr/>
            <p:nvPr/>
          </p:nvSpPr>
          <p:spPr>
            <a:xfrm rot="4727359">
              <a:off x="3376805" y="3319804"/>
              <a:ext cx="2074862" cy="2074863"/>
            </a:xfrm>
            <a:prstGeom prst="arc">
              <a:avLst>
                <a:gd name="adj1" fmla="val 6817764"/>
                <a:gd name="adj2" fmla="val 0"/>
              </a:avLst>
            </a:prstGeom>
            <a:ln w="57150">
              <a:solidFill>
                <a:srgbClr val="407858"/>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zh-CN" altLang="en-US" dirty="0">
                <a:solidFill>
                  <a:schemeClr val="bg1">
                    <a:lumMod val="50000"/>
                  </a:schemeClr>
                </a:solidFill>
                <a:cs typeface="+mn-ea"/>
                <a:sym typeface="+mn-lt"/>
              </a:endParaRPr>
            </a:p>
          </p:txBody>
        </p:sp>
        <p:sp>
          <p:nvSpPr>
            <p:cNvPr id="12" name="弧形 11"/>
            <p:cNvSpPr/>
            <p:nvPr/>
          </p:nvSpPr>
          <p:spPr>
            <a:xfrm rot="14755400">
              <a:off x="1313055" y="3157879"/>
              <a:ext cx="2074862" cy="2074863"/>
            </a:xfrm>
            <a:prstGeom prst="arc">
              <a:avLst>
                <a:gd name="adj1" fmla="val 6817764"/>
                <a:gd name="adj2" fmla="val 0"/>
              </a:avLst>
            </a:prstGeom>
            <a:ln w="57150">
              <a:solidFill>
                <a:srgbClr val="407858"/>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zh-CN" altLang="en-US">
                <a:solidFill>
                  <a:schemeClr val="bg1">
                    <a:lumMod val="50000"/>
                  </a:schemeClr>
                </a:solidFill>
                <a:cs typeface="+mn-ea"/>
                <a:sym typeface="+mn-lt"/>
              </a:endParaRPr>
            </a:p>
          </p:txBody>
        </p:sp>
        <p:sp>
          <p:nvSpPr>
            <p:cNvPr id="13" name="椭圆 12"/>
            <p:cNvSpPr/>
            <p:nvPr/>
          </p:nvSpPr>
          <p:spPr>
            <a:xfrm>
              <a:off x="1894079" y="2533992"/>
              <a:ext cx="914400" cy="914400"/>
            </a:xfrm>
            <a:prstGeom prst="ellipse">
              <a:avLst/>
            </a:prstGeom>
            <a:solidFill>
              <a:srgbClr val="40785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chemeClr val="bg1">
                    <a:lumMod val="50000"/>
                  </a:schemeClr>
                </a:solidFill>
                <a:cs typeface="+mn-ea"/>
                <a:sym typeface="+mn-lt"/>
              </a:endParaRPr>
            </a:p>
          </p:txBody>
        </p:sp>
        <p:sp>
          <p:nvSpPr>
            <p:cNvPr id="15" name="椭圆 14"/>
            <p:cNvSpPr/>
            <p:nvPr/>
          </p:nvSpPr>
          <p:spPr>
            <a:xfrm>
              <a:off x="3651442" y="4977155"/>
              <a:ext cx="914400" cy="914400"/>
            </a:xfrm>
            <a:prstGeom prst="ellipse">
              <a:avLst/>
            </a:prstGeom>
            <a:solidFill>
              <a:srgbClr val="40785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lumMod val="50000"/>
                  </a:schemeClr>
                </a:solidFill>
                <a:cs typeface="+mn-ea"/>
                <a:sym typeface="+mn-lt"/>
              </a:endParaRPr>
            </a:p>
          </p:txBody>
        </p:sp>
        <p:sp>
          <p:nvSpPr>
            <p:cNvPr id="16" name="矩形 7"/>
            <p:cNvSpPr>
              <a:spLocks noChangeArrowheads="1"/>
            </p:cNvSpPr>
            <p:nvPr/>
          </p:nvSpPr>
          <p:spPr bwMode="auto">
            <a:xfrm>
              <a:off x="1552767" y="3767480"/>
              <a:ext cx="16414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sz="1400" dirty="0" err="1">
                  <a:solidFill>
                    <a:schemeClr val="bg1">
                      <a:lumMod val="50000"/>
                    </a:schemeClr>
                  </a:solidFill>
                  <a:cs typeface="+mn-ea"/>
                  <a:sym typeface="+mn-lt"/>
                </a:rPr>
                <a:t>点击此处更换文本</a:t>
              </a:r>
              <a:r>
                <a:rPr lang="zh-CN" altLang="en-US" sz="1400" dirty="0">
                  <a:solidFill>
                    <a:schemeClr val="bg1">
                      <a:lumMod val="50000"/>
                    </a:schemeClr>
                  </a:solidFill>
                  <a:cs typeface="+mn-ea"/>
                  <a:sym typeface="+mn-lt"/>
                </a:rPr>
                <a:t>点击此处更换文本</a:t>
              </a:r>
              <a:endParaRPr sz="1400" dirty="0">
                <a:solidFill>
                  <a:schemeClr val="bg1">
                    <a:lumMod val="50000"/>
                  </a:schemeClr>
                </a:solidFill>
                <a:cs typeface="+mn-ea"/>
                <a:sym typeface="+mn-lt"/>
              </a:endParaRPr>
            </a:p>
          </p:txBody>
        </p:sp>
        <p:sp>
          <p:nvSpPr>
            <p:cNvPr id="17" name="矩形 8"/>
            <p:cNvSpPr>
              <a:spLocks noChangeArrowheads="1"/>
            </p:cNvSpPr>
            <p:nvPr/>
          </p:nvSpPr>
          <p:spPr bwMode="auto">
            <a:xfrm>
              <a:off x="1552767" y="3518242"/>
              <a:ext cx="18097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1600" dirty="0">
                  <a:solidFill>
                    <a:schemeClr val="bg1">
                      <a:lumMod val="50000"/>
                    </a:schemeClr>
                  </a:solidFill>
                  <a:cs typeface="+mn-ea"/>
                  <a:sym typeface="+mn-lt"/>
                </a:rPr>
                <a:t>加入标题</a:t>
              </a:r>
            </a:p>
          </p:txBody>
        </p:sp>
        <p:sp>
          <p:nvSpPr>
            <p:cNvPr id="18" name="矩形 9"/>
            <p:cNvSpPr>
              <a:spLocks noChangeArrowheads="1"/>
            </p:cNvSpPr>
            <p:nvPr/>
          </p:nvSpPr>
          <p:spPr bwMode="auto">
            <a:xfrm>
              <a:off x="3540770" y="3941877"/>
              <a:ext cx="16430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sz="1400" dirty="0" err="1">
                  <a:solidFill>
                    <a:schemeClr val="bg1">
                      <a:lumMod val="50000"/>
                    </a:schemeClr>
                  </a:solidFill>
                  <a:cs typeface="+mn-ea"/>
                  <a:sym typeface="+mn-lt"/>
                </a:rPr>
                <a:t>点击此处更换文本</a:t>
              </a:r>
              <a:r>
                <a:rPr lang="zh-CN" altLang="en-US" sz="1400" dirty="0">
                  <a:solidFill>
                    <a:schemeClr val="bg1">
                      <a:lumMod val="50000"/>
                    </a:schemeClr>
                  </a:solidFill>
                  <a:cs typeface="+mn-ea"/>
                  <a:sym typeface="+mn-lt"/>
                </a:rPr>
                <a:t>点击此处更换文本</a:t>
              </a:r>
              <a:endParaRPr sz="1400" dirty="0">
                <a:solidFill>
                  <a:schemeClr val="bg1">
                    <a:lumMod val="50000"/>
                  </a:schemeClr>
                </a:solidFill>
                <a:cs typeface="+mn-ea"/>
                <a:sym typeface="+mn-lt"/>
              </a:endParaRPr>
            </a:p>
          </p:txBody>
        </p:sp>
        <p:sp>
          <p:nvSpPr>
            <p:cNvPr id="19" name="矩形 10"/>
            <p:cNvSpPr>
              <a:spLocks noChangeArrowheads="1"/>
            </p:cNvSpPr>
            <p:nvPr/>
          </p:nvSpPr>
          <p:spPr bwMode="auto">
            <a:xfrm>
              <a:off x="3609696" y="3689662"/>
              <a:ext cx="18097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600" dirty="0">
                  <a:solidFill>
                    <a:schemeClr val="bg1">
                      <a:lumMod val="50000"/>
                    </a:schemeClr>
                  </a:solidFill>
                  <a:cs typeface="+mn-ea"/>
                  <a:sym typeface="+mn-lt"/>
                </a:rPr>
                <a:t>加入标题</a:t>
              </a:r>
            </a:p>
          </p:txBody>
        </p:sp>
        <p:sp>
          <p:nvSpPr>
            <p:cNvPr id="20" name="KSO_Shape"/>
            <p:cNvSpPr/>
            <p:nvPr/>
          </p:nvSpPr>
          <p:spPr>
            <a:xfrm>
              <a:off x="2098867" y="2802280"/>
              <a:ext cx="503237" cy="381000"/>
            </a:xfrm>
            <a:custGeom>
              <a:avLst/>
              <a:gdLst>
                <a:gd name="connsiteX0" fmla="*/ 367281 w 529316"/>
                <a:gd name="connsiteY0" fmla="*/ 196274 h 401026"/>
                <a:gd name="connsiteX1" fmla="*/ 355293 w 529316"/>
                <a:gd name="connsiteY1" fmla="*/ 208263 h 401026"/>
                <a:gd name="connsiteX2" fmla="*/ 465090 w 529316"/>
                <a:gd name="connsiteY2" fmla="*/ 318060 h 401026"/>
                <a:gd name="connsiteX3" fmla="*/ 466739 w 529316"/>
                <a:gd name="connsiteY3" fmla="*/ 320716 h 401026"/>
                <a:gd name="connsiteX4" fmla="*/ 491723 w 529316"/>
                <a:gd name="connsiteY4" fmla="*/ 320716 h 401026"/>
                <a:gd name="connsiteX5" fmla="*/ 162035 w 529316"/>
                <a:gd name="connsiteY5" fmla="*/ 196274 h 401026"/>
                <a:gd name="connsiteX6" fmla="*/ 37593 w 529316"/>
                <a:gd name="connsiteY6" fmla="*/ 320716 h 401026"/>
                <a:gd name="connsiteX7" fmla="*/ 62577 w 529316"/>
                <a:gd name="connsiteY7" fmla="*/ 320716 h 401026"/>
                <a:gd name="connsiteX8" fmla="*/ 64225 w 529316"/>
                <a:gd name="connsiteY8" fmla="*/ 318061 h 401026"/>
                <a:gd name="connsiteX9" fmla="*/ 174023 w 529316"/>
                <a:gd name="connsiteY9" fmla="*/ 208263 h 401026"/>
                <a:gd name="connsiteX10" fmla="*/ 46349 w 529316"/>
                <a:gd name="connsiteY10" fmla="*/ 80311 h 401026"/>
                <a:gd name="connsiteX11" fmla="*/ 222791 w 529316"/>
                <a:gd name="connsiteY11" fmla="*/ 256753 h 401026"/>
                <a:gd name="connsiteX12" fmla="*/ 263500 w 529316"/>
                <a:gd name="connsiteY12" fmla="*/ 273616 h 401026"/>
                <a:gd name="connsiteX13" fmla="*/ 264659 w 529316"/>
                <a:gd name="connsiteY13" fmla="*/ 273504 h 401026"/>
                <a:gd name="connsiteX14" fmla="*/ 306525 w 529316"/>
                <a:gd name="connsiteY14" fmla="*/ 256753 h 401026"/>
                <a:gd name="connsiteX15" fmla="*/ 482968 w 529316"/>
                <a:gd name="connsiteY15" fmla="*/ 80311 h 401026"/>
                <a:gd name="connsiteX16" fmla="*/ 458990 w 529316"/>
                <a:gd name="connsiteY16" fmla="*/ 80311 h 401026"/>
                <a:gd name="connsiteX17" fmla="*/ 300904 w 529316"/>
                <a:gd name="connsiteY17" fmla="*/ 238397 h 401026"/>
                <a:gd name="connsiteX18" fmla="*/ 264659 w 529316"/>
                <a:gd name="connsiteY18" fmla="*/ 252899 h 401026"/>
                <a:gd name="connsiteX19" fmla="*/ 263656 w 529316"/>
                <a:gd name="connsiteY19" fmla="*/ 252995 h 401026"/>
                <a:gd name="connsiteX20" fmla="*/ 228412 w 529316"/>
                <a:gd name="connsiteY20" fmla="*/ 238397 h 401026"/>
                <a:gd name="connsiteX21" fmla="*/ 70326 w 529316"/>
                <a:gd name="connsiteY21" fmla="*/ 80311 h 401026"/>
                <a:gd name="connsiteX22" fmla="*/ 92015 w 529316"/>
                <a:gd name="connsiteY22" fmla="*/ 0 h 401026"/>
                <a:gd name="connsiteX23" fmla="*/ 437301 w 529316"/>
                <a:gd name="connsiteY23" fmla="*/ 0 h 401026"/>
                <a:gd name="connsiteX24" fmla="*/ 529316 w 529316"/>
                <a:gd name="connsiteY24" fmla="*/ 92015 h 401026"/>
                <a:gd name="connsiteX25" fmla="*/ 529316 w 529316"/>
                <a:gd name="connsiteY25" fmla="*/ 309011 h 401026"/>
                <a:gd name="connsiteX26" fmla="*/ 437301 w 529316"/>
                <a:gd name="connsiteY26" fmla="*/ 401026 h 401026"/>
                <a:gd name="connsiteX27" fmla="*/ 92015 w 529316"/>
                <a:gd name="connsiteY27" fmla="*/ 401026 h 401026"/>
                <a:gd name="connsiteX28" fmla="*/ 0 w 529316"/>
                <a:gd name="connsiteY28" fmla="*/ 309011 h 401026"/>
                <a:gd name="connsiteX29" fmla="*/ 0 w 529316"/>
                <a:gd name="connsiteY29" fmla="*/ 92015 h 401026"/>
                <a:gd name="connsiteX30" fmla="*/ 92015 w 529316"/>
                <a:gd name="connsiteY30" fmla="*/ 0 h 40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29316" h="401026">
                  <a:moveTo>
                    <a:pt x="367281" y="196274"/>
                  </a:moveTo>
                  <a:lnTo>
                    <a:pt x="355293" y="208263"/>
                  </a:lnTo>
                  <a:lnTo>
                    <a:pt x="465090" y="318060"/>
                  </a:lnTo>
                  <a:cubicBezTo>
                    <a:pt x="465822" y="318792"/>
                    <a:pt x="466527" y="319541"/>
                    <a:pt x="466739" y="320716"/>
                  </a:cubicBezTo>
                  <a:lnTo>
                    <a:pt x="491723" y="320716"/>
                  </a:lnTo>
                  <a:close/>
                  <a:moveTo>
                    <a:pt x="162035" y="196274"/>
                  </a:moveTo>
                  <a:lnTo>
                    <a:pt x="37593" y="320716"/>
                  </a:lnTo>
                  <a:lnTo>
                    <a:pt x="62577" y="320716"/>
                  </a:lnTo>
                  <a:lnTo>
                    <a:pt x="64225" y="318061"/>
                  </a:lnTo>
                  <a:lnTo>
                    <a:pt x="174023" y="208263"/>
                  </a:lnTo>
                  <a:close/>
                  <a:moveTo>
                    <a:pt x="46349" y="80311"/>
                  </a:moveTo>
                  <a:lnTo>
                    <a:pt x="222791" y="256753"/>
                  </a:lnTo>
                  <a:cubicBezTo>
                    <a:pt x="234032" y="267995"/>
                    <a:pt x="248767" y="273616"/>
                    <a:pt x="263500" y="273616"/>
                  </a:cubicBezTo>
                  <a:cubicBezTo>
                    <a:pt x="263887" y="273616"/>
                    <a:pt x="264274" y="273611"/>
                    <a:pt x="264659" y="273504"/>
                  </a:cubicBezTo>
                  <a:cubicBezTo>
                    <a:pt x="279774" y="273906"/>
                    <a:pt x="294989" y="268289"/>
                    <a:pt x="306525" y="256753"/>
                  </a:cubicBezTo>
                  <a:lnTo>
                    <a:pt x="482968" y="80311"/>
                  </a:lnTo>
                  <a:lnTo>
                    <a:pt x="458990" y="80311"/>
                  </a:lnTo>
                  <a:lnTo>
                    <a:pt x="300904" y="238397"/>
                  </a:lnTo>
                  <a:cubicBezTo>
                    <a:pt x="290917" y="248385"/>
                    <a:pt x="277745" y="253247"/>
                    <a:pt x="264659" y="252899"/>
                  </a:cubicBezTo>
                  <a:cubicBezTo>
                    <a:pt x="264325" y="252991"/>
                    <a:pt x="263990" y="252995"/>
                    <a:pt x="263656" y="252995"/>
                  </a:cubicBezTo>
                  <a:cubicBezTo>
                    <a:pt x="250900" y="252995"/>
                    <a:pt x="238144" y="248128"/>
                    <a:pt x="228412" y="238397"/>
                  </a:cubicBezTo>
                  <a:lnTo>
                    <a:pt x="70326" y="80311"/>
                  </a:lnTo>
                  <a:close/>
                  <a:moveTo>
                    <a:pt x="92015" y="0"/>
                  </a:moveTo>
                  <a:lnTo>
                    <a:pt x="437301" y="0"/>
                  </a:lnTo>
                  <a:cubicBezTo>
                    <a:pt x="488119" y="0"/>
                    <a:pt x="529316" y="41197"/>
                    <a:pt x="529316" y="92015"/>
                  </a:cubicBezTo>
                  <a:lnTo>
                    <a:pt x="529316" y="309011"/>
                  </a:lnTo>
                  <a:cubicBezTo>
                    <a:pt x="529316" y="359829"/>
                    <a:pt x="488119" y="401026"/>
                    <a:pt x="437301" y="401026"/>
                  </a:cubicBezTo>
                  <a:lnTo>
                    <a:pt x="92015" y="401026"/>
                  </a:lnTo>
                  <a:cubicBezTo>
                    <a:pt x="41197" y="401026"/>
                    <a:pt x="0" y="359829"/>
                    <a:pt x="0" y="309011"/>
                  </a:cubicBezTo>
                  <a:lnTo>
                    <a:pt x="0" y="92015"/>
                  </a:lnTo>
                  <a:cubicBezTo>
                    <a:pt x="0" y="41197"/>
                    <a:pt x="41197" y="0"/>
                    <a:pt x="9201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lumMod val="50000"/>
                  </a:schemeClr>
                </a:solidFill>
                <a:cs typeface="+mn-ea"/>
                <a:sym typeface="+mn-lt"/>
              </a:endParaRPr>
            </a:p>
          </p:txBody>
        </p:sp>
        <p:sp>
          <p:nvSpPr>
            <p:cNvPr id="21" name="Freeform 9"/>
            <p:cNvSpPr>
              <a:spLocks noEditPoints="1"/>
            </p:cNvSpPr>
            <p:nvPr/>
          </p:nvSpPr>
          <p:spPr bwMode="auto">
            <a:xfrm>
              <a:off x="3914967" y="5240680"/>
              <a:ext cx="385762" cy="385762"/>
            </a:xfrm>
            <a:custGeom>
              <a:avLst/>
              <a:gdLst>
                <a:gd name="T0" fmla="*/ 68330676 w 2073"/>
                <a:gd name="T1" fmla="*/ 22268870 h 2073"/>
                <a:gd name="T2" fmla="*/ 65213689 w 2073"/>
                <a:gd name="T3" fmla="*/ 25420469 h 2073"/>
                <a:gd name="T4" fmla="*/ 46373505 w 2073"/>
                <a:gd name="T5" fmla="*/ 6614897 h 2073"/>
                <a:gd name="T6" fmla="*/ 49525104 w 2073"/>
                <a:gd name="T7" fmla="*/ 3463298 h 2073"/>
                <a:gd name="T8" fmla="*/ 62062090 w 2073"/>
                <a:gd name="T9" fmla="*/ 3463298 h 2073"/>
                <a:gd name="T10" fmla="*/ 68330676 w 2073"/>
                <a:gd name="T11" fmla="*/ 9731884 h 2073"/>
                <a:gd name="T12" fmla="*/ 68330676 w 2073"/>
                <a:gd name="T13" fmla="*/ 22268870 h 2073"/>
                <a:gd name="T14" fmla="*/ 24450760 w 2073"/>
                <a:gd name="T15" fmla="*/ 59880200 h 2073"/>
                <a:gd name="T16" fmla="*/ 24450760 w 2073"/>
                <a:gd name="T17" fmla="*/ 63031799 h 2073"/>
                <a:gd name="T18" fmla="*/ 27567747 w 2073"/>
                <a:gd name="T19" fmla="*/ 63031799 h 2073"/>
                <a:gd name="T20" fmla="*/ 62062090 w 2073"/>
                <a:gd name="T21" fmla="*/ 28537456 h 2073"/>
                <a:gd name="T22" fmla="*/ 58910491 w 2073"/>
                <a:gd name="T23" fmla="*/ 25420469 h 2073"/>
                <a:gd name="T24" fmla="*/ 24450760 w 2073"/>
                <a:gd name="T25" fmla="*/ 59880200 h 2073"/>
                <a:gd name="T26" fmla="*/ 8762175 w 2073"/>
                <a:gd name="T27" fmla="*/ 44226227 h 2073"/>
                <a:gd name="T28" fmla="*/ 8762175 w 2073"/>
                <a:gd name="T29" fmla="*/ 47343214 h 2073"/>
                <a:gd name="T30" fmla="*/ 11913775 w 2073"/>
                <a:gd name="T31" fmla="*/ 47343214 h 2073"/>
                <a:gd name="T32" fmla="*/ 46373505 w 2073"/>
                <a:gd name="T33" fmla="*/ 12883483 h 2073"/>
                <a:gd name="T34" fmla="*/ 43256518 w 2073"/>
                <a:gd name="T35" fmla="*/ 9731884 h 2073"/>
                <a:gd name="T36" fmla="*/ 8762175 w 2073"/>
                <a:gd name="T37" fmla="*/ 44226227 h 2073"/>
                <a:gd name="T38" fmla="*/ 49525104 w 2073"/>
                <a:gd name="T39" fmla="*/ 16000470 h 2073"/>
                <a:gd name="T40" fmla="*/ 15030761 w 2073"/>
                <a:gd name="T41" fmla="*/ 50494813 h 2073"/>
                <a:gd name="T42" fmla="*/ 15030761 w 2073"/>
                <a:gd name="T43" fmla="*/ 56763213 h 2073"/>
                <a:gd name="T44" fmla="*/ 21299161 w 2073"/>
                <a:gd name="T45" fmla="*/ 56728600 h 2073"/>
                <a:gd name="T46" fmla="*/ 55793504 w 2073"/>
                <a:gd name="T47" fmla="*/ 22268870 h 2073"/>
                <a:gd name="T48" fmla="*/ 49525104 w 2073"/>
                <a:gd name="T49" fmla="*/ 16000470 h 2073"/>
                <a:gd name="T50" fmla="*/ 21299161 w 2073"/>
                <a:gd name="T51" fmla="*/ 66148786 h 2073"/>
                <a:gd name="T52" fmla="*/ 19532993 w 2073"/>
                <a:gd name="T53" fmla="*/ 62339176 h 2073"/>
                <a:gd name="T54" fmla="*/ 18182174 w 2073"/>
                <a:gd name="T55" fmla="*/ 62477813 h 2073"/>
                <a:gd name="T56" fmla="*/ 11913775 w 2073"/>
                <a:gd name="T57" fmla="*/ 59880200 h 2073"/>
                <a:gd name="T58" fmla="*/ 9316162 w 2073"/>
                <a:gd name="T59" fmla="*/ 53611800 h 2073"/>
                <a:gd name="T60" fmla="*/ 9420185 w 2073"/>
                <a:gd name="T61" fmla="*/ 52330206 h 2073"/>
                <a:gd name="T62" fmla="*/ 5645189 w 2073"/>
                <a:gd name="T63" fmla="*/ 50494813 h 2073"/>
                <a:gd name="T64" fmla="*/ 5402715 w 2073"/>
                <a:gd name="T65" fmla="*/ 50148502 h 2073"/>
                <a:gd name="T66" fmla="*/ 0 w 2073"/>
                <a:gd name="T67" fmla="*/ 71793974 h 2073"/>
                <a:gd name="T68" fmla="*/ 21610860 w 2073"/>
                <a:gd name="T69" fmla="*/ 66391259 h 2073"/>
                <a:gd name="T70" fmla="*/ 21299161 w 2073"/>
                <a:gd name="T71" fmla="*/ 66148786 h 207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073" h="2073">
                  <a:moveTo>
                    <a:pt x="1973" y="643"/>
                  </a:moveTo>
                  <a:cubicBezTo>
                    <a:pt x="1883" y="734"/>
                    <a:pt x="1883" y="734"/>
                    <a:pt x="1883" y="734"/>
                  </a:cubicBezTo>
                  <a:cubicBezTo>
                    <a:pt x="1339" y="191"/>
                    <a:pt x="1339" y="191"/>
                    <a:pt x="1339" y="191"/>
                  </a:cubicBezTo>
                  <a:cubicBezTo>
                    <a:pt x="1430" y="100"/>
                    <a:pt x="1430" y="100"/>
                    <a:pt x="1430" y="100"/>
                  </a:cubicBezTo>
                  <a:cubicBezTo>
                    <a:pt x="1530" y="0"/>
                    <a:pt x="1692" y="0"/>
                    <a:pt x="1792" y="100"/>
                  </a:cubicBezTo>
                  <a:cubicBezTo>
                    <a:pt x="1973" y="281"/>
                    <a:pt x="1973" y="281"/>
                    <a:pt x="1973" y="281"/>
                  </a:cubicBezTo>
                  <a:cubicBezTo>
                    <a:pt x="2073" y="381"/>
                    <a:pt x="2073" y="543"/>
                    <a:pt x="1973" y="643"/>
                  </a:cubicBezTo>
                  <a:close/>
                  <a:moveTo>
                    <a:pt x="706" y="1729"/>
                  </a:moveTo>
                  <a:cubicBezTo>
                    <a:pt x="681" y="1754"/>
                    <a:pt x="681" y="1795"/>
                    <a:pt x="706" y="1820"/>
                  </a:cubicBezTo>
                  <a:cubicBezTo>
                    <a:pt x="731" y="1845"/>
                    <a:pt x="771" y="1845"/>
                    <a:pt x="796" y="1820"/>
                  </a:cubicBezTo>
                  <a:cubicBezTo>
                    <a:pt x="1792" y="824"/>
                    <a:pt x="1792" y="824"/>
                    <a:pt x="1792" y="824"/>
                  </a:cubicBezTo>
                  <a:cubicBezTo>
                    <a:pt x="1701" y="734"/>
                    <a:pt x="1701" y="734"/>
                    <a:pt x="1701" y="734"/>
                  </a:cubicBezTo>
                  <a:lnTo>
                    <a:pt x="706" y="1729"/>
                  </a:lnTo>
                  <a:close/>
                  <a:moveTo>
                    <a:pt x="253" y="1277"/>
                  </a:moveTo>
                  <a:cubicBezTo>
                    <a:pt x="228" y="1302"/>
                    <a:pt x="228" y="1342"/>
                    <a:pt x="253" y="1367"/>
                  </a:cubicBezTo>
                  <a:cubicBezTo>
                    <a:pt x="278" y="1392"/>
                    <a:pt x="319" y="1392"/>
                    <a:pt x="344" y="1367"/>
                  </a:cubicBezTo>
                  <a:cubicBezTo>
                    <a:pt x="1339" y="372"/>
                    <a:pt x="1339" y="372"/>
                    <a:pt x="1339" y="372"/>
                  </a:cubicBezTo>
                  <a:cubicBezTo>
                    <a:pt x="1249" y="281"/>
                    <a:pt x="1249" y="281"/>
                    <a:pt x="1249" y="281"/>
                  </a:cubicBezTo>
                  <a:lnTo>
                    <a:pt x="253" y="1277"/>
                  </a:lnTo>
                  <a:close/>
                  <a:moveTo>
                    <a:pt x="1430" y="462"/>
                  </a:moveTo>
                  <a:cubicBezTo>
                    <a:pt x="434" y="1458"/>
                    <a:pt x="434" y="1458"/>
                    <a:pt x="434" y="1458"/>
                  </a:cubicBezTo>
                  <a:cubicBezTo>
                    <a:pt x="384" y="1507"/>
                    <a:pt x="384" y="1589"/>
                    <a:pt x="434" y="1639"/>
                  </a:cubicBezTo>
                  <a:cubicBezTo>
                    <a:pt x="484" y="1689"/>
                    <a:pt x="565" y="1689"/>
                    <a:pt x="615" y="1638"/>
                  </a:cubicBezTo>
                  <a:cubicBezTo>
                    <a:pt x="1611" y="643"/>
                    <a:pt x="1611" y="643"/>
                    <a:pt x="1611" y="643"/>
                  </a:cubicBezTo>
                  <a:lnTo>
                    <a:pt x="1430" y="462"/>
                  </a:lnTo>
                  <a:close/>
                  <a:moveTo>
                    <a:pt x="615" y="1910"/>
                  </a:moveTo>
                  <a:cubicBezTo>
                    <a:pt x="584" y="1879"/>
                    <a:pt x="570" y="1840"/>
                    <a:pt x="564" y="1800"/>
                  </a:cubicBezTo>
                  <a:cubicBezTo>
                    <a:pt x="551" y="1802"/>
                    <a:pt x="538" y="1804"/>
                    <a:pt x="525" y="1804"/>
                  </a:cubicBezTo>
                  <a:cubicBezTo>
                    <a:pt x="456" y="1804"/>
                    <a:pt x="392" y="1777"/>
                    <a:pt x="344" y="1729"/>
                  </a:cubicBezTo>
                  <a:cubicBezTo>
                    <a:pt x="295" y="1681"/>
                    <a:pt x="269" y="1617"/>
                    <a:pt x="269" y="1548"/>
                  </a:cubicBezTo>
                  <a:cubicBezTo>
                    <a:pt x="269" y="1536"/>
                    <a:pt x="271" y="1524"/>
                    <a:pt x="272" y="1511"/>
                  </a:cubicBezTo>
                  <a:cubicBezTo>
                    <a:pt x="231" y="1506"/>
                    <a:pt x="193" y="1488"/>
                    <a:pt x="163" y="1458"/>
                  </a:cubicBezTo>
                  <a:cubicBezTo>
                    <a:pt x="160" y="1455"/>
                    <a:pt x="159" y="1451"/>
                    <a:pt x="156" y="1448"/>
                  </a:cubicBezTo>
                  <a:cubicBezTo>
                    <a:pt x="0" y="2073"/>
                    <a:pt x="0" y="2073"/>
                    <a:pt x="0" y="2073"/>
                  </a:cubicBezTo>
                  <a:cubicBezTo>
                    <a:pt x="624" y="1917"/>
                    <a:pt x="624" y="1917"/>
                    <a:pt x="624" y="1917"/>
                  </a:cubicBezTo>
                  <a:cubicBezTo>
                    <a:pt x="621" y="1914"/>
                    <a:pt x="618" y="1912"/>
                    <a:pt x="615" y="191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cs typeface="+mn-ea"/>
                <a:sym typeface="+mn-lt"/>
              </a:endParaRPr>
            </a:p>
          </p:txBody>
        </p:sp>
      </p:grpSp>
      <p:sp>
        <p:nvSpPr>
          <p:cNvPr id="22" name="圆角矩形 44"/>
          <p:cNvSpPr/>
          <p:nvPr/>
        </p:nvSpPr>
        <p:spPr bwMode="auto">
          <a:xfrm>
            <a:off x="6182641" y="4103445"/>
            <a:ext cx="5050388" cy="959035"/>
          </a:xfrm>
          <a:prstGeom prst="roundRect">
            <a:avLst>
              <a:gd name="adj" fmla="val 7848"/>
            </a:avLst>
          </a:prstGeom>
          <a:noFill/>
          <a:ln w="9525" cap="flat" cmpd="sng" algn="ctr">
            <a:solidFill>
              <a:srgbClr val="407858"/>
            </a:solidFill>
            <a:prstDash val="solid"/>
            <a:round/>
            <a:headEnd type="none" w="med" len="med"/>
            <a:tailEnd type="none" w="med" len="med"/>
          </a:ln>
          <a:effectLst/>
        </p:spPr>
        <p:txBody>
          <a:bodyPr vert="horz" wrap="square" lIns="91440" tIns="45720" rIns="91440" bIns="45720" numCol="1" rtlCol="0" anchor="t" anchorCtr="0" compatLnSpc="1"/>
          <a:lstStyle/>
          <a:p>
            <a:pPr marL="0" marR="0" lvl="2" indent="0"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dirty="0">
              <a:ln>
                <a:noFill/>
              </a:ln>
              <a:solidFill>
                <a:schemeClr val="bg1">
                  <a:lumMod val="50000"/>
                </a:schemeClr>
              </a:solidFill>
              <a:effectLst/>
              <a:uLnTx/>
              <a:uFillTx/>
              <a:cs typeface="+mn-ea"/>
              <a:sym typeface="+mn-lt"/>
            </a:endParaRPr>
          </a:p>
        </p:txBody>
      </p:sp>
      <p:sp>
        <p:nvSpPr>
          <p:cNvPr id="23" name="矩形 87"/>
          <p:cNvSpPr>
            <a:spLocks noChangeArrowheads="1"/>
          </p:cNvSpPr>
          <p:nvPr/>
        </p:nvSpPr>
        <p:spPr bwMode="auto">
          <a:xfrm>
            <a:off x="6298148" y="4300213"/>
            <a:ext cx="4934880" cy="523220"/>
          </a:xfrm>
          <a:prstGeom prst="rect">
            <a:avLst/>
          </a:prstGeom>
          <a:noFill/>
          <a:ln w="9525">
            <a:noFill/>
            <a:miter lim="800000"/>
          </a:ln>
        </p:spPr>
        <p:txBody>
          <a:bodyPr wrap="square">
            <a:spAutoFit/>
          </a:bodyPr>
          <a:lstStyle/>
          <a:p>
            <a:pPr eaLnBrk="0" fontAlgn="ctr" hangingPunct="0">
              <a:buClr>
                <a:srgbClr val="FF0000"/>
              </a:buClr>
              <a:buSzPct val="70000"/>
            </a:pPr>
            <a:r>
              <a:rPr lang="zh-CN" altLang="en-US" sz="1400" b="1" dirty="0">
                <a:solidFill>
                  <a:schemeClr val="bg1">
                    <a:lumMod val="50000"/>
                  </a:schemeClr>
                </a:solidFill>
                <a:cs typeface="+mn-ea"/>
                <a:sym typeface="+mn-lt"/>
              </a:rPr>
              <a:t>目标内涵一</a:t>
            </a:r>
            <a:r>
              <a:rPr lang="zh-CN" altLang="en-US" sz="1400" dirty="0">
                <a:solidFill>
                  <a:schemeClr val="bg1">
                    <a:lumMod val="50000"/>
                  </a:schemeClr>
                </a:solidFill>
                <a:cs typeface="+mn-ea"/>
                <a:sym typeface="+mn-lt"/>
              </a:rPr>
              <a:t>：您的文字内容您的文字内容您的文字内容您的文字内容您的文字内容您的文字内容您的文字内容</a:t>
            </a:r>
          </a:p>
        </p:txBody>
      </p:sp>
      <p:sp>
        <p:nvSpPr>
          <p:cNvPr id="24" name="圆角矩形 46"/>
          <p:cNvSpPr/>
          <p:nvPr/>
        </p:nvSpPr>
        <p:spPr bwMode="auto">
          <a:xfrm>
            <a:off x="6182641" y="5255573"/>
            <a:ext cx="5050388" cy="959035"/>
          </a:xfrm>
          <a:prstGeom prst="roundRect">
            <a:avLst>
              <a:gd name="adj" fmla="val 7848"/>
            </a:avLst>
          </a:prstGeom>
          <a:noFill/>
          <a:ln w="9525" cap="flat" cmpd="sng" algn="ctr">
            <a:solidFill>
              <a:srgbClr val="407858"/>
            </a:solidFill>
            <a:prstDash val="solid"/>
            <a:round/>
            <a:headEnd type="none" w="med" len="med"/>
            <a:tailEnd type="none" w="med" len="med"/>
          </a:ln>
          <a:effectLst/>
        </p:spPr>
        <p:txBody>
          <a:bodyPr vert="horz" wrap="square" lIns="91440" tIns="45720" rIns="91440" bIns="45720" numCol="1" rtlCol="0" anchor="t" anchorCtr="0" compatLnSpc="1"/>
          <a:lstStyle/>
          <a:p>
            <a:pPr marL="0" marR="0" lvl="2" indent="0"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dirty="0">
              <a:ln>
                <a:noFill/>
              </a:ln>
              <a:solidFill>
                <a:schemeClr val="bg1">
                  <a:lumMod val="50000"/>
                </a:schemeClr>
              </a:solidFill>
              <a:effectLst/>
              <a:uLnTx/>
              <a:uFillTx/>
              <a:cs typeface="+mn-ea"/>
              <a:sym typeface="+mn-lt"/>
            </a:endParaRPr>
          </a:p>
        </p:txBody>
      </p:sp>
      <p:sp>
        <p:nvSpPr>
          <p:cNvPr id="25" name="矩形 87"/>
          <p:cNvSpPr>
            <a:spLocks noChangeArrowheads="1"/>
          </p:cNvSpPr>
          <p:nvPr/>
        </p:nvSpPr>
        <p:spPr bwMode="auto">
          <a:xfrm>
            <a:off x="6298148" y="5470810"/>
            <a:ext cx="4934880" cy="679396"/>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eaLnBrk="0" fontAlgn="ctr" hangingPunct="0">
              <a:buClr>
                <a:srgbClr val="FF0000"/>
              </a:buClr>
              <a:buSzPct val="70000"/>
            </a:pPr>
            <a:r>
              <a:rPr lang="zh-CN" altLang="en-US" sz="1400" b="1" dirty="0">
                <a:solidFill>
                  <a:schemeClr val="bg1">
                    <a:lumMod val="50000"/>
                  </a:schemeClr>
                </a:solidFill>
                <a:cs typeface="+mn-ea"/>
                <a:sym typeface="+mn-lt"/>
              </a:rPr>
              <a:t>目标内涵一</a:t>
            </a:r>
            <a:r>
              <a:rPr lang="zh-CN" altLang="en-US" sz="1400" dirty="0">
                <a:solidFill>
                  <a:schemeClr val="bg1">
                    <a:lumMod val="50000"/>
                  </a:schemeClr>
                </a:solidFill>
                <a:cs typeface="+mn-ea"/>
                <a:sym typeface="+mn-lt"/>
              </a:rPr>
              <a:t>：您的文字内容您的文字内容您的文字内容您的文字内容您的文字内容您的文字内容您的文字内容</a:t>
            </a:r>
          </a:p>
        </p:txBody>
      </p:sp>
      <p:sp>
        <p:nvSpPr>
          <p:cNvPr id="26" name="圆角矩形 48"/>
          <p:cNvSpPr/>
          <p:nvPr/>
        </p:nvSpPr>
        <p:spPr bwMode="auto">
          <a:xfrm>
            <a:off x="6182640" y="2902240"/>
            <a:ext cx="5050388" cy="959035"/>
          </a:xfrm>
          <a:prstGeom prst="roundRect">
            <a:avLst>
              <a:gd name="adj" fmla="val 7848"/>
            </a:avLst>
          </a:prstGeom>
          <a:noFill/>
          <a:ln w="9525" cap="flat" cmpd="sng" algn="ctr">
            <a:solidFill>
              <a:srgbClr val="407858"/>
            </a:solidFill>
            <a:prstDash val="solid"/>
            <a:round/>
            <a:headEnd type="none" w="med" len="med"/>
            <a:tailEnd type="none" w="med" len="med"/>
          </a:ln>
          <a:effectLst/>
        </p:spPr>
        <p:txBody>
          <a:bodyPr vert="horz" wrap="square" lIns="91440" tIns="45720" rIns="91440" bIns="45720" numCol="1" rtlCol="0" anchor="t" anchorCtr="0" compatLnSpc="1"/>
          <a:lstStyle/>
          <a:p>
            <a:pPr marL="0" marR="0" lvl="2" indent="0"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dirty="0">
              <a:ln>
                <a:noFill/>
              </a:ln>
              <a:solidFill>
                <a:schemeClr val="bg1">
                  <a:lumMod val="50000"/>
                </a:schemeClr>
              </a:solidFill>
              <a:effectLst/>
              <a:uLnTx/>
              <a:uFillTx/>
              <a:cs typeface="+mn-ea"/>
              <a:sym typeface="+mn-lt"/>
            </a:endParaRPr>
          </a:p>
        </p:txBody>
      </p:sp>
      <p:sp>
        <p:nvSpPr>
          <p:cNvPr id="27" name="矩形 87"/>
          <p:cNvSpPr>
            <a:spLocks noChangeArrowheads="1"/>
          </p:cNvSpPr>
          <p:nvPr/>
        </p:nvSpPr>
        <p:spPr bwMode="auto">
          <a:xfrm>
            <a:off x="6298147" y="3149490"/>
            <a:ext cx="4756081" cy="523220"/>
          </a:xfrm>
          <a:prstGeom prst="rect">
            <a:avLst/>
          </a:prstGeom>
          <a:noFill/>
          <a:ln w="9525">
            <a:noFill/>
            <a:miter lim="800000"/>
          </a:ln>
        </p:spPr>
        <p:txBody>
          <a:bodyPr wrap="square">
            <a:spAutoFit/>
          </a:bodyPr>
          <a:lstStyle/>
          <a:p>
            <a:pPr eaLnBrk="0" fontAlgn="ctr" hangingPunct="0">
              <a:buClr>
                <a:srgbClr val="FF0000"/>
              </a:buClr>
              <a:buSzPct val="70000"/>
            </a:pPr>
            <a:r>
              <a:rPr lang="zh-CN" altLang="en-US" sz="1400" b="1" dirty="0">
                <a:solidFill>
                  <a:schemeClr val="bg1">
                    <a:lumMod val="50000"/>
                  </a:schemeClr>
                </a:solidFill>
                <a:cs typeface="+mn-ea"/>
                <a:sym typeface="+mn-lt"/>
              </a:rPr>
              <a:t>目标内涵一</a:t>
            </a:r>
            <a:r>
              <a:rPr lang="zh-CN" altLang="en-US" sz="1400" dirty="0">
                <a:solidFill>
                  <a:schemeClr val="bg1">
                    <a:lumMod val="50000"/>
                  </a:schemeClr>
                </a:solidFill>
                <a:cs typeface="+mn-ea"/>
                <a:sym typeface="+mn-lt"/>
              </a:rPr>
              <a:t>：您的文字内容您的文字内容您的文字内容您的文字内容您的文字内容您的文字内容您的文字内容</a:t>
            </a:r>
          </a:p>
        </p:txBody>
      </p:sp>
      <p:sp>
        <p:nvSpPr>
          <p:cNvPr id="28" name="圆角矩形 50"/>
          <p:cNvSpPr/>
          <p:nvPr/>
        </p:nvSpPr>
        <p:spPr bwMode="auto">
          <a:xfrm>
            <a:off x="6182641" y="1750112"/>
            <a:ext cx="5050388" cy="959035"/>
          </a:xfrm>
          <a:prstGeom prst="roundRect">
            <a:avLst>
              <a:gd name="adj" fmla="val 7848"/>
            </a:avLst>
          </a:prstGeom>
          <a:noFill/>
          <a:ln w="9525" cap="flat" cmpd="sng" algn="ctr">
            <a:solidFill>
              <a:srgbClr val="407858"/>
            </a:solidFill>
            <a:prstDash val="solid"/>
            <a:round/>
            <a:headEnd type="none" w="med" len="med"/>
            <a:tailEnd type="none" w="med" len="med"/>
          </a:ln>
          <a:effectLst/>
        </p:spPr>
        <p:txBody>
          <a:bodyPr vert="horz" wrap="square" lIns="91440" tIns="45720" rIns="91440" bIns="45720" numCol="1" rtlCol="0" anchor="t" anchorCtr="0" compatLnSpc="1"/>
          <a:lstStyle/>
          <a:p>
            <a:pPr marL="0" marR="0" lvl="2" indent="0"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dirty="0">
              <a:ln>
                <a:noFill/>
              </a:ln>
              <a:solidFill>
                <a:schemeClr val="bg1">
                  <a:lumMod val="50000"/>
                </a:schemeClr>
              </a:solidFill>
              <a:effectLst/>
              <a:uLnTx/>
              <a:uFillTx/>
              <a:cs typeface="+mn-ea"/>
              <a:sym typeface="+mn-lt"/>
            </a:endParaRPr>
          </a:p>
        </p:txBody>
      </p:sp>
      <p:sp>
        <p:nvSpPr>
          <p:cNvPr id="29" name="矩形 87"/>
          <p:cNvSpPr>
            <a:spLocks noChangeArrowheads="1"/>
          </p:cNvSpPr>
          <p:nvPr/>
        </p:nvSpPr>
        <p:spPr bwMode="auto">
          <a:xfrm>
            <a:off x="6373708" y="1946299"/>
            <a:ext cx="4680520" cy="523220"/>
          </a:xfrm>
          <a:prstGeom prst="rect">
            <a:avLst/>
          </a:prstGeom>
          <a:noFill/>
          <a:ln w="9525">
            <a:noFill/>
            <a:miter lim="800000"/>
          </a:ln>
        </p:spPr>
        <p:txBody>
          <a:bodyPr wrap="square">
            <a:spAutoFit/>
          </a:bodyPr>
          <a:lstStyle/>
          <a:p>
            <a:pPr eaLnBrk="0" fontAlgn="ctr" hangingPunct="0">
              <a:buClr>
                <a:srgbClr val="FF0000"/>
              </a:buClr>
              <a:buSzPct val="70000"/>
            </a:pPr>
            <a:r>
              <a:rPr lang="zh-CN" altLang="en-US" sz="1400" b="1" dirty="0">
                <a:solidFill>
                  <a:schemeClr val="bg1">
                    <a:lumMod val="50000"/>
                  </a:schemeClr>
                </a:solidFill>
                <a:cs typeface="+mn-ea"/>
                <a:sym typeface="+mn-lt"/>
              </a:rPr>
              <a:t>目标内涵一</a:t>
            </a:r>
            <a:r>
              <a:rPr lang="zh-CN" altLang="en-US" sz="1400" dirty="0">
                <a:solidFill>
                  <a:schemeClr val="bg1">
                    <a:lumMod val="50000"/>
                  </a:schemeClr>
                </a:solidFill>
                <a:cs typeface="+mn-ea"/>
                <a:sym typeface="+mn-lt"/>
              </a:rPr>
              <a:t>：您的文字内容您的文字内容您的文字内容您的文字内容您的文字内容您的文字内容您的文字内容</a:t>
            </a:r>
          </a:p>
        </p:txBody>
      </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anim calcmode="lin" valueType="num">
                                      <p:cBhvr>
                                        <p:cTn id="12" dur="500" fill="hold"/>
                                        <p:tgtEl>
                                          <p:spTgt spid="8"/>
                                        </p:tgtEl>
                                        <p:attrNameLst>
                                          <p:attrName>ppt_x</p:attrName>
                                        </p:attrNameLst>
                                      </p:cBhvr>
                                      <p:tavLst>
                                        <p:tav tm="0">
                                          <p:val>
                                            <p:strVal val="#ppt_x"/>
                                          </p:val>
                                        </p:tav>
                                        <p:tav tm="100000">
                                          <p:val>
                                            <p:strVal val="#ppt_x"/>
                                          </p:val>
                                        </p:tav>
                                      </p:tavLst>
                                    </p:anim>
                                    <p:anim calcmode="lin" valueType="num">
                                      <p:cBhvr>
                                        <p:cTn id="13" dur="5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300"/>
                                        <p:tgtEl>
                                          <p:spTgt spid="2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wipe(left)">
                                      <p:cBhvr>
                                        <p:cTn id="20" dur="300"/>
                                        <p:tgtEl>
                                          <p:spTgt spid="29"/>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left)">
                                      <p:cBhvr>
                                        <p:cTn id="24" dur="300"/>
                                        <p:tgtEl>
                                          <p:spTgt spid="27"/>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300"/>
                                        <p:tgtEl>
                                          <p:spTgt spid="26"/>
                                        </p:tgtEl>
                                      </p:cBhvr>
                                    </p:animEffect>
                                  </p:childTnLst>
                                </p:cTn>
                              </p:par>
                            </p:childTnLst>
                          </p:cTn>
                        </p:par>
                        <p:par>
                          <p:cTn id="28" fill="hold">
                            <p:stCondLst>
                              <p:cond delay="2000"/>
                            </p:stCondLst>
                            <p:childTnLst>
                              <p:par>
                                <p:cTn id="29" presetID="22" presetClass="entr" presetSubtype="8" fill="hold" grpId="0" nodeType="after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left)">
                                      <p:cBhvr>
                                        <p:cTn id="31" dur="300"/>
                                        <p:tgtEl>
                                          <p:spTgt spid="23"/>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wipe(left)">
                                      <p:cBhvr>
                                        <p:cTn id="34" dur="300"/>
                                        <p:tgtEl>
                                          <p:spTgt spid="22"/>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300"/>
                                        <p:tgtEl>
                                          <p:spTgt spid="25"/>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wipe(left)">
                                      <p:cBhvr>
                                        <p:cTn id="41" dur="3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P spid="24" grpId="0" animBg="1"/>
      <p:bldP spid="25" grpId="0"/>
      <p:bldP spid="26" grpId="0" animBg="1"/>
      <p:bldP spid="27" grpId="0"/>
      <p:bldP spid="28" grpId="0" animBg="1"/>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sp>
        <p:nvSpPr>
          <p:cNvPr id="12" name="矩形 11"/>
          <p:cNvSpPr/>
          <p:nvPr/>
        </p:nvSpPr>
        <p:spPr>
          <a:xfrm>
            <a:off x="3217137" y="1782440"/>
            <a:ext cx="1179252" cy="2602578"/>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zh-CN" altLang="en-US" sz="4800" b="1" spc="600" dirty="0">
                <a:solidFill>
                  <a:srgbClr val="407858"/>
                </a:solidFill>
                <a:cs typeface="+mn-ea"/>
                <a:sym typeface="+mn-lt"/>
              </a:rPr>
              <a:t>第四章</a:t>
            </a:r>
          </a:p>
        </p:txBody>
      </p:sp>
      <p:grpSp>
        <p:nvGrpSpPr>
          <p:cNvPr id="13" name="组合 12"/>
          <p:cNvGrpSpPr/>
          <p:nvPr/>
        </p:nvGrpSpPr>
        <p:grpSpPr>
          <a:xfrm rot="5400000">
            <a:off x="1964725" y="2447329"/>
            <a:ext cx="3657599" cy="1379150"/>
            <a:chOff x="1921302" y="1545658"/>
            <a:chExt cx="8426114" cy="3621241"/>
          </a:xfrm>
        </p:grpSpPr>
        <p:grpSp>
          <p:nvGrpSpPr>
            <p:cNvPr id="14" name="组合 13"/>
            <p:cNvGrpSpPr/>
            <p:nvPr/>
          </p:nvGrpSpPr>
          <p:grpSpPr>
            <a:xfrm flipH="1" flipV="1">
              <a:off x="9270355" y="1545658"/>
              <a:ext cx="528489" cy="376022"/>
              <a:chOff x="2945453" y="2246911"/>
              <a:chExt cx="5437284" cy="3868656"/>
            </a:xfrm>
          </p:grpSpPr>
          <p:cxnSp>
            <p:nvCxnSpPr>
              <p:cNvPr id="26" name="直接连接符 25"/>
              <p:cNvCxnSpPr/>
              <p:nvPr/>
            </p:nvCxnSpPr>
            <p:spPr>
              <a:xfrm flipH="1">
                <a:off x="3802741" y="2246911"/>
                <a:ext cx="0" cy="3868656"/>
              </a:xfrm>
              <a:prstGeom prst="line">
                <a:avLst/>
              </a:prstGeom>
              <a:ln w="28575">
                <a:solidFill>
                  <a:srgbClr val="407858"/>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V="1">
                <a:off x="2945453" y="5227012"/>
                <a:ext cx="5437284" cy="0"/>
              </a:xfrm>
              <a:prstGeom prst="line">
                <a:avLst/>
              </a:prstGeom>
              <a:ln w="28575">
                <a:solidFill>
                  <a:srgbClr val="407858"/>
                </a:solidFill>
              </a:ln>
            </p:spPr>
            <p:style>
              <a:lnRef idx="1">
                <a:schemeClr val="accent1"/>
              </a:lnRef>
              <a:fillRef idx="0">
                <a:schemeClr val="accent1"/>
              </a:fillRef>
              <a:effectRef idx="0">
                <a:schemeClr val="accent1"/>
              </a:effectRef>
              <a:fontRef idx="minor">
                <a:schemeClr val="tx1"/>
              </a:fontRef>
            </p:style>
          </p:cxnSp>
        </p:grpSp>
        <p:grpSp>
          <p:nvGrpSpPr>
            <p:cNvPr id="15" name="组合 14"/>
            <p:cNvGrpSpPr/>
            <p:nvPr/>
          </p:nvGrpSpPr>
          <p:grpSpPr>
            <a:xfrm>
              <a:off x="1921302" y="4790877"/>
              <a:ext cx="8426114" cy="376022"/>
              <a:chOff x="-2171696" y="2246911"/>
              <a:chExt cx="86690873" cy="3868656"/>
            </a:xfrm>
          </p:grpSpPr>
          <p:cxnSp>
            <p:nvCxnSpPr>
              <p:cNvPr id="24" name="直接连接符 23"/>
              <p:cNvCxnSpPr/>
              <p:nvPr/>
            </p:nvCxnSpPr>
            <p:spPr>
              <a:xfrm flipH="1">
                <a:off x="3802741" y="2246911"/>
                <a:ext cx="0" cy="3868656"/>
              </a:xfrm>
              <a:prstGeom prst="line">
                <a:avLst/>
              </a:prstGeom>
              <a:ln w="28575">
                <a:solidFill>
                  <a:srgbClr val="407858"/>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rot="16200000">
                <a:off x="41173741" y="-38118428"/>
                <a:ext cx="0" cy="86690873"/>
              </a:xfrm>
              <a:prstGeom prst="line">
                <a:avLst/>
              </a:prstGeom>
              <a:ln w="28575">
                <a:solidFill>
                  <a:srgbClr val="407858"/>
                </a:solidFill>
              </a:ln>
            </p:spPr>
            <p:style>
              <a:lnRef idx="1">
                <a:schemeClr val="accent1"/>
              </a:lnRef>
              <a:fillRef idx="0">
                <a:schemeClr val="accent1"/>
              </a:fillRef>
              <a:effectRef idx="0">
                <a:schemeClr val="accent1"/>
              </a:effectRef>
              <a:fontRef idx="minor">
                <a:schemeClr val="tx1"/>
              </a:fontRef>
            </p:style>
          </p:cxnSp>
        </p:grpSp>
        <p:grpSp>
          <p:nvGrpSpPr>
            <p:cNvPr id="16" name="组合 15"/>
            <p:cNvGrpSpPr/>
            <p:nvPr/>
          </p:nvGrpSpPr>
          <p:grpSpPr>
            <a:xfrm flipH="1">
              <a:off x="1950562" y="1545658"/>
              <a:ext cx="8221307" cy="3621241"/>
              <a:chOff x="1558340" y="747372"/>
              <a:chExt cx="8221307" cy="3621241"/>
            </a:xfrm>
          </p:grpSpPr>
          <p:grpSp>
            <p:nvGrpSpPr>
              <p:cNvPr id="18" name="组合 17"/>
              <p:cNvGrpSpPr/>
              <p:nvPr/>
            </p:nvGrpSpPr>
            <p:grpSpPr>
              <a:xfrm flipH="1" flipV="1">
                <a:off x="1558340" y="747372"/>
                <a:ext cx="8221307" cy="376022"/>
                <a:chOff x="-1870662" y="2246911"/>
                <a:chExt cx="84583757" cy="3868656"/>
              </a:xfrm>
            </p:grpSpPr>
            <p:cxnSp>
              <p:nvCxnSpPr>
                <p:cNvPr id="22" name="直接连接符 21"/>
                <p:cNvCxnSpPr/>
                <p:nvPr/>
              </p:nvCxnSpPr>
              <p:spPr>
                <a:xfrm flipH="1">
                  <a:off x="3802741" y="2246911"/>
                  <a:ext cx="0" cy="3868656"/>
                </a:xfrm>
                <a:prstGeom prst="line">
                  <a:avLst/>
                </a:prstGeom>
                <a:ln w="28575">
                  <a:solidFill>
                    <a:srgbClr val="407858"/>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rot="5400000" flipV="1">
                  <a:off x="40421217" y="-37064867"/>
                  <a:ext cx="0" cy="84583757"/>
                </a:xfrm>
                <a:prstGeom prst="line">
                  <a:avLst/>
                </a:prstGeom>
                <a:ln w="28575">
                  <a:solidFill>
                    <a:srgbClr val="407858"/>
                  </a:solidFill>
                </a:ln>
              </p:spPr>
              <p:style>
                <a:lnRef idx="1">
                  <a:schemeClr val="accent1"/>
                </a:lnRef>
                <a:fillRef idx="0">
                  <a:schemeClr val="accent1"/>
                </a:fillRef>
                <a:effectRef idx="0">
                  <a:schemeClr val="accent1"/>
                </a:effectRef>
                <a:fontRef idx="minor">
                  <a:schemeClr val="tx1"/>
                </a:fontRef>
              </p:style>
            </p:cxnSp>
          </p:grpSp>
          <p:grpSp>
            <p:nvGrpSpPr>
              <p:cNvPr id="19" name="组合 18"/>
              <p:cNvGrpSpPr/>
              <p:nvPr/>
            </p:nvGrpSpPr>
            <p:grpSpPr>
              <a:xfrm>
                <a:off x="1931365" y="3992591"/>
                <a:ext cx="528489" cy="376022"/>
                <a:chOff x="2945453" y="2246911"/>
                <a:chExt cx="5437284" cy="3868656"/>
              </a:xfrm>
            </p:grpSpPr>
            <p:cxnSp>
              <p:nvCxnSpPr>
                <p:cNvPr id="20" name="直接连接符 19"/>
                <p:cNvCxnSpPr/>
                <p:nvPr/>
              </p:nvCxnSpPr>
              <p:spPr>
                <a:xfrm flipH="1">
                  <a:off x="3802741" y="2246911"/>
                  <a:ext cx="0" cy="3868656"/>
                </a:xfrm>
                <a:prstGeom prst="line">
                  <a:avLst/>
                </a:prstGeom>
                <a:ln w="28575">
                  <a:solidFill>
                    <a:srgbClr val="407858"/>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V="1">
                  <a:off x="2945453" y="5227012"/>
                  <a:ext cx="5437284" cy="0"/>
                </a:xfrm>
                <a:prstGeom prst="line">
                  <a:avLst/>
                </a:prstGeom>
                <a:ln w="28575">
                  <a:solidFill>
                    <a:srgbClr val="407858"/>
                  </a:solidFill>
                </a:ln>
              </p:spPr>
              <p:style>
                <a:lnRef idx="1">
                  <a:schemeClr val="accent1"/>
                </a:lnRef>
                <a:fillRef idx="0">
                  <a:schemeClr val="accent1"/>
                </a:fillRef>
                <a:effectRef idx="0">
                  <a:schemeClr val="accent1"/>
                </a:effectRef>
                <a:fontRef idx="minor">
                  <a:schemeClr val="tx1"/>
                </a:fontRef>
              </p:style>
            </p:cxnSp>
          </p:grpSp>
        </p:grpSp>
      </p:grpSp>
      <p:grpSp>
        <p:nvGrpSpPr>
          <p:cNvPr id="28" name="组合 27"/>
          <p:cNvGrpSpPr/>
          <p:nvPr/>
        </p:nvGrpSpPr>
        <p:grpSpPr>
          <a:xfrm>
            <a:off x="5229961" y="2382656"/>
            <a:ext cx="3877985" cy="1322911"/>
            <a:chOff x="5205550" y="2901141"/>
            <a:chExt cx="3877985" cy="1322911"/>
          </a:xfrm>
        </p:grpSpPr>
        <p:sp>
          <p:nvSpPr>
            <p:cNvPr id="29" name="矩形 28"/>
            <p:cNvSpPr/>
            <p:nvPr/>
          </p:nvSpPr>
          <p:spPr>
            <a:xfrm>
              <a:off x="5205550" y="2901141"/>
              <a:ext cx="3877985" cy="830997"/>
            </a:xfrm>
            <a:prstGeom prst="rect">
              <a:avLst/>
            </a:prstGeom>
          </p:spPr>
          <p:txBody>
            <a:bodyPr wrap="none">
              <a:spAutoFit/>
            </a:bodyPr>
            <a:lstStyle/>
            <a:p>
              <a:pPr algn="ctr"/>
              <a:r>
                <a:rPr kumimoji="1" lang="zh-CN" altLang="en-US" sz="4800" b="1" dirty="0">
                  <a:solidFill>
                    <a:srgbClr val="407858"/>
                  </a:solidFill>
                  <a:cs typeface="+mn-ea"/>
                  <a:sym typeface="+mn-lt"/>
                </a:rPr>
                <a:t>活动效果展望</a:t>
              </a:r>
            </a:p>
          </p:txBody>
        </p:sp>
        <p:sp>
          <p:nvSpPr>
            <p:cNvPr id="30" name="矩形 29"/>
            <p:cNvSpPr/>
            <p:nvPr/>
          </p:nvSpPr>
          <p:spPr>
            <a:xfrm>
              <a:off x="5266808" y="3674991"/>
              <a:ext cx="3805692" cy="549061"/>
            </a:xfrm>
            <a:prstGeom prst="rect">
              <a:avLst/>
            </a:prstGeom>
          </p:spPr>
          <p:txBody>
            <a:bodyPr wrap="square">
              <a:spAutoFit/>
            </a:bodyPr>
            <a:lstStyle/>
            <a:p>
              <a:pPr algn="ctr">
                <a:lnSpc>
                  <a:spcPct val="130000"/>
                </a:lnSpc>
              </a:pPr>
              <a:r>
                <a:rPr lang="zh-CN" altLang="en-US" sz="1200" dirty="0">
                  <a:solidFill>
                    <a:schemeClr val="bg1">
                      <a:lumMod val="50000"/>
                    </a:schemeClr>
                  </a:solidFill>
                  <a:cs typeface="+mn-ea"/>
                  <a:sym typeface="+mn-lt"/>
                </a:rPr>
                <a:t>点击此处添加文本内容，如关键词、部分简单介绍等。</a:t>
              </a:r>
              <a:endParaRPr lang="en-US" altLang="zh-CN" sz="1200" dirty="0">
                <a:solidFill>
                  <a:schemeClr val="bg1">
                    <a:lumMod val="50000"/>
                  </a:schemeClr>
                </a:solidFill>
                <a:cs typeface="+mn-ea"/>
                <a:sym typeface="+mn-lt"/>
              </a:endParaRPr>
            </a:p>
            <a:p>
              <a:pPr algn="ctr">
                <a:lnSpc>
                  <a:spcPct val="130000"/>
                </a:lnSpc>
              </a:pPr>
              <a:r>
                <a:rPr lang="zh-CN" altLang="en-US" sz="1200" dirty="0">
                  <a:solidFill>
                    <a:schemeClr val="bg1">
                      <a:lumMod val="50000"/>
                    </a:schemeClr>
                  </a:solidFill>
                  <a:cs typeface="+mn-ea"/>
                  <a:sym typeface="+mn-lt"/>
                </a:rPr>
                <a:t>点击此处添加文本内容，如关键词、部分简单介绍等。</a:t>
              </a:r>
              <a:endParaRPr lang="en-US" altLang="zh-CN" sz="1200" dirty="0">
                <a:solidFill>
                  <a:schemeClr val="bg1">
                    <a:lumMod val="50000"/>
                  </a:schemeClr>
                </a:solidFill>
                <a:cs typeface="+mn-ea"/>
                <a:sym typeface="+mn-lt"/>
              </a:endParaRPr>
            </a:p>
          </p:txBody>
        </p:sp>
      </p:grpSp>
      <p:grpSp>
        <p:nvGrpSpPr>
          <p:cNvPr id="31" name="组合 30"/>
          <p:cNvGrpSpPr/>
          <p:nvPr/>
        </p:nvGrpSpPr>
        <p:grpSpPr>
          <a:xfrm>
            <a:off x="4750007" y="2101866"/>
            <a:ext cx="4695682" cy="1897616"/>
            <a:chOff x="3498335" y="1529662"/>
            <a:chExt cx="5252281" cy="3794005"/>
          </a:xfrm>
          <a:solidFill>
            <a:srgbClr val="407858"/>
          </a:solidFill>
        </p:grpSpPr>
        <p:grpSp>
          <p:nvGrpSpPr>
            <p:cNvPr id="32" name="组合 31"/>
            <p:cNvGrpSpPr/>
            <p:nvPr/>
          </p:nvGrpSpPr>
          <p:grpSpPr>
            <a:xfrm rot="16200000">
              <a:off x="3979666" y="1048331"/>
              <a:ext cx="3794005" cy="4756667"/>
              <a:chOff x="5591515" y="1114424"/>
              <a:chExt cx="2276928" cy="1077233"/>
            </a:xfrm>
            <a:grpFill/>
          </p:grpSpPr>
          <p:sp>
            <p:nvSpPr>
              <p:cNvPr id="37" name="矩形 36"/>
              <p:cNvSpPr/>
              <p:nvPr/>
            </p:nvSpPr>
            <p:spPr>
              <a:xfrm>
                <a:off x="5591515" y="1114425"/>
                <a:ext cx="18744" cy="10772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rgbClr val="3185A1"/>
                  </a:solidFill>
                  <a:cs typeface="+mn-ea"/>
                  <a:sym typeface="+mn-lt"/>
                </a:endParaRPr>
              </a:p>
            </p:txBody>
          </p:sp>
          <p:sp>
            <p:nvSpPr>
              <p:cNvPr id="38" name="矩形 37"/>
              <p:cNvSpPr/>
              <p:nvPr/>
            </p:nvSpPr>
            <p:spPr>
              <a:xfrm>
                <a:off x="7849699" y="1114425"/>
                <a:ext cx="18744" cy="10772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rgbClr val="3185A1"/>
                  </a:solidFill>
                  <a:cs typeface="+mn-ea"/>
                  <a:sym typeface="+mn-lt"/>
                </a:endParaRPr>
              </a:p>
            </p:txBody>
          </p:sp>
          <p:sp>
            <p:nvSpPr>
              <p:cNvPr id="39" name="矩形 38"/>
              <p:cNvSpPr/>
              <p:nvPr/>
            </p:nvSpPr>
            <p:spPr>
              <a:xfrm rot="16200000">
                <a:off x="6703945" y="1994"/>
                <a:ext cx="45719" cy="22705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rgbClr val="3185A1"/>
                  </a:solidFill>
                  <a:cs typeface="+mn-ea"/>
                  <a:sym typeface="+mn-lt"/>
                </a:endParaRPr>
              </a:p>
            </p:txBody>
          </p:sp>
        </p:grpSp>
        <p:grpSp>
          <p:nvGrpSpPr>
            <p:cNvPr id="33" name="组合 32"/>
            <p:cNvGrpSpPr/>
            <p:nvPr/>
          </p:nvGrpSpPr>
          <p:grpSpPr>
            <a:xfrm rot="5400000" flipH="1">
              <a:off x="6340186" y="2913238"/>
              <a:ext cx="3794005" cy="1026854"/>
              <a:chOff x="5591515" y="1114424"/>
              <a:chExt cx="2276928" cy="1077233"/>
            </a:xfrm>
            <a:grpFill/>
          </p:grpSpPr>
          <p:sp>
            <p:nvSpPr>
              <p:cNvPr id="34" name="矩形 33"/>
              <p:cNvSpPr/>
              <p:nvPr/>
            </p:nvSpPr>
            <p:spPr>
              <a:xfrm>
                <a:off x="5591515" y="1114425"/>
                <a:ext cx="18744" cy="10772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rgbClr val="3185A1"/>
                  </a:solidFill>
                  <a:cs typeface="+mn-ea"/>
                  <a:sym typeface="+mn-lt"/>
                </a:endParaRPr>
              </a:p>
            </p:txBody>
          </p:sp>
          <p:sp>
            <p:nvSpPr>
              <p:cNvPr id="35" name="矩形 34"/>
              <p:cNvSpPr/>
              <p:nvPr/>
            </p:nvSpPr>
            <p:spPr>
              <a:xfrm>
                <a:off x="7849699" y="1114425"/>
                <a:ext cx="18744" cy="10772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rgbClr val="3185A1"/>
                  </a:solidFill>
                  <a:cs typeface="+mn-ea"/>
                  <a:sym typeface="+mn-lt"/>
                </a:endParaRPr>
              </a:p>
            </p:txBody>
          </p:sp>
          <p:sp>
            <p:nvSpPr>
              <p:cNvPr id="36" name="矩形 35"/>
              <p:cNvSpPr/>
              <p:nvPr/>
            </p:nvSpPr>
            <p:spPr>
              <a:xfrm rot="16200000">
                <a:off x="6703945" y="1994"/>
                <a:ext cx="45719" cy="22705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rgbClr val="3185A1"/>
                  </a:solidFill>
                  <a:cs typeface="+mn-ea"/>
                  <a:sym typeface="+mn-lt"/>
                </a:endParaRPr>
              </a:p>
            </p:txBody>
          </p:sp>
        </p:gr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750" fill="hold"/>
                                        <p:tgtEl>
                                          <p:spTgt spid="13"/>
                                        </p:tgtEl>
                                        <p:attrNameLst>
                                          <p:attrName>ppt_w</p:attrName>
                                        </p:attrNameLst>
                                      </p:cBhvr>
                                      <p:tavLst>
                                        <p:tav tm="0">
                                          <p:val>
                                            <p:fltVal val="0"/>
                                          </p:val>
                                        </p:tav>
                                        <p:tav tm="100000">
                                          <p:val>
                                            <p:strVal val="#ppt_w"/>
                                          </p:val>
                                        </p:tav>
                                      </p:tavLst>
                                    </p:anim>
                                    <p:anim calcmode="lin" valueType="num">
                                      <p:cBhvr>
                                        <p:cTn id="12" dur="750" fill="hold"/>
                                        <p:tgtEl>
                                          <p:spTgt spid="13"/>
                                        </p:tgtEl>
                                        <p:attrNameLst>
                                          <p:attrName>ppt_h</p:attrName>
                                        </p:attrNameLst>
                                      </p:cBhvr>
                                      <p:tavLst>
                                        <p:tav tm="0">
                                          <p:val>
                                            <p:fltVal val="0"/>
                                          </p:val>
                                        </p:tav>
                                        <p:tav tm="100000">
                                          <p:val>
                                            <p:strVal val="#ppt_h"/>
                                          </p:val>
                                        </p:tav>
                                      </p:tavLst>
                                    </p:anim>
                                    <p:animEffect transition="in" filter="fade">
                                      <p:cBhvr>
                                        <p:cTn id="13" dur="750"/>
                                        <p:tgtEl>
                                          <p:spTgt spid="13"/>
                                        </p:tgtEl>
                                      </p:cBhvr>
                                    </p:animEffect>
                                  </p:childTnLst>
                                </p:cTn>
                              </p:par>
                            </p:childTnLst>
                          </p:cTn>
                        </p:par>
                        <p:par>
                          <p:cTn id="14" fill="hold">
                            <p:stCondLst>
                              <p:cond delay="2000"/>
                            </p:stCondLst>
                            <p:childTnLst>
                              <p:par>
                                <p:cTn id="15" presetID="4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 presetClass="entr" presetSubtype="8" fill="hold" nodeType="afterEffect">
                                  <p:stCondLst>
                                    <p:cond delay="0"/>
                                  </p:stCondLst>
                                  <p:childTnLst>
                                    <p:set>
                                      <p:cBhvr>
                                        <p:cTn id="22" dur="1" fill="hold">
                                          <p:stCondLst>
                                            <p:cond delay="0"/>
                                          </p:stCondLst>
                                        </p:cTn>
                                        <p:tgtEl>
                                          <p:spTgt spid="31"/>
                                        </p:tgtEl>
                                        <p:attrNameLst>
                                          <p:attrName>style.visibility</p:attrName>
                                        </p:attrNameLst>
                                      </p:cBhvr>
                                      <p:to>
                                        <p:strVal val="visible"/>
                                      </p:to>
                                    </p:set>
                                    <p:anim calcmode="lin" valueType="num">
                                      <p:cBhvr additive="base">
                                        <p:cTn id="23" dur="1000" fill="hold"/>
                                        <p:tgtEl>
                                          <p:spTgt spid="31"/>
                                        </p:tgtEl>
                                        <p:attrNameLst>
                                          <p:attrName>ppt_x</p:attrName>
                                        </p:attrNameLst>
                                      </p:cBhvr>
                                      <p:tavLst>
                                        <p:tav tm="0">
                                          <p:val>
                                            <p:strVal val="0-#ppt_w/2"/>
                                          </p:val>
                                        </p:tav>
                                        <p:tav tm="100000">
                                          <p:val>
                                            <p:strVal val="#ppt_x"/>
                                          </p:val>
                                        </p:tav>
                                      </p:tavLst>
                                    </p:anim>
                                    <p:anim calcmode="lin" valueType="num">
                                      <p:cBhvr additive="base">
                                        <p:cTn id="24" dur="1000" fill="hold"/>
                                        <p:tgtEl>
                                          <p:spTgt spid="31"/>
                                        </p:tgtEl>
                                        <p:attrNameLst>
                                          <p:attrName>ppt_y</p:attrName>
                                        </p:attrNameLst>
                                      </p:cBhvr>
                                      <p:tavLst>
                                        <p:tav tm="0">
                                          <p:val>
                                            <p:strVal val="#ppt_y"/>
                                          </p:val>
                                        </p:tav>
                                        <p:tav tm="100000">
                                          <p:val>
                                            <p:strVal val="#ppt_y"/>
                                          </p:val>
                                        </p:tav>
                                      </p:tavLst>
                                    </p:anim>
                                  </p:childTnLst>
                                </p:cTn>
                              </p:par>
                            </p:childTnLst>
                          </p:cTn>
                        </p:par>
                        <p:par>
                          <p:cTn id="25" fill="hold">
                            <p:stCondLst>
                              <p:cond delay="4000"/>
                            </p:stCondLst>
                            <p:childTnLst>
                              <p:par>
                                <p:cTn id="26" presetID="22" presetClass="entr" presetSubtype="8" fill="hold" nodeType="after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wipe(left)">
                                      <p:cBhvr>
                                        <p:cTn id="2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图片 3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sp>
        <p:nvSpPr>
          <p:cNvPr id="35" name="矩形 34"/>
          <p:cNvSpPr/>
          <p:nvPr/>
        </p:nvSpPr>
        <p:spPr>
          <a:xfrm>
            <a:off x="3445737" y="1782440"/>
            <a:ext cx="1179252" cy="2602578"/>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zh-CN" altLang="en-US" sz="4800" b="1" spc="600" dirty="0">
                <a:solidFill>
                  <a:srgbClr val="407858"/>
                </a:solidFill>
                <a:cs typeface="+mn-ea"/>
                <a:sym typeface="+mn-lt"/>
              </a:rPr>
              <a:t>主</a:t>
            </a:r>
            <a:r>
              <a:rPr lang="zh-CN" altLang="en-US" sz="4800" b="1" spc="600" dirty="0" smtClean="0">
                <a:solidFill>
                  <a:srgbClr val="407858"/>
                </a:solidFill>
                <a:cs typeface="+mn-ea"/>
                <a:sym typeface="+mn-lt"/>
              </a:rPr>
              <a:t>目</a:t>
            </a:r>
            <a:endParaRPr lang="zh-CN" altLang="en-US" sz="4800" b="1" spc="600" dirty="0">
              <a:solidFill>
                <a:srgbClr val="407858"/>
              </a:solidFill>
              <a:cs typeface="+mn-ea"/>
              <a:sym typeface="+mn-lt"/>
            </a:endParaRPr>
          </a:p>
        </p:txBody>
      </p:sp>
      <p:grpSp>
        <p:nvGrpSpPr>
          <p:cNvPr id="36" name="组合 35"/>
          <p:cNvGrpSpPr/>
          <p:nvPr/>
        </p:nvGrpSpPr>
        <p:grpSpPr>
          <a:xfrm rot="16200000" flipH="1">
            <a:off x="5267490" y="1574913"/>
            <a:ext cx="3131278" cy="3267174"/>
            <a:chOff x="6461521" y="1199933"/>
            <a:chExt cx="3446726" cy="3596314"/>
          </a:xfrm>
        </p:grpSpPr>
        <p:sp>
          <p:nvSpPr>
            <p:cNvPr id="37" name="Rectangle 12"/>
            <p:cNvSpPr>
              <a:spLocks noChangeArrowheads="1"/>
            </p:cNvSpPr>
            <p:nvPr/>
          </p:nvSpPr>
          <p:spPr bwMode="auto">
            <a:xfrm>
              <a:off x="6463489" y="3183342"/>
              <a:ext cx="701480" cy="609849"/>
            </a:xfrm>
            <a:prstGeom prst="rect">
              <a:avLst/>
            </a:prstGeom>
            <a:solidFill>
              <a:srgbClr val="407858"/>
            </a:solidFill>
            <a:ln>
              <a:noFill/>
            </a:ln>
          </p:spPr>
          <p:txBody>
            <a:bodyPr lIns="68562" tIns="34281" rIns="68562" bIns="34281"/>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000" spc="600">
                <a:solidFill>
                  <a:srgbClr val="3185A1"/>
                </a:solidFill>
                <a:latin typeface="+mn-lt"/>
                <a:ea typeface="+mn-ea"/>
                <a:cs typeface="+mn-ea"/>
                <a:sym typeface="+mn-lt"/>
              </a:endParaRPr>
            </a:p>
          </p:txBody>
        </p:sp>
        <p:sp>
          <p:nvSpPr>
            <p:cNvPr id="38" name="Rectangle 12"/>
            <p:cNvSpPr>
              <a:spLocks noChangeArrowheads="1"/>
            </p:cNvSpPr>
            <p:nvPr/>
          </p:nvSpPr>
          <p:spPr bwMode="auto">
            <a:xfrm>
              <a:off x="6463488" y="4178547"/>
              <a:ext cx="701482" cy="609849"/>
            </a:xfrm>
            <a:prstGeom prst="rect">
              <a:avLst/>
            </a:prstGeom>
            <a:solidFill>
              <a:srgbClr val="407858"/>
            </a:solidFill>
            <a:ln w="9525">
              <a:noFill/>
              <a:miter lim="800000"/>
            </a:ln>
          </p:spPr>
          <p:txBody>
            <a:bodyPr lIns="68562" tIns="34281" rIns="68562" bIns="34281"/>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000" spc="600">
                <a:solidFill>
                  <a:srgbClr val="3185A1"/>
                </a:solidFill>
                <a:latin typeface="+mn-lt"/>
                <a:ea typeface="+mn-ea"/>
                <a:cs typeface="+mn-ea"/>
                <a:sym typeface="+mn-lt"/>
              </a:endParaRPr>
            </a:p>
          </p:txBody>
        </p:sp>
        <p:sp>
          <p:nvSpPr>
            <p:cNvPr id="39" name="Rectangle 12"/>
            <p:cNvSpPr>
              <a:spLocks noChangeArrowheads="1"/>
            </p:cNvSpPr>
            <p:nvPr/>
          </p:nvSpPr>
          <p:spPr bwMode="auto">
            <a:xfrm>
              <a:off x="6463488" y="1199933"/>
              <a:ext cx="701482" cy="609849"/>
            </a:xfrm>
            <a:prstGeom prst="rect">
              <a:avLst/>
            </a:prstGeom>
            <a:solidFill>
              <a:srgbClr val="407858"/>
            </a:solidFill>
            <a:ln>
              <a:noFill/>
            </a:ln>
          </p:spPr>
          <p:txBody>
            <a:bodyPr lIns="68562" tIns="34281" rIns="68562" bIns="34281"/>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000" spc="600">
                <a:solidFill>
                  <a:srgbClr val="3185A1"/>
                </a:solidFill>
                <a:latin typeface="+mn-lt"/>
                <a:ea typeface="+mn-ea"/>
                <a:cs typeface="+mn-ea"/>
                <a:sym typeface="+mn-lt"/>
              </a:endParaRPr>
            </a:p>
          </p:txBody>
        </p:sp>
        <p:sp>
          <p:nvSpPr>
            <p:cNvPr id="40" name="Rectangle 12"/>
            <p:cNvSpPr>
              <a:spLocks noChangeArrowheads="1"/>
            </p:cNvSpPr>
            <p:nvPr/>
          </p:nvSpPr>
          <p:spPr bwMode="auto">
            <a:xfrm>
              <a:off x="6461521" y="2208334"/>
              <a:ext cx="701482" cy="609850"/>
            </a:xfrm>
            <a:prstGeom prst="rect">
              <a:avLst/>
            </a:prstGeom>
            <a:solidFill>
              <a:srgbClr val="407858"/>
            </a:solidFill>
            <a:ln>
              <a:noFill/>
            </a:ln>
          </p:spPr>
          <p:txBody>
            <a:bodyPr lIns="68562" tIns="34281" rIns="68562" bIns="34281"/>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000" spc="600">
                <a:solidFill>
                  <a:srgbClr val="3185A1"/>
                </a:solidFill>
                <a:latin typeface="+mn-lt"/>
                <a:ea typeface="+mn-ea"/>
                <a:cs typeface="+mn-ea"/>
                <a:sym typeface="+mn-lt"/>
              </a:endParaRPr>
            </a:p>
          </p:txBody>
        </p:sp>
        <p:sp>
          <p:nvSpPr>
            <p:cNvPr id="41" name="TextBox 105"/>
            <p:cNvSpPr txBox="1">
              <a:spLocks noChangeArrowheads="1"/>
            </p:cNvSpPr>
            <p:nvPr/>
          </p:nvSpPr>
          <p:spPr bwMode="auto">
            <a:xfrm rot="16200000">
              <a:off x="8320233" y="194605"/>
              <a:ext cx="558951" cy="2617073"/>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vert="eaVert" wrap="none"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spc="600" dirty="0">
                  <a:solidFill>
                    <a:srgbClr val="407858"/>
                  </a:solidFill>
                  <a:latin typeface="+mn-lt"/>
                  <a:ea typeface="+mn-ea"/>
                  <a:cs typeface="+mn-ea"/>
                  <a:sym typeface="+mn-lt"/>
                </a:rPr>
                <a:t>活动流程简介</a:t>
              </a:r>
            </a:p>
          </p:txBody>
        </p:sp>
        <p:sp>
          <p:nvSpPr>
            <p:cNvPr id="42" name="TextBox 106"/>
            <p:cNvSpPr txBox="1">
              <a:spLocks noChangeArrowheads="1"/>
            </p:cNvSpPr>
            <p:nvPr/>
          </p:nvSpPr>
          <p:spPr bwMode="auto">
            <a:xfrm rot="16200000">
              <a:off x="6578578" y="1266529"/>
              <a:ext cx="515898" cy="618257"/>
            </a:xfrm>
            <a:prstGeom prst="rect">
              <a:avLst/>
            </a:prstGeom>
            <a:noFill/>
            <a:ln w="9525">
              <a:noFill/>
              <a:miter lim="800000"/>
            </a:ln>
          </p:spPr>
          <p:txBody>
            <a:bodyPr wrap="none"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200" spc="600" dirty="0">
                  <a:solidFill>
                    <a:schemeClr val="bg1"/>
                  </a:solidFill>
                  <a:latin typeface="+mn-lt"/>
                  <a:ea typeface="+mn-ea"/>
                  <a:cs typeface="+mn-ea"/>
                  <a:sym typeface="+mn-lt"/>
                </a:rPr>
                <a:t>1</a:t>
              </a:r>
              <a:endParaRPr lang="zh-CN" altLang="en-US" sz="3200" spc="600" dirty="0">
                <a:solidFill>
                  <a:schemeClr val="bg1"/>
                </a:solidFill>
                <a:latin typeface="+mn-lt"/>
                <a:ea typeface="+mn-ea"/>
                <a:cs typeface="+mn-ea"/>
                <a:sym typeface="+mn-lt"/>
              </a:endParaRPr>
            </a:p>
          </p:txBody>
        </p:sp>
        <p:sp>
          <p:nvSpPr>
            <p:cNvPr id="43" name="TextBox 108"/>
            <p:cNvSpPr txBox="1">
              <a:spLocks noChangeArrowheads="1"/>
            </p:cNvSpPr>
            <p:nvPr/>
          </p:nvSpPr>
          <p:spPr bwMode="auto">
            <a:xfrm rot="16200000">
              <a:off x="8320235" y="1215218"/>
              <a:ext cx="558951" cy="2617073"/>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vert="eaVert" wrap="none"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spc="600" dirty="0">
                  <a:solidFill>
                    <a:srgbClr val="407858"/>
                  </a:solidFill>
                  <a:latin typeface="+mn-lt"/>
                  <a:ea typeface="+mn-ea"/>
                  <a:cs typeface="+mn-ea"/>
                  <a:sym typeface="+mn-lt"/>
                </a:rPr>
                <a:t>活动执行保障</a:t>
              </a:r>
            </a:p>
          </p:txBody>
        </p:sp>
        <p:sp>
          <p:nvSpPr>
            <p:cNvPr id="44" name="TextBox 109"/>
            <p:cNvSpPr txBox="1">
              <a:spLocks noChangeArrowheads="1"/>
            </p:cNvSpPr>
            <p:nvPr/>
          </p:nvSpPr>
          <p:spPr bwMode="auto">
            <a:xfrm rot="16200000">
              <a:off x="6578578" y="2275461"/>
              <a:ext cx="515898" cy="618257"/>
            </a:xfrm>
            <a:prstGeom prst="rect">
              <a:avLst/>
            </a:prstGeom>
            <a:noFill/>
            <a:ln w="9525">
              <a:noFill/>
              <a:miter lim="800000"/>
            </a:ln>
          </p:spPr>
          <p:txBody>
            <a:bodyPr wrap="none"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200" spc="600" dirty="0">
                  <a:solidFill>
                    <a:schemeClr val="bg1"/>
                  </a:solidFill>
                  <a:latin typeface="+mn-lt"/>
                  <a:ea typeface="+mn-ea"/>
                  <a:cs typeface="+mn-ea"/>
                  <a:sym typeface="+mn-lt"/>
                </a:rPr>
                <a:t>2</a:t>
              </a:r>
              <a:endParaRPr lang="zh-CN" altLang="en-US" sz="3200" spc="600" dirty="0">
                <a:solidFill>
                  <a:schemeClr val="bg1"/>
                </a:solidFill>
                <a:latin typeface="+mn-lt"/>
                <a:ea typeface="+mn-ea"/>
                <a:cs typeface="+mn-ea"/>
                <a:sym typeface="+mn-lt"/>
              </a:endParaRPr>
            </a:p>
          </p:txBody>
        </p:sp>
        <p:sp>
          <p:nvSpPr>
            <p:cNvPr id="45" name="TextBox 115"/>
            <p:cNvSpPr txBox="1">
              <a:spLocks noChangeArrowheads="1"/>
            </p:cNvSpPr>
            <p:nvPr/>
          </p:nvSpPr>
          <p:spPr bwMode="auto">
            <a:xfrm rot="16200000">
              <a:off x="8320235" y="2174865"/>
              <a:ext cx="558951" cy="2617073"/>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vert="eaVert" wrap="none"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spc="600" dirty="0">
                  <a:solidFill>
                    <a:srgbClr val="407858"/>
                  </a:solidFill>
                  <a:latin typeface="+mn-lt"/>
                  <a:ea typeface="+mn-ea"/>
                  <a:cs typeface="+mn-ea"/>
                  <a:sym typeface="+mn-lt"/>
                </a:rPr>
                <a:t>活动财务预算</a:t>
              </a:r>
            </a:p>
          </p:txBody>
        </p:sp>
        <p:sp>
          <p:nvSpPr>
            <p:cNvPr id="46" name="TextBox 116"/>
            <p:cNvSpPr txBox="1">
              <a:spLocks noChangeArrowheads="1"/>
            </p:cNvSpPr>
            <p:nvPr/>
          </p:nvSpPr>
          <p:spPr bwMode="auto">
            <a:xfrm rot="16200000">
              <a:off x="6578578" y="3233965"/>
              <a:ext cx="515898" cy="618257"/>
            </a:xfrm>
            <a:prstGeom prst="rect">
              <a:avLst/>
            </a:prstGeom>
            <a:noFill/>
            <a:ln w="9525">
              <a:noFill/>
              <a:miter lim="800000"/>
            </a:ln>
          </p:spPr>
          <p:txBody>
            <a:bodyPr wrap="none"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200" spc="600" dirty="0">
                  <a:solidFill>
                    <a:schemeClr val="bg1"/>
                  </a:solidFill>
                  <a:latin typeface="+mn-lt"/>
                  <a:ea typeface="+mn-ea"/>
                  <a:cs typeface="+mn-ea"/>
                  <a:sym typeface="+mn-lt"/>
                </a:rPr>
                <a:t>3</a:t>
              </a:r>
              <a:endParaRPr lang="zh-CN" altLang="en-US" sz="3200" spc="600" dirty="0">
                <a:solidFill>
                  <a:schemeClr val="bg1"/>
                </a:solidFill>
                <a:latin typeface="+mn-lt"/>
                <a:ea typeface="+mn-ea"/>
                <a:cs typeface="+mn-ea"/>
                <a:sym typeface="+mn-lt"/>
              </a:endParaRPr>
            </a:p>
          </p:txBody>
        </p:sp>
        <p:sp>
          <p:nvSpPr>
            <p:cNvPr id="47" name="TextBox 117"/>
            <p:cNvSpPr txBox="1">
              <a:spLocks noChangeArrowheads="1"/>
            </p:cNvSpPr>
            <p:nvPr/>
          </p:nvSpPr>
          <p:spPr bwMode="auto">
            <a:xfrm rot="16200000">
              <a:off x="8320235" y="3170561"/>
              <a:ext cx="558951" cy="2617073"/>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vert="eaVert" wrap="none"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spc="600" dirty="0">
                  <a:solidFill>
                    <a:srgbClr val="407858"/>
                  </a:solidFill>
                  <a:latin typeface="+mn-lt"/>
                  <a:ea typeface="+mn-ea"/>
                  <a:cs typeface="+mn-ea"/>
                  <a:sym typeface="+mn-lt"/>
                </a:rPr>
                <a:t>活动效果展望</a:t>
              </a:r>
            </a:p>
          </p:txBody>
        </p:sp>
        <p:sp>
          <p:nvSpPr>
            <p:cNvPr id="48" name="TextBox 118"/>
            <p:cNvSpPr txBox="1">
              <a:spLocks noChangeArrowheads="1"/>
            </p:cNvSpPr>
            <p:nvPr/>
          </p:nvSpPr>
          <p:spPr bwMode="auto">
            <a:xfrm rot="16200000">
              <a:off x="6578578" y="4229169"/>
              <a:ext cx="515898" cy="618257"/>
            </a:xfrm>
            <a:prstGeom prst="rect">
              <a:avLst/>
            </a:prstGeom>
            <a:noFill/>
            <a:ln w="9525">
              <a:noFill/>
              <a:miter lim="800000"/>
            </a:ln>
          </p:spPr>
          <p:txBody>
            <a:bodyPr wrap="none"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200" spc="600" dirty="0">
                  <a:solidFill>
                    <a:schemeClr val="bg1"/>
                  </a:solidFill>
                  <a:latin typeface="+mn-lt"/>
                  <a:ea typeface="+mn-ea"/>
                  <a:cs typeface="+mn-ea"/>
                  <a:sym typeface="+mn-lt"/>
                </a:rPr>
                <a:t>4</a:t>
              </a:r>
              <a:endParaRPr lang="zh-CN" altLang="en-US" sz="3200" spc="600" dirty="0">
                <a:solidFill>
                  <a:schemeClr val="bg1"/>
                </a:solidFill>
                <a:latin typeface="+mn-lt"/>
                <a:ea typeface="+mn-ea"/>
                <a:cs typeface="+mn-ea"/>
                <a:sym typeface="+mn-lt"/>
              </a:endParaRPr>
            </a:p>
          </p:txBody>
        </p:sp>
      </p:grpSp>
      <p:grpSp>
        <p:nvGrpSpPr>
          <p:cNvPr id="49" name="组合 48"/>
          <p:cNvGrpSpPr/>
          <p:nvPr/>
        </p:nvGrpSpPr>
        <p:grpSpPr>
          <a:xfrm rot="5400000">
            <a:off x="2193325" y="2447329"/>
            <a:ext cx="3657599" cy="1379150"/>
            <a:chOff x="1921302" y="1545658"/>
            <a:chExt cx="8426114" cy="3621241"/>
          </a:xfrm>
        </p:grpSpPr>
        <p:grpSp>
          <p:nvGrpSpPr>
            <p:cNvPr id="50" name="组合 49"/>
            <p:cNvGrpSpPr/>
            <p:nvPr/>
          </p:nvGrpSpPr>
          <p:grpSpPr>
            <a:xfrm flipH="1" flipV="1">
              <a:off x="9270355" y="1545658"/>
              <a:ext cx="528489" cy="376022"/>
              <a:chOff x="2945453" y="2246911"/>
              <a:chExt cx="5437284" cy="3868656"/>
            </a:xfrm>
          </p:grpSpPr>
          <p:cxnSp>
            <p:nvCxnSpPr>
              <p:cNvPr id="61" name="直接连接符 60"/>
              <p:cNvCxnSpPr/>
              <p:nvPr/>
            </p:nvCxnSpPr>
            <p:spPr>
              <a:xfrm flipH="1">
                <a:off x="3802741" y="2246911"/>
                <a:ext cx="0" cy="3868656"/>
              </a:xfrm>
              <a:prstGeom prst="line">
                <a:avLst/>
              </a:prstGeom>
              <a:ln w="28575">
                <a:solidFill>
                  <a:srgbClr val="407858"/>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flipV="1">
                <a:off x="2945453" y="5227012"/>
                <a:ext cx="5437284" cy="0"/>
              </a:xfrm>
              <a:prstGeom prst="line">
                <a:avLst/>
              </a:prstGeom>
              <a:ln w="28575">
                <a:solidFill>
                  <a:srgbClr val="407858"/>
                </a:solidFill>
              </a:ln>
            </p:spPr>
            <p:style>
              <a:lnRef idx="1">
                <a:schemeClr val="accent1"/>
              </a:lnRef>
              <a:fillRef idx="0">
                <a:schemeClr val="accent1"/>
              </a:fillRef>
              <a:effectRef idx="0">
                <a:schemeClr val="accent1"/>
              </a:effectRef>
              <a:fontRef idx="minor">
                <a:schemeClr val="tx1"/>
              </a:fontRef>
            </p:style>
          </p:cxnSp>
        </p:grpSp>
        <p:grpSp>
          <p:nvGrpSpPr>
            <p:cNvPr id="51" name="组合 50"/>
            <p:cNvGrpSpPr/>
            <p:nvPr/>
          </p:nvGrpSpPr>
          <p:grpSpPr>
            <a:xfrm>
              <a:off x="1921302" y="4790877"/>
              <a:ext cx="8426114" cy="376022"/>
              <a:chOff x="-2171696" y="2246911"/>
              <a:chExt cx="86690873" cy="3868656"/>
            </a:xfrm>
          </p:grpSpPr>
          <p:cxnSp>
            <p:nvCxnSpPr>
              <p:cNvPr id="59" name="直接连接符 58"/>
              <p:cNvCxnSpPr/>
              <p:nvPr/>
            </p:nvCxnSpPr>
            <p:spPr>
              <a:xfrm flipH="1">
                <a:off x="3802741" y="2246911"/>
                <a:ext cx="0" cy="3868656"/>
              </a:xfrm>
              <a:prstGeom prst="line">
                <a:avLst/>
              </a:prstGeom>
              <a:ln w="28575">
                <a:solidFill>
                  <a:srgbClr val="407858"/>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rot="16200000">
                <a:off x="41173741" y="-38118428"/>
                <a:ext cx="0" cy="86690873"/>
              </a:xfrm>
              <a:prstGeom prst="line">
                <a:avLst/>
              </a:prstGeom>
              <a:ln w="28575">
                <a:solidFill>
                  <a:srgbClr val="407858"/>
                </a:solidFill>
              </a:ln>
            </p:spPr>
            <p:style>
              <a:lnRef idx="1">
                <a:schemeClr val="accent1"/>
              </a:lnRef>
              <a:fillRef idx="0">
                <a:schemeClr val="accent1"/>
              </a:fillRef>
              <a:effectRef idx="0">
                <a:schemeClr val="accent1"/>
              </a:effectRef>
              <a:fontRef idx="minor">
                <a:schemeClr val="tx1"/>
              </a:fontRef>
            </p:style>
          </p:cxnSp>
        </p:grpSp>
        <p:grpSp>
          <p:nvGrpSpPr>
            <p:cNvPr id="52" name="组合 51"/>
            <p:cNvGrpSpPr/>
            <p:nvPr/>
          </p:nvGrpSpPr>
          <p:grpSpPr>
            <a:xfrm flipH="1">
              <a:off x="1950562" y="1545658"/>
              <a:ext cx="8221307" cy="3621241"/>
              <a:chOff x="1558340" y="747372"/>
              <a:chExt cx="8221307" cy="3621241"/>
            </a:xfrm>
          </p:grpSpPr>
          <p:grpSp>
            <p:nvGrpSpPr>
              <p:cNvPr id="53" name="组合 52"/>
              <p:cNvGrpSpPr/>
              <p:nvPr/>
            </p:nvGrpSpPr>
            <p:grpSpPr>
              <a:xfrm flipH="1" flipV="1">
                <a:off x="1558340" y="747372"/>
                <a:ext cx="8221307" cy="376022"/>
                <a:chOff x="-1870662" y="2246911"/>
                <a:chExt cx="84583757" cy="3868656"/>
              </a:xfrm>
            </p:grpSpPr>
            <p:cxnSp>
              <p:nvCxnSpPr>
                <p:cNvPr id="57" name="直接连接符 56"/>
                <p:cNvCxnSpPr/>
                <p:nvPr/>
              </p:nvCxnSpPr>
              <p:spPr>
                <a:xfrm flipH="1">
                  <a:off x="3802741" y="2246911"/>
                  <a:ext cx="0" cy="3868656"/>
                </a:xfrm>
                <a:prstGeom prst="line">
                  <a:avLst/>
                </a:prstGeom>
                <a:ln w="28575">
                  <a:solidFill>
                    <a:srgbClr val="407858"/>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rot="5400000" flipV="1">
                  <a:off x="40421217" y="-37064867"/>
                  <a:ext cx="0" cy="84583757"/>
                </a:xfrm>
                <a:prstGeom prst="line">
                  <a:avLst/>
                </a:prstGeom>
                <a:ln w="28575">
                  <a:solidFill>
                    <a:srgbClr val="407858"/>
                  </a:solidFill>
                </a:ln>
              </p:spPr>
              <p:style>
                <a:lnRef idx="1">
                  <a:schemeClr val="accent1"/>
                </a:lnRef>
                <a:fillRef idx="0">
                  <a:schemeClr val="accent1"/>
                </a:fillRef>
                <a:effectRef idx="0">
                  <a:schemeClr val="accent1"/>
                </a:effectRef>
                <a:fontRef idx="minor">
                  <a:schemeClr val="tx1"/>
                </a:fontRef>
              </p:style>
            </p:cxnSp>
          </p:grpSp>
          <p:grpSp>
            <p:nvGrpSpPr>
              <p:cNvPr id="54" name="组合 53"/>
              <p:cNvGrpSpPr/>
              <p:nvPr/>
            </p:nvGrpSpPr>
            <p:grpSpPr>
              <a:xfrm>
                <a:off x="1931365" y="3992591"/>
                <a:ext cx="528489" cy="376022"/>
                <a:chOff x="2945453" y="2246911"/>
                <a:chExt cx="5437284" cy="3868656"/>
              </a:xfrm>
            </p:grpSpPr>
            <p:cxnSp>
              <p:nvCxnSpPr>
                <p:cNvPr id="55" name="直接连接符 54"/>
                <p:cNvCxnSpPr/>
                <p:nvPr/>
              </p:nvCxnSpPr>
              <p:spPr>
                <a:xfrm flipH="1">
                  <a:off x="3802741" y="2246911"/>
                  <a:ext cx="0" cy="3868656"/>
                </a:xfrm>
                <a:prstGeom prst="line">
                  <a:avLst/>
                </a:prstGeom>
                <a:ln w="28575">
                  <a:solidFill>
                    <a:srgbClr val="407858"/>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flipV="1">
                  <a:off x="2945453" y="5227012"/>
                  <a:ext cx="5437284" cy="0"/>
                </a:xfrm>
                <a:prstGeom prst="line">
                  <a:avLst/>
                </a:prstGeom>
                <a:ln w="28575">
                  <a:solidFill>
                    <a:srgbClr val="407858"/>
                  </a:solidFill>
                </a:ln>
              </p:spPr>
              <p:style>
                <a:lnRef idx="1">
                  <a:schemeClr val="accent1"/>
                </a:lnRef>
                <a:fillRef idx="0">
                  <a:schemeClr val="accent1"/>
                </a:fillRef>
                <a:effectRef idx="0">
                  <a:schemeClr val="accent1"/>
                </a:effectRef>
                <a:fontRef idx="minor">
                  <a:schemeClr val="tx1"/>
                </a:fontRef>
              </p:style>
            </p:cxnSp>
          </p:grpSp>
        </p:gr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750"/>
                                        <p:tgtEl>
                                          <p:spTgt spid="34"/>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750" fill="hold"/>
                                        <p:tgtEl>
                                          <p:spTgt spid="49"/>
                                        </p:tgtEl>
                                        <p:attrNameLst>
                                          <p:attrName>ppt_w</p:attrName>
                                        </p:attrNameLst>
                                      </p:cBhvr>
                                      <p:tavLst>
                                        <p:tav tm="0">
                                          <p:val>
                                            <p:fltVal val="0"/>
                                          </p:val>
                                        </p:tav>
                                        <p:tav tm="100000">
                                          <p:val>
                                            <p:strVal val="#ppt_w"/>
                                          </p:val>
                                        </p:tav>
                                      </p:tavLst>
                                    </p:anim>
                                    <p:anim calcmode="lin" valueType="num">
                                      <p:cBhvr>
                                        <p:cTn id="12" dur="750" fill="hold"/>
                                        <p:tgtEl>
                                          <p:spTgt spid="49"/>
                                        </p:tgtEl>
                                        <p:attrNameLst>
                                          <p:attrName>ppt_h</p:attrName>
                                        </p:attrNameLst>
                                      </p:cBhvr>
                                      <p:tavLst>
                                        <p:tav tm="0">
                                          <p:val>
                                            <p:fltVal val="0"/>
                                          </p:val>
                                        </p:tav>
                                        <p:tav tm="100000">
                                          <p:val>
                                            <p:strVal val="#ppt_h"/>
                                          </p:val>
                                        </p:tav>
                                      </p:tavLst>
                                    </p:anim>
                                    <p:animEffect transition="in" filter="fade">
                                      <p:cBhvr>
                                        <p:cTn id="13" dur="750"/>
                                        <p:tgtEl>
                                          <p:spTgt spid="49"/>
                                        </p:tgtEl>
                                      </p:cBhvr>
                                    </p:animEffect>
                                  </p:childTnLst>
                                </p:cTn>
                              </p:par>
                            </p:childTnLst>
                          </p:cTn>
                        </p:par>
                        <p:par>
                          <p:cTn id="14" fill="hold">
                            <p:stCondLst>
                              <p:cond delay="2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 presetClass="entr" presetSubtype="4" fill="hold" nodeType="after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ppt_x"/>
                                          </p:val>
                                        </p:tav>
                                        <p:tav tm="100000">
                                          <p:val>
                                            <p:strVal val="#ppt_x"/>
                                          </p:val>
                                        </p:tav>
                                      </p:tavLst>
                                    </p:anim>
                                    <p:anim calcmode="lin" valueType="num">
                                      <p:cBhvr additive="base">
                                        <p:cTn id="24" dur="10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683154" y="263970"/>
            <a:ext cx="10843722" cy="729358"/>
            <a:chOff x="-2655131" y="549901"/>
            <a:chExt cx="10843722" cy="729358"/>
          </a:xfrm>
        </p:grpSpPr>
        <p:sp>
          <p:nvSpPr>
            <p:cNvPr id="7" name="矩形 6"/>
            <p:cNvSpPr/>
            <p:nvPr/>
          </p:nvSpPr>
          <p:spPr>
            <a:xfrm>
              <a:off x="4191718" y="939542"/>
              <a:ext cx="3996873" cy="45719"/>
            </a:xfrm>
            <a:prstGeom prst="rect">
              <a:avLst/>
            </a:prstGeom>
            <a:solidFill>
              <a:srgbClr val="4078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9" name="TextBox 8"/>
            <p:cNvSpPr txBox="1">
              <a:spLocks noChangeArrowheads="1"/>
            </p:cNvSpPr>
            <p:nvPr/>
          </p:nvSpPr>
          <p:spPr bwMode="auto">
            <a:xfrm>
              <a:off x="1138419" y="549901"/>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200" b="1" dirty="0">
                  <a:solidFill>
                    <a:srgbClr val="407858"/>
                  </a:solidFill>
                  <a:cs typeface="+mn-ea"/>
                  <a:sym typeface="+mn-lt"/>
                </a:rPr>
                <a:t>活动效果展望</a:t>
              </a:r>
            </a:p>
          </p:txBody>
        </p:sp>
        <p:sp>
          <p:nvSpPr>
            <p:cNvPr id="10" name="TextBox 8"/>
            <p:cNvSpPr txBox="1">
              <a:spLocks noChangeArrowheads="1"/>
            </p:cNvSpPr>
            <p:nvPr/>
          </p:nvSpPr>
          <p:spPr bwMode="auto">
            <a:xfrm>
              <a:off x="1136263" y="1079204"/>
              <a:ext cx="3255323" cy="20005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0" tIns="0" rIns="0" bIns="0" anchor="ctr">
              <a:spAutoFit/>
            </a:bodyPr>
            <a:lstStyle/>
            <a:p>
              <a:pPr algn="ctr" eaLnBrk="1" hangingPunct="1"/>
              <a:r>
                <a:rPr lang="en-US" altLang="zh-CN" sz="1300" dirty="0">
                  <a:solidFill>
                    <a:schemeClr val="bg1">
                      <a:lumMod val="65000"/>
                    </a:schemeClr>
                  </a:solidFill>
                  <a:cs typeface="+mn-ea"/>
                  <a:sym typeface="+mn-lt"/>
                </a:rPr>
                <a:t>CLICK TO ADD CAPTION TEXT</a:t>
              </a:r>
              <a:endParaRPr lang="zh-CN" altLang="en-US" sz="1300" dirty="0">
                <a:solidFill>
                  <a:schemeClr val="bg1">
                    <a:lumMod val="65000"/>
                  </a:schemeClr>
                </a:solidFill>
                <a:cs typeface="+mn-ea"/>
                <a:sym typeface="+mn-lt"/>
              </a:endParaRPr>
            </a:p>
          </p:txBody>
        </p:sp>
        <p:sp>
          <p:nvSpPr>
            <p:cNvPr id="14" name="矩形 13"/>
            <p:cNvSpPr/>
            <p:nvPr/>
          </p:nvSpPr>
          <p:spPr>
            <a:xfrm>
              <a:off x="-2655131" y="939542"/>
              <a:ext cx="3996873" cy="45719"/>
            </a:xfrm>
            <a:prstGeom prst="rect">
              <a:avLst/>
            </a:prstGeom>
            <a:solidFill>
              <a:srgbClr val="4078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cs typeface="+mn-ea"/>
                <a:sym typeface="+mn-lt"/>
              </a:endParaRPr>
            </a:p>
          </p:txBody>
        </p:sp>
      </p:grpSp>
      <p:sp>
        <p:nvSpPr>
          <p:cNvPr id="8" name="文本框 29"/>
          <p:cNvSpPr txBox="1"/>
          <p:nvPr/>
        </p:nvSpPr>
        <p:spPr>
          <a:xfrm>
            <a:off x="7121274" y="2365408"/>
            <a:ext cx="2621280" cy="460375"/>
          </a:xfrm>
          <a:prstGeom prst="rect">
            <a:avLst/>
          </a:prstGeom>
          <a:noFill/>
        </p:spPr>
        <p:txBody>
          <a:bodyPr wrap="none" rtlCol="0">
            <a:spAutoFit/>
          </a:bodyPr>
          <a:lstStyle/>
          <a:p>
            <a:r>
              <a:rPr lang="zh-CN" altLang="en-US" sz="2400" dirty="0">
                <a:solidFill>
                  <a:srgbClr val="407858"/>
                </a:solidFill>
                <a:cs typeface="+mn-ea"/>
                <a:sym typeface="+mn-lt"/>
              </a:rPr>
              <a:t>点击此处更换文本</a:t>
            </a:r>
            <a:endParaRPr lang="en-US" altLang="zh-CN" sz="2400" b="1" dirty="0">
              <a:solidFill>
                <a:srgbClr val="407858"/>
              </a:solidFill>
              <a:cs typeface="+mn-ea"/>
              <a:sym typeface="+mn-lt"/>
            </a:endParaRPr>
          </a:p>
        </p:txBody>
      </p:sp>
      <p:sp>
        <p:nvSpPr>
          <p:cNvPr id="11" name="文本框 30"/>
          <p:cNvSpPr txBox="1"/>
          <p:nvPr/>
        </p:nvSpPr>
        <p:spPr>
          <a:xfrm>
            <a:off x="7121274" y="3133110"/>
            <a:ext cx="4170840" cy="830997"/>
          </a:xfrm>
          <a:prstGeom prst="rect">
            <a:avLst/>
          </a:prstGeom>
          <a:noFill/>
          <a:effectLst/>
        </p:spPr>
        <p:txBody>
          <a:bodyPr wrap="square" rtlCol="0">
            <a:spAutoFit/>
          </a:bodyPr>
          <a:lstStyle/>
          <a:p>
            <a:r>
              <a:rPr sz="1200" dirty="0" err="1">
                <a:solidFill>
                  <a:schemeClr val="bg1">
                    <a:lumMod val="50000"/>
                  </a:schemeClr>
                </a:solidFill>
                <a:cs typeface="+mn-ea"/>
                <a:sym typeface="+mn-lt"/>
              </a:rPr>
              <a:t>点击此处更换文本</a:t>
            </a:r>
            <a:r>
              <a:rPr lang="zh-CN" altLang="en-US" sz="1200" dirty="0">
                <a:solidFill>
                  <a:schemeClr val="bg1">
                    <a:lumMod val="50000"/>
                  </a:schemeClr>
                </a:solidFill>
                <a:cs typeface="+mn-ea"/>
                <a:sym typeface="+mn-lt"/>
              </a:rPr>
              <a:t>点击此处更换文本</a:t>
            </a:r>
            <a:r>
              <a:rPr sz="1200" dirty="0" err="1">
                <a:solidFill>
                  <a:schemeClr val="bg1">
                    <a:lumMod val="50000"/>
                  </a:schemeClr>
                </a:solidFill>
                <a:cs typeface="+mn-ea"/>
                <a:sym typeface="+mn-lt"/>
              </a:rPr>
              <a:t>点击此处更换文本</a:t>
            </a:r>
            <a:r>
              <a:rPr lang="zh-CN" altLang="en-US" sz="1200" dirty="0">
                <a:solidFill>
                  <a:schemeClr val="bg1">
                    <a:lumMod val="50000"/>
                  </a:schemeClr>
                </a:solidFill>
                <a:cs typeface="+mn-ea"/>
                <a:sym typeface="+mn-lt"/>
              </a:rPr>
              <a:t>点击此处更换文本</a:t>
            </a:r>
            <a:r>
              <a:rPr sz="1200" dirty="0" err="1">
                <a:solidFill>
                  <a:schemeClr val="bg1">
                    <a:lumMod val="50000"/>
                  </a:schemeClr>
                </a:solidFill>
                <a:cs typeface="+mn-ea"/>
                <a:sym typeface="+mn-lt"/>
              </a:rPr>
              <a:t>点击此处更换文本</a:t>
            </a:r>
            <a:r>
              <a:rPr lang="zh-CN" altLang="en-US" sz="1200" dirty="0">
                <a:solidFill>
                  <a:schemeClr val="bg1">
                    <a:lumMod val="50000"/>
                  </a:schemeClr>
                </a:solidFill>
                <a:cs typeface="+mn-ea"/>
                <a:sym typeface="+mn-lt"/>
              </a:rPr>
              <a:t>点击此处更换文本</a:t>
            </a:r>
            <a:r>
              <a:rPr sz="1200" dirty="0" err="1">
                <a:solidFill>
                  <a:schemeClr val="bg1">
                    <a:lumMod val="50000"/>
                  </a:schemeClr>
                </a:solidFill>
                <a:cs typeface="+mn-ea"/>
                <a:sym typeface="+mn-lt"/>
              </a:rPr>
              <a:t>点击此处更换文本</a:t>
            </a:r>
            <a:r>
              <a:rPr lang="zh-CN" altLang="en-US" sz="1200" dirty="0">
                <a:solidFill>
                  <a:schemeClr val="bg1">
                    <a:lumMod val="50000"/>
                  </a:schemeClr>
                </a:solidFill>
                <a:cs typeface="+mn-ea"/>
                <a:sym typeface="+mn-lt"/>
              </a:rPr>
              <a:t>点击此处更换文本</a:t>
            </a:r>
            <a:r>
              <a:rPr sz="1200" dirty="0" err="1">
                <a:solidFill>
                  <a:schemeClr val="bg1">
                    <a:lumMod val="50000"/>
                  </a:schemeClr>
                </a:solidFill>
                <a:cs typeface="+mn-ea"/>
                <a:sym typeface="+mn-lt"/>
              </a:rPr>
              <a:t>点击此处更换文本</a:t>
            </a:r>
            <a:r>
              <a:rPr lang="zh-CN" altLang="en-US" sz="1200" dirty="0">
                <a:solidFill>
                  <a:schemeClr val="bg1">
                    <a:lumMod val="50000"/>
                  </a:schemeClr>
                </a:solidFill>
                <a:cs typeface="+mn-ea"/>
                <a:sym typeface="+mn-lt"/>
              </a:rPr>
              <a:t>点击此处更换文本</a:t>
            </a:r>
            <a:r>
              <a:rPr sz="1200" dirty="0" err="1">
                <a:solidFill>
                  <a:schemeClr val="bg1">
                    <a:lumMod val="50000"/>
                  </a:schemeClr>
                </a:solidFill>
                <a:cs typeface="+mn-ea"/>
                <a:sym typeface="+mn-lt"/>
              </a:rPr>
              <a:t>点击此处更换文本</a:t>
            </a:r>
            <a:r>
              <a:rPr lang="zh-CN" altLang="en-US" sz="1200" dirty="0">
                <a:solidFill>
                  <a:schemeClr val="bg1">
                    <a:lumMod val="50000"/>
                  </a:schemeClr>
                </a:solidFill>
                <a:cs typeface="+mn-ea"/>
                <a:sym typeface="+mn-lt"/>
              </a:rPr>
              <a:t>点击此处更换文本</a:t>
            </a:r>
            <a:endParaRPr sz="1200" dirty="0">
              <a:solidFill>
                <a:schemeClr val="bg1">
                  <a:lumMod val="50000"/>
                </a:schemeClr>
              </a:solidFill>
              <a:cs typeface="+mn-ea"/>
              <a:sym typeface="+mn-lt"/>
            </a:endParaRPr>
          </a:p>
        </p:txBody>
      </p:sp>
      <p:sp>
        <p:nvSpPr>
          <p:cNvPr id="12" name="Rectangle 30"/>
          <p:cNvSpPr/>
          <p:nvPr/>
        </p:nvSpPr>
        <p:spPr>
          <a:xfrm>
            <a:off x="1080716" y="2167757"/>
            <a:ext cx="5858510" cy="3679202"/>
          </a:xfrm>
          <a:prstGeom prst="rect">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250"/>
                                        <p:tgtEl>
                                          <p:spTgt spid="8"/>
                                        </p:tgtEl>
                                      </p:cBhvr>
                                    </p:animEffect>
                                    <p:anim calcmode="lin" valueType="num">
                                      <p:cBhvr>
                                        <p:cTn id="12" dur="250" fill="hold"/>
                                        <p:tgtEl>
                                          <p:spTgt spid="8"/>
                                        </p:tgtEl>
                                        <p:attrNameLst>
                                          <p:attrName>ppt_x</p:attrName>
                                        </p:attrNameLst>
                                      </p:cBhvr>
                                      <p:tavLst>
                                        <p:tav tm="0">
                                          <p:val>
                                            <p:strVal val="#ppt_x"/>
                                          </p:val>
                                        </p:tav>
                                        <p:tav tm="100000">
                                          <p:val>
                                            <p:strVal val="#ppt_x"/>
                                          </p:val>
                                        </p:tav>
                                      </p:tavLst>
                                    </p:anim>
                                    <p:anim calcmode="lin" valueType="num">
                                      <p:cBhvr>
                                        <p:cTn id="13" dur="25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250"/>
                                        <p:tgtEl>
                                          <p:spTgt spid="11"/>
                                        </p:tgtEl>
                                      </p:cBhvr>
                                    </p:animEffect>
                                    <p:anim calcmode="lin" valueType="num">
                                      <p:cBhvr>
                                        <p:cTn id="18" dur="250" fill="hold"/>
                                        <p:tgtEl>
                                          <p:spTgt spid="11"/>
                                        </p:tgtEl>
                                        <p:attrNameLst>
                                          <p:attrName>ppt_x</p:attrName>
                                        </p:attrNameLst>
                                      </p:cBhvr>
                                      <p:tavLst>
                                        <p:tav tm="0">
                                          <p:val>
                                            <p:strVal val="#ppt_x"/>
                                          </p:val>
                                        </p:tav>
                                        <p:tav tm="100000">
                                          <p:val>
                                            <p:strVal val="#ppt_x"/>
                                          </p:val>
                                        </p:tav>
                                      </p:tavLst>
                                    </p:anim>
                                    <p:anim calcmode="lin" valueType="num">
                                      <p:cBhvr>
                                        <p:cTn id="19" dur="250" fill="hold"/>
                                        <p:tgtEl>
                                          <p:spTgt spid="11"/>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bldLvl="0" animBg="1"/>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683154" y="263970"/>
            <a:ext cx="10843722" cy="729358"/>
            <a:chOff x="-2655131" y="549901"/>
            <a:chExt cx="10843722" cy="729358"/>
          </a:xfrm>
        </p:grpSpPr>
        <p:sp>
          <p:nvSpPr>
            <p:cNvPr id="7" name="矩形 6"/>
            <p:cNvSpPr/>
            <p:nvPr/>
          </p:nvSpPr>
          <p:spPr>
            <a:xfrm>
              <a:off x="4191718" y="939542"/>
              <a:ext cx="3996873" cy="45719"/>
            </a:xfrm>
            <a:prstGeom prst="rect">
              <a:avLst/>
            </a:prstGeom>
            <a:solidFill>
              <a:srgbClr val="4078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9" name="TextBox 8"/>
            <p:cNvSpPr txBox="1">
              <a:spLocks noChangeArrowheads="1"/>
            </p:cNvSpPr>
            <p:nvPr/>
          </p:nvSpPr>
          <p:spPr bwMode="auto">
            <a:xfrm>
              <a:off x="1138419" y="549901"/>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200" b="1" dirty="0">
                  <a:solidFill>
                    <a:srgbClr val="407858"/>
                  </a:solidFill>
                  <a:cs typeface="+mn-ea"/>
                  <a:sym typeface="+mn-lt"/>
                </a:rPr>
                <a:t>活动效果展望</a:t>
              </a:r>
            </a:p>
          </p:txBody>
        </p:sp>
        <p:sp>
          <p:nvSpPr>
            <p:cNvPr id="10" name="TextBox 8"/>
            <p:cNvSpPr txBox="1">
              <a:spLocks noChangeArrowheads="1"/>
            </p:cNvSpPr>
            <p:nvPr/>
          </p:nvSpPr>
          <p:spPr bwMode="auto">
            <a:xfrm>
              <a:off x="1136263" y="1079204"/>
              <a:ext cx="3255323" cy="20005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0" tIns="0" rIns="0" bIns="0" anchor="ctr">
              <a:spAutoFit/>
            </a:bodyPr>
            <a:lstStyle/>
            <a:p>
              <a:pPr algn="ctr" eaLnBrk="1" hangingPunct="1"/>
              <a:r>
                <a:rPr lang="en-US" altLang="zh-CN" sz="1300" dirty="0">
                  <a:solidFill>
                    <a:schemeClr val="bg1">
                      <a:lumMod val="65000"/>
                    </a:schemeClr>
                  </a:solidFill>
                  <a:cs typeface="+mn-ea"/>
                  <a:sym typeface="+mn-lt"/>
                </a:rPr>
                <a:t>CLICK TO ADD CAPTION TEXT</a:t>
              </a:r>
              <a:endParaRPr lang="zh-CN" altLang="en-US" sz="1300" dirty="0">
                <a:solidFill>
                  <a:schemeClr val="bg1">
                    <a:lumMod val="65000"/>
                  </a:schemeClr>
                </a:solidFill>
                <a:cs typeface="+mn-ea"/>
                <a:sym typeface="+mn-lt"/>
              </a:endParaRPr>
            </a:p>
          </p:txBody>
        </p:sp>
        <p:sp>
          <p:nvSpPr>
            <p:cNvPr id="14" name="矩形 13"/>
            <p:cNvSpPr/>
            <p:nvPr/>
          </p:nvSpPr>
          <p:spPr>
            <a:xfrm>
              <a:off x="-2655131" y="939542"/>
              <a:ext cx="3996873" cy="45719"/>
            </a:xfrm>
            <a:prstGeom prst="rect">
              <a:avLst/>
            </a:prstGeom>
            <a:solidFill>
              <a:srgbClr val="4078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cs typeface="+mn-ea"/>
                <a:sym typeface="+mn-lt"/>
              </a:endParaRPr>
            </a:p>
          </p:txBody>
        </p:sp>
      </p:grpSp>
      <p:sp>
        <p:nvSpPr>
          <p:cNvPr id="8" name="矩形 7"/>
          <p:cNvSpPr/>
          <p:nvPr/>
        </p:nvSpPr>
        <p:spPr>
          <a:xfrm>
            <a:off x="8340480" y="2071169"/>
            <a:ext cx="2370017" cy="646331"/>
          </a:xfrm>
          <a:prstGeom prst="rect">
            <a:avLst/>
          </a:prstGeom>
        </p:spPr>
        <p:txBody>
          <a:bodyPr wrap="square">
            <a:spAutoFit/>
          </a:bodyPr>
          <a:lstStyle/>
          <a:p>
            <a:r>
              <a:rPr sz="1200" dirty="0" err="1">
                <a:solidFill>
                  <a:schemeClr val="bg1">
                    <a:lumMod val="50000"/>
                  </a:schemeClr>
                </a:solidFill>
                <a:cs typeface="+mn-ea"/>
                <a:sym typeface="+mn-lt"/>
              </a:rPr>
              <a:t>点击此处更换文本</a:t>
            </a:r>
            <a:r>
              <a:rPr lang="zh-CN" altLang="en-US" sz="1200" dirty="0">
                <a:solidFill>
                  <a:schemeClr val="bg1">
                    <a:lumMod val="50000"/>
                  </a:schemeClr>
                </a:solidFill>
                <a:cs typeface="+mn-ea"/>
                <a:sym typeface="+mn-lt"/>
              </a:rPr>
              <a:t>点击此处更换文本</a:t>
            </a:r>
            <a:r>
              <a:rPr sz="1200" dirty="0" err="1">
                <a:solidFill>
                  <a:schemeClr val="bg1">
                    <a:lumMod val="50000"/>
                  </a:schemeClr>
                </a:solidFill>
                <a:cs typeface="+mn-ea"/>
                <a:sym typeface="+mn-lt"/>
              </a:rPr>
              <a:t>点击此处更换文本</a:t>
            </a:r>
            <a:r>
              <a:rPr lang="zh-CN" altLang="en-US" sz="1200" dirty="0">
                <a:solidFill>
                  <a:schemeClr val="bg1">
                    <a:lumMod val="50000"/>
                  </a:schemeClr>
                </a:solidFill>
                <a:cs typeface="+mn-ea"/>
                <a:sym typeface="+mn-lt"/>
              </a:rPr>
              <a:t>点击此处更换文本</a:t>
            </a:r>
            <a:endParaRPr sz="1200" dirty="0">
              <a:solidFill>
                <a:schemeClr val="bg1">
                  <a:lumMod val="50000"/>
                </a:schemeClr>
              </a:solidFill>
              <a:cs typeface="+mn-ea"/>
              <a:sym typeface="+mn-lt"/>
            </a:endParaRPr>
          </a:p>
        </p:txBody>
      </p:sp>
      <p:sp>
        <p:nvSpPr>
          <p:cNvPr id="11" name="矩形 10"/>
          <p:cNvSpPr/>
          <p:nvPr/>
        </p:nvSpPr>
        <p:spPr>
          <a:xfrm>
            <a:off x="1481504" y="2071169"/>
            <a:ext cx="2370017" cy="646331"/>
          </a:xfrm>
          <a:prstGeom prst="rect">
            <a:avLst/>
          </a:prstGeom>
        </p:spPr>
        <p:txBody>
          <a:bodyPr wrap="square">
            <a:spAutoFit/>
          </a:bodyPr>
          <a:lstStyle/>
          <a:p>
            <a:r>
              <a:rPr sz="1200" dirty="0" err="1">
                <a:solidFill>
                  <a:schemeClr val="bg1">
                    <a:lumMod val="50000"/>
                  </a:schemeClr>
                </a:solidFill>
                <a:cs typeface="+mn-ea"/>
                <a:sym typeface="+mn-lt"/>
              </a:rPr>
              <a:t>点击此处更换文本</a:t>
            </a:r>
            <a:r>
              <a:rPr lang="zh-CN" altLang="en-US" sz="1200" dirty="0">
                <a:solidFill>
                  <a:schemeClr val="bg1">
                    <a:lumMod val="50000"/>
                  </a:schemeClr>
                </a:solidFill>
                <a:cs typeface="+mn-ea"/>
                <a:sym typeface="+mn-lt"/>
              </a:rPr>
              <a:t>点击此处更换文本</a:t>
            </a:r>
            <a:r>
              <a:rPr sz="1200" dirty="0" err="1">
                <a:solidFill>
                  <a:schemeClr val="bg1">
                    <a:lumMod val="50000"/>
                  </a:schemeClr>
                </a:solidFill>
                <a:cs typeface="+mn-ea"/>
                <a:sym typeface="+mn-lt"/>
              </a:rPr>
              <a:t>点击此处更换文本</a:t>
            </a:r>
            <a:r>
              <a:rPr lang="zh-CN" altLang="en-US" sz="1200" dirty="0">
                <a:solidFill>
                  <a:schemeClr val="bg1">
                    <a:lumMod val="50000"/>
                  </a:schemeClr>
                </a:solidFill>
                <a:cs typeface="+mn-ea"/>
                <a:sym typeface="+mn-lt"/>
              </a:rPr>
              <a:t>点击此处更换文本</a:t>
            </a:r>
            <a:endParaRPr sz="1200" dirty="0">
              <a:solidFill>
                <a:schemeClr val="bg1">
                  <a:lumMod val="50000"/>
                </a:schemeClr>
              </a:solidFill>
              <a:cs typeface="+mn-ea"/>
              <a:sym typeface="+mn-lt"/>
            </a:endParaRPr>
          </a:p>
        </p:txBody>
      </p:sp>
      <p:sp>
        <p:nvSpPr>
          <p:cNvPr id="12" name="矩形 11"/>
          <p:cNvSpPr/>
          <p:nvPr/>
        </p:nvSpPr>
        <p:spPr>
          <a:xfrm>
            <a:off x="8340480" y="4702607"/>
            <a:ext cx="2370017" cy="646331"/>
          </a:xfrm>
          <a:prstGeom prst="rect">
            <a:avLst/>
          </a:prstGeom>
        </p:spPr>
        <p:txBody>
          <a:bodyPr wrap="square">
            <a:spAutoFit/>
          </a:bodyPr>
          <a:lstStyle/>
          <a:p>
            <a:r>
              <a:rPr sz="1200" dirty="0" err="1">
                <a:solidFill>
                  <a:schemeClr val="bg1">
                    <a:lumMod val="50000"/>
                  </a:schemeClr>
                </a:solidFill>
                <a:cs typeface="+mn-ea"/>
                <a:sym typeface="+mn-lt"/>
              </a:rPr>
              <a:t>点击此处更换文本</a:t>
            </a:r>
            <a:r>
              <a:rPr lang="zh-CN" altLang="en-US" sz="1200" dirty="0">
                <a:solidFill>
                  <a:schemeClr val="bg1">
                    <a:lumMod val="50000"/>
                  </a:schemeClr>
                </a:solidFill>
                <a:cs typeface="+mn-ea"/>
                <a:sym typeface="+mn-lt"/>
              </a:rPr>
              <a:t>点击此处更换文本</a:t>
            </a:r>
            <a:r>
              <a:rPr sz="1200" dirty="0" err="1">
                <a:solidFill>
                  <a:schemeClr val="bg1">
                    <a:lumMod val="50000"/>
                  </a:schemeClr>
                </a:solidFill>
                <a:cs typeface="+mn-ea"/>
                <a:sym typeface="+mn-lt"/>
              </a:rPr>
              <a:t>点击此处更换文本</a:t>
            </a:r>
            <a:r>
              <a:rPr lang="zh-CN" altLang="en-US" sz="1200" dirty="0">
                <a:solidFill>
                  <a:schemeClr val="bg1">
                    <a:lumMod val="50000"/>
                  </a:schemeClr>
                </a:solidFill>
                <a:cs typeface="+mn-ea"/>
                <a:sym typeface="+mn-lt"/>
              </a:rPr>
              <a:t>点击此处更换文本</a:t>
            </a:r>
            <a:endParaRPr sz="1200" dirty="0">
              <a:solidFill>
                <a:schemeClr val="bg1">
                  <a:lumMod val="50000"/>
                </a:schemeClr>
              </a:solidFill>
              <a:cs typeface="+mn-ea"/>
              <a:sym typeface="+mn-lt"/>
            </a:endParaRPr>
          </a:p>
        </p:txBody>
      </p:sp>
      <p:sp>
        <p:nvSpPr>
          <p:cNvPr id="13" name="矩形 12"/>
          <p:cNvSpPr/>
          <p:nvPr/>
        </p:nvSpPr>
        <p:spPr>
          <a:xfrm>
            <a:off x="1481504" y="4702607"/>
            <a:ext cx="2370017" cy="646331"/>
          </a:xfrm>
          <a:prstGeom prst="rect">
            <a:avLst/>
          </a:prstGeom>
        </p:spPr>
        <p:txBody>
          <a:bodyPr wrap="square">
            <a:spAutoFit/>
          </a:bodyPr>
          <a:lstStyle/>
          <a:p>
            <a:r>
              <a:rPr sz="1200" dirty="0" err="1">
                <a:solidFill>
                  <a:schemeClr val="bg1">
                    <a:lumMod val="50000"/>
                  </a:schemeClr>
                </a:solidFill>
                <a:cs typeface="+mn-ea"/>
                <a:sym typeface="+mn-lt"/>
              </a:rPr>
              <a:t>点击此处更换文本</a:t>
            </a:r>
            <a:r>
              <a:rPr lang="zh-CN" altLang="en-US" sz="1200" dirty="0">
                <a:solidFill>
                  <a:schemeClr val="bg1">
                    <a:lumMod val="50000"/>
                  </a:schemeClr>
                </a:solidFill>
                <a:cs typeface="+mn-ea"/>
                <a:sym typeface="+mn-lt"/>
              </a:rPr>
              <a:t>点击此处更换文本</a:t>
            </a:r>
            <a:r>
              <a:rPr sz="1200" dirty="0" err="1">
                <a:solidFill>
                  <a:schemeClr val="bg1">
                    <a:lumMod val="50000"/>
                  </a:schemeClr>
                </a:solidFill>
                <a:cs typeface="+mn-ea"/>
                <a:sym typeface="+mn-lt"/>
              </a:rPr>
              <a:t>点击此处更换文本</a:t>
            </a:r>
            <a:r>
              <a:rPr lang="zh-CN" altLang="en-US" sz="1200" dirty="0">
                <a:solidFill>
                  <a:schemeClr val="bg1">
                    <a:lumMod val="50000"/>
                  </a:schemeClr>
                </a:solidFill>
                <a:cs typeface="+mn-ea"/>
                <a:sym typeface="+mn-lt"/>
              </a:rPr>
              <a:t>点击此处更换文本</a:t>
            </a:r>
            <a:endParaRPr sz="1200" dirty="0">
              <a:solidFill>
                <a:schemeClr val="bg1">
                  <a:lumMod val="50000"/>
                </a:schemeClr>
              </a:solidFill>
              <a:cs typeface="+mn-ea"/>
              <a:sym typeface="+mn-lt"/>
            </a:endParaRPr>
          </a:p>
        </p:txBody>
      </p:sp>
      <p:grpSp>
        <p:nvGrpSpPr>
          <p:cNvPr id="15" name="组合 14"/>
          <p:cNvGrpSpPr/>
          <p:nvPr/>
        </p:nvGrpSpPr>
        <p:grpSpPr>
          <a:xfrm>
            <a:off x="4626869" y="3934495"/>
            <a:ext cx="1447602" cy="1444809"/>
            <a:chOff x="4626869" y="3934495"/>
            <a:chExt cx="1447602" cy="1444809"/>
          </a:xfrm>
        </p:grpSpPr>
        <p:sp>
          <p:nvSpPr>
            <p:cNvPr id="16" name="Freeform 8"/>
            <p:cNvSpPr/>
            <p:nvPr/>
          </p:nvSpPr>
          <p:spPr bwMode="auto">
            <a:xfrm>
              <a:off x="4626869" y="3934495"/>
              <a:ext cx="1447602" cy="1444809"/>
            </a:xfrm>
            <a:custGeom>
              <a:avLst/>
              <a:gdLst>
                <a:gd name="T0" fmla="*/ 267 w 274"/>
                <a:gd name="T1" fmla="*/ 196 h 274"/>
                <a:gd name="T2" fmla="*/ 201 w 274"/>
                <a:gd name="T3" fmla="*/ 132 h 274"/>
                <a:gd name="T4" fmla="*/ 268 w 274"/>
                <a:gd name="T5" fmla="*/ 68 h 274"/>
                <a:gd name="T6" fmla="*/ 274 w 274"/>
                <a:gd name="T7" fmla="*/ 67 h 274"/>
                <a:gd name="T8" fmla="*/ 274 w 274"/>
                <a:gd name="T9" fmla="*/ 53 h 274"/>
                <a:gd name="T10" fmla="*/ 268 w 274"/>
                <a:gd name="T11" fmla="*/ 51 h 274"/>
                <a:gd name="T12" fmla="*/ 216 w 274"/>
                <a:gd name="T13" fmla="*/ 3 h 274"/>
                <a:gd name="T14" fmla="*/ 218 w 274"/>
                <a:gd name="T15" fmla="*/ 1 h 274"/>
                <a:gd name="T16" fmla="*/ 207 w 274"/>
                <a:gd name="T17" fmla="*/ 0 h 274"/>
                <a:gd name="T18" fmla="*/ 205 w 274"/>
                <a:gd name="T19" fmla="*/ 8 h 274"/>
                <a:gd name="T20" fmla="*/ 145 w 274"/>
                <a:gd name="T21" fmla="*/ 65 h 274"/>
                <a:gd name="T22" fmla="*/ 80 w 274"/>
                <a:gd name="T23" fmla="*/ 0 h 274"/>
                <a:gd name="T24" fmla="*/ 72 w 274"/>
                <a:gd name="T25" fmla="*/ 0 h 274"/>
                <a:gd name="T26" fmla="*/ 73 w 274"/>
                <a:gd name="T27" fmla="*/ 0 h 274"/>
                <a:gd name="T28" fmla="*/ 10 w 274"/>
                <a:gd name="T29" fmla="*/ 59 h 274"/>
                <a:gd name="T30" fmla="*/ 10 w 274"/>
                <a:gd name="T31" fmla="*/ 83 h 274"/>
                <a:gd name="T32" fmla="*/ 191 w 274"/>
                <a:gd name="T33" fmla="*/ 264 h 274"/>
                <a:gd name="T34" fmla="*/ 217 w 274"/>
                <a:gd name="T35" fmla="*/ 264 h 274"/>
                <a:gd name="T36" fmla="*/ 265 w 274"/>
                <a:gd name="T37" fmla="*/ 216 h 274"/>
                <a:gd name="T38" fmla="*/ 273 w 274"/>
                <a:gd name="T39" fmla="*/ 210 h 274"/>
                <a:gd name="T40" fmla="*/ 273 w 274"/>
                <a:gd name="T41" fmla="*/ 198 h 274"/>
                <a:gd name="T42" fmla="*/ 267 w 274"/>
                <a:gd name="T43" fmla="*/ 196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4" h="274">
                  <a:moveTo>
                    <a:pt x="267" y="196"/>
                  </a:moveTo>
                  <a:cubicBezTo>
                    <a:pt x="246" y="176"/>
                    <a:pt x="225" y="156"/>
                    <a:pt x="201" y="132"/>
                  </a:cubicBezTo>
                  <a:cubicBezTo>
                    <a:pt x="225" y="109"/>
                    <a:pt x="246" y="88"/>
                    <a:pt x="268" y="68"/>
                  </a:cubicBezTo>
                  <a:cubicBezTo>
                    <a:pt x="269" y="67"/>
                    <a:pt x="272" y="67"/>
                    <a:pt x="274" y="67"/>
                  </a:cubicBezTo>
                  <a:cubicBezTo>
                    <a:pt x="274" y="53"/>
                    <a:pt x="274" y="53"/>
                    <a:pt x="274" y="53"/>
                  </a:cubicBezTo>
                  <a:cubicBezTo>
                    <a:pt x="271" y="53"/>
                    <a:pt x="269" y="52"/>
                    <a:pt x="268" y="51"/>
                  </a:cubicBezTo>
                  <a:cubicBezTo>
                    <a:pt x="250" y="36"/>
                    <a:pt x="233" y="20"/>
                    <a:pt x="216" y="3"/>
                  </a:cubicBezTo>
                  <a:cubicBezTo>
                    <a:pt x="217" y="2"/>
                    <a:pt x="218" y="1"/>
                    <a:pt x="218" y="1"/>
                  </a:cubicBezTo>
                  <a:cubicBezTo>
                    <a:pt x="207" y="0"/>
                    <a:pt x="207" y="0"/>
                    <a:pt x="207" y="0"/>
                  </a:cubicBezTo>
                  <a:cubicBezTo>
                    <a:pt x="207" y="3"/>
                    <a:pt x="206" y="6"/>
                    <a:pt x="205" y="8"/>
                  </a:cubicBezTo>
                  <a:cubicBezTo>
                    <a:pt x="185" y="28"/>
                    <a:pt x="164" y="47"/>
                    <a:pt x="145" y="65"/>
                  </a:cubicBezTo>
                  <a:cubicBezTo>
                    <a:pt x="124" y="44"/>
                    <a:pt x="102" y="22"/>
                    <a:pt x="80" y="0"/>
                  </a:cubicBezTo>
                  <a:cubicBezTo>
                    <a:pt x="72" y="0"/>
                    <a:pt x="72" y="0"/>
                    <a:pt x="72" y="0"/>
                  </a:cubicBezTo>
                  <a:cubicBezTo>
                    <a:pt x="73" y="0"/>
                    <a:pt x="73" y="0"/>
                    <a:pt x="73" y="0"/>
                  </a:cubicBezTo>
                  <a:cubicBezTo>
                    <a:pt x="50" y="22"/>
                    <a:pt x="30" y="41"/>
                    <a:pt x="10" y="59"/>
                  </a:cubicBezTo>
                  <a:cubicBezTo>
                    <a:pt x="0" y="67"/>
                    <a:pt x="0" y="74"/>
                    <a:pt x="10" y="83"/>
                  </a:cubicBezTo>
                  <a:cubicBezTo>
                    <a:pt x="70" y="143"/>
                    <a:pt x="131" y="204"/>
                    <a:pt x="191" y="264"/>
                  </a:cubicBezTo>
                  <a:cubicBezTo>
                    <a:pt x="201" y="274"/>
                    <a:pt x="207" y="274"/>
                    <a:pt x="217" y="264"/>
                  </a:cubicBezTo>
                  <a:cubicBezTo>
                    <a:pt x="232" y="247"/>
                    <a:pt x="249" y="232"/>
                    <a:pt x="265" y="216"/>
                  </a:cubicBezTo>
                  <a:cubicBezTo>
                    <a:pt x="268" y="212"/>
                    <a:pt x="270" y="210"/>
                    <a:pt x="273" y="210"/>
                  </a:cubicBezTo>
                  <a:cubicBezTo>
                    <a:pt x="273" y="198"/>
                    <a:pt x="273" y="198"/>
                    <a:pt x="273" y="198"/>
                  </a:cubicBezTo>
                  <a:cubicBezTo>
                    <a:pt x="271" y="198"/>
                    <a:pt x="269" y="197"/>
                    <a:pt x="267" y="196"/>
                  </a:cubicBezTo>
                  <a:close/>
                </a:path>
              </a:pathLst>
            </a:custGeom>
            <a:solidFill>
              <a:srgbClr val="407858"/>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bg1">
                    <a:lumMod val="50000"/>
                  </a:schemeClr>
                </a:solidFill>
                <a:cs typeface="+mn-ea"/>
                <a:sym typeface="+mn-lt"/>
              </a:endParaRPr>
            </a:p>
          </p:txBody>
        </p:sp>
        <p:sp>
          <p:nvSpPr>
            <p:cNvPr id="17" name="Freeform 157"/>
            <p:cNvSpPr>
              <a:spLocks noChangeAspect="1" noEditPoints="1"/>
            </p:cNvSpPr>
            <p:nvPr/>
          </p:nvSpPr>
          <p:spPr bwMode="auto">
            <a:xfrm>
              <a:off x="5257391" y="4424630"/>
              <a:ext cx="270757" cy="298723"/>
            </a:xfrm>
            <a:custGeom>
              <a:avLst/>
              <a:gdLst>
                <a:gd name="T0" fmla="*/ 25 w 99"/>
                <a:gd name="T1" fmla="*/ 58 h 109"/>
                <a:gd name="T2" fmla="*/ 15 w 99"/>
                <a:gd name="T3" fmla="*/ 61 h 109"/>
                <a:gd name="T4" fmla="*/ 51 w 99"/>
                <a:gd name="T5" fmla="*/ 55 h 109"/>
                <a:gd name="T6" fmla="*/ 63 w 99"/>
                <a:gd name="T7" fmla="*/ 46 h 109"/>
                <a:gd name="T8" fmla="*/ 56 w 99"/>
                <a:gd name="T9" fmla="*/ 59 h 109"/>
                <a:gd name="T10" fmla="*/ 51 w 99"/>
                <a:gd name="T11" fmla="*/ 67 h 109"/>
                <a:gd name="T12" fmla="*/ 46 w 99"/>
                <a:gd name="T13" fmla="*/ 57 h 109"/>
                <a:gd name="T14" fmla="*/ 38 w 99"/>
                <a:gd name="T15" fmla="*/ 37 h 109"/>
                <a:gd name="T16" fmla="*/ 51 w 99"/>
                <a:gd name="T17" fmla="*/ 55 h 109"/>
                <a:gd name="T18" fmla="*/ 42 w 99"/>
                <a:gd name="T19" fmla="*/ 33 h 109"/>
                <a:gd name="T20" fmla="*/ 42 w 99"/>
                <a:gd name="T21" fmla="*/ 0 h 109"/>
                <a:gd name="T22" fmla="*/ 15 w 99"/>
                <a:gd name="T23" fmla="*/ 25 h 109"/>
                <a:gd name="T24" fmla="*/ 15 w 99"/>
                <a:gd name="T25" fmla="*/ 94 h 109"/>
                <a:gd name="T26" fmla="*/ 84 w 99"/>
                <a:gd name="T27" fmla="*/ 94 h 109"/>
                <a:gd name="T28" fmla="*/ 97 w 99"/>
                <a:gd name="T29" fmla="*/ 73 h 109"/>
                <a:gd name="T30" fmla="*/ 85 w 99"/>
                <a:gd name="T31" fmla="*/ 71 h 109"/>
                <a:gd name="T32" fmla="*/ 49 w 99"/>
                <a:gd name="T33" fmla="*/ 97 h 109"/>
                <a:gd name="T34" fmla="*/ 12 w 99"/>
                <a:gd name="T35" fmla="*/ 60 h 109"/>
                <a:gd name="T36" fmla="*/ 42 w 99"/>
                <a:gd name="T37" fmla="*/ 22 h 109"/>
                <a:gd name="T38" fmla="*/ 85 w 99"/>
                <a:gd name="T39" fmla="*/ 47 h 109"/>
                <a:gd name="T40" fmla="*/ 95 w 99"/>
                <a:gd name="T41" fmla="*/ 41 h 109"/>
                <a:gd name="T42" fmla="*/ 98 w 99"/>
                <a:gd name="T43" fmla="*/ 53 h 109"/>
                <a:gd name="T44" fmla="*/ 87 w 99"/>
                <a:gd name="T45" fmla="*/ 56 h 109"/>
                <a:gd name="T46" fmla="*/ 87 w 99"/>
                <a:gd name="T47" fmla="*/ 67 h 109"/>
                <a:gd name="T48" fmla="*/ 87 w 99"/>
                <a:gd name="T49" fmla="*/ 59 h 109"/>
                <a:gd name="T50" fmla="*/ 99 w 99"/>
                <a:gd name="T51" fmla="*/ 57 h 109"/>
                <a:gd name="T52" fmla="*/ 99 w 99"/>
                <a:gd name="T53" fmla="*/ 60 h 109"/>
                <a:gd name="T54" fmla="*/ 97 w 99"/>
                <a:gd name="T55" fmla="*/ 71 h 109"/>
                <a:gd name="T56" fmla="*/ 87 w 99"/>
                <a:gd name="T57" fmla="*/ 67 h 109"/>
                <a:gd name="T58" fmla="*/ 80 w 99"/>
                <a:gd name="T59" fmla="*/ 37 h 109"/>
                <a:gd name="T60" fmla="*/ 88 w 99"/>
                <a:gd name="T61" fmla="*/ 28 h 109"/>
                <a:gd name="T62" fmla="*/ 94 w 99"/>
                <a:gd name="T63" fmla="*/ 38 h 109"/>
                <a:gd name="T64" fmla="*/ 84 w 99"/>
                <a:gd name="T65" fmla="*/ 44 h 109"/>
                <a:gd name="T66" fmla="*/ 77 w 99"/>
                <a:gd name="T67" fmla="*/ 34 h 109"/>
                <a:gd name="T68" fmla="*/ 71 w 99"/>
                <a:gd name="T69" fmla="*/ 28 h 109"/>
                <a:gd name="T70" fmla="*/ 76 w 99"/>
                <a:gd name="T71" fmla="*/ 18 h 109"/>
                <a:gd name="T72" fmla="*/ 84 w 99"/>
                <a:gd name="T73" fmla="*/ 25 h 109"/>
                <a:gd name="T74" fmla="*/ 86 w 99"/>
                <a:gd name="T75" fmla="*/ 27 h 109"/>
                <a:gd name="T76" fmla="*/ 50 w 99"/>
                <a:gd name="T77" fmla="*/ 93 h 109"/>
                <a:gd name="T78" fmla="*/ 53 w 99"/>
                <a:gd name="T79" fmla="*/ 83 h 109"/>
                <a:gd name="T80" fmla="*/ 50 w 99"/>
                <a:gd name="T81" fmla="*/ 93 h 109"/>
                <a:gd name="T82" fmla="*/ 67 w 99"/>
                <a:gd name="T83" fmla="*/ 76 h 109"/>
                <a:gd name="T84" fmla="*/ 77 w 99"/>
                <a:gd name="T85" fmla="*/ 81 h 109"/>
                <a:gd name="T86" fmla="*/ 25 w 99"/>
                <a:gd name="T87" fmla="*/ 83 h 109"/>
                <a:gd name="T88" fmla="*/ 34 w 99"/>
                <a:gd name="T89" fmla="*/ 78 h 109"/>
                <a:gd name="T90" fmla="*/ 25 w 99"/>
                <a:gd name="T91" fmla="*/ 83 h 109"/>
                <a:gd name="T92" fmla="*/ 33 w 99"/>
                <a:gd name="T93" fmla="*/ 40 h 109"/>
                <a:gd name="T94" fmla="*/ 23 w 99"/>
                <a:gd name="T95" fmla="*/ 36 h 109"/>
                <a:gd name="T96" fmla="*/ 75 w 99"/>
                <a:gd name="T97" fmla="*/ 34 h 109"/>
                <a:gd name="T98" fmla="*/ 66 w 99"/>
                <a:gd name="T99" fmla="*/ 39 h 109"/>
                <a:gd name="T100" fmla="*/ 75 w 99"/>
                <a:gd name="T101" fmla="*/ 34 h 109"/>
                <a:gd name="T102" fmla="*/ 75 w 99"/>
                <a:gd name="T103" fmla="*/ 59 h 109"/>
                <a:gd name="T104" fmla="*/ 85 w 99"/>
                <a:gd name="T105" fmla="*/ 5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9" h="109">
                  <a:moveTo>
                    <a:pt x="15" y="58"/>
                  </a:moveTo>
                  <a:cubicBezTo>
                    <a:pt x="25" y="58"/>
                    <a:pt x="25" y="58"/>
                    <a:pt x="25" y="58"/>
                  </a:cubicBezTo>
                  <a:cubicBezTo>
                    <a:pt x="25" y="61"/>
                    <a:pt x="25" y="61"/>
                    <a:pt x="25" y="61"/>
                  </a:cubicBezTo>
                  <a:cubicBezTo>
                    <a:pt x="15" y="61"/>
                    <a:pt x="15" y="61"/>
                    <a:pt x="15" y="61"/>
                  </a:cubicBezTo>
                  <a:cubicBezTo>
                    <a:pt x="15" y="58"/>
                    <a:pt x="15" y="58"/>
                    <a:pt x="15" y="58"/>
                  </a:cubicBezTo>
                  <a:close/>
                  <a:moveTo>
                    <a:pt x="51" y="55"/>
                  </a:moveTo>
                  <a:cubicBezTo>
                    <a:pt x="52" y="55"/>
                    <a:pt x="52" y="55"/>
                    <a:pt x="53" y="55"/>
                  </a:cubicBezTo>
                  <a:cubicBezTo>
                    <a:pt x="56" y="52"/>
                    <a:pt x="60" y="48"/>
                    <a:pt x="63" y="46"/>
                  </a:cubicBezTo>
                  <a:cubicBezTo>
                    <a:pt x="64" y="46"/>
                    <a:pt x="65" y="47"/>
                    <a:pt x="66" y="48"/>
                  </a:cubicBezTo>
                  <a:cubicBezTo>
                    <a:pt x="63" y="53"/>
                    <a:pt x="60" y="56"/>
                    <a:pt x="56" y="59"/>
                  </a:cubicBezTo>
                  <a:cubicBezTo>
                    <a:pt x="57" y="60"/>
                    <a:pt x="57" y="60"/>
                    <a:pt x="57" y="61"/>
                  </a:cubicBezTo>
                  <a:cubicBezTo>
                    <a:pt x="57" y="64"/>
                    <a:pt x="54" y="67"/>
                    <a:pt x="51" y="67"/>
                  </a:cubicBezTo>
                  <a:cubicBezTo>
                    <a:pt x="47" y="67"/>
                    <a:pt x="45" y="64"/>
                    <a:pt x="45" y="61"/>
                  </a:cubicBezTo>
                  <a:cubicBezTo>
                    <a:pt x="45" y="59"/>
                    <a:pt x="45" y="58"/>
                    <a:pt x="46" y="57"/>
                  </a:cubicBezTo>
                  <a:cubicBezTo>
                    <a:pt x="41" y="51"/>
                    <a:pt x="38" y="45"/>
                    <a:pt x="35" y="38"/>
                  </a:cubicBezTo>
                  <a:cubicBezTo>
                    <a:pt x="36" y="38"/>
                    <a:pt x="37" y="37"/>
                    <a:pt x="38" y="37"/>
                  </a:cubicBezTo>
                  <a:cubicBezTo>
                    <a:pt x="42" y="42"/>
                    <a:pt x="46" y="49"/>
                    <a:pt x="49" y="55"/>
                  </a:cubicBezTo>
                  <a:cubicBezTo>
                    <a:pt x="49" y="55"/>
                    <a:pt x="50" y="55"/>
                    <a:pt x="51" y="55"/>
                  </a:cubicBezTo>
                  <a:close/>
                  <a:moveTo>
                    <a:pt x="42" y="22"/>
                  </a:moveTo>
                  <a:cubicBezTo>
                    <a:pt x="42" y="33"/>
                    <a:pt x="42" y="33"/>
                    <a:pt x="42" y="33"/>
                  </a:cubicBezTo>
                  <a:cubicBezTo>
                    <a:pt x="70" y="17"/>
                    <a:pt x="70" y="17"/>
                    <a:pt x="70" y="17"/>
                  </a:cubicBezTo>
                  <a:cubicBezTo>
                    <a:pt x="42" y="0"/>
                    <a:pt x="42" y="0"/>
                    <a:pt x="42" y="0"/>
                  </a:cubicBezTo>
                  <a:cubicBezTo>
                    <a:pt x="42" y="11"/>
                    <a:pt x="42" y="11"/>
                    <a:pt x="42" y="11"/>
                  </a:cubicBezTo>
                  <a:cubicBezTo>
                    <a:pt x="32" y="12"/>
                    <a:pt x="22" y="17"/>
                    <a:pt x="15" y="25"/>
                  </a:cubicBezTo>
                  <a:cubicBezTo>
                    <a:pt x="5" y="34"/>
                    <a:pt x="0" y="46"/>
                    <a:pt x="0" y="60"/>
                  </a:cubicBezTo>
                  <a:cubicBezTo>
                    <a:pt x="0" y="73"/>
                    <a:pt x="5" y="85"/>
                    <a:pt x="15" y="94"/>
                  </a:cubicBezTo>
                  <a:cubicBezTo>
                    <a:pt x="24" y="104"/>
                    <a:pt x="36" y="109"/>
                    <a:pt x="49" y="109"/>
                  </a:cubicBezTo>
                  <a:cubicBezTo>
                    <a:pt x="63" y="109"/>
                    <a:pt x="75" y="104"/>
                    <a:pt x="84" y="94"/>
                  </a:cubicBezTo>
                  <a:cubicBezTo>
                    <a:pt x="90" y="89"/>
                    <a:pt x="94" y="82"/>
                    <a:pt x="96" y="75"/>
                  </a:cubicBezTo>
                  <a:cubicBezTo>
                    <a:pt x="97" y="73"/>
                    <a:pt x="97" y="73"/>
                    <a:pt x="97" y="73"/>
                  </a:cubicBezTo>
                  <a:cubicBezTo>
                    <a:pt x="86" y="70"/>
                    <a:pt x="86" y="70"/>
                    <a:pt x="86" y="70"/>
                  </a:cubicBezTo>
                  <a:cubicBezTo>
                    <a:pt x="85" y="71"/>
                    <a:pt x="85" y="71"/>
                    <a:pt x="85" y="71"/>
                  </a:cubicBezTo>
                  <a:cubicBezTo>
                    <a:pt x="84" y="77"/>
                    <a:pt x="80" y="82"/>
                    <a:pt x="76" y="86"/>
                  </a:cubicBezTo>
                  <a:cubicBezTo>
                    <a:pt x="69" y="93"/>
                    <a:pt x="60" y="97"/>
                    <a:pt x="49" y="97"/>
                  </a:cubicBezTo>
                  <a:cubicBezTo>
                    <a:pt x="39" y="97"/>
                    <a:pt x="30" y="93"/>
                    <a:pt x="23" y="86"/>
                  </a:cubicBezTo>
                  <a:cubicBezTo>
                    <a:pt x="16" y="79"/>
                    <a:pt x="12" y="70"/>
                    <a:pt x="12" y="60"/>
                  </a:cubicBezTo>
                  <a:cubicBezTo>
                    <a:pt x="12" y="50"/>
                    <a:pt x="16" y="40"/>
                    <a:pt x="23" y="33"/>
                  </a:cubicBezTo>
                  <a:cubicBezTo>
                    <a:pt x="28" y="28"/>
                    <a:pt x="35" y="24"/>
                    <a:pt x="42" y="22"/>
                  </a:cubicBezTo>
                  <a:close/>
                  <a:moveTo>
                    <a:pt x="87" y="54"/>
                  </a:moveTo>
                  <a:cubicBezTo>
                    <a:pt x="87" y="52"/>
                    <a:pt x="86" y="49"/>
                    <a:pt x="85" y="47"/>
                  </a:cubicBezTo>
                  <a:cubicBezTo>
                    <a:pt x="84" y="45"/>
                    <a:pt x="84" y="45"/>
                    <a:pt x="84" y="45"/>
                  </a:cubicBezTo>
                  <a:cubicBezTo>
                    <a:pt x="95" y="41"/>
                    <a:pt x="95" y="41"/>
                    <a:pt x="95" y="41"/>
                  </a:cubicBezTo>
                  <a:cubicBezTo>
                    <a:pt x="96" y="43"/>
                    <a:pt x="96" y="43"/>
                    <a:pt x="96" y="43"/>
                  </a:cubicBezTo>
                  <a:cubicBezTo>
                    <a:pt x="97" y="46"/>
                    <a:pt x="98" y="50"/>
                    <a:pt x="98" y="53"/>
                  </a:cubicBezTo>
                  <a:cubicBezTo>
                    <a:pt x="99" y="55"/>
                    <a:pt x="99" y="55"/>
                    <a:pt x="99" y="55"/>
                  </a:cubicBezTo>
                  <a:cubicBezTo>
                    <a:pt x="87" y="56"/>
                    <a:pt x="87" y="56"/>
                    <a:pt x="87" y="56"/>
                  </a:cubicBezTo>
                  <a:cubicBezTo>
                    <a:pt x="87" y="54"/>
                    <a:pt x="87" y="54"/>
                    <a:pt x="87" y="54"/>
                  </a:cubicBezTo>
                  <a:close/>
                  <a:moveTo>
                    <a:pt x="87" y="67"/>
                  </a:moveTo>
                  <a:cubicBezTo>
                    <a:pt x="87" y="64"/>
                    <a:pt x="87" y="62"/>
                    <a:pt x="87" y="60"/>
                  </a:cubicBezTo>
                  <a:cubicBezTo>
                    <a:pt x="87" y="59"/>
                    <a:pt x="87" y="59"/>
                    <a:pt x="87" y="59"/>
                  </a:cubicBezTo>
                  <a:cubicBezTo>
                    <a:pt x="87" y="57"/>
                    <a:pt x="87" y="57"/>
                    <a:pt x="87" y="57"/>
                  </a:cubicBezTo>
                  <a:cubicBezTo>
                    <a:pt x="99" y="57"/>
                    <a:pt x="99" y="57"/>
                    <a:pt x="99" y="57"/>
                  </a:cubicBezTo>
                  <a:cubicBezTo>
                    <a:pt x="99" y="59"/>
                    <a:pt x="99" y="59"/>
                    <a:pt x="99" y="59"/>
                  </a:cubicBezTo>
                  <a:cubicBezTo>
                    <a:pt x="99" y="59"/>
                    <a:pt x="99" y="59"/>
                    <a:pt x="99" y="60"/>
                  </a:cubicBezTo>
                  <a:cubicBezTo>
                    <a:pt x="99" y="63"/>
                    <a:pt x="99" y="66"/>
                    <a:pt x="98" y="69"/>
                  </a:cubicBezTo>
                  <a:cubicBezTo>
                    <a:pt x="97" y="71"/>
                    <a:pt x="97" y="71"/>
                    <a:pt x="97" y="71"/>
                  </a:cubicBezTo>
                  <a:cubicBezTo>
                    <a:pt x="86" y="68"/>
                    <a:pt x="86" y="68"/>
                    <a:pt x="86" y="68"/>
                  </a:cubicBezTo>
                  <a:cubicBezTo>
                    <a:pt x="87" y="67"/>
                    <a:pt x="87" y="67"/>
                    <a:pt x="87" y="67"/>
                  </a:cubicBezTo>
                  <a:close/>
                  <a:moveTo>
                    <a:pt x="83" y="42"/>
                  </a:moveTo>
                  <a:cubicBezTo>
                    <a:pt x="82" y="40"/>
                    <a:pt x="81" y="38"/>
                    <a:pt x="80" y="37"/>
                  </a:cubicBezTo>
                  <a:cubicBezTo>
                    <a:pt x="78" y="35"/>
                    <a:pt x="78" y="35"/>
                    <a:pt x="78" y="35"/>
                  </a:cubicBezTo>
                  <a:cubicBezTo>
                    <a:pt x="88" y="28"/>
                    <a:pt x="88" y="28"/>
                    <a:pt x="88" y="28"/>
                  </a:cubicBezTo>
                  <a:cubicBezTo>
                    <a:pt x="89" y="30"/>
                    <a:pt x="89" y="30"/>
                    <a:pt x="89" y="30"/>
                  </a:cubicBezTo>
                  <a:cubicBezTo>
                    <a:pt x="91" y="32"/>
                    <a:pt x="92" y="35"/>
                    <a:pt x="94" y="38"/>
                  </a:cubicBezTo>
                  <a:cubicBezTo>
                    <a:pt x="95" y="40"/>
                    <a:pt x="95" y="40"/>
                    <a:pt x="95" y="40"/>
                  </a:cubicBezTo>
                  <a:cubicBezTo>
                    <a:pt x="84" y="44"/>
                    <a:pt x="84" y="44"/>
                    <a:pt x="84" y="44"/>
                  </a:cubicBezTo>
                  <a:cubicBezTo>
                    <a:pt x="83" y="42"/>
                    <a:pt x="83" y="42"/>
                    <a:pt x="83" y="42"/>
                  </a:cubicBezTo>
                  <a:close/>
                  <a:moveTo>
                    <a:pt x="77" y="34"/>
                  </a:moveTo>
                  <a:cubicBezTo>
                    <a:pt x="76" y="33"/>
                    <a:pt x="76" y="33"/>
                    <a:pt x="76" y="33"/>
                  </a:cubicBezTo>
                  <a:cubicBezTo>
                    <a:pt x="75" y="31"/>
                    <a:pt x="73" y="30"/>
                    <a:pt x="71" y="28"/>
                  </a:cubicBezTo>
                  <a:cubicBezTo>
                    <a:pt x="69" y="27"/>
                    <a:pt x="69" y="27"/>
                    <a:pt x="69" y="27"/>
                  </a:cubicBezTo>
                  <a:cubicBezTo>
                    <a:pt x="76" y="18"/>
                    <a:pt x="76" y="18"/>
                    <a:pt x="76" y="18"/>
                  </a:cubicBezTo>
                  <a:cubicBezTo>
                    <a:pt x="78" y="19"/>
                    <a:pt x="78" y="19"/>
                    <a:pt x="78" y="19"/>
                  </a:cubicBezTo>
                  <a:cubicBezTo>
                    <a:pt x="80" y="21"/>
                    <a:pt x="82" y="23"/>
                    <a:pt x="84" y="25"/>
                  </a:cubicBezTo>
                  <a:cubicBezTo>
                    <a:pt x="85" y="25"/>
                    <a:pt x="85" y="25"/>
                    <a:pt x="85" y="25"/>
                  </a:cubicBezTo>
                  <a:cubicBezTo>
                    <a:pt x="86" y="27"/>
                    <a:pt x="86" y="27"/>
                    <a:pt x="86" y="27"/>
                  </a:cubicBezTo>
                  <a:cubicBezTo>
                    <a:pt x="77" y="34"/>
                    <a:pt x="77" y="34"/>
                    <a:pt x="77" y="34"/>
                  </a:cubicBezTo>
                  <a:close/>
                  <a:moveTo>
                    <a:pt x="50" y="93"/>
                  </a:moveTo>
                  <a:cubicBezTo>
                    <a:pt x="50" y="83"/>
                    <a:pt x="50" y="83"/>
                    <a:pt x="50" y="83"/>
                  </a:cubicBezTo>
                  <a:cubicBezTo>
                    <a:pt x="53" y="83"/>
                    <a:pt x="53" y="83"/>
                    <a:pt x="53" y="83"/>
                  </a:cubicBezTo>
                  <a:cubicBezTo>
                    <a:pt x="53" y="93"/>
                    <a:pt x="53" y="93"/>
                    <a:pt x="53" y="93"/>
                  </a:cubicBezTo>
                  <a:cubicBezTo>
                    <a:pt x="50" y="93"/>
                    <a:pt x="50" y="93"/>
                    <a:pt x="50" y="93"/>
                  </a:cubicBezTo>
                  <a:close/>
                  <a:moveTo>
                    <a:pt x="74" y="83"/>
                  </a:moveTo>
                  <a:cubicBezTo>
                    <a:pt x="67" y="76"/>
                    <a:pt x="67" y="76"/>
                    <a:pt x="67" y="76"/>
                  </a:cubicBezTo>
                  <a:cubicBezTo>
                    <a:pt x="70" y="74"/>
                    <a:pt x="70" y="74"/>
                    <a:pt x="70" y="74"/>
                  </a:cubicBezTo>
                  <a:cubicBezTo>
                    <a:pt x="77" y="81"/>
                    <a:pt x="77" y="81"/>
                    <a:pt x="77" y="81"/>
                  </a:cubicBezTo>
                  <a:cubicBezTo>
                    <a:pt x="74" y="83"/>
                    <a:pt x="74" y="83"/>
                    <a:pt x="74" y="83"/>
                  </a:cubicBezTo>
                  <a:close/>
                  <a:moveTo>
                    <a:pt x="25" y="83"/>
                  </a:moveTo>
                  <a:cubicBezTo>
                    <a:pt x="32" y="76"/>
                    <a:pt x="32" y="76"/>
                    <a:pt x="32" y="76"/>
                  </a:cubicBezTo>
                  <a:cubicBezTo>
                    <a:pt x="34" y="78"/>
                    <a:pt x="34" y="78"/>
                    <a:pt x="34" y="78"/>
                  </a:cubicBezTo>
                  <a:cubicBezTo>
                    <a:pt x="27" y="85"/>
                    <a:pt x="27" y="85"/>
                    <a:pt x="27" y="85"/>
                  </a:cubicBezTo>
                  <a:cubicBezTo>
                    <a:pt x="25" y="83"/>
                    <a:pt x="25" y="83"/>
                    <a:pt x="25" y="83"/>
                  </a:cubicBezTo>
                  <a:close/>
                  <a:moveTo>
                    <a:pt x="26" y="33"/>
                  </a:moveTo>
                  <a:cubicBezTo>
                    <a:pt x="33" y="40"/>
                    <a:pt x="33" y="40"/>
                    <a:pt x="33" y="40"/>
                  </a:cubicBezTo>
                  <a:cubicBezTo>
                    <a:pt x="30" y="43"/>
                    <a:pt x="30" y="43"/>
                    <a:pt x="30" y="43"/>
                  </a:cubicBezTo>
                  <a:cubicBezTo>
                    <a:pt x="23" y="36"/>
                    <a:pt x="23" y="36"/>
                    <a:pt x="23" y="36"/>
                  </a:cubicBezTo>
                  <a:cubicBezTo>
                    <a:pt x="26" y="33"/>
                    <a:pt x="26" y="33"/>
                    <a:pt x="26" y="33"/>
                  </a:cubicBezTo>
                  <a:close/>
                  <a:moveTo>
                    <a:pt x="75" y="34"/>
                  </a:moveTo>
                  <a:cubicBezTo>
                    <a:pt x="73" y="32"/>
                    <a:pt x="73" y="32"/>
                    <a:pt x="73" y="32"/>
                  </a:cubicBezTo>
                  <a:cubicBezTo>
                    <a:pt x="66" y="39"/>
                    <a:pt x="66" y="39"/>
                    <a:pt x="66" y="39"/>
                  </a:cubicBezTo>
                  <a:cubicBezTo>
                    <a:pt x="68" y="41"/>
                    <a:pt x="68" y="41"/>
                    <a:pt x="68" y="41"/>
                  </a:cubicBezTo>
                  <a:cubicBezTo>
                    <a:pt x="75" y="34"/>
                    <a:pt x="75" y="34"/>
                    <a:pt x="75" y="34"/>
                  </a:cubicBezTo>
                  <a:close/>
                  <a:moveTo>
                    <a:pt x="85" y="59"/>
                  </a:moveTo>
                  <a:cubicBezTo>
                    <a:pt x="75" y="59"/>
                    <a:pt x="75" y="59"/>
                    <a:pt x="75" y="59"/>
                  </a:cubicBezTo>
                  <a:cubicBezTo>
                    <a:pt x="75" y="56"/>
                    <a:pt x="75" y="56"/>
                    <a:pt x="75" y="56"/>
                  </a:cubicBezTo>
                  <a:cubicBezTo>
                    <a:pt x="85" y="56"/>
                    <a:pt x="85" y="56"/>
                    <a:pt x="85" y="56"/>
                  </a:cubicBezTo>
                  <a:lnTo>
                    <a:pt x="85" y="59"/>
                  </a:ln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solidFill>
                  <a:schemeClr val="bg1">
                    <a:lumMod val="50000"/>
                  </a:schemeClr>
                </a:solidFill>
                <a:cs typeface="+mn-ea"/>
                <a:sym typeface="+mn-lt"/>
              </a:endParaRPr>
            </a:p>
          </p:txBody>
        </p:sp>
      </p:grpSp>
      <p:grpSp>
        <p:nvGrpSpPr>
          <p:cNvPr id="18" name="组合 17"/>
          <p:cNvGrpSpPr/>
          <p:nvPr/>
        </p:nvGrpSpPr>
        <p:grpSpPr>
          <a:xfrm>
            <a:off x="6068881" y="3940084"/>
            <a:ext cx="1503494" cy="1458781"/>
            <a:chOff x="6068881" y="3940084"/>
            <a:chExt cx="1503494" cy="1458781"/>
          </a:xfrm>
        </p:grpSpPr>
        <p:sp>
          <p:nvSpPr>
            <p:cNvPr id="19" name="Freeform 7"/>
            <p:cNvSpPr/>
            <p:nvPr/>
          </p:nvSpPr>
          <p:spPr bwMode="auto">
            <a:xfrm>
              <a:off x="6068881" y="3940084"/>
              <a:ext cx="1503494" cy="1458781"/>
            </a:xfrm>
            <a:custGeom>
              <a:avLst/>
              <a:gdLst>
                <a:gd name="T0" fmla="*/ 201 w 285"/>
                <a:gd name="T1" fmla="*/ 1 h 277"/>
                <a:gd name="T2" fmla="*/ 131 w 285"/>
                <a:gd name="T3" fmla="*/ 66 h 277"/>
                <a:gd name="T4" fmla="*/ 73 w 285"/>
                <a:gd name="T5" fmla="*/ 6 h 277"/>
                <a:gd name="T6" fmla="*/ 71 w 285"/>
                <a:gd name="T7" fmla="*/ 0 h 277"/>
                <a:gd name="T8" fmla="*/ 54 w 285"/>
                <a:gd name="T9" fmla="*/ 0 h 277"/>
                <a:gd name="T10" fmla="*/ 59 w 285"/>
                <a:gd name="T11" fmla="*/ 5 h 277"/>
                <a:gd name="T12" fmla="*/ 11 w 285"/>
                <a:gd name="T13" fmla="*/ 49 h 277"/>
                <a:gd name="T14" fmla="*/ 1 w 285"/>
                <a:gd name="T15" fmla="*/ 52 h 277"/>
                <a:gd name="T16" fmla="*/ 1 w 285"/>
                <a:gd name="T17" fmla="*/ 66 h 277"/>
                <a:gd name="T18" fmla="*/ 10 w 285"/>
                <a:gd name="T19" fmla="*/ 68 h 277"/>
                <a:gd name="T20" fmla="*/ 77 w 285"/>
                <a:gd name="T21" fmla="*/ 130 h 277"/>
                <a:gd name="T22" fmla="*/ 9 w 285"/>
                <a:gd name="T23" fmla="*/ 195 h 277"/>
                <a:gd name="T24" fmla="*/ 0 w 285"/>
                <a:gd name="T25" fmla="*/ 197 h 277"/>
                <a:gd name="T26" fmla="*/ 0 w 285"/>
                <a:gd name="T27" fmla="*/ 209 h 277"/>
                <a:gd name="T28" fmla="*/ 13 w 285"/>
                <a:gd name="T29" fmla="*/ 214 h 277"/>
                <a:gd name="T30" fmla="*/ 55 w 285"/>
                <a:gd name="T31" fmla="*/ 257 h 277"/>
                <a:gd name="T32" fmla="*/ 96 w 285"/>
                <a:gd name="T33" fmla="*/ 257 h 277"/>
                <a:gd name="T34" fmla="*/ 221 w 285"/>
                <a:gd name="T35" fmla="*/ 133 h 277"/>
                <a:gd name="T36" fmla="*/ 285 w 285"/>
                <a:gd name="T37" fmla="*/ 75 h 277"/>
                <a:gd name="T38" fmla="*/ 213 w 285"/>
                <a:gd name="T39" fmla="*/ 1 h 277"/>
                <a:gd name="T40" fmla="*/ 201 w 285"/>
                <a:gd name="T41" fmla="*/ 1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5" h="277">
                  <a:moveTo>
                    <a:pt x="201" y="1"/>
                  </a:moveTo>
                  <a:cubicBezTo>
                    <a:pt x="179" y="22"/>
                    <a:pt x="156" y="43"/>
                    <a:pt x="131" y="66"/>
                  </a:cubicBezTo>
                  <a:cubicBezTo>
                    <a:pt x="113" y="48"/>
                    <a:pt x="93" y="28"/>
                    <a:pt x="73" y="6"/>
                  </a:cubicBezTo>
                  <a:cubicBezTo>
                    <a:pt x="72" y="5"/>
                    <a:pt x="71" y="3"/>
                    <a:pt x="71" y="0"/>
                  </a:cubicBezTo>
                  <a:cubicBezTo>
                    <a:pt x="54" y="0"/>
                    <a:pt x="54" y="0"/>
                    <a:pt x="54" y="0"/>
                  </a:cubicBezTo>
                  <a:cubicBezTo>
                    <a:pt x="56" y="2"/>
                    <a:pt x="58" y="3"/>
                    <a:pt x="59" y="5"/>
                  </a:cubicBezTo>
                  <a:cubicBezTo>
                    <a:pt x="45" y="19"/>
                    <a:pt x="29" y="35"/>
                    <a:pt x="11" y="49"/>
                  </a:cubicBezTo>
                  <a:cubicBezTo>
                    <a:pt x="9" y="51"/>
                    <a:pt x="5" y="52"/>
                    <a:pt x="1" y="52"/>
                  </a:cubicBezTo>
                  <a:cubicBezTo>
                    <a:pt x="1" y="66"/>
                    <a:pt x="1" y="66"/>
                    <a:pt x="1" y="66"/>
                  </a:cubicBezTo>
                  <a:cubicBezTo>
                    <a:pt x="4" y="65"/>
                    <a:pt x="9" y="66"/>
                    <a:pt x="10" y="68"/>
                  </a:cubicBezTo>
                  <a:cubicBezTo>
                    <a:pt x="32" y="87"/>
                    <a:pt x="53" y="108"/>
                    <a:pt x="77" y="130"/>
                  </a:cubicBezTo>
                  <a:cubicBezTo>
                    <a:pt x="52" y="154"/>
                    <a:pt x="31" y="175"/>
                    <a:pt x="9" y="195"/>
                  </a:cubicBezTo>
                  <a:cubicBezTo>
                    <a:pt x="8" y="197"/>
                    <a:pt x="4" y="197"/>
                    <a:pt x="0" y="197"/>
                  </a:cubicBezTo>
                  <a:cubicBezTo>
                    <a:pt x="0" y="209"/>
                    <a:pt x="0" y="209"/>
                    <a:pt x="0" y="209"/>
                  </a:cubicBezTo>
                  <a:cubicBezTo>
                    <a:pt x="4" y="208"/>
                    <a:pt x="8" y="209"/>
                    <a:pt x="13" y="214"/>
                  </a:cubicBezTo>
                  <a:cubicBezTo>
                    <a:pt x="27" y="229"/>
                    <a:pt x="41" y="243"/>
                    <a:pt x="55" y="257"/>
                  </a:cubicBezTo>
                  <a:cubicBezTo>
                    <a:pt x="76" y="277"/>
                    <a:pt x="76" y="277"/>
                    <a:pt x="96" y="257"/>
                  </a:cubicBezTo>
                  <a:cubicBezTo>
                    <a:pt x="138" y="216"/>
                    <a:pt x="179" y="174"/>
                    <a:pt x="221" y="133"/>
                  </a:cubicBezTo>
                  <a:cubicBezTo>
                    <a:pt x="241" y="113"/>
                    <a:pt x="263" y="95"/>
                    <a:pt x="285" y="75"/>
                  </a:cubicBezTo>
                  <a:cubicBezTo>
                    <a:pt x="258" y="48"/>
                    <a:pt x="236" y="25"/>
                    <a:pt x="213" y="1"/>
                  </a:cubicBezTo>
                  <a:lnTo>
                    <a:pt x="201" y="1"/>
                  </a:lnTo>
                  <a:close/>
                </a:path>
              </a:pathLst>
            </a:custGeom>
            <a:solidFill>
              <a:srgbClr val="407858"/>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bg1">
                    <a:lumMod val="50000"/>
                  </a:schemeClr>
                </a:solidFill>
                <a:cs typeface="+mn-ea"/>
                <a:sym typeface="+mn-lt"/>
              </a:endParaRPr>
            </a:p>
          </p:txBody>
        </p:sp>
        <p:grpSp>
          <p:nvGrpSpPr>
            <p:cNvPr id="20" name="组合 19"/>
            <p:cNvGrpSpPr>
              <a:grpSpLocks noChangeAspect="1"/>
            </p:cNvGrpSpPr>
            <p:nvPr/>
          </p:nvGrpSpPr>
          <p:grpSpPr>
            <a:xfrm>
              <a:off x="6630845" y="4443976"/>
              <a:ext cx="240570" cy="324277"/>
              <a:chOff x="3722033" y="3714538"/>
              <a:chExt cx="500321" cy="674410"/>
            </a:xfrm>
            <a:solidFill>
              <a:schemeClr val="bg1"/>
            </a:solidFill>
          </p:grpSpPr>
          <p:sp>
            <p:nvSpPr>
              <p:cNvPr id="21" name="Freeform 27"/>
              <p:cNvSpPr>
                <a:spLocks noEditPoints="1"/>
              </p:cNvSpPr>
              <p:nvPr/>
            </p:nvSpPr>
            <p:spPr bwMode="auto">
              <a:xfrm>
                <a:off x="3818586" y="4203888"/>
                <a:ext cx="306118" cy="185060"/>
              </a:xfrm>
              <a:custGeom>
                <a:avLst/>
                <a:gdLst>
                  <a:gd name="T0" fmla="*/ 317 w 354"/>
                  <a:gd name="T1" fmla="*/ 5 h 214"/>
                  <a:gd name="T2" fmla="*/ 354 w 354"/>
                  <a:gd name="T3" fmla="*/ 186 h 214"/>
                  <a:gd name="T4" fmla="*/ 294 w 354"/>
                  <a:gd name="T5" fmla="*/ 171 h 214"/>
                  <a:gd name="T6" fmla="*/ 250 w 354"/>
                  <a:gd name="T7" fmla="*/ 214 h 214"/>
                  <a:gd name="T8" fmla="*/ 215 w 354"/>
                  <a:gd name="T9" fmla="*/ 44 h 214"/>
                  <a:gd name="T10" fmla="*/ 230 w 354"/>
                  <a:gd name="T11" fmla="*/ 46 h 214"/>
                  <a:gd name="T12" fmla="*/ 241 w 354"/>
                  <a:gd name="T13" fmla="*/ 45 h 214"/>
                  <a:gd name="T14" fmla="*/ 287 w 354"/>
                  <a:gd name="T15" fmla="*/ 7 h 214"/>
                  <a:gd name="T16" fmla="*/ 292 w 354"/>
                  <a:gd name="T17" fmla="*/ 0 h 214"/>
                  <a:gd name="T18" fmla="*/ 300 w 354"/>
                  <a:gd name="T19" fmla="*/ 2 h 214"/>
                  <a:gd name="T20" fmla="*/ 317 w 354"/>
                  <a:gd name="T21" fmla="*/ 5 h 214"/>
                  <a:gd name="T22" fmla="*/ 140 w 354"/>
                  <a:gd name="T23" fmla="*/ 44 h 214"/>
                  <a:gd name="T24" fmla="*/ 105 w 354"/>
                  <a:gd name="T25" fmla="*/ 214 h 214"/>
                  <a:gd name="T26" fmla="*/ 60 w 354"/>
                  <a:gd name="T27" fmla="*/ 171 h 214"/>
                  <a:gd name="T28" fmla="*/ 0 w 354"/>
                  <a:gd name="T29" fmla="*/ 186 h 214"/>
                  <a:gd name="T30" fmla="*/ 38 w 354"/>
                  <a:gd name="T31" fmla="*/ 5 h 214"/>
                  <a:gd name="T32" fmla="*/ 55 w 354"/>
                  <a:gd name="T33" fmla="*/ 2 h 214"/>
                  <a:gd name="T34" fmla="*/ 63 w 354"/>
                  <a:gd name="T35" fmla="*/ 0 h 214"/>
                  <a:gd name="T36" fmla="*/ 67 w 354"/>
                  <a:gd name="T37" fmla="*/ 7 h 214"/>
                  <a:gd name="T38" fmla="*/ 103 w 354"/>
                  <a:gd name="T39" fmla="*/ 42 h 214"/>
                  <a:gd name="T40" fmla="*/ 114 w 354"/>
                  <a:gd name="T41" fmla="*/ 45 h 214"/>
                  <a:gd name="T42" fmla="*/ 140 w 354"/>
                  <a:gd name="T43" fmla="*/ 44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4" h="214">
                    <a:moveTo>
                      <a:pt x="317" y="5"/>
                    </a:moveTo>
                    <a:cubicBezTo>
                      <a:pt x="354" y="186"/>
                      <a:pt x="354" y="186"/>
                      <a:pt x="354" y="186"/>
                    </a:cubicBezTo>
                    <a:cubicBezTo>
                      <a:pt x="294" y="171"/>
                      <a:pt x="294" y="171"/>
                      <a:pt x="294" y="171"/>
                    </a:cubicBezTo>
                    <a:cubicBezTo>
                      <a:pt x="250" y="214"/>
                      <a:pt x="250" y="214"/>
                      <a:pt x="250" y="214"/>
                    </a:cubicBezTo>
                    <a:cubicBezTo>
                      <a:pt x="215" y="44"/>
                      <a:pt x="215" y="44"/>
                      <a:pt x="215" y="44"/>
                    </a:cubicBezTo>
                    <a:cubicBezTo>
                      <a:pt x="220" y="45"/>
                      <a:pt x="225" y="46"/>
                      <a:pt x="230" y="46"/>
                    </a:cubicBezTo>
                    <a:cubicBezTo>
                      <a:pt x="234" y="46"/>
                      <a:pt x="238" y="46"/>
                      <a:pt x="241" y="45"/>
                    </a:cubicBezTo>
                    <a:cubicBezTo>
                      <a:pt x="264" y="40"/>
                      <a:pt x="276" y="25"/>
                      <a:pt x="287" y="7"/>
                    </a:cubicBezTo>
                    <a:cubicBezTo>
                      <a:pt x="289" y="5"/>
                      <a:pt x="290" y="2"/>
                      <a:pt x="292" y="0"/>
                    </a:cubicBezTo>
                    <a:cubicBezTo>
                      <a:pt x="295" y="0"/>
                      <a:pt x="298" y="1"/>
                      <a:pt x="300" y="2"/>
                    </a:cubicBezTo>
                    <a:cubicBezTo>
                      <a:pt x="306" y="3"/>
                      <a:pt x="311" y="4"/>
                      <a:pt x="317" y="5"/>
                    </a:cubicBezTo>
                    <a:close/>
                    <a:moveTo>
                      <a:pt x="140" y="44"/>
                    </a:moveTo>
                    <a:cubicBezTo>
                      <a:pt x="105" y="214"/>
                      <a:pt x="105" y="214"/>
                      <a:pt x="105" y="214"/>
                    </a:cubicBezTo>
                    <a:cubicBezTo>
                      <a:pt x="60" y="171"/>
                      <a:pt x="60" y="171"/>
                      <a:pt x="60" y="171"/>
                    </a:cubicBezTo>
                    <a:cubicBezTo>
                      <a:pt x="0" y="186"/>
                      <a:pt x="0" y="186"/>
                      <a:pt x="0" y="186"/>
                    </a:cubicBezTo>
                    <a:cubicBezTo>
                      <a:pt x="38" y="5"/>
                      <a:pt x="38" y="5"/>
                      <a:pt x="38" y="5"/>
                    </a:cubicBezTo>
                    <a:cubicBezTo>
                      <a:pt x="43" y="4"/>
                      <a:pt x="49" y="3"/>
                      <a:pt x="55" y="2"/>
                    </a:cubicBezTo>
                    <a:cubicBezTo>
                      <a:pt x="57" y="1"/>
                      <a:pt x="60" y="1"/>
                      <a:pt x="63" y="0"/>
                    </a:cubicBezTo>
                    <a:cubicBezTo>
                      <a:pt x="65" y="2"/>
                      <a:pt x="66" y="5"/>
                      <a:pt x="67" y="7"/>
                    </a:cubicBezTo>
                    <a:cubicBezTo>
                      <a:pt x="77" y="21"/>
                      <a:pt x="86" y="35"/>
                      <a:pt x="103" y="42"/>
                    </a:cubicBezTo>
                    <a:cubicBezTo>
                      <a:pt x="106" y="43"/>
                      <a:pt x="110" y="44"/>
                      <a:pt x="114" y="45"/>
                    </a:cubicBezTo>
                    <a:cubicBezTo>
                      <a:pt x="123" y="47"/>
                      <a:pt x="131" y="46"/>
                      <a:pt x="140"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schemeClr val="bg1">
                      <a:lumMod val="50000"/>
                    </a:schemeClr>
                  </a:solidFill>
                  <a:cs typeface="+mn-ea"/>
                  <a:sym typeface="+mn-lt"/>
                </a:endParaRPr>
              </a:p>
            </p:txBody>
          </p:sp>
          <p:sp>
            <p:nvSpPr>
              <p:cNvPr id="22" name="Freeform 28"/>
              <p:cNvSpPr>
                <a:spLocks noEditPoints="1"/>
              </p:cNvSpPr>
              <p:nvPr/>
            </p:nvSpPr>
            <p:spPr bwMode="auto">
              <a:xfrm>
                <a:off x="3722033" y="3714538"/>
                <a:ext cx="500321" cy="500687"/>
              </a:xfrm>
              <a:custGeom>
                <a:avLst/>
                <a:gdLst>
                  <a:gd name="T0" fmla="*/ 289 w 579"/>
                  <a:gd name="T1" fmla="*/ 28 h 579"/>
                  <a:gd name="T2" fmla="*/ 346 w 579"/>
                  <a:gd name="T3" fmla="*/ 4 h 579"/>
                  <a:gd name="T4" fmla="*/ 390 w 579"/>
                  <a:gd name="T5" fmla="*/ 48 h 579"/>
                  <a:gd name="T6" fmla="*/ 451 w 579"/>
                  <a:gd name="T7" fmla="*/ 48 h 579"/>
                  <a:gd name="T8" fmla="*/ 475 w 579"/>
                  <a:gd name="T9" fmla="*/ 105 h 579"/>
                  <a:gd name="T10" fmla="*/ 532 w 579"/>
                  <a:gd name="T11" fmla="*/ 128 h 579"/>
                  <a:gd name="T12" fmla="*/ 531 w 579"/>
                  <a:gd name="T13" fmla="*/ 190 h 579"/>
                  <a:gd name="T14" fmla="*/ 575 w 579"/>
                  <a:gd name="T15" fmla="*/ 233 h 579"/>
                  <a:gd name="T16" fmla="*/ 551 w 579"/>
                  <a:gd name="T17" fmla="*/ 290 h 579"/>
                  <a:gd name="T18" fmla="*/ 575 w 579"/>
                  <a:gd name="T19" fmla="*/ 347 h 579"/>
                  <a:gd name="T20" fmla="*/ 531 w 579"/>
                  <a:gd name="T21" fmla="*/ 390 h 579"/>
                  <a:gd name="T22" fmla="*/ 532 w 579"/>
                  <a:gd name="T23" fmla="*/ 452 h 579"/>
                  <a:gd name="T24" fmla="*/ 475 w 579"/>
                  <a:gd name="T25" fmla="*/ 475 h 579"/>
                  <a:gd name="T26" fmla="*/ 451 w 579"/>
                  <a:gd name="T27" fmla="*/ 532 h 579"/>
                  <a:gd name="T28" fmla="*/ 390 w 579"/>
                  <a:gd name="T29" fmla="*/ 532 h 579"/>
                  <a:gd name="T30" fmla="*/ 346 w 579"/>
                  <a:gd name="T31" fmla="*/ 575 h 579"/>
                  <a:gd name="T32" fmla="*/ 289 w 579"/>
                  <a:gd name="T33" fmla="*/ 552 h 579"/>
                  <a:gd name="T34" fmla="*/ 233 w 579"/>
                  <a:gd name="T35" fmla="*/ 575 h 579"/>
                  <a:gd name="T36" fmla="*/ 189 w 579"/>
                  <a:gd name="T37" fmla="*/ 532 h 579"/>
                  <a:gd name="T38" fmla="*/ 128 w 579"/>
                  <a:gd name="T39" fmla="*/ 532 h 579"/>
                  <a:gd name="T40" fmla="*/ 104 w 579"/>
                  <a:gd name="T41" fmla="*/ 475 h 579"/>
                  <a:gd name="T42" fmla="*/ 47 w 579"/>
                  <a:gd name="T43" fmla="*/ 452 h 579"/>
                  <a:gd name="T44" fmla="*/ 47 w 579"/>
                  <a:gd name="T45" fmla="*/ 390 h 579"/>
                  <a:gd name="T46" fmla="*/ 4 w 579"/>
                  <a:gd name="T47" fmla="*/ 347 h 579"/>
                  <a:gd name="T48" fmla="*/ 27 w 579"/>
                  <a:gd name="T49" fmla="*/ 290 h 579"/>
                  <a:gd name="T50" fmla="*/ 4 w 579"/>
                  <a:gd name="T51" fmla="*/ 233 h 579"/>
                  <a:gd name="T52" fmla="*/ 47 w 579"/>
                  <a:gd name="T53" fmla="*/ 190 h 579"/>
                  <a:gd name="T54" fmla="*/ 47 w 579"/>
                  <a:gd name="T55" fmla="*/ 128 h 579"/>
                  <a:gd name="T56" fmla="*/ 104 w 579"/>
                  <a:gd name="T57" fmla="*/ 105 h 579"/>
                  <a:gd name="T58" fmla="*/ 128 w 579"/>
                  <a:gd name="T59" fmla="*/ 48 h 579"/>
                  <a:gd name="T60" fmla="*/ 189 w 579"/>
                  <a:gd name="T61" fmla="*/ 48 h 579"/>
                  <a:gd name="T62" fmla="*/ 233 w 579"/>
                  <a:gd name="T63" fmla="*/ 4 h 579"/>
                  <a:gd name="T64" fmla="*/ 289 w 579"/>
                  <a:gd name="T65" fmla="*/ 28 h 579"/>
                  <a:gd name="T66" fmla="*/ 367 w 579"/>
                  <a:gd name="T67" fmla="*/ 103 h 579"/>
                  <a:gd name="T68" fmla="*/ 87 w 579"/>
                  <a:gd name="T69" fmla="*/ 288 h 579"/>
                  <a:gd name="T70" fmla="*/ 367 w 579"/>
                  <a:gd name="T71" fmla="*/ 477 h 579"/>
                  <a:gd name="T72" fmla="*/ 431 w 579"/>
                  <a:gd name="T73" fmla="*/ 146 h 579"/>
                  <a:gd name="T74" fmla="*/ 367 w 579"/>
                  <a:gd name="T75" fmla="*/ 103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79" h="579">
                    <a:moveTo>
                      <a:pt x="289" y="28"/>
                    </a:moveTo>
                    <a:cubicBezTo>
                      <a:pt x="308" y="29"/>
                      <a:pt x="327" y="0"/>
                      <a:pt x="346" y="4"/>
                    </a:cubicBezTo>
                    <a:cubicBezTo>
                      <a:pt x="365" y="8"/>
                      <a:pt x="371" y="42"/>
                      <a:pt x="390" y="48"/>
                    </a:cubicBezTo>
                    <a:cubicBezTo>
                      <a:pt x="407" y="56"/>
                      <a:pt x="435" y="37"/>
                      <a:pt x="451" y="48"/>
                    </a:cubicBezTo>
                    <a:cubicBezTo>
                      <a:pt x="467" y="58"/>
                      <a:pt x="460" y="92"/>
                      <a:pt x="475" y="105"/>
                    </a:cubicBezTo>
                    <a:cubicBezTo>
                      <a:pt x="487" y="119"/>
                      <a:pt x="521" y="112"/>
                      <a:pt x="532" y="128"/>
                    </a:cubicBezTo>
                    <a:cubicBezTo>
                      <a:pt x="542" y="144"/>
                      <a:pt x="523" y="172"/>
                      <a:pt x="531" y="190"/>
                    </a:cubicBezTo>
                    <a:cubicBezTo>
                      <a:pt x="537" y="208"/>
                      <a:pt x="571" y="214"/>
                      <a:pt x="575" y="233"/>
                    </a:cubicBezTo>
                    <a:cubicBezTo>
                      <a:pt x="579" y="252"/>
                      <a:pt x="550" y="271"/>
                      <a:pt x="551" y="290"/>
                    </a:cubicBezTo>
                    <a:cubicBezTo>
                      <a:pt x="550" y="309"/>
                      <a:pt x="579" y="328"/>
                      <a:pt x="575" y="347"/>
                    </a:cubicBezTo>
                    <a:cubicBezTo>
                      <a:pt x="571" y="366"/>
                      <a:pt x="538" y="372"/>
                      <a:pt x="531" y="390"/>
                    </a:cubicBezTo>
                    <a:cubicBezTo>
                      <a:pt x="523" y="407"/>
                      <a:pt x="542" y="436"/>
                      <a:pt x="532" y="452"/>
                    </a:cubicBezTo>
                    <a:cubicBezTo>
                      <a:pt x="521" y="468"/>
                      <a:pt x="487" y="461"/>
                      <a:pt x="475" y="475"/>
                    </a:cubicBezTo>
                    <a:cubicBezTo>
                      <a:pt x="460" y="488"/>
                      <a:pt x="467" y="521"/>
                      <a:pt x="451" y="532"/>
                    </a:cubicBezTo>
                    <a:cubicBezTo>
                      <a:pt x="435" y="543"/>
                      <a:pt x="407" y="523"/>
                      <a:pt x="390" y="532"/>
                    </a:cubicBezTo>
                    <a:cubicBezTo>
                      <a:pt x="372" y="538"/>
                      <a:pt x="365" y="572"/>
                      <a:pt x="346" y="575"/>
                    </a:cubicBezTo>
                    <a:cubicBezTo>
                      <a:pt x="327" y="579"/>
                      <a:pt x="309" y="550"/>
                      <a:pt x="289" y="552"/>
                    </a:cubicBezTo>
                    <a:cubicBezTo>
                      <a:pt x="270" y="550"/>
                      <a:pt x="252" y="579"/>
                      <a:pt x="233" y="575"/>
                    </a:cubicBezTo>
                    <a:cubicBezTo>
                      <a:pt x="214" y="572"/>
                      <a:pt x="207" y="538"/>
                      <a:pt x="189" y="532"/>
                    </a:cubicBezTo>
                    <a:cubicBezTo>
                      <a:pt x="172" y="523"/>
                      <a:pt x="144" y="543"/>
                      <a:pt x="128" y="532"/>
                    </a:cubicBezTo>
                    <a:cubicBezTo>
                      <a:pt x="112" y="521"/>
                      <a:pt x="119" y="488"/>
                      <a:pt x="104" y="475"/>
                    </a:cubicBezTo>
                    <a:cubicBezTo>
                      <a:pt x="92" y="461"/>
                      <a:pt x="58" y="468"/>
                      <a:pt x="47" y="452"/>
                    </a:cubicBezTo>
                    <a:cubicBezTo>
                      <a:pt x="36" y="436"/>
                      <a:pt x="56" y="407"/>
                      <a:pt x="47" y="390"/>
                    </a:cubicBezTo>
                    <a:cubicBezTo>
                      <a:pt x="41" y="372"/>
                      <a:pt x="8" y="366"/>
                      <a:pt x="4" y="347"/>
                    </a:cubicBezTo>
                    <a:cubicBezTo>
                      <a:pt x="0" y="328"/>
                      <a:pt x="29" y="309"/>
                      <a:pt x="27" y="290"/>
                    </a:cubicBezTo>
                    <a:cubicBezTo>
                      <a:pt x="29" y="271"/>
                      <a:pt x="0" y="252"/>
                      <a:pt x="4" y="233"/>
                    </a:cubicBezTo>
                    <a:cubicBezTo>
                      <a:pt x="8" y="214"/>
                      <a:pt x="41" y="208"/>
                      <a:pt x="47" y="190"/>
                    </a:cubicBezTo>
                    <a:cubicBezTo>
                      <a:pt x="56" y="172"/>
                      <a:pt x="36" y="144"/>
                      <a:pt x="47" y="128"/>
                    </a:cubicBezTo>
                    <a:cubicBezTo>
                      <a:pt x="58" y="112"/>
                      <a:pt x="92" y="119"/>
                      <a:pt x="104" y="105"/>
                    </a:cubicBezTo>
                    <a:cubicBezTo>
                      <a:pt x="119" y="92"/>
                      <a:pt x="112" y="58"/>
                      <a:pt x="128" y="48"/>
                    </a:cubicBezTo>
                    <a:cubicBezTo>
                      <a:pt x="144" y="37"/>
                      <a:pt x="172" y="56"/>
                      <a:pt x="189" y="48"/>
                    </a:cubicBezTo>
                    <a:cubicBezTo>
                      <a:pt x="207" y="42"/>
                      <a:pt x="214" y="8"/>
                      <a:pt x="233" y="4"/>
                    </a:cubicBezTo>
                    <a:cubicBezTo>
                      <a:pt x="252" y="0"/>
                      <a:pt x="270" y="29"/>
                      <a:pt x="289" y="28"/>
                    </a:cubicBezTo>
                    <a:close/>
                    <a:moveTo>
                      <a:pt x="367" y="103"/>
                    </a:moveTo>
                    <a:cubicBezTo>
                      <a:pt x="234" y="48"/>
                      <a:pt x="88" y="145"/>
                      <a:pt x="87" y="288"/>
                    </a:cubicBezTo>
                    <a:cubicBezTo>
                      <a:pt x="86" y="433"/>
                      <a:pt x="233" y="532"/>
                      <a:pt x="367" y="477"/>
                    </a:cubicBezTo>
                    <a:cubicBezTo>
                      <a:pt x="501" y="421"/>
                      <a:pt x="534" y="247"/>
                      <a:pt x="431" y="146"/>
                    </a:cubicBezTo>
                    <a:cubicBezTo>
                      <a:pt x="413" y="127"/>
                      <a:pt x="391" y="113"/>
                      <a:pt x="367" y="1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schemeClr val="bg1">
                      <a:lumMod val="50000"/>
                    </a:schemeClr>
                  </a:solidFill>
                  <a:cs typeface="+mn-ea"/>
                  <a:sym typeface="+mn-lt"/>
                </a:endParaRPr>
              </a:p>
            </p:txBody>
          </p:sp>
          <p:sp>
            <p:nvSpPr>
              <p:cNvPr id="23" name="Freeform 29"/>
              <p:cNvSpPr>
                <a:spLocks noEditPoints="1"/>
              </p:cNvSpPr>
              <p:nvPr/>
            </p:nvSpPr>
            <p:spPr bwMode="auto">
              <a:xfrm>
                <a:off x="3829192" y="3821698"/>
                <a:ext cx="286002" cy="287100"/>
              </a:xfrm>
              <a:custGeom>
                <a:avLst/>
                <a:gdLst>
                  <a:gd name="T0" fmla="*/ 165 w 331"/>
                  <a:gd name="T1" fmla="*/ 0 h 332"/>
                  <a:gd name="T2" fmla="*/ 331 w 331"/>
                  <a:gd name="T3" fmla="*/ 166 h 332"/>
                  <a:gd name="T4" fmla="*/ 165 w 331"/>
                  <a:gd name="T5" fmla="*/ 332 h 332"/>
                  <a:gd name="T6" fmla="*/ 0 w 331"/>
                  <a:gd name="T7" fmla="*/ 166 h 332"/>
                  <a:gd name="T8" fmla="*/ 165 w 331"/>
                  <a:gd name="T9" fmla="*/ 0 h 332"/>
                  <a:gd name="T10" fmla="*/ 176 w 331"/>
                  <a:gd name="T11" fmla="*/ 50 h 332"/>
                  <a:gd name="T12" fmla="*/ 205 w 331"/>
                  <a:gd name="T13" fmla="*/ 111 h 332"/>
                  <a:gd name="T14" fmla="*/ 272 w 331"/>
                  <a:gd name="T15" fmla="*/ 119 h 332"/>
                  <a:gd name="T16" fmla="*/ 282 w 331"/>
                  <a:gd name="T17" fmla="*/ 127 h 332"/>
                  <a:gd name="T18" fmla="*/ 279 w 331"/>
                  <a:gd name="T19" fmla="*/ 140 h 332"/>
                  <a:gd name="T20" fmla="*/ 229 w 331"/>
                  <a:gd name="T21" fmla="*/ 186 h 332"/>
                  <a:gd name="T22" fmla="*/ 242 w 331"/>
                  <a:gd name="T23" fmla="*/ 252 h 332"/>
                  <a:gd name="T24" fmla="*/ 237 w 331"/>
                  <a:gd name="T25" fmla="*/ 265 h 332"/>
                  <a:gd name="T26" fmla="*/ 224 w 331"/>
                  <a:gd name="T27" fmla="*/ 265 h 332"/>
                  <a:gd name="T28" fmla="*/ 165 w 331"/>
                  <a:gd name="T29" fmla="*/ 232 h 332"/>
                  <a:gd name="T30" fmla="*/ 106 w 331"/>
                  <a:gd name="T31" fmla="*/ 265 h 332"/>
                  <a:gd name="T32" fmla="*/ 93 w 331"/>
                  <a:gd name="T33" fmla="*/ 265 h 332"/>
                  <a:gd name="T34" fmla="*/ 89 w 331"/>
                  <a:gd name="T35" fmla="*/ 252 h 332"/>
                  <a:gd name="T36" fmla="*/ 102 w 331"/>
                  <a:gd name="T37" fmla="*/ 186 h 332"/>
                  <a:gd name="T38" fmla="*/ 52 w 331"/>
                  <a:gd name="T39" fmla="*/ 140 h 332"/>
                  <a:gd name="T40" fmla="*/ 49 w 331"/>
                  <a:gd name="T41" fmla="*/ 127 h 332"/>
                  <a:gd name="T42" fmla="*/ 59 w 331"/>
                  <a:gd name="T43" fmla="*/ 119 h 332"/>
                  <a:gd name="T44" fmla="*/ 126 w 331"/>
                  <a:gd name="T45" fmla="*/ 111 h 332"/>
                  <a:gd name="T46" fmla="*/ 154 w 331"/>
                  <a:gd name="T47" fmla="*/ 50 h 332"/>
                  <a:gd name="T48" fmla="*/ 165 w 331"/>
                  <a:gd name="T49" fmla="*/ 43 h 332"/>
                  <a:gd name="T50" fmla="*/ 176 w 331"/>
                  <a:gd name="T51" fmla="*/ 50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31" h="332">
                    <a:moveTo>
                      <a:pt x="165" y="0"/>
                    </a:moveTo>
                    <a:cubicBezTo>
                      <a:pt x="257" y="0"/>
                      <a:pt x="331" y="74"/>
                      <a:pt x="331" y="166"/>
                    </a:cubicBezTo>
                    <a:cubicBezTo>
                      <a:pt x="331" y="257"/>
                      <a:pt x="257" y="332"/>
                      <a:pt x="165" y="332"/>
                    </a:cubicBezTo>
                    <a:cubicBezTo>
                      <a:pt x="74" y="332"/>
                      <a:pt x="0" y="257"/>
                      <a:pt x="0" y="166"/>
                    </a:cubicBezTo>
                    <a:cubicBezTo>
                      <a:pt x="0" y="74"/>
                      <a:pt x="74" y="0"/>
                      <a:pt x="165" y="0"/>
                    </a:cubicBezTo>
                    <a:close/>
                    <a:moveTo>
                      <a:pt x="176" y="50"/>
                    </a:moveTo>
                    <a:cubicBezTo>
                      <a:pt x="205" y="111"/>
                      <a:pt x="205" y="111"/>
                      <a:pt x="205" y="111"/>
                    </a:cubicBezTo>
                    <a:cubicBezTo>
                      <a:pt x="272" y="119"/>
                      <a:pt x="272" y="119"/>
                      <a:pt x="272" y="119"/>
                    </a:cubicBezTo>
                    <a:cubicBezTo>
                      <a:pt x="277" y="120"/>
                      <a:pt x="281" y="123"/>
                      <a:pt x="282" y="127"/>
                    </a:cubicBezTo>
                    <a:cubicBezTo>
                      <a:pt x="284" y="132"/>
                      <a:pt x="282" y="137"/>
                      <a:pt x="279" y="140"/>
                    </a:cubicBezTo>
                    <a:cubicBezTo>
                      <a:pt x="229" y="186"/>
                      <a:pt x="229" y="186"/>
                      <a:pt x="229" y="186"/>
                    </a:cubicBezTo>
                    <a:cubicBezTo>
                      <a:pt x="242" y="252"/>
                      <a:pt x="242" y="252"/>
                      <a:pt x="242" y="252"/>
                    </a:cubicBezTo>
                    <a:cubicBezTo>
                      <a:pt x="243" y="257"/>
                      <a:pt x="241" y="262"/>
                      <a:pt x="237" y="265"/>
                    </a:cubicBezTo>
                    <a:cubicBezTo>
                      <a:pt x="234" y="267"/>
                      <a:pt x="229" y="268"/>
                      <a:pt x="224" y="265"/>
                    </a:cubicBezTo>
                    <a:cubicBezTo>
                      <a:pt x="165" y="232"/>
                      <a:pt x="165" y="232"/>
                      <a:pt x="165" y="232"/>
                    </a:cubicBezTo>
                    <a:cubicBezTo>
                      <a:pt x="106" y="265"/>
                      <a:pt x="106" y="265"/>
                      <a:pt x="106" y="265"/>
                    </a:cubicBezTo>
                    <a:cubicBezTo>
                      <a:pt x="102" y="268"/>
                      <a:pt x="97" y="267"/>
                      <a:pt x="93" y="265"/>
                    </a:cubicBezTo>
                    <a:cubicBezTo>
                      <a:pt x="89" y="262"/>
                      <a:pt x="88" y="257"/>
                      <a:pt x="89" y="252"/>
                    </a:cubicBezTo>
                    <a:cubicBezTo>
                      <a:pt x="102" y="186"/>
                      <a:pt x="102" y="186"/>
                      <a:pt x="102" y="186"/>
                    </a:cubicBezTo>
                    <a:cubicBezTo>
                      <a:pt x="52" y="140"/>
                      <a:pt x="52" y="140"/>
                      <a:pt x="52" y="140"/>
                    </a:cubicBezTo>
                    <a:cubicBezTo>
                      <a:pt x="48" y="137"/>
                      <a:pt x="47" y="132"/>
                      <a:pt x="49" y="127"/>
                    </a:cubicBezTo>
                    <a:cubicBezTo>
                      <a:pt x="50" y="123"/>
                      <a:pt x="54" y="120"/>
                      <a:pt x="59" y="119"/>
                    </a:cubicBezTo>
                    <a:cubicBezTo>
                      <a:pt x="126" y="111"/>
                      <a:pt x="126" y="111"/>
                      <a:pt x="126" y="111"/>
                    </a:cubicBezTo>
                    <a:cubicBezTo>
                      <a:pt x="154" y="50"/>
                      <a:pt x="154" y="50"/>
                      <a:pt x="154" y="50"/>
                    </a:cubicBezTo>
                    <a:cubicBezTo>
                      <a:pt x="156" y="45"/>
                      <a:pt x="161" y="43"/>
                      <a:pt x="165" y="43"/>
                    </a:cubicBezTo>
                    <a:cubicBezTo>
                      <a:pt x="170" y="43"/>
                      <a:pt x="174" y="45"/>
                      <a:pt x="176" y="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schemeClr val="bg1">
                      <a:lumMod val="50000"/>
                    </a:schemeClr>
                  </a:solidFill>
                  <a:cs typeface="+mn-ea"/>
                  <a:sym typeface="+mn-lt"/>
                </a:endParaRPr>
              </a:p>
            </p:txBody>
          </p:sp>
        </p:grpSp>
      </p:grpSp>
      <p:grpSp>
        <p:nvGrpSpPr>
          <p:cNvPr id="24" name="组合 23"/>
          <p:cNvGrpSpPr/>
          <p:nvPr/>
        </p:nvGrpSpPr>
        <p:grpSpPr>
          <a:xfrm>
            <a:off x="6074470" y="2444973"/>
            <a:ext cx="1455320" cy="1500701"/>
            <a:chOff x="6074470" y="2444973"/>
            <a:chExt cx="1455320" cy="1500701"/>
          </a:xfrm>
        </p:grpSpPr>
        <p:sp>
          <p:nvSpPr>
            <p:cNvPr id="25" name="任意多边形 29"/>
            <p:cNvSpPr/>
            <p:nvPr/>
          </p:nvSpPr>
          <p:spPr bwMode="auto">
            <a:xfrm>
              <a:off x="6074470" y="2444973"/>
              <a:ext cx="1455320" cy="1500701"/>
            </a:xfrm>
            <a:custGeom>
              <a:avLst/>
              <a:gdLst>
                <a:gd name="connsiteX0" fmla="*/ 363617 w 1455320"/>
                <a:gd name="connsiteY0" fmla="*/ 0 h 1500701"/>
                <a:gd name="connsiteX1" fmla="*/ 474284 w 1455320"/>
                <a:gd name="connsiteY1" fmla="*/ 94781 h 1500701"/>
                <a:gd name="connsiteX2" fmla="*/ 1407041 w 1455320"/>
                <a:gd name="connsiteY2" fmla="*/ 1026796 h 1500701"/>
                <a:gd name="connsiteX3" fmla="*/ 1412310 w 1455320"/>
                <a:gd name="connsiteY3" fmla="*/ 1179499 h 1500701"/>
                <a:gd name="connsiteX4" fmla="*/ 1090852 w 1455320"/>
                <a:gd name="connsiteY4" fmla="*/ 1474373 h 1500701"/>
                <a:gd name="connsiteX5" fmla="*/ 1117201 w 1455320"/>
                <a:gd name="connsiteY5" fmla="*/ 1500701 h 1500701"/>
                <a:gd name="connsiteX6" fmla="*/ 1053963 w 1455320"/>
                <a:gd name="connsiteY6" fmla="*/ 1500701 h 1500701"/>
                <a:gd name="connsiteX7" fmla="*/ 1064503 w 1455320"/>
                <a:gd name="connsiteY7" fmla="*/ 1490170 h 1500701"/>
                <a:gd name="connsiteX8" fmla="*/ 695616 w 1455320"/>
                <a:gd name="connsiteY8" fmla="*/ 1116311 h 1500701"/>
                <a:gd name="connsiteX9" fmla="*/ 384697 w 1455320"/>
                <a:gd name="connsiteY9" fmla="*/ 1442779 h 1500701"/>
                <a:gd name="connsiteX10" fmla="*/ 368887 w 1455320"/>
                <a:gd name="connsiteY10" fmla="*/ 1495436 h 1500701"/>
                <a:gd name="connsiteX11" fmla="*/ 279300 w 1455320"/>
                <a:gd name="connsiteY11" fmla="*/ 1495436 h 1500701"/>
                <a:gd name="connsiteX12" fmla="*/ 0 w 1455320"/>
                <a:gd name="connsiteY12" fmla="*/ 1211092 h 1500701"/>
                <a:gd name="connsiteX13" fmla="*/ 5270 w 1455320"/>
                <a:gd name="connsiteY13" fmla="*/ 1163702 h 1500701"/>
                <a:gd name="connsiteX14" fmla="*/ 10540 w 1455320"/>
                <a:gd name="connsiteY14" fmla="*/ 1168967 h 1500701"/>
                <a:gd name="connsiteX15" fmla="*/ 326729 w 1455320"/>
                <a:gd name="connsiteY15" fmla="*/ 837233 h 1500701"/>
                <a:gd name="connsiteX16" fmla="*/ 326729 w 1455320"/>
                <a:gd name="connsiteY16" fmla="*/ 731921 h 1500701"/>
                <a:gd name="connsiteX17" fmla="*/ 57968 w 1455320"/>
                <a:gd name="connsiteY17" fmla="*/ 468640 h 1500701"/>
                <a:gd name="connsiteX18" fmla="*/ 5270 w 1455320"/>
                <a:gd name="connsiteY18" fmla="*/ 458109 h 1500701"/>
                <a:gd name="connsiteX19" fmla="*/ 5270 w 1455320"/>
                <a:gd name="connsiteY19" fmla="*/ 405453 h 1500701"/>
                <a:gd name="connsiteX20" fmla="*/ 363617 w 1455320"/>
                <a:gd name="connsiteY20" fmla="*/ 0 h 1500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55320" h="1500701">
                  <a:moveTo>
                    <a:pt x="363617" y="0"/>
                  </a:moveTo>
                  <a:cubicBezTo>
                    <a:pt x="421585" y="47391"/>
                    <a:pt x="447934" y="68453"/>
                    <a:pt x="474284" y="94781"/>
                  </a:cubicBezTo>
                  <a:cubicBezTo>
                    <a:pt x="785203" y="405453"/>
                    <a:pt x="1096122" y="716124"/>
                    <a:pt x="1407041" y="1026796"/>
                  </a:cubicBezTo>
                  <a:cubicBezTo>
                    <a:pt x="1465009" y="1079452"/>
                    <a:pt x="1475548" y="1121577"/>
                    <a:pt x="1412310" y="1179499"/>
                  </a:cubicBezTo>
                  <a:cubicBezTo>
                    <a:pt x="1306914" y="1269014"/>
                    <a:pt x="1206788" y="1369061"/>
                    <a:pt x="1090852" y="1474373"/>
                  </a:cubicBezTo>
                  <a:cubicBezTo>
                    <a:pt x="1101391" y="1484904"/>
                    <a:pt x="1106661" y="1490170"/>
                    <a:pt x="1117201" y="1500701"/>
                  </a:cubicBezTo>
                  <a:cubicBezTo>
                    <a:pt x="1117201" y="1500701"/>
                    <a:pt x="1117201" y="1500701"/>
                    <a:pt x="1053963" y="1500701"/>
                  </a:cubicBezTo>
                  <a:cubicBezTo>
                    <a:pt x="1059233" y="1495436"/>
                    <a:pt x="1059233" y="1495436"/>
                    <a:pt x="1064503" y="1490170"/>
                  </a:cubicBezTo>
                  <a:cubicBezTo>
                    <a:pt x="943297" y="1374326"/>
                    <a:pt x="827361" y="1253217"/>
                    <a:pt x="695616" y="1116311"/>
                  </a:cubicBezTo>
                  <a:cubicBezTo>
                    <a:pt x="584950" y="1226889"/>
                    <a:pt x="484823" y="1332201"/>
                    <a:pt x="384697" y="1442779"/>
                  </a:cubicBezTo>
                  <a:cubicBezTo>
                    <a:pt x="374157" y="1453311"/>
                    <a:pt x="368887" y="1474373"/>
                    <a:pt x="368887" y="1495436"/>
                  </a:cubicBezTo>
                  <a:cubicBezTo>
                    <a:pt x="368887" y="1495436"/>
                    <a:pt x="368887" y="1495436"/>
                    <a:pt x="279300" y="1495436"/>
                  </a:cubicBezTo>
                  <a:cubicBezTo>
                    <a:pt x="179174" y="1390123"/>
                    <a:pt x="89587" y="1300608"/>
                    <a:pt x="0" y="1211092"/>
                  </a:cubicBezTo>
                  <a:cubicBezTo>
                    <a:pt x="0" y="1211092"/>
                    <a:pt x="0" y="1211092"/>
                    <a:pt x="5270" y="1163702"/>
                  </a:cubicBezTo>
                  <a:cubicBezTo>
                    <a:pt x="5270" y="1163702"/>
                    <a:pt x="5270" y="1168967"/>
                    <a:pt x="10540" y="1168967"/>
                  </a:cubicBezTo>
                  <a:cubicBezTo>
                    <a:pt x="126476" y="1042592"/>
                    <a:pt x="226602" y="937280"/>
                    <a:pt x="326729" y="837233"/>
                  </a:cubicBezTo>
                  <a:cubicBezTo>
                    <a:pt x="368887" y="800374"/>
                    <a:pt x="363617" y="768780"/>
                    <a:pt x="326729" y="731921"/>
                  </a:cubicBezTo>
                  <a:cubicBezTo>
                    <a:pt x="237142" y="647671"/>
                    <a:pt x="147555" y="552890"/>
                    <a:pt x="57968" y="468640"/>
                  </a:cubicBezTo>
                  <a:cubicBezTo>
                    <a:pt x="47429" y="458109"/>
                    <a:pt x="26349" y="458109"/>
                    <a:pt x="5270" y="458109"/>
                  </a:cubicBezTo>
                  <a:cubicBezTo>
                    <a:pt x="5270" y="458109"/>
                    <a:pt x="5270" y="458109"/>
                    <a:pt x="5270" y="405453"/>
                  </a:cubicBezTo>
                  <a:cubicBezTo>
                    <a:pt x="137015" y="258015"/>
                    <a:pt x="247682" y="131641"/>
                    <a:pt x="363617" y="0"/>
                  </a:cubicBezTo>
                  <a:close/>
                </a:path>
              </a:pathLst>
            </a:custGeom>
            <a:solidFill>
              <a:srgbClr val="407858"/>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dirty="0">
                <a:solidFill>
                  <a:schemeClr val="bg1">
                    <a:lumMod val="50000"/>
                  </a:schemeClr>
                </a:solidFill>
                <a:cs typeface="+mn-ea"/>
                <a:sym typeface="+mn-lt"/>
              </a:endParaRPr>
            </a:p>
          </p:txBody>
        </p:sp>
        <p:grpSp>
          <p:nvGrpSpPr>
            <p:cNvPr id="26" name="组合 25"/>
            <p:cNvGrpSpPr>
              <a:grpSpLocks noChangeAspect="1"/>
            </p:cNvGrpSpPr>
            <p:nvPr/>
          </p:nvGrpSpPr>
          <p:grpSpPr>
            <a:xfrm>
              <a:off x="6594687" y="3110690"/>
              <a:ext cx="312886" cy="266228"/>
              <a:chOff x="7909299" y="3772690"/>
              <a:chExt cx="667095" cy="567616"/>
            </a:xfrm>
            <a:solidFill>
              <a:schemeClr val="bg1"/>
            </a:solidFill>
          </p:grpSpPr>
          <p:sp>
            <p:nvSpPr>
              <p:cNvPr id="27" name="Freeform 16"/>
              <p:cNvSpPr>
                <a:spLocks noEditPoints="1"/>
              </p:cNvSpPr>
              <p:nvPr/>
            </p:nvSpPr>
            <p:spPr bwMode="auto">
              <a:xfrm>
                <a:off x="7909299" y="3772690"/>
                <a:ext cx="623207" cy="567616"/>
              </a:xfrm>
              <a:custGeom>
                <a:avLst/>
                <a:gdLst>
                  <a:gd name="T0" fmla="*/ 499 w 721"/>
                  <a:gd name="T1" fmla="*/ 196 h 657"/>
                  <a:gd name="T2" fmla="*/ 637 w 721"/>
                  <a:gd name="T3" fmla="*/ 322 h 657"/>
                  <a:gd name="T4" fmla="*/ 646 w 721"/>
                  <a:gd name="T5" fmla="*/ 329 h 657"/>
                  <a:gd name="T6" fmla="*/ 672 w 721"/>
                  <a:gd name="T7" fmla="*/ 353 h 657"/>
                  <a:gd name="T8" fmla="*/ 686 w 721"/>
                  <a:gd name="T9" fmla="*/ 367 h 657"/>
                  <a:gd name="T10" fmla="*/ 669 w 721"/>
                  <a:gd name="T11" fmla="*/ 472 h 657"/>
                  <a:gd name="T12" fmla="*/ 611 w 721"/>
                  <a:gd name="T13" fmla="*/ 550 h 657"/>
                  <a:gd name="T14" fmla="*/ 539 w 721"/>
                  <a:gd name="T15" fmla="*/ 598 h 657"/>
                  <a:gd name="T16" fmla="*/ 439 w 721"/>
                  <a:gd name="T17" fmla="*/ 633 h 657"/>
                  <a:gd name="T18" fmla="*/ 433 w 721"/>
                  <a:gd name="T19" fmla="*/ 629 h 657"/>
                  <a:gd name="T20" fmla="*/ 449 w 721"/>
                  <a:gd name="T21" fmla="*/ 594 h 657"/>
                  <a:gd name="T22" fmla="*/ 481 w 721"/>
                  <a:gd name="T23" fmla="*/ 606 h 657"/>
                  <a:gd name="T24" fmla="*/ 501 w 721"/>
                  <a:gd name="T25" fmla="*/ 591 h 657"/>
                  <a:gd name="T26" fmla="*/ 501 w 721"/>
                  <a:gd name="T27" fmla="*/ 577 h 657"/>
                  <a:gd name="T28" fmla="*/ 452 w 721"/>
                  <a:gd name="T29" fmla="*/ 538 h 657"/>
                  <a:gd name="T30" fmla="*/ 449 w 721"/>
                  <a:gd name="T31" fmla="*/ 511 h 657"/>
                  <a:gd name="T32" fmla="*/ 475 w 721"/>
                  <a:gd name="T33" fmla="*/ 508 h 657"/>
                  <a:gd name="T34" fmla="*/ 530 w 721"/>
                  <a:gd name="T35" fmla="*/ 551 h 657"/>
                  <a:gd name="T36" fmla="*/ 567 w 721"/>
                  <a:gd name="T37" fmla="*/ 557 h 657"/>
                  <a:gd name="T38" fmla="*/ 572 w 721"/>
                  <a:gd name="T39" fmla="*/ 549 h 657"/>
                  <a:gd name="T40" fmla="*/ 570 w 721"/>
                  <a:gd name="T41" fmla="*/ 532 h 657"/>
                  <a:gd name="T42" fmla="*/ 506 w 721"/>
                  <a:gd name="T43" fmla="*/ 481 h 657"/>
                  <a:gd name="T44" fmla="*/ 503 w 721"/>
                  <a:gd name="T45" fmla="*/ 455 h 657"/>
                  <a:gd name="T46" fmla="*/ 529 w 721"/>
                  <a:gd name="T47" fmla="*/ 451 h 657"/>
                  <a:gd name="T48" fmla="*/ 596 w 721"/>
                  <a:gd name="T49" fmla="*/ 504 h 657"/>
                  <a:gd name="T50" fmla="*/ 598 w 721"/>
                  <a:gd name="T51" fmla="*/ 505 h 657"/>
                  <a:gd name="T52" fmla="*/ 620 w 721"/>
                  <a:gd name="T53" fmla="*/ 467 h 657"/>
                  <a:gd name="T54" fmla="*/ 549 w 721"/>
                  <a:gd name="T55" fmla="*/ 414 h 657"/>
                  <a:gd name="T56" fmla="*/ 546 w 721"/>
                  <a:gd name="T57" fmla="*/ 388 h 657"/>
                  <a:gd name="T58" fmla="*/ 572 w 721"/>
                  <a:gd name="T59" fmla="*/ 384 h 657"/>
                  <a:gd name="T60" fmla="*/ 642 w 721"/>
                  <a:gd name="T61" fmla="*/ 437 h 657"/>
                  <a:gd name="T62" fmla="*/ 663 w 721"/>
                  <a:gd name="T63" fmla="*/ 429 h 657"/>
                  <a:gd name="T64" fmla="*/ 659 w 721"/>
                  <a:gd name="T65" fmla="*/ 394 h 657"/>
                  <a:gd name="T66" fmla="*/ 645 w 721"/>
                  <a:gd name="T67" fmla="*/ 379 h 657"/>
                  <a:gd name="T68" fmla="*/ 457 w 721"/>
                  <a:gd name="T69" fmla="*/ 209 h 657"/>
                  <a:gd name="T70" fmla="*/ 462 w 721"/>
                  <a:gd name="T71" fmla="*/ 198 h 657"/>
                  <a:gd name="T72" fmla="*/ 496 w 721"/>
                  <a:gd name="T73" fmla="*/ 196 h 657"/>
                  <a:gd name="T74" fmla="*/ 499 w 721"/>
                  <a:gd name="T75" fmla="*/ 196 h 657"/>
                  <a:gd name="T76" fmla="*/ 86 w 721"/>
                  <a:gd name="T77" fmla="*/ 355 h 657"/>
                  <a:gd name="T78" fmla="*/ 59 w 721"/>
                  <a:gd name="T79" fmla="*/ 262 h 657"/>
                  <a:gd name="T80" fmla="*/ 35 w 721"/>
                  <a:gd name="T81" fmla="*/ 239 h 657"/>
                  <a:gd name="T82" fmla="*/ 0 w 721"/>
                  <a:gd name="T83" fmla="*/ 176 h 657"/>
                  <a:gd name="T84" fmla="*/ 16 w 721"/>
                  <a:gd name="T85" fmla="*/ 135 h 657"/>
                  <a:gd name="T86" fmla="*/ 116 w 721"/>
                  <a:gd name="T87" fmla="*/ 27 h 657"/>
                  <a:gd name="T88" fmla="*/ 199 w 721"/>
                  <a:gd name="T89" fmla="*/ 20 h 657"/>
                  <a:gd name="T90" fmla="*/ 242 w 721"/>
                  <a:gd name="T91" fmla="*/ 46 h 657"/>
                  <a:gd name="T92" fmla="*/ 254 w 721"/>
                  <a:gd name="T93" fmla="*/ 50 h 657"/>
                  <a:gd name="T94" fmla="*/ 350 w 721"/>
                  <a:gd name="T95" fmla="*/ 33 h 657"/>
                  <a:gd name="T96" fmla="*/ 284 w 721"/>
                  <a:gd name="T97" fmla="*/ 82 h 657"/>
                  <a:gd name="T98" fmla="*/ 260 w 721"/>
                  <a:gd name="T99" fmla="*/ 87 h 657"/>
                  <a:gd name="T100" fmla="*/ 195 w 721"/>
                  <a:gd name="T101" fmla="*/ 64 h 657"/>
                  <a:gd name="T102" fmla="*/ 176 w 721"/>
                  <a:gd name="T103" fmla="*/ 50 h 657"/>
                  <a:gd name="T104" fmla="*/ 144 w 721"/>
                  <a:gd name="T105" fmla="*/ 53 h 657"/>
                  <a:gd name="T106" fmla="*/ 44 w 721"/>
                  <a:gd name="T107" fmla="*/ 161 h 657"/>
                  <a:gd name="T108" fmla="*/ 44 w 721"/>
                  <a:gd name="T109" fmla="*/ 193 h 657"/>
                  <a:gd name="T110" fmla="*/ 69 w 721"/>
                  <a:gd name="T111" fmla="*/ 220 h 657"/>
                  <a:gd name="T112" fmla="*/ 97 w 721"/>
                  <a:gd name="T113" fmla="*/ 257 h 657"/>
                  <a:gd name="T114" fmla="*/ 115 w 721"/>
                  <a:gd name="T115" fmla="*/ 330 h 657"/>
                  <a:gd name="T116" fmla="*/ 86 w 721"/>
                  <a:gd name="T117" fmla="*/ 355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21" h="657">
                    <a:moveTo>
                      <a:pt x="499" y="196"/>
                    </a:moveTo>
                    <a:cubicBezTo>
                      <a:pt x="545" y="237"/>
                      <a:pt x="592" y="279"/>
                      <a:pt x="637" y="322"/>
                    </a:cubicBezTo>
                    <a:cubicBezTo>
                      <a:pt x="640" y="325"/>
                      <a:pt x="643" y="327"/>
                      <a:pt x="646" y="329"/>
                    </a:cubicBezTo>
                    <a:cubicBezTo>
                      <a:pt x="672" y="353"/>
                      <a:pt x="672" y="353"/>
                      <a:pt x="672" y="353"/>
                    </a:cubicBezTo>
                    <a:cubicBezTo>
                      <a:pt x="686" y="367"/>
                      <a:pt x="686" y="367"/>
                      <a:pt x="686" y="367"/>
                    </a:cubicBezTo>
                    <a:cubicBezTo>
                      <a:pt x="721" y="403"/>
                      <a:pt x="707" y="456"/>
                      <a:pt x="669" y="472"/>
                    </a:cubicBezTo>
                    <a:cubicBezTo>
                      <a:pt x="685" y="513"/>
                      <a:pt x="652" y="552"/>
                      <a:pt x="611" y="550"/>
                    </a:cubicBezTo>
                    <a:cubicBezTo>
                      <a:pt x="606" y="584"/>
                      <a:pt x="574" y="607"/>
                      <a:pt x="539" y="598"/>
                    </a:cubicBezTo>
                    <a:cubicBezTo>
                      <a:pt x="529" y="641"/>
                      <a:pt x="479" y="657"/>
                      <a:pt x="439" y="633"/>
                    </a:cubicBezTo>
                    <a:cubicBezTo>
                      <a:pt x="433" y="629"/>
                      <a:pt x="433" y="629"/>
                      <a:pt x="433" y="629"/>
                    </a:cubicBezTo>
                    <a:cubicBezTo>
                      <a:pt x="441" y="619"/>
                      <a:pt x="446" y="607"/>
                      <a:pt x="449" y="594"/>
                    </a:cubicBezTo>
                    <a:cubicBezTo>
                      <a:pt x="460" y="601"/>
                      <a:pt x="468" y="607"/>
                      <a:pt x="481" y="606"/>
                    </a:cubicBezTo>
                    <a:cubicBezTo>
                      <a:pt x="490" y="605"/>
                      <a:pt x="499" y="600"/>
                      <a:pt x="501" y="591"/>
                    </a:cubicBezTo>
                    <a:cubicBezTo>
                      <a:pt x="502" y="587"/>
                      <a:pt x="502" y="583"/>
                      <a:pt x="501" y="577"/>
                    </a:cubicBezTo>
                    <a:cubicBezTo>
                      <a:pt x="452" y="538"/>
                      <a:pt x="452" y="538"/>
                      <a:pt x="452" y="538"/>
                    </a:cubicBezTo>
                    <a:cubicBezTo>
                      <a:pt x="444" y="531"/>
                      <a:pt x="442" y="519"/>
                      <a:pt x="449" y="511"/>
                    </a:cubicBezTo>
                    <a:cubicBezTo>
                      <a:pt x="455" y="503"/>
                      <a:pt x="467" y="502"/>
                      <a:pt x="475" y="508"/>
                    </a:cubicBezTo>
                    <a:cubicBezTo>
                      <a:pt x="530" y="551"/>
                      <a:pt x="530" y="551"/>
                      <a:pt x="530" y="551"/>
                    </a:cubicBezTo>
                    <a:cubicBezTo>
                      <a:pt x="543" y="562"/>
                      <a:pt x="556" y="566"/>
                      <a:pt x="567" y="557"/>
                    </a:cubicBezTo>
                    <a:cubicBezTo>
                      <a:pt x="569" y="555"/>
                      <a:pt x="571" y="552"/>
                      <a:pt x="572" y="549"/>
                    </a:cubicBezTo>
                    <a:cubicBezTo>
                      <a:pt x="574" y="544"/>
                      <a:pt x="576" y="536"/>
                      <a:pt x="570" y="532"/>
                    </a:cubicBezTo>
                    <a:cubicBezTo>
                      <a:pt x="506" y="481"/>
                      <a:pt x="506" y="481"/>
                      <a:pt x="506" y="481"/>
                    </a:cubicBezTo>
                    <a:cubicBezTo>
                      <a:pt x="498" y="475"/>
                      <a:pt x="496" y="463"/>
                      <a:pt x="503" y="455"/>
                    </a:cubicBezTo>
                    <a:cubicBezTo>
                      <a:pt x="509" y="446"/>
                      <a:pt x="521" y="445"/>
                      <a:pt x="529" y="451"/>
                    </a:cubicBezTo>
                    <a:cubicBezTo>
                      <a:pt x="596" y="504"/>
                      <a:pt x="596" y="504"/>
                      <a:pt x="596" y="504"/>
                    </a:cubicBezTo>
                    <a:cubicBezTo>
                      <a:pt x="597" y="504"/>
                      <a:pt x="597" y="505"/>
                      <a:pt x="598" y="505"/>
                    </a:cubicBezTo>
                    <a:cubicBezTo>
                      <a:pt x="620" y="525"/>
                      <a:pt x="656" y="496"/>
                      <a:pt x="620" y="467"/>
                    </a:cubicBezTo>
                    <a:cubicBezTo>
                      <a:pt x="549" y="414"/>
                      <a:pt x="549" y="414"/>
                      <a:pt x="549" y="414"/>
                    </a:cubicBezTo>
                    <a:cubicBezTo>
                      <a:pt x="541" y="408"/>
                      <a:pt x="539" y="396"/>
                      <a:pt x="546" y="388"/>
                    </a:cubicBezTo>
                    <a:cubicBezTo>
                      <a:pt x="552" y="379"/>
                      <a:pt x="564" y="378"/>
                      <a:pt x="572" y="384"/>
                    </a:cubicBezTo>
                    <a:cubicBezTo>
                      <a:pt x="642" y="437"/>
                      <a:pt x="642" y="437"/>
                      <a:pt x="642" y="437"/>
                    </a:cubicBezTo>
                    <a:cubicBezTo>
                      <a:pt x="649" y="441"/>
                      <a:pt x="659" y="436"/>
                      <a:pt x="663" y="429"/>
                    </a:cubicBezTo>
                    <a:cubicBezTo>
                      <a:pt x="671" y="419"/>
                      <a:pt x="670" y="405"/>
                      <a:pt x="659" y="394"/>
                    </a:cubicBezTo>
                    <a:cubicBezTo>
                      <a:pt x="645" y="379"/>
                      <a:pt x="645" y="379"/>
                      <a:pt x="645" y="379"/>
                    </a:cubicBezTo>
                    <a:cubicBezTo>
                      <a:pt x="457" y="209"/>
                      <a:pt x="457" y="209"/>
                      <a:pt x="457" y="209"/>
                    </a:cubicBezTo>
                    <a:cubicBezTo>
                      <a:pt x="453" y="205"/>
                      <a:pt x="456" y="198"/>
                      <a:pt x="462" y="198"/>
                    </a:cubicBezTo>
                    <a:cubicBezTo>
                      <a:pt x="473" y="198"/>
                      <a:pt x="485" y="198"/>
                      <a:pt x="496" y="196"/>
                    </a:cubicBezTo>
                    <a:cubicBezTo>
                      <a:pt x="497" y="196"/>
                      <a:pt x="498" y="196"/>
                      <a:pt x="499" y="196"/>
                    </a:cubicBezTo>
                    <a:close/>
                    <a:moveTo>
                      <a:pt x="86" y="355"/>
                    </a:moveTo>
                    <a:cubicBezTo>
                      <a:pt x="66" y="330"/>
                      <a:pt x="64" y="295"/>
                      <a:pt x="59" y="262"/>
                    </a:cubicBezTo>
                    <a:cubicBezTo>
                      <a:pt x="35" y="239"/>
                      <a:pt x="35" y="239"/>
                      <a:pt x="35" y="239"/>
                    </a:cubicBezTo>
                    <a:cubicBezTo>
                      <a:pt x="17" y="219"/>
                      <a:pt x="0" y="205"/>
                      <a:pt x="0" y="176"/>
                    </a:cubicBezTo>
                    <a:cubicBezTo>
                      <a:pt x="0" y="161"/>
                      <a:pt x="6" y="147"/>
                      <a:pt x="16" y="135"/>
                    </a:cubicBezTo>
                    <a:cubicBezTo>
                      <a:pt x="116" y="27"/>
                      <a:pt x="116" y="27"/>
                      <a:pt x="116" y="27"/>
                    </a:cubicBezTo>
                    <a:cubicBezTo>
                      <a:pt x="138" y="3"/>
                      <a:pt x="174" y="0"/>
                      <a:pt x="199" y="20"/>
                    </a:cubicBezTo>
                    <a:cubicBezTo>
                      <a:pt x="215" y="31"/>
                      <a:pt x="221" y="38"/>
                      <a:pt x="242" y="46"/>
                    </a:cubicBezTo>
                    <a:cubicBezTo>
                      <a:pt x="248" y="48"/>
                      <a:pt x="253" y="50"/>
                      <a:pt x="254" y="50"/>
                    </a:cubicBezTo>
                    <a:cubicBezTo>
                      <a:pt x="284" y="46"/>
                      <a:pt x="316" y="32"/>
                      <a:pt x="350" y="33"/>
                    </a:cubicBezTo>
                    <a:cubicBezTo>
                      <a:pt x="337" y="42"/>
                      <a:pt x="286" y="82"/>
                      <a:pt x="284" y="82"/>
                    </a:cubicBezTo>
                    <a:cubicBezTo>
                      <a:pt x="276" y="84"/>
                      <a:pt x="268" y="86"/>
                      <a:pt x="260" y="87"/>
                    </a:cubicBezTo>
                    <a:cubicBezTo>
                      <a:pt x="241" y="90"/>
                      <a:pt x="208" y="74"/>
                      <a:pt x="195" y="64"/>
                    </a:cubicBezTo>
                    <a:cubicBezTo>
                      <a:pt x="176" y="50"/>
                      <a:pt x="176" y="50"/>
                      <a:pt x="176" y="50"/>
                    </a:cubicBezTo>
                    <a:cubicBezTo>
                      <a:pt x="166" y="42"/>
                      <a:pt x="152" y="44"/>
                      <a:pt x="144" y="53"/>
                    </a:cubicBezTo>
                    <a:cubicBezTo>
                      <a:pt x="44" y="161"/>
                      <a:pt x="44" y="161"/>
                      <a:pt x="44" y="161"/>
                    </a:cubicBezTo>
                    <a:cubicBezTo>
                      <a:pt x="36" y="170"/>
                      <a:pt x="36" y="184"/>
                      <a:pt x="44" y="193"/>
                    </a:cubicBezTo>
                    <a:cubicBezTo>
                      <a:pt x="53" y="203"/>
                      <a:pt x="59" y="210"/>
                      <a:pt x="69" y="220"/>
                    </a:cubicBezTo>
                    <a:cubicBezTo>
                      <a:pt x="80" y="230"/>
                      <a:pt x="95" y="244"/>
                      <a:pt x="97" y="257"/>
                    </a:cubicBezTo>
                    <a:cubicBezTo>
                      <a:pt x="100" y="280"/>
                      <a:pt x="102" y="313"/>
                      <a:pt x="115" y="330"/>
                    </a:cubicBezTo>
                    <a:cubicBezTo>
                      <a:pt x="102" y="337"/>
                      <a:pt x="95" y="344"/>
                      <a:pt x="86" y="3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schemeClr val="bg1">
                      <a:lumMod val="50000"/>
                    </a:schemeClr>
                  </a:solidFill>
                  <a:cs typeface="+mn-ea"/>
                  <a:sym typeface="+mn-lt"/>
                </a:endParaRPr>
              </a:p>
            </p:txBody>
          </p:sp>
          <p:sp>
            <p:nvSpPr>
              <p:cNvPr id="28" name="Freeform 17"/>
              <p:cNvSpPr>
                <a:spLocks noEditPoints="1"/>
              </p:cNvSpPr>
              <p:nvPr/>
            </p:nvSpPr>
            <p:spPr bwMode="auto">
              <a:xfrm>
                <a:off x="7980982" y="3772690"/>
                <a:ext cx="595412" cy="551158"/>
              </a:xfrm>
              <a:custGeom>
                <a:avLst/>
                <a:gdLst>
                  <a:gd name="T0" fmla="*/ 319 w 689"/>
                  <a:gd name="T1" fmla="*/ 543 h 638"/>
                  <a:gd name="T2" fmla="*/ 262 w 689"/>
                  <a:gd name="T3" fmla="*/ 538 h 638"/>
                  <a:gd name="T4" fmla="*/ 258 w 689"/>
                  <a:gd name="T5" fmla="*/ 538 h 638"/>
                  <a:gd name="T6" fmla="*/ 257 w 689"/>
                  <a:gd name="T7" fmla="*/ 535 h 638"/>
                  <a:gd name="T8" fmla="*/ 241 w 689"/>
                  <a:gd name="T9" fmla="*/ 489 h 638"/>
                  <a:gd name="T10" fmla="*/ 241 w 689"/>
                  <a:gd name="T11" fmla="*/ 489 h 638"/>
                  <a:gd name="T12" fmla="*/ 185 w 689"/>
                  <a:gd name="T13" fmla="*/ 484 h 638"/>
                  <a:gd name="T14" fmla="*/ 181 w 689"/>
                  <a:gd name="T15" fmla="*/ 484 h 638"/>
                  <a:gd name="T16" fmla="*/ 180 w 689"/>
                  <a:gd name="T17" fmla="*/ 481 h 638"/>
                  <a:gd name="T18" fmla="*/ 164 w 689"/>
                  <a:gd name="T19" fmla="*/ 435 h 638"/>
                  <a:gd name="T20" fmla="*/ 164 w 689"/>
                  <a:gd name="T21" fmla="*/ 435 h 638"/>
                  <a:gd name="T22" fmla="*/ 117 w 689"/>
                  <a:gd name="T23" fmla="*/ 425 h 638"/>
                  <a:gd name="T24" fmla="*/ 113 w 689"/>
                  <a:gd name="T25" fmla="*/ 425 h 638"/>
                  <a:gd name="T26" fmla="*/ 113 w 689"/>
                  <a:gd name="T27" fmla="*/ 421 h 638"/>
                  <a:gd name="T28" fmla="*/ 100 w 689"/>
                  <a:gd name="T29" fmla="*/ 365 h 638"/>
                  <a:gd name="T30" fmla="*/ 100 w 689"/>
                  <a:gd name="T31" fmla="*/ 365 h 638"/>
                  <a:gd name="T32" fmla="*/ 32 w 689"/>
                  <a:gd name="T33" fmla="*/ 370 h 638"/>
                  <a:gd name="T34" fmla="*/ 18 w 689"/>
                  <a:gd name="T35" fmla="*/ 386 h 638"/>
                  <a:gd name="T36" fmla="*/ 23 w 689"/>
                  <a:gd name="T37" fmla="*/ 455 h 638"/>
                  <a:gd name="T38" fmla="*/ 23 w 689"/>
                  <a:gd name="T39" fmla="*/ 455 h 638"/>
                  <a:gd name="T40" fmla="*/ 66 w 689"/>
                  <a:gd name="T41" fmla="*/ 465 h 638"/>
                  <a:gd name="T42" fmla="*/ 70 w 689"/>
                  <a:gd name="T43" fmla="*/ 466 h 638"/>
                  <a:gd name="T44" fmla="*/ 69 w 689"/>
                  <a:gd name="T45" fmla="*/ 470 h 638"/>
                  <a:gd name="T46" fmla="*/ 76 w 689"/>
                  <a:gd name="T47" fmla="*/ 536 h 638"/>
                  <a:gd name="T48" fmla="*/ 76 w 689"/>
                  <a:gd name="T49" fmla="*/ 536 h 638"/>
                  <a:gd name="T50" fmla="*/ 142 w 689"/>
                  <a:gd name="T51" fmla="*/ 534 h 638"/>
                  <a:gd name="T52" fmla="*/ 145 w 689"/>
                  <a:gd name="T53" fmla="*/ 534 h 638"/>
                  <a:gd name="T54" fmla="*/ 147 w 689"/>
                  <a:gd name="T55" fmla="*/ 537 h 638"/>
                  <a:gd name="T56" fmla="*/ 164 w 689"/>
                  <a:gd name="T57" fmla="*/ 578 h 638"/>
                  <a:gd name="T58" fmla="*/ 164 w 689"/>
                  <a:gd name="T59" fmla="*/ 578 h 638"/>
                  <a:gd name="T60" fmla="*/ 230 w 689"/>
                  <a:gd name="T61" fmla="*/ 576 h 638"/>
                  <a:gd name="T62" fmla="*/ 233 w 689"/>
                  <a:gd name="T63" fmla="*/ 576 h 638"/>
                  <a:gd name="T64" fmla="*/ 235 w 689"/>
                  <a:gd name="T65" fmla="*/ 579 h 638"/>
                  <a:gd name="T66" fmla="*/ 252 w 689"/>
                  <a:gd name="T67" fmla="*/ 621 h 638"/>
                  <a:gd name="T68" fmla="*/ 320 w 689"/>
                  <a:gd name="T69" fmla="*/ 615 h 638"/>
                  <a:gd name="T70" fmla="*/ 324 w 689"/>
                  <a:gd name="T71" fmla="*/ 611 h 638"/>
                  <a:gd name="T72" fmla="*/ 319 w 689"/>
                  <a:gd name="T73" fmla="*/ 543 h 638"/>
                  <a:gd name="T74" fmla="*/ 449 w 689"/>
                  <a:gd name="T75" fmla="*/ 177 h 638"/>
                  <a:gd name="T76" fmla="*/ 576 w 689"/>
                  <a:gd name="T77" fmla="*/ 299 h 638"/>
                  <a:gd name="T78" fmla="*/ 597 w 689"/>
                  <a:gd name="T79" fmla="*/ 306 h 638"/>
                  <a:gd name="T80" fmla="*/ 616 w 689"/>
                  <a:gd name="T81" fmla="*/ 293 h 638"/>
                  <a:gd name="T82" fmla="*/ 636 w 689"/>
                  <a:gd name="T83" fmla="*/ 234 h 638"/>
                  <a:gd name="T84" fmla="*/ 649 w 689"/>
                  <a:gd name="T85" fmla="*/ 209 h 638"/>
                  <a:gd name="T86" fmla="*/ 671 w 689"/>
                  <a:gd name="T87" fmla="*/ 186 h 638"/>
                  <a:gd name="T88" fmla="*/ 672 w 689"/>
                  <a:gd name="T89" fmla="*/ 121 h 638"/>
                  <a:gd name="T90" fmla="*/ 580 w 689"/>
                  <a:gd name="T91" fmla="*/ 21 h 638"/>
                  <a:gd name="T92" fmla="*/ 515 w 689"/>
                  <a:gd name="T93" fmla="*/ 16 h 638"/>
                  <a:gd name="T94" fmla="*/ 493 w 689"/>
                  <a:gd name="T95" fmla="*/ 34 h 638"/>
                  <a:gd name="T96" fmla="*/ 457 w 689"/>
                  <a:gd name="T97" fmla="*/ 44 h 638"/>
                  <a:gd name="T98" fmla="*/ 390 w 689"/>
                  <a:gd name="T99" fmla="*/ 36 h 638"/>
                  <a:gd name="T100" fmla="*/ 274 w 689"/>
                  <a:gd name="T101" fmla="*/ 67 h 638"/>
                  <a:gd name="T102" fmla="*/ 139 w 689"/>
                  <a:gd name="T103" fmla="*/ 171 h 638"/>
                  <a:gd name="T104" fmla="*/ 203 w 689"/>
                  <a:gd name="T105" fmla="*/ 222 h 638"/>
                  <a:gd name="T106" fmla="*/ 301 w 689"/>
                  <a:gd name="T107" fmla="*/ 161 h 638"/>
                  <a:gd name="T108" fmla="*/ 346 w 689"/>
                  <a:gd name="T109" fmla="*/ 158 h 638"/>
                  <a:gd name="T110" fmla="*/ 408 w 689"/>
                  <a:gd name="T111" fmla="*/ 165 h 638"/>
                  <a:gd name="T112" fmla="*/ 449 w 689"/>
                  <a:gd name="T113" fmla="*/ 177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89" h="638">
                    <a:moveTo>
                      <a:pt x="319" y="543"/>
                    </a:moveTo>
                    <a:cubicBezTo>
                      <a:pt x="302" y="529"/>
                      <a:pt x="279" y="528"/>
                      <a:pt x="262" y="538"/>
                    </a:cubicBezTo>
                    <a:cubicBezTo>
                      <a:pt x="261" y="539"/>
                      <a:pt x="259" y="539"/>
                      <a:pt x="258" y="538"/>
                    </a:cubicBezTo>
                    <a:cubicBezTo>
                      <a:pt x="257" y="537"/>
                      <a:pt x="257" y="536"/>
                      <a:pt x="257" y="535"/>
                    </a:cubicBezTo>
                    <a:cubicBezTo>
                      <a:pt x="260" y="518"/>
                      <a:pt x="255" y="500"/>
                      <a:pt x="241" y="489"/>
                    </a:cubicBezTo>
                    <a:cubicBezTo>
                      <a:pt x="241" y="489"/>
                      <a:pt x="241" y="489"/>
                      <a:pt x="241" y="489"/>
                    </a:cubicBezTo>
                    <a:cubicBezTo>
                      <a:pt x="225" y="475"/>
                      <a:pt x="202" y="473"/>
                      <a:pt x="185" y="484"/>
                    </a:cubicBezTo>
                    <a:cubicBezTo>
                      <a:pt x="183" y="485"/>
                      <a:pt x="182" y="484"/>
                      <a:pt x="181" y="484"/>
                    </a:cubicBezTo>
                    <a:cubicBezTo>
                      <a:pt x="180" y="483"/>
                      <a:pt x="180" y="482"/>
                      <a:pt x="180" y="481"/>
                    </a:cubicBezTo>
                    <a:cubicBezTo>
                      <a:pt x="183" y="464"/>
                      <a:pt x="177" y="446"/>
                      <a:pt x="164" y="435"/>
                    </a:cubicBezTo>
                    <a:cubicBezTo>
                      <a:pt x="164" y="435"/>
                      <a:pt x="164" y="435"/>
                      <a:pt x="164" y="435"/>
                    </a:cubicBezTo>
                    <a:cubicBezTo>
                      <a:pt x="150" y="423"/>
                      <a:pt x="132" y="420"/>
                      <a:pt x="117" y="425"/>
                    </a:cubicBezTo>
                    <a:cubicBezTo>
                      <a:pt x="115" y="426"/>
                      <a:pt x="114" y="425"/>
                      <a:pt x="113" y="425"/>
                    </a:cubicBezTo>
                    <a:cubicBezTo>
                      <a:pt x="112" y="424"/>
                      <a:pt x="112" y="422"/>
                      <a:pt x="113" y="421"/>
                    </a:cubicBezTo>
                    <a:cubicBezTo>
                      <a:pt x="121" y="402"/>
                      <a:pt x="116" y="379"/>
                      <a:pt x="100" y="365"/>
                    </a:cubicBezTo>
                    <a:cubicBezTo>
                      <a:pt x="100" y="365"/>
                      <a:pt x="100" y="365"/>
                      <a:pt x="100" y="365"/>
                    </a:cubicBezTo>
                    <a:cubicBezTo>
                      <a:pt x="80" y="347"/>
                      <a:pt x="49" y="350"/>
                      <a:pt x="32" y="370"/>
                    </a:cubicBezTo>
                    <a:cubicBezTo>
                      <a:pt x="18" y="386"/>
                      <a:pt x="18" y="386"/>
                      <a:pt x="18" y="386"/>
                    </a:cubicBezTo>
                    <a:cubicBezTo>
                      <a:pt x="0" y="406"/>
                      <a:pt x="2" y="437"/>
                      <a:pt x="23" y="455"/>
                    </a:cubicBezTo>
                    <a:cubicBezTo>
                      <a:pt x="23" y="455"/>
                      <a:pt x="23" y="455"/>
                      <a:pt x="23" y="455"/>
                    </a:cubicBezTo>
                    <a:cubicBezTo>
                      <a:pt x="35" y="465"/>
                      <a:pt x="51" y="469"/>
                      <a:pt x="66" y="465"/>
                    </a:cubicBezTo>
                    <a:cubicBezTo>
                      <a:pt x="68" y="465"/>
                      <a:pt x="69" y="465"/>
                      <a:pt x="70" y="466"/>
                    </a:cubicBezTo>
                    <a:cubicBezTo>
                      <a:pt x="70" y="467"/>
                      <a:pt x="70" y="469"/>
                      <a:pt x="69" y="470"/>
                    </a:cubicBezTo>
                    <a:cubicBezTo>
                      <a:pt x="54" y="490"/>
                      <a:pt x="57" y="519"/>
                      <a:pt x="76" y="536"/>
                    </a:cubicBezTo>
                    <a:cubicBezTo>
                      <a:pt x="76" y="536"/>
                      <a:pt x="76" y="536"/>
                      <a:pt x="76" y="536"/>
                    </a:cubicBezTo>
                    <a:cubicBezTo>
                      <a:pt x="95" y="553"/>
                      <a:pt x="124" y="552"/>
                      <a:pt x="142" y="534"/>
                    </a:cubicBezTo>
                    <a:cubicBezTo>
                      <a:pt x="143" y="533"/>
                      <a:pt x="144" y="533"/>
                      <a:pt x="145" y="534"/>
                    </a:cubicBezTo>
                    <a:cubicBezTo>
                      <a:pt x="147" y="534"/>
                      <a:pt x="147" y="535"/>
                      <a:pt x="147" y="537"/>
                    </a:cubicBezTo>
                    <a:cubicBezTo>
                      <a:pt x="146" y="552"/>
                      <a:pt x="151" y="568"/>
                      <a:pt x="164" y="578"/>
                    </a:cubicBezTo>
                    <a:cubicBezTo>
                      <a:pt x="164" y="578"/>
                      <a:pt x="164" y="578"/>
                      <a:pt x="164" y="578"/>
                    </a:cubicBezTo>
                    <a:cubicBezTo>
                      <a:pt x="183" y="595"/>
                      <a:pt x="212" y="594"/>
                      <a:pt x="230" y="576"/>
                    </a:cubicBezTo>
                    <a:cubicBezTo>
                      <a:pt x="231" y="575"/>
                      <a:pt x="232" y="575"/>
                      <a:pt x="233" y="576"/>
                    </a:cubicBezTo>
                    <a:cubicBezTo>
                      <a:pt x="234" y="576"/>
                      <a:pt x="235" y="577"/>
                      <a:pt x="235" y="579"/>
                    </a:cubicBezTo>
                    <a:cubicBezTo>
                      <a:pt x="233" y="594"/>
                      <a:pt x="239" y="610"/>
                      <a:pt x="252" y="621"/>
                    </a:cubicBezTo>
                    <a:cubicBezTo>
                      <a:pt x="272" y="638"/>
                      <a:pt x="303" y="636"/>
                      <a:pt x="320" y="615"/>
                    </a:cubicBezTo>
                    <a:cubicBezTo>
                      <a:pt x="324" y="611"/>
                      <a:pt x="324" y="611"/>
                      <a:pt x="324" y="611"/>
                    </a:cubicBezTo>
                    <a:cubicBezTo>
                      <a:pt x="341" y="591"/>
                      <a:pt x="339" y="560"/>
                      <a:pt x="319" y="543"/>
                    </a:cubicBezTo>
                    <a:close/>
                    <a:moveTo>
                      <a:pt x="449" y="177"/>
                    </a:moveTo>
                    <a:cubicBezTo>
                      <a:pt x="489" y="216"/>
                      <a:pt x="535" y="260"/>
                      <a:pt x="576" y="299"/>
                    </a:cubicBezTo>
                    <a:cubicBezTo>
                      <a:pt x="582" y="305"/>
                      <a:pt x="589" y="307"/>
                      <a:pt x="597" y="306"/>
                    </a:cubicBezTo>
                    <a:cubicBezTo>
                      <a:pt x="605" y="305"/>
                      <a:pt x="612" y="300"/>
                      <a:pt x="616" y="293"/>
                    </a:cubicBezTo>
                    <a:cubicBezTo>
                      <a:pt x="626" y="275"/>
                      <a:pt x="632" y="256"/>
                      <a:pt x="636" y="234"/>
                    </a:cubicBezTo>
                    <a:cubicBezTo>
                      <a:pt x="638" y="224"/>
                      <a:pt x="642" y="216"/>
                      <a:pt x="649" y="209"/>
                    </a:cubicBezTo>
                    <a:cubicBezTo>
                      <a:pt x="671" y="186"/>
                      <a:pt x="671" y="186"/>
                      <a:pt x="671" y="186"/>
                    </a:cubicBezTo>
                    <a:cubicBezTo>
                      <a:pt x="688" y="168"/>
                      <a:pt x="689" y="139"/>
                      <a:pt x="672" y="121"/>
                    </a:cubicBezTo>
                    <a:cubicBezTo>
                      <a:pt x="580" y="21"/>
                      <a:pt x="580" y="21"/>
                      <a:pt x="580" y="21"/>
                    </a:cubicBezTo>
                    <a:cubicBezTo>
                      <a:pt x="563" y="3"/>
                      <a:pt x="534" y="0"/>
                      <a:pt x="515" y="16"/>
                    </a:cubicBezTo>
                    <a:cubicBezTo>
                      <a:pt x="493" y="34"/>
                      <a:pt x="493" y="34"/>
                      <a:pt x="493" y="34"/>
                    </a:cubicBezTo>
                    <a:cubicBezTo>
                      <a:pt x="483" y="42"/>
                      <a:pt x="471" y="45"/>
                      <a:pt x="457" y="44"/>
                    </a:cubicBezTo>
                    <a:cubicBezTo>
                      <a:pt x="435" y="41"/>
                      <a:pt x="412" y="38"/>
                      <a:pt x="390" y="36"/>
                    </a:cubicBezTo>
                    <a:cubicBezTo>
                      <a:pt x="347" y="30"/>
                      <a:pt x="308" y="41"/>
                      <a:pt x="274" y="67"/>
                    </a:cubicBezTo>
                    <a:cubicBezTo>
                      <a:pt x="229" y="101"/>
                      <a:pt x="184" y="136"/>
                      <a:pt x="139" y="171"/>
                    </a:cubicBezTo>
                    <a:cubicBezTo>
                      <a:pt x="95" y="207"/>
                      <a:pt x="151" y="255"/>
                      <a:pt x="203" y="222"/>
                    </a:cubicBezTo>
                    <a:cubicBezTo>
                      <a:pt x="301" y="161"/>
                      <a:pt x="301" y="161"/>
                      <a:pt x="301" y="161"/>
                    </a:cubicBezTo>
                    <a:cubicBezTo>
                      <a:pt x="315" y="153"/>
                      <a:pt x="331" y="152"/>
                      <a:pt x="346" y="158"/>
                    </a:cubicBezTo>
                    <a:cubicBezTo>
                      <a:pt x="364" y="167"/>
                      <a:pt x="388" y="168"/>
                      <a:pt x="408" y="165"/>
                    </a:cubicBezTo>
                    <a:cubicBezTo>
                      <a:pt x="423" y="162"/>
                      <a:pt x="437" y="166"/>
                      <a:pt x="449" y="17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schemeClr val="bg1">
                      <a:lumMod val="50000"/>
                    </a:schemeClr>
                  </a:solidFill>
                  <a:cs typeface="+mn-ea"/>
                  <a:sym typeface="+mn-lt"/>
                </a:endParaRPr>
              </a:p>
            </p:txBody>
          </p:sp>
        </p:grpSp>
      </p:grpSp>
      <p:grpSp>
        <p:nvGrpSpPr>
          <p:cNvPr id="29" name="组合 28"/>
          <p:cNvGrpSpPr/>
          <p:nvPr/>
        </p:nvGrpSpPr>
        <p:grpSpPr>
          <a:xfrm>
            <a:off x="4610101" y="2464536"/>
            <a:ext cx="1467165" cy="1475548"/>
            <a:chOff x="4610101" y="2464536"/>
            <a:chExt cx="1467165" cy="1475548"/>
          </a:xfrm>
        </p:grpSpPr>
        <p:sp>
          <p:nvSpPr>
            <p:cNvPr id="30" name="Freeform 5"/>
            <p:cNvSpPr/>
            <p:nvPr/>
          </p:nvSpPr>
          <p:spPr bwMode="auto">
            <a:xfrm>
              <a:off x="4610101" y="2464536"/>
              <a:ext cx="1467165" cy="1475548"/>
            </a:xfrm>
            <a:custGeom>
              <a:avLst/>
              <a:gdLst>
                <a:gd name="T0" fmla="*/ 82 w 278"/>
                <a:gd name="T1" fmla="*/ 278 h 280"/>
                <a:gd name="T2" fmla="*/ 149 w 278"/>
                <a:gd name="T3" fmla="*/ 209 h 280"/>
                <a:gd name="T4" fmla="*/ 209 w 278"/>
                <a:gd name="T5" fmla="*/ 272 h 280"/>
                <a:gd name="T6" fmla="*/ 210 w 278"/>
                <a:gd name="T7" fmla="*/ 279 h 280"/>
                <a:gd name="T8" fmla="*/ 221 w 278"/>
                <a:gd name="T9" fmla="*/ 280 h 280"/>
                <a:gd name="T10" fmla="*/ 276 w 278"/>
                <a:gd name="T11" fmla="*/ 224 h 280"/>
                <a:gd name="T12" fmla="*/ 277 w 278"/>
                <a:gd name="T13" fmla="*/ 226 h 280"/>
                <a:gd name="T14" fmla="*/ 278 w 278"/>
                <a:gd name="T15" fmla="*/ 217 h 280"/>
                <a:gd name="T16" fmla="*/ 217 w 278"/>
                <a:gd name="T17" fmla="*/ 153 h 280"/>
                <a:gd name="T18" fmla="*/ 218 w 278"/>
                <a:gd name="T19" fmla="*/ 137 h 280"/>
                <a:gd name="T20" fmla="*/ 270 w 278"/>
                <a:gd name="T21" fmla="*/ 85 h 280"/>
                <a:gd name="T22" fmla="*/ 278 w 278"/>
                <a:gd name="T23" fmla="*/ 83 h 280"/>
                <a:gd name="T24" fmla="*/ 278 w 278"/>
                <a:gd name="T25" fmla="*/ 73 h 280"/>
                <a:gd name="T26" fmla="*/ 276 w 278"/>
                <a:gd name="T27" fmla="*/ 76 h 280"/>
                <a:gd name="T28" fmla="*/ 211 w 278"/>
                <a:gd name="T29" fmla="*/ 0 h 280"/>
                <a:gd name="T30" fmla="*/ 202 w 278"/>
                <a:gd name="T31" fmla="*/ 3 h 280"/>
                <a:gd name="T32" fmla="*/ 8 w 278"/>
                <a:gd name="T33" fmla="*/ 196 h 280"/>
                <a:gd name="T34" fmla="*/ 10 w 278"/>
                <a:gd name="T35" fmla="*/ 216 h 280"/>
                <a:gd name="T36" fmla="*/ 75 w 278"/>
                <a:gd name="T37" fmla="*/ 279 h 280"/>
                <a:gd name="T38" fmla="*/ 83 w 278"/>
                <a:gd name="T39" fmla="*/ 279 h 280"/>
                <a:gd name="T40" fmla="*/ 82 w 278"/>
                <a:gd name="T41" fmla="*/ 278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8" h="280">
                  <a:moveTo>
                    <a:pt x="82" y="278"/>
                  </a:moveTo>
                  <a:cubicBezTo>
                    <a:pt x="102" y="257"/>
                    <a:pt x="124" y="235"/>
                    <a:pt x="149" y="209"/>
                  </a:cubicBezTo>
                  <a:cubicBezTo>
                    <a:pt x="169" y="229"/>
                    <a:pt x="189" y="250"/>
                    <a:pt x="209" y="272"/>
                  </a:cubicBezTo>
                  <a:cubicBezTo>
                    <a:pt x="210" y="273"/>
                    <a:pt x="211" y="276"/>
                    <a:pt x="210" y="279"/>
                  </a:cubicBezTo>
                  <a:cubicBezTo>
                    <a:pt x="221" y="280"/>
                    <a:pt x="221" y="280"/>
                    <a:pt x="221" y="280"/>
                  </a:cubicBezTo>
                  <a:cubicBezTo>
                    <a:pt x="242" y="259"/>
                    <a:pt x="260" y="241"/>
                    <a:pt x="276" y="224"/>
                  </a:cubicBezTo>
                  <a:cubicBezTo>
                    <a:pt x="277" y="225"/>
                    <a:pt x="277" y="225"/>
                    <a:pt x="277" y="226"/>
                  </a:cubicBezTo>
                  <a:cubicBezTo>
                    <a:pt x="278" y="217"/>
                    <a:pt x="278" y="217"/>
                    <a:pt x="278" y="217"/>
                  </a:cubicBezTo>
                  <a:cubicBezTo>
                    <a:pt x="255" y="194"/>
                    <a:pt x="236" y="174"/>
                    <a:pt x="217" y="153"/>
                  </a:cubicBezTo>
                  <a:cubicBezTo>
                    <a:pt x="214" y="150"/>
                    <a:pt x="215" y="140"/>
                    <a:pt x="218" y="137"/>
                  </a:cubicBezTo>
                  <a:cubicBezTo>
                    <a:pt x="234" y="119"/>
                    <a:pt x="252" y="101"/>
                    <a:pt x="270" y="85"/>
                  </a:cubicBezTo>
                  <a:cubicBezTo>
                    <a:pt x="272" y="83"/>
                    <a:pt x="275" y="83"/>
                    <a:pt x="278" y="83"/>
                  </a:cubicBezTo>
                  <a:cubicBezTo>
                    <a:pt x="278" y="73"/>
                    <a:pt x="278" y="73"/>
                    <a:pt x="278" y="73"/>
                  </a:cubicBezTo>
                  <a:cubicBezTo>
                    <a:pt x="277" y="74"/>
                    <a:pt x="277" y="75"/>
                    <a:pt x="276" y="76"/>
                  </a:cubicBezTo>
                  <a:cubicBezTo>
                    <a:pt x="252" y="48"/>
                    <a:pt x="231" y="23"/>
                    <a:pt x="211" y="0"/>
                  </a:cubicBezTo>
                  <a:cubicBezTo>
                    <a:pt x="205" y="2"/>
                    <a:pt x="203" y="3"/>
                    <a:pt x="202" y="3"/>
                  </a:cubicBezTo>
                  <a:cubicBezTo>
                    <a:pt x="138" y="68"/>
                    <a:pt x="73" y="132"/>
                    <a:pt x="8" y="196"/>
                  </a:cubicBezTo>
                  <a:cubicBezTo>
                    <a:pt x="0" y="204"/>
                    <a:pt x="3" y="210"/>
                    <a:pt x="10" y="216"/>
                  </a:cubicBezTo>
                  <a:cubicBezTo>
                    <a:pt x="30" y="235"/>
                    <a:pt x="50" y="255"/>
                    <a:pt x="75" y="279"/>
                  </a:cubicBezTo>
                  <a:cubicBezTo>
                    <a:pt x="83" y="279"/>
                    <a:pt x="83" y="279"/>
                    <a:pt x="83" y="279"/>
                  </a:cubicBezTo>
                  <a:cubicBezTo>
                    <a:pt x="82" y="278"/>
                    <a:pt x="82" y="278"/>
                    <a:pt x="82" y="278"/>
                  </a:cubicBezTo>
                  <a:close/>
                </a:path>
              </a:pathLst>
            </a:custGeom>
            <a:solidFill>
              <a:srgbClr val="407858"/>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bg1">
                    <a:lumMod val="50000"/>
                  </a:schemeClr>
                </a:solidFill>
                <a:cs typeface="+mn-ea"/>
                <a:sym typeface="+mn-lt"/>
              </a:endParaRPr>
            </a:p>
          </p:txBody>
        </p:sp>
        <p:grpSp>
          <p:nvGrpSpPr>
            <p:cNvPr id="31" name="组合 30"/>
            <p:cNvGrpSpPr/>
            <p:nvPr/>
          </p:nvGrpSpPr>
          <p:grpSpPr>
            <a:xfrm>
              <a:off x="5321157" y="3076175"/>
              <a:ext cx="295624" cy="295912"/>
              <a:chOff x="5240338" y="2657475"/>
              <a:chExt cx="1630363" cy="1631951"/>
            </a:xfrm>
            <a:solidFill>
              <a:schemeClr val="bg1"/>
            </a:solidFill>
          </p:grpSpPr>
          <p:sp>
            <p:nvSpPr>
              <p:cNvPr id="32" name="Freeform 5"/>
              <p:cNvSpPr/>
              <p:nvPr/>
            </p:nvSpPr>
            <p:spPr bwMode="auto">
              <a:xfrm>
                <a:off x="5240338" y="2735263"/>
                <a:ext cx="1552575" cy="1554163"/>
              </a:xfrm>
              <a:custGeom>
                <a:avLst/>
                <a:gdLst>
                  <a:gd name="T0" fmla="*/ 391 w 517"/>
                  <a:gd name="T1" fmla="*/ 73 h 519"/>
                  <a:gd name="T2" fmla="*/ 346 w 517"/>
                  <a:gd name="T3" fmla="*/ 101 h 519"/>
                  <a:gd name="T4" fmla="*/ 325 w 517"/>
                  <a:gd name="T5" fmla="*/ 98 h 519"/>
                  <a:gd name="T6" fmla="*/ 122 w 517"/>
                  <a:gd name="T7" fmla="*/ 151 h 519"/>
                  <a:gd name="T8" fmla="*/ 125 w 517"/>
                  <a:gd name="T9" fmla="*/ 369 h 519"/>
                  <a:gd name="T10" fmla="*/ 332 w 517"/>
                  <a:gd name="T11" fmla="*/ 416 h 519"/>
                  <a:gd name="T12" fmla="*/ 421 w 517"/>
                  <a:gd name="T13" fmla="*/ 197 h 519"/>
                  <a:gd name="T14" fmla="*/ 425 w 517"/>
                  <a:gd name="T15" fmla="*/ 155 h 519"/>
                  <a:gd name="T16" fmla="*/ 443 w 517"/>
                  <a:gd name="T17" fmla="*/ 127 h 519"/>
                  <a:gd name="T18" fmla="*/ 444 w 517"/>
                  <a:gd name="T19" fmla="*/ 398 h 519"/>
                  <a:gd name="T20" fmla="*/ 113 w 517"/>
                  <a:gd name="T21" fmla="*/ 438 h 519"/>
                  <a:gd name="T22" fmla="*/ 88 w 517"/>
                  <a:gd name="T23" fmla="*/ 101 h 519"/>
                  <a:gd name="T24" fmla="*/ 391 w 517"/>
                  <a:gd name="T25" fmla="*/ 73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7" h="519">
                    <a:moveTo>
                      <a:pt x="391" y="73"/>
                    </a:moveTo>
                    <a:cubicBezTo>
                      <a:pt x="376" y="83"/>
                      <a:pt x="361" y="93"/>
                      <a:pt x="346" y="101"/>
                    </a:cubicBezTo>
                    <a:cubicBezTo>
                      <a:pt x="340" y="103"/>
                      <a:pt x="331" y="100"/>
                      <a:pt x="325" y="98"/>
                    </a:cubicBezTo>
                    <a:cubicBezTo>
                      <a:pt x="252" y="68"/>
                      <a:pt x="166" y="91"/>
                      <a:pt x="122" y="151"/>
                    </a:cubicBezTo>
                    <a:cubicBezTo>
                      <a:pt x="72" y="219"/>
                      <a:pt x="73" y="305"/>
                      <a:pt x="125" y="369"/>
                    </a:cubicBezTo>
                    <a:cubicBezTo>
                      <a:pt x="174" y="429"/>
                      <a:pt x="261" y="449"/>
                      <a:pt x="332" y="416"/>
                    </a:cubicBezTo>
                    <a:cubicBezTo>
                      <a:pt x="413" y="379"/>
                      <a:pt x="454" y="279"/>
                      <a:pt x="421" y="197"/>
                    </a:cubicBezTo>
                    <a:cubicBezTo>
                      <a:pt x="414" y="181"/>
                      <a:pt x="415" y="169"/>
                      <a:pt x="425" y="155"/>
                    </a:cubicBezTo>
                    <a:cubicBezTo>
                      <a:pt x="432" y="146"/>
                      <a:pt x="437" y="136"/>
                      <a:pt x="443" y="127"/>
                    </a:cubicBezTo>
                    <a:cubicBezTo>
                      <a:pt x="491" y="165"/>
                      <a:pt x="517" y="302"/>
                      <a:pt x="444" y="398"/>
                    </a:cubicBezTo>
                    <a:cubicBezTo>
                      <a:pt x="366" y="501"/>
                      <a:pt x="209" y="519"/>
                      <a:pt x="113" y="438"/>
                    </a:cubicBezTo>
                    <a:cubicBezTo>
                      <a:pt x="0" y="343"/>
                      <a:pt x="9" y="187"/>
                      <a:pt x="88" y="101"/>
                    </a:cubicBezTo>
                    <a:cubicBezTo>
                      <a:pt x="181" y="0"/>
                      <a:pt x="336" y="17"/>
                      <a:pt x="391" y="7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schemeClr val="bg1">
                      <a:lumMod val="50000"/>
                    </a:schemeClr>
                  </a:solidFill>
                  <a:cs typeface="+mn-ea"/>
                  <a:sym typeface="+mn-lt"/>
                </a:endParaRPr>
              </a:p>
            </p:txBody>
          </p:sp>
          <p:sp>
            <p:nvSpPr>
              <p:cNvPr id="33" name="Freeform 6"/>
              <p:cNvSpPr/>
              <p:nvPr/>
            </p:nvSpPr>
            <p:spPr bwMode="auto">
              <a:xfrm>
                <a:off x="5618163" y="3103563"/>
                <a:ext cx="793750" cy="793750"/>
              </a:xfrm>
              <a:custGeom>
                <a:avLst/>
                <a:gdLst>
                  <a:gd name="T0" fmla="*/ 132 w 264"/>
                  <a:gd name="T1" fmla="*/ 265 h 265"/>
                  <a:gd name="T2" fmla="*/ 3 w 264"/>
                  <a:gd name="T3" fmla="*/ 128 h 265"/>
                  <a:gd name="T4" fmla="*/ 141 w 264"/>
                  <a:gd name="T5" fmla="*/ 5 h 265"/>
                  <a:gd name="T6" fmla="*/ 161 w 264"/>
                  <a:gd name="T7" fmla="*/ 8 h 265"/>
                  <a:gd name="T8" fmla="*/ 168 w 264"/>
                  <a:gd name="T9" fmla="*/ 27 h 265"/>
                  <a:gd name="T10" fmla="*/ 156 w 264"/>
                  <a:gd name="T11" fmla="*/ 50 h 265"/>
                  <a:gd name="T12" fmla="*/ 135 w 264"/>
                  <a:gd name="T13" fmla="*/ 63 h 265"/>
                  <a:gd name="T14" fmla="*/ 60 w 264"/>
                  <a:gd name="T15" fmla="*/ 131 h 265"/>
                  <a:gd name="T16" fmla="*/ 124 w 264"/>
                  <a:gd name="T17" fmla="*/ 207 h 265"/>
                  <a:gd name="T18" fmla="*/ 205 w 264"/>
                  <a:gd name="T19" fmla="*/ 136 h 265"/>
                  <a:gd name="T20" fmla="*/ 224 w 264"/>
                  <a:gd name="T21" fmla="*/ 110 h 265"/>
                  <a:gd name="T22" fmla="*/ 226 w 264"/>
                  <a:gd name="T23" fmla="*/ 109 h 265"/>
                  <a:gd name="T24" fmla="*/ 254 w 264"/>
                  <a:gd name="T25" fmla="*/ 97 h 265"/>
                  <a:gd name="T26" fmla="*/ 263 w 264"/>
                  <a:gd name="T27" fmla="*/ 135 h 265"/>
                  <a:gd name="T28" fmla="*/ 132 w 264"/>
                  <a:gd name="T29" fmla="*/ 265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4" h="265">
                    <a:moveTo>
                      <a:pt x="132" y="265"/>
                    </a:moveTo>
                    <a:cubicBezTo>
                      <a:pt x="57" y="265"/>
                      <a:pt x="0" y="205"/>
                      <a:pt x="3" y="128"/>
                    </a:cubicBezTo>
                    <a:cubicBezTo>
                      <a:pt x="5" y="58"/>
                      <a:pt x="70" y="0"/>
                      <a:pt x="141" y="5"/>
                    </a:cubicBezTo>
                    <a:cubicBezTo>
                      <a:pt x="148" y="6"/>
                      <a:pt x="155" y="7"/>
                      <a:pt x="161" y="8"/>
                    </a:cubicBezTo>
                    <a:cubicBezTo>
                      <a:pt x="173" y="11"/>
                      <a:pt x="175" y="17"/>
                      <a:pt x="168" y="27"/>
                    </a:cubicBezTo>
                    <a:cubicBezTo>
                      <a:pt x="164" y="34"/>
                      <a:pt x="159" y="42"/>
                      <a:pt x="156" y="50"/>
                    </a:cubicBezTo>
                    <a:cubicBezTo>
                      <a:pt x="152" y="60"/>
                      <a:pt x="147" y="63"/>
                      <a:pt x="135" y="63"/>
                    </a:cubicBezTo>
                    <a:cubicBezTo>
                      <a:pt x="94" y="63"/>
                      <a:pt x="63" y="92"/>
                      <a:pt x="60" y="131"/>
                    </a:cubicBezTo>
                    <a:cubicBezTo>
                      <a:pt x="57" y="167"/>
                      <a:pt x="85" y="200"/>
                      <a:pt x="124" y="207"/>
                    </a:cubicBezTo>
                    <a:cubicBezTo>
                      <a:pt x="164" y="214"/>
                      <a:pt x="204" y="180"/>
                      <a:pt x="205" y="136"/>
                    </a:cubicBezTo>
                    <a:cubicBezTo>
                      <a:pt x="205" y="120"/>
                      <a:pt x="209" y="113"/>
                      <a:pt x="224" y="110"/>
                    </a:cubicBezTo>
                    <a:cubicBezTo>
                      <a:pt x="225" y="110"/>
                      <a:pt x="225" y="109"/>
                      <a:pt x="226" y="109"/>
                    </a:cubicBezTo>
                    <a:cubicBezTo>
                      <a:pt x="235" y="105"/>
                      <a:pt x="244" y="101"/>
                      <a:pt x="254" y="97"/>
                    </a:cubicBezTo>
                    <a:cubicBezTo>
                      <a:pt x="257" y="109"/>
                      <a:pt x="263" y="122"/>
                      <a:pt x="263" y="135"/>
                    </a:cubicBezTo>
                    <a:cubicBezTo>
                      <a:pt x="264" y="207"/>
                      <a:pt x="205" y="265"/>
                      <a:pt x="132" y="2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schemeClr val="bg1">
                      <a:lumMod val="50000"/>
                    </a:schemeClr>
                  </a:solidFill>
                  <a:cs typeface="+mn-ea"/>
                  <a:sym typeface="+mn-lt"/>
                </a:endParaRPr>
              </a:p>
            </p:txBody>
          </p:sp>
          <p:sp>
            <p:nvSpPr>
              <p:cNvPr id="34" name="Freeform 7"/>
              <p:cNvSpPr/>
              <p:nvPr/>
            </p:nvSpPr>
            <p:spPr bwMode="auto">
              <a:xfrm>
                <a:off x="6018213" y="2657475"/>
                <a:ext cx="852488" cy="850900"/>
              </a:xfrm>
              <a:custGeom>
                <a:avLst/>
                <a:gdLst>
                  <a:gd name="T0" fmla="*/ 0 w 284"/>
                  <a:gd name="T1" fmla="*/ 280 h 284"/>
                  <a:gd name="T2" fmla="*/ 10 w 284"/>
                  <a:gd name="T3" fmla="*/ 266 h 284"/>
                  <a:gd name="T4" fmla="*/ 31 w 284"/>
                  <a:gd name="T5" fmla="*/ 214 h 284"/>
                  <a:gd name="T6" fmla="*/ 68 w 284"/>
                  <a:gd name="T7" fmla="*/ 156 h 284"/>
                  <a:gd name="T8" fmla="*/ 165 w 284"/>
                  <a:gd name="T9" fmla="*/ 97 h 284"/>
                  <a:gd name="T10" fmla="*/ 186 w 284"/>
                  <a:gd name="T11" fmla="*/ 62 h 284"/>
                  <a:gd name="T12" fmla="*/ 186 w 284"/>
                  <a:gd name="T13" fmla="*/ 41 h 284"/>
                  <a:gd name="T14" fmla="*/ 216 w 284"/>
                  <a:gd name="T15" fmla="*/ 2 h 284"/>
                  <a:gd name="T16" fmla="*/ 249 w 284"/>
                  <a:gd name="T17" fmla="*/ 34 h 284"/>
                  <a:gd name="T18" fmla="*/ 282 w 284"/>
                  <a:gd name="T19" fmla="*/ 68 h 284"/>
                  <a:gd name="T20" fmla="*/ 243 w 284"/>
                  <a:gd name="T21" fmla="*/ 97 h 284"/>
                  <a:gd name="T22" fmla="*/ 175 w 284"/>
                  <a:gd name="T23" fmla="*/ 142 h 284"/>
                  <a:gd name="T24" fmla="*/ 102 w 284"/>
                  <a:gd name="T25" fmla="*/ 240 h 284"/>
                  <a:gd name="T26" fmla="*/ 69 w 284"/>
                  <a:gd name="T27" fmla="*/ 253 h 284"/>
                  <a:gd name="T28" fmla="*/ 19 w 284"/>
                  <a:gd name="T29" fmla="*/ 273 h 284"/>
                  <a:gd name="T30" fmla="*/ 4 w 284"/>
                  <a:gd name="T31" fmla="*/ 284 h 284"/>
                  <a:gd name="T32" fmla="*/ 0 w 284"/>
                  <a:gd name="T33" fmla="*/ 28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4" h="284">
                    <a:moveTo>
                      <a:pt x="0" y="280"/>
                    </a:moveTo>
                    <a:cubicBezTo>
                      <a:pt x="4" y="275"/>
                      <a:pt x="6" y="270"/>
                      <a:pt x="10" y="266"/>
                    </a:cubicBezTo>
                    <a:cubicBezTo>
                      <a:pt x="23" y="251"/>
                      <a:pt x="31" y="236"/>
                      <a:pt x="31" y="214"/>
                    </a:cubicBezTo>
                    <a:cubicBezTo>
                      <a:pt x="31" y="189"/>
                      <a:pt x="48" y="169"/>
                      <a:pt x="68" y="156"/>
                    </a:cubicBezTo>
                    <a:cubicBezTo>
                      <a:pt x="100" y="134"/>
                      <a:pt x="132" y="115"/>
                      <a:pt x="165" y="97"/>
                    </a:cubicBezTo>
                    <a:cubicBezTo>
                      <a:pt x="180" y="89"/>
                      <a:pt x="188" y="79"/>
                      <a:pt x="186" y="62"/>
                    </a:cubicBezTo>
                    <a:cubicBezTo>
                      <a:pt x="185" y="55"/>
                      <a:pt x="185" y="48"/>
                      <a:pt x="186" y="41"/>
                    </a:cubicBezTo>
                    <a:cubicBezTo>
                      <a:pt x="187" y="17"/>
                      <a:pt x="198" y="4"/>
                      <a:pt x="216" y="2"/>
                    </a:cubicBezTo>
                    <a:cubicBezTo>
                      <a:pt x="234" y="0"/>
                      <a:pt x="243" y="9"/>
                      <a:pt x="249" y="34"/>
                    </a:cubicBezTo>
                    <a:cubicBezTo>
                      <a:pt x="274" y="40"/>
                      <a:pt x="284" y="50"/>
                      <a:pt x="282" y="68"/>
                    </a:cubicBezTo>
                    <a:cubicBezTo>
                      <a:pt x="280" y="86"/>
                      <a:pt x="266" y="100"/>
                      <a:pt x="243" y="97"/>
                    </a:cubicBezTo>
                    <a:cubicBezTo>
                      <a:pt x="205" y="92"/>
                      <a:pt x="189" y="111"/>
                      <a:pt x="175" y="142"/>
                    </a:cubicBezTo>
                    <a:cubicBezTo>
                      <a:pt x="159" y="181"/>
                      <a:pt x="137" y="215"/>
                      <a:pt x="102" y="240"/>
                    </a:cubicBezTo>
                    <a:cubicBezTo>
                      <a:pt x="92" y="246"/>
                      <a:pt x="80" y="253"/>
                      <a:pt x="69" y="253"/>
                    </a:cubicBezTo>
                    <a:cubicBezTo>
                      <a:pt x="49" y="252"/>
                      <a:pt x="33" y="259"/>
                      <a:pt x="19" y="273"/>
                    </a:cubicBezTo>
                    <a:cubicBezTo>
                      <a:pt x="15" y="277"/>
                      <a:pt x="9" y="280"/>
                      <a:pt x="4" y="284"/>
                    </a:cubicBezTo>
                    <a:cubicBezTo>
                      <a:pt x="3" y="283"/>
                      <a:pt x="1" y="281"/>
                      <a:pt x="0" y="2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schemeClr val="bg1">
                      <a:lumMod val="50000"/>
                    </a:schemeClr>
                  </a:solidFill>
                  <a:cs typeface="+mn-ea"/>
                  <a:sym typeface="+mn-lt"/>
                </a:endParaRPr>
              </a:p>
            </p:txBody>
          </p:sp>
          <p:sp>
            <p:nvSpPr>
              <p:cNvPr id="35" name="Freeform 8"/>
              <p:cNvSpPr/>
              <p:nvPr/>
            </p:nvSpPr>
            <p:spPr bwMode="auto">
              <a:xfrm>
                <a:off x="5907088" y="3403600"/>
                <a:ext cx="222250" cy="219075"/>
              </a:xfrm>
              <a:custGeom>
                <a:avLst/>
                <a:gdLst>
                  <a:gd name="T0" fmla="*/ 39 w 74"/>
                  <a:gd name="T1" fmla="*/ 3 h 73"/>
                  <a:gd name="T2" fmla="*/ 30 w 74"/>
                  <a:gd name="T3" fmla="*/ 43 h 73"/>
                  <a:gd name="T4" fmla="*/ 69 w 74"/>
                  <a:gd name="T5" fmla="*/ 35 h 73"/>
                  <a:gd name="T6" fmla="*/ 58 w 74"/>
                  <a:gd name="T7" fmla="*/ 62 h 73"/>
                  <a:gd name="T8" fmla="*/ 15 w 74"/>
                  <a:gd name="T9" fmla="*/ 63 h 73"/>
                  <a:gd name="T10" fmla="*/ 6 w 74"/>
                  <a:gd name="T11" fmla="*/ 21 h 73"/>
                  <a:gd name="T12" fmla="*/ 39 w 74"/>
                  <a:gd name="T13" fmla="*/ 3 h 73"/>
                </a:gdLst>
                <a:ahLst/>
                <a:cxnLst>
                  <a:cxn ang="0">
                    <a:pos x="T0" y="T1"/>
                  </a:cxn>
                  <a:cxn ang="0">
                    <a:pos x="T2" y="T3"/>
                  </a:cxn>
                  <a:cxn ang="0">
                    <a:pos x="T4" y="T5"/>
                  </a:cxn>
                  <a:cxn ang="0">
                    <a:pos x="T6" y="T7"/>
                  </a:cxn>
                  <a:cxn ang="0">
                    <a:pos x="T8" y="T9"/>
                  </a:cxn>
                  <a:cxn ang="0">
                    <a:pos x="T10" y="T11"/>
                  </a:cxn>
                  <a:cxn ang="0">
                    <a:pos x="T12" y="T13"/>
                  </a:cxn>
                </a:cxnLst>
                <a:rect l="0" t="0" r="r" b="b"/>
                <a:pathLst>
                  <a:path w="74" h="73">
                    <a:moveTo>
                      <a:pt x="39" y="3"/>
                    </a:moveTo>
                    <a:cubicBezTo>
                      <a:pt x="40" y="19"/>
                      <a:pt x="14" y="29"/>
                      <a:pt x="30" y="43"/>
                    </a:cubicBezTo>
                    <a:cubicBezTo>
                      <a:pt x="37" y="48"/>
                      <a:pt x="54" y="38"/>
                      <a:pt x="69" y="35"/>
                    </a:cubicBezTo>
                    <a:cubicBezTo>
                      <a:pt x="74" y="46"/>
                      <a:pt x="68" y="56"/>
                      <a:pt x="58" y="62"/>
                    </a:cubicBezTo>
                    <a:cubicBezTo>
                      <a:pt x="44" y="72"/>
                      <a:pt x="29" y="73"/>
                      <a:pt x="15" y="63"/>
                    </a:cubicBezTo>
                    <a:cubicBezTo>
                      <a:pt x="1" y="52"/>
                      <a:pt x="0" y="36"/>
                      <a:pt x="6" y="21"/>
                    </a:cubicBezTo>
                    <a:cubicBezTo>
                      <a:pt x="11" y="7"/>
                      <a:pt x="22" y="0"/>
                      <a:pt x="39"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solidFill>
                    <a:schemeClr val="bg1">
                      <a:lumMod val="50000"/>
                    </a:schemeClr>
                  </a:solidFill>
                  <a:cs typeface="+mn-ea"/>
                  <a:sym typeface="+mn-lt"/>
                </a:endParaRPr>
              </a:p>
            </p:txBody>
          </p:sp>
        </p:gr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500"/>
                                        <p:tgtEl>
                                          <p:spTgt spid="24"/>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683154" y="263970"/>
            <a:ext cx="10843722" cy="729358"/>
            <a:chOff x="-2655131" y="549901"/>
            <a:chExt cx="10843722" cy="729358"/>
          </a:xfrm>
        </p:grpSpPr>
        <p:sp>
          <p:nvSpPr>
            <p:cNvPr id="7" name="矩形 6"/>
            <p:cNvSpPr/>
            <p:nvPr/>
          </p:nvSpPr>
          <p:spPr>
            <a:xfrm>
              <a:off x="4191718" y="939542"/>
              <a:ext cx="3996873" cy="45719"/>
            </a:xfrm>
            <a:prstGeom prst="rect">
              <a:avLst/>
            </a:prstGeom>
            <a:solidFill>
              <a:srgbClr val="4078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9" name="TextBox 8"/>
            <p:cNvSpPr txBox="1">
              <a:spLocks noChangeArrowheads="1"/>
            </p:cNvSpPr>
            <p:nvPr/>
          </p:nvSpPr>
          <p:spPr bwMode="auto">
            <a:xfrm>
              <a:off x="1138419" y="549901"/>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200" b="1" dirty="0">
                  <a:solidFill>
                    <a:srgbClr val="407858"/>
                  </a:solidFill>
                  <a:cs typeface="+mn-ea"/>
                  <a:sym typeface="+mn-lt"/>
                </a:rPr>
                <a:t>活动效果展望</a:t>
              </a:r>
            </a:p>
          </p:txBody>
        </p:sp>
        <p:sp>
          <p:nvSpPr>
            <p:cNvPr id="10" name="TextBox 8"/>
            <p:cNvSpPr txBox="1">
              <a:spLocks noChangeArrowheads="1"/>
            </p:cNvSpPr>
            <p:nvPr/>
          </p:nvSpPr>
          <p:spPr bwMode="auto">
            <a:xfrm>
              <a:off x="1136263" y="1079204"/>
              <a:ext cx="3255323" cy="20005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0" tIns="0" rIns="0" bIns="0" anchor="ctr">
              <a:spAutoFit/>
            </a:bodyPr>
            <a:lstStyle/>
            <a:p>
              <a:pPr algn="ctr" eaLnBrk="1" hangingPunct="1"/>
              <a:r>
                <a:rPr lang="en-US" altLang="zh-CN" sz="1300" dirty="0">
                  <a:solidFill>
                    <a:schemeClr val="bg1">
                      <a:lumMod val="65000"/>
                    </a:schemeClr>
                  </a:solidFill>
                  <a:cs typeface="+mn-ea"/>
                  <a:sym typeface="+mn-lt"/>
                </a:rPr>
                <a:t>CLICK TO ADD CAPTION TEXT</a:t>
              </a:r>
              <a:endParaRPr lang="zh-CN" altLang="en-US" sz="1300" dirty="0">
                <a:solidFill>
                  <a:schemeClr val="bg1">
                    <a:lumMod val="65000"/>
                  </a:schemeClr>
                </a:solidFill>
                <a:cs typeface="+mn-ea"/>
                <a:sym typeface="+mn-lt"/>
              </a:endParaRPr>
            </a:p>
          </p:txBody>
        </p:sp>
        <p:sp>
          <p:nvSpPr>
            <p:cNvPr id="14" name="矩形 13"/>
            <p:cNvSpPr/>
            <p:nvPr/>
          </p:nvSpPr>
          <p:spPr>
            <a:xfrm>
              <a:off x="-2655131" y="939542"/>
              <a:ext cx="3996873" cy="45719"/>
            </a:xfrm>
            <a:prstGeom prst="rect">
              <a:avLst/>
            </a:prstGeom>
            <a:solidFill>
              <a:srgbClr val="4078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cs typeface="+mn-ea"/>
                <a:sym typeface="+mn-lt"/>
              </a:endParaRPr>
            </a:p>
          </p:txBody>
        </p:sp>
      </p:grpSp>
      <p:sp>
        <p:nvSpPr>
          <p:cNvPr id="8" name="圆角矩形 4"/>
          <p:cNvSpPr/>
          <p:nvPr/>
        </p:nvSpPr>
        <p:spPr>
          <a:xfrm>
            <a:off x="958610" y="2137352"/>
            <a:ext cx="2560075" cy="3010854"/>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cs typeface="+mn-ea"/>
              <a:sym typeface="+mn-lt"/>
            </a:endParaRPr>
          </a:p>
        </p:txBody>
      </p:sp>
      <p:sp>
        <p:nvSpPr>
          <p:cNvPr id="11" name="圆角矩形 5"/>
          <p:cNvSpPr/>
          <p:nvPr/>
        </p:nvSpPr>
        <p:spPr>
          <a:xfrm>
            <a:off x="3582133" y="3001648"/>
            <a:ext cx="2560075" cy="3010854"/>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cs typeface="+mn-ea"/>
              <a:sym typeface="+mn-lt"/>
            </a:endParaRPr>
          </a:p>
        </p:txBody>
      </p:sp>
      <p:sp>
        <p:nvSpPr>
          <p:cNvPr id="12" name="圆角矩形 6"/>
          <p:cNvSpPr/>
          <p:nvPr/>
        </p:nvSpPr>
        <p:spPr>
          <a:xfrm>
            <a:off x="6223669" y="2137352"/>
            <a:ext cx="2560075" cy="3010854"/>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cs typeface="+mn-ea"/>
              <a:sym typeface="+mn-lt"/>
            </a:endParaRPr>
          </a:p>
        </p:txBody>
      </p:sp>
      <p:sp>
        <p:nvSpPr>
          <p:cNvPr id="13" name="圆角矩形 10"/>
          <p:cNvSpPr/>
          <p:nvPr/>
        </p:nvSpPr>
        <p:spPr>
          <a:xfrm>
            <a:off x="8862336" y="3001648"/>
            <a:ext cx="2560075" cy="3010854"/>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cs typeface="+mn-ea"/>
              <a:sym typeface="+mn-lt"/>
            </a:endParaRPr>
          </a:p>
        </p:txBody>
      </p:sp>
      <p:grpSp>
        <p:nvGrpSpPr>
          <p:cNvPr id="15" name="组合 14"/>
          <p:cNvGrpSpPr/>
          <p:nvPr/>
        </p:nvGrpSpPr>
        <p:grpSpPr>
          <a:xfrm>
            <a:off x="766614" y="1873109"/>
            <a:ext cx="792089" cy="720399"/>
            <a:chOff x="575556" y="1167480"/>
            <a:chExt cx="594144" cy="540174"/>
          </a:xfrm>
          <a:solidFill>
            <a:srgbClr val="407858"/>
          </a:solidFill>
        </p:grpSpPr>
        <p:sp>
          <p:nvSpPr>
            <p:cNvPr id="16" name="Oval 53"/>
            <p:cNvSpPr>
              <a:spLocks noChangeArrowheads="1"/>
            </p:cNvSpPr>
            <p:nvPr/>
          </p:nvSpPr>
          <p:spPr bwMode="auto">
            <a:xfrm>
              <a:off x="575556" y="1167480"/>
              <a:ext cx="540060" cy="540174"/>
            </a:xfrm>
            <a:prstGeom prst="ellipse">
              <a:avLst/>
            </a:prstGeom>
            <a:grpFill/>
            <a:ln w="19050">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cs typeface="+mn-ea"/>
                <a:sym typeface="+mn-lt"/>
              </a:endParaRPr>
            </a:p>
          </p:txBody>
        </p:sp>
        <p:sp>
          <p:nvSpPr>
            <p:cNvPr id="17" name="Text Box 40"/>
            <p:cNvSpPr txBox="1">
              <a:spLocks noChangeArrowheads="1"/>
            </p:cNvSpPr>
            <p:nvPr/>
          </p:nvSpPr>
          <p:spPr bwMode="auto">
            <a:xfrm>
              <a:off x="654250" y="1300393"/>
              <a:ext cx="515450" cy="300013"/>
            </a:xfrm>
            <a:prstGeom prst="rect">
              <a:avLst/>
            </a:prstGeom>
            <a:grpFill/>
            <a:ln w="9525">
              <a:no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2000" dirty="0">
                  <a:solidFill>
                    <a:schemeClr val="bg1"/>
                  </a:solidFill>
                  <a:cs typeface="+mn-ea"/>
                  <a:sym typeface="+mn-lt"/>
                </a:rPr>
                <a:t>01</a:t>
              </a:r>
              <a:endParaRPr lang="zh-CN" altLang="en-US" sz="2000" dirty="0">
                <a:solidFill>
                  <a:schemeClr val="bg1"/>
                </a:solidFill>
                <a:cs typeface="+mn-ea"/>
                <a:sym typeface="+mn-lt"/>
              </a:endParaRPr>
            </a:p>
          </p:txBody>
        </p:sp>
      </p:grpSp>
      <p:grpSp>
        <p:nvGrpSpPr>
          <p:cNvPr id="18" name="组合 17"/>
          <p:cNvGrpSpPr/>
          <p:nvPr/>
        </p:nvGrpSpPr>
        <p:grpSpPr>
          <a:xfrm>
            <a:off x="3358565" y="5474495"/>
            <a:ext cx="735176" cy="720399"/>
            <a:chOff x="2519772" y="3867894"/>
            <a:chExt cx="551454" cy="540174"/>
          </a:xfrm>
          <a:solidFill>
            <a:srgbClr val="407858"/>
          </a:solidFill>
        </p:grpSpPr>
        <p:sp>
          <p:nvSpPr>
            <p:cNvPr id="19" name="Oval 53"/>
            <p:cNvSpPr>
              <a:spLocks noChangeArrowheads="1"/>
            </p:cNvSpPr>
            <p:nvPr/>
          </p:nvSpPr>
          <p:spPr bwMode="auto">
            <a:xfrm>
              <a:off x="2519772" y="3867894"/>
              <a:ext cx="540060" cy="540174"/>
            </a:xfrm>
            <a:prstGeom prst="ellipse">
              <a:avLst/>
            </a:prstGeom>
            <a:grpFill/>
            <a:ln w="19050">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cs typeface="+mn-ea"/>
                <a:sym typeface="+mn-lt"/>
              </a:endParaRPr>
            </a:p>
          </p:txBody>
        </p:sp>
        <p:sp>
          <p:nvSpPr>
            <p:cNvPr id="20" name="Text Box 40"/>
            <p:cNvSpPr txBox="1">
              <a:spLocks noChangeArrowheads="1"/>
            </p:cNvSpPr>
            <p:nvPr/>
          </p:nvSpPr>
          <p:spPr bwMode="auto">
            <a:xfrm>
              <a:off x="2555776" y="4001492"/>
              <a:ext cx="515450" cy="300013"/>
            </a:xfrm>
            <a:prstGeom prst="rect">
              <a:avLst/>
            </a:prstGeom>
            <a:grpFill/>
            <a:ln w="9525">
              <a:no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2000" dirty="0">
                  <a:solidFill>
                    <a:schemeClr val="bg1"/>
                  </a:solidFill>
                  <a:cs typeface="+mn-ea"/>
                  <a:sym typeface="+mn-lt"/>
                </a:rPr>
                <a:t>02</a:t>
              </a:r>
              <a:endParaRPr lang="zh-CN" altLang="en-US" sz="2000" dirty="0">
                <a:solidFill>
                  <a:schemeClr val="bg1"/>
                </a:solidFill>
                <a:cs typeface="+mn-ea"/>
                <a:sym typeface="+mn-lt"/>
              </a:endParaRPr>
            </a:p>
          </p:txBody>
        </p:sp>
      </p:grpSp>
      <p:sp>
        <p:nvSpPr>
          <p:cNvPr id="21" name="矩形 20"/>
          <p:cNvSpPr/>
          <p:nvPr/>
        </p:nvSpPr>
        <p:spPr>
          <a:xfrm>
            <a:off x="1183477" y="2929624"/>
            <a:ext cx="2175088" cy="1969766"/>
          </a:xfrm>
          <a:prstGeom prst="rect">
            <a:avLst/>
          </a:prstGeom>
        </p:spPr>
        <p:txBody>
          <a:bodyPr wrap="square" lIns="121917" tIns="60958" rIns="121917" bIns="60958">
            <a:spAutoFit/>
          </a:bodyPr>
          <a:lstStyle/>
          <a:p>
            <a:pPr algn="just">
              <a:defRPr/>
            </a:pPr>
            <a:r>
              <a:rPr lang="zh-CN" altLang="en-US" sz="1200" dirty="0">
                <a:solidFill>
                  <a:schemeClr val="bg1">
                    <a:lumMod val="50000"/>
                  </a:schemeClr>
                </a:solidFill>
                <a:cs typeface="+mn-ea"/>
                <a:sym typeface="+mn-lt"/>
              </a:rPr>
              <a:t>单击此处添加不足之处的</a:t>
            </a:r>
            <a:endParaRPr lang="en-US" altLang="zh-CN" sz="1200" dirty="0">
              <a:solidFill>
                <a:schemeClr val="bg1">
                  <a:lumMod val="50000"/>
                </a:schemeClr>
              </a:solidFill>
              <a:cs typeface="+mn-ea"/>
              <a:sym typeface="+mn-lt"/>
            </a:endParaRPr>
          </a:p>
          <a:p>
            <a:pPr algn="just">
              <a:defRPr/>
            </a:pPr>
            <a:r>
              <a:rPr lang="zh-CN" altLang="en-US" sz="1200" dirty="0">
                <a:solidFill>
                  <a:schemeClr val="bg1">
                    <a:lumMod val="50000"/>
                  </a:schemeClr>
                </a:solidFill>
                <a:cs typeface="+mn-ea"/>
                <a:sym typeface="+mn-lt"/>
              </a:rPr>
              <a:t>问题阐述，添加简短问题</a:t>
            </a:r>
            <a:endParaRPr lang="en-US" altLang="zh-CN" sz="1200" dirty="0">
              <a:solidFill>
                <a:schemeClr val="bg1">
                  <a:lumMod val="50000"/>
                </a:schemeClr>
              </a:solidFill>
              <a:cs typeface="+mn-ea"/>
              <a:sym typeface="+mn-lt"/>
            </a:endParaRPr>
          </a:p>
          <a:p>
            <a:pPr algn="just">
              <a:defRPr/>
            </a:pPr>
            <a:r>
              <a:rPr lang="zh-CN" altLang="en-US" sz="1200" dirty="0">
                <a:solidFill>
                  <a:schemeClr val="bg1">
                    <a:lumMod val="50000"/>
                  </a:schemeClr>
                </a:solidFill>
                <a:cs typeface="+mn-ea"/>
                <a:sym typeface="+mn-lt"/>
              </a:rPr>
              <a:t>说明文字，问题的具体说</a:t>
            </a:r>
            <a:endParaRPr lang="en-US" altLang="zh-CN" sz="1200" dirty="0">
              <a:solidFill>
                <a:schemeClr val="bg1">
                  <a:lumMod val="50000"/>
                </a:schemeClr>
              </a:solidFill>
              <a:cs typeface="+mn-ea"/>
              <a:sym typeface="+mn-lt"/>
            </a:endParaRPr>
          </a:p>
          <a:p>
            <a:pPr algn="just">
              <a:defRPr/>
            </a:pPr>
            <a:r>
              <a:rPr lang="zh-CN" altLang="en-US" sz="1200" dirty="0">
                <a:solidFill>
                  <a:schemeClr val="bg1">
                    <a:lumMod val="50000"/>
                  </a:schemeClr>
                </a:solidFill>
                <a:cs typeface="+mn-ea"/>
                <a:sym typeface="+mn-lt"/>
              </a:rPr>
              <a:t>明文字添加此处。单击此</a:t>
            </a:r>
            <a:endParaRPr lang="en-US" altLang="zh-CN" sz="1200" dirty="0">
              <a:solidFill>
                <a:schemeClr val="bg1">
                  <a:lumMod val="50000"/>
                </a:schemeClr>
              </a:solidFill>
              <a:cs typeface="+mn-ea"/>
              <a:sym typeface="+mn-lt"/>
            </a:endParaRPr>
          </a:p>
          <a:p>
            <a:pPr algn="just">
              <a:defRPr/>
            </a:pPr>
            <a:r>
              <a:rPr lang="zh-CN" altLang="en-US" sz="1200" dirty="0">
                <a:solidFill>
                  <a:schemeClr val="bg1">
                    <a:lumMod val="50000"/>
                  </a:schemeClr>
                </a:solidFill>
                <a:cs typeface="+mn-ea"/>
                <a:sym typeface="+mn-lt"/>
              </a:rPr>
              <a:t>说明文字，问题的具体说</a:t>
            </a:r>
            <a:endParaRPr lang="en-US" altLang="zh-CN" sz="1200" dirty="0">
              <a:solidFill>
                <a:schemeClr val="bg1">
                  <a:lumMod val="50000"/>
                </a:schemeClr>
              </a:solidFill>
              <a:cs typeface="+mn-ea"/>
              <a:sym typeface="+mn-lt"/>
            </a:endParaRPr>
          </a:p>
          <a:p>
            <a:pPr algn="just">
              <a:defRPr/>
            </a:pPr>
            <a:r>
              <a:rPr lang="zh-CN" altLang="en-US" sz="1200" dirty="0">
                <a:solidFill>
                  <a:schemeClr val="bg1">
                    <a:lumMod val="50000"/>
                  </a:schemeClr>
                </a:solidFill>
                <a:cs typeface="+mn-ea"/>
                <a:sym typeface="+mn-lt"/>
              </a:rPr>
              <a:t>明文字添加此处。单击此</a:t>
            </a:r>
            <a:endParaRPr lang="en-US" altLang="zh-CN" sz="1200" dirty="0">
              <a:solidFill>
                <a:schemeClr val="bg1">
                  <a:lumMod val="50000"/>
                </a:schemeClr>
              </a:solidFill>
              <a:cs typeface="+mn-ea"/>
              <a:sym typeface="+mn-lt"/>
            </a:endParaRPr>
          </a:p>
          <a:p>
            <a:pPr algn="just">
              <a:defRPr/>
            </a:pPr>
            <a:r>
              <a:rPr lang="zh-CN" altLang="en-US" sz="1200" dirty="0">
                <a:solidFill>
                  <a:schemeClr val="bg1">
                    <a:lumMod val="50000"/>
                  </a:schemeClr>
                </a:solidFill>
                <a:cs typeface="+mn-ea"/>
                <a:sym typeface="+mn-lt"/>
              </a:rPr>
              <a:t>明文字添加此处。单击此</a:t>
            </a:r>
            <a:endParaRPr lang="en-US" altLang="zh-CN" sz="1200" dirty="0">
              <a:solidFill>
                <a:schemeClr val="bg1">
                  <a:lumMod val="50000"/>
                </a:schemeClr>
              </a:solidFill>
              <a:cs typeface="+mn-ea"/>
              <a:sym typeface="+mn-lt"/>
            </a:endParaRPr>
          </a:p>
          <a:p>
            <a:pPr algn="just">
              <a:defRPr/>
            </a:pPr>
            <a:r>
              <a:rPr lang="zh-CN" altLang="en-US" sz="1200" dirty="0">
                <a:solidFill>
                  <a:schemeClr val="bg1">
                    <a:lumMod val="50000"/>
                  </a:schemeClr>
                </a:solidFill>
                <a:cs typeface="+mn-ea"/>
                <a:sym typeface="+mn-lt"/>
              </a:rPr>
              <a:t>说明文字，问题的具体说</a:t>
            </a:r>
            <a:endParaRPr lang="en-US" altLang="zh-CN" sz="1200" dirty="0">
              <a:solidFill>
                <a:schemeClr val="bg1">
                  <a:lumMod val="50000"/>
                </a:schemeClr>
              </a:solidFill>
              <a:cs typeface="+mn-ea"/>
              <a:sym typeface="+mn-lt"/>
            </a:endParaRPr>
          </a:p>
          <a:p>
            <a:pPr algn="just">
              <a:defRPr/>
            </a:pPr>
            <a:r>
              <a:rPr lang="zh-CN" altLang="en-US" sz="1200" dirty="0">
                <a:solidFill>
                  <a:schemeClr val="bg1">
                    <a:lumMod val="50000"/>
                  </a:schemeClr>
                </a:solidFill>
                <a:cs typeface="+mn-ea"/>
                <a:sym typeface="+mn-lt"/>
              </a:rPr>
              <a:t>明文字添加此处。单击此</a:t>
            </a:r>
            <a:endParaRPr lang="en-US" altLang="zh-CN" sz="1200" dirty="0">
              <a:solidFill>
                <a:schemeClr val="bg1">
                  <a:lumMod val="50000"/>
                </a:schemeClr>
              </a:solidFill>
              <a:cs typeface="+mn-ea"/>
              <a:sym typeface="+mn-lt"/>
            </a:endParaRPr>
          </a:p>
          <a:p>
            <a:pPr algn="just">
              <a:defRPr/>
            </a:pPr>
            <a:endParaRPr lang="en-US" altLang="zh-CN" sz="1200" dirty="0">
              <a:solidFill>
                <a:schemeClr val="bg1">
                  <a:lumMod val="50000"/>
                </a:schemeClr>
              </a:solidFill>
              <a:cs typeface="+mn-ea"/>
              <a:sym typeface="+mn-lt"/>
            </a:endParaRPr>
          </a:p>
        </p:txBody>
      </p:sp>
      <p:sp>
        <p:nvSpPr>
          <p:cNvPr id="22" name="Text Box 99"/>
          <p:cNvSpPr txBox="1">
            <a:spLocks noChangeArrowheads="1"/>
          </p:cNvSpPr>
          <p:nvPr/>
        </p:nvSpPr>
        <p:spPr bwMode="auto">
          <a:xfrm>
            <a:off x="1395881" y="2545492"/>
            <a:ext cx="1818686" cy="39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9878" tIns="44939" rIns="89878" bIns="44939">
            <a:spAutoFit/>
          </a:bodyPr>
          <a:lstStyle/>
          <a:p>
            <a:r>
              <a:rPr lang="zh-CN" altLang="en-US" sz="2000" dirty="0">
                <a:solidFill>
                  <a:schemeClr val="bg1">
                    <a:lumMod val="50000"/>
                  </a:schemeClr>
                </a:solidFill>
                <a:cs typeface="+mn-ea"/>
                <a:sym typeface="+mn-lt"/>
              </a:rPr>
              <a:t>添加标题内容</a:t>
            </a:r>
          </a:p>
        </p:txBody>
      </p:sp>
      <p:sp>
        <p:nvSpPr>
          <p:cNvPr id="23" name="矩形 22"/>
          <p:cNvSpPr/>
          <p:nvPr/>
        </p:nvSpPr>
        <p:spPr>
          <a:xfrm>
            <a:off x="3823427" y="3611412"/>
            <a:ext cx="2175088" cy="1969766"/>
          </a:xfrm>
          <a:prstGeom prst="rect">
            <a:avLst/>
          </a:prstGeom>
        </p:spPr>
        <p:txBody>
          <a:bodyPr wrap="square" lIns="121917" tIns="60958" rIns="121917" bIns="60958">
            <a:spAutoFit/>
          </a:bodyPr>
          <a:lstStyle/>
          <a:p>
            <a:pPr algn="just">
              <a:defRPr/>
            </a:pPr>
            <a:r>
              <a:rPr lang="zh-CN" altLang="en-US" sz="1200" dirty="0">
                <a:solidFill>
                  <a:schemeClr val="bg1">
                    <a:lumMod val="50000"/>
                  </a:schemeClr>
                </a:solidFill>
                <a:cs typeface="+mn-ea"/>
                <a:sym typeface="+mn-lt"/>
              </a:rPr>
              <a:t>单击此处添加不足之处的</a:t>
            </a:r>
            <a:endParaRPr lang="en-US" altLang="zh-CN" sz="1200" dirty="0">
              <a:solidFill>
                <a:schemeClr val="bg1">
                  <a:lumMod val="50000"/>
                </a:schemeClr>
              </a:solidFill>
              <a:cs typeface="+mn-ea"/>
              <a:sym typeface="+mn-lt"/>
            </a:endParaRPr>
          </a:p>
          <a:p>
            <a:pPr algn="just">
              <a:defRPr/>
            </a:pPr>
            <a:r>
              <a:rPr lang="zh-CN" altLang="en-US" sz="1200" dirty="0">
                <a:solidFill>
                  <a:schemeClr val="bg1">
                    <a:lumMod val="50000"/>
                  </a:schemeClr>
                </a:solidFill>
                <a:cs typeface="+mn-ea"/>
                <a:sym typeface="+mn-lt"/>
              </a:rPr>
              <a:t>问题阐述，添加简短问题</a:t>
            </a:r>
            <a:endParaRPr lang="en-US" altLang="zh-CN" sz="1200" dirty="0">
              <a:solidFill>
                <a:schemeClr val="bg1">
                  <a:lumMod val="50000"/>
                </a:schemeClr>
              </a:solidFill>
              <a:cs typeface="+mn-ea"/>
              <a:sym typeface="+mn-lt"/>
            </a:endParaRPr>
          </a:p>
          <a:p>
            <a:pPr algn="just">
              <a:defRPr/>
            </a:pPr>
            <a:r>
              <a:rPr lang="zh-CN" altLang="en-US" sz="1200" dirty="0">
                <a:solidFill>
                  <a:schemeClr val="bg1">
                    <a:lumMod val="50000"/>
                  </a:schemeClr>
                </a:solidFill>
                <a:cs typeface="+mn-ea"/>
                <a:sym typeface="+mn-lt"/>
              </a:rPr>
              <a:t>说明文字，问题的具体说</a:t>
            </a:r>
            <a:endParaRPr lang="en-US" altLang="zh-CN" sz="1200" dirty="0">
              <a:solidFill>
                <a:schemeClr val="bg1">
                  <a:lumMod val="50000"/>
                </a:schemeClr>
              </a:solidFill>
              <a:cs typeface="+mn-ea"/>
              <a:sym typeface="+mn-lt"/>
            </a:endParaRPr>
          </a:p>
          <a:p>
            <a:pPr algn="just">
              <a:defRPr/>
            </a:pPr>
            <a:r>
              <a:rPr lang="zh-CN" altLang="en-US" sz="1200" dirty="0">
                <a:solidFill>
                  <a:schemeClr val="bg1">
                    <a:lumMod val="50000"/>
                  </a:schemeClr>
                </a:solidFill>
                <a:cs typeface="+mn-ea"/>
                <a:sym typeface="+mn-lt"/>
              </a:rPr>
              <a:t>明文字添加此处。单击此</a:t>
            </a:r>
            <a:endParaRPr lang="en-US" altLang="zh-CN" sz="1200" dirty="0">
              <a:solidFill>
                <a:schemeClr val="bg1">
                  <a:lumMod val="50000"/>
                </a:schemeClr>
              </a:solidFill>
              <a:cs typeface="+mn-ea"/>
              <a:sym typeface="+mn-lt"/>
            </a:endParaRPr>
          </a:p>
          <a:p>
            <a:pPr algn="just">
              <a:defRPr/>
            </a:pPr>
            <a:r>
              <a:rPr lang="zh-CN" altLang="en-US" sz="1200" dirty="0">
                <a:solidFill>
                  <a:schemeClr val="bg1">
                    <a:lumMod val="50000"/>
                  </a:schemeClr>
                </a:solidFill>
                <a:cs typeface="+mn-ea"/>
                <a:sym typeface="+mn-lt"/>
              </a:rPr>
              <a:t>说明文字，问题的具体说</a:t>
            </a:r>
            <a:endParaRPr lang="en-US" altLang="zh-CN" sz="1200" dirty="0">
              <a:solidFill>
                <a:schemeClr val="bg1">
                  <a:lumMod val="50000"/>
                </a:schemeClr>
              </a:solidFill>
              <a:cs typeface="+mn-ea"/>
              <a:sym typeface="+mn-lt"/>
            </a:endParaRPr>
          </a:p>
          <a:p>
            <a:pPr algn="just">
              <a:defRPr/>
            </a:pPr>
            <a:r>
              <a:rPr lang="zh-CN" altLang="en-US" sz="1200" dirty="0">
                <a:solidFill>
                  <a:schemeClr val="bg1">
                    <a:lumMod val="50000"/>
                  </a:schemeClr>
                </a:solidFill>
                <a:cs typeface="+mn-ea"/>
                <a:sym typeface="+mn-lt"/>
              </a:rPr>
              <a:t>明文字添加此处。单击此</a:t>
            </a:r>
            <a:endParaRPr lang="en-US" altLang="zh-CN" sz="1200" dirty="0">
              <a:solidFill>
                <a:schemeClr val="bg1">
                  <a:lumMod val="50000"/>
                </a:schemeClr>
              </a:solidFill>
              <a:cs typeface="+mn-ea"/>
              <a:sym typeface="+mn-lt"/>
            </a:endParaRPr>
          </a:p>
          <a:p>
            <a:pPr algn="just">
              <a:defRPr/>
            </a:pPr>
            <a:r>
              <a:rPr lang="zh-CN" altLang="en-US" sz="1200" dirty="0">
                <a:solidFill>
                  <a:schemeClr val="bg1">
                    <a:lumMod val="50000"/>
                  </a:schemeClr>
                </a:solidFill>
                <a:cs typeface="+mn-ea"/>
                <a:sym typeface="+mn-lt"/>
              </a:rPr>
              <a:t>明文字添加此处。单击此</a:t>
            </a:r>
            <a:endParaRPr lang="en-US" altLang="zh-CN" sz="1200" dirty="0">
              <a:solidFill>
                <a:schemeClr val="bg1">
                  <a:lumMod val="50000"/>
                </a:schemeClr>
              </a:solidFill>
              <a:cs typeface="+mn-ea"/>
              <a:sym typeface="+mn-lt"/>
            </a:endParaRPr>
          </a:p>
          <a:p>
            <a:pPr algn="just">
              <a:defRPr/>
            </a:pPr>
            <a:r>
              <a:rPr lang="zh-CN" altLang="en-US" sz="1200" dirty="0">
                <a:solidFill>
                  <a:schemeClr val="bg1">
                    <a:lumMod val="50000"/>
                  </a:schemeClr>
                </a:solidFill>
                <a:cs typeface="+mn-ea"/>
                <a:sym typeface="+mn-lt"/>
              </a:rPr>
              <a:t>说明文字，问题的具体说</a:t>
            </a:r>
            <a:endParaRPr lang="en-US" altLang="zh-CN" sz="1200" dirty="0">
              <a:solidFill>
                <a:schemeClr val="bg1">
                  <a:lumMod val="50000"/>
                </a:schemeClr>
              </a:solidFill>
              <a:cs typeface="+mn-ea"/>
              <a:sym typeface="+mn-lt"/>
            </a:endParaRPr>
          </a:p>
          <a:p>
            <a:pPr algn="just">
              <a:defRPr/>
            </a:pPr>
            <a:r>
              <a:rPr lang="zh-CN" altLang="en-US" sz="1200" dirty="0">
                <a:solidFill>
                  <a:schemeClr val="bg1">
                    <a:lumMod val="50000"/>
                  </a:schemeClr>
                </a:solidFill>
                <a:cs typeface="+mn-ea"/>
                <a:sym typeface="+mn-lt"/>
              </a:rPr>
              <a:t>明文字添加此处。单击此</a:t>
            </a:r>
            <a:endParaRPr lang="en-US" altLang="zh-CN" sz="1200" dirty="0">
              <a:solidFill>
                <a:schemeClr val="bg1">
                  <a:lumMod val="50000"/>
                </a:schemeClr>
              </a:solidFill>
              <a:cs typeface="+mn-ea"/>
              <a:sym typeface="+mn-lt"/>
            </a:endParaRPr>
          </a:p>
          <a:p>
            <a:pPr algn="just">
              <a:defRPr/>
            </a:pPr>
            <a:endParaRPr lang="en-US" altLang="zh-CN" sz="1200" dirty="0">
              <a:solidFill>
                <a:schemeClr val="bg1">
                  <a:lumMod val="50000"/>
                </a:schemeClr>
              </a:solidFill>
              <a:cs typeface="+mn-ea"/>
              <a:sym typeface="+mn-lt"/>
            </a:endParaRPr>
          </a:p>
        </p:txBody>
      </p:sp>
      <p:sp>
        <p:nvSpPr>
          <p:cNvPr id="24" name="Text Box 99"/>
          <p:cNvSpPr txBox="1">
            <a:spLocks noChangeArrowheads="1"/>
          </p:cNvSpPr>
          <p:nvPr/>
        </p:nvSpPr>
        <p:spPr bwMode="auto">
          <a:xfrm>
            <a:off x="4035831" y="3227281"/>
            <a:ext cx="1818686" cy="39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9878" tIns="44939" rIns="89878" bIns="44939">
            <a:spAutoFit/>
          </a:bodyPr>
          <a:lstStyle/>
          <a:p>
            <a:r>
              <a:rPr lang="zh-CN" altLang="en-US" sz="2000" dirty="0">
                <a:solidFill>
                  <a:schemeClr val="bg1">
                    <a:lumMod val="50000"/>
                  </a:schemeClr>
                </a:solidFill>
                <a:cs typeface="+mn-ea"/>
                <a:sym typeface="+mn-lt"/>
              </a:rPr>
              <a:t>添加标题内容</a:t>
            </a:r>
          </a:p>
        </p:txBody>
      </p:sp>
      <p:sp>
        <p:nvSpPr>
          <p:cNvPr id="25" name="矩形 24"/>
          <p:cNvSpPr/>
          <p:nvPr/>
        </p:nvSpPr>
        <p:spPr>
          <a:xfrm>
            <a:off x="6430506" y="2881607"/>
            <a:ext cx="2175088" cy="1969766"/>
          </a:xfrm>
          <a:prstGeom prst="rect">
            <a:avLst/>
          </a:prstGeom>
        </p:spPr>
        <p:txBody>
          <a:bodyPr wrap="square" lIns="121917" tIns="60958" rIns="121917" bIns="60958">
            <a:spAutoFit/>
          </a:bodyPr>
          <a:lstStyle/>
          <a:p>
            <a:pPr algn="just">
              <a:defRPr/>
            </a:pPr>
            <a:r>
              <a:rPr lang="zh-CN" altLang="en-US" sz="1200" dirty="0">
                <a:solidFill>
                  <a:schemeClr val="bg1">
                    <a:lumMod val="50000"/>
                  </a:schemeClr>
                </a:solidFill>
                <a:cs typeface="+mn-ea"/>
                <a:sym typeface="+mn-lt"/>
              </a:rPr>
              <a:t>单击此处添加不足之处的</a:t>
            </a:r>
            <a:endParaRPr lang="en-US" altLang="zh-CN" sz="1200" dirty="0">
              <a:solidFill>
                <a:schemeClr val="bg1">
                  <a:lumMod val="50000"/>
                </a:schemeClr>
              </a:solidFill>
              <a:cs typeface="+mn-ea"/>
              <a:sym typeface="+mn-lt"/>
            </a:endParaRPr>
          </a:p>
          <a:p>
            <a:pPr algn="just">
              <a:defRPr/>
            </a:pPr>
            <a:r>
              <a:rPr lang="zh-CN" altLang="en-US" sz="1200" dirty="0">
                <a:solidFill>
                  <a:schemeClr val="bg1">
                    <a:lumMod val="50000"/>
                  </a:schemeClr>
                </a:solidFill>
                <a:cs typeface="+mn-ea"/>
                <a:sym typeface="+mn-lt"/>
              </a:rPr>
              <a:t>问题阐述，添加简短问题</a:t>
            </a:r>
            <a:endParaRPr lang="en-US" altLang="zh-CN" sz="1200" dirty="0">
              <a:solidFill>
                <a:schemeClr val="bg1">
                  <a:lumMod val="50000"/>
                </a:schemeClr>
              </a:solidFill>
              <a:cs typeface="+mn-ea"/>
              <a:sym typeface="+mn-lt"/>
            </a:endParaRPr>
          </a:p>
          <a:p>
            <a:pPr algn="just">
              <a:defRPr/>
            </a:pPr>
            <a:r>
              <a:rPr lang="zh-CN" altLang="en-US" sz="1200" dirty="0">
                <a:solidFill>
                  <a:schemeClr val="bg1">
                    <a:lumMod val="50000"/>
                  </a:schemeClr>
                </a:solidFill>
                <a:cs typeface="+mn-ea"/>
                <a:sym typeface="+mn-lt"/>
              </a:rPr>
              <a:t>说明文字，问题的具体说</a:t>
            </a:r>
            <a:endParaRPr lang="en-US" altLang="zh-CN" sz="1200" dirty="0">
              <a:solidFill>
                <a:schemeClr val="bg1">
                  <a:lumMod val="50000"/>
                </a:schemeClr>
              </a:solidFill>
              <a:cs typeface="+mn-ea"/>
              <a:sym typeface="+mn-lt"/>
            </a:endParaRPr>
          </a:p>
          <a:p>
            <a:pPr algn="just">
              <a:defRPr/>
            </a:pPr>
            <a:r>
              <a:rPr lang="zh-CN" altLang="en-US" sz="1200" dirty="0">
                <a:solidFill>
                  <a:schemeClr val="bg1">
                    <a:lumMod val="50000"/>
                  </a:schemeClr>
                </a:solidFill>
                <a:cs typeface="+mn-ea"/>
                <a:sym typeface="+mn-lt"/>
              </a:rPr>
              <a:t>明文字添加此处。单击此</a:t>
            </a:r>
            <a:endParaRPr lang="en-US" altLang="zh-CN" sz="1200" dirty="0">
              <a:solidFill>
                <a:schemeClr val="bg1">
                  <a:lumMod val="50000"/>
                </a:schemeClr>
              </a:solidFill>
              <a:cs typeface="+mn-ea"/>
              <a:sym typeface="+mn-lt"/>
            </a:endParaRPr>
          </a:p>
          <a:p>
            <a:pPr algn="just">
              <a:defRPr/>
            </a:pPr>
            <a:r>
              <a:rPr lang="zh-CN" altLang="en-US" sz="1200" dirty="0">
                <a:solidFill>
                  <a:schemeClr val="bg1">
                    <a:lumMod val="50000"/>
                  </a:schemeClr>
                </a:solidFill>
                <a:cs typeface="+mn-ea"/>
                <a:sym typeface="+mn-lt"/>
              </a:rPr>
              <a:t>说明文字，问题的具体说</a:t>
            </a:r>
            <a:endParaRPr lang="en-US" altLang="zh-CN" sz="1200" dirty="0">
              <a:solidFill>
                <a:schemeClr val="bg1">
                  <a:lumMod val="50000"/>
                </a:schemeClr>
              </a:solidFill>
              <a:cs typeface="+mn-ea"/>
              <a:sym typeface="+mn-lt"/>
            </a:endParaRPr>
          </a:p>
          <a:p>
            <a:pPr algn="just">
              <a:defRPr/>
            </a:pPr>
            <a:r>
              <a:rPr lang="zh-CN" altLang="en-US" sz="1200" dirty="0">
                <a:solidFill>
                  <a:schemeClr val="bg1">
                    <a:lumMod val="50000"/>
                  </a:schemeClr>
                </a:solidFill>
                <a:cs typeface="+mn-ea"/>
                <a:sym typeface="+mn-lt"/>
              </a:rPr>
              <a:t>明文字添加此处。单击此</a:t>
            </a:r>
            <a:endParaRPr lang="en-US" altLang="zh-CN" sz="1200" dirty="0">
              <a:solidFill>
                <a:schemeClr val="bg1">
                  <a:lumMod val="50000"/>
                </a:schemeClr>
              </a:solidFill>
              <a:cs typeface="+mn-ea"/>
              <a:sym typeface="+mn-lt"/>
            </a:endParaRPr>
          </a:p>
          <a:p>
            <a:pPr algn="just">
              <a:defRPr/>
            </a:pPr>
            <a:r>
              <a:rPr lang="zh-CN" altLang="en-US" sz="1200" dirty="0">
                <a:solidFill>
                  <a:schemeClr val="bg1">
                    <a:lumMod val="50000"/>
                  </a:schemeClr>
                </a:solidFill>
                <a:cs typeface="+mn-ea"/>
                <a:sym typeface="+mn-lt"/>
              </a:rPr>
              <a:t>明文字添加此处。单击此</a:t>
            </a:r>
            <a:endParaRPr lang="en-US" altLang="zh-CN" sz="1200" dirty="0">
              <a:solidFill>
                <a:schemeClr val="bg1">
                  <a:lumMod val="50000"/>
                </a:schemeClr>
              </a:solidFill>
              <a:cs typeface="+mn-ea"/>
              <a:sym typeface="+mn-lt"/>
            </a:endParaRPr>
          </a:p>
          <a:p>
            <a:pPr algn="just">
              <a:defRPr/>
            </a:pPr>
            <a:r>
              <a:rPr lang="zh-CN" altLang="en-US" sz="1200" dirty="0">
                <a:solidFill>
                  <a:schemeClr val="bg1">
                    <a:lumMod val="50000"/>
                  </a:schemeClr>
                </a:solidFill>
                <a:cs typeface="+mn-ea"/>
                <a:sym typeface="+mn-lt"/>
              </a:rPr>
              <a:t>说明文字，问题的具体说</a:t>
            </a:r>
            <a:endParaRPr lang="en-US" altLang="zh-CN" sz="1200" dirty="0">
              <a:solidFill>
                <a:schemeClr val="bg1">
                  <a:lumMod val="50000"/>
                </a:schemeClr>
              </a:solidFill>
              <a:cs typeface="+mn-ea"/>
              <a:sym typeface="+mn-lt"/>
            </a:endParaRPr>
          </a:p>
          <a:p>
            <a:pPr algn="just">
              <a:defRPr/>
            </a:pPr>
            <a:r>
              <a:rPr lang="zh-CN" altLang="en-US" sz="1200" dirty="0">
                <a:solidFill>
                  <a:schemeClr val="bg1">
                    <a:lumMod val="50000"/>
                  </a:schemeClr>
                </a:solidFill>
                <a:cs typeface="+mn-ea"/>
                <a:sym typeface="+mn-lt"/>
              </a:rPr>
              <a:t>明文字添加此处。单击此</a:t>
            </a:r>
            <a:endParaRPr lang="en-US" altLang="zh-CN" sz="1200" dirty="0">
              <a:solidFill>
                <a:schemeClr val="bg1">
                  <a:lumMod val="50000"/>
                </a:schemeClr>
              </a:solidFill>
              <a:cs typeface="+mn-ea"/>
              <a:sym typeface="+mn-lt"/>
            </a:endParaRPr>
          </a:p>
          <a:p>
            <a:pPr algn="just">
              <a:defRPr/>
            </a:pPr>
            <a:endParaRPr lang="en-US" altLang="zh-CN" sz="1200" dirty="0">
              <a:solidFill>
                <a:schemeClr val="bg1">
                  <a:lumMod val="50000"/>
                </a:schemeClr>
              </a:solidFill>
              <a:cs typeface="+mn-ea"/>
              <a:sym typeface="+mn-lt"/>
            </a:endParaRPr>
          </a:p>
        </p:txBody>
      </p:sp>
      <p:sp>
        <p:nvSpPr>
          <p:cNvPr id="26" name="Text Box 99"/>
          <p:cNvSpPr txBox="1">
            <a:spLocks noChangeArrowheads="1"/>
          </p:cNvSpPr>
          <p:nvPr/>
        </p:nvSpPr>
        <p:spPr bwMode="auto">
          <a:xfrm>
            <a:off x="6642910" y="2497476"/>
            <a:ext cx="1818686" cy="39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9878" tIns="44939" rIns="89878" bIns="44939">
            <a:spAutoFit/>
          </a:bodyPr>
          <a:lstStyle/>
          <a:p>
            <a:r>
              <a:rPr lang="zh-CN" altLang="en-US" sz="2000" dirty="0">
                <a:solidFill>
                  <a:schemeClr val="bg1">
                    <a:lumMod val="50000"/>
                  </a:schemeClr>
                </a:solidFill>
                <a:cs typeface="+mn-ea"/>
                <a:sym typeface="+mn-lt"/>
              </a:rPr>
              <a:t>添加标题内容</a:t>
            </a:r>
          </a:p>
        </p:txBody>
      </p:sp>
      <p:sp>
        <p:nvSpPr>
          <p:cNvPr id="27" name="矩形 26"/>
          <p:cNvSpPr/>
          <p:nvPr/>
        </p:nvSpPr>
        <p:spPr>
          <a:xfrm>
            <a:off x="9054830" y="3635152"/>
            <a:ext cx="2175088" cy="1969766"/>
          </a:xfrm>
          <a:prstGeom prst="rect">
            <a:avLst/>
          </a:prstGeom>
        </p:spPr>
        <p:txBody>
          <a:bodyPr wrap="square" lIns="121917" tIns="60958" rIns="121917" bIns="60958">
            <a:spAutoFit/>
          </a:bodyPr>
          <a:lstStyle/>
          <a:p>
            <a:pPr algn="just">
              <a:defRPr/>
            </a:pPr>
            <a:r>
              <a:rPr lang="zh-CN" altLang="en-US" sz="1200" dirty="0">
                <a:solidFill>
                  <a:schemeClr val="bg1">
                    <a:lumMod val="50000"/>
                  </a:schemeClr>
                </a:solidFill>
                <a:cs typeface="+mn-ea"/>
                <a:sym typeface="+mn-lt"/>
              </a:rPr>
              <a:t>单击此处添加不足之处的</a:t>
            </a:r>
            <a:endParaRPr lang="en-US" altLang="zh-CN" sz="1200" dirty="0">
              <a:solidFill>
                <a:schemeClr val="bg1">
                  <a:lumMod val="50000"/>
                </a:schemeClr>
              </a:solidFill>
              <a:cs typeface="+mn-ea"/>
              <a:sym typeface="+mn-lt"/>
            </a:endParaRPr>
          </a:p>
          <a:p>
            <a:pPr algn="just">
              <a:defRPr/>
            </a:pPr>
            <a:r>
              <a:rPr lang="zh-CN" altLang="en-US" sz="1200" dirty="0">
                <a:solidFill>
                  <a:schemeClr val="bg1">
                    <a:lumMod val="50000"/>
                  </a:schemeClr>
                </a:solidFill>
                <a:cs typeface="+mn-ea"/>
                <a:sym typeface="+mn-lt"/>
              </a:rPr>
              <a:t>问题阐述，添加简短问题</a:t>
            </a:r>
            <a:endParaRPr lang="en-US" altLang="zh-CN" sz="1200" dirty="0">
              <a:solidFill>
                <a:schemeClr val="bg1">
                  <a:lumMod val="50000"/>
                </a:schemeClr>
              </a:solidFill>
              <a:cs typeface="+mn-ea"/>
              <a:sym typeface="+mn-lt"/>
            </a:endParaRPr>
          </a:p>
          <a:p>
            <a:pPr algn="just">
              <a:defRPr/>
            </a:pPr>
            <a:r>
              <a:rPr lang="zh-CN" altLang="en-US" sz="1200" dirty="0">
                <a:solidFill>
                  <a:schemeClr val="bg1">
                    <a:lumMod val="50000"/>
                  </a:schemeClr>
                </a:solidFill>
                <a:cs typeface="+mn-ea"/>
                <a:sym typeface="+mn-lt"/>
              </a:rPr>
              <a:t>说明文字，问题的具体说</a:t>
            </a:r>
            <a:endParaRPr lang="en-US" altLang="zh-CN" sz="1200" dirty="0">
              <a:solidFill>
                <a:schemeClr val="bg1">
                  <a:lumMod val="50000"/>
                </a:schemeClr>
              </a:solidFill>
              <a:cs typeface="+mn-ea"/>
              <a:sym typeface="+mn-lt"/>
            </a:endParaRPr>
          </a:p>
          <a:p>
            <a:pPr algn="just">
              <a:defRPr/>
            </a:pPr>
            <a:r>
              <a:rPr lang="zh-CN" altLang="en-US" sz="1200" dirty="0">
                <a:solidFill>
                  <a:schemeClr val="bg1">
                    <a:lumMod val="50000"/>
                  </a:schemeClr>
                </a:solidFill>
                <a:cs typeface="+mn-ea"/>
                <a:sym typeface="+mn-lt"/>
              </a:rPr>
              <a:t>明文字添加此处。单击此</a:t>
            </a:r>
            <a:endParaRPr lang="en-US" altLang="zh-CN" sz="1200" dirty="0">
              <a:solidFill>
                <a:schemeClr val="bg1">
                  <a:lumMod val="50000"/>
                </a:schemeClr>
              </a:solidFill>
              <a:cs typeface="+mn-ea"/>
              <a:sym typeface="+mn-lt"/>
            </a:endParaRPr>
          </a:p>
          <a:p>
            <a:pPr algn="just">
              <a:defRPr/>
            </a:pPr>
            <a:r>
              <a:rPr lang="zh-CN" altLang="en-US" sz="1200" dirty="0">
                <a:solidFill>
                  <a:schemeClr val="bg1">
                    <a:lumMod val="50000"/>
                  </a:schemeClr>
                </a:solidFill>
                <a:cs typeface="+mn-ea"/>
                <a:sym typeface="+mn-lt"/>
              </a:rPr>
              <a:t>说明文字，问题的具体说</a:t>
            </a:r>
            <a:endParaRPr lang="en-US" altLang="zh-CN" sz="1200" dirty="0">
              <a:solidFill>
                <a:schemeClr val="bg1">
                  <a:lumMod val="50000"/>
                </a:schemeClr>
              </a:solidFill>
              <a:cs typeface="+mn-ea"/>
              <a:sym typeface="+mn-lt"/>
            </a:endParaRPr>
          </a:p>
          <a:p>
            <a:pPr algn="just">
              <a:defRPr/>
            </a:pPr>
            <a:r>
              <a:rPr lang="zh-CN" altLang="en-US" sz="1200" dirty="0">
                <a:solidFill>
                  <a:schemeClr val="bg1">
                    <a:lumMod val="50000"/>
                  </a:schemeClr>
                </a:solidFill>
                <a:cs typeface="+mn-ea"/>
                <a:sym typeface="+mn-lt"/>
              </a:rPr>
              <a:t>明文字添加此处。单击此</a:t>
            </a:r>
            <a:endParaRPr lang="en-US" altLang="zh-CN" sz="1200" dirty="0">
              <a:solidFill>
                <a:schemeClr val="bg1">
                  <a:lumMod val="50000"/>
                </a:schemeClr>
              </a:solidFill>
              <a:cs typeface="+mn-ea"/>
              <a:sym typeface="+mn-lt"/>
            </a:endParaRPr>
          </a:p>
          <a:p>
            <a:pPr algn="just">
              <a:defRPr/>
            </a:pPr>
            <a:r>
              <a:rPr lang="zh-CN" altLang="en-US" sz="1200" dirty="0">
                <a:solidFill>
                  <a:schemeClr val="bg1">
                    <a:lumMod val="50000"/>
                  </a:schemeClr>
                </a:solidFill>
                <a:cs typeface="+mn-ea"/>
                <a:sym typeface="+mn-lt"/>
              </a:rPr>
              <a:t>明文字添加此处。单击此</a:t>
            </a:r>
            <a:endParaRPr lang="en-US" altLang="zh-CN" sz="1200" dirty="0">
              <a:solidFill>
                <a:schemeClr val="bg1">
                  <a:lumMod val="50000"/>
                </a:schemeClr>
              </a:solidFill>
              <a:cs typeface="+mn-ea"/>
              <a:sym typeface="+mn-lt"/>
            </a:endParaRPr>
          </a:p>
          <a:p>
            <a:pPr algn="just">
              <a:defRPr/>
            </a:pPr>
            <a:r>
              <a:rPr lang="zh-CN" altLang="en-US" sz="1200" dirty="0">
                <a:solidFill>
                  <a:schemeClr val="bg1">
                    <a:lumMod val="50000"/>
                  </a:schemeClr>
                </a:solidFill>
                <a:cs typeface="+mn-ea"/>
                <a:sym typeface="+mn-lt"/>
              </a:rPr>
              <a:t>说明文字，问题的具体说</a:t>
            </a:r>
            <a:endParaRPr lang="en-US" altLang="zh-CN" sz="1200" dirty="0">
              <a:solidFill>
                <a:schemeClr val="bg1">
                  <a:lumMod val="50000"/>
                </a:schemeClr>
              </a:solidFill>
              <a:cs typeface="+mn-ea"/>
              <a:sym typeface="+mn-lt"/>
            </a:endParaRPr>
          </a:p>
          <a:p>
            <a:pPr algn="just">
              <a:defRPr/>
            </a:pPr>
            <a:r>
              <a:rPr lang="zh-CN" altLang="en-US" sz="1200" dirty="0">
                <a:solidFill>
                  <a:schemeClr val="bg1">
                    <a:lumMod val="50000"/>
                  </a:schemeClr>
                </a:solidFill>
                <a:cs typeface="+mn-ea"/>
                <a:sym typeface="+mn-lt"/>
              </a:rPr>
              <a:t>明文字添加此处。单击此</a:t>
            </a:r>
            <a:endParaRPr lang="en-US" altLang="zh-CN" sz="1200" dirty="0">
              <a:solidFill>
                <a:schemeClr val="bg1">
                  <a:lumMod val="50000"/>
                </a:schemeClr>
              </a:solidFill>
              <a:cs typeface="+mn-ea"/>
              <a:sym typeface="+mn-lt"/>
            </a:endParaRPr>
          </a:p>
          <a:p>
            <a:pPr algn="just">
              <a:defRPr/>
            </a:pPr>
            <a:endParaRPr lang="en-US" altLang="zh-CN" sz="1200" dirty="0">
              <a:solidFill>
                <a:schemeClr val="bg1">
                  <a:lumMod val="50000"/>
                </a:schemeClr>
              </a:solidFill>
              <a:cs typeface="+mn-ea"/>
              <a:sym typeface="+mn-lt"/>
            </a:endParaRPr>
          </a:p>
        </p:txBody>
      </p:sp>
      <p:sp>
        <p:nvSpPr>
          <p:cNvPr id="28" name="Text Box 99"/>
          <p:cNvSpPr txBox="1">
            <a:spLocks noChangeArrowheads="1"/>
          </p:cNvSpPr>
          <p:nvPr/>
        </p:nvSpPr>
        <p:spPr bwMode="auto">
          <a:xfrm>
            <a:off x="9267234" y="3251021"/>
            <a:ext cx="1818686" cy="39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9878" tIns="44939" rIns="89878" bIns="44939">
            <a:spAutoFit/>
          </a:bodyPr>
          <a:lstStyle/>
          <a:p>
            <a:r>
              <a:rPr lang="zh-CN" altLang="en-US" sz="2000" dirty="0">
                <a:solidFill>
                  <a:schemeClr val="bg1">
                    <a:lumMod val="50000"/>
                  </a:schemeClr>
                </a:solidFill>
                <a:cs typeface="+mn-ea"/>
                <a:sym typeface="+mn-lt"/>
              </a:rPr>
              <a:t>添加标题内容</a:t>
            </a:r>
          </a:p>
        </p:txBody>
      </p:sp>
      <p:grpSp>
        <p:nvGrpSpPr>
          <p:cNvPr id="29" name="组合 28"/>
          <p:cNvGrpSpPr/>
          <p:nvPr/>
        </p:nvGrpSpPr>
        <p:grpSpPr>
          <a:xfrm>
            <a:off x="5998521" y="1910574"/>
            <a:ext cx="782908" cy="720399"/>
            <a:chOff x="4499992" y="1195572"/>
            <a:chExt cx="587257" cy="540174"/>
          </a:xfrm>
          <a:solidFill>
            <a:srgbClr val="407858"/>
          </a:solidFill>
        </p:grpSpPr>
        <p:sp>
          <p:nvSpPr>
            <p:cNvPr id="30" name="Oval 53"/>
            <p:cNvSpPr>
              <a:spLocks noChangeArrowheads="1"/>
            </p:cNvSpPr>
            <p:nvPr/>
          </p:nvSpPr>
          <p:spPr bwMode="auto">
            <a:xfrm>
              <a:off x="4499992" y="1195572"/>
              <a:ext cx="540060" cy="540174"/>
            </a:xfrm>
            <a:prstGeom prst="ellipse">
              <a:avLst/>
            </a:prstGeom>
            <a:grpFill/>
            <a:ln w="19050">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cs typeface="+mn-ea"/>
                <a:sym typeface="+mn-lt"/>
              </a:endParaRPr>
            </a:p>
          </p:txBody>
        </p:sp>
        <p:sp>
          <p:nvSpPr>
            <p:cNvPr id="31" name="Text Box 40"/>
            <p:cNvSpPr txBox="1">
              <a:spLocks noChangeArrowheads="1"/>
            </p:cNvSpPr>
            <p:nvPr/>
          </p:nvSpPr>
          <p:spPr bwMode="auto">
            <a:xfrm>
              <a:off x="4571799" y="1328993"/>
              <a:ext cx="515450" cy="300013"/>
            </a:xfrm>
            <a:prstGeom prst="rect">
              <a:avLst/>
            </a:prstGeom>
            <a:grpFill/>
            <a:ln w="9525">
              <a:no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2000" dirty="0">
                  <a:solidFill>
                    <a:schemeClr val="bg1"/>
                  </a:solidFill>
                  <a:cs typeface="+mn-ea"/>
                  <a:sym typeface="+mn-lt"/>
                </a:rPr>
                <a:t>03</a:t>
              </a:r>
              <a:endParaRPr lang="zh-CN" altLang="en-US" sz="2000" dirty="0">
                <a:solidFill>
                  <a:schemeClr val="bg1"/>
                </a:solidFill>
                <a:cs typeface="+mn-ea"/>
                <a:sym typeface="+mn-lt"/>
              </a:endParaRPr>
            </a:p>
          </p:txBody>
        </p:sp>
      </p:grpSp>
      <p:grpSp>
        <p:nvGrpSpPr>
          <p:cNvPr id="32" name="组合 31"/>
          <p:cNvGrpSpPr/>
          <p:nvPr/>
        </p:nvGrpSpPr>
        <p:grpSpPr>
          <a:xfrm>
            <a:off x="8590463" y="5474495"/>
            <a:ext cx="784092" cy="720399"/>
            <a:chOff x="6444208" y="3867894"/>
            <a:chExt cx="588146" cy="540174"/>
          </a:xfrm>
          <a:solidFill>
            <a:srgbClr val="407858"/>
          </a:solidFill>
        </p:grpSpPr>
        <p:sp>
          <p:nvSpPr>
            <p:cNvPr id="33" name="Oval 53"/>
            <p:cNvSpPr>
              <a:spLocks noChangeArrowheads="1"/>
            </p:cNvSpPr>
            <p:nvPr/>
          </p:nvSpPr>
          <p:spPr bwMode="auto">
            <a:xfrm>
              <a:off x="6444208" y="3867894"/>
              <a:ext cx="540060" cy="540174"/>
            </a:xfrm>
            <a:prstGeom prst="ellipse">
              <a:avLst/>
            </a:prstGeom>
            <a:grpFill/>
            <a:ln w="19050">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cs typeface="+mn-ea"/>
                <a:sym typeface="+mn-lt"/>
              </a:endParaRPr>
            </a:p>
          </p:txBody>
        </p:sp>
        <p:sp>
          <p:nvSpPr>
            <p:cNvPr id="34" name="Text Box 40"/>
            <p:cNvSpPr txBox="1">
              <a:spLocks noChangeArrowheads="1"/>
            </p:cNvSpPr>
            <p:nvPr/>
          </p:nvSpPr>
          <p:spPr bwMode="auto">
            <a:xfrm>
              <a:off x="6516904" y="4015596"/>
              <a:ext cx="515450" cy="300013"/>
            </a:xfrm>
            <a:prstGeom prst="rect">
              <a:avLst/>
            </a:prstGeom>
            <a:grpFill/>
            <a:ln w="9525">
              <a:no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2000" dirty="0">
                  <a:solidFill>
                    <a:schemeClr val="bg1"/>
                  </a:solidFill>
                  <a:cs typeface="+mn-ea"/>
                  <a:sym typeface="+mn-lt"/>
                </a:rPr>
                <a:t>04</a:t>
              </a:r>
              <a:endParaRPr lang="zh-CN" altLang="en-US" sz="2000" dirty="0">
                <a:solidFill>
                  <a:schemeClr val="bg1"/>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p:tgtEl>
                                          <p:spTgt spid="15"/>
                                        </p:tgtEl>
                                        <p:attrNameLst>
                                          <p:attrName>ppt_x</p:attrName>
                                        </p:attrNameLst>
                                      </p:cBhvr>
                                      <p:tavLst>
                                        <p:tav tm="0">
                                          <p:val>
                                            <p:strVal val="#ppt_x-#ppt_w*1.125000"/>
                                          </p:val>
                                        </p:tav>
                                        <p:tav tm="100000">
                                          <p:val>
                                            <p:strVal val="#ppt_x"/>
                                          </p:val>
                                        </p:tav>
                                      </p:tavLst>
                                    </p:anim>
                                    <p:animEffect transition="in" filter="wipe(right)">
                                      <p:cBhvr>
                                        <p:cTn id="12" dur="500"/>
                                        <p:tgtEl>
                                          <p:spTgt spid="15"/>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par>
                          <p:cTn id="17" fill="hold">
                            <p:stCondLst>
                              <p:cond delay="1500"/>
                            </p:stCondLst>
                            <p:childTnLst>
                              <p:par>
                                <p:cTn id="18" presetID="41" presetClass="entr" presetSubtype="0" fill="hold" grpId="0" nodeType="afterEffect">
                                  <p:stCondLst>
                                    <p:cond delay="0"/>
                                  </p:stCondLst>
                                  <p:iterate type="lt">
                                    <p:tmPct val="10000"/>
                                  </p:iterate>
                                  <p:childTnLst>
                                    <p:set>
                                      <p:cBhvr>
                                        <p:cTn id="19" dur="1" fill="hold">
                                          <p:stCondLst>
                                            <p:cond delay="0"/>
                                          </p:stCondLst>
                                        </p:cTn>
                                        <p:tgtEl>
                                          <p:spTgt spid="22"/>
                                        </p:tgtEl>
                                        <p:attrNameLst>
                                          <p:attrName>style.visibility</p:attrName>
                                        </p:attrNameLst>
                                      </p:cBhvr>
                                      <p:to>
                                        <p:strVal val="visible"/>
                                      </p:to>
                                    </p:set>
                                    <p:anim calcmode="lin" valueType="num">
                                      <p:cBhvr>
                                        <p:cTn id="20" dur="5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22"/>
                                        </p:tgtEl>
                                        <p:attrNameLst>
                                          <p:attrName>ppt_y</p:attrName>
                                        </p:attrNameLst>
                                      </p:cBhvr>
                                      <p:tavLst>
                                        <p:tav tm="0">
                                          <p:val>
                                            <p:strVal val="#ppt_y"/>
                                          </p:val>
                                        </p:tav>
                                        <p:tav tm="100000">
                                          <p:val>
                                            <p:strVal val="#ppt_y"/>
                                          </p:val>
                                        </p:tav>
                                      </p:tavLst>
                                    </p:anim>
                                    <p:anim calcmode="lin" valueType="num">
                                      <p:cBhvr>
                                        <p:cTn id="22" dur="5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22"/>
                                        </p:tgtEl>
                                      </p:cBhvr>
                                    </p:animEffect>
                                  </p:childTnLst>
                                </p:cTn>
                              </p:par>
                            </p:childTnLst>
                          </p:cTn>
                        </p:par>
                        <p:par>
                          <p:cTn id="25" fill="hold">
                            <p:stCondLst>
                              <p:cond delay="1750"/>
                            </p:stCondLst>
                            <p:childTnLst>
                              <p:par>
                                <p:cTn id="26" presetID="52" presetClass="entr" presetSubtype="0" fill="hold" grpId="0" nodeType="afterEffect">
                                  <p:stCondLst>
                                    <p:cond delay="0"/>
                                  </p:stCondLst>
                                  <p:childTnLst>
                                    <p:set>
                                      <p:cBhvr>
                                        <p:cTn id="27" dur="1" fill="hold">
                                          <p:stCondLst>
                                            <p:cond delay="0"/>
                                          </p:stCondLst>
                                        </p:cTn>
                                        <p:tgtEl>
                                          <p:spTgt spid="21"/>
                                        </p:tgtEl>
                                        <p:attrNameLst>
                                          <p:attrName>style.visibility</p:attrName>
                                        </p:attrNameLst>
                                      </p:cBhvr>
                                      <p:to>
                                        <p:strVal val="visible"/>
                                      </p:to>
                                    </p:set>
                                    <p:animScale>
                                      <p:cBhvr>
                                        <p:cTn id="28" dur="800" decel="50000" fill="hold">
                                          <p:stCondLst>
                                            <p:cond delay="0"/>
                                          </p:stCondLst>
                                        </p:cTn>
                                        <p:tgtEl>
                                          <p:spTgt spid="2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800" decel="50000" fill="hold">
                                          <p:stCondLst>
                                            <p:cond delay="0"/>
                                          </p:stCondLst>
                                        </p:cTn>
                                        <p:tgtEl>
                                          <p:spTgt spid="21"/>
                                        </p:tgtEl>
                                        <p:attrNameLst>
                                          <p:attrName>ppt_x</p:attrName>
                                          <p:attrName>ppt_y</p:attrName>
                                        </p:attrNameLst>
                                      </p:cBhvr>
                                    </p:animMotion>
                                    <p:animEffect transition="in" filter="fade">
                                      <p:cBhvr>
                                        <p:cTn id="30" dur="800"/>
                                        <p:tgtEl>
                                          <p:spTgt spid="21"/>
                                        </p:tgtEl>
                                      </p:cBhvr>
                                    </p:animEffect>
                                  </p:childTnLst>
                                </p:cTn>
                              </p:par>
                            </p:childTnLst>
                          </p:cTn>
                        </p:par>
                        <p:par>
                          <p:cTn id="31" fill="hold">
                            <p:stCondLst>
                              <p:cond delay="2750"/>
                            </p:stCondLst>
                            <p:childTnLst>
                              <p:par>
                                <p:cTn id="32" presetID="12" presetClass="entr" presetSubtype="8" fill="hold"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p:tgtEl>
                                          <p:spTgt spid="18"/>
                                        </p:tgtEl>
                                        <p:attrNameLst>
                                          <p:attrName>ppt_x</p:attrName>
                                        </p:attrNameLst>
                                      </p:cBhvr>
                                      <p:tavLst>
                                        <p:tav tm="0">
                                          <p:val>
                                            <p:strVal val="#ppt_x-#ppt_w*1.125000"/>
                                          </p:val>
                                        </p:tav>
                                        <p:tav tm="100000">
                                          <p:val>
                                            <p:strVal val="#ppt_x"/>
                                          </p:val>
                                        </p:tav>
                                      </p:tavLst>
                                    </p:anim>
                                    <p:animEffect transition="in" filter="wipe(right)">
                                      <p:cBhvr>
                                        <p:cTn id="35" dur="500"/>
                                        <p:tgtEl>
                                          <p:spTgt spid="18"/>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left)">
                                      <p:cBhvr>
                                        <p:cTn id="39" dur="500"/>
                                        <p:tgtEl>
                                          <p:spTgt spid="11"/>
                                        </p:tgtEl>
                                      </p:cBhvr>
                                    </p:animEffect>
                                  </p:childTnLst>
                                </p:cTn>
                              </p:par>
                            </p:childTnLst>
                          </p:cTn>
                        </p:par>
                        <p:par>
                          <p:cTn id="40" fill="hold">
                            <p:stCondLst>
                              <p:cond delay="37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24"/>
                                        </p:tgtEl>
                                        <p:attrNameLst>
                                          <p:attrName>ppt_y</p:attrName>
                                        </p:attrNameLst>
                                      </p:cBhvr>
                                      <p:tavLst>
                                        <p:tav tm="0">
                                          <p:val>
                                            <p:strVal val="#ppt_y"/>
                                          </p:val>
                                        </p:tav>
                                        <p:tav tm="100000">
                                          <p:val>
                                            <p:strVal val="#ppt_y"/>
                                          </p:val>
                                        </p:tav>
                                      </p:tavLst>
                                    </p:anim>
                                    <p:anim calcmode="lin" valueType="num">
                                      <p:cBhvr>
                                        <p:cTn id="45"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24"/>
                                        </p:tgtEl>
                                      </p:cBhvr>
                                    </p:animEffect>
                                  </p:childTnLst>
                                </p:cTn>
                              </p:par>
                            </p:childTnLst>
                          </p:cTn>
                        </p:par>
                        <p:par>
                          <p:cTn id="48" fill="hold">
                            <p:stCondLst>
                              <p:cond delay="4300"/>
                            </p:stCondLst>
                            <p:childTnLst>
                              <p:par>
                                <p:cTn id="49" presetID="52" presetClass="entr" presetSubtype="0"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Scale>
                                      <p:cBhvr>
                                        <p:cTn id="51" dur="800" decel="50000" fill="hold">
                                          <p:stCondLst>
                                            <p:cond delay="0"/>
                                          </p:stCondLst>
                                        </p:cTn>
                                        <p:tgtEl>
                                          <p:spTgt spid="2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2" dur="800" decel="50000" fill="hold">
                                          <p:stCondLst>
                                            <p:cond delay="0"/>
                                          </p:stCondLst>
                                        </p:cTn>
                                        <p:tgtEl>
                                          <p:spTgt spid="23"/>
                                        </p:tgtEl>
                                        <p:attrNameLst>
                                          <p:attrName>ppt_x</p:attrName>
                                          <p:attrName>ppt_y</p:attrName>
                                        </p:attrNameLst>
                                      </p:cBhvr>
                                    </p:animMotion>
                                    <p:animEffect transition="in" filter="fade">
                                      <p:cBhvr>
                                        <p:cTn id="53" dur="800"/>
                                        <p:tgtEl>
                                          <p:spTgt spid="23"/>
                                        </p:tgtEl>
                                      </p:cBhvr>
                                    </p:animEffect>
                                  </p:childTnLst>
                                </p:cTn>
                              </p:par>
                            </p:childTnLst>
                          </p:cTn>
                        </p:par>
                        <p:par>
                          <p:cTn id="54" fill="hold">
                            <p:stCondLst>
                              <p:cond delay="5300"/>
                            </p:stCondLst>
                            <p:childTnLst>
                              <p:par>
                                <p:cTn id="55" presetID="12" presetClass="entr" presetSubtype="8"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p:tgtEl>
                                          <p:spTgt spid="29"/>
                                        </p:tgtEl>
                                        <p:attrNameLst>
                                          <p:attrName>ppt_x</p:attrName>
                                        </p:attrNameLst>
                                      </p:cBhvr>
                                      <p:tavLst>
                                        <p:tav tm="0">
                                          <p:val>
                                            <p:strVal val="#ppt_x-#ppt_w*1.125000"/>
                                          </p:val>
                                        </p:tav>
                                        <p:tav tm="100000">
                                          <p:val>
                                            <p:strVal val="#ppt_x"/>
                                          </p:val>
                                        </p:tav>
                                      </p:tavLst>
                                    </p:anim>
                                    <p:animEffect transition="in" filter="wipe(right)">
                                      <p:cBhvr>
                                        <p:cTn id="58" dur="500"/>
                                        <p:tgtEl>
                                          <p:spTgt spid="29"/>
                                        </p:tgtEl>
                                      </p:cBhvr>
                                    </p:animEffect>
                                  </p:childTnLst>
                                </p:cTn>
                              </p:par>
                            </p:childTnLst>
                          </p:cTn>
                        </p:par>
                        <p:par>
                          <p:cTn id="59" fill="hold">
                            <p:stCondLst>
                              <p:cond delay="5800"/>
                            </p:stCondLst>
                            <p:childTnLst>
                              <p:par>
                                <p:cTn id="60" presetID="22" presetClass="entr" presetSubtype="8" fill="hold" grpId="0" nodeType="after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wipe(left)">
                                      <p:cBhvr>
                                        <p:cTn id="62" dur="500"/>
                                        <p:tgtEl>
                                          <p:spTgt spid="12"/>
                                        </p:tgtEl>
                                      </p:cBhvr>
                                    </p:animEffect>
                                  </p:childTnLst>
                                </p:cTn>
                              </p:par>
                            </p:childTnLst>
                          </p:cTn>
                        </p:par>
                        <p:par>
                          <p:cTn id="63" fill="hold">
                            <p:stCondLst>
                              <p:cond delay="6300"/>
                            </p:stCondLst>
                            <p:childTnLst>
                              <p:par>
                                <p:cTn id="64" presetID="41" presetClass="entr" presetSubtype="0" fill="hold" grpId="0" nodeType="afterEffect">
                                  <p:stCondLst>
                                    <p:cond delay="0"/>
                                  </p:stCondLst>
                                  <p:iterate type="lt">
                                    <p:tmPct val="10000"/>
                                  </p:iterate>
                                  <p:childTnLst>
                                    <p:set>
                                      <p:cBhvr>
                                        <p:cTn id="65" dur="1" fill="hold">
                                          <p:stCondLst>
                                            <p:cond delay="0"/>
                                          </p:stCondLst>
                                        </p:cTn>
                                        <p:tgtEl>
                                          <p:spTgt spid="26"/>
                                        </p:tgtEl>
                                        <p:attrNameLst>
                                          <p:attrName>style.visibility</p:attrName>
                                        </p:attrNameLst>
                                      </p:cBhvr>
                                      <p:to>
                                        <p:strVal val="visible"/>
                                      </p:to>
                                    </p:set>
                                    <p:anim calcmode="lin" valueType="num">
                                      <p:cBhvr>
                                        <p:cTn id="66" dur="500" fill="hold"/>
                                        <p:tgtEl>
                                          <p:spTgt spid="26"/>
                                        </p:tgtEl>
                                        <p:attrNameLst>
                                          <p:attrName>ppt_x</p:attrName>
                                        </p:attrNameLst>
                                      </p:cBhvr>
                                      <p:tavLst>
                                        <p:tav tm="0">
                                          <p:val>
                                            <p:strVal val="#ppt_x"/>
                                          </p:val>
                                        </p:tav>
                                        <p:tav tm="50000">
                                          <p:val>
                                            <p:strVal val="#ppt_x+.1"/>
                                          </p:val>
                                        </p:tav>
                                        <p:tav tm="100000">
                                          <p:val>
                                            <p:strVal val="#ppt_x"/>
                                          </p:val>
                                        </p:tav>
                                      </p:tavLst>
                                    </p:anim>
                                    <p:anim calcmode="lin" valueType="num">
                                      <p:cBhvr>
                                        <p:cTn id="67" dur="500" fill="hold"/>
                                        <p:tgtEl>
                                          <p:spTgt spid="26"/>
                                        </p:tgtEl>
                                        <p:attrNameLst>
                                          <p:attrName>ppt_y</p:attrName>
                                        </p:attrNameLst>
                                      </p:cBhvr>
                                      <p:tavLst>
                                        <p:tav tm="0">
                                          <p:val>
                                            <p:strVal val="#ppt_y"/>
                                          </p:val>
                                        </p:tav>
                                        <p:tav tm="100000">
                                          <p:val>
                                            <p:strVal val="#ppt_y"/>
                                          </p:val>
                                        </p:tav>
                                      </p:tavLst>
                                    </p:anim>
                                    <p:anim calcmode="lin" valueType="num">
                                      <p:cBhvr>
                                        <p:cTn id="68" dur="500" fill="hold"/>
                                        <p:tgtEl>
                                          <p:spTgt spid="26"/>
                                        </p:tgtEl>
                                        <p:attrNameLst>
                                          <p:attrName>ppt_h</p:attrName>
                                        </p:attrNameLst>
                                      </p:cBhvr>
                                      <p:tavLst>
                                        <p:tav tm="0">
                                          <p:val>
                                            <p:strVal val="#ppt_h/10"/>
                                          </p:val>
                                        </p:tav>
                                        <p:tav tm="50000">
                                          <p:val>
                                            <p:strVal val="#ppt_h+.01"/>
                                          </p:val>
                                        </p:tav>
                                        <p:tav tm="100000">
                                          <p:val>
                                            <p:strVal val="#ppt_h"/>
                                          </p:val>
                                        </p:tav>
                                      </p:tavLst>
                                    </p:anim>
                                    <p:anim calcmode="lin" valueType="num">
                                      <p:cBhvr>
                                        <p:cTn id="69" dur="500" fill="hold"/>
                                        <p:tgtEl>
                                          <p:spTgt spid="26"/>
                                        </p:tgtEl>
                                        <p:attrNameLst>
                                          <p:attrName>ppt_w</p:attrName>
                                        </p:attrNameLst>
                                      </p:cBhvr>
                                      <p:tavLst>
                                        <p:tav tm="0">
                                          <p:val>
                                            <p:strVal val="#ppt_w/10"/>
                                          </p:val>
                                        </p:tav>
                                        <p:tav tm="50000">
                                          <p:val>
                                            <p:strVal val="#ppt_w+.01"/>
                                          </p:val>
                                        </p:tav>
                                        <p:tav tm="100000">
                                          <p:val>
                                            <p:strVal val="#ppt_w"/>
                                          </p:val>
                                        </p:tav>
                                      </p:tavLst>
                                    </p:anim>
                                    <p:animEffect transition="in" filter="fade">
                                      <p:cBhvr>
                                        <p:cTn id="70" dur="500" tmFilter="0,0; .5, 1; 1, 1"/>
                                        <p:tgtEl>
                                          <p:spTgt spid="26"/>
                                        </p:tgtEl>
                                      </p:cBhvr>
                                    </p:animEffect>
                                  </p:childTnLst>
                                </p:cTn>
                              </p:par>
                            </p:childTnLst>
                          </p:cTn>
                        </p:par>
                        <p:par>
                          <p:cTn id="71" fill="hold">
                            <p:stCondLst>
                              <p:cond delay="6850"/>
                            </p:stCondLst>
                            <p:childTnLst>
                              <p:par>
                                <p:cTn id="72" presetID="52" presetClass="entr" presetSubtype="0"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Scale>
                                      <p:cBhvr>
                                        <p:cTn id="74" dur="800" decel="50000" fill="hold">
                                          <p:stCondLst>
                                            <p:cond delay="0"/>
                                          </p:stCondLst>
                                        </p:cTn>
                                        <p:tgtEl>
                                          <p:spTgt spid="2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800" decel="50000" fill="hold">
                                          <p:stCondLst>
                                            <p:cond delay="0"/>
                                          </p:stCondLst>
                                        </p:cTn>
                                        <p:tgtEl>
                                          <p:spTgt spid="25"/>
                                        </p:tgtEl>
                                        <p:attrNameLst>
                                          <p:attrName>ppt_x</p:attrName>
                                          <p:attrName>ppt_y</p:attrName>
                                        </p:attrNameLst>
                                      </p:cBhvr>
                                    </p:animMotion>
                                    <p:animEffect transition="in" filter="fade">
                                      <p:cBhvr>
                                        <p:cTn id="76" dur="800"/>
                                        <p:tgtEl>
                                          <p:spTgt spid="25"/>
                                        </p:tgtEl>
                                      </p:cBhvr>
                                    </p:animEffect>
                                  </p:childTnLst>
                                </p:cTn>
                              </p:par>
                            </p:childTnLst>
                          </p:cTn>
                        </p:par>
                        <p:par>
                          <p:cTn id="77" fill="hold">
                            <p:stCondLst>
                              <p:cond delay="7850"/>
                            </p:stCondLst>
                            <p:childTnLst>
                              <p:par>
                                <p:cTn id="78" presetID="12" presetClass="entr" presetSubtype="8" fill="hold" nodeType="afterEffect">
                                  <p:stCondLst>
                                    <p:cond delay="0"/>
                                  </p:stCondLst>
                                  <p:childTnLst>
                                    <p:set>
                                      <p:cBhvr>
                                        <p:cTn id="79" dur="1" fill="hold">
                                          <p:stCondLst>
                                            <p:cond delay="0"/>
                                          </p:stCondLst>
                                        </p:cTn>
                                        <p:tgtEl>
                                          <p:spTgt spid="32"/>
                                        </p:tgtEl>
                                        <p:attrNameLst>
                                          <p:attrName>style.visibility</p:attrName>
                                        </p:attrNameLst>
                                      </p:cBhvr>
                                      <p:to>
                                        <p:strVal val="visible"/>
                                      </p:to>
                                    </p:set>
                                    <p:anim calcmode="lin" valueType="num">
                                      <p:cBhvr additive="base">
                                        <p:cTn id="80" dur="500"/>
                                        <p:tgtEl>
                                          <p:spTgt spid="32"/>
                                        </p:tgtEl>
                                        <p:attrNameLst>
                                          <p:attrName>ppt_x</p:attrName>
                                        </p:attrNameLst>
                                      </p:cBhvr>
                                      <p:tavLst>
                                        <p:tav tm="0">
                                          <p:val>
                                            <p:strVal val="#ppt_x-#ppt_w*1.125000"/>
                                          </p:val>
                                        </p:tav>
                                        <p:tav tm="100000">
                                          <p:val>
                                            <p:strVal val="#ppt_x"/>
                                          </p:val>
                                        </p:tav>
                                      </p:tavLst>
                                    </p:anim>
                                    <p:animEffect transition="in" filter="wipe(right)">
                                      <p:cBhvr>
                                        <p:cTn id="81" dur="500"/>
                                        <p:tgtEl>
                                          <p:spTgt spid="32"/>
                                        </p:tgtEl>
                                      </p:cBhvr>
                                    </p:animEffect>
                                  </p:childTnLst>
                                </p:cTn>
                              </p:par>
                            </p:childTnLst>
                          </p:cTn>
                        </p:par>
                        <p:par>
                          <p:cTn id="82" fill="hold">
                            <p:stCondLst>
                              <p:cond delay="8350"/>
                            </p:stCondLst>
                            <p:childTnLst>
                              <p:par>
                                <p:cTn id="83" presetID="22" presetClass="entr" presetSubtype="8" fill="hold" grpId="0" nodeType="afterEffect">
                                  <p:stCondLst>
                                    <p:cond delay="0"/>
                                  </p:stCondLst>
                                  <p:childTnLst>
                                    <p:set>
                                      <p:cBhvr>
                                        <p:cTn id="84" dur="1" fill="hold">
                                          <p:stCondLst>
                                            <p:cond delay="0"/>
                                          </p:stCondLst>
                                        </p:cTn>
                                        <p:tgtEl>
                                          <p:spTgt spid="13"/>
                                        </p:tgtEl>
                                        <p:attrNameLst>
                                          <p:attrName>style.visibility</p:attrName>
                                        </p:attrNameLst>
                                      </p:cBhvr>
                                      <p:to>
                                        <p:strVal val="visible"/>
                                      </p:to>
                                    </p:set>
                                    <p:animEffect transition="in" filter="wipe(left)">
                                      <p:cBhvr>
                                        <p:cTn id="85" dur="500"/>
                                        <p:tgtEl>
                                          <p:spTgt spid="13"/>
                                        </p:tgtEl>
                                      </p:cBhvr>
                                    </p:animEffect>
                                  </p:childTnLst>
                                </p:cTn>
                              </p:par>
                            </p:childTnLst>
                          </p:cTn>
                        </p:par>
                        <p:par>
                          <p:cTn id="86" fill="hold">
                            <p:stCondLst>
                              <p:cond delay="8850"/>
                            </p:stCondLst>
                            <p:childTnLst>
                              <p:par>
                                <p:cTn id="87" presetID="41" presetClass="entr" presetSubtype="0" fill="hold" grpId="0" nodeType="afterEffect">
                                  <p:stCondLst>
                                    <p:cond delay="0"/>
                                  </p:stCondLst>
                                  <p:iterate type="lt">
                                    <p:tmPct val="10000"/>
                                  </p:iterate>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90" dur="500" fill="hold"/>
                                        <p:tgtEl>
                                          <p:spTgt spid="28"/>
                                        </p:tgtEl>
                                        <p:attrNameLst>
                                          <p:attrName>ppt_y</p:attrName>
                                        </p:attrNameLst>
                                      </p:cBhvr>
                                      <p:tavLst>
                                        <p:tav tm="0">
                                          <p:val>
                                            <p:strVal val="#ppt_y"/>
                                          </p:val>
                                        </p:tav>
                                        <p:tav tm="100000">
                                          <p:val>
                                            <p:strVal val="#ppt_y"/>
                                          </p:val>
                                        </p:tav>
                                      </p:tavLst>
                                    </p:anim>
                                    <p:anim calcmode="lin" valueType="num">
                                      <p:cBhvr>
                                        <p:cTn id="91" dur="5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92" dur="50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93" dur="500" tmFilter="0,0; .5, 1; 1, 1"/>
                                        <p:tgtEl>
                                          <p:spTgt spid="28"/>
                                        </p:tgtEl>
                                      </p:cBhvr>
                                    </p:animEffect>
                                  </p:childTnLst>
                                </p:cTn>
                              </p:par>
                            </p:childTnLst>
                          </p:cTn>
                        </p:par>
                        <p:par>
                          <p:cTn id="94" fill="hold">
                            <p:stCondLst>
                              <p:cond delay="9400"/>
                            </p:stCondLst>
                            <p:childTnLst>
                              <p:par>
                                <p:cTn id="95" presetID="52"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Scale>
                                      <p:cBhvr>
                                        <p:cTn id="97" dur="800" decel="50000" fill="hold">
                                          <p:stCondLst>
                                            <p:cond delay="0"/>
                                          </p:stCondLst>
                                        </p:cTn>
                                        <p:tgtEl>
                                          <p:spTgt spid="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8" dur="800" decel="50000" fill="hold">
                                          <p:stCondLst>
                                            <p:cond delay="0"/>
                                          </p:stCondLst>
                                        </p:cTn>
                                        <p:tgtEl>
                                          <p:spTgt spid="27"/>
                                        </p:tgtEl>
                                        <p:attrNameLst>
                                          <p:attrName>ppt_x</p:attrName>
                                          <p:attrName>ppt_y</p:attrName>
                                        </p:attrNameLst>
                                      </p:cBhvr>
                                    </p:animMotion>
                                    <p:animEffect transition="in" filter="fade">
                                      <p:cBhvr>
                                        <p:cTn id="99" dur="8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2" grpId="0" animBg="1"/>
      <p:bldP spid="13" grpId="0" animBg="1"/>
      <p:bldP spid="21" grpId="0"/>
      <p:bldP spid="22" grpId="0"/>
      <p:bldP spid="23" grpId="0"/>
      <p:bldP spid="24" grpId="0"/>
      <p:bldP spid="25" grpId="0"/>
      <p:bldP spid="26" grpId="0"/>
      <p:bldP spid="27" grpId="0"/>
      <p:bldP spid="2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683154" y="263970"/>
            <a:ext cx="10843722" cy="729358"/>
            <a:chOff x="-2655131" y="549901"/>
            <a:chExt cx="10843722" cy="729358"/>
          </a:xfrm>
        </p:grpSpPr>
        <p:sp>
          <p:nvSpPr>
            <p:cNvPr id="7" name="矩形 6"/>
            <p:cNvSpPr/>
            <p:nvPr/>
          </p:nvSpPr>
          <p:spPr>
            <a:xfrm>
              <a:off x="4191718" y="939542"/>
              <a:ext cx="3996873" cy="45719"/>
            </a:xfrm>
            <a:prstGeom prst="rect">
              <a:avLst/>
            </a:prstGeom>
            <a:solidFill>
              <a:srgbClr val="4078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9" name="TextBox 8"/>
            <p:cNvSpPr txBox="1">
              <a:spLocks noChangeArrowheads="1"/>
            </p:cNvSpPr>
            <p:nvPr/>
          </p:nvSpPr>
          <p:spPr bwMode="auto">
            <a:xfrm>
              <a:off x="1138419" y="549901"/>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200" b="1" dirty="0">
                  <a:solidFill>
                    <a:srgbClr val="407858"/>
                  </a:solidFill>
                  <a:cs typeface="+mn-ea"/>
                  <a:sym typeface="+mn-lt"/>
                </a:rPr>
                <a:t>活动效果展望</a:t>
              </a:r>
            </a:p>
          </p:txBody>
        </p:sp>
        <p:sp>
          <p:nvSpPr>
            <p:cNvPr id="10" name="TextBox 8"/>
            <p:cNvSpPr txBox="1">
              <a:spLocks noChangeArrowheads="1"/>
            </p:cNvSpPr>
            <p:nvPr/>
          </p:nvSpPr>
          <p:spPr bwMode="auto">
            <a:xfrm>
              <a:off x="1136263" y="1079204"/>
              <a:ext cx="3255323" cy="20005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0" tIns="0" rIns="0" bIns="0" anchor="ctr">
              <a:spAutoFit/>
            </a:bodyPr>
            <a:lstStyle/>
            <a:p>
              <a:pPr algn="ctr" eaLnBrk="1" hangingPunct="1"/>
              <a:r>
                <a:rPr lang="en-US" altLang="zh-CN" sz="1300" dirty="0">
                  <a:solidFill>
                    <a:schemeClr val="bg1">
                      <a:lumMod val="65000"/>
                    </a:schemeClr>
                  </a:solidFill>
                  <a:cs typeface="+mn-ea"/>
                  <a:sym typeface="+mn-lt"/>
                </a:rPr>
                <a:t>CLICK TO ADD CAPTION TEXT</a:t>
              </a:r>
              <a:endParaRPr lang="zh-CN" altLang="en-US" sz="1300" dirty="0">
                <a:solidFill>
                  <a:schemeClr val="bg1">
                    <a:lumMod val="65000"/>
                  </a:schemeClr>
                </a:solidFill>
                <a:cs typeface="+mn-ea"/>
                <a:sym typeface="+mn-lt"/>
              </a:endParaRPr>
            </a:p>
          </p:txBody>
        </p:sp>
        <p:sp>
          <p:nvSpPr>
            <p:cNvPr id="14" name="矩形 13"/>
            <p:cNvSpPr/>
            <p:nvPr/>
          </p:nvSpPr>
          <p:spPr>
            <a:xfrm>
              <a:off x="-2655131" y="939542"/>
              <a:ext cx="3996873" cy="45719"/>
            </a:xfrm>
            <a:prstGeom prst="rect">
              <a:avLst/>
            </a:prstGeom>
            <a:solidFill>
              <a:srgbClr val="4078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cs typeface="+mn-ea"/>
                <a:sym typeface="+mn-lt"/>
              </a:endParaRPr>
            </a:p>
          </p:txBody>
        </p:sp>
      </p:grpSp>
      <p:sp>
        <p:nvSpPr>
          <p:cNvPr id="8" name="椭圆 7"/>
          <p:cNvSpPr/>
          <p:nvPr/>
        </p:nvSpPr>
        <p:spPr>
          <a:xfrm>
            <a:off x="1393544" y="2637678"/>
            <a:ext cx="664328" cy="664328"/>
          </a:xfrm>
          <a:prstGeom prst="ellipse">
            <a:avLst/>
          </a:prstGeom>
          <a:solidFill>
            <a:srgbClr val="4078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chemeClr val="bg1">
                  <a:lumMod val="50000"/>
                </a:schemeClr>
              </a:solidFill>
              <a:cs typeface="+mn-ea"/>
              <a:sym typeface="+mn-lt"/>
            </a:endParaRPr>
          </a:p>
        </p:txBody>
      </p:sp>
      <p:sp>
        <p:nvSpPr>
          <p:cNvPr id="11" name="椭圆 10"/>
          <p:cNvSpPr/>
          <p:nvPr/>
        </p:nvSpPr>
        <p:spPr>
          <a:xfrm>
            <a:off x="1336674" y="4191807"/>
            <a:ext cx="664328" cy="664328"/>
          </a:xfrm>
          <a:prstGeom prst="ellipse">
            <a:avLst/>
          </a:prstGeom>
          <a:solidFill>
            <a:srgbClr val="4078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50000"/>
                </a:schemeClr>
              </a:solidFill>
              <a:cs typeface="+mn-ea"/>
              <a:sym typeface="+mn-lt"/>
            </a:endParaRPr>
          </a:p>
        </p:txBody>
      </p:sp>
      <p:sp>
        <p:nvSpPr>
          <p:cNvPr id="12" name="Freeform 191"/>
          <p:cNvSpPr>
            <a:spLocks noEditPoints="1"/>
          </p:cNvSpPr>
          <p:nvPr/>
        </p:nvSpPr>
        <p:spPr bwMode="auto">
          <a:xfrm>
            <a:off x="1509645" y="4367062"/>
            <a:ext cx="318387" cy="318388"/>
          </a:xfrm>
          <a:custGeom>
            <a:avLst/>
            <a:gdLst>
              <a:gd name="T0" fmla="*/ 67 w 67"/>
              <a:gd name="T1" fmla="*/ 31 h 67"/>
              <a:gd name="T2" fmla="*/ 52 w 67"/>
              <a:gd name="T3" fmla="*/ 14 h 67"/>
              <a:gd name="T4" fmla="*/ 35 w 67"/>
              <a:gd name="T5" fmla="*/ 50 h 67"/>
              <a:gd name="T6" fmla="*/ 53 w 67"/>
              <a:gd name="T7" fmla="*/ 35 h 67"/>
              <a:gd name="T8" fmla="*/ 35 w 67"/>
              <a:gd name="T9" fmla="*/ 50 h 67"/>
              <a:gd name="T10" fmla="*/ 35 w 67"/>
              <a:gd name="T11" fmla="*/ 0 h 67"/>
              <a:gd name="T12" fmla="*/ 47 w 67"/>
              <a:gd name="T13" fmla="*/ 12 h 67"/>
              <a:gd name="T14" fmla="*/ 47 w 67"/>
              <a:gd name="T15" fmla="*/ 55 h 67"/>
              <a:gd name="T16" fmla="*/ 35 w 67"/>
              <a:gd name="T17" fmla="*/ 67 h 67"/>
              <a:gd name="T18" fmla="*/ 47 w 67"/>
              <a:gd name="T19" fmla="*/ 55 h 67"/>
              <a:gd name="T20" fmla="*/ 52 w 67"/>
              <a:gd name="T21" fmla="*/ 53 h 67"/>
              <a:gd name="T22" fmla="*/ 67 w 67"/>
              <a:gd name="T23" fmla="*/ 35 h 67"/>
              <a:gd name="T24" fmla="*/ 46 w 67"/>
              <a:gd name="T25" fmla="*/ 62 h 67"/>
              <a:gd name="T26" fmla="*/ 42 w 67"/>
              <a:gd name="T27" fmla="*/ 66 h 67"/>
              <a:gd name="T28" fmla="*/ 51 w 67"/>
              <a:gd name="T29" fmla="*/ 56 h 67"/>
              <a:gd name="T30" fmla="*/ 46 w 67"/>
              <a:gd name="T31" fmla="*/ 5 h 67"/>
              <a:gd name="T32" fmla="*/ 51 w 67"/>
              <a:gd name="T33" fmla="*/ 11 h 67"/>
              <a:gd name="T34" fmla="*/ 42 w 67"/>
              <a:gd name="T35" fmla="*/ 1 h 67"/>
              <a:gd name="T36" fmla="*/ 49 w 67"/>
              <a:gd name="T37" fmla="*/ 15 h 67"/>
              <a:gd name="T38" fmla="*/ 35 w 67"/>
              <a:gd name="T39" fmla="*/ 31 h 67"/>
              <a:gd name="T40" fmla="*/ 49 w 67"/>
              <a:gd name="T41" fmla="*/ 15 h 67"/>
              <a:gd name="T42" fmla="*/ 20 w 67"/>
              <a:gd name="T43" fmla="*/ 12 h 67"/>
              <a:gd name="T44" fmla="*/ 32 w 67"/>
              <a:gd name="T45" fmla="*/ 0 h 67"/>
              <a:gd name="T46" fmla="*/ 14 w 67"/>
              <a:gd name="T47" fmla="*/ 31 h 67"/>
              <a:gd name="T48" fmla="*/ 32 w 67"/>
              <a:gd name="T49" fmla="*/ 17 h 67"/>
              <a:gd name="T50" fmla="*/ 14 w 67"/>
              <a:gd name="T51" fmla="*/ 31 h 67"/>
              <a:gd name="T52" fmla="*/ 8 w 67"/>
              <a:gd name="T53" fmla="*/ 12 h 67"/>
              <a:gd name="T54" fmla="*/ 11 w 67"/>
              <a:gd name="T55" fmla="*/ 31 h 67"/>
              <a:gd name="T56" fmla="*/ 21 w 67"/>
              <a:gd name="T57" fmla="*/ 5 h 67"/>
              <a:gd name="T58" fmla="*/ 10 w 67"/>
              <a:gd name="T59" fmla="*/ 9 h 67"/>
              <a:gd name="T60" fmla="*/ 21 w 67"/>
              <a:gd name="T61" fmla="*/ 5 h 67"/>
              <a:gd name="T62" fmla="*/ 0 w 67"/>
              <a:gd name="T63" fmla="*/ 35 h 67"/>
              <a:gd name="T64" fmla="*/ 15 w 67"/>
              <a:gd name="T65" fmla="*/ 53 h 67"/>
              <a:gd name="T66" fmla="*/ 21 w 67"/>
              <a:gd name="T67" fmla="*/ 62 h 67"/>
              <a:gd name="T68" fmla="*/ 10 w 67"/>
              <a:gd name="T69" fmla="*/ 58 h 67"/>
              <a:gd name="T70" fmla="*/ 21 w 67"/>
              <a:gd name="T71" fmla="*/ 62 h 67"/>
              <a:gd name="T72" fmla="*/ 32 w 67"/>
              <a:gd name="T73" fmla="*/ 50 h 67"/>
              <a:gd name="T74" fmla="*/ 14 w 67"/>
              <a:gd name="T75" fmla="*/ 35 h 67"/>
              <a:gd name="T76" fmla="*/ 23 w 67"/>
              <a:gd name="T77" fmla="*/ 60 h 67"/>
              <a:gd name="T78" fmla="*/ 32 w 67"/>
              <a:gd name="T79" fmla="*/ 53 h 67"/>
              <a:gd name="T80" fmla="*/ 23 w 67"/>
              <a:gd name="T81" fmla="*/ 6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7" h="67">
                <a:moveTo>
                  <a:pt x="57" y="31"/>
                </a:moveTo>
                <a:cubicBezTo>
                  <a:pt x="67" y="31"/>
                  <a:pt x="67" y="31"/>
                  <a:pt x="67" y="31"/>
                </a:cubicBezTo>
                <a:cubicBezTo>
                  <a:pt x="67" y="24"/>
                  <a:pt x="64" y="17"/>
                  <a:pt x="59" y="12"/>
                </a:cubicBezTo>
                <a:cubicBezTo>
                  <a:pt x="57" y="13"/>
                  <a:pt x="55" y="13"/>
                  <a:pt x="52" y="14"/>
                </a:cubicBezTo>
                <a:cubicBezTo>
                  <a:pt x="55" y="19"/>
                  <a:pt x="56" y="25"/>
                  <a:pt x="57" y="31"/>
                </a:cubicBezTo>
                <a:close/>
                <a:moveTo>
                  <a:pt x="35" y="50"/>
                </a:moveTo>
                <a:cubicBezTo>
                  <a:pt x="40" y="50"/>
                  <a:pt x="45" y="51"/>
                  <a:pt x="49" y="52"/>
                </a:cubicBezTo>
                <a:cubicBezTo>
                  <a:pt x="52" y="47"/>
                  <a:pt x="53" y="41"/>
                  <a:pt x="53" y="35"/>
                </a:cubicBezTo>
                <a:cubicBezTo>
                  <a:pt x="35" y="35"/>
                  <a:pt x="35" y="35"/>
                  <a:pt x="35" y="35"/>
                </a:cubicBezTo>
                <a:lnTo>
                  <a:pt x="35" y="50"/>
                </a:lnTo>
                <a:close/>
                <a:moveTo>
                  <a:pt x="44" y="7"/>
                </a:moveTo>
                <a:cubicBezTo>
                  <a:pt x="41" y="4"/>
                  <a:pt x="38" y="2"/>
                  <a:pt x="35" y="0"/>
                </a:cubicBezTo>
                <a:cubicBezTo>
                  <a:pt x="35" y="13"/>
                  <a:pt x="35" y="13"/>
                  <a:pt x="35" y="13"/>
                </a:cubicBezTo>
                <a:cubicBezTo>
                  <a:pt x="39" y="13"/>
                  <a:pt x="43" y="13"/>
                  <a:pt x="47" y="12"/>
                </a:cubicBezTo>
                <a:cubicBezTo>
                  <a:pt x="46" y="10"/>
                  <a:pt x="45" y="9"/>
                  <a:pt x="44" y="7"/>
                </a:cubicBezTo>
                <a:close/>
                <a:moveTo>
                  <a:pt x="47" y="55"/>
                </a:moveTo>
                <a:cubicBezTo>
                  <a:pt x="43" y="54"/>
                  <a:pt x="39" y="53"/>
                  <a:pt x="35" y="53"/>
                </a:cubicBezTo>
                <a:cubicBezTo>
                  <a:pt x="35" y="67"/>
                  <a:pt x="35" y="67"/>
                  <a:pt x="35" y="67"/>
                </a:cubicBezTo>
                <a:cubicBezTo>
                  <a:pt x="38" y="65"/>
                  <a:pt x="41" y="63"/>
                  <a:pt x="44" y="60"/>
                </a:cubicBezTo>
                <a:cubicBezTo>
                  <a:pt x="45" y="58"/>
                  <a:pt x="46" y="57"/>
                  <a:pt x="47" y="55"/>
                </a:cubicBezTo>
                <a:close/>
                <a:moveTo>
                  <a:pt x="57" y="35"/>
                </a:moveTo>
                <a:cubicBezTo>
                  <a:pt x="56" y="41"/>
                  <a:pt x="55" y="47"/>
                  <a:pt x="52" y="53"/>
                </a:cubicBezTo>
                <a:cubicBezTo>
                  <a:pt x="55" y="53"/>
                  <a:pt x="57" y="54"/>
                  <a:pt x="59" y="55"/>
                </a:cubicBezTo>
                <a:cubicBezTo>
                  <a:pt x="64" y="50"/>
                  <a:pt x="67" y="42"/>
                  <a:pt x="67" y="35"/>
                </a:cubicBezTo>
                <a:lnTo>
                  <a:pt x="57" y="35"/>
                </a:lnTo>
                <a:close/>
                <a:moveTo>
                  <a:pt x="46" y="62"/>
                </a:moveTo>
                <a:cubicBezTo>
                  <a:pt x="46" y="62"/>
                  <a:pt x="46" y="62"/>
                  <a:pt x="46" y="62"/>
                </a:cubicBezTo>
                <a:cubicBezTo>
                  <a:pt x="45" y="63"/>
                  <a:pt x="44" y="65"/>
                  <a:pt x="42" y="66"/>
                </a:cubicBezTo>
                <a:cubicBezTo>
                  <a:pt x="48" y="64"/>
                  <a:pt x="53" y="62"/>
                  <a:pt x="57" y="58"/>
                </a:cubicBezTo>
                <a:cubicBezTo>
                  <a:pt x="55" y="57"/>
                  <a:pt x="53" y="56"/>
                  <a:pt x="51" y="56"/>
                </a:cubicBezTo>
                <a:cubicBezTo>
                  <a:pt x="49" y="58"/>
                  <a:pt x="48" y="60"/>
                  <a:pt x="46" y="62"/>
                </a:cubicBezTo>
                <a:close/>
                <a:moveTo>
                  <a:pt x="46" y="5"/>
                </a:moveTo>
                <a:cubicBezTo>
                  <a:pt x="46" y="5"/>
                  <a:pt x="46" y="5"/>
                  <a:pt x="46" y="5"/>
                </a:cubicBezTo>
                <a:cubicBezTo>
                  <a:pt x="48" y="7"/>
                  <a:pt x="49" y="9"/>
                  <a:pt x="51" y="11"/>
                </a:cubicBezTo>
                <a:cubicBezTo>
                  <a:pt x="53" y="11"/>
                  <a:pt x="55" y="10"/>
                  <a:pt x="57" y="9"/>
                </a:cubicBezTo>
                <a:cubicBezTo>
                  <a:pt x="53" y="5"/>
                  <a:pt x="48" y="2"/>
                  <a:pt x="42" y="1"/>
                </a:cubicBezTo>
                <a:cubicBezTo>
                  <a:pt x="44" y="2"/>
                  <a:pt x="45" y="3"/>
                  <a:pt x="46" y="5"/>
                </a:cubicBezTo>
                <a:close/>
                <a:moveTo>
                  <a:pt x="49" y="15"/>
                </a:moveTo>
                <a:cubicBezTo>
                  <a:pt x="45" y="16"/>
                  <a:pt x="40" y="17"/>
                  <a:pt x="35" y="17"/>
                </a:cubicBezTo>
                <a:cubicBezTo>
                  <a:pt x="35" y="31"/>
                  <a:pt x="35" y="31"/>
                  <a:pt x="35" y="31"/>
                </a:cubicBezTo>
                <a:cubicBezTo>
                  <a:pt x="53" y="31"/>
                  <a:pt x="53" y="31"/>
                  <a:pt x="53" y="31"/>
                </a:cubicBezTo>
                <a:cubicBezTo>
                  <a:pt x="53" y="25"/>
                  <a:pt x="51" y="20"/>
                  <a:pt x="49" y="15"/>
                </a:cubicBezTo>
                <a:close/>
                <a:moveTo>
                  <a:pt x="23" y="7"/>
                </a:moveTo>
                <a:cubicBezTo>
                  <a:pt x="22" y="9"/>
                  <a:pt x="21" y="10"/>
                  <a:pt x="20" y="12"/>
                </a:cubicBezTo>
                <a:cubicBezTo>
                  <a:pt x="24" y="13"/>
                  <a:pt x="28" y="13"/>
                  <a:pt x="32" y="13"/>
                </a:cubicBezTo>
                <a:cubicBezTo>
                  <a:pt x="32" y="0"/>
                  <a:pt x="32" y="0"/>
                  <a:pt x="32" y="0"/>
                </a:cubicBezTo>
                <a:cubicBezTo>
                  <a:pt x="29" y="2"/>
                  <a:pt x="26" y="4"/>
                  <a:pt x="23" y="7"/>
                </a:cubicBezTo>
                <a:close/>
                <a:moveTo>
                  <a:pt x="14" y="31"/>
                </a:moveTo>
                <a:cubicBezTo>
                  <a:pt x="32" y="31"/>
                  <a:pt x="32" y="31"/>
                  <a:pt x="32" y="31"/>
                </a:cubicBezTo>
                <a:cubicBezTo>
                  <a:pt x="32" y="17"/>
                  <a:pt x="32" y="17"/>
                  <a:pt x="32" y="17"/>
                </a:cubicBezTo>
                <a:cubicBezTo>
                  <a:pt x="27" y="17"/>
                  <a:pt x="23" y="16"/>
                  <a:pt x="18" y="15"/>
                </a:cubicBezTo>
                <a:cubicBezTo>
                  <a:pt x="16" y="20"/>
                  <a:pt x="14" y="25"/>
                  <a:pt x="14" y="31"/>
                </a:cubicBezTo>
                <a:close/>
                <a:moveTo>
                  <a:pt x="15" y="14"/>
                </a:moveTo>
                <a:cubicBezTo>
                  <a:pt x="12" y="13"/>
                  <a:pt x="10" y="13"/>
                  <a:pt x="8" y="12"/>
                </a:cubicBezTo>
                <a:cubicBezTo>
                  <a:pt x="3" y="17"/>
                  <a:pt x="0" y="24"/>
                  <a:pt x="0" y="31"/>
                </a:cubicBezTo>
                <a:cubicBezTo>
                  <a:pt x="11" y="31"/>
                  <a:pt x="11" y="31"/>
                  <a:pt x="11" y="31"/>
                </a:cubicBezTo>
                <a:cubicBezTo>
                  <a:pt x="11" y="25"/>
                  <a:pt x="12" y="19"/>
                  <a:pt x="15" y="14"/>
                </a:cubicBezTo>
                <a:close/>
                <a:moveTo>
                  <a:pt x="21" y="5"/>
                </a:moveTo>
                <a:cubicBezTo>
                  <a:pt x="22" y="3"/>
                  <a:pt x="24" y="2"/>
                  <a:pt x="25" y="1"/>
                </a:cubicBezTo>
                <a:cubicBezTo>
                  <a:pt x="19" y="2"/>
                  <a:pt x="14" y="5"/>
                  <a:pt x="10" y="9"/>
                </a:cubicBezTo>
                <a:cubicBezTo>
                  <a:pt x="12" y="10"/>
                  <a:pt x="14" y="11"/>
                  <a:pt x="16" y="11"/>
                </a:cubicBezTo>
                <a:cubicBezTo>
                  <a:pt x="18" y="9"/>
                  <a:pt x="19" y="7"/>
                  <a:pt x="21" y="5"/>
                </a:cubicBezTo>
                <a:close/>
                <a:moveTo>
                  <a:pt x="10" y="35"/>
                </a:moveTo>
                <a:cubicBezTo>
                  <a:pt x="0" y="35"/>
                  <a:pt x="0" y="35"/>
                  <a:pt x="0" y="35"/>
                </a:cubicBezTo>
                <a:cubicBezTo>
                  <a:pt x="0" y="42"/>
                  <a:pt x="3" y="50"/>
                  <a:pt x="8" y="55"/>
                </a:cubicBezTo>
                <a:cubicBezTo>
                  <a:pt x="10" y="54"/>
                  <a:pt x="12" y="53"/>
                  <a:pt x="15" y="53"/>
                </a:cubicBezTo>
                <a:cubicBezTo>
                  <a:pt x="12" y="47"/>
                  <a:pt x="11" y="41"/>
                  <a:pt x="10" y="35"/>
                </a:cubicBezTo>
                <a:close/>
                <a:moveTo>
                  <a:pt x="21" y="62"/>
                </a:moveTo>
                <a:cubicBezTo>
                  <a:pt x="19" y="60"/>
                  <a:pt x="18" y="58"/>
                  <a:pt x="16" y="56"/>
                </a:cubicBezTo>
                <a:cubicBezTo>
                  <a:pt x="14" y="56"/>
                  <a:pt x="12" y="57"/>
                  <a:pt x="10" y="58"/>
                </a:cubicBezTo>
                <a:cubicBezTo>
                  <a:pt x="14" y="62"/>
                  <a:pt x="19" y="64"/>
                  <a:pt x="25" y="66"/>
                </a:cubicBezTo>
                <a:cubicBezTo>
                  <a:pt x="24" y="65"/>
                  <a:pt x="22" y="63"/>
                  <a:pt x="21" y="62"/>
                </a:cubicBezTo>
                <a:close/>
                <a:moveTo>
                  <a:pt x="18" y="52"/>
                </a:moveTo>
                <a:cubicBezTo>
                  <a:pt x="23" y="51"/>
                  <a:pt x="27" y="50"/>
                  <a:pt x="32" y="50"/>
                </a:cubicBezTo>
                <a:cubicBezTo>
                  <a:pt x="32" y="35"/>
                  <a:pt x="32" y="35"/>
                  <a:pt x="32" y="35"/>
                </a:cubicBezTo>
                <a:cubicBezTo>
                  <a:pt x="14" y="35"/>
                  <a:pt x="14" y="35"/>
                  <a:pt x="14" y="35"/>
                </a:cubicBezTo>
                <a:cubicBezTo>
                  <a:pt x="14" y="41"/>
                  <a:pt x="16" y="47"/>
                  <a:pt x="18" y="52"/>
                </a:cubicBezTo>
                <a:close/>
                <a:moveTo>
                  <a:pt x="23" y="60"/>
                </a:moveTo>
                <a:cubicBezTo>
                  <a:pt x="26" y="63"/>
                  <a:pt x="29" y="65"/>
                  <a:pt x="32" y="67"/>
                </a:cubicBezTo>
                <a:cubicBezTo>
                  <a:pt x="32" y="53"/>
                  <a:pt x="32" y="53"/>
                  <a:pt x="32" y="53"/>
                </a:cubicBezTo>
                <a:cubicBezTo>
                  <a:pt x="28" y="53"/>
                  <a:pt x="24" y="54"/>
                  <a:pt x="20" y="55"/>
                </a:cubicBezTo>
                <a:cubicBezTo>
                  <a:pt x="21" y="57"/>
                  <a:pt x="22" y="58"/>
                  <a:pt x="23" y="60"/>
                </a:cubicBezTo>
                <a:close/>
              </a:path>
            </a:pathLst>
          </a:custGeom>
          <a:solidFill>
            <a:schemeClr val="bg1"/>
          </a:solidFill>
          <a:ln>
            <a:noFill/>
          </a:ln>
        </p:spPr>
        <p:txBody>
          <a:bodyPr vert="horz" wrap="square" lIns="91440" tIns="45720" rIns="91440" bIns="45720" numCol="1" anchor="t" anchorCtr="0" compatLnSpc="1"/>
          <a:lstStyle/>
          <a:p>
            <a:endParaRPr lang="zh-CN" altLang="en-US" sz="2000">
              <a:solidFill>
                <a:schemeClr val="bg1">
                  <a:lumMod val="50000"/>
                </a:schemeClr>
              </a:solidFill>
              <a:cs typeface="+mn-ea"/>
              <a:sym typeface="+mn-lt"/>
            </a:endParaRPr>
          </a:p>
        </p:txBody>
      </p:sp>
      <p:sp>
        <p:nvSpPr>
          <p:cNvPr id="13" name="椭圆 12"/>
          <p:cNvSpPr/>
          <p:nvPr/>
        </p:nvSpPr>
        <p:spPr>
          <a:xfrm>
            <a:off x="4816815" y="4191807"/>
            <a:ext cx="664328" cy="664328"/>
          </a:xfrm>
          <a:prstGeom prst="ellipse">
            <a:avLst/>
          </a:prstGeom>
          <a:solidFill>
            <a:srgbClr val="4078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50000"/>
                </a:schemeClr>
              </a:solidFill>
              <a:cs typeface="+mn-ea"/>
              <a:sym typeface="+mn-lt"/>
            </a:endParaRPr>
          </a:p>
        </p:txBody>
      </p:sp>
      <p:sp>
        <p:nvSpPr>
          <p:cNvPr id="15" name="Freeform 128"/>
          <p:cNvSpPr>
            <a:spLocks noEditPoints="1"/>
          </p:cNvSpPr>
          <p:nvPr/>
        </p:nvSpPr>
        <p:spPr bwMode="auto">
          <a:xfrm>
            <a:off x="5016701" y="4347843"/>
            <a:ext cx="264555" cy="351220"/>
          </a:xfrm>
          <a:custGeom>
            <a:avLst/>
            <a:gdLst>
              <a:gd name="T0" fmla="*/ 25 w 49"/>
              <a:gd name="T1" fmla="*/ 23 h 65"/>
              <a:gd name="T2" fmla="*/ 36 w 49"/>
              <a:gd name="T3" fmla="*/ 12 h 65"/>
              <a:gd name="T4" fmla="*/ 25 w 49"/>
              <a:gd name="T5" fmla="*/ 0 h 65"/>
              <a:gd name="T6" fmla="*/ 13 w 49"/>
              <a:gd name="T7" fmla="*/ 12 h 65"/>
              <a:gd name="T8" fmla="*/ 25 w 49"/>
              <a:gd name="T9" fmla="*/ 23 h 65"/>
              <a:gd name="T10" fmla="*/ 32 w 49"/>
              <a:gd name="T11" fmla="*/ 25 h 65"/>
              <a:gd name="T12" fmla="*/ 18 w 49"/>
              <a:gd name="T13" fmla="*/ 25 h 65"/>
              <a:gd name="T14" fmla="*/ 0 w 49"/>
              <a:gd name="T15" fmla="*/ 42 h 65"/>
              <a:gd name="T16" fmla="*/ 0 w 49"/>
              <a:gd name="T17" fmla="*/ 65 h 65"/>
              <a:gd name="T18" fmla="*/ 10 w 49"/>
              <a:gd name="T19" fmla="*/ 65 h 65"/>
              <a:gd name="T20" fmla="*/ 10 w 49"/>
              <a:gd name="T21" fmla="*/ 42 h 65"/>
              <a:gd name="T22" fmla="*/ 14 w 49"/>
              <a:gd name="T23" fmla="*/ 42 h 65"/>
              <a:gd name="T24" fmla="*/ 14 w 49"/>
              <a:gd name="T25" fmla="*/ 65 h 65"/>
              <a:gd name="T26" fmla="*/ 35 w 49"/>
              <a:gd name="T27" fmla="*/ 65 h 65"/>
              <a:gd name="T28" fmla="*/ 35 w 49"/>
              <a:gd name="T29" fmla="*/ 42 h 65"/>
              <a:gd name="T30" fmla="*/ 39 w 49"/>
              <a:gd name="T31" fmla="*/ 42 h 65"/>
              <a:gd name="T32" fmla="*/ 39 w 49"/>
              <a:gd name="T33" fmla="*/ 65 h 65"/>
              <a:gd name="T34" fmla="*/ 49 w 49"/>
              <a:gd name="T35" fmla="*/ 65 h 65"/>
              <a:gd name="T36" fmla="*/ 49 w 49"/>
              <a:gd name="T37" fmla="*/ 42 h 65"/>
              <a:gd name="T38" fmla="*/ 32 w 49"/>
              <a:gd name="T39" fmla="*/ 2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 h="65">
                <a:moveTo>
                  <a:pt x="25" y="23"/>
                </a:moveTo>
                <a:cubicBezTo>
                  <a:pt x="31" y="23"/>
                  <a:pt x="36" y="18"/>
                  <a:pt x="36" y="12"/>
                </a:cubicBezTo>
                <a:cubicBezTo>
                  <a:pt x="36" y="5"/>
                  <a:pt x="31" y="0"/>
                  <a:pt x="25" y="0"/>
                </a:cubicBezTo>
                <a:cubicBezTo>
                  <a:pt x="19" y="0"/>
                  <a:pt x="13" y="5"/>
                  <a:pt x="13" y="12"/>
                </a:cubicBezTo>
                <a:cubicBezTo>
                  <a:pt x="13" y="18"/>
                  <a:pt x="19" y="23"/>
                  <a:pt x="25" y="23"/>
                </a:cubicBezTo>
                <a:close/>
                <a:moveTo>
                  <a:pt x="32" y="25"/>
                </a:moveTo>
                <a:cubicBezTo>
                  <a:pt x="18" y="25"/>
                  <a:pt x="18" y="25"/>
                  <a:pt x="18" y="25"/>
                </a:cubicBezTo>
                <a:cubicBezTo>
                  <a:pt x="8" y="25"/>
                  <a:pt x="0" y="33"/>
                  <a:pt x="0" y="42"/>
                </a:cubicBezTo>
                <a:cubicBezTo>
                  <a:pt x="0" y="65"/>
                  <a:pt x="0" y="65"/>
                  <a:pt x="0" y="65"/>
                </a:cubicBezTo>
                <a:cubicBezTo>
                  <a:pt x="10" y="65"/>
                  <a:pt x="10" y="65"/>
                  <a:pt x="10" y="65"/>
                </a:cubicBezTo>
                <a:cubicBezTo>
                  <a:pt x="10" y="42"/>
                  <a:pt x="10" y="42"/>
                  <a:pt x="10" y="42"/>
                </a:cubicBezTo>
                <a:cubicBezTo>
                  <a:pt x="14" y="42"/>
                  <a:pt x="14" y="42"/>
                  <a:pt x="14" y="42"/>
                </a:cubicBezTo>
                <a:cubicBezTo>
                  <a:pt x="14" y="65"/>
                  <a:pt x="14" y="65"/>
                  <a:pt x="14" y="65"/>
                </a:cubicBezTo>
                <a:cubicBezTo>
                  <a:pt x="35" y="65"/>
                  <a:pt x="35" y="65"/>
                  <a:pt x="35" y="65"/>
                </a:cubicBezTo>
                <a:cubicBezTo>
                  <a:pt x="35" y="42"/>
                  <a:pt x="35" y="42"/>
                  <a:pt x="35" y="42"/>
                </a:cubicBezTo>
                <a:cubicBezTo>
                  <a:pt x="39" y="42"/>
                  <a:pt x="39" y="42"/>
                  <a:pt x="39" y="42"/>
                </a:cubicBezTo>
                <a:cubicBezTo>
                  <a:pt x="39" y="65"/>
                  <a:pt x="39" y="65"/>
                  <a:pt x="39" y="65"/>
                </a:cubicBezTo>
                <a:cubicBezTo>
                  <a:pt x="49" y="65"/>
                  <a:pt x="49" y="65"/>
                  <a:pt x="49" y="65"/>
                </a:cubicBezTo>
                <a:cubicBezTo>
                  <a:pt x="49" y="42"/>
                  <a:pt x="49" y="42"/>
                  <a:pt x="49" y="42"/>
                </a:cubicBezTo>
                <a:cubicBezTo>
                  <a:pt x="49" y="33"/>
                  <a:pt x="42" y="25"/>
                  <a:pt x="32" y="25"/>
                </a:cubicBezTo>
                <a:close/>
              </a:path>
            </a:pathLst>
          </a:custGeom>
          <a:solidFill>
            <a:schemeClr val="bg1"/>
          </a:solidFill>
          <a:ln>
            <a:noFill/>
          </a:ln>
        </p:spPr>
        <p:txBody>
          <a:bodyPr vert="horz" wrap="square" lIns="91440" tIns="45720" rIns="91440" bIns="45720" numCol="1" anchor="t" anchorCtr="0" compatLnSpc="1"/>
          <a:lstStyle/>
          <a:p>
            <a:endParaRPr lang="zh-CN" altLang="en-US" sz="2000">
              <a:solidFill>
                <a:schemeClr val="bg1">
                  <a:lumMod val="50000"/>
                </a:schemeClr>
              </a:solidFill>
              <a:cs typeface="+mn-ea"/>
              <a:sym typeface="+mn-lt"/>
            </a:endParaRPr>
          </a:p>
        </p:txBody>
      </p:sp>
      <p:sp>
        <p:nvSpPr>
          <p:cNvPr id="16" name="椭圆 15"/>
          <p:cNvSpPr/>
          <p:nvPr/>
        </p:nvSpPr>
        <p:spPr>
          <a:xfrm>
            <a:off x="8247980" y="4191289"/>
            <a:ext cx="664328" cy="664328"/>
          </a:xfrm>
          <a:prstGeom prst="ellipse">
            <a:avLst/>
          </a:prstGeom>
          <a:solidFill>
            <a:srgbClr val="4078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50000"/>
                </a:schemeClr>
              </a:solidFill>
              <a:cs typeface="+mn-ea"/>
              <a:sym typeface="+mn-lt"/>
            </a:endParaRPr>
          </a:p>
        </p:txBody>
      </p:sp>
      <p:sp>
        <p:nvSpPr>
          <p:cNvPr id="17" name="任意多边形 13"/>
          <p:cNvSpPr/>
          <p:nvPr/>
        </p:nvSpPr>
        <p:spPr>
          <a:xfrm rot="18825554">
            <a:off x="8485195" y="4339005"/>
            <a:ext cx="189898" cy="367863"/>
          </a:xfrm>
          <a:custGeom>
            <a:avLst/>
            <a:gdLst>
              <a:gd name="connsiteX0" fmla="*/ 235173 w 469026"/>
              <a:gd name="connsiteY0" fmla="*/ 732025 h 908580"/>
              <a:gd name="connsiteX1" fmla="*/ 181173 w 469026"/>
              <a:gd name="connsiteY1" fmla="*/ 786025 h 908580"/>
              <a:gd name="connsiteX2" fmla="*/ 235173 w 469026"/>
              <a:gd name="connsiteY2" fmla="*/ 840025 h 908580"/>
              <a:gd name="connsiteX3" fmla="*/ 289173 w 469026"/>
              <a:gd name="connsiteY3" fmla="*/ 786025 h 908580"/>
              <a:gd name="connsiteX4" fmla="*/ 235173 w 469026"/>
              <a:gd name="connsiteY4" fmla="*/ 732025 h 908580"/>
              <a:gd name="connsiteX5" fmla="*/ 350586 w 469026"/>
              <a:gd name="connsiteY5" fmla="*/ 0 h 908580"/>
              <a:gd name="connsiteX6" fmla="*/ 400339 w 469026"/>
              <a:gd name="connsiteY6" fmla="*/ 33544 h 908580"/>
              <a:gd name="connsiteX7" fmla="*/ 469026 w 469026"/>
              <a:gd name="connsiteY7" fmla="*/ 199370 h 908580"/>
              <a:gd name="connsiteX8" fmla="*/ 400339 w 469026"/>
              <a:gd name="connsiteY8" fmla="*/ 365196 h 908580"/>
              <a:gd name="connsiteX9" fmla="*/ 350984 w 469026"/>
              <a:gd name="connsiteY9" fmla="*/ 398472 h 908580"/>
              <a:gd name="connsiteX10" fmla="*/ 350984 w 469026"/>
              <a:gd name="connsiteY10" fmla="*/ 792110 h 908580"/>
              <a:gd name="connsiteX11" fmla="*/ 234514 w 469026"/>
              <a:gd name="connsiteY11" fmla="*/ 908580 h 908580"/>
              <a:gd name="connsiteX12" fmla="*/ 234514 w 469026"/>
              <a:gd name="connsiteY12" fmla="*/ 908579 h 908580"/>
              <a:gd name="connsiteX13" fmla="*/ 118044 w 469026"/>
              <a:gd name="connsiteY13" fmla="*/ 792109 h 908580"/>
              <a:gd name="connsiteX14" fmla="*/ 118044 w 469026"/>
              <a:gd name="connsiteY14" fmla="*/ 398473 h 908580"/>
              <a:gd name="connsiteX15" fmla="*/ 68687 w 469026"/>
              <a:gd name="connsiteY15" fmla="*/ 365196 h 908580"/>
              <a:gd name="connsiteX16" fmla="*/ 0 w 469026"/>
              <a:gd name="connsiteY16" fmla="*/ 199370 h 908580"/>
              <a:gd name="connsiteX17" fmla="*/ 68687 w 469026"/>
              <a:gd name="connsiteY17" fmla="*/ 33544 h 908580"/>
              <a:gd name="connsiteX18" fmla="*/ 118438 w 469026"/>
              <a:gd name="connsiteY18" fmla="*/ 1 h 908580"/>
              <a:gd name="connsiteX19" fmla="*/ 158312 w 469026"/>
              <a:gd name="connsiteY19" fmla="*/ 199369 h 908580"/>
              <a:gd name="connsiteX20" fmla="*/ 310712 w 469026"/>
              <a:gd name="connsiteY20" fmla="*/ 199369 h 908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9026" h="908580">
                <a:moveTo>
                  <a:pt x="235173" y="732025"/>
                </a:moveTo>
                <a:cubicBezTo>
                  <a:pt x="205350" y="732025"/>
                  <a:pt x="181173" y="756202"/>
                  <a:pt x="181173" y="786025"/>
                </a:cubicBezTo>
                <a:cubicBezTo>
                  <a:pt x="181173" y="815848"/>
                  <a:pt x="205350" y="840025"/>
                  <a:pt x="235173" y="840025"/>
                </a:cubicBezTo>
                <a:cubicBezTo>
                  <a:pt x="264996" y="840025"/>
                  <a:pt x="289173" y="815848"/>
                  <a:pt x="289173" y="786025"/>
                </a:cubicBezTo>
                <a:cubicBezTo>
                  <a:pt x="289173" y="756202"/>
                  <a:pt x="264996" y="732025"/>
                  <a:pt x="235173" y="732025"/>
                </a:cubicBezTo>
                <a:close/>
                <a:moveTo>
                  <a:pt x="350586" y="0"/>
                </a:moveTo>
                <a:lnTo>
                  <a:pt x="400339" y="33544"/>
                </a:lnTo>
                <a:cubicBezTo>
                  <a:pt x="442777" y="75983"/>
                  <a:pt x="469026" y="134611"/>
                  <a:pt x="469026" y="199370"/>
                </a:cubicBezTo>
                <a:cubicBezTo>
                  <a:pt x="469026" y="264129"/>
                  <a:pt x="442777" y="322757"/>
                  <a:pt x="400339" y="365196"/>
                </a:cubicBezTo>
                <a:lnTo>
                  <a:pt x="350984" y="398472"/>
                </a:lnTo>
                <a:lnTo>
                  <a:pt x="350984" y="792110"/>
                </a:lnTo>
                <a:cubicBezTo>
                  <a:pt x="350984" y="856435"/>
                  <a:pt x="298839" y="908580"/>
                  <a:pt x="234514" y="908580"/>
                </a:cubicBezTo>
                <a:lnTo>
                  <a:pt x="234514" y="908579"/>
                </a:lnTo>
                <a:cubicBezTo>
                  <a:pt x="170189" y="908579"/>
                  <a:pt x="118044" y="856434"/>
                  <a:pt x="118044" y="792109"/>
                </a:cubicBezTo>
                <a:lnTo>
                  <a:pt x="118044" y="398473"/>
                </a:lnTo>
                <a:lnTo>
                  <a:pt x="68687" y="365196"/>
                </a:lnTo>
                <a:cubicBezTo>
                  <a:pt x="26249" y="322757"/>
                  <a:pt x="0" y="264129"/>
                  <a:pt x="0" y="199370"/>
                </a:cubicBezTo>
                <a:cubicBezTo>
                  <a:pt x="0" y="134611"/>
                  <a:pt x="26249" y="75983"/>
                  <a:pt x="68687" y="33544"/>
                </a:cubicBezTo>
                <a:lnTo>
                  <a:pt x="118438" y="1"/>
                </a:lnTo>
                <a:lnTo>
                  <a:pt x="158312" y="199369"/>
                </a:lnTo>
                <a:lnTo>
                  <a:pt x="310712" y="19936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000">
              <a:solidFill>
                <a:schemeClr val="bg1">
                  <a:lumMod val="50000"/>
                </a:schemeClr>
              </a:solidFill>
              <a:cs typeface="+mn-ea"/>
              <a:sym typeface="+mn-lt"/>
            </a:endParaRPr>
          </a:p>
        </p:txBody>
      </p:sp>
      <p:sp>
        <p:nvSpPr>
          <p:cNvPr id="18" name="Freeform 9"/>
          <p:cNvSpPr>
            <a:spLocks noEditPoints="1"/>
          </p:cNvSpPr>
          <p:nvPr/>
        </p:nvSpPr>
        <p:spPr bwMode="auto">
          <a:xfrm>
            <a:off x="1509635" y="2816921"/>
            <a:ext cx="318405" cy="305842"/>
          </a:xfrm>
          <a:custGeom>
            <a:avLst/>
            <a:gdLst>
              <a:gd name="T0" fmla="*/ 186 w 200"/>
              <a:gd name="T1" fmla="*/ 114 h 192"/>
              <a:gd name="T2" fmla="*/ 182 w 200"/>
              <a:gd name="T3" fmla="*/ 154 h 192"/>
              <a:gd name="T4" fmla="*/ 149 w 200"/>
              <a:gd name="T5" fmla="*/ 191 h 192"/>
              <a:gd name="T6" fmla="*/ 68 w 200"/>
              <a:gd name="T7" fmla="*/ 172 h 192"/>
              <a:gd name="T8" fmla="*/ 68 w 200"/>
              <a:gd name="T9" fmla="*/ 171 h 192"/>
              <a:gd name="T10" fmla="*/ 68 w 200"/>
              <a:gd name="T11" fmla="*/ 191 h 192"/>
              <a:gd name="T12" fmla="*/ 48 w 200"/>
              <a:gd name="T13" fmla="*/ 191 h 192"/>
              <a:gd name="T14" fmla="*/ 28 w 200"/>
              <a:gd name="T15" fmla="*/ 191 h 192"/>
              <a:gd name="T16" fmla="*/ 20 w 200"/>
              <a:gd name="T17" fmla="*/ 191 h 192"/>
              <a:gd name="T18" fmla="*/ 0 w 200"/>
              <a:gd name="T19" fmla="*/ 171 h 192"/>
              <a:gd name="T20" fmla="*/ 0 w 200"/>
              <a:gd name="T21" fmla="*/ 79 h 192"/>
              <a:gd name="T22" fmla="*/ 20 w 200"/>
              <a:gd name="T23" fmla="*/ 59 h 192"/>
              <a:gd name="T24" fmla="*/ 28 w 200"/>
              <a:gd name="T25" fmla="*/ 59 h 192"/>
              <a:gd name="T26" fmla="*/ 48 w 200"/>
              <a:gd name="T27" fmla="*/ 59 h 192"/>
              <a:gd name="T28" fmla="*/ 68 w 200"/>
              <a:gd name="T29" fmla="*/ 59 h 192"/>
              <a:gd name="T30" fmla="*/ 68 w 200"/>
              <a:gd name="T31" fmla="*/ 79 h 192"/>
              <a:gd name="T32" fmla="*/ 68 w 200"/>
              <a:gd name="T33" fmla="*/ 79 h 192"/>
              <a:gd name="T34" fmla="*/ 125 w 200"/>
              <a:gd name="T35" fmla="*/ 1 h 192"/>
              <a:gd name="T36" fmla="*/ 153 w 200"/>
              <a:gd name="T37" fmla="*/ 67 h 192"/>
              <a:gd name="T38" fmla="*/ 197 w 200"/>
              <a:gd name="T39" fmla="*/ 89 h 192"/>
              <a:gd name="T40" fmla="*/ 186 w 200"/>
              <a:gd name="T41" fmla="*/ 114 h 192"/>
              <a:gd name="T42" fmla="*/ 138 w 200"/>
              <a:gd name="T43" fmla="*/ 78 h 192"/>
              <a:gd name="T44" fmla="*/ 132 w 200"/>
              <a:gd name="T45" fmla="*/ 13 h 192"/>
              <a:gd name="T46" fmla="*/ 68 w 200"/>
              <a:gd name="T47" fmla="*/ 94 h 192"/>
              <a:gd name="T48" fmla="*/ 68 w 200"/>
              <a:gd name="T49" fmla="*/ 101 h 192"/>
              <a:gd name="T50" fmla="*/ 68 w 200"/>
              <a:gd name="T51" fmla="*/ 157 h 192"/>
              <a:gd name="T52" fmla="*/ 148 w 200"/>
              <a:gd name="T53" fmla="*/ 179 h 192"/>
              <a:gd name="T54" fmla="*/ 165 w 200"/>
              <a:gd name="T55" fmla="*/ 150 h 192"/>
              <a:gd name="T56" fmla="*/ 170 w 200"/>
              <a:gd name="T57" fmla="*/ 113 h 192"/>
              <a:gd name="T58" fmla="*/ 182 w 200"/>
              <a:gd name="T59" fmla="*/ 92 h 192"/>
              <a:gd name="T60" fmla="*/ 138 w 200"/>
              <a:gd name="T61" fmla="*/ 78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0" h="192">
                <a:moveTo>
                  <a:pt x="186" y="114"/>
                </a:moveTo>
                <a:cubicBezTo>
                  <a:pt x="200" y="118"/>
                  <a:pt x="196" y="152"/>
                  <a:pt x="182" y="154"/>
                </a:cubicBezTo>
                <a:cubicBezTo>
                  <a:pt x="185" y="163"/>
                  <a:pt x="186" y="192"/>
                  <a:pt x="149" y="191"/>
                </a:cubicBezTo>
                <a:cubicBezTo>
                  <a:pt x="105" y="191"/>
                  <a:pt x="97" y="172"/>
                  <a:pt x="68" y="172"/>
                </a:cubicBezTo>
                <a:cubicBezTo>
                  <a:pt x="68" y="171"/>
                  <a:pt x="68" y="171"/>
                  <a:pt x="68" y="171"/>
                </a:cubicBezTo>
                <a:cubicBezTo>
                  <a:pt x="68" y="191"/>
                  <a:pt x="68" y="191"/>
                  <a:pt x="68" y="191"/>
                </a:cubicBezTo>
                <a:cubicBezTo>
                  <a:pt x="48" y="191"/>
                  <a:pt x="48" y="191"/>
                  <a:pt x="48" y="191"/>
                </a:cubicBezTo>
                <a:cubicBezTo>
                  <a:pt x="28" y="191"/>
                  <a:pt x="28" y="191"/>
                  <a:pt x="28" y="191"/>
                </a:cubicBezTo>
                <a:cubicBezTo>
                  <a:pt x="20" y="191"/>
                  <a:pt x="20" y="191"/>
                  <a:pt x="20" y="191"/>
                </a:cubicBezTo>
                <a:cubicBezTo>
                  <a:pt x="9" y="191"/>
                  <a:pt x="0" y="182"/>
                  <a:pt x="0" y="171"/>
                </a:cubicBezTo>
                <a:cubicBezTo>
                  <a:pt x="0" y="79"/>
                  <a:pt x="0" y="79"/>
                  <a:pt x="0" y="79"/>
                </a:cubicBezTo>
                <a:cubicBezTo>
                  <a:pt x="0" y="68"/>
                  <a:pt x="9" y="59"/>
                  <a:pt x="20" y="59"/>
                </a:cubicBezTo>
                <a:cubicBezTo>
                  <a:pt x="28" y="59"/>
                  <a:pt x="28" y="59"/>
                  <a:pt x="28" y="59"/>
                </a:cubicBezTo>
                <a:cubicBezTo>
                  <a:pt x="48" y="59"/>
                  <a:pt x="48" y="59"/>
                  <a:pt x="48" y="59"/>
                </a:cubicBezTo>
                <a:cubicBezTo>
                  <a:pt x="68" y="59"/>
                  <a:pt x="68" y="59"/>
                  <a:pt x="68" y="59"/>
                </a:cubicBezTo>
                <a:cubicBezTo>
                  <a:pt x="68" y="79"/>
                  <a:pt x="68" y="79"/>
                  <a:pt x="68" y="79"/>
                </a:cubicBezTo>
                <a:cubicBezTo>
                  <a:pt x="68" y="79"/>
                  <a:pt x="68" y="79"/>
                  <a:pt x="68" y="79"/>
                </a:cubicBezTo>
                <a:cubicBezTo>
                  <a:pt x="115" y="60"/>
                  <a:pt x="113" y="2"/>
                  <a:pt x="125" y="1"/>
                </a:cubicBezTo>
                <a:cubicBezTo>
                  <a:pt x="196" y="0"/>
                  <a:pt x="153" y="67"/>
                  <a:pt x="153" y="67"/>
                </a:cubicBezTo>
                <a:cubicBezTo>
                  <a:pt x="153" y="67"/>
                  <a:pt x="193" y="54"/>
                  <a:pt x="197" y="89"/>
                </a:cubicBezTo>
                <a:cubicBezTo>
                  <a:pt x="196" y="99"/>
                  <a:pt x="197" y="105"/>
                  <a:pt x="186" y="114"/>
                </a:cubicBezTo>
                <a:close/>
                <a:moveTo>
                  <a:pt x="138" y="78"/>
                </a:moveTo>
                <a:cubicBezTo>
                  <a:pt x="138" y="78"/>
                  <a:pt x="171" y="12"/>
                  <a:pt x="132" y="13"/>
                </a:cubicBezTo>
                <a:cubicBezTo>
                  <a:pt x="125" y="13"/>
                  <a:pt x="128" y="74"/>
                  <a:pt x="68" y="94"/>
                </a:cubicBezTo>
                <a:cubicBezTo>
                  <a:pt x="68" y="93"/>
                  <a:pt x="68" y="96"/>
                  <a:pt x="68" y="101"/>
                </a:cubicBezTo>
                <a:cubicBezTo>
                  <a:pt x="68" y="157"/>
                  <a:pt x="68" y="157"/>
                  <a:pt x="68" y="157"/>
                </a:cubicBezTo>
                <a:cubicBezTo>
                  <a:pt x="91" y="157"/>
                  <a:pt x="118" y="179"/>
                  <a:pt x="148" y="179"/>
                </a:cubicBezTo>
                <a:cubicBezTo>
                  <a:pt x="173" y="179"/>
                  <a:pt x="170" y="158"/>
                  <a:pt x="165" y="150"/>
                </a:cubicBezTo>
                <a:cubicBezTo>
                  <a:pt x="185" y="144"/>
                  <a:pt x="180" y="116"/>
                  <a:pt x="170" y="113"/>
                </a:cubicBezTo>
                <a:cubicBezTo>
                  <a:pt x="179" y="102"/>
                  <a:pt x="181" y="99"/>
                  <a:pt x="182" y="92"/>
                </a:cubicBezTo>
                <a:cubicBezTo>
                  <a:pt x="179" y="68"/>
                  <a:pt x="138" y="78"/>
                  <a:pt x="138" y="78"/>
                </a:cubicBezTo>
                <a:close/>
              </a:path>
            </a:pathLst>
          </a:custGeom>
          <a:solidFill>
            <a:schemeClr val="bg1"/>
          </a:solidFill>
          <a:ln>
            <a:noFill/>
          </a:ln>
        </p:spPr>
        <p:txBody>
          <a:bodyPr vert="horz" wrap="square" lIns="91440" tIns="45720" rIns="91440" bIns="45720" numCol="1" anchor="t" anchorCtr="0" compatLnSpc="1"/>
          <a:lstStyle/>
          <a:p>
            <a:endParaRPr lang="zh-CN" altLang="en-US" sz="2000">
              <a:solidFill>
                <a:schemeClr val="bg1">
                  <a:lumMod val="50000"/>
                </a:schemeClr>
              </a:solidFill>
              <a:cs typeface="+mn-ea"/>
              <a:sym typeface="+mn-lt"/>
            </a:endParaRPr>
          </a:p>
        </p:txBody>
      </p:sp>
      <p:sp>
        <p:nvSpPr>
          <p:cNvPr id="19" name="椭圆 18"/>
          <p:cNvSpPr/>
          <p:nvPr/>
        </p:nvSpPr>
        <p:spPr>
          <a:xfrm>
            <a:off x="8247980" y="2637239"/>
            <a:ext cx="664328" cy="664328"/>
          </a:xfrm>
          <a:prstGeom prst="ellipse">
            <a:avLst/>
          </a:prstGeom>
          <a:solidFill>
            <a:srgbClr val="4078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50000"/>
                </a:schemeClr>
              </a:solidFill>
              <a:cs typeface="+mn-ea"/>
              <a:sym typeface="+mn-lt"/>
            </a:endParaRPr>
          </a:p>
        </p:txBody>
      </p:sp>
      <p:sp>
        <p:nvSpPr>
          <p:cNvPr id="20" name="Freeform 5"/>
          <p:cNvSpPr>
            <a:spLocks noEditPoints="1"/>
          </p:cNvSpPr>
          <p:nvPr/>
        </p:nvSpPr>
        <p:spPr bwMode="auto">
          <a:xfrm>
            <a:off x="8439484" y="2809647"/>
            <a:ext cx="281320" cy="319512"/>
          </a:xfrm>
          <a:custGeom>
            <a:avLst/>
            <a:gdLst>
              <a:gd name="T0" fmla="*/ 154 w 158"/>
              <a:gd name="T1" fmla="*/ 160 h 180"/>
              <a:gd name="T2" fmla="*/ 110 w 158"/>
              <a:gd name="T3" fmla="*/ 102 h 180"/>
              <a:gd name="T4" fmla="*/ 107 w 158"/>
              <a:gd name="T5" fmla="*/ 102 h 180"/>
              <a:gd name="T6" fmla="*/ 104 w 158"/>
              <a:gd name="T7" fmla="*/ 105 h 180"/>
              <a:gd name="T8" fmla="*/ 99 w 158"/>
              <a:gd name="T9" fmla="*/ 99 h 180"/>
              <a:gd name="T10" fmla="*/ 116 w 158"/>
              <a:gd name="T11" fmla="*/ 58 h 180"/>
              <a:gd name="T12" fmla="*/ 58 w 158"/>
              <a:gd name="T13" fmla="*/ 0 h 180"/>
              <a:gd name="T14" fmla="*/ 0 w 158"/>
              <a:gd name="T15" fmla="*/ 58 h 180"/>
              <a:gd name="T16" fmla="*/ 58 w 158"/>
              <a:gd name="T17" fmla="*/ 116 h 180"/>
              <a:gd name="T18" fmla="*/ 84 w 158"/>
              <a:gd name="T19" fmla="*/ 109 h 180"/>
              <a:gd name="T20" fmla="*/ 90 w 158"/>
              <a:gd name="T21" fmla="*/ 116 h 180"/>
              <a:gd name="T22" fmla="*/ 87 w 158"/>
              <a:gd name="T23" fmla="*/ 120 h 180"/>
              <a:gd name="T24" fmla="*/ 87 w 158"/>
              <a:gd name="T25" fmla="*/ 121 h 180"/>
              <a:gd name="T26" fmla="*/ 132 w 158"/>
              <a:gd name="T27" fmla="*/ 178 h 180"/>
              <a:gd name="T28" fmla="*/ 141 w 158"/>
              <a:gd name="T29" fmla="*/ 179 h 180"/>
              <a:gd name="T30" fmla="*/ 154 w 158"/>
              <a:gd name="T31" fmla="*/ 170 h 180"/>
              <a:gd name="T32" fmla="*/ 154 w 158"/>
              <a:gd name="T33" fmla="*/ 160 h 180"/>
              <a:gd name="T34" fmla="*/ 21 w 158"/>
              <a:gd name="T35" fmla="*/ 58 h 180"/>
              <a:gd name="T36" fmla="*/ 58 w 158"/>
              <a:gd name="T37" fmla="*/ 21 h 180"/>
              <a:gd name="T38" fmla="*/ 96 w 158"/>
              <a:gd name="T39" fmla="*/ 58 h 180"/>
              <a:gd name="T40" fmla="*/ 58 w 158"/>
              <a:gd name="T41" fmla="*/ 95 h 180"/>
              <a:gd name="T42" fmla="*/ 21 w 158"/>
              <a:gd name="T43" fmla="*/ 5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8" h="180">
                <a:moveTo>
                  <a:pt x="154" y="160"/>
                </a:moveTo>
                <a:cubicBezTo>
                  <a:pt x="110" y="102"/>
                  <a:pt x="110" y="102"/>
                  <a:pt x="110" y="102"/>
                </a:cubicBezTo>
                <a:cubicBezTo>
                  <a:pt x="107" y="102"/>
                  <a:pt x="107" y="102"/>
                  <a:pt x="107" y="102"/>
                </a:cubicBezTo>
                <a:cubicBezTo>
                  <a:pt x="104" y="105"/>
                  <a:pt x="104" y="105"/>
                  <a:pt x="104" y="105"/>
                </a:cubicBezTo>
                <a:cubicBezTo>
                  <a:pt x="99" y="99"/>
                  <a:pt x="99" y="99"/>
                  <a:pt x="99" y="99"/>
                </a:cubicBezTo>
                <a:cubicBezTo>
                  <a:pt x="110" y="88"/>
                  <a:pt x="116" y="74"/>
                  <a:pt x="116" y="58"/>
                </a:cubicBezTo>
                <a:cubicBezTo>
                  <a:pt x="116" y="26"/>
                  <a:pt x="90" y="0"/>
                  <a:pt x="58" y="0"/>
                </a:cubicBezTo>
                <a:cubicBezTo>
                  <a:pt x="26" y="0"/>
                  <a:pt x="0" y="26"/>
                  <a:pt x="0" y="58"/>
                </a:cubicBezTo>
                <a:cubicBezTo>
                  <a:pt x="0" y="90"/>
                  <a:pt x="26" y="116"/>
                  <a:pt x="58" y="116"/>
                </a:cubicBezTo>
                <a:cubicBezTo>
                  <a:pt x="68" y="116"/>
                  <a:pt x="77" y="114"/>
                  <a:pt x="84" y="109"/>
                </a:cubicBezTo>
                <a:cubicBezTo>
                  <a:pt x="90" y="116"/>
                  <a:pt x="90" y="116"/>
                  <a:pt x="90" y="116"/>
                </a:cubicBezTo>
                <a:cubicBezTo>
                  <a:pt x="87" y="120"/>
                  <a:pt x="87" y="120"/>
                  <a:pt x="87" y="120"/>
                </a:cubicBezTo>
                <a:cubicBezTo>
                  <a:pt x="87" y="121"/>
                  <a:pt x="87" y="121"/>
                  <a:pt x="87" y="121"/>
                </a:cubicBezTo>
                <a:cubicBezTo>
                  <a:pt x="87" y="121"/>
                  <a:pt x="130" y="175"/>
                  <a:pt x="132" y="178"/>
                </a:cubicBezTo>
                <a:cubicBezTo>
                  <a:pt x="135" y="180"/>
                  <a:pt x="141" y="179"/>
                  <a:pt x="141" y="179"/>
                </a:cubicBezTo>
                <a:cubicBezTo>
                  <a:pt x="141" y="179"/>
                  <a:pt x="149" y="174"/>
                  <a:pt x="154" y="170"/>
                </a:cubicBezTo>
                <a:cubicBezTo>
                  <a:pt x="158" y="166"/>
                  <a:pt x="154" y="160"/>
                  <a:pt x="154" y="160"/>
                </a:cubicBezTo>
                <a:close/>
                <a:moveTo>
                  <a:pt x="21" y="58"/>
                </a:moveTo>
                <a:cubicBezTo>
                  <a:pt x="21" y="37"/>
                  <a:pt x="38" y="21"/>
                  <a:pt x="58" y="21"/>
                </a:cubicBezTo>
                <a:cubicBezTo>
                  <a:pt x="79" y="21"/>
                  <a:pt x="96" y="37"/>
                  <a:pt x="96" y="58"/>
                </a:cubicBezTo>
                <a:cubicBezTo>
                  <a:pt x="96" y="79"/>
                  <a:pt x="79" y="95"/>
                  <a:pt x="58" y="95"/>
                </a:cubicBezTo>
                <a:cubicBezTo>
                  <a:pt x="38" y="95"/>
                  <a:pt x="21" y="79"/>
                  <a:pt x="21" y="58"/>
                </a:cubicBezTo>
                <a:close/>
              </a:path>
            </a:pathLst>
          </a:custGeom>
          <a:solidFill>
            <a:schemeClr val="bg1"/>
          </a:solidFill>
          <a:ln>
            <a:noFill/>
          </a:ln>
        </p:spPr>
        <p:txBody>
          <a:bodyPr vert="horz" wrap="square" lIns="91440" tIns="45720" rIns="91440" bIns="45720" numCol="1" anchor="t" anchorCtr="0" compatLnSpc="1"/>
          <a:lstStyle/>
          <a:p>
            <a:endParaRPr lang="zh-CN" altLang="en-US" sz="2000">
              <a:solidFill>
                <a:schemeClr val="bg1">
                  <a:lumMod val="50000"/>
                </a:schemeClr>
              </a:solidFill>
              <a:cs typeface="+mn-ea"/>
              <a:sym typeface="+mn-lt"/>
            </a:endParaRPr>
          </a:p>
        </p:txBody>
      </p:sp>
      <p:sp>
        <p:nvSpPr>
          <p:cNvPr id="21" name="椭圆 20"/>
          <p:cNvSpPr/>
          <p:nvPr/>
        </p:nvSpPr>
        <p:spPr>
          <a:xfrm>
            <a:off x="4873685" y="2637239"/>
            <a:ext cx="664328" cy="664328"/>
          </a:xfrm>
          <a:prstGeom prst="ellipse">
            <a:avLst/>
          </a:prstGeom>
          <a:solidFill>
            <a:srgbClr val="4078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50000"/>
                </a:schemeClr>
              </a:solidFill>
              <a:cs typeface="+mn-ea"/>
              <a:sym typeface="+mn-lt"/>
            </a:endParaRPr>
          </a:p>
        </p:txBody>
      </p:sp>
      <p:sp>
        <p:nvSpPr>
          <p:cNvPr id="22" name="任意多边形 18"/>
          <p:cNvSpPr/>
          <p:nvPr/>
        </p:nvSpPr>
        <p:spPr>
          <a:xfrm>
            <a:off x="5039236" y="2795035"/>
            <a:ext cx="219487" cy="348737"/>
          </a:xfrm>
          <a:custGeom>
            <a:avLst/>
            <a:gdLst>
              <a:gd name="connsiteX0" fmla="*/ 799186 w 2958914"/>
              <a:gd name="connsiteY0" fmla="*/ 3964971 h 4701359"/>
              <a:gd name="connsiteX1" fmla="*/ 2159728 w 2958914"/>
              <a:gd name="connsiteY1" fmla="*/ 3964971 h 4701359"/>
              <a:gd name="connsiteX2" fmla="*/ 1479457 w 2958914"/>
              <a:gd name="connsiteY2" fmla="*/ 4701359 h 4701359"/>
              <a:gd name="connsiteX3" fmla="*/ 799186 w 2958914"/>
              <a:gd name="connsiteY3" fmla="*/ 3964971 h 4701359"/>
              <a:gd name="connsiteX4" fmla="*/ 1679909 w 2958914"/>
              <a:gd name="connsiteY4" fmla="*/ 367966 h 4701359"/>
              <a:gd name="connsiteX5" fmla="*/ 1127168 w 2958914"/>
              <a:gd name="connsiteY5" fmla="*/ 606225 h 4701359"/>
              <a:gd name="connsiteX6" fmla="*/ 2026030 w 2958914"/>
              <a:gd name="connsiteY6" fmla="*/ 809719 h 4701359"/>
              <a:gd name="connsiteX7" fmla="*/ 2255117 w 2958914"/>
              <a:gd name="connsiteY7" fmla="*/ 1702401 h 4701359"/>
              <a:gd name="connsiteX8" fmla="*/ 2239231 w 2958914"/>
              <a:gd name="connsiteY8" fmla="*/ 590339 h 4701359"/>
              <a:gd name="connsiteX9" fmla="*/ 1679909 w 2958914"/>
              <a:gd name="connsiteY9" fmla="*/ 367966 h 4701359"/>
              <a:gd name="connsiteX10" fmla="*/ 1342417 w 2958914"/>
              <a:gd name="connsiteY10" fmla="*/ 0 h 4701359"/>
              <a:gd name="connsiteX11" fmla="*/ 1616497 w 2958914"/>
              <a:gd name="connsiteY11" fmla="*/ 0 h 4701359"/>
              <a:gd name="connsiteX12" fmla="*/ 2957745 w 2958914"/>
              <a:gd name="connsiteY12" fmla="*/ 1344552 h 4701359"/>
              <a:gd name="connsiteX13" fmla="*/ 2293200 w 2958914"/>
              <a:gd name="connsiteY13" fmla="*/ 3058599 h 4701359"/>
              <a:gd name="connsiteX14" fmla="*/ 2119355 w 2958914"/>
              <a:gd name="connsiteY14" fmla="*/ 3705264 h 4701359"/>
              <a:gd name="connsiteX15" fmla="*/ 1479514 w 2958914"/>
              <a:gd name="connsiteY15" fmla="*/ 3823879 h 4701359"/>
              <a:gd name="connsiteX16" fmla="*/ 1479457 w 2958914"/>
              <a:gd name="connsiteY16" fmla="*/ 3823882 h 4701359"/>
              <a:gd name="connsiteX17" fmla="*/ 1479400 w 2958914"/>
              <a:gd name="connsiteY17" fmla="*/ 3823879 h 4701359"/>
              <a:gd name="connsiteX18" fmla="*/ 839559 w 2958914"/>
              <a:gd name="connsiteY18" fmla="*/ 3705264 h 4701359"/>
              <a:gd name="connsiteX19" fmla="*/ 665714 w 2958914"/>
              <a:gd name="connsiteY19" fmla="*/ 3058599 h 4701359"/>
              <a:gd name="connsiteX20" fmla="*/ 1169 w 2958914"/>
              <a:gd name="connsiteY20" fmla="*/ 1344552 h 4701359"/>
              <a:gd name="connsiteX21" fmla="*/ 1342417 w 2958914"/>
              <a:gd name="connsiteY21" fmla="*/ 0 h 4701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58914" h="4701359">
                <a:moveTo>
                  <a:pt x="799186" y="3964971"/>
                </a:moveTo>
                <a:cubicBezTo>
                  <a:pt x="1241302" y="4120624"/>
                  <a:pt x="1717612" y="4120624"/>
                  <a:pt x="2159728" y="3964971"/>
                </a:cubicBezTo>
                <a:cubicBezTo>
                  <a:pt x="2159728" y="4371667"/>
                  <a:pt x="1855160" y="4701359"/>
                  <a:pt x="1479457" y="4701359"/>
                </a:cubicBezTo>
                <a:cubicBezTo>
                  <a:pt x="1103754" y="4701359"/>
                  <a:pt x="799186" y="4371667"/>
                  <a:pt x="799186" y="3964971"/>
                </a:cubicBezTo>
                <a:close/>
                <a:moveTo>
                  <a:pt x="1679909" y="367966"/>
                </a:moveTo>
                <a:cubicBezTo>
                  <a:pt x="1478666" y="370841"/>
                  <a:pt x="1278519" y="450488"/>
                  <a:pt x="1127168" y="606225"/>
                </a:cubicBezTo>
                <a:cubicBezTo>
                  <a:pt x="1441241" y="500106"/>
                  <a:pt x="1788288" y="578674"/>
                  <a:pt x="2026030" y="809719"/>
                </a:cubicBezTo>
                <a:cubicBezTo>
                  <a:pt x="2263772" y="1040764"/>
                  <a:pt x="2352222" y="1385426"/>
                  <a:pt x="2255117" y="1702401"/>
                </a:cubicBezTo>
                <a:cubicBezTo>
                  <a:pt x="2557818" y="1390927"/>
                  <a:pt x="2550705" y="893040"/>
                  <a:pt x="2239231" y="590339"/>
                </a:cubicBezTo>
                <a:cubicBezTo>
                  <a:pt x="2083493" y="438989"/>
                  <a:pt x="1881153" y="365091"/>
                  <a:pt x="1679909" y="367966"/>
                </a:cubicBezTo>
                <a:close/>
                <a:moveTo>
                  <a:pt x="1342417" y="0"/>
                </a:moveTo>
                <a:lnTo>
                  <a:pt x="1616497" y="0"/>
                </a:lnTo>
                <a:cubicBezTo>
                  <a:pt x="2326110" y="58175"/>
                  <a:pt x="2929649" y="551419"/>
                  <a:pt x="2957745" y="1344552"/>
                </a:cubicBezTo>
                <a:cubicBezTo>
                  <a:pt x="2987713" y="2190560"/>
                  <a:pt x="2432926" y="2665145"/>
                  <a:pt x="2293200" y="3058599"/>
                </a:cubicBezTo>
                <a:cubicBezTo>
                  <a:pt x="2153473" y="3452053"/>
                  <a:pt x="2233933" y="3579701"/>
                  <a:pt x="2119355" y="3705264"/>
                </a:cubicBezTo>
                <a:cubicBezTo>
                  <a:pt x="2004776" y="3830826"/>
                  <a:pt x="1645399" y="3809767"/>
                  <a:pt x="1479514" y="3823879"/>
                </a:cubicBezTo>
                <a:lnTo>
                  <a:pt x="1479457" y="3823882"/>
                </a:lnTo>
                <a:lnTo>
                  <a:pt x="1479400" y="3823879"/>
                </a:lnTo>
                <a:cubicBezTo>
                  <a:pt x="1313515" y="3809767"/>
                  <a:pt x="954138" y="3830826"/>
                  <a:pt x="839559" y="3705264"/>
                </a:cubicBezTo>
                <a:cubicBezTo>
                  <a:pt x="724981" y="3579701"/>
                  <a:pt x="805441" y="3452053"/>
                  <a:pt x="665714" y="3058599"/>
                </a:cubicBezTo>
                <a:cubicBezTo>
                  <a:pt x="525988" y="2665145"/>
                  <a:pt x="-28799" y="2190560"/>
                  <a:pt x="1169" y="1344552"/>
                </a:cubicBezTo>
                <a:cubicBezTo>
                  <a:pt x="29265" y="551419"/>
                  <a:pt x="632804" y="58175"/>
                  <a:pt x="1342417" y="0"/>
                </a:cubicBezTo>
                <a:close/>
              </a:path>
            </a:pathLst>
          </a:custGeom>
          <a:solidFill>
            <a:schemeClr val="bg1"/>
          </a:solidFill>
          <a:ln w="50800"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chemeClr val="bg1">
                  <a:lumMod val="50000"/>
                </a:schemeClr>
              </a:solidFill>
              <a:cs typeface="+mn-ea"/>
              <a:sym typeface="+mn-lt"/>
            </a:endParaRPr>
          </a:p>
        </p:txBody>
      </p:sp>
      <p:sp>
        <p:nvSpPr>
          <p:cNvPr id="23" name="文本框 22"/>
          <p:cNvSpPr txBox="1"/>
          <p:nvPr/>
        </p:nvSpPr>
        <p:spPr>
          <a:xfrm>
            <a:off x="2222679" y="2637239"/>
            <a:ext cx="1569660" cy="369332"/>
          </a:xfrm>
          <a:prstGeom prst="rect">
            <a:avLst/>
          </a:prstGeom>
          <a:noFill/>
        </p:spPr>
        <p:txBody>
          <a:bodyPr wrap="none" rtlCol="0">
            <a:spAutoFit/>
          </a:bodyPr>
          <a:lstStyle/>
          <a:p>
            <a:pPr algn="ctr"/>
            <a:r>
              <a:rPr lang="zh-CN" altLang="en-US" dirty="0">
                <a:solidFill>
                  <a:schemeClr val="bg1">
                    <a:lumMod val="50000"/>
                  </a:schemeClr>
                </a:solidFill>
                <a:cs typeface="+mn-ea"/>
                <a:sym typeface="+mn-lt"/>
              </a:rPr>
              <a:t>在此添加标题</a:t>
            </a:r>
          </a:p>
        </p:txBody>
      </p:sp>
      <p:sp>
        <p:nvSpPr>
          <p:cNvPr id="24" name="文本框 23"/>
          <p:cNvSpPr txBox="1"/>
          <p:nvPr/>
        </p:nvSpPr>
        <p:spPr>
          <a:xfrm>
            <a:off x="2192506" y="3054260"/>
            <a:ext cx="2079832" cy="978729"/>
          </a:xfrm>
          <a:prstGeom prst="rect">
            <a:avLst/>
          </a:prstGeom>
          <a:noFill/>
        </p:spPr>
        <p:txBody>
          <a:bodyPr wrap="square" rtlCol="0">
            <a:spAutoFit/>
          </a:bodyPr>
          <a:lstStyle/>
          <a:p>
            <a:pPr>
              <a:lnSpc>
                <a:spcPct val="120000"/>
              </a:lnSpc>
            </a:pPr>
            <a:r>
              <a:rPr lang="zh-CN" altLang="en-US" sz="1200" dirty="0">
                <a:solidFill>
                  <a:schemeClr val="bg1">
                    <a:lumMod val="50000"/>
                  </a:schemeClr>
                </a:solidFill>
                <a:cs typeface="+mn-ea"/>
                <a:sym typeface="+mn-lt"/>
              </a:rPr>
              <a:t>在经过自己不懈的努力后可以领略到别人看不到的景色。在经过自己不懈的努力后可以领略到别人看不到的景色。</a:t>
            </a:r>
          </a:p>
        </p:txBody>
      </p:sp>
      <p:sp>
        <p:nvSpPr>
          <p:cNvPr id="25" name="文本框 24"/>
          <p:cNvSpPr txBox="1"/>
          <p:nvPr/>
        </p:nvSpPr>
        <p:spPr>
          <a:xfrm>
            <a:off x="2222679" y="4191807"/>
            <a:ext cx="1569660" cy="369332"/>
          </a:xfrm>
          <a:prstGeom prst="rect">
            <a:avLst/>
          </a:prstGeom>
          <a:noFill/>
        </p:spPr>
        <p:txBody>
          <a:bodyPr wrap="none" rtlCol="0">
            <a:spAutoFit/>
          </a:bodyPr>
          <a:lstStyle/>
          <a:p>
            <a:pPr algn="ctr"/>
            <a:r>
              <a:rPr lang="zh-CN" altLang="en-US" dirty="0">
                <a:solidFill>
                  <a:schemeClr val="bg1">
                    <a:lumMod val="50000"/>
                  </a:schemeClr>
                </a:solidFill>
                <a:cs typeface="+mn-ea"/>
                <a:sym typeface="+mn-lt"/>
              </a:rPr>
              <a:t>在此添加标题</a:t>
            </a:r>
          </a:p>
        </p:txBody>
      </p:sp>
      <p:sp>
        <p:nvSpPr>
          <p:cNvPr id="26" name="文本框 25"/>
          <p:cNvSpPr txBox="1"/>
          <p:nvPr/>
        </p:nvSpPr>
        <p:spPr>
          <a:xfrm>
            <a:off x="2192506" y="4608828"/>
            <a:ext cx="2079832" cy="978729"/>
          </a:xfrm>
          <a:prstGeom prst="rect">
            <a:avLst/>
          </a:prstGeom>
          <a:noFill/>
        </p:spPr>
        <p:txBody>
          <a:bodyPr wrap="square" rtlCol="0">
            <a:spAutoFit/>
          </a:bodyPr>
          <a:lstStyle/>
          <a:p>
            <a:pPr>
              <a:lnSpc>
                <a:spcPct val="120000"/>
              </a:lnSpc>
            </a:pPr>
            <a:r>
              <a:rPr lang="zh-CN" altLang="en-US" sz="1200" dirty="0">
                <a:solidFill>
                  <a:schemeClr val="bg1">
                    <a:lumMod val="50000"/>
                  </a:schemeClr>
                </a:solidFill>
                <a:cs typeface="+mn-ea"/>
                <a:sym typeface="+mn-lt"/>
              </a:rPr>
              <a:t>在经过自己不懈的努力后可以领略到别人看不到的景色。在经过自己不懈的努力后可以领略到别人看不到的景色。</a:t>
            </a:r>
          </a:p>
        </p:txBody>
      </p:sp>
      <p:sp>
        <p:nvSpPr>
          <p:cNvPr id="27" name="文本框 26"/>
          <p:cNvSpPr txBox="1"/>
          <p:nvPr/>
        </p:nvSpPr>
        <p:spPr>
          <a:xfrm>
            <a:off x="5729517" y="2637239"/>
            <a:ext cx="1569660" cy="369332"/>
          </a:xfrm>
          <a:prstGeom prst="rect">
            <a:avLst/>
          </a:prstGeom>
          <a:noFill/>
        </p:spPr>
        <p:txBody>
          <a:bodyPr wrap="none" rtlCol="0">
            <a:spAutoFit/>
          </a:bodyPr>
          <a:lstStyle/>
          <a:p>
            <a:pPr algn="ctr"/>
            <a:r>
              <a:rPr lang="zh-CN" altLang="en-US" dirty="0">
                <a:solidFill>
                  <a:schemeClr val="bg1">
                    <a:lumMod val="50000"/>
                  </a:schemeClr>
                </a:solidFill>
                <a:cs typeface="+mn-ea"/>
                <a:sym typeface="+mn-lt"/>
              </a:rPr>
              <a:t>在此添加标题</a:t>
            </a:r>
          </a:p>
        </p:txBody>
      </p:sp>
      <p:sp>
        <p:nvSpPr>
          <p:cNvPr id="28" name="文本框 27"/>
          <p:cNvSpPr txBox="1"/>
          <p:nvPr/>
        </p:nvSpPr>
        <p:spPr>
          <a:xfrm>
            <a:off x="5699344" y="3054260"/>
            <a:ext cx="2079832" cy="978729"/>
          </a:xfrm>
          <a:prstGeom prst="rect">
            <a:avLst/>
          </a:prstGeom>
          <a:noFill/>
        </p:spPr>
        <p:txBody>
          <a:bodyPr wrap="square" rtlCol="0">
            <a:spAutoFit/>
          </a:bodyPr>
          <a:lstStyle/>
          <a:p>
            <a:pPr>
              <a:lnSpc>
                <a:spcPct val="120000"/>
              </a:lnSpc>
            </a:pPr>
            <a:r>
              <a:rPr lang="zh-CN" altLang="en-US" sz="1200" dirty="0">
                <a:solidFill>
                  <a:schemeClr val="bg1">
                    <a:lumMod val="50000"/>
                  </a:schemeClr>
                </a:solidFill>
                <a:cs typeface="+mn-ea"/>
                <a:sym typeface="+mn-lt"/>
              </a:rPr>
              <a:t>在经过自己不懈的努力后可以领略到别人看不到的景色。在经过自己不懈的努力后可以领略到别人看不到的景色。</a:t>
            </a:r>
          </a:p>
        </p:txBody>
      </p:sp>
      <p:sp>
        <p:nvSpPr>
          <p:cNvPr id="29" name="文本框 28"/>
          <p:cNvSpPr txBox="1"/>
          <p:nvPr/>
        </p:nvSpPr>
        <p:spPr>
          <a:xfrm>
            <a:off x="5760434" y="4191807"/>
            <a:ext cx="1569660" cy="369332"/>
          </a:xfrm>
          <a:prstGeom prst="rect">
            <a:avLst/>
          </a:prstGeom>
          <a:noFill/>
        </p:spPr>
        <p:txBody>
          <a:bodyPr wrap="none" rtlCol="0">
            <a:spAutoFit/>
          </a:bodyPr>
          <a:lstStyle/>
          <a:p>
            <a:pPr algn="ctr"/>
            <a:r>
              <a:rPr lang="zh-CN" altLang="en-US" dirty="0">
                <a:solidFill>
                  <a:schemeClr val="bg1">
                    <a:lumMod val="50000"/>
                  </a:schemeClr>
                </a:solidFill>
                <a:cs typeface="+mn-ea"/>
                <a:sym typeface="+mn-lt"/>
              </a:rPr>
              <a:t>在此添加标题</a:t>
            </a:r>
          </a:p>
        </p:txBody>
      </p:sp>
      <p:sp>
        <p:nvSpPr>
          <p:cNvPr id="30" name="文本框 29"/>
          <p:cNvSpPr txBox="1"/>
          <p:nvPr/>
        </p:nvSpPr>
        <p:spPr>
          <a:xfrm>
            <a:off x="5730261" y="4608828"/>
            <a:ext cx="2079832" cy="978729"/>
          </a:xfrm>
          <a:prstGeom prst="rect">
            <a:avLst/>
          </a:prstGeom>
          <a:noFill/>
        </p:spPr>
        <p:txBody>
          <a:bodyPr wrap="square" rtlCol="0">
            <a:spAutoFit/>
          </a:bodyPr>
          <a:lstStyle/>
          <a:p>
            <a:pPr>
              <a:lnSpc>
                <a:spcPct val="120000"/>
              </a:lnSpc>
            </a:pPr>
            <a:r>
              <a:rPr lang="zh-CN" altLang="en-US" sz="1200" dirty="0">
                <a:solidFill>
                  <a:schemeClr val="bg1">
                    <a:lumMod val="50000"/>
                  </a:schemeClr>
                </a:solidFill>
                <a:cs typeface="+mn-ea"/>
                <a:sym typeface="+mn-lt"/>
              </a:rPr>
              <a:t>在经过自己不懈的努力后可以领略到别人看不到的景色。在经过自己不懈的努力后可以领略到别人看不到的景色。</a:t>
            </a:r>
          </a:p>
        </p:txBody>
      </p:sp>
      <p:sp>
        <p:nvSpPr>
          <p:cNvPr id="31" name="文本框 30"/>
          <p:cNvSpPr txBox="1"/>
          <p:nvPr/>
        </p:nvSpPr>
        <p:spPr>
          <a:xfrm>
            <a:off x="9250052" y="4191925"/>
            <a:ext cx="1569660" cy="369332"/>
          </a:xfrm>
          <a:prstGeom prst="rect">
            <a:avLst/>
          </a:prstGeom>
          <a:noFill/>
        </p:spPr>
        <p:txBody>
          <a:bodyPr wrap="none" rtlCol="0">
            <a:spAutoFit/>
          </a:bodyPr>
          <a:lstStyle/>
          <a:p>
            <a:pPr algn="ctr"/>
            <a:r>
              <a:rPr lang="zh-CN" altLang="en-US" dirty="0">
                <a:solidFill>
                  <a:schemeClr val="bg1">
                    <a:lumMod val="50000"/>
                  </a:schemeClr>
                </a:solidFill>
                <a:cs typeface="+mn-ea"/>
                <a:sym typeface="+mn-lt"/>
              </a:rPr>
              <a:t>在此添加标题</a:t>
            </a:r>
          </a:p>
        </p:txBody>
      </p:sp>
      <p:sp>
        <p:nvSpPr>
          <p:cNvPr id="32" name="文本框 31"/>
          <p:cNvSpPr txBox="1"/>
          <p:nvPr/>
        </p:nvSpPr>
        <p:spPr>
          <a:xfrm>
            <a:off x="9219879" y="4608946"/>
            <a:ext cx="2079832" cy="978729"/>
          </a:xfrm>
          <a:prstGeom prst="rect">
            <a:avLst/>
          </a:prstGeom>
          <a:noFill/>
        </p:spPr>
        <p:txBody>
          <a:bodyPr wrap="square" rtlCol="0">
            <a:spAutoFit/>
          </a:bodyPr>
          <a:lstStyle/>
          <a:p>
            <a:pPr>
              <a:lnSpc>
                <a:spcPct val="120000"/>
              </a:lnSpc>
            </a:pPr>
            <a:r>
              <a:rPr lang="zh-CN" altLang="en-US" sz="1200" dirty="0">
                <a:solidFill>
                  <a:schemeClr val="bg1">
                    <a:lumMod val="50000"/>
                  </a:schemeClr>
                </a:solidFill>
                <a:cs typeface="+mn-ea"/>
                <a:sym typeface="+mn-lt"/>
              </a:rPr>
              <a:t>在经过自己不懈的努力后可以领略到别人看不到的景色。在经过自己不懈的努力后可以领略到别人看不到的景色。</a:t>
            </a:r>
          </a:p>
        </p:txBody>
      </p:sp>
      <p:sp>
        <p:nvSpPr>
          <p:cNvPr id="33" name="文本框 32"/>
          <p:cNvSpPr txBox="1"/>
          <p:nvPr/>
        </p:nvSpPr>
        <p:spPr>
          <a:xfrm>
            <a:off x="9250052" y="2637239"/>
            <a:ext cx="1569660" cy="369332"/>
          </a:xfrm>
          <a:prstGeom prst="rect">
            <a:avLst/>
          </a:prstGeom>
          <a:noFill/>
        </p:spPr>
        <p:txBody>
          <a:bodyPr wrap="none" rtlCol="0">
            <a:spAutoFit/>
          </a:bodyPr>
          <a:lstStyle/>
          <a:p>
            <a:pPr algn="ctr"/>
            <a:r>
              <a:rPr lang="zh-CN" altLang="en-US" dirty="0">
                <a:solidFill>
                  <a:schemeClr val="bg1">
                    <a:lumMod val="50000"/>
                  </a:schemeClr>
                </a:solidFill>
                <a:cs typeface="+mn-ea"/>
                <a:sym typeface="+mn-lt"/>
              </a:rPr>
              <a:t>在此添加标题</a:t>
            </a:r>
          </a:p>
        </p:txBody>
      </p:sp>
      <p:sp>
        <p:nvSpPr>
          <p:cNvPr id="34" name="文本框 33"/>
          <p:cNvSpPr txBox="1"/>
          <p:nvPr/>
        </p:nvSpPr>
        <p:spPr>
          <a:xfrm>
            <a:off x="9219879" y="3054260"/>
            <a:ext cx="2079832" cy="978729"/>
          </a:xfrm>
          <a:prstGeom prst="rect">
            <a:avLst/>
          </a:prstGeom>
          <a:noFill/>
        </p:spPr>
        <p:txBody>
          <a:bodyPr wrap="square" rtlCol="0">
            <a:spAutoFit/>
          </a:bodyPr>
          <a:lstStyle/>
          <a:p>
            <a:pPr>
              <a:lnSpc>
                <a:spcPct val="120000"/>
              </a:lnSpc>
            </a:pPr>
            <a:r>
              <a:rPr lang="zh-CN" altLang="en-US" sz="1200" dirty="0">
                <a:solidFill>
                  <a:schemeClr val="bg1">
                    <a:lumMod val="50000"/>
                  </a:schemeClr>
                </a:solidFill>
                <a:cs typeface="+mn-ea"/>
                <a:sym typeface="+mn-lt"/>
              </a:rPr>
              <a:t>在经过自己不懈的努力后可以领略到别人看不到的景色。在经过自己不懈的努力后可以领略到别人看不到的景色。</a:t>
            </a:r>
          </a:p>
        </p:txBody>
      </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000"/>
                                        <p:tgtEl>
                                          <p:spTgt spid="11"/>
                                        </p:tgtEl>
                                      </p:cBhvr>
                                    </p:animEffect>
                                    <p:anim calcmode="lin" valueType="num">
                                      <p:cBhvr>
                                        <p:cTn id="17" dur="1000" fill="hold"/>
                                        <p:tgtEl>
                                          <p:spTgt spid="11"/>
                                        </p:tgtEl>
                                        <p:attrNameLst>
                                          <p:attrName>ppt_x</p:attrName>
                                        </p:attrNameLst>
                                      </p:cBhvr>
                                      <p:tavLst>
                                        <p:tav tm="0">
                                          <p:val>
                                            <p:strVal val="#ppt_x"/>
                                          </p:val>
                                        </p:tav>
                                        <p:tav tm="100000">
                                          <p:val>
                                            <p:strVal val="#ppt_x"/>
                                          </p:val>
                                        </p:tav>
                                      </p:tavLst>
                                    </p:anim>
                                    <p:anim calcmode="lin" valueType="num">
                                      <p:cBhvr>
                                        <p:cTn id="18" dur="1000" fill="hold"/>
                                        <p:tgtEl>
                                          <p:spTgt spid="11"/>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1000"/>
                                        <p:tgtEl>
                                          <p:spTgt spid="18"/>
                                        </p:tgtEl>
                                      </p:cBhvr>
                                    </p:animEffect>
                                    <p:anim calcmode="lin" valueType="num">
                                      <p:cBhvr>
                                        <p:cTn id="47" dur="1000" fill="hold"/>
                                        <p:tgtEl>
                                          <p:spTgt spid="18"/>
                                        </p:tgtEl>
                                        <p:attrNameLst>
                                          <p:attrName>ppt_x</p:attrName>
                                        </p:attrNameLst>
                                      </p:cBhvr>
                                      <p:tavLst>
                                        <p:tav tm="0">
                                          <p:val>
                                            <p:strVal val="#ppt_x"/>
                                          </p:val>
                                        </p:tav>
                                        <p:tav tm="100000">
                                          <p:val>
                                            <p:strVal val="#ppt_x"/>
                                          </p:val>
                                        </p:tav>
                                      </p:tavLst>
                                    </p:anim>
                                    <p:anim calcmode="lin" valueType="num">
                                      <p:cBhvr>
                                        <p:cTn id="48" dur="1000" fill="hold"/>
                                        <p:tgtEl>
                                          <p:spTgt spid="18"/>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1000"/>
                                        <p:tgtEl>
                                          <p:spTgt spid="20"/>
                                        </p:tgtEl>
                                      </p:cBhvr>
                                    </p:animEffect>
                                    <p:anim calcmode="lin" valueType="num">
                                      <p:cBhvr>
                                        <p:cTn id="57" dur="1000" fill="hold"/>
                                        <p:tgtEl>
                                          <p:spTgt spid="20"/>
                                        </p:tgtEl>
                                        <p:attrNameLst>
                                          <p:attrName>ppt_x</p:attrName>
                                        </p:attrNameLst>
                                      </p:cBhvr>
                                      <p:tavLst>
                                        <p:tav tm="0">
                                          <p:val>
                                            <p:strVal val="#ppt_x"/>
                                          </p:val>
                                        </p:tav>
                                        <p:tav tm="100000">
                                          <p:val>
                                            <p:strVal val="#ppt_x"/>
                                          </p:val>
                                        </p:tav>
                                      </p:tavLst>
                                    </p:anim>
                                    <p:anim calcmode="lin" valueType="num">
                                      <p:cBhvr>
                                        <p:cTn id="58" dur="1000" fill="hold"/>
                                        <p:tgtEl>
                                          <p:spTgt spid="20"/>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1000" fill="hold"/>
                                        <p:tgtEl>
                                          <p:spTgt spid="21"/>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strVal val="#ppt_x"/>
                                          </p:val>
                                        </p:tav>
                                        <p:tav tm="100000">
                                          <p:val>
                                            <p:strVal val="#ppt_x"/>
                                          </p:val>
                                        </p:tav>
                                      </p:tavLst>
                                    </p:anim>
                                    <p:anim calcmode="lin" valueType="num">
                                      <p:cBhvr>
                                        <p:cTn id="68" dur="1000" fill="hold"/>
                                        <p:tgtEl>
                                          <p:spTgt spid="22"/>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fade">
                                      <p:cBhvr>
                                        <p:cTn id="71" dur="1000"/>
                                        <p:tgtEl>
                                          <p:spTgt spid="23"/>
                                        </p:tgtEl>
                                      </p:cBhvr>
                                    </p:animEffect>
                                    <p:anim calcmode="lin" valueType="num">
                                      <p:cBhvr>
                                        <p:cTn id="72" dur="1000" fill="hold"/>
                                        <p:tgtEl>
                                          <p:spTgt spid="23"/>
                                        </p:tgtEl>
                                        <p:attrNameLst>
                                          <p:attrName>ppt_x</p:attrName>
                                        </p:attrNameLst>
                                      </p:cBhvr>
                                      <p:tavLst>
                                        <p:tav tm="0">
                                          <p:val>
                                            <p:strVal val="#ppt_x"/>
                                          </p:val>
                                        </p:tav>
                                        <p:tav tm="100000">
                                          <p:val>
                                            <p:strVal val="#ppt_x"/>
                                          </p:val>
                                        </p:tav>
                                      </p:tavLst>
                                    </p:anim>
                                    <p:anim calcmode="lin" valueType="num">
                                      <p:cBhvr>
                                        <p:cTn id="73" dur="1000" fill="hold"/>
                                        <p:tgtEl>
                                          <p:spTgt spid="23"/>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4"/>
                                        </p:tgtEl>
                                        <p:attrNameLst>
                                          <p:attrName>style.visibility</p:attrName>
                                        </p:attrNameLst>
                                      </p:cBhvr>
                                      <p:to>
                                        <p:strVal val="visible"/>
                                      </p:to>
                                    </p:set>
                                    <p:animEffect transition="in" filter="fade">
                                      <p:cBhvr>
                                        <p:cTn id="76" dur="1000"/>
                                        <p:tgtEl>
                                          <p:spTgt spid="24"/>
                                        </p:tgtEl>
                                      </p:cBhvr>
                                    </p:animEffect>
                                    <p:anim calcmode="lin" valueType="num">
                                      <p:cBhvr>
                                        <p:cTn id="77" dur="1000" fill="hold"/>
                                        <p:tgtEl>
                                          <p:spTgt spid="24"/>
                                        </p:tgtEl>
                                        <p:attrNameLst>
                                          <p:attrName>ppt_x</p:attrName>
                                        </p:attrNameLst>
                                      </p:cBhvr>
                                      <p:tavLst>
                                        <p:tav tm="0">
                                          <p:val>
                                            <p:strVal val="#ppt_x"/>
                                          </p:val>
                                        </p:tav>
                                        <p:tav tm="100000">
                                          <p:val>
                                            <p:strVal val="#ppt_x"/>
                                          </p:val>
                                        </p:tav>
                                      </p:tavLst>
                                    </p:anim>
                                    <p:anim calcmode="lin" valueType="num">
                                      <p:cBhvr>
                                        <p:cTn id="78" dur="1000" fill="hold"/>
                                        <p:tgtEl>
                                          <p:spTgt spid="24"/>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Effect transition="in" filter="fade">
                                      <p:cBhvr>
                                        <p:cTn id="81" dur="1000"/>
                                        <p:tgtEl>
                                          <p:spTgt spid="25"/>
                                        </p:tgtEl>
                                      </p:cBhvr>
                                    </p:animEffect>
                                    <p:anim calcmode="lin" valueType="num">
                                      <p:cBhvr>
                                        <p:cTn id="82" dur="1000" fill="hold"/>
                                        <p:tgtEl>
                                          <p:spTgt spid="25"/>
                                        </p:tgtEl>
                                        <p:attrNameLst>
                                          <p:attrName>ppt_x</p:attrName>
                                        </p:attrNameLst>
                                      </p:cBhvr>
                                      <p:tavLst>
                                        <p:tav tm="0">
                                          <p:val>
                                            <p:strVal val="#ppt_x"/>
                                          </p:val>
                                        </p:tav>
                                        <p:tav tm="100000">
                                          <p:val>
                                            <p:strVal val="#ppt_x"/>
                                          </p:val>
                                        </p:tav>
                                      </p:tavLst>
                                    </p:anim>
                                    <p:anim calcmode="lin" valueType="num">
                                      <p:cBhvr>
                                        <p:cTn id="83" dur="1000" fill="hold"/>
                                        <p:tgtEl>
                                          <p:spTgt spid="25"/>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6"/>
                                        </p:tgtEl>
                                        <p:attrNameLst>
                                          <p:attrName>style.visibility</p:attrName>
                                        </p:attrNameLst>
                                      </p:cBhvr>
                                      <p:to>
                                        <p:strVal val="visible"/>
                                      </p:to>
                                    </p:set>
                                    <p:animEffect transition="in" filter="fade">
                                      <p:cBhvr>
                                        <p:cTn id="86" dur="1000"/>
                                        <p:tgtEl>
                                          <p:spTgt spid="26"/>
                                        </p:tgtEl>
                                      </p:cBhvr>
                                    </p:animEffect>
                                    <p:anim calcmode="lin" valueType="num">
                                      <p:cBhvr>
                                        <p:cTn id="87" dur="1000" fill="hold"/>
                                        <p:tgtEl>
                                          <p:spTgt spid="26"/>
                                        </p:tgtEl>
                                        <p:attrNameLst>
                                          <p:attrName>ppt_x</p:attrName>
                                        </p:attrNameLst>
                                      </p:cBhvr>
                                      <p:tavLst>
                                        <p:tav tm="0">
                                          <p:val>
                                            <p:strVal val="#ppt_x"/>
                                          </p:val>
                                        </p:tav>
                                        <p:tav tm="100000">
                                          <p:val>
                                            <p:strVal val="#ppt_x"/>
                                          </p:val>
                                        </p:tav>
                                      </p:tavLst>
                                    </p:anim>
                                    <p:anim calcmode="lin" valueType="num">
                                      <p:cBhvr>
                                        <p:cTn id="88" dur="1000" fill="hold"/>
                                        <p:tgtEl>
                                          <p:spTgt spid="26"/>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fade">
                                      <p:cBhvr>
                                        <p:cTn id="91" dur="1000"/>
                                        <p:tgtEl>
                                          <p:spTgt spid="27"/>
                                        </p:tgtEl>
                                      </p:cBhvr>
                                    </p:animEffect>
                                    <p:anim calcmode="lin" valueType="num">
                                      <p:cBhvr>
                                        <p:cTn id="92" dur="1000" fill="hold"/>
                                        <p:tgtEl>
                                          <p:spTgt spid="27"/>
                                        </p:tgtEl>
                                        <p:attrNameLst>
                                          <p:attrName>ppt_x</p:attrName>
                                        </p:attrNameLst>
                                      </p:cBhvr>
                                      <p:tavLst>
                                        <p:tav tm="0">
                                          <p:val>
                                            <p:strVal val="#ppt_x"/>
                                          </p:val>
                                        </p:tav>
                                        <p:tav tm="100000">
                                          <p:val>
                                            <p:strVal val="#ppt_x"/>
                                          </p:val>
                                        </p:tav>
                                      </p:tavLst>
                                    </p:anim>
                                    <p:anim calcmode="lin" valueType="num">
                                      <p:cBhvr>
                                        <p:cTn id="93" dur="1000" fill="hold"/>
                                        <p:tgtEl>
                                          <p:spTgt spid="27"/>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fade">
                                      <p:cBhvr>
                                        <p:cTn id="96" dur="1000"/>
                                        <p:tgtEl>
                                          <p:spTgt spid="28"/>
                                        </p:tgtEl>
                                      </p:cBhvr>
                                    </p:animEffect>
                                    <p:anim calcmode="lin" valueType="num">
                                      <p:cBhvr>
                                        <p:cTn id="97" dur="1000" fill="hold"/>
                                        <p:tgtEl>
                                          <p:spTgt spid="28"/>
                                        </p:tgtEl>
                                        <p:attrNameLst>
                                          <p:attrName>ppt_x</p:attrName>
                                        </p:attrNameLst>
                                      </p:cBhvr>
                                      <p:tavLst>
                                        <p:tav tm="0">
                                          <p:val>
                                            <p:strVal val="#ppt_x"/>
                                          </p:val>
                                        </p:tav>
                                        <p:tav tm="100000">
                                          <p:val>
                                            <p:strVal val="#ppt_x"/>
                                          </p:val>
                                        </p:tav>
                                      </p:tavLst>
                                    </p:anim>
                                    <p:anim calcmode="lin" valueType="num">
                                      <p:cBhvr>
                                        <p:cTn id="98" dur="1000" fill="hold"/>
                                        <p:tgtEl>
                                          <p:spTgt spid="28"/>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30"/>
                                        </p:tgtEl>
                                        <p:attrNameLst>
                                          <p:attrName>style.visibility</p:attrName>
                                        </p:attrNameLst>
                                      </p:cBhvr>
                                      <p:to>
                                        <p:strVal val="visible"/>
                                      </p:to>
                                    </p:set>
                                    <p:animEffect transition="in" filter="fade">
                                      <p:cBhvr>
                                        <p:cTn id="106" dur="1000"/>
                                        <p:tgtEl>
                                          <p:spTgt spid="30"/>
                                        </p:tgtEl>
                                      </p:cBhvr>
                                    </p:animEffect>
                                    <p:anim calcmode="lin" valueType="num">
                                      <p:cBhvr>
                                        <p:cTn id="107" dur="1000" fill="hold"/>
                                        <p:tgtEl>
                                          <p:spTgt spid="30"/>
                                        </p:tgtEl>
                                        <p:attrNameLst>
                                          <p:attrName>ppt_x</p:attrName>
                                        </p:attrNameLst>
                                      </p:cBhvr>
                                      <p:tavLst>
                                        <p:tav tm="0">
                                          <p:val>
                                            <p:strVal val="#ppt_x"/>
                                          </p:val>
                                        </p:tav>
                                        <p:tav tm="100000">
                                          <p:val>
                                            <p:strVal val="#ppt_x"/>
                                          </p:val>
                                        </p:tav>
                                      </p:tavLst>
                                    </p:anim>
                                    <p:anim calcmode="lin" valueType="num">
                                      <p:cBhvr>
                                        <p:cTn id="108" dur="1000" fill="hold"/>
                                        <p:tgtEl>
                                          <p:spTgt spid="30"/>
                                        </p:tgtEl>
                                        <p:attrNameLst>
                                          <p:attrName>ppt_y</p:attrName>
                                        </p:attrNameLst>
                                      </p:cBhvr>
                                      <p:tavLst>
                                        <p:tav tm="0">
                                          <p:val>
                                            <p:strVal val="#ppt_y+.1"/>
                                          </p:val>
                                        </p:tav>
                                        <p:tav tm="100000">
                                          <p:val>
                                            <p:strVal val="#ppt_y"/>
                                          </p:val>
                                        </p:tav>
                                      </p:tavLst>
                                    </p:anim>
                                  </p:childTnLst>
                                </p:cTn>
                              </p:par>
                              <p:par>
                                <p:cTn id="109" presetID="42" presetClass="entr" presetSubtype="0" fill="hold" grpId="0" nodeType="withEffect">
                                  <p:stCondLst>
                                    <p:cond delay="0"/>
                                  </p:stCondLst>
                                  <p:childTnLst>
                                    <p:set>
                                      <p:cBhvr>
                                        <p:cTn id="110" dur="1" fill="hold">
                                          <p:stCondLst>
                                            <p:cond delay="0"/>
                                          </p:stCondLst>
                                        </p:cTn>
                                        <p:tgtEl>
                                          <p:spTgt spid="31"/>
                                        </p:tgtEl>
                                        <p:attrNameLst>
                                          <p:attrName>style.visibility</p:attrName>
                                        </p:attrNameLst>
                                      </p:cBhvr>
                                      <p:to>
                                        <p:strVal val="visible"/>
                                      </p:to>
                                    </p:set>
                                    <p:animEffect transition="in" filter="fade">
                                      <p:cBhvr>
                                        <p:cTn id="111" dur="1000"/>
                                        <p:tgtEl>
                                          <p:spTgt spid="31"/>
                                        </p:tgtEl>
                                      </p:cBhvr>
                                    </p:animEffect>
                                    <p:anim calcmode="lin" valueType="num">
                                      <p:cBhvr>
                                        <p:cTn id="112" dur="1000" fill="hold"/>
                                        <p:tgtEl>
                                          <p:spTgt spid="31"/>
                                        </p:tgtEl>
                                        <p:attrNameLst>
                                          <p:attrName>ppt_x</p:attrName>
                                        </p:attrNameLst>
                                      </p:cBhvr>
                                      <p:tavLst>
                                        <p:tav tm="0">
                                          <p:val>
                                            <p:strVal val="#ppt_x"/>
                                          </p:val>
                                        </p:tav>
                                        <p:tav tm="100000">
                                          <p:val>
                                            <p:strVal val="#ppt_x"/>
                                          </p:val>
                                        </p:tav>
                                      </p:tavLst>
                                    </p:anim>
                                    <p:anim calcmode="lin" valueType="num">
                                      <p:cBhvr>
                                        <p:cTn id="113" dur="1000" fill="hold"/>
                                        <p:tgtEl>
                                          <p:spTgt spid="3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par>
                                <p:cTn id="119" presetID="42" presetClass="entr" presetSubtype="0" fill="hold" grpId="0" nodeType="withEffect">
                                  <p:stCondLst>
                                    <p:cond delay="0"/>
                                  </p:stCondLst>
                                  <p:childTnLst>
                                    <p:set>
                                      <p:cBhvr>
                                        <p:cTn id="120" dur="1" fill="hold">
                                          <p:stCondLst>
                                            <p:cond delay="0"/>
                                          </p:stCondLst>
                                        </p:cTn>
                                        <p:tgtEl>
                                          <p:spTgt spid="33"/>
                                        </p:tgtEl>
                                        <p:attrNameLst>
                                          <p:attrName>style.visibility</p:attrName>
                                        </p:attrNameLst>
                                      </p:cBhvr>
                                      <p:to>
                                        <p:strVal val="visible"/>
                                      </p:to>
                                    </p:set>
                                    <p:animEffect transition="in" filter="fade">
                                      <p:cBhvr>
                                        <p:cTn id="121" dur="1000"/>
                                        <p:tgtEl>
                                          <p:spTgt spid="33"/>
                                        </p:tgtEl>
                                      </p:cBhvr>
                                    </p:animEffect>
                                    <p:anim calcmode="lin" valueType="num">
                                      <p:cBhvr>
                                        <p:cTn id="122" dur="1000" fill="hold"/>
                                        <p:tgtEl>
                                          <p:spTgt spid="33"/>
                                        </p:tgtEl>
                                        <p:attrNameLst>
                                          <p:attrName>ppt_x</p:attrName>
                                        </p:attrNameLst>
                                      </p:cBhvr>
                                      <p:tavLst>
                                        <p:tav tm="0">
                                          <p:val>
                                            <p:strVal val="#ppt_x"/>
                                          </p:val>
                                        </p:tav>
                                        <p:tav tm="100000">
                                          <p:val>
                                            <p:strVal val="#ppt_x"/>
                                          </p:val>
                                        </p:tav>
                                      </p:tavLst>
                                    </p:anim>
                                    <p:anim calcmode="lin" valueType="num">
                                      <p:cBhvr>
                                        <p:cTn id="123" dur="1000" fill="hold"/>
                                        <p:tgtEl>
                                          <p:spTgt spid="33"/>
                                        </p:tgtEl>
                                        <p:attrNameLst>
                                          <p:attrName>ppt_y</p:attrName>
                                        </p:attrNameLst>
                                      </p:cBhvr>
                                      <p:tavLst>
                                        <p:tav tm="0">
                                          <p:val>
                                            <p:strVal val="#ppt_y+.1"/>
                                          </p:val>
                                        </p:tav>
                                        <p:tav tm="100000">
                                          <p:val>
                                            <p:strVal val="#ppt_y"/>
                                          </p:val>
                                        </p:tav>
                                      </p:tavLst>
                                    </p:anim>
                                  </p:childTnLst>
                                </p:cTn>
                              </p:par>
                              <p:par>
                                <p:cTn id="124" presetID="42" presetClass="entr" presetSubtype="0"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Effect transition="in" filter="fade">
                                      <p:cBhvr>
                                        <p:cTn id="126" dur="1000"/>
                                        <p:tgtEl>
                                          <p:spTgt spid="34"/>
                                        </p:tgtEl>
                                      </p:cBhvr>
                                    </p:animEffect>
                                    <p:anim calcmode="lin" valueType="num">
                                      <p:cBhvr>
                                        <p:cTn id="127" dur="1000" fill="hold"/>
                                        <p:tgtEl>
                                          <p:spTgt spid="34"/>
                                        </p:tgtEl>
                                        <p:attrNameLst>
                                          <p:attrName>ppt_x</p:attrName>
                                        </p:attrNameLst>
                                      </p:cBhvr>
                                      <p:tavLst>
                                        <p:tav tm="0">
                                          <p:val>
                                            <p:strVal val="#ppt_x"/>
                                          </p:val>
                                        </p:tav>
                                        <p:tav tm="100000">
                                          <p:val>
                                            <p:strVal val="#ppt_x"/>
                                          </p:val>
                                        </p:tav>
                                      </p:tavLst>
                                    </p:anim>
                                    <p:anim calcmode="lin" valueType="num">
                                      <p:cBhvr>
                                        <p:cTn id="128"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2" grpId="0" animBg="1"/>
      <p:bldP spid="13" grpId="0" animBg="1"/>
      <p:bldP spid="15" grpId="0" animBg="1"/>
      <p:bldP spid="16" grpId="0" animBg="1"/>
      <p:bldP spid="17" grpId="0" animBg="1"/>
      <p:bldP spid="18" grpId="0" animBg="1"/>
      <p:bldP spid="19"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P spid="32" grpId="0"/>
      <p:bldP spid="33" grpId="0"/>
      <p:bldP spid="3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grpSp>
        <p:nvGrpSpPr>
          <p:cNvPr id="13" name="组合 12"/>
          <p:cNvGrpSpPr/>
          <p:nvPr/>
        </p:nvGrpSpPr>
        <p:grpSpPr>
          <a:xfrm rot="5400000">
            <a:off x="4192023" y="-300377"/>
            <a:ext cx="3657599" cy="6874556"/>
            <a:chOff x="1921302" y="1545658"/>
            <a:chExt cx="8426114" cy="3621241"/>
          </a:xfrm>
        </p:grpSpPr>
        <p:grpSp>
          <p:nvGrpSpPr>
            <p:cNvPr id="14" name="组合 13"/>
            <p:cNvGrpSpPr/>
            <p:nvPr/>
          </p:nvGrpSpPr>
          <p:grpSpPr>
            <a:xfrm flipH="1" flipV="1">
              <a:off x="9270355" y="1545658"/>
              <a:ext cx="528489" cy="376022"/>
              <a:chOff x="2945453" y="2246911"/>
              <a:chExt cx="5437284" cy="3868656"/>
            </a:xfrm>
          </p:grpSpPr>
          <p:cxnSp>
            <p:nvCxnSpPr>
              <p:cNvPr id="25" name="直接连接符 24"/>
              <p:cNvCxnSpPr/>
              <p:nvPr/>
            </p:nvCxnSpPr>
            <p:spPr>
              <a:xfrm flipH="1">
                <a:off x="3802741" y="2246911"/>
                <a:ext cx="0" cy="3868656"/>
              </a:xfrm>
              <a:prstGeom prst="line">
                <a:avLst/>
              </a:prstGeom>
              <a:ln w="28575">
                <a:solidFill>
                  <a:srgbClr val="407858"/>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V="1">
                <a:off x="2945453" y="5227012"/>
                <a:ext cx="5437284" cy="0"/>
              </a:xfrm>
              <a:prstGeom prst="line">
                <a:avLst/>
              </a:prstGeom>
              <a:ln w="28575">
                <a:solidFill>
                  <a:srgbClr val="407858"/>
                </a:solidFill>
              </a:ln>
            </p:spPr>
            <p:style>
              <a:lnRef idx="1">
                <a:schemeClr val="accent1"/>
              </a:lnRef>
              <a:fillRef idx="0">
                <a:schemeClr val="accent1"/>
              </a:fillRef>
              <a:effectRef idx="0">
                <a:schemeClr val="accent1"/>
              </a:effectRef>
              <a:fontRef idx="minor">
                <a:schemeClr val="tx1"/>
              </a:fontRef>
            </p:style>
          </p:cxnSp>
        </p:grpSp>
        <p:grpSp>
          <p:nvGrpSpPr>
            <p:cNvPr id="15" name="组合 14"/>
            <p:cNvGrpSpPr/>
            <p:nvPr/>
          </p:nvGrpSpPr>
          <p:grpSpPr>
            <a:xfrm>
              <a:off x="1921302" y="4790877"/>
              <a:ext cx="8426114" cy="376022"/>
              <a:chOff x="-2171696" y="2246911"/>
              <a:chExt cx="86690873" cy="3868656"/>
            </a:xfrm>
          </p:grpSpPr>
          <p:cxnSp>
            <p:nvCxnSpPr>
              <p:cNvPr id="23" name="直接连接符 22"/>
              <p:cNvCxnSpPr/>
              <p:nvPr/>
            </p:nvCxnSpPr>
            <p:spPr>
              <a:xfrm flipH="1">
                <a:off x="3802741" y="2246911"/>
                <a:ext cx="0" cy="3868656"/>
              </a:xfrm>
              <a:prstGeom prst="line">
                <a:avLst/>
              </a:prstGeom>
              <a:ln w="28575">
                <a:solidFill>
                  <a:srgbClr val="407858"/>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rot="16200000">
                <a:off x="41173741" y="-38118428"/>
                <a:ext cx="0" cy="86690873"/>
              </a:xfrm>
              <a:prstGeom prst="line">
                <a:avLst/>
              </a:prstGeom>
              <a:ln w="28575">
                <a:solidFill>
                  <a:srgbClr val="407858"/>
                </a:solidFill>
              </a:ln>
            </p:spPr>
            <p:style>
              <a:lnRef idx="1">
                <a:schemeClr val="accent1"/>
              </a:lnRef>
              <a:fillRef idx="0">
                <a:schemeClr val="accent1"/>
              </a:fillRef>
              <a:effectRef idx="0">
                <a:schemeClr val="accent1"/>
              </a:effectRef>
              <a:fontRef idx="minor">
                <a:schemeClr val="tx1"/>
              </a:fontRef>
            </p:style>
          </p:cxnSp>
        </p:grpSp>
        <p:grpSp>
          <p:nvGrpSpPr>
            <p:cNvPr id="16" name="组合 15"/>
            <p:cNvGrpSpPr/>
            <p:nvPr/>
          </p:nvGrpSpPr>
          <p:grpSpPr>
            <a:xfrm flipH="1">
              <a:off x="1950562" y="1545658"/>
              <a:ext cx="8221307" cy="3621241"/>
              <a:chOff x="1558340" y="747372"/>
              <a:chExt cx="8221307" cy="3621241"/>
            </a:xfrm>
          </p:grpSpPr>
          <p:grpSp>
            <p:nvGrpSpPr>
              <p:cNvPr id="17" name="组合 16"/>
              <p:cNvGrpSpPr/>
              <p:nvPr/>
            </p:nvGrpSpPr>
            <p:grpSpPr>
              <a:xfrm flipH="1" flipV="1">
                <a:off x="1558340" y="747372"/>
                <a:ext cx="8221307" cy="376022"/>
                <a:chOff x="-1870662" y="2246911"/>
                <a:chExt cx="84583757" cy="3868656"/>
              </a:xfrm>
            </p:grpSpPr>
            <p:cxnSp>
              <p:nvCxnSpPr>
                <p:cNvPr id="21" name="直接连接符 20"/>
                <p:cNvCxnSpPr/>
                <p:nvPr/>
              </p:nvCxnSpPr>
              <p:spPr>
                <a:xfrm flipH="1">
                  <a:off x="3802741" y="2246911"/>
                  <a:ext cx="0" cy="3868656"/>
                </a:xfrm>
                <a:prstGeom prst="line">
                  <a:avLst/>
                </a:prstGeom>
                <a:ln w="28575">
                  <a:solidFill>
                    <a:srgbClr val="407858"/>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rot="5400000" flipV="1">
                  <a:off x="40421217" y="-37064867"/>
                  <a:ext cx="0" cy="84583757"/>
                </a:xfrm>
                <a:prstGeom prst="line">
                  <a:avLst/>
                </a:prstGeom>
                <a:ln w="28575">
                  <a:solidFill>
                    <a:srgbClr val="407858"/>
                  </a:solidFill>
                </a:ln>
              </p:spPr>
              <p:style>
                <a:lnRef idx="1">
                  <a:schemeClr val="accent1"/>
                </a:lnRef>
                <a:fillRef idx="0">
                  <a:schemeClr val="accent1"/>
                </a:fillRef>
                <a:effectRef idx="0">
                  <a:schemeClr val="accent1"/>
                </a:effectRef>
                <a:fontRef idx="minor">
                  <a:schemeClr val="tx1"/>
                </a:fontRef>
              </p:style>
            </p:cxnSp>
          </p:grpSp>
          <p:grpSp>
            <p:nvGrpSpPr>
              <p:cNvPr id="18" name="组合 17"/>
              <p:cNvGrpSpPr/>
              <p:nvPr/>
            </p:nvGrpSpPr>
            <p:grpSpPr>
              <a:xfrm>
                <a:off x="1931365" y="3992591"/>
                <a:ext cx="528489" cy="376022"/>
                <a:chOff x="2945453" y="2246911"/>
                <a:chExt cx="5437284" cy="3868656"/>
              </a:xfrm>
            </p:grpSpPr>
            <p:cxnSp>
              <p:nvCxnSpPr>
                <p:cNvPr id="19" name="直接连接符 18"/>
                <p:cNvCxnSpPr/>
                <p:nvPr/>
              </p:nvCxnSpPr>
              <p:spPr>
                <a:xfrm flipH="1">
                  <a:off x="3802741" y="2246911"/>
                  <a:ext cx="0" cy="3868656"/>
                </a:xfrm>
                <a:prstGeom prst="line">
                  <a:avLst/>
                </a:prstGeom>
                <a:ln w="28575">
                  <a:solidFill>
                    <a:srgbClr val="407858"/>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V="1">
                  <a:off x="2945453" y="5227012"/>
                  <a:ext cx="5437284" cy="0"/>
                </a:xfrm>
                <a:prstGeom prst="line">
                  <a:avLst/>
                </a:prstGeom>
                <a:ln w="28575">
                  <a:solidFill>
                    <a:srgbClr val="407858"/>
                  </a:solidFill>
                </a:ln>
              </p:spPr>
              <p:style>
                <a:lnRef idx="1">
                  <a:schemeClr val="accent1"/>
                </a:lnRef>
                <a:fillRef idx="0">
                  <a:schemeClr val="accent1"/>
                </a:fillRef>
                <a:effectRef idx="0">
                  <a:schemeClr val="accent1"/>
                </a:effectRef>
                <a:fontRef idx="minor">
                  <a:schemeClr val="tx1"/>
                </a:fontRef>
              </p:style>
            </p:cxnSp>
          </p:grpSp>
        </p:grpSp>
      </p:grpSp>
      <p:grpSp>
        <p:nvGrpSpPr>
          <p:cNvPr id="27" name="组合 26"/>
          <p:cNvGrpSpPr/>
          <p:nvPr/>
        </p:nvGrpSpPr>
        <p:grpSpPr>
          <a:xfrm flipH="1">
            <a:off x="3322489" y="1910809"/>
            <a:ext cx="4073551" cy="1669011"/>
            <a:chOff x="4049285" y="2849601"/>
            <a:chExt cx="3174317" cy="1300580"/>
          </a:xfrm>
        </p:grpSpPr>
        <p:sp>
          <p:nvSpPr>
            <p:cNvPr id="28" name="TextBox 18"/>
            <p:cNvSpPr txBox="1"/>
            <p:nvPr/>
          </p:nvSpPr>
          <p:spPr>
            <a:xfrm>
              <a:off x="4113346" y="3646527"/>
              <a:ext cx="3101867" cy="503654"/>
            </a:xfrm>
            <a:prstGeom prst="rect">
              <a:avLst/>
            </a:prstGeom>
            <a:noFill/>
          </p:spPr>
          <p:txBody>
            <a:bodyPr wrap="none" rtlCol="0">
              <a:spAutoFit/>
            </a:bodyPr>
            <a:lstStyle/>
            <a:p>
              <a:r>
                <a:rPr lang="en-US" sz="3600" b="1" spc="600" dirty="0">
                  <a:solidFill>
                    <a:srgbClr val="407858"/>
                  </a:solidFill>
                  <a:cs typeface="+mn-ea"/>
                  <a:sym typeface="+mn-lt"/>
                </a:rPr>
                <a:t>REFRESHING</a:t>
              </a:r>
            </a:p>
          </p:txBody>
        </p:sp>
        <p:sp>
          <p:nvSpPr>
            <p:cNvPr id="29" name="TextBox 13"/>
            <p:cNvSpPr txBox="1"/>
            <p:nvPr/>
          </p:nvSpPr>
          <p:spPr>
            <a:xfrm>
              <a:off x="4049285" y="2849601"/>
              <a:ext cx="3174317" cy="611580"/>
            </a:xfrm>
            <a:prstGeom prst="rect">
              <a:avLst/>
            </a:prstGeom>
            <a:noFill/>
          </p:spPr>
          <p:txBody>
            <a:bodyPr wrap="none" rtlCol="0">
              <a:spAutoFit/>
            </a:bodyPr>
            <a:lstStyle/>
            <a:p>
              <a:r>
                <a:rPr lang="en-US" altLang="zh-CN" sz="4500" b="1" spc="300" dirty="0">
                  <a:solidFill>
                    <a:srgbClr val="407858"/>
                  </a:solidFill>
                  <a:cs typeface="+mn-ea"/>
                  <a:sym typeface="+mn-lt"/>
                </a:rPr>
                <a:t>CHRISTMAS</a:t>
              </a:r>
              <a:endParaRPr lang="en-US" altLang="zh-CN" sz="4500" spc="300" dirty="0">
                <a:solidFill>
                  <a:srgbClr val="407858"/>
                </a:solidFill>
                <a:cs typeface="+mn-ea"/>
                <a:sym typeface="+mn-lt"/>
              </a:endParaRPr>
            </a:p>
          </p:txBody>
        </p:sp>
      </p:grpSp>
      <p:sp>
        <p:nvSpPr>
          <p:cNvPr id="30" name="矩形 259"/>
          <p:cNvSpPr>
            <a:spLocks noChangeArrowheads="1"/>
          </p:cNvSpPr>
          <p:nvPr/>
        </p:nvSpPr>
        <p:spPr bwMode="auto">
          <a:xfrm>
            <a:off x="7033443" y="1975662"/>
            <a:ext cx="173651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5400" b="1" dirty="0">
                <a:solidFill>
                  <a:srgbClr val="407858"/>
                </a:solidFill>
                <a:cs typeface="+mn-ea"/>
                <a:sym typeface="+mn-lt"/>
              </a:rPr>
              <a:t>谢谢</a:t>
            </a:r>
            <a:endParaRPr lang="en-US" altLang="zh-CN" sz="5400" b="1" dirty="0">
              <a:solidFill>
                <a:srgbClr val="407858"/>
              </a:solidFill>
              <a:cs typeface="+mn-ea"/>
              <a:sym typeface="+mn-lt"/>
            </a:endParaRPr>
          </a:p>
        </p:txBody>
      </p:sp>
      <p:sp>
        <p:nvSpPr>
          <p:cNvPr id="31" name="矩形 259"/>
          <p:cNvSpPr>
            <a:spLocks noChangeArrowheads="1"/>
          </p:cNvSpPr>
          <p:nvPr/>
        </p:nvSpPr>
        <p:spPr bwMode="auto">
          <a:xfrm>
            <a:off x="7033443" y="2720112"/>
            <a:ext cx="173651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ctr"/>
            <a:r>
              <a:rPr lang="zh-CN" altLang="en-US" sz="5400" b="1" dirty="0">
                <a:solidFill>
                  <a:srgbClr val="407858"/>
                </a:solidFill>
                <a:cs typeface="+mn-ea"/>
                <a:sym typeface="+mn-lt"/>
              </a:rPr>
              <a:t>观看</a:t>
            </a:r>
            <a:endParaRPr lang="en-US" altLang="zh-CN" sz="5400" b="1" dirty="0">
              <a:solidFill>
                <a:srgbClr val="407858"/>
              </a:solidFill>
              <a:cs typeface="+mn-ea"/>
              <a:sym typeface="+mn-lt"/>
            </a:endParaRPr>
          </a:p>
        </p:txBody>
      </p:sp>
      <p:sp>
        <p:nvSpPr>
          <p:cNvPr id="32" name="矩形 31"/>
          <p:cNvSpPr/>
          <p:nvPr/>
        </p:nvSpPr>
        <p:spPr>
          <a:xfrm>
            <a:off x="3218512" y="3520895"/>
            <a:ext cx="5601496" cy="1269578"/>
          </a:xfrm>
          <a:prstGeom prst="rect">
            <a:avLst/>
          </a:prstGeom>
        </p:spPr>
        <p:txBody>
          <a:bodyPr wrap="square">
            <a:spAutoFit/>
          </a:bodyPr>
          <a:lstStyle/>
          <a:p>
            <a:pPr algn="ctr">
              <a:lnSpc>
                <a:spcPct val="150000"/>
              </a:lnSpc>
            </a:pPr>
            <a:r>
              <a:rPr lang="en-US" altLang="zh-CN" sz="850" dirty="0">
                <a:solidFill>
                  <a:schemeClr val="bg1">
                    <a:lumMod val="65000"/>
                  </a:schemeClr>
                </a:solidFill>
                <a:cs typeface="+mn-ea"/>
                <a:sym typeface="+mn-lt"/>
              </a:rPr>
              <a:t> THIS SCHEME, WE THANK YOU FOR YOUR READING, THE PROPOSAL IS IN WE UNDERSTAND YOUR COMPANY FOR THE RELEVANT REQUIREMENTS, AND PROPOSAL INFORMATION, THIS PAPER DISCUSSES THE SPECIFIC REQUIREMENTS</a:t>
            </a:r>
          </a:p>
          <a:p>
            <a:pPr algn="ctr">
              <a:lnSpc>
                <a:spcPct val="150000"/>
              </a:lnSpc>
            </a:pPr>
            <a:r>
              <a:rPr lang="en-US" altLang="zh-CN" sz="850" dirty="0">
                <a:solidFill>
                  <a:schemeClr val="bg1">
                    <a:lumMod val="65000"/>
                  </a:schemeClr>
                </a:solidFill>
                <a:cs typeface="+mn-ea"/>
                <a:sym typeface="+mn-lt"/>
              </a:rPr>
              <a:t>THIS SCHEME, WE THANK YOU FOR YOUR READING, THE PROPOSAL IS IN WE UNDERSTAND YOUR COMPANY FOR THE RELEVANT REQUIREMENTS, AND PROPOSAL INFORMATION, THIS PAPER DISCUSSES THE SPECIFIC REQUIREMENTS</a:t>
            </a:r>
          </a:p>
        </p:txBody>
      </p:sp>
      <p:grpSp>
        <p:nvGrpSpPr>
          <p:cNvPr id="33" name="Group 18"/>
          <p:cNvGrpSpPr/>
          <p:nvPr/>
        </p:nvGrpSpPr>
        <p:grpSpPr>
          <a:xfrm flipV="1">
            <a:off x="3464608" y="2666819"/>
            <a:ext cx="3602168" cy="265848"/>
            <a:chOff x="6927228" y="7552706"/>
            <a:chExt cx="3076657" cy="227062"/>
          </a:xfrm>
          <a:solidFill>
            <a:srgbClr val="407858"/>
          </a:solidFill>
        </p:grpSpPr>
        <p:sp>
          <p:nvSpPr>
            <p:cNvPr id="34" name="Oval 19"/>
            <p:cNvSpPr>
              <a:spLocks noChangeAspect="1"/>
            </p:cNvSpPr>
            <p:nvPr/>
          </p:nvSpPr>
          <p:spPr>
            <a:xfrm rot="18861538">
              <a:off x="6927228" y="7711914"/>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dirty="0">
                <a:solidFill>
                  <a:srgbClr val="407858"/>
                </a:solidFill>
                <a:cs typeface="+mn-ea"/>
                <a:sym typeface="+mn-lt"/>
              </a:endParaRPr>
            </a:p>
          </p:txBody>
        </p:sp>
        <p:sp>
          <p:nvSpPr>
            <p:cNvPr id="35" name="Oval 20"/>
            <p:cNvSpPr>
              <a:spLocks noChangeAspect="1"/>
            </p:cNvSpPr>
            <p:nvPr/>
          </p:nvSpPr>
          <p:spPr>
            <a:xfrm rot="18861538">
              <a:off x="7142741" y="7709503"/>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dirty="0">
                <a:solidFill>
                  <a:srgbClr val="407858"/>
                </a:solidFill>
                <a:cs typeface="+mn-ea"/>
                <a:sym typeface="+mn-lt"/>
              </a:endParaRPr>
            </a:p>
          </p:txBody>
        </p:sp>
        <p:sp>
          <p:nvSpPr>
            <p:cNvPr id="36" name="Oval 21"/>
            <p:cNvSpPr>
              <a:spLocks noChangeAspect="1"/>
            </p:cNvSpPr>
            <p:nvPr/>
          </p:nvSpPr>
          <p:spPr>
            <a:xfrm rot="18861538">
              <a:off x="7358254" y="7707092"/>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dirty="0">
                <a:solidFill>
                  <a:srgbClr val="407858"/>
                </a:solidFill>
                <a:cs typeface="+mn-ea"/>
                <a:sym typeface="+mn-lt"/>
              </a:endParaRPr>
            </a:p>
          </p:txBody>
        </p:sp>
        <p:sp>
          <p:nvSpPr>
            <p:cNvPr id="37" name="Oval 22"/>
            <p:cNvSpPr>
              <a:spLocks noChangeAspect="1"/>
            </p:cNvSpPr>
            <p:nvPr/>
          </p:nvSpPr>
          <p:spPr>
            <a:xfrm rot="18861538">
              <a:off x="7573766" y="7712631"/>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dirty="0">
                <a:solidFill>
                  <a:srgbClr val="407858"/>
                </a:solidFill>
                <a:cs typeface="+mn-ea"/>
                <a:sym typeface="+mn-lt"/>
              </a:endParaRPr>
            </a:p>
          </p:txBody>
        </p:sp>
        <p:sp>
          <p:nvSpPr>
            <p:cNvPr id="38" name="Oval 23"/>
            <p:cNvSpPr>
              <a:spLocks noChangeAspect="1"/>
            </p:cNvSpPr>
            <p:nvPr/>
          </p:nvSpPr>
          <p:spPr>
            <a:xfrm rot="18861538">
              <a:off x="7789279" y="7710220"/>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dirty="0">
                <a:solidFill>
                  <a:srgbClr val="407858"/>
                </a:solidFill>
                <a:cs typeface="+mn-ea"/>
                <a:sym typeface="+mn-lt"/>
              </a:endParaRPr>
            </a:p>
          </p:txBody>
        </p:sp>
        <p:sp>
          <p:nvSpPr>
            <p:cNvPr id="39" name="Oval 24"/>
            <p:cNvSpPr>
              <a:spLocks noChangeAspect="1"/>
            </p:cNvSpPr>
            <p:nvPr/>
          </p:nvSpPr>
          <p:spPr>
            <a:xfrm rot="18861538">
              <a:off x="8004792" y="7715760"/>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dirty="0">
                <a:solidFill>
                  <a:srgbClr val="407858"/>
                </a:solidFill>
                <a:cs typeface="+mn-ea"/>
                <a:sym typeface="+mn-lt"/>
              </a:endParaRPr>
            </a:p>
          </p:txBody>
        </p:sp>
        <p:sp>
          <p:nvSpPr>
            <p:cNvPr id="40" name="Oval 25"/>
            <p:cNvSpPr>
              <a:spLocks noChangeAspect="1"/>
            </p:cNvSpPr>
            <p:nvPr/>
          </p:nvSpPr>
          <p:spPr>
            <a:xfrm rot="18861538">
              <a:off x="8220304" y="7713348"/>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dirty="0">
                <a:solidFill>
                  <a:srgbClr val="407858"/>
                </a:solidFill>
                <a:cs typeface="+mn-ea"/>
                <a:sym typeface="+mn-lt"/>
              </a:endParaRPr>
            </a:p>
          </p:txBody>
        </p:sp>
        <p:sp>
          <p:nvSpPr>
            <p:cNvPr id="41" name="Oval 26"/>
            <p:cNvSpPr>
              <a:spLocks noChangeAspect="1"/>
            </p:cNvSpPr>
            <p:nvPr/>
          </p:nvSpPr>
          <p:spPr>
            <a:xfrm rot="18861538">
              <a:off x="8435817" y="7710937"/>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dirty="0">
                <a:solidFill>
                  <a:srgbClr val="407858"/>
                </a:solidFill>
                <a:cs typeface="+mn-ea"/>
                <a:sym typeface="+mn-lt"/>
              </a:endParaRPr>
            </a:p>
          </p:txBody>
        </p:sp>
        <p:sp>
          <p:nvSpPr>
            <p:cNvPr id="42" name="Oval 27"/>
            <p:cNvSpPr>
              <a:spLocks noChangeAspect="1"/>
            </p:cNvSpPr>
            <p:nvPr/>
          </p:nvSpPr>
          <p:spPr>
            <a:xfrm rot="18861538">
              <a:off x="8651330" y="7708526"/>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dirty="0">
                <a:solidFill>
                  <a:srgbClr val="407858"/>
                </a:solidFill>
                <a:cs typeface="+mn-ea"/>
                <a:sym typeface="+mn-lt"/>
              </a:endParaRPr>
            </a:p>
          </p:txBody>
        </p:sp>
        <p:sp>
          <p:nvSpPr>
            <p:cNvPr id="43" name="Oval 29"/>
            <p:cNvSpPr>
              <a:spLocks noChangeAspect="1"/>
            </p:cNvSpPr>
            <p:nvPr/>
          </p:nvSpPr>
          <p:spPr>
            <a:xfrm rot="18861538">
              <a:off x="8866842" y="7714065"/>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dirty="0">
                <a:solidFill>
                  <a:srgbClr val="407858"/>
                </a:solidFill>
                <a:cs typeface="+mn-ea"/>
                <a:sym typeface="+mn-lt"/>
              </a:endParaRPr>
            </a:p>
          </p:txBody>
        </p:sp>
        <p:sp>
          <p:nvSpPr>
            <p:cNvPr id="44" name="Oval 30"/>
            <p:cNvSpPr>
              <a:spLocks noChangeAspect="1"/>
            </p:cNvSpPr>
            <p:nvPr/>
          </p:nvSpPr>
          <p:spPr>
            <a:xfrm rot="18861538">
              <a:off x="9082355" y="7711654"/>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dirty="0">
                <a:solidFill>
                  <a:srgbClr val="407858"/>
                </a:solidFill>
                <a:cs typeface="+mn-ea"/>
                <a:sym typeface="+mn-lt"/>
              </a:endParaRPr>
            </a:p>
          </p:txBody>
        </p:sp>
        <p:sp>
          <p:nvSpPr>
            <p:cNvPr id="45" name="Oval 31"/>
            <p:cNvSpPr>
              <a:spLocks noChangeAspect="1"/>
            </p:cNvSpPr>
            <p:nvPr/>
          </p:nvSpPr>
          <p:spPr>
            <a:xfrm rot="18861538">
              <a:off x="9297868" y="7709243"/>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dirty="0">
                <a:solidFill>
                  <a:srgbClr val="407858"/>
                </a:solidFill>
                <a:cs typeface="+mn-ea"/>
                <a:sym typeface="+mn-lt"/>
              </a:endParaRPr>
            </a:p>
          </p:txBody>
        </p:sp>
        <p:sp>
          <p:nvSpPr>
            <p:cNvPr id="46" name="Oval 32"/>
            <p:cNvSpPr>
              <a:spLocks noChangeAspect="1"/>
            </p:cNvSpPr>
            <p:nvPr/>
          </p:nvSpPr>
          <p:spPr>
            <a:xfrm rot="18861538">
              <a:off x="6927228" y="7557528"/>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dirty="0">
                <a:solidFill>
                  <a:srgbClr val="407858"/>
                </a:solidFill>
                <a:cs typeface="+mn-ea"/>
                <a:sym typeface="+mn-lt"/>
              </a:endParaRPr>
            </a:p>
          </p:txBody>
        </p:sp>
        <p:sp>
          <p:nvSpPr>
            <p:cNvPr id="47" name="Oval 33"/>
            <p:cNvSpPr>
              <a:spLocks noChangeAspect="1"/>
            </p:cNvSpPr>
            <p:nvPr/>
          </p:nvSpPr>
          <p:spPr>
            <a:xfrm rot="18861538">
              <a:off x="7142741" y="7555117"/>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dirty="0">
                <a:solidFill>
                  <a:srgbClr val="407858"/>
                </a:solidFill>
                <a:cs typeface="+mn-ea"/>
                <a:sym typeface="+mn-lt"/>
              </a:endParaRPr>
            </a:p>
          </p:txBody>
        </p:sp>
        <p:sp>
          <p:nvSpPr>
            <p:cNvPr id="48" name="Oval 34"/>
            <p:cNvSpPr>
              <a:spLocks noChangeAspect="1"/>
            </p:cNvSpPr>
            <p:nvPr/>
          </p:nvSpPr>
          <p:spPr>
            <a:xfrm rot="18861538">
              <a:off x="7358254" y="7552706"/>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dirty="0">
                <a:solidFill>
                  <a:srgbClr val="407858"/>
                </a:solidFill>
                <a:cs typeface="+mn-ea"/>
                <a:sym typeface="+mn-lt"/>
              </a:endParaRPr>
            </a:p>
          </p:txBody>
        </p:sp>
        <p:sp>
          <p:nvSpPr>
            <p:cNvPr id="49" name="Oval 35"/>
            <p:cNvSpPr>
              <a:spLocks noChangeAspect="1"/>
            </p:cNvSpPr>
            <p:nvPr/>
          </p:nvSpPr>
          <p:spPr>
            <a:xfrm rot="18861538">
              <a:off x="7573766" y="7558245"/>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dirty="0">
                <a:solidFill>
                  <a:srgbClr val="407858"/>
                </a:solidFill>
                <a:cs typeface="+mn-ea"/>
                <a:sym typeface="+mn-lt"/>
              </a:endParaRPr>
            </a:p>
          </p:txBody>
        </p:sp>
        <p:sp>
          <p:nvSpPr>
            <p:cNvPr id="50" name="Oval 36"/>
            <p:cNvSpPr>
              <a:spLocks noChangeAspect="1"/>
            </p:cNvSpPr>
            <p:nvPr/>
          </p:nvSpPr>
          <p:spPr>
            <a:xfrm rot="18861538">
              <a:off x="7789279" y="7555834"/>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dirty="0">
                <a:solidFill>
                  <a:srgbClr val="407858"/>
                </a:solidFill>
                <a:cs typeface="+mn-ea"/>
                <a:sym typeface="+mn-lt"/>
              </a:endParaRPr>
            </a:p>
          </p:txBody>
        </p:sp>
        <p:sp>
          <p:nvSpPr>
            <p:cNvPr id="51" name="Oval 37"/>
            <p:cNvSpPr>
              <a:spLocks noChangeAspect="1"/>
            </p:cNvSpPr>
            <p:nvPr/>
          </p:nvSpPr>
          <p:spPr>
            <a:xfrm rot="18861538">
              <a:off x="8004792" y="7561374"/>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dirty="0">
                <a:solidFill>
                  <a:srgbClr val="407858"/>
                </a:solidFill>
                <a:cs typeface="+mn-ea"/>
                <a:sym typeface="+mn-lt"/>
              </a:endParaRPr>
            </a:p>
          </p:txBody>
        </p:sp>
        <p:sp>
          <p:nvSpPr>
            <p:cNvPr id="52" name="Oval 38"/>
            <p:cNvSpPr>
              <a:spLocks noChangeAspect="1"/>
            </p:cNvSpPr>
            <p:nvPr/>
          </p:nvSpPr>
          <p:spPr>
            <a:xfrm rot="18861538">
              <a:off x="8220304" y="7558962"/>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dirty="0">
                <a:solidFill>
                  <a:srgbClr val="407858"/>
                </a:solidFill>
                <a:cs typeface="+mn-ea"/>
                <a:sym typeface="+mn-lt"/>
              </a:endParaRPr>
            </a:p>
          </p:txBody>
        </p:sp>
        <p:sp>
          <p:nvSpPr>
            <p:cNvPr id="53" name="Oval 39"/>
            <p:cNvSpPr>
              <a:spLocks noChangeAspect="1"/>
            </p:cNvSpPr>
            <p:nvPr/>
          </p:nvSpPr>
          <p:spPr>
            <a:xfrm rot="18861538">
              <a:off x="8435817" y="7556551"/>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dirty="0">
                <a:solidFill>
                  <a:srgbClr val="407858"/>
                </a:solidFill>
                <a:cs typeface="+mn-ea"/>
                <a:sym typeface="+mn-lt"/>
              </a:endParaRPr>
            </a:p>
          </p:txBody>
        </p:sp>
        <p:sp>
          <p:nvSpPr>
            <p:cNvPr id="54" name="Oval 40"/>
            <p:cNvSpPr>
              <a:spLocks noChangeAspect="1"/>
            </p:cNvSpPr>
            <p:nvPr/>
          </p:nvSpPr>
          <p:spPr>
            <a:xfrm rot="18861538">
              <a:off x="8651330" y="7554140"/>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dirty="0">
                <a:solidFill>
                  <a:srgbClr val="407858"/>
                </a:solidFill>
                <a:cs typeface="+mn-ea"/>
                <a:sym typeface="+mn-lt"/>
              </a:endParaRPr>
            </a:p>
          </p:txBody>
        </p:sp>
        <p:sp>
          <p:nvSpPr>
            <p:cNvPr id="55" name="Oval 41"/>
            <p:cNvSpPr>
              <a:spLocks noChangeAspect="1"/>
            </p:cNvSpPr>
            <p:nvPr/>
          </p:nvSpPr>
          <p:spPr>
            <a:xfrm rot="18861538">
              <a:off x="8866842" y="7559679"/>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dirty="0">
                <a:solidFill>
                  <a:srgbClr val="407858"/>
                </a:solidFill>
                <a:cs typeface="+mn-ea"/>
                <a:sym typeface="+mn-lt"/>
              </a:endParaRPr>
            </a:p>
          </p:txBody>
        </p:sp>
        <p:sp>
          <p:nvSpPr>
            <p:cNvPr id="56" name="Oval 42"/>
            <p:cNvSpPr>
              <a:spLocks noChangeAspect="1"/>
            </p:cNvSpPr>
            <p:nvPr/>
          </p:nvSpPr>
          <p:spPr>
            <a:xfrm rot="18861538">
              <a:off x="9082355" y="7557268"/>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dirty="0">
                <a:solidFill>
                  <a:srgbClr val="407858"/>
                </a:solidFill>
                <a:cs typeface="+mn-ea"/>
                <a:sym typeface="+mn-lt"/>
              </a:endParaRPr>
            </a:p>
          </p:txBody>
        </p:sp>
        <p:sp>
          <p:nvSpPr>
            <p:cNvPr id="57" name="Oval 43"/>
            <p:cNvSpPr>
              <a:spLocks noChangeAspect="1"/>
            </p:cNvSpPr>
            <p:nvPr/>
          </p:nvSpPr>
          <p:spPr>
            <a:xfrm rot="18861538">
              <a:off x="9297868" y="7554857"/>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dirty="0">
                <a:solidFill>
                  <a:srgbClr val="407858"/>
                </a:solidFill>
                <a:cs typeface="+mn-ea"/>
                <a:sym typeface="+mn-lt"/>
              </a:endParaRPr>
            </a:p>
          </p:txBody>
        </p:sp>
        <p:sp>
          <p:nvSpPr>
            <p:cNvPr id="58" name="Oval 44"/>
            <p:cNvSpPr>
              <a:spLocks noChangeAspect="1"/>
            </p:cNvSpPr>
            <p:nvPr/>
          </p:nvSpPr>
          <p:spPr>
            <a:xfrm rot="18861538">
              <a:off x="9508851" y="7711914"/>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dirty="0">
                <a:solidFill>
                  <a:srgbClr val="407858"/>
                </a:solidFill>
                <a:cs typeface="+mn-ea"/>
                <a:sym typeface="+mn-lt"/>
              </a:endParaRPr>
            </a:p>
          </p:txBody>
        </p:sp>
        <p:sp>
          <p:nvSpPr>
            <p:cNvPr id="59" name="Oval 45"/>
            <p:cNvSpPr>
              <a:spLocks noChangeAspect="1"/>
            </p:cNvSpPr>
            <p:nvPr/>
          </p:nvSpPr>
          <p:spPr>
            <a:xfrm rot="18861538">
              <a:off x="9724364" y="7709503"/>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dirty="0">
                <a:solidFill>
                  <a:srgbClr val="407858"/>
                </a:solidFill>
                <a:cs typeface="+mn-ea"/>
                <a:sym typeface="+mn-lt"/>
              </a:endParaRPr>
            </a:p>
          </p:txBody>
        </p:sp>
        <p:sp>
          <p:nvSpPr>
            <p:cNvPr id="60" name="Oval 46"/>
            <p:cNvSpPr>
              <a:spLocks noChangeAspect="1"/>
            </p:cNvSpPr>
            <p:nvPr/>
          </p:nvSpPr>
          <p:spPr>
            <a:xfrm rot="18861538">
              <a:off x="9939877" y="7707092"/>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dirty="0">
                <a:solidFill>
                  <a:srgbClr val="407858"/>
                </a:solidFill>
                <a:cs typeface="+mn-ea"/>
                <a:sym typeface="+mn-lt"/>
              </a:endParaRPr>
            </a:p>
          </p:txBody>
        </p:sp>
        <p:sp>
          <p:nvSpPr>
            <p:cNvPr id="61" name="Oval 56"/>
            <p:cNvSpPr>
              <a:spLocks noChangeAspect="1"/>
            </p:cNvSpPr>
            <p:nvPr/>
          </p:nvSpPr>
          <p:spPr>
            <a:xfrm rot="18861538">
              <a:off x="9508851" y="7557528"/>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dirty="0">
                <a:solidFill>
                  <a:srgbClr val="407858"/>
                </a:solidFill>
                <a:cs typeface="+mn-ea"/>
                <a:sym typeface="+mn-lt"/>
              </a:endParaRPr>
            </a:p>
          </p:txBody>
        </p:sp>
        <p:sp>
          <p:nvSpPr>
            <p:cNvPr id="62" name="Oval 57"/>
            <p:cNvSpPr>
              <a:spLocks noChangeAspect="1"/>
            </p:cNvSpPr>
            <p:nvPr/>
          </p:nvSpPr>
          <p:spPr>
            <a:xfrm rot="18861538">
              <a:off x="9724364" y="7555117"/>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dirty="0">
                <a:solidFill>
                  <a:srgbClr val="407858"/>
                </a:solidFill>
                <a:cs typeface="+mn-ea"/>
                <a:sym typeface="+mn-lt"/>
              </a:endParaRPr>
            </a:p>
          </p:txBody>
        </p:sp>
        <p:sp>
          <p:nvSpPr>
            <p:cNvPr id="63" name="Oval 58"/>
            <p:cNvSpPr>
              <a:spLocks noChangeAspect="1"/>
            </p:cNvSpPr>
            <p:nvPr/>
          </p:nvSpPr>
          <p:spPr>
            <a:xfrm rot="18861538">
              <a:off x="9939877" y="7552706"/>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dirty="0">
                <a:solidFill>
                  <a:srgbClr val="407858"/>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900" advClick="0" advTm="1000">
        <p14:warp dir="in"/>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750" fill="hold"/>
                                        <p:tgtEl>
                                          <p:spTgt spid="13"/>
                                        </p:tgtEl>
                                        <p:attrNameLst>
                                          <p:attrName>ppt_w</p:attrName>
                                        </p:attrNameLst>
                                      </p:cBhvr>
                                      <p:tavLst>
                                        <p:tav tm="0">
                                          <p:val>
                                            <p:fltVal val="0"/>
                                          </p:val>
                                        </p:tav>
                                        <p:tav tm="100000">
                                          <p:val>
                                            <p:strVal val="#ppt_w"/>
                                          </p:val>
                                        </p:tav>
                                      </p:tavLst>
                                    </p:anim>
                                    <p:anim calcmode="lin" valueType="num">
                                      <p:cBhvr>
                                        <p:cTn id="12" dur="750" fill="hold"/>
                                        <p:tgtEl>
                                          <p:spTgt spid="13"/>
                                        </p:tgtEl>
                                        <p:attrNameLst>
                                          <p:attrName>ppt_h</p:attrName>
                                        </p:attrNameLst>
                                      </p:cBhvr>
                                      <p:tavLst>
                                        <p:tav tm="0">
                                          <p:val>
                                            <p:fltVal val="0"/>
                                          </p:val>
                                        </p:tav>
                                        <p:tav tm="100000">
                                          <p:val>
                                            <p:strVal val="#ppt_h"/>
                                          </p:val>
                                        </p:tav>
                                      </p:tavLst>
                                    </p:anim>
                                    <p:animEffect transition="in" filter="fade">
                                      <p:cBhvr>
                                        <p:cTn id="13" dur="750"/>
                                        <p:tgtEl>
                                          <p:spTgt spid="13"/>
                                        </p:tgtEl>
                                      </p:cBhvr>
                                    </p:animEffect>
                                  </p:childTnLst>
                                </p:cTn>
                              </p:par>
                            </p:childTnLst>
                          </p:cTn>
                        </p:par>
                        <p:par>
                          <p:cTn id="14" fill="hold">
                            <p:stCondLst>
                              <p:cond delay="2000"/>
                            </p:stCondLst>
                            <p:childTnLst>
                              <p:par>
                                <p:cTn id="15" presetID="42"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1000" fill="hold"/>
                                        <p:tgtEl>
                                          <p:spTgt spid="33"/>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1000"/>
                                        <p:tgtEl>
                                          <p:spTgt spid="27"/>
                                        </p:tgtEl>
                                      </p:cBhvr>
                                    </p:animEffect>
                                  </p:childTnLst>
                                </p:cTn>
                              </p:par>
                            </p:childTnLst>
                          </p:cTn>
                        </p:par>
                        <p:par>
                          <p:cTn id="24" fill="hold">
                            <p:stCondLst>
                              <p:cond delay="4000"/>
                            </p:stCondLst>
                            <p:childTnLst>
                              <p:par>
                                <p:cTn id="25" presetID="41" presetClass="entr" presetSubtype="0" fill="hold" grpId="0" nodeType="afterEffect">
                                  <p:stCondLst>
                                    <p:cond delay="0"/>
                                  </p:stCondLst>
                                  <p:iterate type="lt">
                                    <p:tmPct val="10000"/>
                                  </p:iterate>
                                  <p:childTnLst>
                                    <p:set>
                                      <p:cBhvr>
                                        <p:cTn id="26" dur="1" fill="hold">
                                          <p:stCondLst>
                                            <p:cond delay="0"/>
                                          </p:stCondLst>
                                        </p:cTn>
                                        <p:tgtEl>
                                          <p:spTgt spid="30"/>
                                        </p:tgtEl>
                                        <p:attrNameLst>
                                          <p:attrName>style.visibility</p:attrName>
                                        </p:attrNameLst>
                                      </p:cBhvr>
                                      <p:to>
                                        <p:strVal val="visible"/>
                                      </p:to>
                                    </p:set>
                                    <p:anim calcmode="lin" valueType="num">
                                      <p:cBhvr>
                                        <p:cTn id="27" dur="750" fill="hold"/>
                                        <p:tgtEl>
                                          <p:spTgt spid="30"/>
                                        </p:tgtEl>
                                        <p:attrNameLst>
                                          <p:attrName>ppt_x</p:attrName>
                                        </p:attrNameLst>
                                      </p:cBhvr>
                                      <p:tavLst>
                                        <p:tav tm="0">
                                          <p:val>
                                            <p:strVal val="#ppt_x"/>
                                          </p:val>
                                        </p:tav>
                                        <p:tav tm="50000">
                                          <p:val>
                                            <p:strVal val="#ppt_x+.1"/>
                                          </p:val>
                                        </p:tav>
                                        <p:tav tm="100000">
                                          <p:val>
                                            <p:strVal val="#ppt_x"/>
                                          </p:val>
                                        </p:tav>
                                      </p:tavLst>
                                    </p:anim>
                                    <p:anim calcmode="lin" valueType="num">
                                      <p:cBhvr>
                                        <p:cTn id="28" dur="750" fill="hold"/>
                                        <p:tgtEl>
                                          <p:spTgt spid="30"/>
                                        </p:tgtEl>
                                        <p:attrNameLst>
                                          <p:attrName>ppt_y</p:attrName>
                                        </p:attrNameLst>
                                      </p:cBhvr>
                                      <p:tavLst>
                                        <p:tav tm="0">
                                          <p:val>
                                            <p:strVal val="#ppt_y"/>
                                          </p:val>
                                        </p:tav>
                                        <p:tav tm="100000">
                                          <p:val>
                                            <p:strVal val="#ppt_y"/>
                                          </p:val>
                                        </p:tav>
                                      </p:tavLst>
                                    </p:anim>
                                    <p:anim calcmode="lin" valueType="num">
                                      <p:cBhvr>
                                        <p:cTn id="29" dur="750" fill="hold"/>
                                        <p:tgtEl>
                                          <p:spTgt spid="30"/>
                                        </p:tgtEl>
                                        <p:attrNameLst>
                                          <p:attrName>ppt_h</p:attrName>
                                        </p:attrNameLst>
                                      </p:cBhvr>
                                      <p:tavLst>
                                        <p:tav tm="0">
                                          <p:val>
                                            <p:strVal val="#ppt_h/10"/>
                                          </p:val>
                                        </p:tav>
                                        <p:tav tm="50000">
                                          <p:val>
                                            <p:strVal val="#ppt_h+.01"/>
                                          </p:val>
                                        </p:tav>
                                        <p:tav tm="100000">
                                          <p:val>
                                            <p:strVal val="#ppt_h"/>
                                          </p:val>
                                        </p:tav>
                                      </p:tavLst>
                                    </p:anim>
                                    <p:anim calcmode="lin" valueType="num">
                                      <p:cBhvr>
                                        <p:cTn id="30" dur="750" fill="hold"/>
                                        <p:tgtEl>
                                          <p:spTgt spid="30"/>
                                        </p:tgtEl>
                                        <p:attrNameLst>
                                          <p:attrName>ppt_w</p:attrName>
                                        </p:attrNameLst>
                                      </p:cBhvr>
                                      <p:tavLst>
                                        <p:tav tm="0">
                                          <p:val>
                                            <p:strVal val="#ppt_w/10"/>
                                          </p:val>
                                        </p:tav>
                                        <p:tav tm="50000">
                                          <p:val>
                                            <p:strVal val="#ppt_w+.01"/>
                                          </p:val>
                                        </p:tav>
                                        <p:tav tm="100000">
                                          <p:val>
                                            <p:strVal val="#ppt_w"/>
                                          </p:val>
                                        </p:tav>
                                      </p:tavLst>
                                    </p:anim>
                                    <p:animEffect transition="in" filter="fade">
                                      <p:cBhvr>
                                        <p:cTn id="31" dur="750" tmFilter="0,0; .5, 1; 1, 1"/>
                                        <p:tgtEl>
                                          <p:spTgt spid="30"/>
                                        </p:tgtEl>
                                      </p:cBhvr>
                                    </p:animEffect>
                                  </p:childTnLst>
                                </p:cTn>
                              </p:par>
                            </p:childTnLst>
                          </p:cTn>
                        </p:par>
                        <p:par>
                          <p:cTn id="32" fill="hold">
                            <p:stCondLst>
                              <p:cond delay="3575"/>
                            </p:stCondLst>
                            <p:childTnLst>
                              <p:par>
                                <p:cTn id="33" presetID="26" presetClass="emph" presetSubtype="0" fill="hold" grpId="1" nodeType="afterEffect">
                                  <p:stCondLst>
                                    <p:cond delay="0"/>
                                  </p:stCondLst>
                                  <p:iterate type="lt">
                                    <p:tmAbs val="0"/>
                                  </p:iterate>
                                  <p:childTnLst>
                                    <p:animEffect transition="out" filter="fade">
                                      <p:cBhvr>
                                        <p:cTn id="34" dur="750" tmFilter="0, 0; .2, .5; .8, .5; 1, 0"/>
                                        <p:tgtEl>
                                          <p:spTgt spid="30"/>
                                        </p:tgtEl>
                                      </p:cBhvr>
                                    </p:animEffect>
                                    <p:animScale>
                                      <p:cBhvr>
                                        <p:cTn id="35" dur="375" autoRev="1" fill="hold"/>
                                        <p:tgtEl>
                                          <p:spTgt spid="30"/>
                                        </p:tgtEl>
                                      </p:cBhvr>
                                      <p:by x="105000" y="105000"/>
                                    </p:animScale>
                                  </p:childTnLst>
                                </p:cTn>
                              </p:par>
                            </p:childTnLst>
                          </p:cTn>
                        </p:par>
                        <p:par>
                          <p:cTn id="36" fill="hold">
                            <p:stCondLst>
                              <p:cond delay="4324"/>
                            </p:stCondLst>
                            <p:childTnLst>
                              <p:par>
                                <p:cTn id="37" presetID="41" presetClass="entr" presetSubtype="0" fill="hold" grpId="0" nodeType="afterEffect">
                                  <p:stCondLst>
                                    <p:cond delay="0"/>
                                  </p:stCondLst>
                                  <p:iterate type="lt">
                                    <p:tmPct val="10000"/>
                                  </p:iterate>
                                  <p:childTnLst>
                                    <p:set>
                                      <p:cBhvr>
                                        <p:cTn id="38" dur="1" fill="hold">
                                          <p:stCondLst>
                                            <p:cond delay="0"/>
                                          </p:stCondLst>
                                        </p:cTn>
                                        <p:tgtEl>
                                          <p:spTgt spid="31"/>
                                        </p:tgtEl>
                                        <p:attrNameLst>
                                          <p:attrName>style.visibility</p:attrName>
                                        </p:attrNameLst>
                                      </p:cBhvr>
                                      <p:to>
                                        <p:strVal val="visible"/>
                                      </p:to>
                                    </p:set>
                                    <p:anim calcmode="lin" valueType="num">
                                      <p:cBhvr>
                                        <p:cTn id="39" dur="75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40" dur="750" fill="hold"/>
                                        <p:tgtEl>
                                          <p:spTgt spid="31"/>
                                        </p:tgtEl>
                                        <p:attrNameLst>
                                          <p:attrName>ppt_y</p:attrName>
                                        </p:attrNameLst>
                                      </p:cBhvr>
                                      <p:tavLst>
                                        <p:tav tm="0">
                                          <p:val>
                                            <p:strVal val="#ppt_y"/>
                                          </p:val>
                                        </p:tav>
                                        <p:tav tm="100000">
                                          <p:val>
                                            <p:strVal val="#ppt_y"/>
                                          </p:val>
                                        </p:tav>
                                      </p:tavLst>
                                    </p:anim>
                                    <p:anim calcmode="lin" valueType="num">
                                      <p:cBhvr>
                                        <p:cTn id="41" dur="75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42" dur="75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43" dur="750" tmFilter="0,0; .5, 1; 1, 1"/>
                                        <p:tgtEl>
                                          <p:spTgt spid="31"/>
                                        </p:tgtEl>
                                      </p:cBhvr>
                                    </p:animEffect>
                                  </p:childTnLst>
                                </p:cTn>
                              </p:par>
                            </p:childTnLst>
                          </p:cTn>
                        </p:par>
                        <p:par>
                          <p:cTn id="44" fill="hold">
                            <p:stCondLst>
                              <p:cond delay="5150"/>
                            </p:stCondLst>
                            <p:childTnLst>
                              <p:par>
                                <p:cTn id="45" presetID="26" presetClass="emph" presetSubtype="0" fill="hold" grpId="1" nodeType="afterEffect">
                                  <p:stCondLst>
                                    <p:cond delay="0"/>
                                  </p:stCondLst>
                                  <p:iterate type="lt">
                                    <p:tmAbs val="0"/>
                                  </p:iterate>
                                  <p:childTnLst>
                                    <p:animEffect transition="out" filter="fade">
                                      <p:cBhvr>
                                        <p:cTn id="46" dur="750" tmFilter="0, 0; .2, .5; .8, .5; 1, 0"/>
                                        <p:tgtEl>
                                          <p:spTgt spid="31"/>
                                        </p:tgtEl>
                                      </p:cBhvr>
                                    </p:animEffect>
                                    <p:animScale>
                                      <p:cBhvr>
                                        <p:cTn id="47" dur="375" autoRev="1" fill="hold"/>
                                        <p:tgtEl>
                                          <p:spTgt spid="31"/>
                                        </p:tgtEl>
                                      </p:cBhvr>
                                      <p:by x="105000" y="105000"/>
                                    </p:animScale>
                                  </p:childTnLst>
                                </p:cTn>
                              </p:par>
                              <p:par>
                                <p:cTn id="48" presetID="10" presetClass="entr" presetSubtype="0" fill="hold" grpId="0" nodeType="withEffect">
                                  <p:stCondLst>
                                    <p:cond delay="0"/>
                                  </p:stCondLst>
                                  <p:iterate type="wd">
                                    <p:tmPct val="10000"/>
                                  </p:iterate>
                                  <p:childTnLst>
                                    <p:set>
                                      <p:cBhvr>
                                        <p:cTn id="49" dur="1" fill="hold">
                                          <p:stCondLst>
                                            <p:cond delay="0"/>
                                          </p:stCondLst>
                                        </p:cTn>
                                        <p:tgtEl>
                                          <p:spTgt spid="32"/>
                                        </p:tgtEl>
                                        <p:attrNameLst>
                                          <p:attrName>style.visibility</p:attrName>
                                        </p:attrNameLst>
                                      </p:cBhvr>
                                      <p:to>
                                        <p:strVal val="visible"/>
                                      </p:to>
                                    </p:set>
                                    <p:animEffect transition="in" filter="fade">
                                      <p:cBhvr>
                                        <p:cTn id="50" dur="25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0" grpId="1"/>
      <p:bldP spid="31" grpId="0"/>
      <p:bldP spid="31" grpId="1"/>
      <p:bldP spid="3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sp>
        <p:nvSpPr>
          <p:cNvPr id="12" name="矩形 11"/>
          <p:cNvSpPr/>
          <p:nvPr/>
        </p:nvSpPr>
        <p:spPr>
          <a:xfrm>
            <a:off x="3217137" y="1782440"/>
            <a:ext cx="1179252" cy="2602578"/>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zh-CN" altLang="en-US" sz="4800" b="1" spc="600" dirty="0">
                <a:solidFill>
                  <a:srgbClr val="407858"/>
                </a:solidFill>
                <a:cs typeface="+mn-ea"/>
                <a:sym typeface="+mn-lt"/>
              </a:rPr>
              <a:t>第一章</a:t>
            </a:r>
          </a:p>
        </p:txBody>
      </p:sp>
      <p:grpSp>
        <p:nvGrpSpPr>
          <p:cNvPr id="13" name="组合 12"/>
          <p:cNvGrpSpPr/>
          <p:nvPr/>
        </p:nvGrpSpPr>
        <p:grpSpPr>
          <a:xfrm rot="5400000">
            <a:off x="1964725" y="2447329"/>
            <a:ext cx="3657599" cy="1379150"/>
            <a:chOff x="1921302" y="1545658"/>
            <a:chExt cx="8426114" cy="3621241"/>
          </a:xfrm>
        </p:grpSpPr>
        <p:grpSp>
          <p:nvGrpSpPr>
            <p:cNvPr id="14" name="组合 13"/>
            <p:cNvGrpSpPr/>
            <p:nvPr/>
          </p:nvGrpSpPr>
          <p:grpSpPr>
            <a:xfrm flipH="1" flipV="1">
              <a:off x="9270355" y="1545658"/>
              <a:ext cx="528489" cy="376022"/>
              <a:chOff x="2945453" y="2246911"/>
              <a:chExt cx="5437284" cy="3868656"/>
            </a:xfrm>
          </p:grpSpPr>
          <p:cxnSp>
            <p:nvCxnSpPr>
              <p:cNvPr id="26" name="直接连接符 25"/>
              <p:cNvCxnSpPr/>
              <p:nvPr/>
            </p:nvCxnSpPr>
            <p:spPr>
              <a:xfrm flipH="1">
                <a:off x="3802741" y="2246911"/>
                <a:ext cx="0" cy="3868656"/>
              </a:xfrm>
              <a:prstGeom prst="line">
                <a:avLst/>
              </a:prstGeom>
              <a:ln w="28575">
                <a:solidFill>
                  <a:srgbClr val="407858"/>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V="1">
                <a:off x="2945453" y="5227012"/>
                <a:ext cx="5437284" cy="0"/>
              </a:xfrm>
              <a:prstGeom prst="line">
                <a:avLst/>
              </a:prstGeom>
              <a:ln w="28575">
                <a:solidFill>
                  <a:srgbClr val="407858"/>
                </a:solidFill>
              </a:ln>
            </p:spPr>
            <p:style>
              <a:lnRef idx="1">
                <a:schemeClr val="accent1"/>
              </a:lnRef>
              <a:fillRef idx="0">
                <a:schemeClr val="accent1"/>
              </a:fillRef>
              <a:effectRef idx="0">
                <a:schemeClr val="accent1"/>
              </a:effectRef>
              <a:fontRef idx="minor">
                <a:schemeClr val="tx1"/>
              </a:fontRef>
            </p:style>
          </p:cxnSp>
        </p:grpSp>
        <p:grpSp>
          <p:nvGrpSpPr>
            <p:cNvPr id="15" name="组合 14"/>
            <p:cNvGrpSpPr/>
            <p:nvPr/>
          </p:nvGrpSpPr>
          <p:grpSpPr>
            <a:xfrm>
              <a:off x="1921302" y="4790877"/>
              <a:ext cx="8426114" cy="376022"/>
              <a:chOff x="-2171696" y="2246911"/>
              <a:chExt cx="86690873" cy="3868656"/>
            </a:xfrm>
          </p:grpSpPr>
          <p:cxnSp>
            <p:nvCxnSpPr>
              <p:cNvPr id="24" name="直接连接符 23"/>
              <p:cNvCxnSpPr/>
              <p:nvPr/>
            </p:nvCxnSpPr>
            <p:spPr>
              <a:xfrm flipH="1">
                <a:off x="3802741" y="2246911"/>
                <a:ext cx="0" cy="3868656"/>
              </a:xfrm>
              <a:prstGeom prst="line">
                <a:avLst/>
              </a:prstGeom>
              <a:ln w="28575">
                <a:solidFill>
                  <a:srgbClr val="407858"/>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rot="16200000">
                <a:off x="41173741" y="-38118428"/>
                <a:ext cx="0" cy="86690873"/>
              </a:xfrm>
              <a:prstGeom prst="line">
                <a:avLst/>
              </a:prstGeom>
              <a:ln w="28575">
                <a:solidFill>
                  <a:srgbClr val="407858"/>
                </a:solidFill>
              </a:ln>
            </p:spPr>
            <p:style>
              <a:lnRef idx="1">
                <a:schemeClr val="accent1"/>
              </a:lnRef>
              <a:fillRef idx="0">
                <a:schemeClr val="accent1"/>
              </a:fillRef>
              <a:effectRef idx="0">
                <a:schemeClr val="accent1"/>
              </a:effectRef>
              <a:fontRef idx="minor">
                <a:schemeClr val="tx1"/>
              </a:fontRef>
            </p:style>
          </p:cxnSp>
        </p:grpSp>
        <p:grpSp>
          <p:nvGrpSpPr>
            <p:cNvPr id="16" name="组合 15"/>
            <p:cNvGrpSpPr/>
            <p:nvPr/>
          </p:nvGrpSpPr>
          <p:grpSpPr>
            <a:xfrm flipH="1">
              <a:off x="1950562" y="1545658"/>
              <a:ext cx="8221307" cy="3621241"/>
              <a:chOff x="1558340" y="747372"/>
              <a:chExt cx="8221307" cy="3621241"/>
            </a:xfrm>
          </p:grpSpPr>
          <p:grpSp>
            <p:nvGrpSpPr>
              <p:cNvPr id="18" name="组合 17"/>
              <p:cNvGrpSpPr/>
              <p:nvPr/>
            </p:nvGrpSpPr>
            <p:grpSpPr>
              <a:xfrm flipH="1" flipV="1">
                <a:off x="1558340" y="747372"/>
                <a:ext cx="8221307" cy="376022"/>
                <a:chOff x="-1870662" y="2246911"/>
                <a:chExt cx="84583757" cy="3868656"/>
              </a:xfrm>
            </p:grpSpPr>
            <p:cxnSp>
              <p:nvCxnSpPr>
                <p:cNvPr id="22" name="直接连接符 21"/>
                <p:cNvCxnSpPr/>
                <p:nvPr/>
              </p:nvCxnSpPr>
              <p:spPr>
                <a:xfrm flipH="1">
                  <a:off x="3802741" y="2246911"/>
                  <a:ext cx="0" cy="3868656"/>
                </a:xfrm>
                <a:prstGeom prst="line">
                  <a:avLst/>
                </a:prstGeom>
                <a:ln w="28575">
                  <a:solidFill>
                    <a:srgbClr val="407858"/>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rot="5400000" flipV="1">
                  <a:off x="40421217" y="-37064867"/>
                  <a:ext cx="0" cy="84583757"/>
                </a:xfrm>
                <a:prstGeom prst="line">
                  <a:avLst/>
                </a:prstGeom>
                <a:ln w="28575">
                  <a:solidFill>
                    <a:srgbClr val="407858"/>
                  </a:solidFill>
                </a:ln>
              </p:spPr>
              <p:style>
                <a:lnRef idx="1">
                  <a:schemeClr val="accent1"/>
                </a:lnRef>
                <a:fillRef idx="0">
                  <a:schemeClr val="accent1"/>
                </a:fillRef>
                <a:effectRef idx="0">
                  <a:schemeClr val="accent1"/>
                </a:effectRef>
                <a:fontRef idx="minor">
                  <a:schemeClr val="tx1"/>
                </a:fontRef>
              </p:style>
            </p:cxnSp>
          </p:grpSp>
          <p:grpSp>
            <p:nvGrpSpPr>
              <p:cNvPr id="19" name="组合 18"/>
              <p:cNvGrpSpPr/>
              <p:nvPr/>
            </p:nvGrpSpPr>
            <p:grpSpPr>
              <a:xfrm>
                <a:off x="1931365" y="3992591"/>
                <a:ext cx="528489" cy="376022"/>
                <a:chOff x="2945453" y="2246911"/>
                <a:chExt cx="5437284" cy="3868656"/>
              </a:xfrm>
            </p:grpSpPr>
            <p:cxnSp>
              <p:nvCxnSpPr>
                <p:cNvPr id="20" name="直接连接符 19"/>
                <p:cNvCxnSpPr/>
                <p:nvPr/>
              </p:nvCxnSpPr>
              <p:spPr>
                <a:xfrm flipH="1">
                  <a:off x="3802741" y="2246911"/>
                  <a:ext cx="0" cy="3868656"/>
                </a:xfrm>
                <a:prstGeom prst="line">
                  <a:avLst/>
                </a:prstGeom>
                <a:ln w="28575">
                  <a:solidFill>
                    <a:srgbClr val="407858"/>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V="1">
                  <a:off x="2945453" y="5227012"/>
                  <a:ext cx="5437284" cy="0"/>
                </a:xfrm>
                <a:prstGeom prst="line">
                  <a:avLst/>
                </a:prstGeom>
                <a:ln w="28575">
                  <a:solidFill>
                    <a:srgbClr val="407858"/>
                  </a:solidFill>
                </a:ln>
              </p:spPr>
              <p:style>
                <a:lnRef idx="1">
                  <a:schemeClr val="accent1"/>
                </a:lnRef>
                <a:fillRef idx="0">
                  <a:schemeClr val="accent1"/>
                </a:fillRef>
                <a:effectRef idx="0">
                  <a:schemeClr val="accent1"/>
                </a:effectRef>
                <a:fontRef idx="minor">
                  <a:schemeClr val="tx1"/>
                </a:fontRef>
              </p:style>
            </p:cxnSp>
          </p:grpSp>
        </p:grpSp>
      </p:grpSp>
      <p:grpSp>
        <p:nvGrpSpPr>
          <p:cNvPr id="28" name="组合 27"/>
          <p:cNvGrpSpPr/>
          <p:nvPr/>
        </p:nvGrpSpPr>
        <p:grpSpPr>
          <a:xfrm>
            <a:off x="5229960" y="2382656"/>
            <a:ext cx="3877985" cy="1322911"/>
            <a:chOff x="5205549" y="2901141"/>
            <a:chExt cx="3877985" cy="1322911"/>
          </a:xfrm>
        </p:grpSpPr>
        <p:sp>
          <p:nvSpPr>
            <p:cNvPr id="29" name="矩形 28"/>
            <p:cNvSpPr/>
            <p:nvPr/>
          </p:nvSpPr>
          <p:spPr>
            <a:xfrm>
              <a:off x="5205549" y="2901141"/>
              <a:ext cx="3877985" cy="830997"/>
            </a:xfrm>
            <a:prstGeom prst="rect">
              <a:avLst/>
            </a:prstGeom>
          </p:spPr>
          <p:txBody>
            <a:bodyPr wrap="none">
              <a:spAutoFit/>
            </a:bodyPr>
            <a:lstStyle/>
            <a:p>
              <a:pPr algn="ctr"/>
              <a:r>
                <a:rPr kumimoji="1" lang="zh-CN" altLang="en-US" sz="4800" b="1" dirty="0">
                  <a:solidFill>
                    <a:srgbClr val="407858"/>
                  </a:solidFill>
                  <a:cs typeface="+mn-ea"/>
                  <a:sym typeface="+mn-lt"/>
                </a:rPr>
                <a:t>活动流程简介</a:t>
              </a:r>
            </a:p>
          </p:txBody>
        </p:sp>
        <p:sp>
          <p:nvSpPr>
            <p:cNvPr id="30" name="矩形 29"/>
            <p:cNvSpPr/>
            <p:nvPr/>
          </p:nvSpPr>
          <p:spPr>
            <a:xfrm>
              <a:off x="5266808" y="3674991"/>
              <a:ext cx="3805692" cy="549061"/>
            </a:xfrm>
            <a:prstGeom prst="rect">
              <a:avLst/>
            </a:prstGeom>
          </p:spPr>
          <p:txBody>
            <a:bodyPr wrap="square">
              <a:spAutoFit/>
            </a:bodyPr>
            <a:lstStyle/>
            <a:p>
              <a:pPr algn="ctr">
                <a:lnSpc>
                  <a:spcPct val="130000"/>
                </a:lnSpc>
              </a:pPr>
              <a:r>
                <a:rPr lang="zh-CN" altLang="en-US" sz="1200" dirty="0">
                  <a:solidFill>
                    <a:schemeClr val="bg1">
                      <a:lumMod val="50000"/>
                    </a:schemeClr>
                  </a:solidFill>
                  <a:cs typeface="+mn-ea"/>
                  <a:sym typeface="+mn-lt"/>
                </a:rPr>
                <a:t>点击此处添加文本内容，如关键词、部分简单介绍等。</a:t>
              </a:r>
              <a:endParaRPr lang="en-US" altLang="zh-CN" sz="1200" dirty="0">
                <a:solidFill>
                  <a:schemeClr val="bg1">
                    <a:lumMod val="50000"/>
                  </a:schemeClr>
                </a:solidFill>
                <a:cs typeface="+mn-ea"/>
                <a:sym typeface="+mn-lt"/>
              </a:endParaRPr>
            </a:p>
            <a:p>
              <a:pPr algn="ctr">
                <a:lnSpc>
                  <a:spcPct val="130000"/>
                </a:lnSpc>
              </a:pPr>
              <a:r>
                <a:rPr lang="zh-CN" altLang="en-US" sz="1200" dirty="0">
                  <a:solidFill>
                    <a:schemeClr val="bg1">
                      <a:lumMod val="50000"/>
                    </a:schemeClr>
                  </a:solidFill>
                  <a:cs typeface="+mn-ea"/>
                  <a:sym typeface="+mn-lt"/>
                </a:rPr>
                <a:t>点击此处添加文本内容，如关键词、部分简单介绍等。</a:t>
              </a:r>
              <a:endParaRPr lang="en-US" altLang="zh-CN" sz="1200" dirty="0">
                <a:solidFill>
                  <a:schemeClr val="bg1">
                    <a:lumMod val="50000"/>
                  </a:schemeClr>
                </a:solidFill>
                <a:cs typeface="+mn-ea"/>
                <a:sym typeface="+mn-lt"/>
              </a:endParaRPr>
            </a:p>
          </p:txBody>
        </p:sp>
      </p:grpSp>
      <p:grpSp>
        <p:nvGrpSpPr>
          <p:cNvPr id="31" name="组合 30"/>
          <p:cNvGrpSpPr/>
          <p:nvPr/>
        </p:nvGrpSpPr>
        <p:grpSpPr>
          <a:xfrm>
            <a:off x="4750007" y="2101866"/>
            <a:ext cx="4695682" cy="1897616"/>
            <a:chOff x="3498335" y="1529662"/>
            <a:chExt cx="5252281" cy="3794005"/>
          </a:xfrm>
          <a:solidFill>
            <a:srgbClr val="407858"/>
          </a:solidFill>
        </p:grpSpPr>
        <p:grpSp>
          <p:nvGrpSpPr>
            <p:cNvPr id="32" name="组合 31"/>
            <p:cNvGrpSpPr/>
            <p:nvPr/>
          </p:nvGrpSpPr>
          <p:grpSpPr>
            <a:xfrm rot="16200000">
              <a:off x="3979666" y="1048331"/>
              <a:ext cx="3794005" cy="4756667"/>
              <a:chOff x="5591515" y="1114424"/>
              <a:chExt cx="2276928" cy="1077233"/>
            </a:xfrm>
            <a:grpFill/>
          </p:grpSpPr>
          <p:sp>
            <p:nvSpPr>
              <p:cNvPr id="37" name="矩形 36"/>
              <p:cNvSpPr/>
              <p:nvPr/>
            </p:nvSpPr>
            <p:spPr>
              <a:xfrm>
                <a:off x="5591515" y="1114425"/>
                <a:ext cx="18744" cy="10772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rgbClr val="3185A1"/>
                  </a:solidFill>
                  <a:cs typeface="+mn-ea"/>
                  <a:sym typeface="+mn-lt"/>
                </a:endParaRPr>
              </a:p>
            </p:txBody>
          </p:sp>
          <p:sp>
            <p:nvSpPr>
              <p:cNvPr id="38" name="矩形 37"/>
              <p:cNvSpPr/>
              <p:nvPr/>
            </p:nvSpPr>
            <p:spPr>
              <a:xfrm>
                <a:off x="7849699" y="1114425"/>
                <a:ext cx="18744" cy="10772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rgbClr val="3185A1"/>
                  </a:solidFill>
                  <a:cs typeface="+mn-ea"/>
                  <a:sym typeface="+mn-lt"/>
                </a:endParaRPr>
              </a:p>
            </p:txBody>
          </p:sp>
          <p:sp>
            <p:nvSpPr>
              <p:cNvPr id="39" name="矩形 38"/>
              <p:cNvSpPr/>
              <p:nvPr/>
            </p:nvSpPr>
            <p:spPr>
              <a:xfrm rot="16200000">
                <a:off x="6703945" y="1994"/>
                <a:ext cx="45719" cy="22705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rgbClr val="3185A1"/>
                  </a:solidFill>
                  <a:cs typeface="+mn-ea"/>
                  <a:sym typeface="+mn-lt"/>
                </a:endParaRPr>
              </a:p>
            </p:txBody>
          </p:sp>
        </p:grpSp>
        <p:grpSp>
          <p:nvGrpSpPr>
            <p:cNvPr id="33" name="组合 32"/>
            <p:cNvGrpSpPr/>
            <p:nvPr/>
          </p:nvGrpSpPr>
          <p:grpSpPr>
            <a:xfrm rot="5400000" flipH="1">
              <a:off x="6340186" y="2913238"/>
              <a:ext cx="3794005" cy="1026854"/>
              <a:chOff x="5591515" y="1114424"/>
              <a:chExt cx="2276928" cy="1077233"/>
            </a:xfrm>
            <a:grpFill/>
          </p:grpSpPr>
          <p:sp>
            <p:nvSpPr>
              <p:cNvPr id="34" name="矩形 33"/>
              <p:cNvSpPr/>
              <p:nvPr/>
            </p:nvSpPr>
            <p:spPr>
              <a:xfrm>
                <a:off x="5591515" y="1114425"/>
                <a:ext cx="18744" cy="10772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rgbClr val="3185A1"/>
                  </a:solidFill>
                  <a:cs typeface="+mn-ea"/>
                  <a:sym typeface="+mn-lt"/>
                </a:endParaRPr>
              </a:p>
            </p:txBody>
          </p:sp>
          <p:sp>
            <p:nvSpPr>
              <p:cNvPr id="35" name="矩形 34"/>
              <p:cNvSpPr/>
              <p:nvPr/>
            </p:nvSpPr>
            <p:spPr>
              <a:xfrm>
                <a:off x="7849699" y="1114425"/>
                <a:ext cx="18744" cy="10772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rgbClr val="3185A1"/>
                  </a:solidFill>
                  <a:cs typeface="+mn-ea"/>
                  <a:sym typeface="+mn-lt"/>
                </a:endParaRPr>
              </a:p>
            </p:txBody>
          </p:sp>
          <p:sp>
            <p:nvSpPr>
              <p:cNvPr id="36" name="矩形 35"/>
              <p:cNvSpPr/>
              <p:nvPr/>
            </p:nvSpPr>
            <p:spPr>
              <a:xfrm rot="16200000">
                <a:off x="6703945" y="1994"/>
                <a:ext cx="45719" cy="22705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rgbClr val="3185A1"/>
                  </a:solidFill>
                  <a:cs typeface="+mn-ea"/>
                  <a:sym typeface="+mn-lt"/>
                </a:endParaRPr>
              </a:p>
            </p:txBody>
          </p:sp>
        </p:gr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750" fill="hold"/>
                                        <p:tgtEl>
                                          <p:spTgt spid="13"/>
                                        </p:tgtEl>
                                        <p:attrNameLst>
                                          <p:attrName>ppt_w</p:attrName>
                                        </p:attrNameLst>
                                      </p:cBhvr>
                                      <p:tavLst>
                                        <p:tav tm="0">
                                          <p:val>
                                            <p:fltVal val="0"/>
                                          </p:val>
                                        </p:tav>
                                        <p:tav tm="100000">
                                          <p:val>
                                            <p:strVal val="#ppt_w"/>
                                          </p:val>
                                        </p:tav>
                                      </p:tavLst>
                                    </p:anim>
                                    <p:anim calcmode="lin" valueType="num">
                                      <p:cBhvr>
                                        <p:cTn id="12" dur="750" fill="hold"/>
                                        <p:tgtEl>
                                          <p:spTgt spid="13"/>
                                        </p:tgtEl>
                                        <p:attrNameLst>
                                          <p:attrName>ppt_h</p:attrName>
                                        </p:attrNameLst>
                                      </p:cBhvr>
                                      <p:tavLst>
                                        <p:tav tm="0">
                                          <p:val>
                                            <p:fltVal val="0"/>
                                          </p:val>
                                        </p:tav>
                                        <p:tav tm="100000">
                                          <p:val>
                                            <p:strVal val="#ppt_h"/>
                                          </p:val>
                                        </p:tav>
                                      </p:tavLst>
                                    </p:anim>
                                    <p:animEffect transition="in" filter="fade">
                                      <p:cBhvr>
                                        <p:cTn id="13" dur="750"/>
                                        <p:tgtEl>
                                          <p:spTgt spid="13"/>
                                        </p:tgtEl>
                                      </p:cBhvr>
                                    </p:animEffect>
                                  </p:childTnLst>
                                </p:cTn>
                              </p:par>
                            </p:childTnLst>
                          </p:cTn>
                        </p:par>
                        <p:par>
                          <p:cTn id="14" fill="hold">
                            <p:stCondLst>
                              <p:cond delay="2000"/>
                            </p:stCondLst>
                            <p:childTnLst>
                              <p:par>
                                <p:cTn id="15" presetID="4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 presetClass="entr" presetSubtype="8" fill="hold" nodeType="afterEffect">
                                  <p:stCondLst>
                                    <p:cond delay="0"/>
                                  </p:stCondLst>
                                  <p:childTnLst>
                                    <p:set>
                                      <p:cBhvr>
                                        <p:cTn id="22" dur="1" fill="hold">
                                          <p:stCondLst>
                                            <p:cond delay="0"/>
                                          </p:stCondLst>
                                        </p:cTn>
                                        <p:tgtEl>
                                          <p:spTgt spid="31"/>
                                        </p:tgtEl>
                                        <p:attrNameLst>
                                          <p:attrName>style.visibility</p:attrName>
                                        </p:attrNameLst>
                                      </p:cBhvr>
                                      <p:to>
                                        <p:strVal val="visible"/>
                                      </p:to>
                                    </p:set>
                                    <p:anim calcmode="lin" valueType="num">
                                      <p:cBhvr additive="base">
                                        <p:cTn id="23" dur="1000" fill="hold"/>
                                        <p:tgtEl>
                                          <p:spTgt spid="31"/>
                                        </p:tgtEl>
                                        <p:attrNameLst>
                                          <p:attrName>ppt_x</p:attrName>
                                        </p:attrNameLst>
                                      </p:cBhvr>
                                      <p:tavLst>
                                        <p:tav tm="0">
                                          <p:val>
                                            <p:strVal val="0-#ppt_w/2"/>
                                          </p:val>
                                        </p:tav>
                                        <p:tav tm="100000">
                                          <p:val>
                                            <p:strVal val="#ppt_x"/>
                                          </p:val>
                                        </p:tav>
                                      </p:tavLst>
                                    </p:anim>
                                    <p:anim calcmode="lin" valueType="num">
                                      <p:cBhvr additive="base">
                                        <p:cTn id="24" dur="1000" fill="hold"/>
                                        <p:tgtEl>
                                          <p:spTgt spid="31"/>
                                        </p:tgtEl>
                                        <p:attrNameLst>
                                          <p:attrName>ppt_y</p:attrName>
                                        </p:attrNameLst>
                                      </p:cBhvr>
                                      <p:tavLst>
                                        <p:tav tm="0">
                                          <p:val>
                                            <p:strVal val="#ppt_y"/>
                                          </p:val>
                                        </p:tav>
                                        <p:tav tm="100000">
                                          <p:val>
                                            <p:strVal val="#ppt_y"/>
                                          </p:val>
                                        </p:tav>
                                      </p:tavLst>
                                    </p:anim>
                                  </p:childTnLst>
                                </p:cTn>
                              </p:par>
                            </p:childTnLst>
                          </p:cTn>
                        </p:par>
                        <p:par>
                          <p:cTn id="25" fill="hold">
                            <p:stCondLst>
                              <p:cond delay="4000"/>
                            </p:stCondLst>
                            <p:childTnLst>
                              <p:par>
                                <p:cTn id="26" presetID="22" presetClass="entr" presetSubtype="8" fill="hold" nodeType="after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wipe(left)">
                                      <p:cBhvr>
                                        <p:cTn id="2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683154" y="263970"/>
            <a:ext cx="10843722" cy="729358"/>
            <a:chOff x="-2655131" y="549901"/>
            <a:chExt cx="10843722" cy="729358"/>
          </a:xfrm>
        </p:grpSpPr>
        <p:sp>
          <p:nvSpPr>
            <p:cNvPr id="7" name="矩形 6"/>
            <p:cNvSpPr/>
            <p:nvPr/>
          </p:nvSpPr>
          <p:spPr>
            <a:xfrm>
              <a:off x="4191718" y="939542"/>
              <a:ext cx="3996873" cy="45719"/>
            </a:xfrm>
            <a:prstGeom prst="rect">
              <a:avLst/>
            </a:prstGeom>
            <a:solidFill>
              <a:srgbClr val="4078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9" name="TextBox 8"/>
            <p:cNvSpPr txBox="1">
              <a:spLocks noChangeArrowheads="1"/>
            </p:cNvSpPr>
            <p:nvPr/>
          </p:nvSpPr>
          <p:spPr bwMode="auto">
            <a:xfrm>
              <a:off x="1138419" y="549901"/>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200" b="1" dirty="0">
                  <a:solidFill>
                    <a:srgbClr val="407858"/>
                  </a:solidFill>
                  <a:cs typeface="+mn-ea"/>
                  <a:sym typeface="+mn-lt"/>
                </a:rPr>
                <a:t>活动流程简介</a:t>
              </a:r>
            </a:p>
          </p:txBody>
        </p:sp>
        <p:sp>
          <p:nvSpPr>
            <p:cNvPr id="10" name="TextBox 8"/>
            <p:cNvSpPr txBox="1">
              <a:spLocks noChangeArrowheads="1"/>
            </p:cNvSpPr>
            <p:nvPr/>
          </p:nvSpPr>
          <p:spPr bwMode="auto">
            <a:xfrm>
              <a:off x="1136263" y="1079204"/>
              <a:ext cx="3255323" cy="20005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0" tIns="0" rIns="0" bIns="0" anchor="ctr">
              <a:spAutoFit/>
            </a:bodyPr>
            <a:lstStyle/>
            <a:p>
              <a:pPr algn="ctr" eaLnBrk="1" hangingPunct="1"/>
              <a:r>
                <a:rPr lang="en-US" altLang="zh-CN" sz="1300" dirty="0">
                  <a:solidFill>
                    <a:schemeClr val="bg1">
                      <a:lumMod val="65000"/>
                    </a:schemeClr>
                  </a:solidFill>
                  <a:cs typeface="+mn-ea"/>
                  <a:sym typeface="+mn-lt"/>
                </a:rPr>
                <a:t>CLICK TO ADD CAPTION TEXT</a:t>
              </a:r>
              <a:endParaRPr lang="zh-CN" altLang="en-US" sz="1300" dirty="0">
                <a:solidFill>
                  <a:schemeClr val="bg1">
                    <a:lumMod val="65000"/>
                  </a:schemeClr>
                </a:solidFill>
                <a:cs typeface="+mn-ea"/>
                <a:sym typeface="+mn-lt"/>
              </a:endParaRPr>
            </a:p>
          </p:txBody>
        </p:sp>
        <p:sp>
          <p:nvSpPr>
            <p:cNvPr id="14" name="矩形 13"/>
            <p:cNvSpPr/>
            <p:nvPr/>
          </p:nvSpPr>
          <p:spPr>
            <a:xfrm>
              <a:off x="-2655131" y="939542"/>
              <a:ext cx="3996873" cy="45719"/>
            </a:xfrm>
            <a:prstGeom prst="rect">
              <a:avLst/>
            </a:prstGeom>
            <a:solidFill>
              <a:srgbClr val="4078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cs typeface="+mn-ea"/>
                <a:sym typeface="+mn-lt"/>
              </a:endParaRPr>
            </a:p>
          </p:txBody>
        </p:sp>
      </p:grpSp>
      <p:grpSp>
        <p:nvGrpSpPr>
          <p:cNvPr id="8" name="组合 7"/>
          <p:cNvGrpSpPr/>
          <p:nvPr/>
        </p:nvGrpSpPr>
        <p:grpSpPr>
          <a:xfrm>
            <a:off x="1024901" y="1931607"/>
            <a:ext cx="4514108" cy="4220578"/>
            <a:chOff x="6459260" y="1628712"/>
            <a:chExt cx="5022149" cy="4695583"/>
          </a:xfrm>
        </p:grpSpPr>
        <p:sp>
          <p:nvSpPr>
            <p:cNvPr id="11" name="矩形 83"/>
            <p:cNvSpPr>
              <a:spLocks noChangeArrowheads="1"/>
            </p:cNvSpPr>
            <p:nvPr/>
          </p:nvSpPr>
          <p:spPr bwMode="auto">
            <a:xfrm>
              <a:off x="6520226" y="1720171"/>
              <a:ext cx="4863138" cy="4536836"/>
            </a:xfrm>
            <a:prstGeom prst="rect">
              <a:avLst/>
            </a:prstGeom>
            <a:noFill/>
            <a:ln w="9525" cmpd="sng">
              <a:solidFill>
                <a:srgbClr val="407858"/>
              </a:solidFill>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ysClr val="windowText" lastClr="000000"/>
                </a:solidFill>
                <a:effectLst/>
                <a:uLnTx/>
                <a:uFillTx/>
                <a:cs typeface="+mn-ea"/>
                <a:sym typeface="+mn-lt"/>
              </a:endParaRPr>
            </a:p>
          </p:txBody>
        </p:sp>
        <p:sp>
          <p:nvSpPr>
            <p:cNvPr id="12" name="TextBox 84"/>
            <p:cNvSpPr txBox="1">
              <a:spLocks noChangeArrowheads="1"/>
            </p:cNvSpPr>
            <p:nvPr/>
          </p:nvSpPr>
          <p:spPr bwMode="auto">
            <a:xfrm>
              <a:off x="6987898" y="2523733"/>
              <a:ext cx="4099907" cy="297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r>
                <a:rPr lang="zh-CN" altLang="en-US" sz="1400" dirty="0">
                  <a:solidFill>
                    <a:schemeClr val="bg1">
                      <a:lumMod val="50000"/>
                    </a:schemeClr>
                  </a:solidFill>
                  <a:latin typeface="+mn-lt"/>
                  <a:ea typeface="+mn-ea"/>
                  <a:cs typeface="+mn-ea"/>
                  <a:sym typeface="+mn-lt"/>
                </a:rPr>
                <a:t>这里输入产品形式的简介，这里输入产品形式的简介，这里输入产品形式的简介，这里输入产品形式的简介，这里输入产品形式的简介，里输入产品形式的简介，这里输入产品形式的简介，这里输入产品形式的简介，这里输入产品形式的简介，这里输入产品形式的简介，这里输入产品形式的简介，里输入产品形式的简介。</a:t>
              </a:r>
            </a:p>
            <a:p>
              <a:pPr algn="just"/>
              <a:r>
                <a:rPr lang="zh-CN" altLang="en-US" sz="1400" dirty="0">
                  <a:solidFill>
                    <a:schemeClr val="bg1">
                      <a:lumMod val="50000"/>
                    </a:schemeClr>
                  </a:solidFill>
                  <a:latin typeface="+mn-lt"/>
                  <a:ea typeface="+mn-ea"/>
                  <a:cs typeface="+mn-ea"/>
                  <a:sym typeface="+mn-lt"/>
                </a:rPr>
                <a:t>这里输入产品形式的简介，这里输入产品形式的简介，这里输入产品形式的简介，这里输入产品形式的简介，这里输入产品形式的简介，里输入产品形式的简介。</a:t>
              </a:r>
            </a:p>
          </p:txBody>
        </p:sp>
        <p:sp>
          <p:nvSpPr>
            <p:cNvPr id="13" name="Freeform 12"/>
            <p:cNvSpPr/>
            <p:nvPr/>
          </p:nvSpPr>
          <p:spPr bwMode="auto">
            <a:xfrm>
              <a:off x="6459260" y="1628712"/>
              <a:ext cx="528638"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407858"/>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ysClr val="windowText" lastClr="000000"/>
                </a:solidFill>
                <a:effectLst/>
                <a:uLnTx/>
                <a:uFillTx/>
                <a:cs typeface="+mn-ea"/>
                <a:sym typeface="+mn-lt"/>
              </a:endParaRPr>
            </a:p>
          </p:txBody>
        </p:sp>
        <p:sp>
          <p:nvSpPr>
            <p:cNvPr id="15" name="Freeform 12"/>
            <p:cNvSpPr/>
            <p:nvPr/>
          </p:nvSpPr>
          <p:spPr bwMode="auto">
            <a:xfrm flipH="1" flipV="1">
              <a:off x="10952771" y="5794070"/>
              <a:ext cx="528638"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407858"/>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ysClr val="windowText" lastClr="000000"/>
                </a:solidFill>
                <a:effectLst/>
                <a:uLnTx/>
                <a:uFillTx/>
                <a:cs typeface="+mn-ea"/>
                <a:sym typeface="+mn-lt"/>
              </a:endParaRPr>
            </a:p>
          </p:txBody>
        </p:sp>
      </p:grpSp>
      <p:sp>
        <p:nvSpPr>
          <p:cNvPr id="16" name="TextBox 5"/>
          <p:cNvSpPr txBox="1"/>
          <p:nvPr/>
        </p:nvSpPr>
        <p:spPr>
          <a:xfrm>
            <a:off x="6083547" y="5219804"/>
            <a:ext cx="3057247" cy="738664"/>
          </a:xfrm>
          <a:prstGeom prst="rect">
            <a:avLst/>
          </a:prstGeom>
          <a:noFill/>
        </p:spPr>
        <p:txBody>
          <a:bodyPr wrap="none" rtlCol="0">
            <a:spAutoFit/>
          </a:bodyPr>
          <a:lstStyle/>
          <a:p>
            <a:pPr algn="l"/>
            <a:r>
              <a:rPr sz="1400" dirty="0" err="1">
                <a:solidFill>
                  <a:schemeClr val="bg1">
                    <a:lumMod val="50000"/>
                  </a:schemeClr>
                </a:solidFill>
                <a:cs typeface="+mn-ea"/>
                <a:sym typeface="+mn-lt"/>
              </a:rPr>
              <a:t>点击此处更换文本</a:t>
            </a:r>
            <a:r>
              <a:rPr lang="zh-CN" altLang="en-US" sz="1400" dirty="0">
                <a:solidFill>
                  <a:schemeClr val="bg1">
                    <a:lumMod val="50000"/>
                  </a:schemeClr>
                </a:solidFill>
                <a:cs typeface="+mn-ea"/>
                <a:sym typeface="+mn-lt"/>
              </a:rPr>
              <a:t>点击此处更换文本</a:t>
            </a:r>
            <a:endParaRPr sz="1400" dirty="0">
              <a:solidFill>
                <a:schemeClr val="bg1">
                  <a:lumMod val="50000"/>
                </a:schemeClr>
              </a:solidFill>
              <a:cs typeface="+mn-ea"/>
              <a:sym typeface="+mn-lt"/>
            </a:endParaRPr>
          </a:p>
          <a:p>
            <a:pPr algn="l"/>
            <a:r>
              <a:rPr sz="1400" dirty="0" err="1">
                <a:solidFill>
                  <a:schemeClr val="bg1">
                    <a:lumMod val="50000"/>
                  </a:schemeClr>
                </a:solidFill>
                <a:cs typeface="+mn-ea"/>
                <a:sym typeface="+mn-lt"/>
              </a:rPr>
              <a:t>点击此处更换文本</a:t>
            </a:r>
            <a:r>
              <a:rPr lang="zh-CN" altLang="en-US" sz="1400" dirty="0">
                <a:solidFill>
                  <a:schemeClr val="bg1">
                    <a:lumMod val="50000"/>
                  </a:schemeClr>
                </a:solidFill>
                <a:cs typeface="+mn-ea"/>
                <a:sym typeface="+mn-lt"/>
              </a:rPr>
              <a:t>点击此处更换文本</a:t>
            </a:r>
            <a:endParaRPr sz="1400" dirty="0">
              <a:solidFill>
                <a:schemeClr val="bg1">
                  <a:lumMod val="50000"/>
                </a:schemeClr>
              </a:solidFill>
              <a:cs typeface="+mn-ea"/>
              <a:sym typeface="+mn-lt"/>
            </a:endParaRPr>
          </a:p>
          <a:p>
            <a:pPr algn="l"/>
            <a:r>
              <a:rPr sz="1400" dirty="0" err="1">
                <a:solidFill>
                  <a:schemeClr val="bg1">
                    <a:lumMod val="50000"/>
                  </a:schemeClr>
                </a:solidFill>
                <a:cs typeface="+mn-ea"/>
                <a:sym typeface="+mn-lt"/>
              </a:rPr>
              <a:t>点击此处更换文本</a:t>
            </a:r>
            <a:r>
              <a:rPr lang="zh-CN" altLang="en-US" sz="1400" dirty="0">
                <a:solidFill>
                  <a:schemeClr val="bg1">
                    <a:lumMod val="50000"/>
                  </a:schemeClr>
                </a:solidFill>
                <a:cs typeface="+mn-ea"/>
                <a:sym typeface="+mn-lt"/>
              </a:rPr>
              <a:t>点击此处更换文本</a:t>
            </a:r>
            <a:endParaRPr sz="1400" dirty="0">
              <a:solidFill>
                <a:schemeClr val="bg1">
                  <a:lumMod val="50000"/>
                </a:schemeClr>
              </a:solidFill>
              <a:cs typeface="+mn-ea"/>
              <a:sym typeface="+mn-lt"/>
            </a:endParaRPr>
          </a:p>
        </p:txBody>
      </p:sp>
      <p:sp>
        <p:nvSpPr>
          <p:cNvPr id="17" name="矩形 16"/>
          <p:cNvSpPr/>
          <p:nvPr/>
        </p:nvSpPr>
        <p:spPr>
          <a:xfrm>
            <a:off x="6171413" y="2050491"/>
            <a:ext cx="4915446" cy="2891492"/>
          </a:xfrm>
          <a:prstGeom prst="rect">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anim calcmode="lin" valueType="num">
                                      <p:cBhvr>
                                        <p:cTn id="12" dur="500" fill="hold"/>
                                        <p:tgtEl>
                                          <p:spTgt spid="8"/>
                                        </p:tgtEl>
                                        <p:attrNameLst>
                                          <p:attrName>ppt_x</p:attrName>
                                        </p:attrNameLst>
                                      </p:cBhvr>
                                      <p:tavLst>
                                        <p:tav tm="0">
                                          <p:val>
                                            <p:strVal val="#ppt_x"/>
                                          </p:val>
                                        </p:tav>
                                        <p:tav tm="100000">
                                          <p:val>
                                            <p:strVal val="#ppt_x"/>
                                          </p:val>
                                        </p:tav>
                                      </p:tavLst>
                                    </p:anim>
                                    <p:anim calcmode="lin" valueType="num">
                                      <p:cBhvr>
                                        <p:cTn id="13" dur="5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250"/>
                                        <p:tgtEl>
                                          <p:spTgt spid="16"/>
                                        </p:tgtEl>
                                      </p:cBhvr>
                                    </p:animEffect>
                                    <p:anim calcmode="lin" valueType="num">
                                      <p:cBhvr>
                                        <p:cTn id="18" dur="250" fill="hold"/>
                                        <p:tgtEl>
                                          <p:spTgt spid="16"/>
                                        </p:tgtEl>
                                        <p:attrNameLst>
                                          <p:attrName>ppt_x</p:attrName>
                                        </p:attrNameLst>
                                      </p:cBhvr>
                                      <p:tavLst>
                                        <p:tav tm="0">
                                          <p:val>
                                            <p:strVal val="#ppt_x"/>
                                          </p:val>
                                        </p:tav>
                                        <p:tav tm="100000">
                                          <p:val>
                                            <p:strVal val="#ppt_x"/>
                                          </p:val>
                                        </p:tav>
                                      </p:tavLst>
                                    </p:anim>
                                    <p:anim calcmode="lin" valueType="num">
                                      <p:cBhvr>
                                        <p:cTn id="19" dur="250" fill="hold"/>
                                        <p:tgtEl>
                                          <p:spTgt spid="1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683154" y="263970"/>
            <a:ext cx="10843722" cy="729358"/>
            <a:chOff x="-2655131" y="549901"/>
            <a:chExt cx="10843722" cy="729358"/>
          </a:xfrm>
        </p:grpSpPr>
        <p:sp>
          <p:nvSpPr>
            <p:cNvPr id="7" name="矩形 6"/>
            <p:cNvSpPr/>
            <p:nvPr/>
          </p:nvSpPr>
          <p:spPr>
            <a:xfrm>
              <a:off x="4191718" y="939542"/>
              <a:ext cx="3996873" cy="45719"/>
            </a:xfrm>
            <a:prstGeom prst="rect">
              <a:avLst/>
            </a:prstGeom>
            <a:solidFill>
              <a:srgbClr val="4078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9" name="TextBox 8"/>
            <p:cNvSpPr txBox="1">
              <a:spLocks noChangeArrowheads="1"/>
            </p:cNvSpPr>
            <p:nvPr/>
          </p:nvSpPr>
          <p:spPr bwMode="auto">
            <a:xfrm>
              <a:off x="1138419" y="549901"/>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200" b="1" dirty="0">
                  <a:solidFill>
                    <a:srgbClr val="407858"/>
                  </a:solidFill>
                  <a:cs typeface="+mn-ea"/>
                  <a:sym typeface="+mn-lt"/>
                </a:rPr>
                <a:t>活动流程简介</a:t>
              </a:r>
            </a:p>
          </p:txBody>
        </p:sp>
        <p:sp>
          <p:nvSpPr>
            <p:cNvPr id="10" name="TextBox 8"/>
            <p:cNvSpPr txBox="1">
              <a:spLocks noChangeArrowheads="1"/>
            </p:cNvSpPr>
            <p:nvPr/>
          </p:nvSpPr>
          <p:spPr bwMode="auto">
            <a:xfrm>
              <a:off x="1136263" y="1079204"/>
              <a:ext cx="3255323" cy="20005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0" tIns="0" rIns="0" bIns="0" anchor="ctr">
              <a:spAutoFit/>
            </a:bodyPr>
            <a:lstStyle/>
            <a:p>
              <a:pPr algn="ctr" eaLnBrk="1" hangingPunct="1"/>
              <a:r>
                <a:rPr lang="en-US" altLang="zh-CN" sz="1300" dirty="0">
                  <a:solidFill>
                    <a:schemeClr val="bg1">
                      <a:lumMod val="65000"/>
                    </a:schemeClr>
                  </a:solidFill>
                  <a:cs typeface="+mn-ea"/>
                  <a:sym typeface="+mn-lt"/>
                </a:rPr>
                <a:t>CLICK TO ADD CAPTION TEXT</a:t>
              </a:r>
              <a:endParaRPr lang="zh-CN" altLang="en-US" sz="1300" dirty="0">
                <a:solidFill>
                  <a:schemeClr val="bg1">
                    <a:lumMod val="65000"/>
                  </a:schemeClr>
                </a:solidFill>
                <a:cs typeface="+mn-ea"/>
                <a:sym typeface="+mn-lt"/>
              </a:endParaRPr>
            </a:p>
          </p:txBody>
        </p:sp>
        <p:sp>
          <p:nvSpPr>
            <p:cNvPr id="14" name="矩形 13"/>
            <p:cNvSpPr/>
            <p:nvPr/>
          </p:nvSpPr>
          <p:spPr>
            <a:xfrm>
              <a:off x="-2655131" y="939542"/>
              <a:ext cx="3996873" cy="45719"/>
            </a:xfrm>
            <a:prstGeom prst="rect">
              <a:avLst/>
            </a:prstGeom>
            <a:solidFill>
              <a:srgbClr val="4078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cs typeface="+mn-ea"/>
                <a:sym typeface="+mn-lt"/>
              </a:endParaRPr>
            </a:p>
          </p:txBody>
        </p:sp>
      </p:grpSp>
      <p:grpSp>
        <p:nvGrpSpPr>
          <p:cNvPr id="8" name="组合 7"/>
          <p:cNvGrpSpPr/>
          <p:nvPr/>
        </p:nvGrpSpPr>
        <p:grpSpPr>
          <a:xfrm>
            <a:off x="6810345" y="2005483"/>
            <a:ext cx="4227310" cy="3952429"/>
            <a:chOff x="6459260" y="1628712"/>
            <a:chExt cx="5022149" cy="4695583"/>
          </a:xfrm>
        </p:grpSpPr>
        <p:sp>
          <p:nvSpPr>
            <p:cNvPr id="11" name="TextBox 84"/>
            <p:cNvSpPr txBox="1">
              <a:spLocks noChangeArrowheads="1"/>
            </p:cNvSpPr>
            <p:nvPr/>
          </p:nvSpPr>
          <p:spPr bwMode="auto">
            <a:xfrm>
              <a:off x="6987898" y="2523733"/>
              <a:ext cx="4099907" cy="3181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r>
                <a:rPr lang="zh-CN" altLang="en-US" sz="1400" dirty="0">
                  <a:solidFill>
                    <a:schemeClr val="bg1">
                      <a:lumMod val="50000"/>
                    </a:schemeClr>
                  </a:solidFill>
                  <a:latin typeface="+mn-lt"/>
                  <a:ea typeface="+mn-ea"/>
                  <a:cs typeface="+mn-ea"/>
                  <a:sym typeface="+mn-lt"/>
                </a:rPr>
                <a:t>这里输入产品形式的简介，这里输入产品形式的简介，这里输入产品形式的简介，这里输入产品形式的简介，这里输入产品形式的简介，里输入产品形式的简介，这里输入产品形式的简介，这里输入产品形式的简介，这里输入产品形式的简介，这里输入产品形式的简介，这里输入产品形式的简介，里输入产品形式的简介。</a:t>
              </a:r>
            </a:p>
            <a:p>
              <a:pPr algn="just"/>
              <a:r>
                <a:rPr lang="zh-CN" altLang="en-US" sz="1400" dirty="0">
                  <a:solidFill>
                    <a:schemeClr val="bg1">
                      <a:lumMod val="50000"/>
                    </a:schemeClr>
                  </a:solidFill>
                  <a:latin typeface="+mn-lt"/>
                  <a:ea typeface="+mn-ea"/>
                  <a:cs typeface="+mn-ea"/>
                  <a:sym typeface="+mn-lt"/>
                </a:rPr>
                <a:t>这里输入产品形式的简介，这里输入产品形式的简介，这里输入产品形式的简介，这里输入产品形式的简介，这里输入产品形式的简介，里输入产品形式的简介。</a:t>
              </a:r>
            </a:p>
          </p:txBody>
        </p:sp>
        <p:sp>
          <p:nvSpPr>
            <p:cNvPr id="12" name="Freeform 12"/>
            <p:cNvSpPr/>
            <p:nvPr/>
          </p:nvSpPr>
          <p:spPr bwMode="auto">
            <a:xfrm>
              <a:off x="6459260" y="1628712"/>
              <a:ext cx="528638"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407858"/>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dirty="0">
                <a:ln>
                  <a:noFill/>
                </a:ln>
                <a:solidFill>
                  <a:sysClr val="windowText" lastClr="000000"/>
                </a:solidFill>
                <a:effectLst/>
                <a:uLnTx/>
                <a:uFillTx/>
                <a:cs typeface="+mn-ea"/>
                <a:sym typeface="+mn-lt"/>
              </a:endParaRPr>
            </a:p>
          </p:txBody>
        </p:sp>
        <p:sp>
          <p:nvSpPr>
            <p:cNvPr id="13" name="Freeform 12"/>
            <p:cNvSpPr/>
            <p:nvPr/>
          </p:nvSpPr>
          <p:spPr bwMode="auto">
            <a:xfrm flipH="1" flipV="1">
              <a:off x="10952771" y="5794070"/>
              <a:ext cx="528638"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407858"/>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ysClr val="windowText" lastClr="000000"/>
                </a:solidFill>
                <a:effectLst/>
                <a:uLnTx/>
                <a:uFillTx/>
                <a:cs typeface="+mn-ea"/>
                <a:sym typeface="+mn-lt"/>
              </a:endParaRPr>
            </a:p>
          </p:txBody>
        </p:sp>
      </p:grpSp>
      <p:sp>
        <p:nvSpPr>
          <p:cNvPr id="15" name="Rounded Rectangle 1"/>
          <p:cNvSpPr/>
          <p:nvPr/>
        </p:nvSpPr>
        <p:spPr>
          <a:xfrm>
            <a:off x="1681670" y="5482106"/>
            <a:ext cx="1092992" cy="215555"/>
          </a:xfrm>
          <a:prstGeom prst="roundRect">
            <a:avLst>
              <a:gd name="adj" fmla="val 50000"/>
            </a:avLst>
          </a:prstGeom>
          <a:solidFill>
            <a:srgbClr val="40785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spcBef>
                <a:spcPts val="0"/>
              </a:spcBef>
              <a:spcAft>
                <a:spcPts val="0"/>
              </a:spcAft>
            </a:pPr>
            <a:endParaRPr lang="en-US" sz="800">
              <a:cs typeface="+mn-ea"/>
              <a:sym typeface="+mn-lt"/>
            </a:endParaRPr>
          </a:p>
        </p:txBody>
      </p:sp>
      <p:sp>
        <p:nvSpPr>
          <p:cNvPr id="16" name="Rounded Rectangle 59"/>
          <p:cNvSpPr/>
          <p:nvPr/>
        </p:nvSpPr>
        <p:spPr>
          <a:xfrm>
            <a:off x="1681670" y="5182714"/>
            <a:ext cx="1092992" cy="215555"/>
          </a:xfrm>
          <a:prstGeom prst="roundRect">
            <a:avLst>
              <a:gd name="adj" fmla="val 50000"/>
            </a:avLst>
          </a:prstGeom>
          <a:solidFill>
            <a:srgbClr val="40785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spcBef>
                <a:spcPts val="0"/>
              </a:spcBef>
              <a:spcAft>
                <a:spcPts val="0"/>
              </a:spcAft>
            </a:pPr>
            <a:endParaRPr lang="en-US" sz="800">
              <a:cs typeface="+mn-ea"/>
              <a:sym typeface="+mn-lt"/>
            </a:endParaRPr>
          </a:p>
        </p:txBody>
      </p:sp>
      <p:sp>
        <p:nvSpPr>
          <p:cNvPr id="17" name="Rounded Rectangle 60"/>
          <p:cNvSpPr/>
          <p:nvPr/>
        </p:nvSpPr>
        <p:spPr>
          <a:xfrm>
            <a:off x="1681670" y="4890554"/>
            <a:ext cx="1092992" cy="215555"/>
          </a:xfrm>
          <a:prstGeom prst="roundRect">
            <a:avLst>
              <a:gd name="adj" fmla="val 50000"/>
            </a:avLst>
          </a:prstGeom>
          <a:solidFill>
            <a:srgbClr val="40785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spcBef>
                <a:spcPts val="0"/>
              </a:spcBef>
              <a:spcAft>
                <a:spcPts val="0"/>
              </a:spcAft>
            </a:pPr>
            <a:endParaRPr lang="en-US" sz="800">
              <a:cs typeface="+mn-ea"/>
              <a:sym typeface="+mn-lt"/>
            </a:endParaRPr>
          </a:p>
        </p:txBody>
      </p:sp>
      <p:sp>
        <p:nvSpPr>
          <p:cNvPr id="18" name="Rounded Rectangle 61"/>
          <p:cNvSpPr/>
          <p:nvPr/>
        </p:nvSpPr>
        <p:spPr>
          <a:xfrm>
            <a:off x="1681670" y="4591163"/>
            <a:ext cx="1092992" cy="215555"/>
          </a:xfrm>
          <a:prstGeom prst="roundRect">
            <a:avLst>
              <a:gd name="adj" fmla="val 50000"/>
            </a:avLst>
          </a:prstGeom>
          <a:solidFill>
            <a:srgbClr val="40785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spcBef>
                <a:spcPts val="0"/>
              </a:spcBef>
              <a:spcAft>
                <a:spcPts val="0"/>
              </a:spcAft>
            </a:pPr>
            <a:endParaRPr lang="en-US" sz="800">
              <a:cs typeface="+mn-ea"/>
              <a:sym typeface="+mn-lt"/>
            </a:endParaRPr>
          </a:p>
        </p:txBody>
      </p:sp>
      <p:sp>
        <p:nvSpPr>
          <p:cNvPr id="19" name="Rounded Rectangle 62"/>
          <p:cNvSpPr/>
          <p:nvPr/>
        </p:nvSpPr>
        <p:spPr>
          <a:xfrm>
            <a:off x="1681670" y="4291262"/>
            <a:ext cx="1092992" cy="215555"/>
          </a:xfrm>
          <a:prstGeom prst="roundRect">
            <a:avLst>
              <a:gd name="adj" fmla="val 50000"/>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spcBef>
                <a:spcPts val="0"/>
              </a:spcBef>
              <a:spcAft>
                <a:spcPts val="0"/>
              </a:spcAft>
            </a:pPr>
            <a:endParaRPr lang="en-US" sz="800">
              <a:cs typeface="+mn-ea"/>
              <a:sym typeface="+mn-lt"/>
            </a:endParaRPr>
          </a:p>
        </p:txBody>
      </p:sp>
      <p:sp>
        <p:nvSpPr>
          <p:cNvPr id="20" name="Rounded Rectangle 78"/>
          <p:cNvSpPr/>
          <p:nvPr/>
        </p:nvSpPr>
        <p:spPr>
          <a:xfrm>
            <a:off x="1681670" y="3991871"/>
            <a:ext cx="1092992" cy="215555"/>
          </a:xfrm>
          <a:prstGeom prst="roundRect">
            <a:avLst>
              <a:gd name="adj" fmla="val 50000"/>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spcBef>
                <a:spcPts val="0"/>
              </a:spcBef>
              <a:spcAft>
                <a:spcPts val="0"/>
              </a:spcAft>
            </a:pPr>
            <a:endParaRPr lang="en-US" sz="800">
              <a:cs typeface="+mn-ea"/>
              <a:sym typeface="+mn-lt"/>
            </a:endParaRPr>
          </a:p>
        </p:txBody>
      </p:sp>
      <p:sp>
        <p:nvSpPr>
          <p:cNvPr id="21" name="Rounded Rectangle 79"/>
          <p:cNvSpPr/>
          <p:nvPr/>
        </p:nvSpPr>
        <p:spPr>
          <a:xfrm>
            <a:off x="1681670" y="3699711"/>
            <a:ext cx="1092992" cy="215555"/>
          </a:xfrm>
          <a:prstGeom prst="roundRect">
            <a:avLst>
              <a:gd name="adj" fmla="val 50000"/>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spcBef>
                <a:spcPts val="0"/>
              </a:spcBef>
              <a:spcAft>
                <a:spcPts val="0"/>
              </a:spcAft>
            </a:pPr>
            <a:endParaRPr lang="en-US" sz="800">
              <a:cs typeface="+mn-ea"/>
              <a:sym typeface="+mn-lt"/>
            </a:endParaRPr>
          </a:p>
        </p:txBody>
      </p:sp>
      <p:sp>
        <p:nvSpPr>
          <p:cNvPr id="22" name="Rounded Rectangle 80"/>
          <p:cNvSpPr/>
          <p:nvPr/>
        </p:nvSpPr>
        <p:spPr>
          <a:xfrm>
            <a:off x="1681670" y="3400320"/>
            <a:ext cx="1092992" cy="215555"/>
          </a:xfrm>
          <a:prstGeom prst="roundRect">
            <a:avLst>
              <a:gd name="adj" fmla="val 50000"/>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spcBef>
                <a:spcPts val="0"/>
              </a:spcBef>
              <a:spcAft>
                <a:spcPts val="0"/>
              </a:spcAft>
            </a:pPr>
            <a:endParaRPr lang="en-US" sz="800">
              <a:cs typeface="+mn-ea"/>
              <a:sym typeface="+mn-lt"/>
            </a:endParaRPr>
          </a:p>
        </p:txBody>
      </p:sp>
      <p:sp>
        <p:nvSpPr>
          <p:cNvPr id="23" name="Rounded Rectangle 81"/>
          <p:cNvSpPr/>
          <p:nvPr/>
        </p:nvSpPr>
        <p:spPr>
          <a:xfrm>
            <a:off x="3210139" y="5482106"/>
            <a:ext cx="1092992" cy="215555"/>
          </a:xfrm>
          <a:prstGeom prst="roundRect">
            <a:avLst>
              <a:gd name="adj" fmla="val 50000"/>
            </a:avLst>
          </a:prstGeom>
          <a:solidFill>
            <a:srgbClr val="40785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spcBef>
                <a:spcPts val="0"/>
              </a:spcBef>
              <a:spcAft>
                <a:spcPts val="0"/>
              </a:spcAft>
            </a:pPr>
            <a:endParaRPr lang="en-US" sz="800">
              <a:cs typeface="+mn-ea"/>
              <a:sym typeface="+mn-lt"/>
            </a:endParaRPr>
          </a:p>
        </p:txBody>
      </p:sp>
      <p:sp>
        <p:nvSpPr>
          <p:cNvPr id="24" name="Rounded Rectangle 82"/>
          <p:cNvSpPr/>
          <p:nvPr/>
        </p:nvSpPr>
        <p:spPr>
          <a:xfrm>
            <a:off x="3210139" y="5182714"/>
            <a:ext cx="1092992" cy="215555"/>
          </a:xfrm>
          <a:prstGeom prst="roundRect">
            <a:avLst>
              <a:gd name="adj" fmla="val 50000"/>
            </a:avLst>
          </a:prstGeom>
          <a:solidFill>
            <a:srgbClr val="40785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spcBef>
                <a:spcPts val="0"/>
              </a:spcBef>
              <a:spcAft>
                <a:spcPts val="0"/>
              </a:spcAft>
            </a:pPr>
            <a:endParaRPr lang="en-US" sz="800">
              <a:cs typeface="+mn-ea"/>
              <a:sym typeface="+mn-lt"/>
            </a:endParaRPr>
          </a:p>
        </p:txBody>
      </p:sp>
      <p:sp>
        <p:nvSpPr>
          <p:cNvPr id="25" name="Rounded Rectangle 83"/>
          <p:cNvSpPr/>
          <p:nvPr/>
        </p:nvSpPr>
        <p:spPr>
          <a:xfrm>
            <a:off x="3210139" y="4890554"/>
            <a:ext cx="1092992" cy="215555"/>
          </a:xfrm>
          <a:prstGeom prst="roundRect">
            <a:avLst>
              <a:gd name="adj" fmla="val 50000"/>
            </a:avLst>
          </a:prstGeom>
          <a:solidFill>
            <a:srgbClr val="40785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spcBef>
                <a:spcPts val="0"/>
              </a:spcBef>
              <a:spcAft>
                <a:spcPts val="0"/>
              </a:spcAft>
            </a:pPr>
            <a:endParaRPr lang="en-US" sz="800">
              <a:cs typeface="+mn-ea"/>
              <a:sym typeface="+mn-lt"/>
            </a:endParaRPr>
          </a:p>
        </p:txBody>
      </p:sp>
      <p:sp>
        <p:nvSpPr>
          <p:cNvPr id="26" name="Rounded Rectangle 84"/>
          <p:cNvSpPr/>
          <p:nvPr/>
        </p:nvSpPr>
        <p:spPr>
          <a:xfrm>
            <a:off x="3210139" y="4591163"/>
            <a:ext cx="1092992" cy="215555"/>
          </a:xfrm>
          <a:prstGeom prst="roundRect">
            <a:avLst>
              <a:gd name="adj" fmla="val 50000"/>
            </a:avLst>
          </a:prstGeom>
          <a:solidFill>
            <a:srgbClr val="40785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spcBef>
                <a:spcPts val="0"/>
              </a:spcBef>
              <a:spcAft>
                <a:spcPts val="0"/>
              </a:spcAft>
            </a:pPr>
            <a:endParaRPr lang="en-US" sz="800">
              <a:cs typeface="+mn-ea"/>
              <a:sym typeface="+mn-lt"/>
            </a:endParaRPr>
          </a:p>
        </p:txBody>
      </p:sp>
      <p:sp>
        <p:nvSpPr>
          <p:cNvPr id="27" name="Rounded Rectangle 85"/>
          <p:cNvSpPr/>
          <p:nvPr/>
        </p:nvSpPr>
        <p:spPr>
          <a:xfrm>
            <a:off x="3210139" y="4291262"/>
            <a:ext cx="1092992" cy="215555"/>
          </a:xfrm>
          <a:prstGeom prst="roundRect">
            <a:avLst>
              <a:gd name="adj" fmla="val 50000"/>
            </a:avLst>
          </a:prstGeom>
          <a:solidFill>
            <a:srgbClr val="40785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spcBef>
                <a:spcPts val="0"/>
              </a:spcBef>
              <a:spcAft>
                <a:spcPts val="0"/>
              </a:spcAft>
            </a:pPr>
            <a:endParaRPr lang="en-US" sz="800">
              <a:cs typeface="+mn-ea"/>
              <a:sym typeface="+mn-lt"/>
            </a:endParaRPr>
          </a:p>
        </p:txBody>
      </p:sp>
      <p:sp>
        <p:nvSpPr>
          <p:cNvPr id="28" name="Rounded Rectangle 86"/>
          <p:cNvSpPr/>
          <p:nvPr/>
        </p:nvSpPr>
        <p:spPr>
          <a:xfrm>
            <a:off x="3210139" y="3991871"/>
            <a:ext cx="1092992" cy="215555"/>
          </a:xfrm>
          <a:prstGeom prst="roundRect">
            <a:avLst>
              <a:gd name="adj" fmla="val 50000"/>
            </a:avLst>
          </a:prstGeom>
          <a:solidFill>
            <a:srgbClr val="40785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spcBef>
                <a:spcPts val="0"/>
              </a:spcBef>
              <a:spcAft>
                <a:spcPts val="0"/>
              </a:spcAft>
            </a:pPr>
            <a:endParaRPr lang="en-US" sz="800">
              <a:cs typeface="+mn-ea"/>
              <a:sym typeface="+mn-lt"/>
            </a:endParaRPr>
          </a:p>
        </p:txBody>
      </p:sp>
      <p:sp>
        <p:nvSpPr>
          <p:cNvPr id="29" name="Rounded Rectangle 87"/>
          <p:cNvSpPr/>
          <p:nvPr/>
        </p:nvSpPr>
        <p:spPr>
          <a:xfrm>
            <a:off x="3210139" y="3699711"/>
            <a:ext cx="1092992" cy="215555"/>
          </a:xfrm>
          <a:prstGeom prst="roundRect">
            <a:avLst>
              <a:gd name="adj" fmla="val 50000"/>
            </a:avLst>
          </a:prstGeom>
          <a:solidFill>
            <a:srgbClr val="40785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spcBef>
                <a:spcPts val="0"/>
              </a:spcBef>
              <a:spcAft>
                <a:spcPts val="0"/>
              </a:spcAft>
            </a:pPr>
            <a:endParaRPr lang="en-US" sz="800">
              <a:cs typeface="+mn-ea"/>
              <a:sym typeface="+mn-lt"/>
            </a:endParaRPr>
          </a:p>
        </p:txBody>
      </p:sp>
      <p:sp>
        <p:nvSpPr>
          <p:cNvPr id="30" name="Rounded Rectangle 88"/>
          <p:cNvSpPr/>
          <p:nvPr/>
        </p:nvSpPr>
        <p:spPr>
          <a:xfrm>
            <a:off x="3210139" y="3400320"/>
            <a:ext cx="1092992" cy="215555"/>
          </a:xfrm>
          <a:prstGeom prst="roundRect">
            <a:avLst>
              <a:gd name="adj" fmla="val 50000"/>
            </a:avLst>
          </a:prstGeom>
          <a:solidFill>
            <a:srgbClr val="40785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spcBef>
                <a:spcPts val="0"/>
              </a:spcBef>
              <a:spcAft>
                <a:spcPts val="0"/>
              </a:spcAft>
            </a:pPr>
            <a:endParaRPr lang="en-US" sz="800">
              <a:cs typeface="+mn-ea"/>
              <a:sym typeface="+mn-lt"/>
            </a:endParaRPr>
          </a:p>
        </p:txBody>
      </p:sp>
      <p:sp>
        <p:nvSpPr>
          <p:cNvPr id="31" name="Rounded Rectangle 89"/>
          <p:cNvSpPr/>
          <p:nvPr/>
        </p:nvSpPr>
        <p:spPr>
          <a:xfrm>
            <a:off x="4785879" y="5482106"/>
            <a:ext cx="1092992" cy="215555"/>
          </a:xfrm>
          <a:prstGeom prst="roundRect">
            <a:avLst>
              <a:gd name="adj" fmla="val 50000"/>
            </a:avLst>
          </a:prstGeom>
          <a:solidFill>
            <a:srgbClr val="40785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spcBef>
                <a:spcPts val="0"/>
              </a:spcBef>
              <a:spcAft>
                <a:spcPts val="0"/>
              </a:spcAft>
            </a:pPr>
            <a:endParaRPr lang="en-US" sz="800">
              <a:cs typeface="+mn-ea"/>
              <a:sym typeface="+mn-lt"/>
            </a:endParaRPr>
          </a:p>
        </p:txBody>
      </p:sp>
      <p:sp>
        <p:nvSpPr>
          <p:cNvPr id="32" name="Rounded Rectangle 90"/>
          <p:cNvSpPr/>
          <p:nvPr/>
        </p:nvSpPr>
        <p:spPr>
          <a:xfrm>
            <a:off x="4785879" y="5182714"/>
            <a:ext cx="1092992" cy="215555"/>
          </a:xfrm>
          <a:prstGeom prst="roundRect">
            <a:avLst>
              <a:gd name="adj" fmla="val 50000"/>
            </a:avLst>
          </a:prstGeom>
          <a:solidFill>
            <a:srgbClr val="40785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spcBef>
                <a:spcPts val="0"/>
              </a:spcBef>
              <a:spcAft>
                <a:spcPts val="0"/>
              </a:spcAft>
            </a:pPr>
            <a:endParaRPr lang="en-US" sz="800">
              <a:cs typeface="+mn-ea"/>
              <a:sym typeface="+mn-lt"/>
            </a:endParaRPr>
          </a:p>
        </p:txBody>
      </p:sp>
      <p:sp>
        <p:nvSpPr>
          <p:cNvPr id="33" name="Rounded Rectangle 91"/>
          <p:cNvSpPr/>
          <p:nvPr/>
        </p:nvSpPr>
        <p:spPr>
          <a:xfrm>
            <a:off x="4785879" y="4890554"/>
            <a:ext cx="1092992" cy="215555"/>
          </a:xfrm>
          <a:prstGeom prst="roundRect">
            <a:avLst>
              <a:gd name="adj" fmla="val 50000"/>
            </a:avLst>
          </a:prstGeom>
          <a:solidFill>
            <a:srgbClr val="40785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spcBef>
                <a:spcPts val="0"/>
              </a:spcBef>
              <a:spcAft>
                <a:spcPts val="0"/>
              </a:spcAft>
            </a:pPr>
            <a:endParaRPr lang="en-US" sz="800">
              <a:cs typeface="+mn-ea"/>
              <a:sym typeface="+mn-lt"/>
            </a:endParaRPr>
          </a:p>
        </p:txBody>
      </p:sp>
      <p:sp>
        <p:nvSpPr>
          <p:cNvPr id="34" name="Rounded Rectangle 92"/>
          <p:cNvSpPr/>
          <p:nvPr/>
        </p:nvSpPr>
        <p:spPr>
          <a:xfrm>
            <a:off x="4785879" y="4591163"/>
            <a:ext cx="1092992" cy="215555"/>
          </a:xfrm>
          <a:prstGeom prst="roundRect">
            <a:avLst>
              <a:gd name="adj" fmla="val 50000"/>
            </a:avLst>
          </a:prstGeom>
          <a:solidFill>
            <a:srgbClr val="40785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spcBef>
                <a:spcPts val="0"/>
              </a:spcBef>
              <a:spcAft>
                <a:spcPts val="0"/>
              </a:spcAft>
            </a:pPr>
            <a:endParaRPr lang="en-US" sz="800">
              <a:cs typeface="+mn-ea"/>
              <a:sym typeface="+mn-lt"/>
            </a:endParaRPr>
          </a:p>
        </p:txBody>
      </p:sp>
      <p:sp>
        <p:nvSpPr>
          <p:cNvPr id="35" name="Rounded Rectangle 93"/>
          <p:cNvSpPr/>
          <p:nvPr/>
        </p:nvSpPr>
        <p:spPr>
          <a:xfrm>
            <a:off x="4785879" y="4291262"/>
            <a:ext cx="1092992" cy="215555"/>
          </a:xfrm>
          <a:prstGeom prst="roundRect">
            <a:avLst>
              <a:gd name="adj" fmla="val 50000"/>
            </a:avLst>
          </a:prstGeom>
          <a:solidFill>
            <a:srgbClr val="40785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spcBef>
                <a:spcPts val="0"/>
              </a:spcBef>
              <a:spcAft>
                <a:spcPts val="0"/>
              </a:spcAft>
            </a:pPr>
            <a:endParaRPr lang="en-US" sz="800">
              <a:cs typeface="+mn-ea"/>
              <a:sym typeface="+mn-lt"/>
            </a:endParaRPr>
          </a:p>
        </p:txBody>
      </p:sp>
      <p:sp>
        <p:nvSpPr>
          <p:cNvPr id="36" name="Rounded Rectangle 94"/>
          <p:cNvSpPr/>
          <p:nvPr/>
        </p:nvSpPr>
        <p:spPr>
          <a:xfrm>
            <a:off x="4785879" y="3991871"/>
            <a:ext cx="1092992" cy="215555"/>
          </a:xfrm>
          <a:prstGeom prst="roundRect">
            <a:avLst>
              <a:gd name="adj" fmla="val 50000"/>
            </a:avLst>
          </a:prstGeom>
          <a:solidFill>
            <a:srgbClr val="40785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spcBef>
                <a:spcPts val="0"/>
              </a:spcBef>
              <a:spcAft>
                <a:spcPts val="0"/>
              </a:spcAft>
            </a:pPr>
            <a:endParaRPr lang="en-US" sz="800">
              <a:cs typeface="+mn-ea"/>
              <a:sym typeface="+mn-lt"/>
            </a:endParaRPr>
          </a:p>
        </p:txBody>
      </p:sp>
      <p:sp>
        <p:nvSpPr>
          <p:cNvPr id="37" name="Rounded Rectangle 95"/>
          <p:cNvSpPr/>
          <p:nvPr/>
        </p:nvSpPr>
        <p:spPr>
          <a:xfrm>
            <a:off x="4785879" y="3699711"/>
            <a:ext cx="1092992" cy="215555"/>
          </a:xfrm>
          <a:prstGeom prst="roundRect">
            <a:avLst>
              <a:gd name="adj" fmla="val 50000"/>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spcBef>
                <a:spcPts val="0"/>
              </a:spcBef>
              <a:spcAft>
                <a:spcPts val="0"/>
              </a:spcAft>
            </a:pPr>
            <a:endParaRPr lang="en-US" sz="800">
              <a:cs typeface="+mn-ea"/>
              <a:sym typeface="+mn-lt"/>
            </a:endParaRPr>
          </a:p>
        </p:txBody>
      </p:sp>
      <p:sp>
        <p:nvSpPr>
          <p:cNvPr id="38" name="Rounded Rectangle 96"/>
          <p:cNvSpPr/>
          <p:nvPr/>
        </p:nvSpPr>
        <p:spPr>
          <a:xfrm>
            <a:off x="4785879" y="3400320"/>
            <a:ext cx="1092992" cy="215555"/>
          </a:xfrm>
          <a:prstGeom prst="roundRect">
            <a:avLst>
              <a:gd name="adj" fmla="val 50000"/>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spcBef>
                <a:spcPts val="0"/>
              </a:spcBef>
              <a:spcAft>
                <a:spcPts val="0"/>
              </a:spcAft>
            </a:pPr>
            <a:endParaRPr lang="en-US" sz="800">
              <a:cs typeface="+mn-ea"/>
              <a:sym typeface="+mn-lt"/>
            </a:endParaRPr>
          </a:p>
        </p:txBody>
      </p:sp>
      <p:sp>
        <p:nvSpPr>
          <p:cNvPr id="39" name="Rectangle 2"/>
          <p:cNvSpPr/>
          <p:nvPr/>
        </p:nvSpPr>
        <p:spPr>
          <a:xfrm>
            <a:off x="4830066" y="2377820"/>
            <a:ext cx="988538" cy="215444"/>
          </a:xfrm>
          <a:prstGeom prst="rect">
            <a:avLst/>
          </a:prstGeom>
        </p:spPr>
        <p:txBody>
          <a:bodyPr wrap="square" lIns="0" tIns="0" rIns="0" bIns="0">
            <a:spAutoFit/>
          </a:bodyPr>
          <a:lstStyle/>
          <a:p>
            <a:pPr algn="ctr">
              <a:spcBef>
                <a:spcPts val="0"/>
              </a:spcBef>
              <a:spcAft>
                <a:spcPts val="0"/>
              </a:spcAft>
            </a:pPr>
            <a:r>
              <a:rPr lang="zh-CN" altLang="en-US" sz="1400" dirty="0">
                <a:solidFill>
                  <a:schemeClr val="bg1">
                    <a:lumMod val="65000"/>
                  </a:schemeClr>
                </a:solidFill>
                <a:cs typeface="+mn-ea"/>
                <a:sym typeface="+mn-lt"/>
              </a:rPr>
              <a:t>文字内容</a:t>
            </a:r>
            <a:endParaRPr lang="en-US" sz="1400" dirty="0">
              <a:solidFill>
                <a:schemeClr val="bg1">
                  <a:lumMod val="65000"/>
                </a:schemeClr>
              </a:solidFill>
              <a:cs typeface="+mn-ea"/>
              <a:sym typeface="+mn-lt"/>
            </a:endParaRPr>
          </a:p>
        </p:txBody>
      </p:sp>
      <p:sp>
        <p:nvSpPr>
          <p:cNvPr id="40" name="Rounded Rectangle 97"/>
          <p:cNvSpPr/>
          <p:nvPr/>
        </p:nvSpPr>
        <p:spPr>
          <a:xfrm>
            <a:off x="1681670" y="3097838"/>
            <a:ext cx="1092992" cy="215555"/>
          </a:xfrm>
          <a:prstGeom prst="roundRect">
            <a:avLst>
              <a:gd name="adj" fmla="val 50000"/>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spcBef>
                <a:spcPts val="0"/>
              </a:spcBef>
              <a:spcAft>
                <a:spcPts val="0"/>
              </a:spcAft>
            </a:pPr>
            <a:endParaRPr lang="en-US" sz="800">
              <a:cs typeface="+mn-ea"/>
              <a:sym typeface="+mn-lt"/>
            </a:endParaRPr>
          </a:p>
        </p:txBody>
      </p:sp>
      <p:sp>
        <p:nvSpPr>
          <p:cNvPr id="41" name="Rounded Rectangle 98"/>
          <p:cNvSpPr/>
          <p:nvPr/>
        </p:nvSpPr>
        <p:spPr>
          <a:xfrm>
            <a:off x="3210139" y="3097838"/>
            <a:ext cx="1092992" cy="215555"/>
          </a:xfrm>
          <a:prstGeom prst="roundRect">
            <a:avLst>
              <a:gd name="adj" fmla="val 50000"/>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spcBef>
                <a:spcPts val="0"/>
              </a:spcBef>
              <a:spcAft>
                <a:spcPts val="0"/>
              </a:spcAft>
            </a:pPr>
            <a:endParaRPr lang="en-US" sz="800">
              <a:cs typeface="+mn-ea"/>
              <a:sym typeface="+mn-lt"/>
            </a:endParaRPr>
          </a:p>
        </p:txBody>
      </p:sp>
      <p:sp>
        <p:nvSpPr>
          <p:cNvPr id="42" name="Rounded Rectangle 99"/>
          <p:cNvSpPr/>
          <p:nvPr/>
        </p:nvSpPr>
        <p:spPr>
          <a:xfrm>
            <a:off x="4785879" y="3097838"/>
            <a:ext cx="1092992" cy="215555"/>
          </a:xfrm>
          <a:prstGeom prst="roundRect">
            <a:avLst>
              <a:gd name="adj" fmla="val 50000"/>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spcBef>
                <a:spcPts val="0"/>
              </a:spcBef>
              <a:spcAft>
                <a:spcPts val="0"/>
              </a:spcAft>
            </a:pPr>
            <a:endParaRPr lang="en-US" sz="800">
              <a:cs typeface="+mn-ea"/>
              <a:sym typeface="+mn-lt"/>
            </a:endParaRPr>
          </a:p>
        </p:txBody>
      </p:sp>
      <p:sp>
        <p:nvSpPr>
          <p:cNvPr id="43" name="Rectangle 100"/>
          <p:cNvSpPr/>
          <p:nvPr/>
        </p:nvSpPr>
        <p:spPr>
          <a:xfrm>
            <a:off x="3259853" y="2377820"/>
            <a:ext cx="988538" cy="215444"/>
          </a:xfrm>
          <a:prstGeom prst="rect">
            <a:avLst/>
          </a:prstGeom>
        </p:spPr>
        <p:txBody>
          <a:bodyPr wrap="square" lIns="0" tIns="0" rIns="0" bIns="0">
            <a:spAutoFit/>
          </a:bodyPr>
          <a:lstStyle/>
          <a:p>
            <a:pPr algn="ctr">
              <a:spcBef>
                <a:spcPts val="0"/>
              </a:spcBef>
              <a:spcAft>
                <a:spcPts val="0"/>
              </a:spcAft>
            </a:pPr>
            <a:r>
              <a:rPr lang="zh-CN" altLang="en-US" sz="1400" dirty="0">
                <a:solidFill>
                  <a:schemeClr val="bg1">
                    <a:lumMod val="65000"/>
                  </a:schemeClr>
                </a:solidFill>
                <a:cs typeface="+mn-ea"/>
                <a:sym typeface="+mn-lt"/>
              </a:rPr>
              <a:t>文字内容</a:t>
            </a:r>
            <a:endParaRPr lang="en-US" sz="1400" dirty="0">
              <a:solidFill>
                <a:schemeClr val="bg1">
                  <a:lumMod val="65000"/>
                </a:schemeClr>
              </a:solidFill>
              <a:cs typeface="+mn-ea"/>
              <a:sym typeface="+mn-lt"/>
            </a:endParaRPr>
          </a:p>
        </p:txBody>
      </p:sp>
      <p:sp>
        <p:nvSpPr>
          <p:cNvPr id="44" name="Rectangle 101"/>
          <p:cNvSpPr/>
          <p:nvPr/>
        </p:nvSpPr>
        <p:spPr>
          <a:xfrm>
            <a:off x="1735822" y="2377820"/>
            <a:ext cx="988538" cy="215444"/>
          </a:xfrm>
          <a:prstGeom prst="rect">
            <a:avLst/>
          </a:prstGeom>
        </p:spPr>
        <p:txBody>
          <a:bodyPr wrap="square" lIns="0" tIns="0" rIns="0" bIns="0">
            <a:spAutoFit/>
          </a:bodyPr>
          <a:lstStyle/>
          <a:p>
            <a:pPr algn="ctr">
              <a:spcBef>
                <a:spcPts val="0"/>
              </a:spcBef>
              <a:spcAft>
                <a:spcPts val="0"/>
              </a:spcAft>
            </a:pPr>
            <a:r>
              <a:rPr lang="zh-CN" altLang="en-US" sz="1400" dirty="0">
                <a:solidFill>
                  <a:schemeClr val="bg1">
                    <a:lumMod val="65000"/>
                  </a:schemeClr>
                </a:solidFill>
                <a:cs typeface="+mn-ea"/>
                <a:sym typeface="+mn-lt"/>
              </a:rPr>
              <a:t>文字内容</a:t>
            </a:r>
            <a:endParaRPr lang="en-US" sz="1400" dirty="0">
              <a:solidFill>
                <a:schemeClr val="bg1">
                  <a:lumMod val="65000"/>
                </a:schemeClr>
              </a:solidFill>
              <a:cs typeface="+mn-ea"/>
              <a:sym typeface="+mn-lt"/>
            </a:endParaRPr>
          </a:p>
        </p:txBody>
      </p:sp>
      <p:sp>
        <p:nvSpPr>
          <p:cNvPr id="45" name="Rounded Rectangle 102"/>
          <p:cNvSpPr/>
          <p:nvPr/>
        </p:nvSpPr>
        <p:spPr>
          <a:xfrm>
            <a:off x="1681670" y="2801134"/>
            <a:ext cx="1092992" cy="215555"/>
          </a:xfrm>
          <a:prstGeom prst="roundRect">
            <a:avLst>
              <a:gd name="adj" fmla="val 50000"/>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spcBef>
                <a:spcPts val="0"/>
              </a:spcBef>
              <a:spcAft>
                <a:spcPts val="0"/>
              </a:spcAft>
            </a:pPr>
            <a:endParaRPr lang="en-US" sz="800">
              <a:cs typeface="+mn-ea"/>
              <a:sym typeface="+mn-lt"/>
            </a:endParaRPr>
          </a:p>
        </p:txBody>
      </p:sp>
      <p:sp>
        <p:nvSpPr>
          <p:cNvPr id="46" name="Rounded Rectangle 103"/>
          <p:cNvSpPr/>
          <p:nvPr/>
        </p:nvSpPr>
        <p:spPr>
          <a:xfrm>
            <a:off x="3210139" y="2801134"/>
            <a:ext cx="1092992" cy="215555"/>
          </a:xfrm>
          <a:prstGeom prst="roundRect">
            <a:avLst>
              <a:gd name="adj" fmla="val 50000"/>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spcBef>
                <a:spcPts val="0"/>
              </a:spcBef>
              <a:spcAft>
                <a:spcPts val="0"/>
              </a:spcAft>
            </a:pPr>
            <a:endParaRPr lang="en-US" sz="800">
              <a:cs typeface="+mn-ea"/>
              <a:sym typeface="+mn-lt"/>
            </a:endParaRPr>
          </a:p>
        </p:txBody>
      </p:sp>
      <p:sp>
        <p:nvSpPr>
          <p:cNvPr id="47" name="Rounded Rectangle 104"/>
          <p:cNvSpPr/>
          <p:nvPr/>
        </p:nvSpPr>
        <p:spPr>
          <a:xfrm>
            <a:off x="4785879" y="2801134"/>
            <a:ext cx="1092992" cy="215555"/>
          </a:xfrm>
          <a:prstGeom prst="roundRect">
            <a:avLst>
              <a:gd name="adj" fmla="val 50000"/>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spcBef>
                <a:spcPts val="0"/>
              </a:spcBef>
              <a:spcAft>
                <a:spcPts val="0"/>
              </a:spcAft>
            </a:pPr>
            <a:endParaRPr lang="en-US" sz="80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anim calcmode="lin" valueType="num">
                                      <p:cBhvr>
                                        <p:cTn id="12" dur="500" fill="hold"/>
                                        <p:tgtEl>
                                          <p:spTgt spid="8"/>
                                        </p:tgtEl>
                                        <p:attrNameLst>
                                          <p:attrName>ppt_x</p:attrName>
                                        </p:attrNameLst>
                                      </p:cBhvr>
                                      <p:tavLst>
                                        <p:tav tm="0">
                                          <p:val>
                                            <p:strVal val="#ppt_x"/>
                                          </p:val>
                                        </p:tav>
                                        <p:tav tm="100000">
                                          <p:val>
                                            <p:strVal val="#ppt_x"/>
                                          </p:val>
                                        </p:tav>
                                      </p:tavLst>
                                    </p:anim>
                                    <p:anim calcmode="lin" valueType="num">
                                      <p:cBhvr>
                                        <p:cTn id="13"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500"/>
                                        <p:tgtEl>
                                          <p:spTgt spid="19"/>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500"/>
                                        <p:tgtEl>
                                          <p:spTgt spid="20"/>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500"/>
                                        <p:tgtEl>
                                          <p:spTgt spid="21"/>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500"/>
                                        <p:tgtEl>
                                          <p:spTgt spid="22"/>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fade">
                                      <p:cBhvr>
                                        <p:cTn id="42" dur="500"/>
                                        <p:tgtEl>
                                          <p:spTgt spid="40"/>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500"/>
                                        <p:tgtEl>
                                          <p:spTgt spid="45"/>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500"/>
                                        <p:tgtEl>
                                          <p:spTgt spid="23"/>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fade">
                                      <p:cBhvr>
                                        <p:cTn id="58" dur="500"/>
                                        <p:tgtEl>
                                          <p:spTgt spid="24"/>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fade">
                                      <p:cBhvr>
                                        <p:cTn id="61" dur="500"/>
                                        <p:tgtEl>
                                          <p:spTgt spid="25"/>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500"/>
                                        <p:tgtEl>
                                          <p:spTgt spid="26"/>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fade">
                                      <p:cBhvr>
                                        <p:cTn id="67" dur="500"/>
                                        <p:tgtEl>
                                          <p:spTgt spid="27"/>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500"/>
                                        <p:tgtEl>
                                          <p:spTgt spid="29"/>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30"/>
                                        </p:tgtEl>
                                        <p:attrNameLst>
                                          <p:attrName>style.visibility</p:attrName>
                                        </p:attrNameLst>
                                      </p:cBhvr>
                                      <p:to>
                                        <p:strVal val="visible"/>
                                      </p:to>
                                    </p:set>
                                    <p:animEffect transition="in" filter="fade">
                                      <p:cBhvr>
                                        <p:cTn id="76" dur="500"/>
                                        <p:tgtEl>
                                          <p:spTgt spid="30"/>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fade">
                                      <p:cBhvr>
                                        <p:cTn id="79" dur="500"/>
                                        <p:tgtEl>
                                          <p:spTgt spid="41"/>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46"/>
                                        </p:tgtEl>
                                        <p:attrNameLst>
                                          <p:attrName>style.visibility</p:attrName>
                                        </p:attrNameLst>
                                      </p:cBhvr>
                                      <p:to>
                                        <p:strVal val="visible"/>
                                      </p:to>
                                    </p:set>
                                    <p:animEffect transition="in" filter="fade">
                                      <p:cBhvr>
                                        <p:cTn id="82" dur="500"/>
                                        <p:tgtEl>
                                          <p:spTgt spid="46"/>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4" fill="hold" grpId="0" nodeType="clickEffect">
                                  <p:stCondLst>
                                    <p:cond delay="0"/>
                                  </p:stCondLst>
                                  <p:childTnLst>
                                    <p:set>
                                      <p:cBhvr>
                                        <p:cTn id="86" dur="1" fill="hold">
                                          <p:stCondLst>
                                            <p:cond delay="0"/>
                                          </p:stCondLst>
                                        </p:cTn>
                                        <p:tgtEl>
                                          <p:spTgt spid="43"/>
                                        </p:tgtEl>
                                        <p:attrNameLst>
                                          <p:attrName>style.visibility</p:attrName>
                                        </p:attrNameLst>
                                      </p:cBhvr>
                                      <p:to>
                                        <p:strVal val="visible"/>
                                      </p:to>
                                    </p:set>
                                    <p:animEffect transition="in" filter="wipe(down)">
                                      <p:cBhvr>
                                        <p:cTn id="87" dur="500"/>
                                        <p:tgtEl>
                                          <p:spTgt spid="43"/>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31"/>
                                        </p:tgtEl>
                                        <p:attrNameLst>
                                          <p:attrName>style.visibility</p:attrName>
                                        </p:attrNameLst>
                                      </p:cBhvr>
                                      <p:to>
                                        <p:strVal val="visible"/>
                                      </p:to>
                                    </p:set>
                                    <p:animEffect transition="in" filter="fade">
                                      <p:cBhvr>
                                        <p:cTn id="92" dur="500"/>
                                        <p:tgtEl>
                                          <p:spTgt spid="31"/>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32"/>
                                        </p:tgtEl>
                                        <p:attrNameLst>
                                          <p:attrName>style.visibility</p:attrName>
                                        </p:attrNameLst>
                                      </p:cBhvr>
                                      <p:to>
                                        <p:strVal val="visible"/>
                                      </p:to>
                                    </p:set>
                                    <p:animEffect transition="in" filter="fade">
                                      <p:cBhvr>
                                        <p:cTn id="95" dur="500"/>
                                        <p:tgtEl>
                                          <p:spTgt spid="32"/>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33"/>
                                        </p:tgtEl>
                                        <p:attrNameLst>
                                          <p:attrName>style.visibility</p:attrName>
                                        </p:attrNameLst>
                                      </p:cBhvr>
                                      <p:to>
                                        <p:strVal val="visible"/>
                                      </p:to>
                                    </p:set>
                                    <p:animEffect transition="in" filter="fade">
                                      <p:cBhvr>
                                        <p:cTn id="98" dur="500"/>
                                        <p:tgtEl>
                                          <p:spTgt spid="33"/>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fade">
                                      <p:cBhvr>
                                        <p:cTn id="101" dur="500"/>
                                        <p:tgtEl>
                                          <p:spTgt spid="34"/>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35"/>
                                        </p:tgtEl>
                                        <p:attrNameLst>
                                          <p:attrName>style.visibility</p:attrName>
                                        </p:attrNameLst>
                                      </p:cBhvr>
                                      <p:to>
                                        <p:strVal val="visible"/>
                                      </p:to>
                                    </p:set>
                                    <p:animEffect transition="in" filter="fade">
                                      <p:cBhvr>
                                        <p:cTn id="104" dur="500"/>
                                        <p:tgtEl>
                                          <p:spTgt spid="35"/>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Effect transition="in" filter="fade">
                                      <p:cBhvr>
                                        <p:cTn id="107" dur="500"/>
                                        <p:tgtEl>
                                          <p:spTgt spid="36"/>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37"/>
                                        </p:tgtEl>
                                        <p:attrNameLst>
                                          <p:attrName>style.visibility</p:attrName>
                                        </p:attrNameLst>
                                      </p:cBhvr>
                                      <p:to>
                                        <p:strVal val="visible"/>
                                      </p:to>
                                    </p:set>
                                    <p:animEffect transition="in" filter="fade">
                                      <p:cBhvr>
                                        <p:cTn id="110" dur="500"/>
                                        <p:tgtEl>
                                          <p:spTgt spid="37"/>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38"/>
                                        </p:tgtEl>
                                        <p:attrNameLst>
                                          <p:attrName>style.visibility</p:attrName>
                                        </p:attrNameLst>
                                      </p:cBhvr>
                                      <p:to>
                                        <p:strVal val="visible"/>
                                      </p:to>
                                    </p:set>
                                    <p:animEffect transition="in" filter="fade">
                                      <p:cBhvr>
                                        <p:cTn id="113" dur="500"/>
                                        <p:tgtEl>
                                          <p:spTgt spid="38"/>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42"/>
                                        </p:tgtEl>
                                        <p:attrNameLst>
                                          <p:attrName>style.visibility</p:attrName>
                                        </p:attrNameLst>
                                      </p:cBhvr>
                                      <p:to>
                                        <p:strVal val="visible"/>
                                      </p:to>
                                    </p:set>
                                    <p:animEffect transition="in" filter="fade">
                                      <p:cBhvr>
                                        <p:cTn id="116" dur="500"/>
                                        <p:tgtEl>
                                          <p:spTgt spid="42"/>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500"/>
                                        <p:tgtEl>
                                          <p:spTgt spid="47"/>
                                        </p:tgtEl>
                                      </p:cBhvr>
                                    </p:animEffect>
                                  </p:childTnLst>
                                </p:cTn>
                              </p:par>
                            </p:childTnLst>
                          </p:cTn>
                        </p:par>
                      </p:childTnLst>
                    </p:cTn>
                  </p:par>
                  <p:par>
                    <p:cTn id="120" fill="hold">
                      <p:stCondLst>
                        <p:cond delay="indefinite"/>
                      </p:stCondLst>
                      <p:childTnLst>
                        <p:par>
                          <p:cTn id="121" fill="hold">
                            <p:stCondLst>
                              <p:cond delay="0"/>
                            </p:stCondLst>
                            <p:childTnLst>
                              <p:par>
                                <p:cTn id="122" presetID="22" presetClass="entr" presetSubtype="4" fill="hold" grpId="0" nodeType="clickEffect">
                                  <p:stCondLst>
                                    <p:cond delay="0"/>
                                  </p:stCondLst>
                                  <p:childTnLst>
                                    <p:set>
                                      <p:cBhvr>
                                        <p:cTn id="123" dur="1" fill="hold">
                                          <p:stCondLst>
                                            <p:cond delay="0"/>
                                          </p:stCondLst>
                                        </p:cTn>
                                        <p:tgtEl>
                                          <p:spTgt spid="39"/>
                                        </p:tgtEl>
                                        <p:attrNameLst>
                                          <p:attrName>style.visibility</p:attrName>
                                        </p:attrNameLst>
                                      </p:cBhvr>
                                      <p:to>
                                        <p:strVal val="visible"/>
                                      </p:to>
                                    </p:set>
                                    <p:animEffect transition="in" filter="wipe(down)">
                                      <p:cBhvr>
                                        <p:cTn id="12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p:bldP spid="40" grpId="0" animBg="1"/>
      <p:bldP spid="41" grpId="0" animBg="1"/>
      <p:bldP spid="42" grpId="0" animBg="1"/>
      <p:bldP spid="43" grpId="0"/>
      <p:bldP spid="44" grpId="0"/>
      <p:bldP spid="45" grpId="0" animBg="1"/>
      <p:bldP spid="46" grpId="0" animBg="1"/>
      <p:bldP spid="4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683154" y="263970"/>
            <a:ext cx="10843722" cy="729358"/>
            <a:chOff x="-2655131" y="549901"/>
            <a:chExt cx="10843722" cy="729358"/>
          </a:xfrm>
        </p:grpSpPr>
        <p:sp>
          <p:nvSpPr>
            <p:cNvPr id="7" name="矩形 6"/>
            <p:cNvSpPr/>
            <p:nvPr/>
          </p:nvSpPr>
          <p:spPr>
            <a:xfrm>
              <a:off x="4191718" y="939542"/>
              <a:ext cx="3996873" cy="45719"/>
            </a:xfrm>
            <a:prstGeom prst="rect">
              <a:avLst/>
            </a:prstGeom>
            <a:solidFill>
              <a:srgbClr val="4078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9" name="TextBox 8"/>
            <p:cNvSpPr txBox="1">
              <a:spLocks noChangeArrowheads="1"/>
            </p:cNvSpPr>
            <p:nvPr/>
          </p:nvSpPr>
          <p:spPr bwMode="auto">
            <a:xfrm>
              <a:off x="1138419" y="549901"/>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200" b="1" dirty="0">
                  <a:solidFill>
                    <a:srgbClr val="407858"/>
                  </a:solidFill>
                  <a:cs typeface="+mn-ea"/>
                  <a:sym typeface="+mn-lt"/>
                </a:rPr>
                <a:t>活动流程简介</a:t>
              </a:r>
            </a:p>
          </p:txBody>
        </p:sp>
        <p:sp>
          <p:nvSpPr>
            <p:cNvPr id="10" name="TextBox 8"/>
            <p:cNvSpPr txBox="1">
              <a:spLocks noChangeArrowheads="1"/>
            </p:cNvSpPr>
            <p:nvPr/>
          </p:nvSpPr>
          <p:spPr bwMode="auto">
            <a:xfrm>
              <a:off x="1136263" y="1079204"/>
              <a:ext cx="3255323" cy="20005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0" tIns="0" rIns="0" bIns="0" anchor="ctr">
              <a:spAutoFit/>
            </a:bodyPr>
            <a:lstStyle/>
            <a:p>
              <a:pPr algn="ctr" eaLnBrk="1" hangingPunct="1"/>
              <a:r>
                <a:rPr lang="en-US" altLang="zh-CN" sz="1300" dirty="0">
                  <a:solidFill>
                    <a:schemeClr val="bg1">
                      <a:lumMod val="65000"/>
                    </a:schemeClr>
                  </a:solidFill>
                  <a:cs typeface="+mn-ea"/>
                  <a:sym typeface="+mn-lt"/>
                </a:rPr>
                <a:t>CLICK TO ADD CAPTION TEXT</a:t>
              </a:r>
              <a:endParaRPr lang="zh-CN" altLang="en-US" sz="1300" dirty="0">
                <a:solidFill>
                  <a:schemeClr val="bg1">
                    <a:lumMod val="65000"/>
                  </a:schemeClr>
                </a:solidFill>
                <a:cs typeface="+mn-ea"/>
                <a:sym typeface="+mn-lt"/>
              </a:endParaRPr>
            </a:p>
          </p:txBody>
        </p:sp>
        <p:sp>
          <p:nvSpPr>
            <p:cNvPr id="14" name="矩形 13"/>
            <p:cNvSpPr/>
            <p:nvPr/>
          </p:nvSpPr>
          <p:spPr>
            <a:xfrm>
              <a:off x="-2655131" y="939542"/>
              <a:ext cx="3996873" cy="45719"/>
            </a:xfrm>
            <a:prstGeom prst="rect">
              <a:avLst/>
            </a:prstGeom>
            <a:solidFill>
              <a:srgbClr val="4078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cs typeface="+mn-ea"/>
                <a:sym typeface="+mn-lt"/>
              </a:endParaRPr>
            </a:p>
          </p:txBody>
        </p:sp>
      </p:grpSp>
      <p:grpSp>
        <p:nvGrpSpPr>
          <p:cNvPr id="8" name="组合 7"/>
          <p:cNvGrpSpPr/>
          <p:nvPr/>
        </p:nvGrpSpPr>
        <p:grpSpPr>
          <a:xfrm>
            <a:off x="6314103" y="2189381"/>
            <a:ext cx="1937716" cy="2131712"/>
            <a:chOff x="5987173" y="3044094"/>
            <a:chExt cx="1796700" cy="1976578"/>
          </a:xfrm>
        </p:grpSpPr>
        <p:sp>
          <p:nvSpPr>
            <p:cNvPr id="11" name="任意多边形 7"/>
            <p:cNvSpPr/>
            <p:nvPr/>
          </p:nvSpPr>
          <p:spPr>
            <a:xfrm>
              <a:off x="5987173" y="3044094"/>
              <a:ext cx="1796700" cy="1976578"/>
            </a:xfrm>
            <a:custGeom>
              <a:avLst/>
              <a:gdLst>
                <a:gd name="connsiteX0" fmla="*/ 898350 w 1796700"/>
                <a:gd name="connsiteY0" fmla="*/ 0 h 1976578"/>
                <a:gd name="connsiteX1" fmla="*/ 1796700 w 1796700"/>
                <a:gd name="connsiteY1" fmla="*/ 898350 h 1976578"/>
                <a:gd name="connsiteX2" fmla="*/ 1079399 w 1796700"/>
                <a:gd name="connsiteY2" fmla="*/ 1778449 h 1976578"/>
                <a:gd name="connsiteX3" fmla="*/ 1005825 w 1796700"/>
                <a:gd name="connsiteY3" fmla="*/ 1789678 h 1976578"/>
                <a:gd name="connsiteX4" fmla="*/ 910290 w 1796700"/>
                <a:gd name="connsiteY4" fmla="*/ 1976578 h 1976578"/>
                <a:gd name="connsiteX5" fmla="*/ 821270 w 1796700"/>
                <a:gd name="connsiteY5" fmla="*/ 1792808 h 1976578"/>
                <a:gd name="connsiteX6" fmla="*/ 806499 w 1796700"/>
                <a:gd name="connsiteY6" fmla="*/ 1792062 h 1976578"/>
                <a:gd name="connsiteX7" fmla="*/ 0 w 1796700"/>
                <a:gd name="connsiteY7" fmla="*/ 898350 h 1976578"/>
                <a:gd name="connsiteX8" fmla="*/ 898350 w 1796700"/>
                <a:gd name="connsiteY8" fmla="*/ 0 h 1976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6700" h="1976578">
                  <a:moveTo>
                    <a:pt x="898350" y="0"/>
                  </a:moveTo>
                  <a:cubicBezTo>
                    <a:pt x="1394495" y="0"/>
                    <a:pt x="1796700" y="402205"/>
                    <a:pt x="1796700" y="898350"/>
                  </a:cubicBezTo>
                  <a:cubicBezTo>
                    <a:pt x="1796700" y="1332477"/>
                    <a:pt x="1488762" y="1694681"/>
                    <a:pt x="1079399" y="1778449"/>
                  </a:cubicBezTo>
                  <a:lnTo>
                    <a:pt x="1005825" y="1789678"/>
                  </a:lnTo>
                  <a:lnTo>
                    <a:pt x="910290" y="1976578"/>
                  </a:lnTo>
                  <a:lnTo>
                    <a:pt x="821270" y="1792808"/>
                  </a:lnTo>
                  <a:lnTo>
                    <a:pt x="806499" y="1792062"/>
                  </a:lnTo>
                  <a:cubicBezTo>
                    <a:pt x="353501" y="1746058"/>
                    <a:pt x="0" y="1363486"/>
                    <a:pt x="0" y="898350"/>
                  </a:cubicBezTo>
                  <a:cubicBezTo>
                    <a:pt x="0" y="402205"/>
                    <a:pt x="402205" y="0"/>
                    <a:pt x="898350" y="0"/>
                  </a:cubicBezTo>
                  <a:close/>
                </a:path>
              </a:pathLst>
            </a:custGeom>
            <a:solidFill>
              <a:srgbClr val="4078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chemeClr val="bg1"/>
                </a:solidFill>
                <a:cs typeface="+mn-ea"/>
                <a:sym typeface="+mn-lt"/>
              </a:endParaRPr>
            </a:p>
          </p:txBody>
        </p:sp>
        <p:sp>
          <p:nvSpPr>
            <p:cNvPr id="12" name="KSO_Shape"/>
            <p:cNvSpPr/>
            <p:nvPr/>
          </p:nvSpPr>
          <p:spPr bwMode="auto">
            <a:xfrm>
              <a:off x="6664272" y="3431336"/>
              <a:ext cx="453627" cy="453627"/>
            </a:xfrm>
            <a:custGeom>
              <a:avLst/>
              <a:gdLst>
                <a:gd name="T0" fmla="*/ 984018 w 1589088"/>
                <a:gd name="T1" fmla="*/ 589506 h 1589088"/>
                <a:gd name="T2" fmla="*/ 955171 w 1589088"/>
                <a:gd name="T3" fmla="*/ 645802 h 1589088"/>
                <a:gd name="T4" fmla="*/ 898294 w 1589088"/>
                <a:gd name="T5" fmla="*/ 673272 h 1589088"/>
                <a:gd name="T6" fmla="*/ 881422 w 1589088"/>
                <a:gd name="T7" fmla="*/ 964824 h 1589088"/>
                <a:gd name="T8" fmla="*/ 873530 w 1589088"/>
                <a:gd name="T9" fmla="*/ 1040159 h 1589088"/>
                <a:gd name="T10" fmla="*/ 824817 w 1589088"/>
                <a:gd name="T11" fmla="*/ 1084490 h 1589088"/>
                <a:gd name="T12" fmla="*/ 756238 w 1589088"/>
                <a:gd name="T13" fmla="*/ 1088026 h 1589088"/>
                <a:gd name="T14" fmla="*/ 703444 w 1589088"/>
                <a:gd name="T15" fmla="*/ 1048590 h 1589088"/>
                <a:gd name="T16" fmla="*/ 686571 w 1589088"/>
                <a:gd name="T17" fmla="*/ 985493 h 1589088"/>
                <a:gd name="T18" fmla="*/ 486007 w 1589088"/>
                <a:gd name="T19" fmla="*/ 893024 h 1589088"/>
                <a:gd name="T20" fmla="*/ 398106 w 1589088"/>
                <a:gd name="T21" fmla="*/ 820680 h 1589088"/>
                <a:gd name="T22" fmla="*/ 402189 w 1589088"/>
                <a:gd name="T23" fmla="*/ 755134 h 1589088"/>
                <a:gd name="T24" fmla="*/ 446547 w 1589088"/>
                <a:gd name="T25" fmla="*/ 706452 h 1589088"/>
                <a:gd name="T26" fmla="*/ 514037 w 1589088"/>
                <a:gd name="T27" fmla="*/ 696389 h 1589088"/>
                <a:gd name="T28" fmla="*/ 570641 w 1589088"/>
                <a:gd name="T29" fmla="*/ 730385 h 1589088"/>
                <a:gd name="T30" fmla="*/ 593501 w 1589088"/>
                <a:gd name="T31" fmla="*/ 794027 h 1589088"/>
                <a:gd name="T32" fmla="*/ 818558 w 1589088"/>
                <a:gd name="T33" fmla="*/ 648522 h 1589088"/>
                <a:gd name="T34" fmla="*/ 785901 w 1589088"/>
                <a:gd name="T35" fmla="*/ 575091 h 1589088"/>
                <a:gd name="T36" fmla="*/ 808761 w 1589088"/>
                <a:gd name="T37" fmla="*/ 511721 h 1589088"/>
                <a:gd name="T38" fmla="*/ 865365 w 1589088"/>
                <a:gd name="T39" fmla="*/ 477726 h 1589088"/>
                <a:gd name="T40" fmla="*/ 728574 w 1589088"/>
                <a:gd name="T41" fmla="*/ 144010 h 1589088"/>
                <a:gd name="T42" fmla="*/ 531280 w 1589088"/>
                <a:gd name="T43" fmla="*/ 182593 h 1589088"/>
                <a:gd name="T44" fmla="*/ 353281 w 1589088"/>
                <a:gd name="T45" fmla="*/ 288291 h 1589088"/>
                <a:gd name="T46" fmla="*/ 219577 w 1589088"/>
                <a:gd name="T47" fmla="*/ 451592 h 1589088"/>
                <a:gd name="T48" fmla="*/ 152454 w 1589088"/>
                <a:gd name="T49" fmla="*/ 642880 h 1589088"/>
                <a:gd name="T50" fmla="*/ 152454 w 1589088"/>
                <a:gd name="T51" fmla="*/ 843135 h 1589088"/>
                <a:gd name="T52" fmla="*/ 219577 w 1589088"/>
                <a:gd name="T53" fmla="*/ 1034422 h 1589088"/>
                <a:gd name="T54" fmla="*/ 353281 w 1589088"/>
                <a:gd name="T55" fmla="*/ 1197724 h 1589088"/>
                <a:gd name="T56" fmla="*/ 531280 w 1589088"/>
                <a:gd name="T57" fmla="*/ 1303421 h 1589088"/>
                <a:gd name="T58" fmla="*/ 728574 w 1589088"/>
                <a:gd name="T59" fmla="*/ 1341734 h 1589088"/>
                <a:gd name="T60" fmla="*/ 927227 w 1589088"/>
                <a:gd name="T61" fmla="*/ 1312931 h 1589088"/>
                <a:gd name="T62" fmla="*/ 1109302 w 1589088"/>
                <a:gd name="T63" fmla="*/ 1217015 h 1589088"/>
                <a:gd name="T64" fmla="*/ 1251431 w 1589088"/>
                <a:gd name="T65" fmla="*/ 1059964 h 1589088"/>
                <a:gd name="T66" fmla="*/ 1328065 w 1589088"/>
                <a:gd name="T67" fmla="*/ 871393 h 1589088"/>
                <a:gd name="T68" fmla="*/ 1337576 w 1589088"/>
                <a:gd name="T69" fmla="*/ 671410 h 1589088"/>
                <a:gd name="T70" fmla="*/ 1280237 w 1589088"/>
                <a:gd name="T71" fmla="*/ 477677 h 1589088"/>
                <a:gd name="T72" fmla="*/ 1155500 w 1589088"/>
                <a:gd name="T73" fmla="*/ 308670 h 1589088"/>
                <a:gd name="T74" fmla="*/ 981849 w 1589088"/>
                <a:gd name="T75" fmla="*/ 193462 h 1589088"/>
                <a:gd name="T76" fmla="*/ 785915 w 1589088"/>
                <a:gd name="T77" fmla="*/ 145640 h 1589088"/>
                <a:gd name="T78" fmla="*/ 902226 w 1589088"/>
                <a:gd name="T79" fmla="*/ 17390 h 1589088"/>
                <a:gd name="T80" fmla="*/ 1136207 w 1589088"/>
                <a:gd name="T81" fmla="*/ 112491 h 1589088"/>
                <a:gd name="T82" fmla="*/ 1320999 w 1589088"/>
                <a:gd name="T83" fmla="*/ 276063 h 1589088"/>
                <a:gd name="T84" fmla="*/ 1429702 w 1589088"/>
                <a:gd name="T85" fmla="*/ 459201 h 1589088"/>
                <a:gd name="T86" fmla="*/ 1481334 w 1589088"/>
                <a:gd name="T87" fmla="*/ 660270 h 1589088"/>
                <a:gd name="T88" fmla="*/ 1475356 w 1589088"/>
                <a:gd name="T89" fmla="*/ 866502 h 1589088"/>
                <a:gd name="T90" fmla="*/ 1412581 w 1589088"/>
                <a:gd name="T91" fmla="*/ 1064855 h 1589088"/>
                <a:gd name="T92" fmla="*/ 1892771 w 1589088"/>
                <a:gd name="T93" fmla="*/ 1636001 h 1589088"/>
                <a:gd name="T94" fmla="*/ 1896304 w 1589088"/>
                <a:gd name="T95" fmla="*/ 1759632 h 1589088"/>
                <a:gd name="T96" fmla="*/ 1783798 w 1589088"/>
                <a:gd name="T97" fmla="*/ 1885980 h 1589088"/>
                <a:gd name="T98" fmla="*/ 1662866 w 1589088"/>
                <a:gd name="T99" fmla="*/ 1900381 h 1589088"/>
                <a:gd name="T100" fmla="*/ 1104954 w 1589088"/>
                <a:gd name="T101" fmla="*/ 1391458 h 1589088"/>
                <a:gd name="T102" fmla="*/ 909835 w 1589088"/>
                <a:gd name="T103" fmla="*/ 1466451 h 1589088"/>
                <a:gd name="T104" fmla="*/ 704388 w 1589088"/>
                <a:gd name="T105" fmla="*/ 1484656 h 1589088"/>
                <a:gd name="T106" fmla="*/ 501116 w 1589088"/>
                <a:gd name="T107" fmla="*/ 1445528 h 1589088"/>
                <a:gd name="T108" fmla="*/ 313061 w 1589088"/>
                <a:gd name="T109" fmla="*/ 1349069 h 1589088"/>
                <a:gd name="T110" fmla="*/ 143758 w 1589088"/>
                <a:gd name="T111" fmla="*/ 1181965 h 1589088"/>
                <a:gd name="T112" fmla="*/ 30708 w 1589088"/>
                <a:gd name="T113" fmla="*/ 954538 h 1589088"/>
                <a:gd name="T114" fmla="*/ 815 w 1589088"/>
                <a:gd name="T115" fmla="*/ 707277 h 1589088"/>
                <a:gd name="T116" fmla="*/ 54351 w 1589088"/>
                <a:gd name="T117" fmla="*/ 463275 h 1589088"/>
                <a:gd name="T118" fmla="*/ 191315 w 1589088"/>
                <a:gd name="T119" fmla="*/ 245360 h 1589088"/>
                <a:gd name="T120" fmla="*/ 397577 w 1589088"/>
                <a:gd name="T121" fmla="*/ 85319 h 1589088"/>
                <a:gd name="T122" fmla="*/ 636177 w 1589088"/>
                <a:gd name="T123" fmla="*/ 7880 h 15890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89088" h="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5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6"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6"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6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5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chemeClr val="bg1">
                <a:alpha val="75000"/>
              </a:schemeClr>
            </a:solidFill>
            <a:ln>
              <a:noFill/>
            </a:ln>
          </p:spPr>
          <p:txBody>
            <a:bodyPr anchor="ctr">
              <a:scene3d>
                <a:camera prst="orthographicFront"/>
                <a:lightRig rig="threePt" dir="t"/>
              </a:scene3d>
              <a:sp3d>
                <a:contourClr>
                  <a:srgbClr val="FFFFFF"/>
                </a:contourClr>
              </a:sp3d>
            </a:bodyPr>
            <a:lstStyle/>
            <a:p>
              <a:pPr algn="ctr">
                <a:defRPr/>
              </a:pPr>
              <a:endParaRPr lang="zh-CN" altLang="en-US" sz="2000">
                <a:solidFill>
                  <a:schemeClr val="bg1"/>
                </a:solidFill>
                <a:cs typeface="+mn-ea"/>
                <a:sym typeface="+mn-lt"/>
              </a:endParaRPr>
            </a:p>
          </p:txBody>
        </p:sp>
        <p:sp>
          <p:nvSpPr>
            <p:cNvPr id="13" name="文本框 62"/>
            <p:cNvSpPr txBox="1"/>
            <p:nvPr/>
          </p:nvSpPr>
          <p:spPr>
            <a:xfrm>
              <a:off x="6329723" y="3989043"/>
              <a:ext cx="1237550" cy="370992"/>
            </a:xfrm>
            <a:prstGeom prst="rect">
              <a:avLst/>
            </a:prstGeom>
            <a:noFill/>
          </p:spPr>
          <p:txBody>
            <a:bodyPr wrap="square" rtlCol="0">
              <a:spAutoFit/>
            </a:bodyPr>
            <a:lstStyle/>
            <a:p>
              <a:r>
                <a:rPr lang="zh-CN" altLang="en-US" sz="2000" dirty="0">
                  <a:solidFill>
                    <a:schemeClr val="bg1"/>
                  </a:solidFill>
                  <a:cs typeface="+mn-ea"/>
                  <a:sym typeface="+mn-lt"/>
                </a:rPr>
                <a:t>输入标题</a:t>
              </a:r>
            </a:p>
          </p:txBody>
        </p:sp>
      </p:grpSp>
      <p:sp>
        <p:nvSpPr>
          <p:cNvPr id="15" name="椭圆 14"/>
          <p:cNvSpPr/>
          <p:nvPr/>
        </p:nvSpPr>
        <p:spPr>
          <a:xfrm>
            <a:off x="3032931" y="4294898"/>
            <a:ext cx="157890" cy="157890"/>
          </a:xfrm>
          <a:prstGeom prst="ellipse">
            <a:avLst/>
          </a:prstGeom>
          <a:solidFill>
            <a:srgbClr val="4078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rgbClr val="93CDDD"/>
              </a:solidFill>
              <a:cs typeface="+mn-ea"/>
              <a:sym typeface="+mn-lt"/>
            </a:endParaRPr>
          </a:p>
        </p:txBody>
      </p:sp>
      <p:sp>
        <p:nvSpPr>
          <p:cNvPr id="16" name="椭圆 15"/>
          <p:cNvSpPr/>
          <p:nvPr/>
        </p:nvSpPr>
        <p:spPr>
          <a:xfrm>
            <a:off x="5114283" y="4294898"/>
            <a:ext cx="157890" cy="157890"/>
          </a:xfrm>
          <a:prstGeom prst="ellipse">
            <a:avLst/>
          </a:prstGeom>
          <a:solidFill>
            <a:srgbClr val="4078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rgbClr val="93CDDD"/>
              </a:solidFill>
              <a:cs typeface="+mn-ea"/>
              <a:sym typeface="+mn-lt"/>
            </a:endParaRPr>
          </a:p>
        </p:txBody>
      </p:sp>
      <p:sp>
        <p:nvSpPr>
          <p:cNvPr id="17" name="椭圆 16"/>
          <p:cNvSpPr/>
          <p:nvPr/>
        </p:nvSpPr>
        <p:spPr>
          <a:xfrm>
            <a:off x="7218914" y="4294898"/>
            <a:ext cx="157890" cy="157890"/>
          </a:xfrm>
          <a:prstGeom prst="ellipse">
            <a:avLst/>
          </a:prstGeom>
          <a:solidFill>
            <a:srgbClr val="4078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rgbClr val="93CDDD"/>
              </a:solidFill>
              <a:cs typeface="+mn-ea"/>
              <a:sym typeface="+mn-lt"/>
            </a:endParaRPr>
          </a:p>
        </p:txBody>
      </p:sp>
      <p:sp>
        <p:nvSpPr>
          <p:cNvPr id="18" name="椭圆 17"/>
          <p:cNvSpPr/>
          <p:nvPr/>
        </p:nvSpPr>
        <p:spPr>
          <a:xfrm>
            <a:off x="9070397" y="4294898"/>
            <a:ext cx="157890" cy="157890"/>
          </a:xfrm>
          <a:prstGeom prst="ellipse">
            <a:avLst/>
          </a:prstGeom>
          <a:solidFill>
            <a:srgbClr val="4078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rgbClr val="93CDDD"/>
              </a:solidFill>
              <a:cs typeface="+mn-ea"/>
              <a:sym typeface="+mn-lt"/>
            </a:endParaRPr>
          </a:p>
        </p:txBody>
      </p:sp>
      <p:grpSp>
        <p:nvGrpSpPr>
          <p:cNvPr id="19" name="组合 18"/>
          <p:cNvGrpSpPr/>
          <p:nvPr/>
        </p:nvGrpSpPr>
        <p:grpSpPr>
          <a:xfrm>
            <a:off x="2278294" y="2426077"/>
            <a:ext cx="1699414" cy="1897976"/>
            <a:chOff x="2940476" y="3272285"/>
            <a:chExt cx="1575740" cy="1759852"/>
          </a:xfrm>
        </p:grpSpPr>
        <p:sp>
          <p:nvSpPr>
            <p:cNvPr id="20" name="任意多边形 18"/>
            <p:cNvSpPr/>
            <p:nvPr/>
          </p:nvSpPr>
          <p:spPr>
            <a:xfrm>
              <a:off x="2940476" y="3272285"/>
              <a:ext cx="1575740" cy="1759852"/>
            </a:xfrm>
            <a:custGeom>
              <a:avLst/>
              <a:gdLst>
                <a:gd name="connsiteX0" fmla="*/ 787870 w 1575740"/>
                <a:gd name="connsiteY0" fmla="*/ 0 h 1759852"/>
                <a:gd name="connsiteX1" fmla="*/ 1575740 w 1575740"/>
                <a:gd name="connsiteY1" fmla="*/ 787870 h 1759852"/>
                <a:gd name="connsiteX2" fmla="*/ 946654 w 1575740"/>
                <a:gd name="connsiteY2" fmla="*/ 1559734 h 1759852"/>
                <a:gd name="connsiteX3" fmla="*/ 870324 w 1575740"/>
                <a:gd name="connsiteY3" fmla="*/ 1567428 h 1759852"/>
                <a:gd name="connsiteX4" fmla="*/ 771966 w 1575740"/>
                <a:gd name="connsiteY4" fmla="*/ 1759852 h 1759852"/>
                <a:gd name="connsiteX5" fmla="*/ 677385 w 1575740"/>
                <a:gd name="connsiteY5" fmla="*/ 1564602 h 1759852"/>
                <a:gd name="connsiteX6" fmla="*/ 629087 w 1575740"/>
                <a:gd name="connsiteY6" fmla="*/ 1559734 h 1759852"/>
                <a:gd name="connsiteX7" fmla="*/ 0 w 1575740"/>
                <a:gd name="connsiteY7" fmla="*/ 787870 h 1759852"/>
                <a:gd name="connsiteX8" fmla="*/ 787870 w 1575740"/>
                <a:gd name="connsiteY8" fmla="*/ 0 h 1759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5740" h="1759852">
                  <a:moveTo>
                    <a:pt x="787870" y="0"/>
                  </a:moveTo>
                  <a:cubicBezTo>
                    <a:pt x="1222999" y="0"/>
                    <a:pt x="1575740" y="352741"/>
                    <a:pt x="1575740" y="787870"/>
                  </a:cubicBezTo>
                  <a:cubicBezTo>
                    <a:pt x="1575740" y="1168608"/>
                    <a:pt x="1305673" y="1486268"/>
                    <a:pt x="946654" y="1559734"/>
                  </a:cubicBezTo>
                  <a:lnTo>
                    <a:pt x="870324" y="1567428"/>
                  </a:lnTo>
                  <a:lnTo>
                    <a:pt x="771966" y="1759852"/>
                  </a:lnTo>
                  <a:lnTo>
                    <a:pt x="677385" y="1564602"/>
                  </a:lnTo>
                  <a:lnTo>
                    <a:pt x="629087" y="1559734"/>
                  </a:lnTo>
                  <a:cubicBezTo>
                    <a:pt x="270067" y="1486268"/>
                    <a:pt x="0" y="1168608"/>
                    <a:pt x="0" y="787870"/>
                  </a:cubicBezTo>
                  <a:cubicBezTo>
                    <a:pt x="0" y="352741"/>
                    <a:pt x="352741" y="0"/>
                    <a:pt x="787870" y="0"/>
                  </a:cubicBezTo>
                  <a:close/>
                </a:path>
              </a:pathLst>
            </a:custGeom>
            <a:solidFill>
              <a:srgbClr val="4078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chemeClr val="bg1"/>
                </a:solidFill>
                <a:cs typeface="+mn-ea"/>
                <a:sym typeface="+mn-lt"/>
              </a:endParaRPr>
            </a:p>
          </p:txBody>
        </p:sp>
        <p:sp>
          <p:nvSpPr>
            <p:cNvPr id="21" name="KSO_Shape"/>
            <p:cNvSpPr/>
            <p:nvPr/>
          </p:nvSpPr>
          <p:spPr bwMode="auto">
            <a:xfrm>
              <a:off x="3513033" y="3586933"/>
              <a:ext cx="430626" cy="439414"/>
            </a:xfrm>
            <a:custGeom>
              <a:avLst/>
              <a:gdLst>
                <a:gd name="T0" fmla="*/ 1524318 w 3543300"/>
                <a:gd name="T1" fmla="*/ 1132523 h 3617913"/>
                <a:gd name="T2" fmla="*/ 1313498 w 3543300"/>
                <a:gd name="T3" fmla="*/ 1253173 h 3617913"/>
                <a:gd name="T4" fmla="*/ 1155382 w 3543300"/>
                <a:gd name="T5" fmla="*/ 1435418 h 3617913"/>
                <a:gd name="T6" fmla="*/ 1066122 w 3543300"/>
                <a:gd name="T7" fmla="*/ 1663327 h 3617913"/>
                <a:gd name="T8" fmla="*/ 1059774 w 3543300"/>
                <a:gd name="T9" fmla="*/ 1918696 h 3617913"/>
                <a:gd name="T10" fmla="*/ 1138484 w 3543300"/>
                <a:gd name="T11" fmla="*/ 2152467 h 3617913"/>
                <a:gd name="T12" fmla="*/ 1287651 w 3543300"/>
                <a:gd name="T13" fmla="*/ 2342088 h 3617913"/>
                <a:gd name="T14" fmla="*/ 1491724 w 3543300"/>
                <a:gd name="T15" fmla="*/ 2472632 h 3617913"/>
                <a:gd name="T16" fmla="*/ 1734517 w 3543300"/>
                <a:gd name="T17" fmla="*/ 2528533 h 3617913"/>
                <a:gd name="T18" fmla="*/ 1985879 w 3543300"/>
                <a:gd name="T19" fmla="*/ 2496771 h 3617913"/>
                <a:gd name="T20" fmla="*/ 2202647 w 3543300"/>
                <a:gd name="T21" fmla="*/ 2386238 h 3617913"/>
                <a:gd name="T22" fmla="*/ 2368635 w 3543300"/>
                <a:gd name="T23" fmla="*/ 2211863 h 3617913"/>
                <a:gd name="T24" fmla="*/ 2469244 w 3543300"/>
                <a:gd name="T25" fmla="*/ 1988891 h 3617913"/>
                <a:gd name="T26" fmla="*/ 2487969 w 3543300"/>
                <a:gd name="T27" fmla="*/ 1735110 h 3617913"/>
                <a:gd name="T28" fmla="*/ 2420685 w 3543300"/>
                <a:gd name="T29" fmla="*/ 1496257 h 3617913"/>
                <a:gd name="T30" fmla="*/ 2280920 w 3543300"/>
                <a:gd name="T31" fmla="*/ 1299528 h 3617913"/>
                <a:gd name="T32" fmla="*/ 2083752 w 3543300"/>
                <a:gd name="T33" fmla="*/ 1159510 h 3617913"/>
                <a:gd name="T34" fmla="*/ 1845310 w 3543300"/>
                <a:gd name="T35" fmla="*/ 1092518 h 3617913"/>
                <a:gd name="T36" fmla="*/ 1957705 w 3543300"/>
                <a:gd name="T37" fmla="*/ 6985 h 3617913"/>
                <a:gd name="T38" fmla="*/ 2011998 w 3543300"/>
                <a:gd name="T39" fmla="*/ 89217 h 3617913"/>
                <a:gd name="T40" fmla="*/ 2341562 w 3543300"/>
                <a:gd name="T41" fmla="*/ 485457 h 3617913"/>
                <a:gd name="T42" fmla="*/ 2646362 w 3543300"/>
                <a:gd name="T43" fmla="*/ 240665 h 3617913"/>
                <a:gd name="T44" fmla="*/ 2970848 w 3543300"/>
                <a:gd name="T45" fmla="*/ 446087 h 3617913"/>
                <a:gd name="T46" fmla="*/ 2979738 w 3543300"/>
                <a:gd name="T47" fmla="*/ 554990 h 3617913"/>
                <a:gd name="T48" fmla="*/ 2996248 w 3543300"/>
                <a:gd name="T49" fmla="*/ 1049655 h 3617913"/>
                <a:gd name="T50" fmla="*/ 3393440 w 3543300"/>
                <a:gd name="T51" fmla="*/ 1051243 h 3617913"/>
                <a:gd name="T52" fmla="*/ 3542030 w 3543300"/>
                <a:gd name="T53" fmla="*/ 1406843 h 3617913"/>
                <a:gd name="T54" fmla="*/ 3490278 w 3543300"/>
                <a:gd name="T55" fmla="*/ 1502728 h 3617913"/>
                <a:gd name="T56" fmla="*/ 3210242 w 3543300"/>
                <a:gd name="T57" fmla="*/ 1889125 h 3617913"/>
                <a:gd name="T58" fmla="*/ 3529330 w 3543300"/>
                <a:gd name="T59" fmla="*/ 2149158 h 3617913"/>
                <a:gd name="T60" fmla="*/ 3442335 w 3543300"/>
                <a:gd name="T61" fmla="*/ 2520315 h 3617913"/>
                <a:gd name="T62" fmla="*/ 3346450 w 3543300"/>
                <a:gd name="T63" fmla="*/ 2572068 h 3617913"/>
                <a:gd name="T64" fmla="*/ 2905125 w 3543300"/>
                <a:gd name="T65" fmla="*/ 2698115 h 3617913"/>
                <a:gd name="T66" fmla="*/ 2994025 w 3543300"/>
                <a:gd name="T67" fmla="*/ 3108643 h 3617913"/>
                <a:gd name="T68" fmla="*/ 2709228 w 3543300"/>
                <a:gd name="T69" fmla="*/ 3363913 h 3617913"/>
                <a:gd name="T70" fmla="*/ 2600325 w 3543300"/>
                <a:gd name="T71" fmla="*/ 3355023 h 3617913"/>
                <a:gd name="T72" fmla="*/ 2193608 w 3543300"/>
                <a:gd name="T73" fmla="*/ 3187066 h 3617913"/>
                <a:gd name="T74" fmla="*/ 2005012 w 3543300"/>
                <a:gd name="T75" fmla="*/ 3563621 h 3617913"/>
                <a:gd name="T76" fmla="*/ 1620520 w 3543300"/>
                <a:gd name="T77" fmla="*/ 3617913 h 3617913"/>
                <a:gd name="T78" fmla="*/ 1535430 w 3543300"/>
                <a:gd name="T79" fmla="*/ 3555366 h 3617913"/>
                <a:gd name="T80" fmla="*/ 1324928 w 3543300"/>
                <a:gd name="T81" fmla="*/ 3179128 h 3617913"/>
                <a:gd name="T82" fmla="*/ 935990 w 3543300"/>
                <a:gd name="T83" fmla="*/ 3361056 h 3617913"/>
                <a:gd name="T84" fmla="*/ 830262 w 3543300"/>
                <a:gd name="T85" fmla="*/ 3361056 h 3617913"/>
                <a:gd name="T86" fmla="*/ 550545 w 3543300"/>
                <a:gd name="T87" fmla="*/ 3100071 h 3617913"/>
                <a:gd name="T88" fmla="*/ 638492 w 3543300"/>
                <a:gd name="T89" fmla="*/ 2698115 h 3617913"/>
                <a:gd name="T90" fmla="*/ 196850 w 3543300"/>
                <a:gd name="T91" fmla="*/ 2572068 h 3617913"/>
                <a:gd name="T92" fmla="*/ 101282 w 3543300"/>
                <a:gd name="T93" fmla="*/ 2520315 h 3617913"/>
                <a:gd name="T94" fmla="*/ 13970 w 3543300"/>
                <a:gd name="T95" fmla="*/ 2149158 h 3617913"/>
                <a:gd name="T96" fmla="*/ 334962 w 3543300"/>
                <a:gd name="T97" fmla="*/ 1915478 h 3617913"/>
                <a:gd name="T98" fmla="*/ 57467 w 3543300"/>
                <a:gd name="T99" fmla="*/ 1504633 h 3617913"/>
                <a:gd name="T100" fmla="*/ 635 w 3543300"/>
                <a:gd name="T101" fmla="*/ 1411288 h 3617913"/>
                <a:gd name="T102" fmla="*/ 134620 w 3543300"/>
                <a:gd name="T103" fmla="*/ 1058863 h 3617913"/>
                <a:gd name="T104" fmla="*/ 520382 w 3543300"/>
                <a:gd name="T105" fmla="*/ 1095375 h 3617913"/>
                <a:gd name="T106" fmla="*/ 742632 w 3543300"/>
                <a:gd name="T107" fmla="*/ 801052 h 3617913"/>
                <a:gd name="T108" fmla="*/ 558482 w 3543300"/>
                <a:gd name="T109" fmla="*/ 467677 h 3617913"/>
                <a:gd name="T110" fmla="*/ 862648 w 3543300"/>
                <a:gd name="T111" fmla="*/ 242252 h 3617913"/>
                <a:gd name="T112" fmla="*/ 955040 w 3543300"/>
                <a:gd name="T113" fmla="*/ 276542 h 3617913"/>
                <a:gd name="T114" fmla="*/ 1452245 w 3543300"/>
                <a:gd name="T115" fmla="*/ 404177 h 3617913"/>
                <a:gd name="T116" fmla="*/ 1557655 w 3543300"/>
                <a:gd name="T117" fmla="*/ 26352 h 3617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43300" h="3617913">
                  <a:moveTo>
                    <a:pt x="1752918" y="1088708"/>
                  </a:moveTo>
                  <a:lnTo>
                    <a:pt x="1734502" y="1089660"/>
                  </a:lnTo>
                  <a:lnTo>
                    <a:pt x="1716088" y="1090613"/>
                  </a:lnTo>
                  <a:lnTo>
                    <a:pt x="1697990" y="1092518"/>
                  </a:lnTo>
                  <a:lnTo>
                    <a:pt x="1679892" y="1094423"/>
                  </a:lnTo>
                  <a:lnTo>
                    <a:pt x="1662112" y="1097280"/>
                  </a:lnTo>
                  <a:lnTo>
                    <a:pt x="1644332" y="1100138"/>
                  </a:lnTo>
                  <a:lnTo>
                    <a:pt x="1626552" y="1103630"/>
                  </a:lnTo>
                  <a:lnTo>
                    <a:pt x="1608772" y="1107440"/>
                  </a:lnTo>
                  <a:lnTo>
                    <a:pt x="1591628" y="1111568"/>
                  </a:lnTo>
                  <a:lnTo>
                    <a:pt x="1574800" y="1116013"/>
                  </a:lnTo>
                  <a:lnTo>
                    <a:pt x="1557338" y="1121093"/>
                  </a:lnTo>
                  <a:lnTo>
                    <a:pt x="1540828" y="1126490"/>
                  </a:lnTo>
                  <a:lnTo>
                    <a:pt x="1524318" y="1132523"/>
                  </a:lnTo>
                  <a:lnTo>
                    <a:pt x="1507808" y="1138555"/>
                  </a:lnTo>
                  <a:lnTo>
                    <a:pt x="1491615" y="1145223"/>
                  </a:lnTo>
                  <a:lnTo>
                    <a:pt x="1475422" y="1152525"/>
                  </a:lnTo>
                  <a:lnTo>
                    <a:pt x="1459548" y="1159510"/>
                  </a:lnTo>
                  <a:lnTo>
                    <a:pt x="1443672" y="1167448"/>
                  </a:lnTo>
                  <a:lnTo>
                    <a:pt x="1428432" y="1175703"/>
                  </a:lnTo>
                  <a:lnTo>
                    <a:pt x="1413192" y="1183958"/>
                  </a:lnTo>
                  <a:lnTo>
                    <a:pt x="1398270" y="1193165"/>
                  </a:lnTo>
                  <a:lnTo>
                    <a:pt x="1383665" y="1202055"/>
                  </a:lnTo>
                  <a:lnTo>
                    <a:pt x="1368742" y="1211898"/>
                  </a:lnTo>
                  <a:lnTo>
                    <a:pt x="1354772" y="1221740"/>
                  </a:lnTo>
                  <a:lnTo>
                    <a:pt x="1340485" y="1231900"/>
                  </a:lnTo>
                  <a:lnTo>
                    <a:pt x="1327150" y="1242378"/>
                  </a:lnTo>
                  <a:lnTo>
                    <a:pt x="1313498" y="1253173"/>
                  </a:lnTo>
                  <a:lnTo>
                    <a:pt x="1300480" y="1264285"/>
                  </a:lnTo>
                  <a:lnTo>
                    <a:pt x="1287462" y="1275715"/>
                  </a:lnTo>
                  <a:lnTo>
                    <a:pt x="1274762" y="1287463"/>
                  </a:lnTo>
                  <a:lnTo>
                    <a:pt x="1262380" y="1299528"/>
                  </a:lnTo>
                  <a:lnTo>
                    <a:pt x="1250315" y="1311910"/>
                  </a:lnTo>
                  <a:lnTo>
                    <a:pt x="1238568" y="1324928"/>
                  </a:lnTo>
                  <a:lnTo>
                    <a:pt x="1227138" y="1337628"/>
                  </a:lnTo>
                  <a:lnTo>
                    <a:pt x="1215708" y="1350645"/>
                  </a:lnTo>
                  <a:lnTo>
                    <a:pt x="1205230" y="1364298"/>
                  </a:lnTo>
                  <a:lnTo>
                    <a:pt x="1194752" y="1377950"/>
                  </a:lnTo>
                  <a:lnTo>
                    <a:pt x="1183958" y="1392238"/>
                  </a:lnTo>
                  <a:lnTo>
                    <a:pt x="1174432" y="1406525"/>
                  </a:lnTo>
                  <a:lnTo>
                    <a:pt x="1164908" y="1420813"/>
                  </a:lnTo>
                  <a:lnTo>
                    <a:pt x="1155382" y="1435418"/>
                  </a:lnTo>
                  <a:lnTo>
                    <a:pt x="1146810" y="1450340"/>
                  </a:lnTo>
                  <a:lnTo>
                    <a:pt x="1138391" y="1465309"/>
                  </a:lnTo>
                  <a:lnTo>
                    <a:pt x="1130549" y="1480376"/>
                  </a:lnTo>
                  <a:lnTo>
                    <a:pt x="1122615" y="1496257"/>
                  </a:lnTo>
                  <a:lnTo>
                    <a:pt x="1114998" y="1512138"/>
                  </a:lnTo>
                  <a:lnTo>
                    <a:pt x="1108333" y="1528337"/>
                  </a:lnTo>
                  <a:lnTo>
                    <a:pt x="1101668" y="1544536"/>
                  </a:lnTo>
                  <a:lnTo>
                    <a:pt x="1095321" y="1561052"/>
                  </a:lnTo>
                  <a:lnTo>
                    <a:pt x="1089608" y="1577568"/>
                  </a:lnTo>
                  <a:lnTo>
                    <a:pt x="1083895" y="1594402"/>
                  </a:lnTo>
                  <a:lnTo>
                    <a:pt x="1079134" y="1611554"/>
                  </a:lnTo>
                  <a:lnTo>
                    <a:pt x="1074056" y="1628388"/>
                  </a:lnTo>
                  <a:lnTo>
                    <a:pt x="1069931" y="1646175"/>
                  </a:lnTo>
                  <a:lnTo>
                    <a:pt x="1066122" y="1663327"/>
                  </a:lnTo>
                  <a:lnTo>
                    <a:pt x="1062948" y="1681114"/>
                  </a:lnTo>
                  <a:lnTo>
                    <a:pt x="1059774" y="1698901"/>
                  </a:lnTo>
                  <a:lnTo>
                    <a:pt x="1057553" y="1717005"/>
                  </a:lnTo>
                  <a:lnTo>
                    <a:pt x="1055331" y="1735110"/>
                  </a:lnTo>
                  <a:lnTo>
                    <a:pt x="1053744" y="1753532"/>
                  </a:lnTo>
                  <a:lnTo>
                    <a:pt x="1052792" y="1771319"/>
                  </a:lnTo>
                  <a:lnTo>
                    <a:pt x="1051840" y="1790376"/>
                  </a:lnTo>
                  <a:lnTo>
                    <a:pt x="1051523" y="1808798"/>
                  </a:lnTo>
                  <a:lnTo>
                    <a:pt x="1051840" y="1827221"/>
                  </a:lnTo>
                  <a:lnTo>
                    <a:pt x="1052792" y="1845960"/>
                  </a:lnTo>
                  <a:lnTo>
                    <a:pt x="1053744" y="1864065"/>
                  </a:lnTo>
                  <a:lnTo>
                    <a:pt x="1055331" y="1882487"/>
                  </a:lnTo>
                  <a:lnTo>
                    <a:pt x="1057553" y="1900592"/>
                  </a:lnTo>
                  <a:lnTo>
                    <a:pt x="1059774" y="1918696"/>
                  </a:lnTo>
                  <a:lnTo>
                    <a:pt x="1062948" y="1936483"/>
                  </a:lnTo>
                  <a:lnTo>
                    <a:pt x="1066122" y="1953952"/>
                  </a:lnTo>
                  <a:lnTo>
                    <a:pt x="1069931" y="1971739"/>
                  </a:lnTo>
                  <a:lnTo>
                    <a:pt x="1074056" y="1988891"/>
                  </a:lnTo>
                  <a:lnTo>
                    <a:pt x="1079134" y="2006043"/>
                  </a:lnTo>
                  <a:lnTo>
                    <a:pt x="1083895" y="2022877"/>
                  </a:lnTo>
                  <a:lnTo>
                    <a:pt x="1089608" y="2039711"/>
                  </a:lnTo>
                  <a:lnTo>
                    <a:pt x="1095321" y="2056545"/>
                  </a:lnTo>
                  <a:lnTo>
                    <a:pt x="1101668" y="2073061"/>
                  </a:lnTo>
                  <a:lnTo>
                    <a:pt x="1108333" y="2089260"/>
                  </a:lnTo>
                  <a:lnTo>
                    <a:pt x="1114998" y="2105459"/>
                  </a:lnTo>
                  <a:lnTo>
                    <a:pt x="1122615" y="2121022"/>
                  </a:lnTo>
                  <a:lnTo>
                    <a:pt x="1130549" y="2136904"/>
                  </a:lnTo>
                  <a:lnTo>
                    <a:pt x="1138484" y="2152467"/>
                  </a:lnTo>
                  <a:lnTo>
                    <a:pt x="1147053" y="2167395"/>
                  </a:lnTo>
                  <a:lnTo>
                    <a:pt x="1155622" y="2182641"/>
                  </a:lnTo>
                  <a:lnTo>
                    <a:pt x="1165144" y="2197252"/>
                  </a:lnTo>
                  <a:lnTo>
                    <a:pt x="1174665" y="2211863"/>
                  </a:lnTo>
                  <a:lnTo>
                    <a:pt x="1184186" y="2225838"/>
                  </a:lnTo>
                  <a:lnTo>
                    <a:pt x="1194977" y="2240131"/>
                  </a:lnTo>
                  <a:lnTo>
                    <a:pt x="1205450" y="2253789"/>
                  </a:lnTo>
                  <a:lnTo>
                    <a:pt x="1215924" y="2267129"/>
                  </a:lnTo>
                  <a:lnTo>
                    <a:pt x="1227349" y="2280469"/>
                  </a:lnTo>
                  <a:lnTo>
                    <a:pt x="1238775" y="2293174"/>
                  </a:lnTo>
                  <a:lnTo>
                    <a:pt x="1250518" y="2305879"/>
                  </a:lnTo>
                  <a:lnTo>
                    <a:pt x="1262578" y="2318267"/>
                  </a:lnTo>
                  <a:lnTo>
                    <a:pt x="1274956" y="2330336"/>
                  </a:lnTo>
                  <a:lnTo>
                    <a:pt x="1287651" y="2342088"/>
                  </a:lnTo>
                  <a:lnTo>
                    <a:pt x="1300663" y="2353840"/>
                  </a:lnTo>
                  <a:lnTo>
                    <a:pt x="1313676" y="2364640"/>
                  </a:lnTo>
                  <a:lnTo>
                    <a:pt x="1327323" y="2375756"/>
                  </a:lnTo>
                  <a:lnTo>
                    <a:pt x="1340653" y="2386238"/>
                  </a:lnTo>
                  <a:lnTo>
                    <a:pt x="1354935" y="2396402"/>
                  </a:lnTo>
                  <a:lnTo>
                    <a:pt x="1368899" y="2406566"/>
                  </a:lnTo>
                  <a:lnTo>
                    <a:pt x="1383816" y="2415777"/>
                  </a:lnTo>
                  <a:lnTo>
                    <a:pt x="1398415" y="2424988"/>
                  </a:lnTo>
                  <a:lnTo>
                    <a:pt x="1413332" y="2433882"/>
                  </a:lnTo>
                  <a:lnTo>
                    <a:pt x="1428566" y="2442775"/>
                  </a:lnTo>
                  <a:lnTo>
                    <a:pt x="1443800" y="2450398"/>
                  </a:lnTo>
                  <a:lnTo>
                    <a:pt x="1459669" y="2458339"/>
                  </a:lnTo>
                  <a:lnTo>
                    <a:pt x="1475538" y="2465644"/>
                  </a:lnTo>
                  <a:lnTo>
                    <a:pt x="1491724" y="2472632"/>
                  </a:lnTo>
                  <a:lnTo>
                    <a:pt x="1507910" y="2479619"/>
                  </a:lnTo>
                  <a:lnTo>
                    <a:pt x="1524414" y="2485654"/>
                  </a:lnTo>
                  <a:lnTo>
                    <a:pt x="1540917" y="2491689"/>
                  </a:lnTo>
                  <a:lnTo>
                    <a:pt x="1557421" y="2496771"/>
                  </a:lnTo>
                  <a:lnTo>
                    <a:pt x="1574877" y="2502171"/>
                  </a:lnTo>
                  <a:lnTo>
                    <a:pt x="1591698" y="2506617"/>
                  </a:lnTo>
                  <a:lnTo>
                    <a:pt x="1608836" y="2510746"/>
                  </a:lnTo>
                  <a:lnTo>
                    <a:pt x="1626609" y="2514876"/>
                  </a:lnTo>
                  <a:lnTo>
                    <a:pt x="1644382" y="2518369"/>
                  </a:lnTo>
                  <a:lnTo>
                    <a:pt x="1662155" y="2520910"/>
                  </a:lnTo>
                  <a:lnTo>
                    <a:pt x="1679928" y="2523451"/>
                  </a:lnTo>
                  <a:lnTo>
                    <a:pt x="1698019" y="2525675"/>
                  </a:lnTo>
                  <a:lnTo>
                    <a:pt x="1716109" y="2527263"/>
                  </a:lnTo>
                  <a:lnTo>
                    <a:pt x="1734517" y="2528533"/>
                  </a:lnTo>
                  <a:lnTo>
                    <a:pt x="1752925" y="2529169"/>
                  </a:lnTo>
                  <a:lnTo>
                    <a:pt x="1771967" y="2529169"/>
                  </a:lnTo>
                  <a:lnTo>
                    <a:pt x="1790375" y="2529169"/>
                  </a:lnTo>
                  <a:lnTo>
                    <a:pt x="1808783" y="2528533"/>
                  </a:lnTo>
                  <a:lnTo>
                    <a:pt x="1827191" y="2527263"/>
                  </a:lnTo>
                  <a:lnTo>
                    <a:pt x="1845281" y="2525675"/>
                  </a:lnTo>
                  <a:lnTo>
                    <a:pt x="1863372" y="2523451"/>
                  </a:lnTo>
                  <a:lnTo>
                    <a:pt x="1881145" y="2520910"/>
                  </a:lnTo>
                  <a:lnTo>
                    <a:pt x="1898918" y="2518369"/>
                  </a:lnTo>
                  <a:lnTo>
                    <a:pt x="1916691" y="2514876"/>
                  </a:lnTo>
                  <a:lnTo>
                    <a:pt x="1934464" y="2510746"/>
                  </a:lnTo>
                  <a:lnTo>
                    <a:pt x="1951602" y="2506617"/>
                  </a:lnTo>
                  <a:lnTo>
                    <a:pt x="1969058" y="2502171"/>
                  </a:lnTo>
                  <a:lnTo>
                    <a:pt x="1985879" y="2496771"/>
                  </a:lnTo>
                  <a:lnTo>
                    <a:pt x="2002383" y="2491689"/>
                  </a:lnTo>
                  <a:lnTo>
                    <a:pt x="2019204" y="2485654"/>
                  </a:lnTo>
                  <a:lnTo>
                    <a:pt x="2035390" y="2479619"/>
                  </a:lnTo>
                  <a:lnTo>
                    <a:pt x="2051894" y="2472632"/>
                  </a:lnTo>
                  <a:lnTo>
                    <a:pt x="2067762" y="2465644"/>
                  </a:lnTo>
                  <a:lnTo>
                    <a:pt x="2083631" y="2458339"/>
                  </a:lnTo>
                  <a:lnTo>
                    <a:pt x="2099500" y="2450398"/>
                  </a:lnTo>
                  <a:lnTo>
                    <a:pt x="2114734" y="2442775"/>
                  </a:lnTo>
                  <a:lnTo>
                    <a:pt x="2129968" y="2433882"/>
                  </a:lnTo>
                  <a:lnTo>
                    <a:pt x="2144885" y="2424988"/>
                  </a:lnTo>
                  <a:lnTo>
                    <a:pt x="2159484" y="2415777"/>
                  </a:lnTo>
                  <a:lnTo>
                    <a:pt x="2174401" y="2406566"/>
                  </a:lnTo>
                  <a:lnTo>
                    <a:pt x="2188683" y="2396402"/>
                  </a:lnTo>
                  <a:lnTo>
                    <a:pt x="2202647" y="2386238"/>
                  </a:lnTo>
                  <a:lnTo>
                    <a:pt x="2215977" y="2375756"/>
                  </a:lnTo>
                  <a:lnTo>
                    <a:pt x="2229624" y="2364640"/>
                  </a:lnTo>
                  <a:lnTo>
                    <a:pt x="2242637" y="2353840"/>
                  </a:lnTo>
                  <a:lnTo>
                    <a:pt x="2255966" y="2342088"/>
                  </a:lnTo>
                  <a:lnTo>
                    <a:pt x="2268344" y="2330336"/>
                  </a:lnTo>
                  <a:lnTo>
                    <a:pt x="2280722" y="2318267"/>
                  </a:lnTo>
                  <a:lnTo>
                    <a:pt x="2292782" y="2305879"/>
                  </a:lnTo>
                  <a:lnTo>
                    <a:pt x="2304525" y="2293174"/>
                  </a:lnTo>
                  <a:lnTo>
                    <a:pt x="2315951" y="2280469"/>
                  </a:lnTo>
                  <a:lnTo>
                    <a:pt x="2327376" y="2267129"/>
                  </a:lnTo>
                  <a:lnTo>
                    <a:pt x="2338167" y="2253789"/>
                  </a:lnTo>
                  <a:lnTo>
                    <a:pt x="2348958" y="2240131"/>
                  </a:lnTo>
                  <a:lnTo>
                    <a:pt x="2359114" y="2225838"/>
                  </a:lnTo>
                  <a:lnTo>
                    <a:pt x="2368635" y="2211863"/>
                  </a:lnTo>
                  <a:lnTo>
                    <a:pt x="2378156" y="2197252"/>
                  </a:lnTo>
                  <a:lnTo>
                    <a:pt x="2387678" y="2182641"/>
                  </a:lnTo>
                  <a:lnTo>
                    <a:pt x="2396247" y="2167395"/>
                  </a:lnTo>
                  <a:lnTo>
                    <a:pt x="2404816" y="2152467"/>
                  </a:lnTo>
                  <a:lnTo>
                    <a:pt x="2412750" y="2136904"/>
                  </a:lnTo>
                  <a:lnTo>
                    <a:pt x="2420685" y="2121022"/>
                  </a:lnTo>
                  <a:lnTo>
                    <a:pt x="2428302" y="2105459"/>
                  </a:lnTo>
                  <a:lnTo>
                    <a:pt x="2434967" y="2089260"/>
                  </a:lnTo>
                  <a:lnTo>
                    <a:pt x="2441632" y="2073061"/>
                  </a:lnTo>
                  <a:lnTo>
                    <a:pt x="2447979" y="2056545"/>
                  </a:lnTo>
                  <a:lnTo>
                    <a:pt x="2453692" y="2039711"/>
                  </a:lnTo>
                  <a:lnTo>
                    <a:pt x="2459405" y="2022877"/>
                  </a:lnTo>
                  <a:lnTo>
                    <a:pt x="2464166" y="2006043"/>
                  </a:lnTo>
                  <a:lnTo>
                    <a:pt x="2469244" y="1988891"/>
                  </a:lnTo>
                  <a:lnTo>
                    <a:pt x="2473370" y="1971739"/>
                  </a:lnTo>
                  <a:lnTo>
                    <a:pt x="2477178" y="1953952"/>
                  </a:lnTo>
                  <a:lnTo>
                    <a:pt x="2480352" y="1936483"/>
                  </a:lnTo>
                  <a:lnTo>
                    <a:pt x="2483526" y="1918696"/>
                  </a:lnTo>
                  <a:lnTo>
                    <a:pt x="2486064" y="1900592"/>
                  </a:lnTo>
                  <a:lnTo>
                    <a:pt x="2487969" y="1882487"/>
                  </a:lnTo>
                  <a:lnTo>
                    <a:pt x="2489556" y="1864065"/>
                  </a:lnTo>
                  <a:lnTo>
                    <a:pt x="2490508" y="1845960"/>
                  </a:lnTo>
                  <a:lnTo>
                    <a:pt x="2491460" y="1827221"/>
                  </a:lnTo>
                  <a:lnTo>
                    <a:pt x="2491777" y="1808798"/>
                  </a:lnTo>
                  <a:lnTo>
                    <a:pt x="2491460" y="1790376"/>
                  </a:lnTo>
                  <a:lnTo>
                    <a:pt x="2490508" y="1771319"/>
                  </a:lnTo>
                  <a:lnTo>
                    <a:pt x="2489556" y="1753532"/>
                  </a:lnTo>
                  <a:lnTo>
                    <a:pt x="2487969" y="1735110"/>
                  </a:lnTo>
                  <a:lnTo>
                    <a:pt x="2486064" y="1717005"/>
                  </a:lnTo>
                  <a:lnTo>
                    <a:pt x="2483526" y="1698901"/>
                  </a:lnTo>
                  <a:lnTo>
                    <a:pt x="2480352" y="1681114"/>
                  </a:lnTo>
                  <a:lnTo>
                    <a:pt x="2477178" y="1663327"/>
                  </a:lnTo>
                  <a:lnTo>
                    <a:pt x="2473370" y="1646175"/>
                  </a:lnTo>
                  <a:lnTo>
                    <a:pt x="2469244" y="1628388"/>
                  </a:lnTo>
                  <a:lnTo>
                    <a:pt x="2464166" y="1611554"/>
                  </a:lnTo>
                  <a:lnTo>
                    <a:pt x="2459405" y="1594402"/>
                  </a:lnTo>
                  <a:lnTo>
                    <a:pt x="2453692" y="1577568"/>
                  </a:lnTo>
                  <a:lnTo>
                    <a:pt x="2447979" y="1561052"/>
                  </a:lnTo>
                  <a:lnTo>
                    <a:pt x="2441632" y="1544536"/>
                  </a:lnTo>
                  <a:lnTo>
                    <a:pt x="2434967" y="1528337"/>
                  </a:lnTo>
                  <a:lnTo>
                    <a:pt x="2428302" y="1512138"/>
                  </a:lnTo>
                  <a:lnTo>
                    <a:pt x="2420685" y="1496257"/>
                  </a:lnTo>
                  <a:lnTo>
                    <a:pt x="2412750" y="1480376"/>
                  </a:lnTo>
                  <a:lnTo>
                    <a:pt x="2404909" y="1465308"/>
                  </a:lnTo>
                  <a:lnTo>
                    <a:pt x="2396490" y="1450340"/>
                  </a:lnTo>
                  <a:lnTo>
                    <a:pt x="2387918" y="1435418"/>
                  </a:lnTo>
                  <a:lnTo>
                    <a:pt x="2378392" y="1420813"/>
                  </a:lnTo>
                  <a:lnTo>
                    <a:pt x="2368868" y="1406525"/>
                  </a:lnTo>
                  <a:lnTo>
                    <a:pt x="2359342" y="1392238"/>
                  </a:lnTo>
                  <a:lnTo>
                    <a:pt x="2349182" y="1377950"/>
                  </a:lnTo>
                  <a:lnTo>
                    <a:pt x="2338388" y="1364298"/>
                  </a:lnTo>
                  <a:lnTo>
                    <a:pt x="2327592" y="1350645"/>
                  </a:lnTo>
                  <a:lnTo>
                    <a:pt x="2316162" y="1337628"/>
                  </a:lnTo>
                  <a:lnTo>
                    <a:pt x="2304732" y="1324928"/>
                  </a:lnTo>
                  <a:lnTo>
                    <a:pt x="2292985" y="1311910"/>
                  </a:lnTo>
                  <a:lnTo>
                    <a:pt x="2280920" y="1299528"/>
                  </a:lnTo>
                  <a:lnTo>
                    <a:pt x="2268538" y="1287463"/>
                  </a:lnTo>
                  <a:lnTo>
                    <a:pt x="2256155" y="1275715"/>
                  </a:lnTo>
                  <a:lnTo>
                    <a:pt x="2242820" y="1264285"/>
                  </a:lnTo>
                  <a:lnTo>
                    <a:pt x="2229802" y="1253173"/>
                  </a:lnTo>
                  <a:lnTo>
                    <a:pt x="2216150" y="1242378"/>
                  </a:lnTo>
                  <a:lnTo>
                    <a:pt x="2202815" y="1231900"/>
                  </a:lnTo>
                  <a:lnTo>
                    <a:pt x="2188845" y="1221740"/>
                  </a:lnTo>
                  <a:lnTo>
                    <a:pt x="2174558" y="1211898"/>
                  </a:lnTo>
                  <a:lnTo>
                    <a:pt x="2159635" y="1202055"/>
                  </a:lnTo>
                  <a:lnTo>
                    <a:pt x="2145030" y="1193165"/>
                  </a:lnTo>
                  <a:lnTo>
                    <a:pt x="2130108" y="1183958"/>
                  </a:lnTo>
                  <a:lnTo>
                    <a:pt x="2114868" y="1175703"/>
                  </a:lnTo>
                  <a:lnTo>
                    <a:pt x="2099628" y="1167448"/>
                  </a:lnTo>
                  <a:lnTo>
                    <a:pt x="2083752" y="1159510"/>
                  </a:lnTo>
                  <a:lnTo>
                    <a:pt x="2067878" y="1152525"/>
                  </a:lnTo>
                  <a:lnTo>
                    <a:pt x="2052002" y="1145223"/>
                  </a:lnTo>
                  <a:lnTo>
                    <a:pt x="2035492" y="1138555"/>
                  </a:lnTo>
                  <a:lnTo>
                    <a:pt x="2019300" y="1132523"/>
                  </a:lnTo>
                  <a:lnTo>
                    <a:pt x="2002472" y="1126490"/>
                  </a:lnTo>
                  <a:lnTo>
                    <a:pt x="1985962" y="1121093"/>
                  </a:lnTo>
                  <a:lnTo>
                    <a:pt x="1969135" y="1116013"/>
                  </a:lnTo>
                  <a:lnTo>
                    <a:pt x="1951672" y="1111568"/>
                  </a:lnTo>
                  <a:lnTo>
                    <a:pt x="1934528" y="1107440"/>
                  </a:lnTo>
                  <a:lnTo>
                    <a:pt x="1916748" y="1103630"/>
                  </a:lnTo>
                  <a:lnTo>
                    <a:pt x="1898968" y="1100138"/>
                  </a:lnTo>
                  <a:lnTo>
                    <a:pt x="1881188" y="1097280"/>
                  </a:lnTo>
                  <a:lnTo>
                    <a:pt x="1863408" y="1094423"/>
                  </a:lnTo>
                  <a:lnTo>
                    <a:pt x="1845310" y="1092518"/>
                  </a:lnTo>
                  <a:lnTo>
                    <a:pt x="1827212" y="1090613"/>
                  </a:lnTo>
                  <a:lnTo>
                    <a:pt x="1808798" y="1089660"/>
                  </a:lnTo>
                  <a:lnTo>
                    <a:pt x="1790382" y="1088708"/>
                  </a:lnTo>
                  <a:lnTo>
                    <a:pt x="1771968" y="1088708"/>
                  </a:lnTo>
                  <a:lnTo>
                    <a:pt x="1752918" y="1088708"/>
                  </a:lnTo>
                  <a:close/>
                  <a:moveTo>
                    <a:pt x="1615758" y="0"/>
                  </a:moveTo>
                  <a:lnTo>
                    <a:pt x="1620520" y="0"/>
                  </a:lnTo>
                  <a:lnTo>
                    <a:pt x="1922780" y="0"/>
                  </a:lnTo>
                  <a:lnTo>
                    <a:pt x="1927225" y="0"/>
                  </a:lnTo>
                  <a:lnTo>
                    <a:pt x="1931670" y="317"/>
                  </a:lnTo>
                  <a:lnTo>
                    <a:pt x="1936115" y="952"/>
                  </a:lnTo>
                  <a:lnTo>
                    <a:pt x="1940878" y="1905"/>
                  </a:lnTo>
                  <a:lnTo>
                    <a:pt x="1949450" y="4127"/>
                  </a:lnTo>
                  <a:lnTo>
                    <a:pt x="1957705" y="6985"/>
                  </a:lnTo>
                  <a:lnTo>
                    <a:pt x="1965325" y="10795"/>
                  </a:lnTo>
                  <a:lnTo>
                    <a:pt x="1972628" y="14922"/>
                  </a:lnTo>
                  <a:lnTo>
                    <a:pt x="1979612" y="20320"/>
                  </a:lnTo>
                  <a:lnTo>
                    <a:pt x="1985962" y="26035"/>
                  </a:lnTo>
                  <a:lnTo>
                    <a:pt x="1991678" y="32385"/>
                  </a:lnTo>
                  <a:lnTo>
                    <a:pt x="1996758" y="39052"/>
                  </a:lnTo>
                  <a:lnTo>
                    <a:pt x="2001202" y="46672"/>
                  </a:lnTo>
                  <a:lnTo>
                    <a:pt x="2005012" y="54610"/>
                  </a:lnTo>
                  <a:lnTo>
                    <a:pt x="2007870" y="62230"/>
                  </a:lnTo>
                  <a:lnTo>
                    <a:pt x="2010092" y="71120"/>
                  </a:lnTo>
                  <a:lnTo>
                    <a:pt x="2010728" y="75565"/>
                  </a:lnTo>
                  <a:lnTo>
                    <a:pt x="2011362" y="80010"/>
                  </a:lnTo>
                  <a:lnTo>
                    <a:pt x="2011998" y="84455"/>
                  </a:lnTo>
                  <a:lnTo>
                    <a:pt x="2011998" y="89217"/>
                  </a:lnTo>
                  <a:lnTo>
                    <a:pt x="2011998" y="388620"/>
                  </a:lnTo>
                  <a:lnTo>
                    <a:pt x="2038350" y="393065"/>
                  </a:lnTo>
                  <a:lnTo>
                    <a:pt x="2064702" y="398462"/>
                  </a:lnTo>
                  <a:lnTo>
                    <a:pt x="2091055" y="404177"/>
                  </a:lnTo>
                  <a:lnTo>
                    <a:pt x="2116772" y="410210"/>
                  </a:lnTo>
                  <a:lnTo>
                    <a:pt x="2142490" y="416877"/>
                  </a:lnTo>
                  <a:lnTo>
                    <a:pt x="2167890" y="423545"/>
                  </a:lnTo>
                  <a:lnTo>
                    <a:pt x="2193608" y="431165"/>
                  </a:lnTo>
                  <a:lnTo>
                    <a:pt x="2218690" y="439102"/>
                  </a:lnTo>
                  <a:lnTo>
                    <a:pt x="2243772" y="447675"/>
                  </a:lnTo>
                  <a:lnTo>
                    <a:pt x="2268538" y="456247"/>
                  </a:lnTo>
                  <a:lnTo>
                    <a:pt x="2292985" y="465772"/>
                  </a:lnTo>
                  <a:lnTo>
                    <a:pt x="2317432" y="475615"/>
                  </a:lnTo>
                  <a:lnTo>
                    <a:pt x="2341562" y="485457"/>
                  </a:lnTo>
                  <a:lnTo>
                    <a:pt x="2365692" y="496252"/>
                  </a:lnTo>
                  <a:lnTo>
                    <a:pt x="2388870" y="507047"/>
                  </a:lnTo>
                  <a:lnTo>
                    <a:pt x="2412682" y="518477"/>
                  </a:lnTo>
                  <a:lnTo>
                    <a:pt x="2588260" y="276542"/>
                  </a:lnTo>
                  <a:lnTo>
                    <a:pt x="2591435" y="272732"/>
                  </a:lnTo>
                  <a:lnTo>
                    <a:pt x="2593975" y="269240"/>
                  </a:lnTo>
                  <a:lnTo>
                    <a:pt x="2597468" y="266065"/>
                  </a:lnTo>
                  <a:lnTo>
                    <a:pt x="2600325" y="262890"/>
                  </a:lnTo>
                  <a:lnTo>
                    <a:pt x="2606992" y="257175"/>
                  </a:lnTo>
                  <a:lnTo>
                    <a:pt x="2614295" y="252412"/>
                  </a:lnTo>
                  <a:lnTo>
                    <a:pt x="2621915" y="248602"/>
                  </a:lnTo>
                  <a:lnTo>
                    <a:pt x="2629852" y="245110"/>
                  </a:lnTo>
                  <a:lnTo>
                    <a:pt x="2638108" y="242570"/>
                  </a:lnTo>
                  <a:lnTo>
                    <a:pt x="2646362" y="240665"/>
                  </a:lnTo>
                  <a:lnTo>
                    <a:pt x="2654935" y="240030"/>
                  </a:lnTo>
                  <a:lnTo>
                    <a:pt x="2663508" y="240030"/>
                  </a:lnTo>
                  <a:lnTo>
                    <a:pt x="2671762" y="240665"/>
                  </a:lnTo>
                  <a:lnTo>
                    <a:pt x="2680652" y="242252"/>
                  </a:lnTo>
                  <a:lnTo>
                    <a:pt x="2688908" y="244475"/>
                  </a:lnTo>
                  <a:lnTo>
                    <a:pt x="2697162" y="247967"/>
                  </a:lnTo>
                  <a:lnTo>
                    <a:pt x="2705100" y="251777"/>
                  </a:lnTo>
                  <a:lnTo>
                    <a:pt x="2709228" y="254317"/>
                  </a:lnTo>
                  <a:lnTo>
                    <a:pt x="2712720" y="256857"/>
                  </a:lnTo>
                  <a:lnTo>
                    <a:pt x="2957512" y="434022"/>
                  </a:lnTo>
                  <a:lnTo>
                    <a:pt x="2960688" y="437197"/>
                  </a:lnTo>
                  <a:lnTo>
                    <a:pt x="2964498" y="439737"/>
                  </a:lnTo>
                  <a:lnTo>
                    <a:pt x="2967672" y="443230"/>
                  </a:lnTo>
                  <a:lnTo>
                    <a:pt x="2970848" y="446087"/>
                  </a:lnTo>
                  <a:lnTo>
                    <a:pt x="2976245" y="453072"/>
                  </a:lnTo>
                  <a:lnTo>
                    <a:pt x="2981008" y="460375"/>
                  </a:lnTo>
                  <a:lnTo>
                    <a:pt x="2985452" y="467995"/>
                  </a:lnTo>
                  <a:lnTo>
                    <a:pt x="2988628" y="475932"/>
                  </a:lnTo>
                  <a:lnTo>
                    <a:pt x="2991168" y="484187"/>
                  </a:lnTo>
                  <a:lnTo>
                    <a:pt x="2992755" y="492442"/>
                  </a:lnTo>
                  <a:lnTo>
                    <a:pt x="2994025" y="501015"/>
                  </a:lnTo>
                  <a:lnTo>
                    <a:pt x="2994025" y="509270"/>
                  </a:lnTo>
                  <a:lnTo>
                    <a:pt x="2993072" y="518160"/>
                  </a:lnTo>
                  <a:lnTo>
                    <a:pt x="2991802" y="526732"/>
                  </a:lnTo>
                  <a:lnTo>
                    <a:pt x="2988945" y="534987"/>
                  </a:lnTo>
                  <a:lnTo>
                    <a:pt x="2986088" y="543242"/>
                  </a:lnTo>
                  <a:lnTo>
                    <a:pt x="2981960" y="551180"/>
                  </a:lnTo>
                  <a:lnTo>
                    <a:pt x="2979738" y="554990"/>
                  </a:lnTo>
                  <a:lnTo>
                    <a:pt x="2976880" y="558800"/>
                  </a:lnTo>
                  <a:lnTo>
                    <a:pt x="2800985" y="801052"/>
                  </a:lnTo>
                  <a:lnTo>
                    <a:pt x="2819082" y="819785"/>
                  </a:lnTo>
                  <a:lnTo>
                    <a:pt x="2837180" y="839470"/>
                  </a:lnTo>
                  <a:lnTo>
                    <a:pt x="2854642" y="858837"/>
                  </a:lnTo>
                  <a:lnTo>
                    <a:pt x="2871788" y="878840"/>
                  </a:lnTo>
                  <a:lnTo>
                    <a:pt x="2888615" y="899160"/>
                  </a:lnTo>
                  <a:lnTo>
                    <a:pt x="2905125" y="919797"/>
                  </a:lnTo>
                  <a:lnTo>
                    <a:pt x="2921318" y="940752"/>
                  </a:lnTo>
                  <a:lnTo>
                    <a:pt x="2937192" y="962025"/>
                  </a:lnTo>
                  <a:lnTo>
                    <a:pt x="2952432" y="983615"/>
                  </a:lnTo>
                  <a:lnTo>
                    <a:pt x="2967672" y="1005205"/>
                  </a:lnTo>
                  <a:lnTo>
                    <a:pt x="2981960" y="1027113"/>
                  </a:lnTo>
                  <a:lnTo>
                    <a:pt x="2996248" y="1049655"/>
                  </a:lnTo>
                  <a:lnTo>
                    <a:pt x="3010218" y="1072198"/>
                  </a:lnTo>
                  <a:lnTo>
                    <a:pt x="3023235" y="1095375"/>
                  </a:lnTo>
                  <a:lnTo>
                    <a:pt x="3036570" y="1118553"/>
                  </a:lnTo>
                  <a:lnTo>
                    <a:pt x="3048952" y="1142048"/>
                  </a:lnTo>
                  <a:lnTo>
                    <a:pt x="3333115" y="1049338"/>
                  </a:lnTo>
                  <a:lnTo>
                    <a:pt x="3337560" y="1048068"/>
                  </a:lnTo>
                  <a:lnTo>
                    <a:pt x="3342005" y="1047115"/>
                  </a:lnTo>
                  <a:lnTo>
                    <a:pt x="3346450" y="1046480"/>
                  </a:lnTo>
                  <a:lnTo>
                    <a:pt x="3350578" y="1045528"/>
                  </a:lnTo>
                  <a:lnTo>
                    <a:pt x="3359785" y="1044893"/>
                  </a:lnTo>
                  <a:lnTo>
                    <a:pt x="3368358" y="1045210"/>
                  </a:lnTo>
                  <a:lnTo>
                    <a:pt x="3376930" y="1046480"/>
                  </a:lnTo>
                  <a:lnTo>
                    <a:pt x="3385185" y="1048068"/>
                  </a:lnTo>
                  <a:lnTo>
                    <a:pt x="3393440" y="1051243"/>
                  </a:lnTo>
                  <a:lnTo>
                    <a:pt x="3401060" y="1054735"/>
                  </a:lnTo>
                  <a:lnTo>
                    <a:pt x="3408680" y="1058863"/>
                  </a:lnTo>
                  <a:lnTo>
                    <a:pt x="3415665" y="1063625"/>
                  </a:lnTo>
                  <a:lnTo>
                    <a:pt x="3422015" y="1069340"/>
                  </a:lnTo>
                  <a:lnTo>
                    <a:pt x="3428048" y="1075690"/>
                  </a:lnTo>
                  <a:lnTo>
                    <a:pt x="3433445" y="1082358"/>
                  </a:lnTo>
                  <a:lnTo>
                    <a:pt x="3438208" y="1089978"/>
                  </a:lnTo>
                  <a:lnTo>
                    <a:pt x="3442335" y="1097915"/>
                  </a:lnTo>
                  <a:lnTo>
                    <a:pt x="3443922" y="1102043"/>
                  </a:lnTo>
                  <a:lnTo>
                    <a:pt x="3445510" y="1106488"/>
                  </a:lnTo>
                  <a:lnTo>
                    <a:pt x="3538855" y="1393508"/>
                  </a:lnTo>
                  <a:lnTo>
                    <a:pt x="3539808" y="1397635"/>
                  </a:lnTo>
                  <a:lnTo>
                    <a:pt x="3541078" y="1402398"/>
                  </a:lnTo>
                  <a:lnTo>
                    <a:pt x="3542030" y="1406843"/>
                  </a:lnTo>
                  <a:lnTo>
                    <a:pt x="3542665" y="1411288"/>
                  </a:lnTo>
                  <a:lnTo>
                    <a:pt x="3543300" y="1419860"/>
                  </a:lnTo>
                  <a:lnTo>
                    <a:pt x="3542982" y="1428750"/>
                  </a:lnTo>
                  <a:lnTo>
                    <a:pt x="3541712" y="1437323"/>
                  </a:lnTo>
                  <a:lnTo>
                    <a:pt x="3539808" y="1445578"/>
                  </a:lnTo>
                  <a:lnTo>
                    <a:pt x="3537268" y="1453833"/>
                  </a:lnTo>
                  <a:lnTo>
                    <a:pt x="3533458" y="1461453"/>
                  </a:lnTo>
                  <a:lnTo>
                    <a:pt x="3529330" y="1468755"/>
                  </a:lnTo>
                  <a:lnTo>
                    <a:pt x="3524568" y="1476058"/>
                  </a:lnTo>
                  <a:lnTo>
                    <a:pt x="3518852" y="1482408"/>
                  </a:lnTo>
                  <a:lnTo>
                    <a:pt x="3512502" y="1488440"/>
                  </a:lnTo>
                  <a:lnTo>
                    <a:pt x="3505518" y="1494155"/>
                  </a:lnTo>
                  <a:lnTo>
                    <a:pt x="3498215" y="1498600"/>
                  </a:lnTo>
                  <a:lnTo>
                    <a:pt x="3490278" y="1502728"/>
                  </a:lnTo>
                  <a:lnTo>
                    <a:pt x="3486150" y="1504633"/>
                  </a:lnTo>
                  <a:lnTo>
                    <a:pt x="3481705" y="1506220"/>
                  </a:lnTo>
                  <a:lnTo>
                    <a:pt x="3197225" y="1598295"/>
                  </a:lnTo>
                  <a:lnTo>
                    <a:pt x="3200400" y="1624330"/>
                  </a:lnTo>
                  <a:lnTo>
                    <a:pt x="3203892" y="1650365"/>
                  </a:lnTo>
                  <a:lnTo>
                    <a:pt x="3206115" y="1676718"/>
                  </a:lnTo>
                  <a:lnTo>
                    <a:pt x="3208338" y="1703070"/>
                  </a:lnTo>
                  <a:lnTo>
                    <a:pt x="3210242" y="1729423"/>
                  </a:lnTo>
                  <a:lnTo>
                    <a:pt x="3211512" y="1755775"/>
                  </a:lnTo>
                  <a:lnTo>
                    <a:pt x="3212148" y="1782445"/>
                  </a:lnTo>
                  <a:lnTo>
                    <a:pt x="3212465" y="1809115"/>
                  </a:lnTo>
                  <a:lnTo>
                    <a:pt x="3212148" y="1835785"/>
                  </a:lnTo>
                  <a:lnTo>
                    <a:pt x="3211512" y="1862455"/>
                  </a:lnTo>
                  <a:lnTo>
                    <a:pt x="3210242" y="1889125"/>
                  </a:lnTo>
                  <a:lnTo>
                    <a:pt x="3208338" y="1915478"/>
                  </a:lnTo>
                  <a:lnTo>
                    <a:pt x="3206115" y="1941830"/>
                  </a:lnTo>
                  <a:lnTo>
                    <a:pt x="3203892" y="1967865"/>
                  </a:lnTo>
                  <a:lnTo>
                    <a:pt x="3200400" y="1993900"/>
                  </a:lnTo>
                  <a:lnTo>
                    <a:pt x="3197225" y="2019618"/>
                  </a:lnTo>
                  <a:lnTo>
                    <a:pt x="3481705" y="2112328"/>
                  </a:lnTo>
                  <a:lnTo>
                    <a:pt x="3486150" y="2113915"/>
                  </a:lnTo>
                  <a:lnTo>
                    <a:pt x="3490278" y="2115820"/>
                  </a:lnTo>
                  <a:lnTo>
                    <a:pt x="3498215" y="2119630"/>
                  </a:lnTo>
                  <a:lnTo>
                    <a:pt x="3505518" y="2124393"/>
                  </a:lnTo>
                  <a:lnTo>
                    <a:pt x="3512502" y="2129790"/>
                  </a:lnTo>
                  <a:lnTo>
                    <a:pt x="3518852" y="2135505"/>
                  </a:lnTo>
                  <a:lnTo>
                    <a:pt x="3524568" y="2142173"/>
                  </a:lnTo>
                  <a:lnTo>
                    <a:pt x="3529330" y="2149158"/>
                  </a:lnTo>
                  <a:lnTo>
                    <a:pt x="3533458" y="2156778"/>
                  </a:lnTo>
                  <a:lnTo>
                    <a:pt x="3537268" y="2164398"/>
                  </a:lnTo>
                  <a:lnTo>
                    <a:pt x="3539808" y="2172653"/>
                  </a:lnTo>
                  <a:lnTo>
                    <a:pt x="3541712" y="2180908"/>
                  </a:lnTo>
                  <a:lnTo>
                    <a:pt x="3542982" y="2189480"/>
                  </a:lnTo>
                  <a:lnTo>
                    <a:pt x="3543300" y="2198053"/>
                  </a:lnTo>
                  <a:lnTo>
                    <a:pt x="3542665" y="2206625"/>
                  </a:lnTo>
                  <a:lnTo>
                    <a:pt x="3542030" y="2211388"/>
                  </a:lnTo>
                  <a:lnTo>
                    <a:pt x="3541078" y="2215833"/>
                  </a:lnTo>
                  <a:lnTo>
                    <a:pt x="3539808" y="2220278"/>
                  </a:lnTo>
                  <a:lnTo>
                    <a:pt x="3538855" y="2224405"/>
                  </a:lnTo>
                  <a:lnTo>
                    <a:pt x="3445510" y="2512060"/>
                  </a:lnTo>
                  <a:lnTo>
                    <a:pt x="3443922" y="2516188"/>
                  </a:lnTo>
                  <a:lnTo>
                    <a:pt x="3442335" y="2520315"/>
                  </a:lnTo>
                  <a:lnTo>
                    <a:pt x="3438208" y="2528253"/>
                  </a:lnTo>
                  <a:lnTo>
                    <a:pt x="3433445" y="2535555"/>
                  </a:lnTo>
                  <a:lnTo>
                    <a:pt x="3428048" y="2542540"/>
                  </a:lnTo>
                  <a:lnTo>
                    <a:pt x="3422015" y="2548890"/>
                  </a:lnTo>
                  <a:lnTo>
                    <a:pt x="3415665" y="2554605"/>
                  </a:lnTo>
                  <a:lnTo>
                    <a:pt x="3408680" y="2559368"/>
                  </a:lnTo>
                  <a:lnTo>
                    <a:pt x="3401060" y="2563495"/>
                  </a:lnTo>
                  <a:lnTo>
                    <a:pt x="3393440" y="2567305"/>
                  </a:lnTo>
                  <a:lnTo>
                    <a:pt x="3385185" y="2569845"/>
                  </a:lnTo>
                  <a:lnTo>
                    <a:pt x="3376930" y="2571750"/>
                  </a:lnTo>
                  <a:lnTo>
                    <a:pt x="3368358" y="2573020"/>
                  </a:lnTo>
                  <a:lnTo>
                    <a:pt x="3359785" y="2573338"/>
                  </a:lnTo>
                  <a:lnTo>
                    <a:pt x="3350578" y="2573020"/>
                  </a:lnTo>
                  <a:lnTo>
                    <a:pt x="3346450" y="2572068"/>
                  </a:lnTo>
                  <a:lnTo>
                    <a:pt x="3342005" y="2571433"/>
                  </a:lnTo>
                  <a:lnTo>
                    <a:pt x="3337560" y="2570163"/>
                  </a:lnTo>
                  <a:lnTo>
                    <a:pt x="3333115" y="2568893"/>
                  </a:lnTo>
                  <a:lnTo>
                    <a:pt x="3048952" y="2476500"/>
                  </a:lnTo>
                  <a:lnTo>
                    <a:pt x="3035935" y="2499995"/>
                  </a:lnTo>
                  <a:lnTo>
                    <a:pt x="3023235" y="2523173"/>
                  </a:lnTo>
                  <a:lnTo>
                    <a:pt x="3009900" y="2546033"/>
                  </a:lnTo>
                  <a:lnTo>
                    <a:pt x="2996248" y="2568893"/>
                  </a:lnTo>
                  <a:lnTo>
                    <a:pt x="2981960" y="2590800"/>
                  </a:lnTo>
                  <a:lnTo>
                    <a:pt x="2967355" y="2613025"/>
                  </a:lnTo>
                  <a:lnTo>
                    <a:pt x="2952115" y="2634933"/>
                  </a:lnTo>
                  <a:lnTo>
                    <a:pt x="2936875" y="2656523"/>
                  </a:lnTo>
                  <a:lnTo>
                    <a:pt x="2921318" y="2677478"/>
                  </a:lnTo>
                  <a:lnTo>
                    <a:pt x="2905125" y="2698115"/>
                  </a:lnTo>
                  <a:lnTo>
                    <a:pt x="2888615" y="2718753"/>
                  </a:lnTo>
                  <a:lnTo>
                    <a:pt x="2871788" y="2739073"/>
                  </a:lnTo>
                  <a:lnTo>
                    <a:pt x="2854325" y="2759076"/>
                  </a:lnTo>
                  <a:lnTo>
                    <a:pt x="2837180" y="2778761"/>
                  </a:lnTo>
                  <a:lnTo>
                    <a:pt x="2819082" y="2797811"/>
                  </a:lnTo>
                  <a:lnTo>
                    <a:pt x="2800985" y="2817178"/>
                  </a:lnTo>
                  <a:lnTo>
                    <a:pt x="2976880" y="3059431"/>
                  </a:lnTo>
                  <a:lnTo>
                    <a:pt x="2979738" y="3063241"/>
                  </a:lnTo>
                  <a:lnTo>
                    <a:pt x="2981960" y="3067368"/>
                  </a:lnTo>
                  <a:lnTo>
                    <a:pt x="2986088" y="3075306"/>
                  </a:lnTo>
                  <a:lnTo>
                    <a:pt x="2988945" y="3083243"/>
                  </a:lnTo>
                  <a:lnTo>
                    <a:pt x="2991802" y="3091816"/>
                  </a:lnTo>
                  <a:lnTo>
                    <a:pt x="2993072" y="3100071"/>
                  </a:lnTo>
                  <a:lnTo>
                    <a:pt x="2994025" y="3108643"/>
                  </a:lnTo>
                  <a:lnTo>
                    <a:pt x="2994025" y="3117216"/>
                  </a:lnTo>
                  <a:lnTo>
                    <a:pt x="2992755" y="3125788"/>
                  </a:lnTo>
                  <a:lnTo>
                    <a:pt x="2991168" y="3134043"/>
                  </a:lnTo>
                  <a:lnTo>
                    <a:pt x="2988628" y="3142298"/>
                  </a:lnTo>
                  <a:lnTo>
                    <a:pt x="2985770" y="3150236"/>
                  </a:lnTo>
                  <a:lnTo>
                    <a:pt x="2981642" y="3157538"/>
                  </a:lnTo>
                  <a:lnTo>
                    <a:pt x="2976562" y="3165158"/>
                  </a:lnTo>
                  <a:lnTo>
                    <a:pt x="2970848" y="3171826"/>
                  </a:lnTo>
                  <a:lnTo>
                    <a:pt x="2967990" y="3175001"/>
                  </a:lnTo>
                  <a:lnTo>
                    <a:pt x="2964498" y="3177858"/>
                  </a:lnTo>
                  <a:lnTo>
                    <a:pt x="2961322" y="3181033"/>
                  </a:lnTo>
                  <a:lnTo>
                    <a:pt x="2957512" y="3183573"/>
                  </a:lnTo>
                  <a:lnTo>
                    <a:pt x="2712720" y="3361056"/>
                  </a:lnTo>
                  <a:lnTo>
                    <a:pt x="2709228" y="3363913"/>
                  </a:lnTo>
                  <a:lnTo>
                    <a:pt x="2705100" y="3366453"/>
                  </a:lnTo>
                  <a:lnTo>
                    <a:pt x="2697162" y="3370581"/>
                  </a:lnTo>
                  <a:lnTo>
                    <a:pt x="2688908" y="3373756"/>
                  </a:lnTo>
                  <a:lnTo>
                    <a:pt x="2680652" y="3376296"/>
                  </a:lnTo>
                  <a:lnTo>
                    <a:pt x="2671762" y="3377883"/>
                  </a:lnTo>
                  <a:lnTo>
                    <a:pt x="2663508" y="3378518"/>
                  </a:lnTo>
                  <a:lnTo>
                    <a:pt x="2654935" y="3378518"/>
                  </a:lnTo>
                  <a:lnTo>
                    <a:pt x="2646362" y="3377248"/>
                  </a:lnTo>
                  <a:lnTo>
                    <a:pt x="2638108" y="3375978"/>
                  </a:lnTo>
                  <a:lnTo>
                    <a:pt x="2629852" y="3373121"/>
                  </a:lnTo>
                  <a:lnTo>
                    <a:pt x="2621915" y="3369946"/>
                  </a:lnTo>
                  <a:lnTo>
                    <a:pt x="2614295" y="3365818"/>
                  </a:lnTo>
                  <a:lnTo>
                    <a:pt x="2606992" y="3360738"/>
                  </a:lnTo>
                  <a:lnTo>
                    <a:pt x="2600325" y="3355023"/>
                  </a:lnTo>
                  <a:lnTo>
                    <a:pt x="2597468" y="3352166"/>
                  </a:lnTo>
                  <a:lnTo>
                    <a:pt x="2593975" y="3348673"/>
                  </a:lnTo>
                  <a:lnTo>
                    <a:pt x="2591435" y="3345498"/>
                  </a:lnTo>
                  <a:lnTo>
                    <a:pt x="2588260" y="3341688"/>
                  </a:lnTo>
                  <a:lnTo>
                    <a:pt x="2412682" y="3099753"/>
                  </a:lnTo>
                  <a:lnTo>
                    <a:pt x="2388870" y="3110866"/>
                  </a:lnTo>
                  <a:lnTo>
                    <a:pt x="2365692" y="3122296"/>
                  </a:lnTo>
                  <a:lnTo>
                    <a:pt x="2341562" y="3132773"/>
                  </a:lnTo>
                  <a:lnTo>
                    <a:pt x="2317432" y="3142933"/>
                  </a:lnTo>
                  <a:lnTo>
                    <a:pt x="2292985" y="3152776"/>
                  </a:lnTo>
                  <a:lnTo>
                    <a:pt x="2268538" y="3161666"/>
                  </a:lnTo>
                  <a:lnTo>
                    <a:pt x="2243772" y="3170873"/>
                  </a:lnTo>
                  <a:lnTo>
                    <a:pt x="2218690" y="3179128"/>
                  </a:lnTo>
                  <a:lnTo>
                    <a:pt x="2193608" y="3187066"/>
                  </a:lnTo>
                  <a:lnTo>
                    <a:pt x="2167890" y="3194368"/>
                  </a:lnTo>
                  <a:lnTo>
                    <a:pt x="2142490" y="3201671"/>
                  </a:lnTo>
                  <a:lnTo>
                    <a:pt x="2116772" y="3208021"/>
                  </a:lnTo>
                  <a:lnTo>
                    <a:pt x="2091055" y="3214371"/>
                  </a:lnTo>
                  <a:lnTo>
                    <a:pt x="2064702" y="3220086"/>
                  </a:lnTo>
                  <a:lnTo>
                    <a:pt x="2038350" y="3225483"/>
                  </a:lnTo>
                  <a:lnTo>
                    <a:pt x="2011998" y="3229928"/>
                  </a:lnTo>
                  <a:lnTo>
                    <a:pt x="2011998" y="3529013"/>
                  </a:lnTo>
                  <a:lnTo>
                    <a:pt x="2011998" y="3533458"/>
                  </a:lnTo>
                  <a:lnTo>
                    <a:pt x="2011362" y="3537903"/>
                  </a:lnTo>
                  <a:lnTo>
                    <a:pt x="2010728" y="3542666"/>
                  </a:lnTo>
                  <a:lnTo>
                    <a:pt x="2010092" y="3547111"/>
                  </a:lnTo>
                  <a:lnTo>
                    <a:pt x="2007870" y="3555366"/>
                  </a:lnTo>
                  <a:lnTo>
                    <a:pt x="2005012" y="3563621"/>
                  </a:lnTo>
                  <a:lnTo>
                    <a:pt x="2001202" y="3571558"/>
                  </a:lnTo>
                  <a:lnTo>
                    <a:pt x="1996758" y="3578543"/>
                  </a:lnTo>
                  <a:lnTo>
                    <a:pt x="1991678" y="3585846"/>
                  </a:lnTo>
                  <a:lnTo>
                    <a:pt x="1985962" y="3591878"/>
                  </a:lnTo>
                  <a:lnTo>
                    <a:pt x="1979612" y="3597911"/>
                  </a:lnTo>
                  <a:lnTo>
                    <a:pt x="1972628" y="3602673"/>
                  </a:lnTo>
                  <a:lnTo>
                    <a:pt x="1965325" y="3607118"/>
                  </a:lnTo>
                  <a:lnTo>
                    <a:pt x="1957705" y="3610928"/>
                  </a:lnTo>
                  <a:lnTo>
                    <a:pt x="1949450" y="3614103"/>
                  </a:lnTo>
                  <a:lnTo>
                    <a:pt x="1940878" y="3616326"/>
                  </a:lnTo>
                  <a:lnTo>
                    <a:pt x="1931670" y="3617278"/>
                  </a:lnTo>
                  <a:lnTo>
                    <a:pt x="1927225" y="3617913"/>
                  </a:lnTo>
                  <a:lnTo>
                    <a:pt x="1922780" y="3617913"/>
                  </a:lnTo>
                  <a:lnTo>
                    <a:pt x="1620520" y="3617913"/>
                  </a:lnTo>
                  <a:lnTo>
                    <a:pt x="1615758" y="3617913"/>
                  </a:lnTo>
                  <a:lnTo>
                    <a:pt x="1611630" y="3617278"/>
                  </a:lnTo>
                  <a:lnTo>
                    <a:pt x="1602422" y="3616326"/>
                  </a:lnTo>
                  <a:lnTo>
                    <a:pt x="1594168" y="3614103"/>
                  </a:lnTo>
                  <a:lnTo>
                    <a:pt x="1585912" y="3610928"/>
                  </a:lnTo>
                  <a:lnTo>
                    <a:pt x="1577975" y="3607118"/>
                  </a:lnTo>
                  <a:lnTo>
                    <a:pt x="1570990" y="3602673"/>
                  </a:lnTo>
                  <a:lnTo>
                    <a:pt x="1563688" y="3597911"/>
                  </a:lnTo>
                  <a:lnTo>
                    <a:pt x="1557655" y="3591878"/>
                  </a:lnTo>
                  <a:lnTo>
                    <a:pt x="1551622" y="3585846"/>
                  </a:lnTo>
                  <a:lnTo>
                    <a:pt x="1546860" y="3578543"/>
                  </a:lnTo>
                  <a:lnTo>
                    <a:pt x="1542415" y="3571558"/>
                  </a:lnTo>
                  <a:lnTo>
                    <a:pt x="1538605" y="3563621"/>
                  </a:lnTo>
                  <a:lnTo>
                    <a:pt x="1535430" y="3555366"/>
                  </a:lnTo>
                  <a:lnTo>
                    <a:pt x="1533208" y="3547111"/>
                  </a:lnTo>
                  <a:lnTo>
                    <a:pt x="1532572" y="3542666"/>
                  </a:lnTo>
                  <a:lnTo>
                    <a:pt x="1531620" y="3537903"/>
                  </a:lnTo>
                  <a:lnTo>
                    <a:pt x="1531302" y="3533458"/>
                  </a:lnTo>
                  <a:lnTo>
                    <a:pt x="1531302" y="3529013"/>
                  </a:lnTo>
                  <a:lnTo>
                    <a:pt x="1531302" y="3229928"/>
                  </a:lnTo>
                  <a:lnTo>
                    <a:pt x="1504950" y="3225483"/>
                  </a:lnTo>
                  <a:lnTo>
                    <a:pt x="1478598" y="3220086"/>
                  </a:lnTo>
                  <a:lnTo>
                    <a:pt x="1452245" y="3214371"/>
                  </a:lnTo>
                  <a:lnTo>
                    <a:pt x="1426845" y="3208021"/>
                  </a:lnTo>
                  <a:lnTo>
                    <a:pt x="1400810" y="3201671"/>
                  </a:lnTo>
                  <a:lnTo>
                    <a:pt x="1375092" y="3194368"/>
                  </a:lnTo>
                  <a:lnTo>
                    <a:pt x="1350010" y="3187066"/>
                  </a:lnTo>
                  <a:lnTo>
                    <a:pt x="1324928" y="3179128"/>
                  </a:lnTo>
                  <a:lnTo>
                    <a:pt x="1299528" y="3170873"/>
                  </a:lnTo>
                  <a:lnTo>
                    <a:pt x="1274762" y="3161666"/>
                  </a:lnTo>
                  <a:lnTo>
                    <a:pt x="1250315" y="3152776"/>
                  </a:lnTo>
                  <a:lnTo>
                    <a:pt x="1225868" y="3142933"/>
                  </a:lnTo>
                  <a:lnTo>
                    <a:pt x="1201738" y="3132773"/>
                  </a:lnTo>
                  <a:lnTo>
                    <a:pt x="1177925" y="3122296"/>
                  </a:lnTo>
                  <a:lnTo>
                    <a:pt x="1154430" y="3110866"/>
                  </a:lnTo>
                  <a:lnTo>
                    <a:pt x="1130618" y="3099753"/>
                  </a:lnTo>
                  <a:lnTo>
                    <a:pt x="955040" y="3342006"/>
                  </a:lnTo>
                  <a:lnTo>
                    <a:pt x="952182" y="3345816"/>
                  </a:lnTo>
                  <a:lnTo>
                    <a:pt x="949325" y="3349308"/>
                  </a:lnTo>
                  <a:lnTo>
                    <a:pt x="946150" y="3352483"/>
                  </a:lnTo>
                  <a:lnTo>
                    <a:pt x="942975" y="3355658"/>
                  </a:lnTo>
                  <a:lnTo>
                    <a:pt x="935990" y="3361056"/>
                  </a:lnTo>
                  <a:lnTo>
                    <a:pt x="929005" y="3366136"/>
                  </a:lnTo>
                  <a:lnTo>
                    <a:pt x="921385" y="3369946"/>
                  </a:lnTo>
                  <a:lnTo>
                    <a:pt x="913448" y="3373121"/>
                  </a:lnTo>
                  <a:lnTo>
                    <a:pt x="905192" y="3375978"/>
                  </a:lnTo>
                  <a:lnTo>
                    <a:pt x="896938" y="3377248"/>
                  </a:lnTo>
                  <a:lnTo>
                    <a:pt x="888365" y="3378518"/>
                  </a:lnTo>
                  <a:lnTo>
                    <a:pt x="879792" y="3378518"/>
                  </a:lnTo>
                  <a:lnTo>
                    <a:pt x="870902" y="3377883"/>
                  </a:lnTo>
                  <a:lnTo>
                    <a:pt x="862648" y="3376296"/>
                  </a:lnTo>
                  <a:lnTo>
                    <a:pt x="854075" y="3373756"/>
                  </a:lnTo>
                  <a:lnTo>
                    <a:pt x="846138" y="3370581"/>
                  </a:lnTo>
                  <a:lnTo>
                    <a:pt x="837882" y="3366453"/>
                  </a:lnTo>
                  <a:lnTo>
                    <a:pt x="834072" y="3363913"/>
                  </a:lnTo>
                  <a:lnTo>
                    <a:pt x="830262" y="3361056"/>
                  </a:lnTo>
                  <a:lnTo>
                    <a:pt x="586105" y="3183573"/>
                  </a:lnTo>
                  <a:lnTo>
                    <a:pt x="582930" y="3181033"/>
                  </a:lnTo>
                  <a:lnTo>
                    <a:pt x="579438" y="3177858"/>
                  </a:lnTo>
                  <a:lnTo>
                    <a:pt x="575945" y="3175001"/>
                  </a:lnTo>
                  <a:lnTo>
                    <a:pt x="573088" y="3171826"/>
                  </a:lnTo>
                  <a:lnTo>
                    <a:pt x="567372" y="3165158"/>
                  </a:lnTo>
                  <a:lnTo>
                    <a:pt x="562610" y="3157538"/>
                  </a:lnTo>
                  <a:lnTo>
                    <a:pt x="558482" y="3150236"/>
                  </a:lnTo>
                  <a:lnTo>
                    <a:pt x="554990" y="3142298"/>
                  </a:lnTo>
                  <a:lnTo>
                    <a:pt x="552450" y="3134043"/>
                  </a:lnTo>
                  <a:lnTo>
                    <a:pt x="550862" y="3125788"/>
                  </a:lnTo>
                  <a:lnTo>
                    <a:pt x="549592" y="3117216"/>
                  </a:lnTo>
                  <a:lnTo>
                    <a:pt x="549592" y="3108643"/>
                  </a:lnTo>
                  <a:lnTo>
                    <a:pt x="550545" y="3100071"/>
                  </a:lnTo>
                  <a:lnTo>
                    <a:pt x="551815" y="3091816"/>
                  </a:lnTo>
                  <a:lnTo>
                    <a:pt x="554355" y="3083243"/>
                  </a:lnTo>
                  <a:lnTo>
                    <a:pt x="557530" y="3075306"/>
                  </a:lnTo>
                  <a:lnTo>
                    <a:pt x="559435" y="3071178"/>
                  </a:lnTo>
                  <a:lnTo>
                    <a:pt x="561340" y="3067368"/>
                  </a:lnTo>
                  <a:lnTo>
                    <a:pt x="563880" y="3063241"/>
                  </a:lnTo>
                  <a:lnTo>
                    <a:pt x="566738" y="3059431"/>
                  </a:lnTo>
                  <a:lnTo>
                    <a:pt x="742632" y="2817178"/>
                  </a:lnTo>
                  <a:lnTo>
                    <a:pt x="724218" y="2797811"/>
                  </a:lnTo>
                  <a:lnTo>
                    <a:pt x="706755" y="2778761"/>
                  </a:lnTo>
                  <a:lnTo>
                    <a:pt x="688975" y="2759076"/>
                  </a:lnTo>
                  <a:lnTo>
                    <a:pt x="671512" y="2739073"/>
                  </a:lnTo>
                  <a:lnTo>
                    <a:pt x="655002" y="2718753"/>
                  </a:lnTo>
                  <a:lnTo>
                    <a:pt x="638492" y="2698115"/>
                  </a:lnTo>
                  <a:lnTo>
                    <a:pt x="622300" y="2677478"/>
                  </a:lnTo>
                  <a:lnTo>
                    <a:pt x="606425" y="2656523"/>
                  </a:lnTo>
                  <a:lnTo>
                    <a:pt x="591185" y="2634933"/>
                  </a:lnTo>
                  <a:lnTo>
                    <a:pt x="576580" y="2613025"/>
                  </a:lnTo>
                  <a:lnTo>
                    <a:pt x="561658" y="2590800"/>
                  </a:lnTo>
                  <a:lnTo>
                    <a:pt x="547370" y="2568893"/>
                  </a:lnTo>
                  <a:lnTo>
                    <a:pt x="534035" y="2546033"/>
                  </a:lnTo>
                  <a:lnTo>
                    <a:pt x="520382" y="2523173"/>
                  </a:lnTo>
                  <a:lnTo>
                    <a:pt x="507682" y="2499995"/>
                  </a:lnTo>
                  <a:lnTo>
                    <a:pt x="494665" y="2476500"/>
                  </a:lnTo>
                  <a:lnTo>
                    <a:pt x="209868" y="2568893"/>
                  </a:lnTo>
                  <a:lnTo>
                    <a:pt x="205740" y="2570163"/>
                  </a:lnTo>
                  <a:lnTo>
                    <a:pt x="201295" y="2571433"/>
                  </a:lnTo>
                  <a:lnTo>
                    <a:pt x="196850" y="2572068"/>
                  </a:lnTo>
                  <a:lnTo>
                    <a:pt x="192722" y="2573020"/>
                  </a:lnTo>
                  <a:lnTo>
                    <a:pt x="183515" y="2573338"/>
                  </a:lnTo>
                  <a:lnTo>
                    <a:pt x="174942" y="2573020"/>
                  </a:lnTo>
                  <a:lnTo>
                    <a:pt x="166688" y="2571750"/>
                  </a:lnTo>
                  <a:lnTo>
                    <a:pt x="158115" y="2569845"/>
                  </a:lnTo>
                  <a:lnTo>
                    <a:pt x="150177" y="2567305"/>
                  </a:lnTo>
                  <a:lnTo>
                    <a:pt x="142240" y="2563495"/>
                  </a:lnTo>
                  <a:lnTo>
                    <a:pt x="134620" y="2559368"/>
                  </a:lnTo>
                  <a:lnTo>
                    <a:pt x="127952" y="2554605"/>
                  </a:lnTo>
                  <a:lnTo>
                    <a:pt x="121602" y="2548890"/>
                  </a:lnTo>
                  <a:lnTo>
                    <a:pt x="115570" y="2542540"/>
                  </a:lnTo>
                  <a:lnTo>
                    <a:pt x="109855" y="2535555"/>
                  </a:lnTo>
                  <a:lnTo>
                    <a:pt x="105410" y="2528253"/>
                  </a:lnTo>
                  <a:lnTo>
                    <a:pt x="101282" y="2520315"/>
                  </a:lnTo>
                  <a:lnTo>
                    <a:pt x="99377" y="2516188"/>
                  </a:lnTo>
                  <a:lnTo>
                    <a:pt x="97790" y="2512060"/>
                  </a:lnTo>
                  <a:lnTo>
                    <a:pt x="4445" y="2224405"/>
                  </a:lnTo>
                  <a:lnTo>
                    <a:pt x="3492" y="2220278"/>
                  </a:lnTo>
                  <a:lnTo>
                    <a:pt x="2222" y="2215833"/>
                  </a:lnTo>
                  <a:lnTo>
                    <a:pt x="1587" y="2211388"/>
                  </a:lnTo>
                  <a:lnTo>
                    <a:pt x="635" y="2206625"/>
                  </a:lnTo>
                  <a:lnTo>
                    <a:pt x="0" y="2198053"/>
                  </a:lnTo>
                  <a:lnTo>
                    <a:pt x="317" y="2189480"/>
                  </a:lnTo>
                  <a:lnTo>
                    <a:pt x="1587" y="2180908"/>
                  </a:lnTo>
                  <a:lnTo>
                    <a:pt x="3810" y="2172653"/>
                  </a:lnTo>
                  <a:lnTo>
                    <a:pt x="6350" y="2164398"/>
                  </a:lnTo>
                  <a:lnTo>
                    <a:pt x="9842" y="2156778"/>
                  </a:lnTo>
                  <a:lnTo>
                    <a:pt x="13970" y="2149158"/>
                  </a:lnTo>
                  <a:lnTo>
                    <a:pt x="19050" y="2142173"/>
                  </a:lnTo>
                  <a:lnTo>
                    <a:pt x="24447" y="2135505"/>
                  </a:lnTo>
                  <a:lnTo>
                    <a:pt x="30797" y="2129790"/>
                  </a:lnTo>
                  <a:lnTo>
                    <a:pt x="37465" y="2124393"/>
                  </a:lnTo>
                  <a:lnTo>
                    <a:pt x="45085" y="2119630"/>
                  </a:lnTo>
                  <a:lnTo>
                    <a:pt x="49212" y="2117725"/>
                  </a:lnTo>
                  <a:lnTo>
                    <a:pt x="53340" y="2115820"/>
                  </a:lnTo>
                  <a:lnTo>
                    <a:pt x="57467" y="2113915"/>
                  </a:lnTo>
                  <a:lnTo>
                    <a:pt x="61595" y="2112328"/>
                  </a:lnTo>
                  <a:lnTo>
                    <a:pt x="346392" y="2019618"/>
                  </a:lnTo>
                  <a:lnTo>
                    <a:pt x="342900" y="1993900"/>
                  </a:lnTo>
                  <a:lnTo>
                    <a:pt x="339725" y="1967865"/>
                  </a:lnTo>
                  <a:lnTo>
                    <a:pt x="337185" y="1941830"/>
                  </a:lnTo>
                  <a:lnTo>
                    <a:pt x="334962" y="1915478"/>
                  </a:lnTo>
                  <a:lnTo>
                    <a:pt x="333375" y="1889125"/>
                  </a:lnTo>
                  <a:lnTo>
                    <a:pt x="331788" y="1862455"/>
                  </a:lnTo>
                  <a:lnTo>
                    <a:pt x="331152" y="1835785"/>
                  </a:lnTo>
                  <a:lnTo>
                    <a:pt x="331152" y="1809115"/>
                  </a:lnTo>
                  <a:lnTo>
                    <a:pt x="331152" y="1782445"/>
                  </a:lnTo>
                  <a:lnTo>
                    <a:pt x="331788" y="1755775"/>
                  </a:lnTo>
                  <a:lnTo>
                    <a:pt x="333375" y="1729423"/>
                  </a:lnTo>
                  <a:lnTo>
                    <a:pt x="334962" y="1703070"/>
                  </a:lnTo>
                  <a:lnTo>
                    <a:pt x="337185" y="1676718"/>
                  </a:lnTo>
                  <a:lnTo>
                    <a:pt x="339725" y="1650365"/>
                  </a:lnTo>
                  <a:lnTo>
                    <a:pt x="342900" y="1624330"/>
                  </a:lnTo>
                  <a:lnTo>
                    <a:pt x="346392" y="1598295"/>
                  </a:lnTo>
                  <a:lnTo>
                    <a:pt x="61595" y="1506220"/>
                  </a:lnTo>
                  <a:lnTo>
                    <a:pt x="57467" y="1504633"/>
                  </a:lnTo>
                  <a:lnTo>
                    <a:pt x="53340" y="1502728"/>
                  </a:lnTo>
                  <a:lnTo>
                    <a:pt x="45085" y="1498600"/>
                  </a:lnTo>
                  <a:lnTo>
                    <a:pt x="37465" y="1494155"/>
                  </a:lnTo>
                  <a:lnTo>
                    <a:pt x="30797" y="1488440"/>
                  </a:lnTo>
                  <a:lnTo>
                    <a:pt x="24447" y="1482408"/>
                  </a:lnTo>
                  <a:lnTo>
                    <a:pt x="19050" y="1476058"/>
                  </a:lnTo>
                  <a:lnTo>
                    <a:pt x="13970" y="1468755"/>
                  </a:lnTo>
                  <a:lnTo>
                    <a:pt x="9842" y="1461453"/>
                  </a:lnTo>
                  <a:lnTo>
                    <a:pt x="6350" y="1453833"/>
                  </a:lnTo>
                  <a:lnTo>
                    <a:pt x="3810" y="1445578"/>
                  </a:lnTo>
                  <a:lnTo>
                    <a:pt x="1587" y="1437323"/>
                  </a:lnTo>
                  <a:lnTo>
                    <a:pt x="317" y="1428750"/>
                  </a:lnTo>
                  <a:lnTo>
                    <a:pt x="0" y="1419860"/>
                  </a:lnTo>
                  <a:lnTo>
                    <a:pt x="635" y="1411288"/>
                  </a:lnTo>
                  <a:lnTo>
                    <a:pt x="1587" y="1406843"/>
                  </a:lnTo>
                  <a:lnTo>
                    <a:pt x="2222" y="1402398"/>
                  </a:lnTo>
                  <a:lnTo>
                    <a:pt x="3492" y="1397635"/>
                  </a:lnTo>
                  <a:lnTo>
                    <a:pt x="4445" y="1393508"/>
                  </a:lnTo>
                  <a:lnTo>
                    <a:pt x="97790" y="1106488"/>
                  </a:lnTo>
                  <a:lnTo>
                    <a:pt x="99377" y="1102043"/>
                  </a:lnTo>
                  <a:lnTo>
                    <a:pt x="101282" y="1097915"/>
                  </a:lnTo>
                  <a:lnTo>
                    <a:pt x="103187" y="1093788"/>
                  </a:lnTo>
                  <a:lnTo>
                    <a:pt x="105410" y="1089978"/>
                  </a:lnTo>
                  <a:lnTo>
                    <a:pt x="109855" y="1082358"/>
                  </a:lnTo>
                  <a:lnTo>
                    <a:pt x="115570" y="1075690"/>
                  </a:lnTo>
                  <a:lnTo>
                    <a:pt x="121602" y="1069340"/>
                  </a:lnTo>
                  <a:lnTo>
                    <a:pt x="127952" y="1063625"/>
                  </a:lnTo>
                  <a:lnTo>
                    <a:pt x="134620" y="1058863"/>
                  </a:lnTo>
                  <a:lnTo>
                    <a:pt x="142240" y="1054735"/>
                  </a:lnTo>
                  <a:lnTo>
                    <a:pt x="150177" y="1051243"/>
                  </a:lnTo>
                  <a:lnTo>
                    <a:pt x="158115" y="1048068"/>
                  </a:lnTo>
                  <a:lnTo>
                    <a:pt x="166688" y="1046480"/>
                  </a:lnTo>
                  <a:lnTo>
                    <a:pt x="174942" y="1045210"/>
                  </a:lnTo>
                  <a:lnTo>
                    <a:pt x="183515" y="1044893"/>
                  </a:lnTo>
                  <a:lnTo>
                    <a:pt x="192722" y="1045528"/>
                  </a:lnTo>
                  <a:lnTo>
                    <a:pt x="196850" y="1046480"/>
                  </a:lnTo>
                  <a:lnTo>
                    <a:pt x="201295" y="1047115"/>
                  </a:lnTo>
                  <a:lnTo>
                    <a:pt x="205740" y="1048068"/>
                  </a:lnTo>
                  <a:lnTo>
                    <a:pt x="209868" y="1049338"/>
                  </a:lnTo>
                  <a:lnTo>
                    <a:pt x="494665" y="1141413"/>
                  </a:lnTo>
                  <a:lnTo>
                    <a:pt x="507682" y="1118235"/>
                  </a:lnTo>
                  <a:lnTo>
                    <a:pt x="520382" y="1095375"/>
                  </a:lnTo>
                  <a:lnTo>
                    <a:pt x="534035" y="1072198"/>
                  </a:lnTo>
                  <a:lnTo>
                    <a:pt x="547370" y="1049655"/>
                  </a:lnTo>
                  <a:lnTo>
                    <a:pt x="561658" y="1027113"/>
                  </a:lnTo>
                  <a:lnTo>
                    <a:pt x="576580" y="1005205"/>
                  </a:lnTo>
                  <a:lnTo>
                    <a:pt x="591185" y="983615"/>
                  </a:lnTo>
                  <a:lnTo>
                    <a:pt x="606425" y="961707"/>
                  </a:lnTo>
                  <a:lnTo>
                    <a:pt x="622300" y="940752"/>
                  </a:lnTo>
                  <a:lnTo>
                    <a:pt x="638492" y="919797"/>
                  </a:lnTo>
                  <a:lnTo>
                    <a:pt x="655002" y="899160"/>
                  </a:lnTo>
                  <a:lnTo>
                    <a:pt x="671512" y="878840"/>
                  </a:lnTo>
                  <a:lnTo>
                    <a:pt x="688975" y="858837"/>
                  </a:lnTo>
                  <a:lnTo>
                    <a:pt x="706755" y="839470"/>
                  </a:lnTo>
                  <a:lnTo>
                    <a:pt x="724218" y="819785"/>
                  </a:lnTo>
                  <a:lnTo>
                    <a:pt x="742632" y="801052"/>
                  </a:lnTo>
                  <a:lnTo>
                    <a:pt x="566420" y="558800"/>
                  </a:lnTo>
                  <a:lnTo>
                    <a:pt x="563562" y="554990"/>
                  </a:lnTo>
                  <a:lnTo>
                    <a:pt x="561340" y="551180"/>
                  </a:lnTo>
                  <a:lnTo>
                    <a:pt x="559118" y="547370"/>
                  </a:lnTo>
                  <a:lnTo>
                    <a:pt x="557212" y="543242"/>
                  </a:lnTo>
                  <a:lnTo>
                    <a:pt x="554355" y="534987"/>
                  </a:lnTo>
                  <a:lnTo>
                    <a:pt x="551498" y="526732"/>
                  </a:lnTo>
                  <a:lnTo>
                    <a:pt x="550228" y="518160"/>
                  </a:lnTo>
                  <a:lnTo>
                    <a:pt x="549592" y="509270"/>
                  </a:lnTo>
                  <a:lnTo>
                    <a:pt x="549592" y="500697"/>
                  </a:lnTo>
                  <a:lnTo>
                    <a:pt x="550862" y="492442"/>
                  </a:lnTo>
                  <a:lnTo>
                    <a:pt x="552450" y="483870"/>
                  </a:lnTo>
                  <a:lnTo>
                    <a:pt x="554990" y="475932"/>
                  </a:lnTo>
                  <a:lnTo>
                    <a:pt x="558482" y="467677"/>
                  </a:lnTo>
                  <a:lnTo>
                    <a:pt x="562610" y="460057"/>
                  </a:lnTo>
                  <a:lnTo>
                    <a:pt x="567372" y="453072"/>
                  </a:lnTo>
                  <a:lnTo>
                    <a:pt x="573088" y="446087"/>
                  </a:lnTo>
                  <a:lnTo>
                    <a:pt x="575945" y="442912"/>
                  </a:lnTo>
                  <a:lnTo>
                    <a:pt x="579438" y="439737"/>
                  </a:lnTo>
                  <a:lnTo>
                    <a:pt x="582930" y="436880"/>
                  </a:lnTo>
                  <a:lnTo>
                    <a:pt x="586105" y="434022"/>
                  </a:lnTo>
                  <a:lnTo>
                    <a:pt x="830898" y="256857"/>
                  </a:lnTo>
                  <a:lnTo>
                    <a:pt x="834708" y="254317"/>
                  </a:lnTo>
                  <a:lnTo>
                    <a:pt x="838200" y="251777"/>
                  </a:lnTo>
                  <a:lnTo>
                    <a:pt x="842328" y="249872"/>
                  </a:lnTo>
                  <a:lnTo>
                    <a:pt x="846138" y="247967"/>
                  </a:lnTo>
                  <a:lnTo>
                    <a:pt x="854392" y="244475"/>
                  </a:lnTo>
                  <a:lnTo>
                    <a:pt x="862648" y="242252"/>
                  </a:lnTo>
                  <a:lnTo>
                    <a:pt x="871538" y="240665"/>
                  </a:lnTo>
                  <a:lnTo>
                    <a:pt x="880110" y="240030"/>
                  </a:lnTo>
                  <a:lnTo>
                    <a:pt x="888365" y="240030"/>
                  </a:lnTo>
                  <a:lnTo>
                    <a:pt x="896938" y="240665"/>
                  </a:lnTo>
                  <a:lnTo>
                    <a:pt x="905192" y="242570"/>
                  </a:lnTo>
                  <a:lnTo>
                    <a:pt x="913448" y="245110"/>
                  </a:lnTo>
                  <a:lnTo>
                    <a:pt x="921385" y="248602"/>
                  </a:lnTo>
                  <a:lnTo>
                    <a:pt x="929005" y="252412"/>
                  </a:lnTo>
                  <a:lnTo>
                    <a:pt x="935990" y="257175"/>
                  </a:lnTo>
                  <a:lnTo>
                    <a:pt x="942975" y="262890"/>
                  </a:lnTo>
                  <a:lnTo>
                    <a:pt x="946150" y="266065"/>
                  </a:lnTo>
                  <a:lnTo>
                    <a:pt x="949325" y="269240"/>
                  </a:lnTo>
                  <a:lnTo>
                    <a:pt x="952182" y="272732"/>
                  </a:lnTo>
                  <a:lnTo>
                    <a:pt x="955040" y="276542"/>
                  </a:lnTo>
                  <a:lnTo>
                    <a:pt x="1130618" y="518477"/>
                  </a:lnTo>
                  <a:lnTo>
                    <a:pt x="1154430" y="507047"/>
                  </a:lnTo>
                  <a:lnTo>
                    <a:pt x="1177925" y="496252"/>
                  </a:lnTo>
                  <a:lnTo>
                    <a:pt x="1201738" y="485457"/>
                  </a:lnTo>
                  <a:lnTo>
                    <a:pt x="1225868" y="475615"/>
                  </a:lnTo>
                  <a:lnTo>
                    <a:pt x="1250315" y="465772"/>
                  </a:lnTo>
                  <a:lnTo>
                    <a:pt x="1274762" y="456247"/>
                  </a:lnTo>
                  <a:lnTo>
                    <a:pt x="1299528" y="447675"/>
                  </a:lnTo>
                  <a:lnTo>
                    <a:pt x="1324928" y="439102"/>
                  </a:lnTo>
                  <a:lnTo>
                    <a:pt x="1350010" y="431165"/>
                  </a:lnTo>
                  <a:lnTo>
                    <a:pt x="1375092" y="423545"/>
                  </a:lnTo>
                  <a:lnTo>
                    <a:pt x="1400810" y="416877"/>
                  </a:lnTo>
                  <a:lnTo>
                    <a:pt x="1426845" y="410210"/>
                  </a:lnTo>
                  <a:lnTo>
                    <a:pt x="1452245" y="404177"/>
                  </a:lnTo>
                  <a:lnTo>
                    <a:pt x="1478598" y="398462"/>
                  </a:lnTo>
                  <a:lnTo>
                    <a:pt x="1504950" y="393065"/>
                  </a:lnTo>
                  <a:lnTo>
                    <a:pt x="1531302" y="388620"/>
                  </a:lnTo>
                  <a:lnTo>
                    <a:pt x="1531302" y="89217"/>
                  </a:lnTo>
                  <a:lnTo>
                    <a:pt x="1531302" y="84455"/>
                  </a:lnTo>
                  <a:lnTo>
                    <a:pt x="1531620" y="80010"/>
                  </a:lnTo>
                  <a:lnTo>
                    <a:pt x="1532572" y="75565"/>
                  </a:lnTo>
                  <a:lnTo>
                    <a:pt x="1533208" y="71120"/>
                  </a:lnTo>
                  <a:lnTo>
                    <a:pt x="1535430" y="62865"/>
                  </a:lnTo>
                  <a:lnTo>
                    <a:pt x="1538605" y="54610"/>
                  </a:lnTo>
                  <a:lnTo>
                    <a:pt x="1542415" y="46672"/>
                  </a:lnTo>
                  <a:lnTo>
                    <a:pt x="1546860" y="39370"/>
                  </a:lnTo>
                  <a:lnTo>
                    <a:pt x="1551622" y="32385"/>
                  </a:lnTo>
                  <a:lnTo>
                    <a:pt x="1557655" y="26352"/>
                  </a:lnTo>
                  <a:lnTo>
                    <a:pt x="1563688" y="20320"/>
                  </a:lnTo>
                  <a:lnTo>
                    <a:pt x="1570990" y="15240"/>
                  </a:lnTo>
                  <a:lnTo>
                    <a:pt x="1577975" y="10795"/>
                  </a:lnTo>
                  <a:lnTo>
                    <a:pt x="1585912" y="6985"/>
                  </a:lnTo>
                  <a:lnTo>
                    <a:pt x="1594168" y="4127"/>
                  </a:lnTo>
                  <a:lnTo>
                    <a:pt x="1602422" y="1905"/>
                  </a:lnTo>
                  <a:lnTo>
                    <a:pt x="1607185" y="952"/>
                  </a:lnTo>
                  <a:lnTo>
                    <a:pt x="1611630" y="317"/>
                  </a:lnTo>
                  <a:lnTo>
                    <a:pt x="1615758"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sz="2000">
                <a:solidFill>
                  <a:schemeClr val="bg1"/>
                </a:solidFill>
                <a:cs typeface="+mn-ea"/>
                <a:sym typeface="+mn-lt"/>
              </a:endParaRPr>
            </a:p>
          </p:txBody>
        </p:sp>
        <p:sp>
          <p:nvSpPr>
            <p:cNvPr id="22" name="文本框 59"/>
            <p:cNvSpPr txBox="1"/>
            <p:nvPr/>
          </p:nvSpPr>
          <p:spPr>
            <a:xfrm>
              <a:off x="3102008" y="4128107"/>
              <a:ext cx="1357226" cy="370992"/>
            </a:xfrm>
            <a:prstGeom prst="rect">
              <a:avLst/>
            </a:prstGeom>
            <a:noFill/>
          </p:spPr>
          <p:txBody>
            <a:bodyPr wrap="square" rtlCol="0">
              <a:spAutoFit/>
            </a:bodyPr>
            <a:lstStyle/>
            <a:p>
              <a:r>
                <a:rPr lang="zh-CN" altLang="en-US" sz="2000" dirty="0">
                  <a:solidFill>
                    <a:schemeClr val="bg1"/>
                  </a:solidFill>
                  <a:cs typeface="+mn-ea"/>
                  <a:sym typeface="+mn-lt"/>
                </a:rPr>
                <a:t>输入标题</a:t>
              </a:r>
            </a:p>
          </p:txBody>
        </p:sp>
      </p:grpSp>
      <p:grpSp>
        <p:nvGrpSpPr>
          <p:cNvPr id="23" name="组合 22"/>
          <p:cNvGrpSpPr/>
          <p:nvPr/>
        </p:nvGrpSpPr>
        <p:grpSpPr>
          <a:xfrm>
            <a:off x="3872530" y="1601302"/>
            <a:ext cx="2555320" cy="2753896"/>
            <a:chOff x="4078604" y="2478655"/>
            <a:chExt cx="2369358" cy="2553482"/>
          </a:xfrm>
        </p:grpSpPr>
        <p:sp>
          <p:nvSpPr>
            <p:cNvPr id="24" name="任意多边形 22"/>
            <p:cNvSpPr/>
            <p:nvPr/>
          </p:nvSpPr>
          <p:spPr>
            <a:xfrm>
              <a:off x="4078604" y="2478655"/>
              <a:ext cx="2369358" cy="2553482"/>
            </a:xfrm>
            <a:custGeom>
              <a:avLst/>
              <a:gdLst>
                <a:gd name="connsiteX0" fmla="*/ 1184679 w 2369358"/>
                <a:gd name="connsiteY0" fmla="*/ 0 h 2553482"/>
                <a:gd name="connsiteX1" fmla="*/ 2369358 w 2369358"/>
                <a:gd name="connsiteY1" fmla="*/ 1184679 h 2553482"/>
                <a:gd name="connsiteX2" fmla="*/ 1423433 w 2369358"/>
                <a:gd name="connsiteY2" fmla="*/ 2345290 h 2553482"/>
                <a:gd name="connsiteX3" fmla="*/ 1321945 w 2369358"/>
                <a:gd name="connsiteY3" fmla="*/ 2360779 h 2553482"/>
                <a:gd name="connsiteX4" fmla="*/ 1223444 w 2369358"/>
                <a:gd name="connsiteY4" fmla="*/ 2553482 h 2553482"/>
                <a:gd name="connsiteX5" fmla="*/ 1132988 w 2369358"/>
                <a:gd name="connsiteY5" fmla="*/ 2366748 h 2553482"/>
                <a:gd name="connsiteX6" fmla="*/ 1063553 w 2369358"/>
                <a:gd name="connsiteY6" fmla="*/ 2363242 h 2553482"/>
                <a:gd name="connsiteX7" fmla="*/ 0 w 2369358"/>
                <a:gd name="connsiteY7" fmla="*/ 1184679 h 2553482"/>
                <a:gd name="connsiteX8" fmla="*/ 1184679 w 2369358"/>
                <a:gd name="connsiteY8" fmla="*/ 0 h 2553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69358" h="2553482">
                  <a:moveTo>
                    <a:pt x="1184679" y="0"/>
                  </a:moveTo>
                  <a:cubicBezTo>
                    <a:pt x="1838959" y="0"/>
                    <a:pt x="2369358" y="530399"/>
                    <a:pt x="2369358" y="1184679"/>
                  </a:cubicBezTo>
                  <a:cubicBezTo>
                    <a:pt x="2369358" y="1757174"/>
                    <a:pt x="1963272" y="2234823"/>
                    <a:pt x="1423433" y="2345290"/>
                  </a:cubicBezTo>
                  <a:lnTo>
                    <a:pt x="1321945" y="2360779"/>
                  </a:lnTo>
                  <a:lnTo>
                    <a:pt x="1223444" y="2553482"/>
                  </a:lnTo>
                  <a:lnTo>
                    <a:pt x="1132988" y="2366748"/>
                  </a:lnTo>
                  <a:lnTo>
                    <a:pt x="1063553" y="2363242"/>
                  </a:lnTo>
                  <a:cubicBezTo>
                    <a:pt x="466171" y="2302574"/>
                    <a:pt x="0" y="1798067"/>
                    <a:pt x="0" y="1184679"/>
                  </a:cubicBezTo>
                  <a:cubicBezTo>
                    <a:pt x="0" y="530399"/>
                    <a:pt x="530399" y="0"/>
                    <a:pt x="1184679" y="0"/>
                  </a:cubicBezTo>
                  <a:close/>
                </a:path>
              </a:pathLst>
            </a:custGeom>
            <a:solidFill>
              <a:srgbClr val="4078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chemeClr val="bg1"/>
                </a:solidFill>
                <a:cs typeface="+mn-ea"/>
                <a:sym typeface="+mn-lt"/>
              </a:endParaRPr>
            </a:p>
          </p:txBody>
        </p:sp>
        <p:grpSp>
          <p:nvGrpSpPr>
            <p:cNvPr id="25" name="组合 24"/>
            <p:cNvGrpSpPr/>
            <p:nvPr/>
          </p:nvGrpSpPr>
          <p:grpSpPr>
            <a:xfrm>
              <a:off x="4614176" y="3268683"/>
              <a:ext cx="1562853" cy="975086"/>
              <a:chOff x="4716874" y="2621791"/>
              <a:chExt cx="1562853" cy="975086"/>
            </a:xfrm>
          </p:grpSpPr>
          <p:sp>
            <p:nvSpPr>
              <p:cNvPr id="26" name="KSO_Shape"/>
              <p:cNvSpPr/>
              <p:nvPr/>
            </p:nvSpPr>
            <p:spPr bwMode="auto">
              <a:xfrm>
                <a:off x="5143687" y="2621791"/>
                <a:ext cx="441100" cy="441836"/>
              </a:xfrm>
              <a:custGeom>
                <a:avLst/>
                <a:gdLst>
                  <a:gd name="T0" fmla="*/ 923363 w 1752600"/>
                  <a:gd name="T1" fmla="*/ 1417153 h 1754188"/>
                  <a:gd name="T2" fmla="*/ 958587 w 1752600"/>
                  <a:gd name="T3" fmla="*/ 1476612 h 1754188"/>
                  <a:gd name="T4" fmla="*/ 945181 w 1752600"/>
                  <a:gd name="T5" fmla="*/ 1530763 h 1754188"/>
                  <a:gd name="T6" fmla="*/ 886299 w 1752600"/>
                  <a:gd name="T7" fmla="*/ 1566067 h 1754188"/>
                  <a:gd name="T8" fmla="*/ 832675 w 1752600"/>
                  <a:gd name="T9" fmla="*/ 1552795 h 1754188"/>
                  <a:gd name="T10" fmla="*/ 797714 w 1752600"/>
                  <a:gd name="T11" fmla="*/ 1493335 h 1754188"/>
                  <a:gd name="T12" fmla="*/ 810857 w 1752600"/>
                  <a:gd name="T13" fmla="*/ 1439185 h 1754188"/>
                  <a:gd name="T14" fmla="*/ 869739 w 1752600"/>
                  <a:gd name="T15" fmla="*/ 1403616 h 1754188"/>
                  <a:gd name="T16" fmla="*/ 1526266 w 1752600"/>
                  <a:gd name="T17" fmla="*/ 809406 h 1754188"/>
                  <a:gd name="T18" fmla="*/ 1561836 w 1752600"/>
                  <a:gd name="T19" fmla="*/ 868866 h 1754188"/>
                  <a:gd name="T20" fmla="*/ 1548298 w 1752600"/>
                  <a:gd name="T21" fmla="*/ 923016 h 1754188"/>
                  <a:gd name="T22" fmla="*/ 1488839 w 1752600"/>
                  <a:gd name="T23" fmla="*/ 958586 h 1754188"/>
                  <a:gd name="T24" fmla="*/ 1434954 w 1752600"/>
                  <a:gd name="T25" fmla="*/ 945048 h 1754188"/>
                  <a:gd name="T26" fmla="*/ 1399385 w 1752600"/>
                  <a:gd name="T27" fmla="*/ 885589 h 1754188"/>
                  <a:gd name="T28" fmla="*/ 1412922 w 1752600"/>
                  <a:gd name="T29" fmla="*/ 831438 h 1754188"/>
                  <a:gd name="T30" fmla="*/ 1472116 w 1752600"/>
                  <a:gd name="T31" fmla="*/ 795869 h 1754188"/>
                  <a:gd name="T32" fmla="*/ 931422 w 1752600"/>
                  <a:gd name="T33" fmla="*/ 210375 h 1754188"/>
                  <a:gd name="T34" fmla="*/ 985331 w 1752600"/>
                  <a:gd name="T35" fmla="*/ 812351 h 1754188"/>
                  <a:gd name="T36" fmla="*/ 997223 w 1752600"/>
                  <a:gd name="T37" fmla="*/ 915108 h 1754188"/>
                  <a:gd name="T38" fmla="*/ 946749 w 1752600"/>
                  <a:gd name="T39" fmla="*/ 982906 h 1754188"/>
                  <a:gd name="T40" fmla="*/ 857693 w 1752600"/>
                  <a:gd name="T41" fmla="*/ 1003564 h 1754188"/>
                  <a:gd name="T42" fmla="*/ 763351 w 1752600"/>
                  <a:gd name="T43" fmla="*/ 937354 h 1754188"/>
                  <a:gd name="T44" fmla="*/ 353480 w 1752600"/>
                  <a:gd name="T45" fmla="*/ 893921 h 1754188"/>
                  <a:gd name="T46" fmla="*/ 383342 w 1752600"/>
                  <a:gd name="T47" fmla="*/ 820296 h 1754188"/>
                  <a:gd name="T48" fmla="*/ 815147 w 1752600"/>
                  <a:gd name="T49" fmla="*/ 764945 h 1754188"/>
                  <a:gd name="T50" fmla="*/ 858486 w 1752600"/>
                  <a:gd name="T51" fmla="*/ 180713 h 1754188"/>
                  <a:gd name="T52" fmla="*/ 670516 w 1752600"/>
                  <a:gd name="T53" fmla="*/ 152975 h 1754188"/>
                  <a:gd name="T54" fmla="*/ 441192 w 1752600"/>
                  <a:gd name="T55" fmla="*/ 263340 h 1754188"/>
                  <a:gd name="T56" fmla="*/ 263181 w 1752600"/>
                  <a:gd name="T57" fmla="*/ 441458 h 1754188"/>
                  <a:gd name="T58" fmla="*/ 152883 w 1752600"/>
                  <a:gd name="T59" fmla="*/ 670921 h 1754188"/>
                  <a:gd name="T60" fmla="*/ 126168 w 1752600"/>
                  <a:gd name="T61" fmla="*/ 934791 h 1754188"/>
                  <a:gd name="T62" fmla="*/ 190707 w 1752600"/>
                  <a:gd name="T63" fmla="*/ 1186485 h 1754188"/>
                  <a:gd name="T64" fmla="*/ 332216 w 1752600"/>
                  <a:gd name="T65" fmla="*/ 1396099 h 1754188"/>
                  <a:gd name="T66" fmla="*/ 534297 w 1752600"/>
                  <a:gd name="T67" fmla="*/ 1547221 h 1754188"/>
                  <a:gd name="T68" fmla="*/ 780550 w 1752600"/>
                  <a:gd name="T69" fmla="*/ 1623709 h 1754188"/>
                  <a:gd name="T70" fmla="*/ 1045847 w 1752600"/>
                  <a:gd name="T71" fmla="*/ 1610476 h 1754188"/>
                  <a:gd name="T72" fmla="*/ 1281255 w 1752600"/>
                  <a:gd name="T73" fmla="*/ 1511227 h 1754188"/>
                  <a:gd name="T74" fmla="*/ 1467730 w 1752600"/>
                  <a:gd name="T75" fmla="*/ 1341578 h 1754188"/>
                  <a:gd name="T76" fmla="*/ 1588873 w 1752600"/>
                  <a:gd name="T77" fmla="*/ 1118202 h 1754188"/>
                  <a:gd name="T78" fmla="*/ 1628019 w 1752600"/>
                  <a:gd name="T79" fmla="*/ 857509 h 1754188"/>
                  <a:gd name="T80" fmla="*/ 1576176 w 1752600"/>
                  <a:gd name="T81" fmla="*/ 601315 h 1754188"/>
                  <a:gd name="T82" fmla="*/ 1444718 w 1752600"/>
                  <a:gd name="T83" fmla="*/ 384820 h 1754188"/>
                  <a:gd name="T84" fmla="*/ 1250573 w 1752600"/>
                  <a:gd name="T85" fmla="*/ 224170 h 1754188"/>
                  <a:gd name="T86" fmla="*/ 1009345 w 1752600"/>
                  <a:gd name="T87" fmla="*/ 136037 h 1754188"/>
                  <a:gd name="T88" fmla="*/ 987656 w 1752600"/>
                  <a:gd name="T89" fmla="*/ 7146 h 1754188"/>
                  <a:gd name="T90" fmla="*/ 1274907 w 1752600"/>
                  <a:gd name="T91" fmla="*/ 96337 h 1754188"/>
                  <a:gd name="T92" fmla="*/ 1510315 w 1752600"/>
                  <a:gd name="T93" fmla="*/ 272074 h 1754188"/>
                  <a:gd name="T94" fmla="*/ 1675101 w 1752600"/>
                  <a:gd name="T95" fmla="*/ 516358 h 1754188"/>
                  <a:gd name="T96" fmla="*/ 1749955 w 1752600"/>
                  <a:gd name="T97" fmla="*/ 809605 h 1754188"/>
                  <a:gd name="T98" fmla="*/ 1719273 w 1752600"/>
                  <a:gd name="T99" fmla="*/ 1116879 h 1754188"/>
                  <a:gd name="T100" fmla="*/ 1590724 w 1752600"/>
                  <a:gd name="T101" fmla="*/ 1384453 h 1754188"/>
                  <a:gd name="T102" fmla="*/ 1383353 w 1752600"/>
                  <a:gd name="T103" fmla="*/ 1591949 h 1754188"/>
                  <a:gd name="T104" fmla="*/ 1115940 w 1752600"/>
                  <a:gd name="T105" fmla="*/ 1720576 h 1754188"/>
                  <a:gd name="T106" fmla="*/ 809116 w 1752600"/>
                  <a:gd name="T107" fmla="*/ 1751277 h 1754188"/>
                  <a:gd name="T108" fmla="*/ 516046 w 1752600"/>
                  <a:gd name="T109" fmla="*/ 1676377 h 1754188"/>
                  <a:gd name="T110" fmla="*/ 271909 w 1752600"/>
                  <a:gd name="T111" fmla="*/ 1511492 h 1754188"/>
                  <a:gd name="T112" fmla="*/ 95750 w 1752600"/>
                  <a:gd name="T113" fmla="*/ 1275941 h 1754188"/>
                  <a:gd name="T114" fmla="*/ 6877 w 1752600"/>
                  <a:gd name="T115" fmla="*/ 988782 h 1754188"/>
                  <a:gd name="T116" fmla="*/ 22483 w 1752600"/>
                  <a:gd name="T117" fmla="*/ 679126 h 1754188"/>
                  <a:gd name="T118" fmla="*/ 138071 w 1752600"/>
                  <a:gd name="T119" fmla="*/ 404935 h 1754188"/>
                  <a:gd name="T120" fmla="*/ 335655 w 1752600"/>
                  <a:gd name="T121" fmla="*/ 187117 h 1754188"/>
                  <a:gd name="T122" fmla="*/ 595662 w 1752600"/>
                  <a:gd name="T123" fmla="*/ 46051 h 1754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52600" h="1754188">
                    <a:moveTo>
                      <a:pt x="873945" y="1403350"/>
                    </a:moveTo>
                    <a:lnTo>
                      <a:pt x="877888" y="1403350"/>
                    </a:lnTo>
                    <a:lnTo>
                      <a:pt x="882356" y="1403350"/>
                    </a:lnTo>
                    <a:lnTo>
                      <a:pt x="886299" y="1403616"/>
                    </a:lnTo>
                    <a:lnTo>
                      <a:pt x="890505" y="1404146"/>
                    </a:lnTo>
                    <a:lnTo>
                      <a:pt x="894448" y="1404943"/>
                    </a:lnTo>
                    <a:lnTo>
                      <a:pt x="898128" y="1405739"/>
                    </a:lnTo>
                    <a:lnTo>
                      <a:pt x="901808" y="1406801"/>
                    </a:lnTo>
                    <a:lnTo>
                      <a:pt x="906014" y="1408393"/>
                    </a:lnTo>
                    <a:lnTo>
                      <a:pt x="909432" y="1409455"/>
                    </a:lnTo>
                    <a:lnTo>
                      <a:pt x="913112" y="1411048"/>
                    </a:lnTo>
                    <a:lnTo>
                      <a:pt x="916529" y="1412906"/>
                    </a:lnTo>
                    <a:lnTo>
                      <a:pt x="919946" y="1415030"/>
                    </a:lnTo>
                    <a:lnTo>
                      <a:pt x="923363" y="1417153"/>
                    </a:lnTo>
                    <a:lnTo>
                      <a:pt x="929672" y="1421931"/>
                    </a:lnTo>
                    <a:lnTo>
                      <a:pt x="935192" y="1427240"/>
                    </a:lnTo>
                    <a:lnTo>
                      <a:pt x="940450" y="1432814"/>
                    </a:lnTo>
                    <a:lnTo>
                      <a:pt x="945181" y="1439185"/>
                    </a:lnTo>
                    <a:lnTo>
                      <a:pt x="947284" y="1442636"/>
                    </a:lnTo>
                    <a:lnTo>
                      <a:pt x="949124" y="1446086"/>
                    </a:lnTo>
                    <a:lnTo>
                      <a:pt x="951227" y="1449537"/>
                    </a:lnTo>
                    <a:lnTo>
                      <a:pt x="952804" y="1452988"/>
                    </a:lnTo>
                    <a:lnTo>
                      <a:pt x="953856" y="1456704"/>
                    </a:lnTo>
                    <a:lnTo>
                      <a:pt x="955433" y="1460420"/>
                    </a:lnTo>
                    <a:lnTo>
                      <a:pt x="956484" y="1464667"/>
                    </a:lnTo>
                    <a:lnTo>
                      <a:pt x="957273" y="1468384"/>
                    </a:lnTo>
                    <a:lnTo>
                      <a:pt x="958062" y="1472365"/>
                    </a:lnTo>
                    <a:lnTo>
                      <a:pt x="958587" y="1476612"/>
                    </a:lnTo>
                    <a:lnTo>
                      <a:pt x="958850" y="1480594"/>
                    </a:lnTo>
                    <a:lnTo>
                      <a:pt x="958850" y="1485107"/>
                    </a:lnTo>
                    <a:lnTo>
                      <a:pt x="958850" y="1489088"/>
                    </a:lnTo>
                    <a:lnTo>
                      <a:pt x="958587" y="1493335"/>
                    </a:lnTo>
                    <a:lnTo>
                      <a:pt x="958062" y="1497317"/>
                    </a:lnTo>
                    <a:lnTo>
                      <a:pt x="957273" y="1501299"/>
                    </a:lnTo>
                    <a:lnTo>
                      <a:pt x="956484" y="1505546"/>
                    </a:lnTo>
                    <a:lnTo>
                      <a:pt x="955433" y="1509262"/>
                    </a:lnTo>
                    <a:lnTo>
                      <a:pt x="953856" y="1512978"/>
                    </a:lnTo>
                    <a:lnTo>
                      <a:pt x="952804" y="1516694"/>
                    </a:lnTo>
                    <a:lnTo>
                      <a:pt x="951227" y="1520145"/>
                    </a:lnTo>
                    <a:lnTo>
                      <a:pt x="949124" y="1524127"/>
                    </a:lnTo>
                    <a:lnTo>
                      <a:pt x="947284" y="1527312"/>
                    </a:lnTo>
                    <a:lnTo>
                      <a:pt x="945181" y="1530763"/>
                    </a:lnTo>
                    <a:lnTo>
                      <a:pt x="940450" y="1536868"/>
                    </a:lnTo>
                    <a:lnTo>
                      <a:pt x="935192" y="1542973"/>
                    </a:lnTo>
                    <a:lnTo>
                      <a:pt x="929672" y="1548017"/>
                    </a:lnTo>
                    <a:lnTo>
                      <a:pt x="923363" y="1552795"/>
                    </a:lnTo>
                    <a:lnTo>
                      <a:pt x="919946" y="1554918"/>
                    </a:lnTo>
                    <a:lnTo>
                      <a:pt x="916529" y="1556776"/>
                    </a:lnTo>
                    <a:lnTo>
                      <a:pt x="913112" y="1558634"/>
                    </a:lnTo>
                    <a:lnTo>
                      <a:pt x="909432" y="1560227"/>
                    </a:lnTo>
                    <a:lnTo>
                      <a:pt x="906014" y="1561820"/>
                    </a:lnTo>
                    <a:lnTo>
                      <a:pt x="901808" y="1563147"/>
                    </a:lnTo>
                    <a:lnTo>
                      <a:pt x="898128" y="1564209"/>
                    </a:lnTo>
                    <a:lnTo>
                      <a:pt x="894448" y="1565005"/>
                    </a:lnTo>
                    <a:lnTo>
                      <a:pt x="890505" y="1565801"/>
                    </a:lnTo>
                    <a:lnTo>
                      <a:pt x="886299" y="1566067"/>
                    </a:lnTo>
                    <a:lnTo>
                      <a:pt x="882356" y="1566598"/>
                    </a:lnTo>
                    <a:lnTo>
                      <a:pt x="877888" y="1566863"/>
                    </a:lnTo>
                    <a:lnTo>
                      <a:pt x="873945" y="1566598"/>
                    </a:lnTo>
                    <a:lnTo>
                      <a:pt x="869739" y="1566067"/>
                    </a:lnTo>
                    <a:lnTo>
                      <a:pt x="865796" y="1565801"/>
                    </a:lnTo>
                    <a:lnTo>
                      <a:pt x="861853" y="1565005"/>
                    </a:lnTo>
                    <a:lnTo>
                      <a:pt x="857647" y="1564209"/>
                    </a:lnTo>
                    <a:lnTo>
                      <a:pt x="853967" y="1563147"/>
                    </a:lnTo>
                    <a:lnTo>
                      <a:pt x="850287" y="1561820"/>
                    </a:lnTo>
                    <a:lnTo>
                      <a:pt x="846607" y="1560227"/>
                    </a:lnTo>
                    <a:lnTo>
                      <a:pt x="842664" y="1558634"/>
                    </a:lnTo>
                    <a:lnTo>
                      <a:pt x="839247" y="1556776"/>
                    </a:lnTo>
                    <a:lnTo>
                      <a:pt x="835829" y="1554918"/>
                    </a:lnTo>
                    <a:lnTo>
                      <a:pt x="832675" y="1552795"/>
                    </a:lnTo>
                    <a:lnTo>
                      <a:pt x="826629" y="1548017"/>
                    </a:lnTo>
                    <a:lnTo>
                      <a:pt x="820583" y="1542973"/>
                    </a:lnTo>
                    <a:lnTo>
                      <a:pt x="815589" y="1536868"/>
                    </a:lnTo>
                    <a:lnTo>
                      <a:pt x="810857" y="1530763"/>
                    </a:lnTo>
                    <a:lnTo>
                      <a:pt x="808754" y="1527312"/>
                    </a:lnTo>
                    <a:lnTo>
                      <a:pt x="806914" y="1524127"/>
                    </a:lnTo>
                    <a:lnTo>
                      <a:pt x="805074" y="1520145"/>
                    </a:lnTo>
                    <a:lnTo>
                      <a:pt x="803497" y="1516694"/>
                    </a:lnTo>
                    <a:lnTo>
                      <a:pt x="801920" y="1512978"/>
                    </a:lnTo>
                    <a:lnTo>
                      <a:pt x="800605" y="1509262"/>
                    </a:lnTo>
                    <a:lnTo>
                      <a:pt x="799554" y="1505546"/>
                    </a:lnTo>
                    <a:lnTo>
                      <a:pt x="798765" y="1501299"/>
                    </a:lnTo>
                    <a:lnTo>
                      <a:pt x="797977" y="1497317"/>
                    </a:lnTo>
                    <a:lnTo>
                      <a:pt x="797714" y="1493335"/>
                    </a:lnTo>
                    <a:lnTo>
                      <a:pt x="797188" y="1489088"/>
                    </a:lnTo>
                    <a:lnTo>
                      <a:pt x="796925" y="1485107"/>
                    </a:lnTo>
                    <a:lnTo>
                      <a:pt x="797188" y="1480594"/>
                    </a:lnTo>
                    <a:lnTo>
                      <a:pt x="797714" y="1476612"/>
                    </a:lnTo>
                    <a:lnTo>
                      <a:pt x="797977" y="1472365"/>
                    </a:lnTo>
                    <a:lnTo>
                      <a:pt x="798765" y="1468384"/>
                    </a:lnTo>
                    <a:lnTo>
                      <a:pt x="799554" y="1464667"/>
                    </a:lnTo>
                    <a:lnTo>
                      <a:pt x="800605" y="1460420"/>
                    </a:lnTo>
                    <a:lnTo>
                      <a:pt x="801920" y="1456704"/>
                    </a:lnTo>
                    <a:lnTo>
                      <a:pt x="803497" y="1452988"/>
                    </a:lnTo>
                    <a:lnTo>
                      <a:pt x="805074" y="1449537"/>
                    </a:lnTo>
                    <a:lnTo>
                      <a:pt x="806914" y="1446086"/>
                    </a:lnTo>
                    <a:lnTo>
                      <a:pt x="808754" y="1442636"/>
                    </a:lnTo>
                    <a:lnTo>
                      <a:pt x="810857" y="1439185"/>
                    </a:lnTo>
                    <a:lnTo>
                      <a:pt x="815589" y="1432814"/>
                    </a:lnTo>
                    <a:lnTo>
                      <a:pt x="820583" y="1427240"/>
                    </a:lnTo>
                    <a:lnTo>
                      <a:pt x="826629" y="1421931"/>
                    </a:lnTo>
                    <a:lnTo>
                      <a:pt x="832675" y="1417153"/>
                    </a:lnTo>
                    <a:lnTo>
                      <a:pt x="835829" y="1415030"/>
                    </a:lnTo>
                    <a:lnTo>
                      <a:pt x="839247" y="1412906"/>
                    </a:lnTo>
                    <a:lnTo>
                      <a:pt x="842664" y="1411048"/>
                    </a:lnTo>
                    <a:lnTo>
                      <a:pt x="846607" y="1409455"/>
                    </a:lnTo>
                    <a:lnTo>
                      <a:pt x="850287" y="1408393"/>
                    </a:lnTo>
                    <a:lnTo>
                      <a:pt x="853967" y="1406801"/>
                    </a:lnTo>
                    <a:lnTo>
                      <a:pt x="857647" y="1405739"/>
                    </a:lnTo>
                    <a:lnTo>
                      <a:pt x="861853" y="1404943"/>
                    </a:lnTo>
                    <a:lnTo>
                      <a:pt x="865796" y="1404146"/>
                    </a:lnTo>
                    <a:lnTo>
                      <a:pt x="869739" y="1403616"/>
                    </a:lnTo>
                    <a:lnTo>
                      <a:pt x="873945" y="1403350"/>
                    </a:lnTo>
                    <a:close/>
                    <a:moveTo>
                      <a:pt x="1480345" y="795338"/>
                    </a:moveTo>
                    <a:lnTo>
                      <a:pt x="1484857" y="795603"/>
                    </a:lnTo>
                    <a:lnTo>
                      <a:pt x="1488839" y="795869"/>
                    </a:lnTo>
                    <a:lnTo>
                      <a:pt x="1493086" y="796134"/>
                    </a:lnTo>
                    <a:lnTo>
                      <a:pt x="1497068" y="797196"/>
                    </a:lnTo>
                    <a:lnTo>
                      <a:pt x="1500784" y="797727"/>
                    </a:lnTo>
                    <a:lnTo>
                      <a:pt x="1505031" y="799054"/>
                    </a:lnTo>
                    <a:lnTo>
                      <a:pt x="1508747" y="800381"/>
                    </a:lnTo>
                    <a:lnTo>
                      <a:pt x="1512198" y="801974"/>
                    </a:lnTo>
                    <a:lnTo>
                      <a:pt x="1515914" y="803567"/>
                    </a:lnTo>
                    <a:lnTo>
                      <a:pt x="1519365" y="805425"/>
                    </a:lnTo>
                    <a:lnTo>
                      <a:pt x="1522816" y="807283"/>
                    </a:lnTo>
                    <a:lnTo>
                      <a:pt x="1526266" y="809406"/>
                    </a:lnTo>
                    <a:lnTo>
                      <a:pt x="1532637" y="814184"/>
                    </a:lnTo>
                    <a:lnTo>
                      <a:pt x="1538211" y="819228"/>
                    </a:lnTo>
                    <a:lnTo>
                      <a:pt x="1543520" y="825068"/>
                    </a:lnTo>
                    <a:lnTo>
                      <a:pt x="1548298" y="831438"/>
                    </a:lnTo>
                    <a:lnTo>
                      <a:pt x="1550422" y="834624"/>
                    </a:lnTo>
                    <a:lnTo>
                      <a:pt x="1552545" y="838074"/>
                    </a:lnTo>
                    <a:lnTo>
                      <a:pt x="1554403" y="841791"/>
                    </a:lnTo>
                    <a:lnTo>
                      <a:pt x="1555996" y="845241"/>
                    </a:lnTo>
                    <a:lnTo>
                      <a:pt x="1557589" y="848958"/>
                    </a:lnTo>
                    <a:lnTo>
                      <a:pt x="1558650" y="852939"/>
                    </a:lnTo>
                    <a:lnTo>
                      <a:pt x="1559712" y="856655"/>
                    </a:lnTo>
                    <a:lnTo>
                      <a:pt x="1560509" y="860637"/>
                    </a:lnTo>
                    <a:lnTo>
                      <a:pt x="1561305" y="864884"/>
                    </a:lnTo>
                    <a:lnTo>
                      <a:pt x="1561836" y="868866"/>
                    </a:lnTo>
                    <a:lnTo>
                      <a:pt x="1562101" y="872847"/>
                    </a:lnTo>
                    <a:lnTo>
                      <a:pt x="1562101" y="877094"/>
                    </a:lnTo>
                    <a:lnTo>
                      <a:pt x="1562101" y="881342"/>
                    </a:lnTo>
                    <a:lnTo>
                      <a:pt x="1561836" y="885589"/>
                    </a:lnTo>
                    <a:lnTo>
                      <a:pt x="1561305" y="889570"/>
                    </a:lnTo>
                    <a:lnTo>
                      <a:pt x="1560509" y="893817"/>
                    </a:lnTo>
                    <a:lnTo>
                      <a:pt x="1559712" y="897534"/>
                    </a:lnTo>
                    <a:lnTo>
                      <a:pt x="1558650" y="901515"/>
                    </a:lnTo>
                    <a:lnTo>
                      <a:pt x="1557589" y="905497"/>
                    </a:lnTo>
                    <a:lnTo>
                      <a:pt x="1555996" y="908948"/>
                    </a:lnTo>
                    <a:lnTo>
                      <a:pt x="1554403" y="912664"/>
                    </a:lnTo>
                    <a:lnTo>
                      <a:pt x="1552545" y="916115"/>
                    </a:lnTo>
                    <a:lnTo>
                      <a:pt x="1550422" y="919565"/>
                    </a:lnTo>
                    <a:lnTo>
                      <a:pt x="1548298" y="923016"/>
                    </a:lnTo>
                    <a:lnTo>
                      <a:pt x="1543520" y="929387"/>
                    </a:lnTo>
                    <a:lnTo>
                      <a:pt x="1538211" y="934961"/>
                    </a:lnTo>
                    <a:lnTo>
                      <a:pt x="1532637" y="940270"/>
                    </a:lnTo>
                    <a:lnTo>
                      <a:pt x="1526266" y="945048"/>
                    </a:lnTo>
                    <a:lnTo>
                      <a:pt x="1522816" y="947171"/>
                    </a:lnTo>
                    <a:lnTo>
                      <a:pt x="1519365" y="949030"/>
                    </a:lnTo>
                    <a:lnTo>
                      <a:pt x="1515914" y="950888"/>
                    </a:lnTo>
                    <a:lnTo>
                      <a:pt x="1512198" y="952480"/>
                    </a:lnTo>
                    <a:lnTo>
                      <a:pt x="1508747" y="953808"/>
                    </a:lnTo>
                    <a:lnTo>
                      <a:pt x="1505031" y="955400"/>
                    </a:lnTo>
                    <a:lnTo>
                      <a:pt x="1500784" y="956197"/>
                    </a:lnTo>
                    <a:lnTo>
                      <a:pt x="1497068" y="957258"/>
                    </a:lnTo>
                    <a:lnTo>
                      <a:pt x="1493086" y="957789"/>
                    </a:lnTo>
                    <a:lnTo>
                      <a:pt x="1488839" y="958586"/>
                    </a:lnTo>
                    <a:lnTo>
                      <a:pt x="1484857" y="958851"/>
                    </a:lnTo>
                    <a:lnTo>
                      <a:pt x="1480345" y="958851"/>
                    </a:lnTo>
                    <a:lnTo>
                      <a:pt x="1476363" y="958851"/>
                    </a:lnTo>
                    <a:lnTo>
                      <a:pt x="1472116" y="958586"/>
                    </a:lnTo>
                    <a:lnTo>
                      <a:pt x="1468134" y="957789"/>
                    </a:lnTo>
                    <a:lnTo>
                      <a:pt x="1464153" y="957258"/>
                    </a:lnTo>
                    <a:lnTo>
                      <a:pt x="1459906" y="956197"/>
                    </a:lnTo>
                    <a:lnTo>
                      <a:pt x="1456189" y="955400"/>
                    </a:lnTo>
                    <a:lnTo>
                      <a:pt x="1452473" y="953808"/>
                    </a:lnTo>
                    <a:lnTo>
                      <a:pt x="1448757" y="952480"/>
                    </a:lnTo>
                    <a:lnTo>
                      <a:pt x="1445306" y="950888"/>
                    </a:lnTo>
                    <a:lnTo>
                      <a:pt x="1441325" y="949030"/>
                    </a:lnTo>
                    <a:lnTo>
                      <a:pt x="1437874" y="947171"/>
                    </a:lnTo>
                    <a:lnTo>
                      <a:pt x="1434954" y="945048"/>
                    </a:lnTo>
                    <a:lnTo>
                      <a:pt x="1428583" y="940270"/>
                    </a:lnTo>
                    <a:lnTo>
                      <a:pt x="1422478" y="934961"/>
                    </a:lnTo>
                    <a:lnTo>
                      <a:pt x="1417435" y="929387"/>
                    </a:lnTo>
                    <a:lnTo>
                      <a:pt x="1412922" y="923016"/>
                    </a:lnTo>
                    <a:lnTo>
                      <a:pt x="1410533" y="919565"/>
                    </a:lnTo>
                    <a:lnTo>
                      <a:pt x="1408675" y="916115"/>
                    </a:lnTo>
                    <a:lnTo>
                      <a:pt x="1406817" y="912664"/>
                    </a:lnTo>
                    <a:lnTo>
                      <a:pt x="1405224" y="908948"/>
                    </a:lnTo>
                    <a:lnTo>
                      <a:pt x="1403632" y="905497"/>
                    </a:lnTo>
                    <a:lnTo>
                      <a:pt x="1402304" y="901515"/>
                    </a:lnTo>
                    <a:lnTo>
                      <a:pt x="1401243" y="897534"/>
                    </a:lnTo>
                    <a:lnTo>
                      <a:pt x="1400446" y="893817"/>
                    </a:lnTo>
                    <a:lnTo>
                      <a:pt x="1399650" y="889570"/>
                    </a:lnTo>
                    <a:lnTo>
                      <a:pt x="1399385" y="885589"/>
                    </a:lnTo>
                    <a:lnTo>
                      <a:pt x="1398854" y="881342"/>
                    </a:lnTo>
                    <a:lnTo>
                      <a:pt x="1398588" y="877094"/>
                    </a:lnTo>
                    <a:lnTo>
                      <a:pt x="1398854" y="872847"/>
                    </a:lnTo>
                    <a:lnTo>
                      <a:pt x="1399385" y="868866"/>
                    </a:lnTo>
                    <a:lnTo>
                      <a:pt x="1399650" y="864884"/>
                    </a:lnTo>
                    <a:lnTo>
                      <a:pt x="1400446" y="860637"/>
                    </a:lnTo>
                    <a:lnTo>
                      <a:pt x="1401243" y="856655"/>
                    </a:lnTo>
                    <a:lnTo>
                      <a:pt x="1402304" y="852939"/>
                    </a:lnTo>
                    <a:lnTo>
                      <a:pt x="1403632" y="848958"/>
                    </a:lnTo>
                    <a:lnTo>
                      <a:pt x="1405224" y="845241"/>
                    </a:lnTo>
                    <a:lnTo>
                      <a:pt x="1406817" y="841791"/>
                    </a:lnTo>
                    <a:lnTo>
                      <a:pt x="1408675" y="838074"/>
                    </a:lnTo>
                    <a:lnTo>
                      <a:pt x="1410533" y="834624"/>
                    </a:lnTo>
                    <a:lnTo>
                      <a:pt x="1412922" y="831438"/>
                    </a:lnTo>
                    <a:lnTo>
                      <a:pt x="1417435" y="825068"/>
                    </a:lnTo>
                    <a:lnTo>
                      <a:pt x="1422478" y="819228"/>
                    </a:lnTo>
                    <a:lnTo>
                      <a:pt x="1428583" y="814184"/>
                    </a:lnTo>
                    <a:lnTo>
                      <a:pt x="1434954" y="809406"/>
                    </a:lnTo>
                    <a:lnTo>
                      <a:pt x="1437874" y="807283"/>
                    </a:lnTo>
                    <a:lnTo>
                      <a:pt x="1441325" y="805425"/>
                    </a:lnTo>
                    <a:lnTo>
                      <a:pt x="1445306" y="803567"/>
                    </a:lnTo>
                    <a:lnTo>
                      <a:pt x="1448757" y="801974"/>
                    </a:lnTo>
                    <a:lnTo>
                      <a:pt x="1452473" y="800381"/>
                    </a:lnTo>
                    <a:lnTo>
                      <a:pt x="1456189" y="799054"/>
                    </a:lnTo>
                    <a:lnTo>
                      <a:pt x="1459906" y="797727"/>
                    </a:lnTo>
                    <a:lnTo>
                      <a:pt x="1464153" y="797196"/>
                    </a:lnTo>
                    <a:lnTo>
                      <a:pt x="1468134" y="796134"/>
                    </a:lnTo>
                    <a:lnTo>
                      <a:pt x="1472116" y="795869"/>
                    </a:lnTo>
                    <a:lnTo>
                      <a:pt x="1476363" y="795603"/>
                    </a:lnTo>
                    <a:lnTo>
                      <a:pt x="1480345" y="795338"/>
                    </a:lnTo>
                    <a:close/>
                    <a:moveTo>
                      <a:pt x="876984" y="177800"/>
                    </a:moveTo>
                    <a:lnTo>
                      <a:pt x="883326" y="178065"/>
                    </a:lnTo>
                    <a:lnTo>
                      <a:pt x="889669" y="179124"/>
                    </a:lnTo>
                    <a:lnTo>
                      <a:pt x="895482" y="180713"/>
                    </a:lnTo>
                    <a:lnTo>
                      <a:pt x="901032" y="182832"/>
                    </a:lnTo>
                    <a:lnTo>
                      <a:pt x="906581" y="185215"/>
                    </a:lnTo>
                    <a:lnTo>
                      <a:pt x="911867" y="188393"/>
                    </a:lnTo>
                    <a:lnTo>
                      <a:pt x="916359" y="191836"/>
                    </a:lnTo>
                    <a:lnTo>
                      <a:pt x="920851" y="196074"/>
                    </a:lnTo>
                    <a:lnTo>
                      <a:pt x="924815" y="200311"/>
                    </a:lnTo>
                    <a:lnTo>
                      <a:pt x="928251" y="205078"/>
                    </a:lnTo>
                    <a:lnTo>
                      <a:pt x="931422" y="210375"/>
                    </a:lnTo>
                    <a:lnTo>
                      <a:pt x="934065" y="215672"/>
                    </a:lnTo>
                    <a:lnTo>
                      <a:pt x="936179" y="221498"/>
                    </a:lnTo>
                    <a:lnTo>
                      <a:pt x="937764" y="227325"/>
                    </a:lnTo>
                    <a:lnTo>
                      <a:pt x="938821" y="233681"/>
                    </a:lnTo>
                    <a:lnTo>
                      <a:pt x="939086" y="240037"/>
                    </a:lnTo>
                    <a:lnTo>
                      <a:pt x="939086" y="766534"/>
                    </a:lnTo>
                    <a:lnTo>
                      <a:pt x="945956" y="770772"/>
                    </a:lnTo>
                    <a:lnTo>
                      <a:pt x="952827" y="775539"/>
                    </a:lnTo>
                    <a:lnTo>
                      <a:pt x="959169" y="780835"/>
                    </a:lnTo>
                    <a:lnTo>
                      <a:pt x="964983" y="786397"/>
                    </a:lnTo>
                    <a:lnTo>
                      <a:pt x="971061" y="792488"/>
                    </a:lnTo>
                    <a:lnTo>
                      <a:pt x="976082" y="798844"/>
                    </a:lnTo>
                    <a:lnTo>
                      <a:pt x="980839" y="805465"/>
                    </a:lnTo>
                    <a:lnTo>
                      <a:pt x="985331" y="812351"/>
                    </a:lnTo>
                    <a:lnTo>
                      <a:pt x="989295" y="819502"/>
                    </a:lnTo>
                    <a:lnTo>
                      <a:pt x="992995" y="826917"/>
                    </a:lnTo>
                    <a:lnTo>
                      <a:pt x="995902" y="834862"/>
                    </a:lnTo>
                    <a:lnTo>
                      <a:pt x="998545" y="843072"/>
                    </a:lnTo>
                    <a:lnTo>
                      <a:pt x="1000394" y="851282"/>
                    </a:lnTo>
                    <a:lnTo>
                      <a:pt x="1001980" y="859757"/>
                    </a:lnTo>
                    <a:lnTo>
                      <a:pt x="1002773" y="868497"/>
                    </a:lnTo>
                    <a:lnTo>
                      <a:pt x="1003301" y="877236"/>
                    </a:lnTo>
                    <a:lnTo>
                      <a:pt x="1002773" y="883857"/>
                    </a:lnTo>
                    <a:lnTo>
                      <a:pt x="1002244" y="889948"/>
                    </a:lnTo>
                    <a:lnTo>
                      <a:pt x="1001716" y="896569"/>
                    </a:lnTo>
                    <a:lnTo>
                      <a:pt x="1000394" y="902925"/>
                    </a:lnTo>
                    <a:lnTo>
                      <a:pt x="999073" y="909017"/>
                    </a:lnTo>
                    <a:lnTo>
                      <a:pt x="997223" y="915108"/>
                    </a:lnTo>
                    <a:lnTo>
                      <a:pt x="995373" y="921199"/>
                    </a:lnTo>
                    <a:lnTo>
                      <a:pt x="993259" y="926761"/>
                    </a:lnTo>
                    <a:lnTo>
                      <a:pt x="990352" y="932322"/>
                    </a:lnTo>
                    <a:lnTo>
                      <a:pt x="987445" y="938149"/>
                    </a:lnTo>
                    <a:lnTo>
                      <a:pt x="984803" y="943446"/>
                    </a:lnTo>
                    <a:lnTo>
                      <a:pt x="981367" y="948478"/>
                    </a:lnTo>
                    <a:lnTo>
                      <a:pt x="977932" y="953509"/>
                    </a:lnTo>
                    <a:lnTo>
                      <a:pt x="973968" y="958541"/>
                    </a:lnTo>
                    <a:lnTo>
                      <a:pt x="970004" y="962779"/>
                    </a:lnTo>
                    <a:lnTo>
                      <a:pt x="965512" y="967281"/>
                    </a:lnTo>
                    <a:lnTo>
                      <a:pt x="961284" y="971783"/>
                    </a:lnTo>
                    <a:lnTo>
                      <a:pt x="956527" y="975756"/>
                    </a:lnTo>
                    <a:lnTo>
                      <a:pt x="951770" y="979464"/>
                    </a:lnTo>
                    <a:lnTo>
                      <a:pt x="946749" y="982906"/>
                    </a:lnTo>
                    <a:lnTo>
                      <a:pt x="941728" y="986349"/>
                    </a:lnTo>
                    <a:lnTo>
                      <a:pt x="936443" y="989527"/>
                    </a:lnTo>
                    <a:lnTo>
                      <a:pt x="930893" y="992441"/>
                    </a:lnTo>
                    <a:lnTo>
                      <a:pt x="925344" y="994824"/>
                    </a:lnTo>
                    <a:lnTo>
                      <a:pt x="919530" y="996943"/>
                    </a:lnTo>
                    <a:lnTo>
                      <a:pt x="913716" y="999062"/>
                    </a:lnTo>
                    <a:lnTo>
                      <a:pt x="907374" y="1000915"/>
                    </a:lnTo>
                    <a:lnTo>
                      <a:pt x="901560" y="1001975"/>
                    </a:lnTo>
                    <a:lnTo>
                      <a:pt x="895218" y="1003299"/>
                    </a:lnTo>
                    <a:lnTo>
                      <a:pt x="888611" y="1004358"/>
                    </a:lnTo>
                    <a:lnTo>
                      <a:pt x="882269" y="1004623"/>
                    </a:lnTo>
                    <a:lnTo>
                      <a:pt x="875663" y="1004888"/>
                    </a:lnTo>
                    <a:lnTo>
                      <a:pt x="866678" y="1004623"/>
                    </a:lnTo>
                    <a:lnTo>
                      <a:pt x="857693" y="1003564"/>
                    </a:lnTo>
                    <a:lnTo>
                      <a:pt x="849236" y="1001975"/>
                    </a:lnTo>
                    <a:lnTo>
                      <a:pt x="840780" y="999856"/>
                    </a:lnTo>
                    <a:lnTo>
                      <a:pt x="832324" y="997473"/>
                    </a:lnTo>
                    <a:lnTo>
                      <a:pt x="824396" y="994030"/>
                    </a:lnTo>
                    <a:lnTo>
                      <a:pt x="816732" y="990587"/>
                    </a:lnTo>
                    <a:lnTo>
                      <a:pt x="809333" y="986084"/>
                    </a:lnTo>
                    <a:lnTo>
                      <a:pt x="802198" y="981317"/>
                    </a:lnTo>
                    <a:lnTo>
                      <a:pt x="795591" y="976286"/>
                    </a:lnTo>
                    <a:lnTo>
                      <a:pt x="788984" y="970724"/>
                    </a:lnTo>
                    <a:lnTo>
                      <a:pt x="783170" y="964633"/>
                    </a:lnTo>
                    <a:lnTo>
                      <a:pt x="777357" y="958541"/>
                    </a:lnTo>
                    <a:lnTo>
                      <a:pt x="772600" y="951920"/>
                    </a:lnTo>
                    <a:lnTo>
                      <a:pt x="767843" y="944770"/>
                    </a:lnTo>
                    <a:lnTo>
                      <a:pt x="763351" y="937354"/>
                    </a:lnTo>
                    <a:lnTo>
                      <a:pt x="413204" y="937354"/>
                    </a:lnTo>
                    <a:lnTo>
                      <a:pt x="406597" y="937090"/>
                    </a:lnTo>
                    <a:lnTo>
                      <a:pt x="400519" y="936295"/>
                    </a:lnTo>
                    <a:lnTo>
                      <a:pt x="394705" y="934706"/>
                    </a:lnTo>
                    <a:lnTo>
                      <a:pt x="388627" y="932322"/>
                    </a:lnTo>
                    <a:lnTo>
                      <a:pt x="383342" y="929939"/>
                    </a:lnTo>
                    <a:lnTo>
                      <a:pt x="378321" y="926761"/>
                    </a:lnTo>
                    <a:lnTo>
                      <a:pt x="373564" y="923053"/>
                    </a:lnTo>
                    <a:lnTo>
                      <a:pt x="368808" y="919345"/>
                    </a:lnTo>
                    <a:lnTo>
                      <a:pt x="365108" y="914843"/>
                    </a:lnTo>
                    <a:lnTo>
                      <a:pt x="361408" y="909811"/>
                    </a:lnTo>
                    <a:lnTo>
                      <a:pt x="358237" y="904779"/>
                    </a:lnTo>
                    <a:lnTo>
                      <a:pt x="355859" y="899483"/>
                    </a:lnTo>
                    <a:lnTo>
                      <a:pt x="353480" y="893921"/>
                    </a:lnTo>
                    <a:lnTo>
                      <a:pt x="352159" y="887830"/>
                    </a:lnTo>
                    <a:lnTo>
                      <a:pt x="351102" y="881474"/>
                    </a:lnTo>
                    <a:lnTo>
                      <a:pt x="350838" y="875382"/>
                    </a:lnTo>
                    <a:lnTo>
                      <a:pt x="351102" y="868761"/>
                    </a:lnTo>
                    <a:lnTo>
                      <a:pt x="352159" y="862670"/>
                    </a:lnTo>
                    <a:lnTo>
                      <a:pt x="353480" y="856844"/>
                    </a:lnTo>
                    <a:lnTo>
                      <a:pt x="355859" y="850752"/>
                    </a:lnTo>
                    <a:lnTo>
                      <a:pt x="358237" y="845456"/>
                    </a:lnTo>
                    <a:lnTo>
                      <a:pt x="361408" y="840424"/>
                    </a:lnTo>
                    <a:lnTo>
                      <a:pt x="365108" y="835392"/>
                    </a:lnTo>
                    <a:lnTo>
                      <a:pt x="368808" y="831154"/>
                    </a:lnTo>
                    <a:lnTo>
                      <a:pt x="373564" y="827447"/>
                    </a:lnTo>
                    <a:lnTo>
                      <a:pt x="378321" y="823474"/>
                    </a:lnTo>
                    <a:lnTo>
                      <a:pt x="383342" y="820296"/>
                    </a:lnTo>
                    <a:lnTo>
                      <a:pt x="388627" y="817913"/>
                    </a:lnTo>
                    <a:lnTo>
                      <a:pt x="394705" y="815794"/>
                    </a:lnTo>
                    <a:lnTo>
                      <a:pt x="400519" y="814205"/>
                    </a:lnTo>
                    <a:lnTo>
                      <a:pt x="406597" y="813146"/>
                    </a:lnTo>
                    <a:lnTo>
                      <a:pt x="413204" y="812881"/>
                    </a:lnTo>
                    <a:lnTo>
                      <a:pt x="765465" y="812881"/>
                    </a:lnTo>
                    <a:lnTo>
                      <a:pt x="770222" y="805730"/>
                    </a:lnTo>
                    <a:lnTo>
                      <a:pt x="775507" y="798579"/>
                    </a:lnTo>
                    <a:lnTo>
                      <a:pt x="780792" y="791959"/>
                    </a:lnTo>
                    <a:lnTo>
                      <a:pt x="786870" y="785602"/>
                    </a:lnTo>
                    <a:lnTo>
                      <a:pt x="793477" y="779511"/>
                    </a:lnTo>
                    <a:lnTo>
                      <a:pt x="800348" y="774214"/>
                    </a:lnTo>
                    <a:lnTo>
                      <a:pt x="807483" y="769183"/>
                    </a:lnTo>
                    <a:lnTo>
                      <a:pt x="815147" y="764945"/>
                    </a:lnTo>
                    <a:lnTo>
                      <a:pt x="815147" y="240037"/>
                    </a:lnTo>
                    <a:lnTo>
                      <a:pt x="815411" y="233681"/>
                    </a:lnTo>
                    <a:lnTo>
                      <a:pt x="816204" y="227325"/>
                    </a:lnTo>
                    <a:lnTo>
                      <a:pt x="817789" y="221498"/>
                    </a:lnTo>
                    <a:lnTo>
                      <a:pt x="819639" y="215672"/>
                    </a:lnTo>
                    <a:lnTo>
                      <a:pt x="822546" y="210375"/>
                    </a:lnTo>
                    <a:lnTo>
                      <a:pt x="825717" y="205078"/>
                    </a:lnTo>
                    <a:lnTo>
                      <a:pt x="829153" y="200311"/>
                    </a:lnTo>
                    <a:lnTo>
                      <a:pt x="833116" y="196074"/>
                    </a:lnTo>
                    <a:lnTo>
                      <a:pt x="837609" y="191836"/>
                    </a:lnTo>
                    <a:lnTo>
                      <a:pt x="842366" y="188393"/>
                    </a:lnTo>
                    <a:lnTo>
                      <a:pt x="847387" y="185215"/>
                    </a:lnTo>
                    <a:lnTo>
                      <a:pt x="852936" y="182832"/>
                    </a:lnTo>
                    <a:lnTo>
                      <a:pt x="858486" y="180713"/>
                    </a:lnTo>
                    <a:lnTo>
                      <a:pt x="864564" y="179124"/>
                    </a:lnTo>
                    <a:lnTo>
                      <a:pt x="870642" y="178065"/>
                    </a:lnTo>
                    <a:lnTo>
                      <a:pt x="876984" y="177800"/>
                    </a:lnTo>
                    <a:close/>
                    <a:moveTo>
                      <a:pt x="856991" y="124392"/>
                    </a:moveTo>
                    <a:lnTo>
                      <a:pt x="837683" y="125450"/>
                    </a:lnTo>
                    <a:lnTo>
                      <a:pt x="818374" y="126774"/>
                    </a:lnTo>
                    <a:lnTo>
                      <a:pt x="799594" y="128362"/>
                    </a:lnTo>
                    <a:lnTo>
                      <a:pt x="780550" y="130479"/>
                    </a:lnTo>
                    <a:lnTo>
                      <a:pt x="762034" y="132861"/>
                    </a:lnTo>
                    <a:lnTo>
                      <a:pt x="743255" y="136037"/>
                    </a:lnTo>
                    <a:lnTo>
                      <a:pt x="725004" y="139478"/>
                    </a:lnTo>
                    <a:lnTo>
                      <a:pt x="706489" y="143712"/>
                    </a:lnTo>
                    <a:lnTo>
                      <a:pt x="688502" y="147947"/>
                    </a:lnTo>
                    <a:lnTo>
                      <a:pt x="670516" y="152975"/>
                    </a:lnTo>
                    <a:lnTo>
                      <a:pt x="653059" y="158269"/>
                    </a:lnTo>
                    <a:lnTo>
                      <a:pt x="635337" y="164091"/>
                    </a:lnTo>
                    <a:lnTo>
                      <a:pt x="617880" y="169914"/>
                    </a:lnTo>
                    <a:lnTo>
                      <a:pt x="600687" y="176530"/>
                    </a:lnTo>
                    <a:lnTo>
                      <a:pt x="583759" y="183412"/>
                    </a:lnTo>
                    <a:lnTo>
                      <a:pt x="567095" y="191087"/>
                    </a:lnTo>
                    <a:lnTo>
                      <a:pt x="550432" y="198762"/>
                    </a:lnTo>
                    <a:lnTo>
                      <a:pt x="534297" y="206967"/>
                    </a:lnTo>
                    <a:lnTo>
                      <a:pt x="517898" y="215436"/>
                    </a:lnTo>
                    <a:lnTo>
                      <a:pt x="502292" y="224170"/>
                    </a:lnTo>
                    <a:lnTo>
                      <a:pt x="486686" y="233698"/>
                    </a:lnTo>
                    <a:lnTo>
                      <a:pt x="471345" y="242961"/>
                    </a:lnTo>
                    <a:lnTo>
                      <a:pt x="456268" y="253018"/>
                    </a:lnTo>
                    <a:lnTo>
                      <a:pt x="441192" y="263340"/>
                    </a:lnTo>
                    <a:lnTo>
                      <a:pt x="426379" y="274191"/>
                    </a:lnTo>
                    <a:lnTo>
                      <a:pt x="412361" y="285042"/>
                    </a:lnTo>
                    <a:lnTo>
                      <a:pt x="398342" y="296423"/>
                    </a:lnTo>
                    <a:lnTo>
                      <a:pt x="384588" y="308333"/>
                    </a:lnTo>
                    <a:lnTo>
                      <a:pt x="371098" y="320243"/>
                    </a:lnTo>
                    <a:lnTo>
                      <a:pt x="357608" y="332417"/>
                    </a:lnTo>
                    <a:lnTo>
                      <a:pt x="344648" y="344856"/>
                    </a:lnTo>
                    <a:lnTo>
                      <a:pt x="332216" y="358089"/>
                    </a:lnTo>
                    <a:lnTo>
                      <a:pt x="319784" y="371323"/>
                    </a:lnTo>
                    <a:lnTo>
                      <a:pt x="307617" y="384820"/>
                    </a:lnTo>
                    <a:lnTo>
                      <a:pt x="295979" y="398583"/>
                    </a:lnTo>
                    <a:lnTo>
                      <a:pt x="284870" y="412610"/>
                    </a:lnTo>
                    <a:lnTo>
                      <a:pt x="273761" y="427167"/>
                    </a:lnTo>
                    <a:lnTo>
                      <a:pt x="263181" y="441458"/>
                    </a:lnTo>
                    <a:lnTo>
                      <a:pt x="252865" y="456544"/>
                    </a:lnTo>
                    <a:lnTo>
                      <a:pt x="242814" y="471630"/>
                    </a:lnTo>
                    <a:lnTo>
                      <a:pt x="233027" y="486980"/>
                    </a:lnTo>
                    <a:lnTo>
                      <a:pt x="224034" y="502596"/>
                    </a:lnTo>
                    <a:lnTo>
                      <a:pt x="215041" y="518740"/>
                    </a:lnTo>
                    <a:lnTo>
                      <a:pt x="206577" y="534620"/>
                    </a:lnTo>
                    <a:lnTo>
                      <a:pt x="198377" y="551029"/>
                    </a:lnTo>
                    <a:lnTo>
                      <a:pt x="190707" y="567438"/>
                    </a:lnTo>
                    <a:lnTo>
                      <a:pt x="183301" y="584112"/>
                    </a:lnTo>
                    <a:lnTo>
                      <a:pt x="176424" y="601315"/>
                    </a:lnTo>
                    <a:lnTo>
                      <a:pt x="169811" y="618253"/>
                    </a:lnTo>
                    <a:lnTo>
                      <a:pt x="163992" y="635986"/>
                    </a:lnTo>
                    <a:lnTo>
                      <a:pt x="157908" y="653454"/>
                    </a:lnTo>
                    <a:lnTo>
                      <a:pt x="152883" y="670921"/>
                    </a:lnTo>
                    <a:lnTo>
                      <a:pt x="147857" y="689183"/>
                    </a:lnTo>
                    <a:lnTo>
                      <a:pt x="143625" y="707180"/>
                    </a:lnTo>
                    <a:lnTo>
                      <a:pt x="139393" y="725707"/>
                    </a:lnTo>
                    <a:lnTo>
                      <a:pt x="135955" y="743704"/>
                    </a:lnTo>
                    <a:lnTo>
                      <a:pt x="132781" y="762495"/>
                    </a:lnTo>
                    <a:lnTo>
                      <a:pt x="130400" y="781551"/>
                    </a:lnTo>
                    <a:lnTo>
                      <a:pt x="128019" y="800342"/>
                    </a:lnTo>
                    <a:lnTo>
                      <a:pt x="126168" y="819133"/>
                    </a:lnTo>
                    <a:lnTo>
                      <a:pt x="125110" y="838189"/>
                    </a:lnTo>
                    <a:lnTo>
                      <a:pt x="124316" y="857509"/>
                    </a:lnTo>
                    <a:lnTo>
                      <a:pt x="124052" y="877094"/>
                    </a:lnTo>
                    <a:lnTo>
                      <a:pt x="124316" y="896414"/>
                    </a:lnTo>
                    <a:lnTo>
                      <a:pt x="125110" y="915735"/>
                    </a:lnTo>
                    <a:lnTo>
                      <a:pt x="126168" y="934791"/>
                    </a:lnTo>
                    <a:lnTo>
                      <a:pt x="128019" y="953846"/>
                    </a:lnTo>
                    <a:lnTo>
                      <a:pt x="130400" y="972637"/>
                    </a:lnTo>
                    <a:lnTo>
                      <a:pt x="132781" y="991428"/>
                    </a:lnTo>
                    <a:lnTo>
                      <a:pt x="135955" y="1009955"/>
                    </a:lnTo>
                    <a:lnTo>
                      <a:pt x="139393" y="1028481"/>
                    </a:lnTo>
                    <a:lnTo>
                      <a:pt x="143625" y="1046743"/>
                    </a:lnTo>
                    <a:lnTo>
                      <a:pt x="147857" y="1065005"/>
                    </a:lnTo>
                    <a:lnTo>
                      <a:pt x="152883" y="1082737"/>
                    </a:lnTo>
                    <a:lnTo>
                      <a:pt x="157908" y="1100734"/>
                    </a:lnTo>
                    <a:lnTo>
                      <a:pt x="163992" y="1118202"/>
                    </a:lnTo>
                    <a:lnTo>
                      <a:pt x="169811" y="1135405"/>
                    </a:lnTo>
                    <a:lnTo>
                      <a:pt x="176424" y="1152608"/>
                    </a:lnTo>
                    <a:lnTo>
                      <a:pt x="183301" y="1169547"/>
                    </a:lnTo>
                    <a:lnTo>
                      <a:pt x="190707" y="1186485"/>
                    </a:lnTo>
                    <a:lnTo>
                      <a:pt x="198377" y="1203159"/>
                    </a:lnTo>
                    <a:lnTo>
                      <a:pt x="206577" y="1219568"/>
                    </a:lnTo>
                    <a:lnTo>
                      <a:pt x="215041" y="1235448"/>
                    </a:lnTo>
                    <a:lnTo>
                      <a:pt x="224034" y="1251592"/>
                    </a:lnTo>
                    <a:lnTo>
                      <a:pt x="233027" y="1267208"/>
                    </a:lnTo>
                    <a:lnTo>
                      <a:pt x="242814" y="1282558"/>
                    </a:lnTo>
                    <a:lnTo>
                      <a:pt x="252865" y="1297644"/>
                    </a:lnTo>
                    <a:lnTo>
                      <a:pt x="263181" y="1312200"/>
                    </a:lnTo>
                    <a:lnTo>
                      <a:pt x="273761" y="1327021"/>
                    </a:lnTo>
                    <a:lnTo>
                      <a:pt x="284870" y="1341578"/>
                    </a:lnTo>
                    <a:lnTo>
                      <a:pt x="295979" y="1355605"/>
                    </a:lnTo>
                    <a:lnTo>
                      <a:pt x="307617" y="1369368"/>
                    </a:lnTo>
                    <a:lnTo>
                      <a:pt x="319784" y="1382865"/>
                    </a:lnTo>
                    <a:lnTo>
                      <a:pt x="332216" y="1396099"/>
                    </a:lnTo>
                    <a:lnTo>
                      <a:pt x="344648" y="1408803"/>
                    </a:lnTo>
                    <a:lnTo>
                      <a:pt x="357608" y="1421771"/>
                    </a:lnTo>
                    <a:lnTo>
                      <a:pt x="371098" y="1433946"/>
                    </a:lnTo>
                    <a:lnTo>
                      <a:pt x="384588" y="1445855"/>
                    </a:lnTo>
                    <a:lnTo>
                      <a:pt x="398342" y="1457501"/>
                    </a:lnTo>
                    <a:lnTo>
                      <a:pt x="412361" y="1469146"/>
                    </a:lnTo>
                    <a:lnTo>
                      <a:pt x="426379" y="1479997"/>
                    </a:lnTo>
                    <a:lnTo>
                      <a:pt x="441192" y="1490848"/>
                    </a:lnTo>
                    <a:lnTo>
                      <a:pt x="456268" y="1501170"/>
                    </a:lnTo>
                    <a:lnTo>
                      <a:pt x="471345" y="1511227"/>
                    </a:lnTo>
                    <a:lnTo>
                      <a:pt x="486686" y="1520490"/>
                    </a:lnTo>
                    <a:lnTo>
                      <a:pt x="502292" y="1530018"/>
                    </a:lnTo>
                    <a:lnTo>
                      <a:pt x="517898" y="1538752"/>
                    </a:lnTo>
                    <a:lnTo>
                      <a:pt x="534297" y="1547221"/>
                    </a:lnTo>
                    <a:lnTo>
                      <a:pt x="550432" y="1555426"/>
                    </a:lnTo>
                    <a:lnTo>
                      <a:pt x="567095" y="1563101"/>
                    </a:lnTo>
                    <a:lnTo>
                      <a:pt x="583759" y="1570512"/>
                    </a:lnTo>
                    <a:lnTo>
                      <a:pt x="600687" y="1577393"/>
                    </a:lnTo>
                    <a:lnTo>
                      <a:pt x="617880" y="1583745"/>
                    </a:lnTo>
                    <a:lnTo>
                      <a:pt x="635337" y="1590097"/>
                    </a:lnTo>
                    <a:lnTo>
                      <a:pt x="653059" y="1595655"/>
                    </a:lnTo>
                    <a:lnTo>
                      <a:pt x="670516" y="1601213"/>
                    </a:lnTo>
                    <a:lnTo>
                      <a:pt x="688502" y="1605712"/>
                    </a:lnTo>
                    <a:lnTo>
                      <a:pt x="706489" y="1610476"/>
                    </a:lnTo>
                    <a:lnTo>
                      <a:pt x="725004" y="1614181"/>
                    </a:lnTo>
                    <a:lnTo>
                      <a:pt x="743255" y="1618151"/>
                    </a:lnTo>
                    <a:lnTo>
                      <a:pt x="762034" y="1620798"/>
                    </a:lnTo>
                    <a:lnTo>
                      <a:pt x="780550" y="1623709"/>
                    </a:lnTo>
                    <a:lnTo>
                      <a:pt x="799594" y="1625826"/>
                    </a:lnTo>
                    <a:lnTo>
                      <a:pt x="818374" y="1627414"/>
                    </a:lnTo>
                    <a:lnTo>
                      <a:pt x="837683" y="1628738"/>
                    </a:lnTo>
                    <a:lnTo>
                      <a:pt x="856991" y="1629267"/>
                    </a:lnTo>
                    <a:lnTo>
                      <a:pt x="876300" y="1629532"/>
                    </a:lnTo>
                    <a:lnTo>
                      <a:pt x="895873" y="1629267"/>
                    </a:lnTo>
                    <a:lnTo>
                      <a:pt x="914918" y="1628738"/>
                    </a:lnTo>
                    <a:lnTo>
                      <a:pt x="933962" y="1627414"/>
                    </a:lnTo>
                    <a:lnTo>
                      <a:pt x="953271" y="1625826"/>
                    </a:lnTo>
                    <a:lnTo>
                      <a:pt x="972050" y="1623709"/>
                    </a:lnTo>
                    <a:lnTo>
                      <a:pt x="990830" y="1620798"/>
                    </a:lnTo>
                    <a:lnTo>
                      <a:pt x="1009345" y="1618151"/>
                    </a:lnTo>
                    <a:lnTo>
                      <a:pt x="1027861" y="1614181"/>
                    </a:lnTo>
                    <a:lnTo>
                      <a:pt x="1045847" y="1610476"/>
                    </a:lnTo>
                    <a:lnTo>
                      <a:pt x="1064098" y="1605712"/>
                    </a:lnTo>
                    <a:lnTo>
                      <a:pt x="1082084" y="1601213"/>
                    </a:lnTo>
                    <a:lnTo>
                      <a:pt x="1099806" y="1595655"/>
                    </a:lnTo>
                    <a:lnTo>
                      <a:pt x="1117263" y="1590097"/>
                    </a:lnTo>
                    <a:lnTo>
                      <a:pt x="1134720" y="1583745"/>
                    </a:lnTo>
                    <a:lnTo>
                      <a:pt x="1151913" y="1577393"/>
                    </a:lnTo>
                    <a:lnTo>
                      <a:pt x="1168841" y="1570512"/>
                    </a:lnTo>
                    <a:lnTo>
                      <a:pt x="1185769" y="1563101"/>
                    </a:lnTo>
                    <a:lnTo>
                      <a:pt x="1201904" y="1555426"/>
                    </a:lnTo>
                    <a:lnTo>
                      <a:pt x="1218568" y="1547221"/>
                    </a:lnTo>
                    <a:lnTo>
                      <a:pt x="1234702" y="1538752"/>
                    </a:lnTo>
                    <a:lnTo>
                      <a:pt x="1250573" y="1530018"/>
                    </a:lnTo>
                    <a:lnTo>
                      <a:pt x="1265914" y="1520490"/>
                    </a:lnTo>
                    <a:lnTo>
                      <a:pt x="1281255" y="1511227"/>
                    </a:lnTo>
                    <a:lnTo>
                      <a:pt x="1296596" y="1501170"/>
                    </a:lnTo>
                    <a:lnTo>
                      <a:pt x="1311408" y="1490848"/>
                    </a:lnTo>
                    <a:lnTo>
                      <a:pt x="1325956" y="1479997"/>
                    </a:lnTo>
                    <a:lnTo>
                      <a:pt x="1340504" y="1469146"/>
                    </a:lnTo>
                    <a:lnTo>
                      <a:pt x="1354522" y="1457501"/>
                    </a:lnTo>
                    <a:lnTo>
                      <a:pt x="1368277" y="1445855"/>
                    </a:lnTo>
                    <a:lnTo>
                      <a:pt x="1381766" y="1433946"/>
                    </a:lnTo>
                    <a:lnTo>
                      <a:pt x="1394991" y="1421771"/>
                    </a:lnTo>
                    <a:lnTo>
                      <a:pt x="1407952" y="1408803"/>
                    </a:lnTo>
                    <a:lnTo>
                      <a:pt x="1420384" y="1396099"/>
                    </a:lnTo>
                    <a:lnTo>
                      <a:pt x="1432815" y="1382865"/>
                    </a:lnTo>
                    <a:lnTo>
                      <a:pt x="1444718" y="1369368"/>
                    </a:lnTo>
                    <a:lnTo>
                      <a:pt x="1456356" y="1355605"/>
                    </a:lnTo>
                    <a:lnTo>
                      <a:pt x="1467730" y="1341578"/>
                    </a:lnTo>
                    <a:lnTo>
                      <a:pt x="1479104" y="1327021"/>
                    </a:lnTo>
                    <a:lnTo>
                      <a:pt x="1489684" y="1312200"/>
                    </a:lnTo>
                    <a:lnTo>
                      <a:pt x="1499735" y="1297644"/>
                    </a:lnTo>
                    <a:lnTo>
                      <a:pt x="1509786" y="1282558"/>
                    </a:lnTo>
                    <a:lnTo>
                      <a:pt x="1519308" y="1267208"/>
                    </a:lnTo>
                    <a:lnTo>
                      <a:pt x="1528830" y="1251592"/>
                    </a:lnTo>
                    <a:lnTo>
                      <a:pt x="1537559" y="1235448"/>
                    </a:lnTo>
                    <a:lnTo>
                      <a:pt x="1546023" y="1219568"/>
                    </a:lnTo>
                    <a:lnTo>
                      <a:pt x="1554223" y="1203159"/>
                    </a:lnTo>
                    <a:lnTo>
                      <a:pt x="1561893" y="1186485"/>
                    </a:lnTo>
                    <a:lnTo>
                      <a:pt x="1569299" y="1169547"/>
                    </a:lnTo>
                    <a:lnTo>
                      <a:pt x="1576176" y="1152608"/>
                    </a:lnTo>
                    <a:lnTo>
                      <a:pt x="1582789" y="1135405"/>
                    </a:lnTo>
                    <a:lnTo>
                      <a:pt x="1588873" y="1118202"/>
                    </a:lnTo>
                    <a:lnTo>
                      <a:pt x="1594692" y="1100734"/>
                    </a:lnTo>
                    <a:lnTo>
                      <a:pt x="1599982" y="1082737"/>
                    </a:lnTo>
                    <a:lnTo>
                      <a:pt x="1604743" y="1065005"/>
                    </a:lnTo>
                    <a:lnTo>
                      <a:pt x="1608975" y="1046743"/>
                    </a:lnTo>
                    <a:lnTo>
                      <a:pt x="1613207" y="1028481"/>
                    </a:lnTo>
                    <a:lnTo>
                      <a:pt x="1616645" y="1009955"/>
                    </a:lnTo>
                    <a:lnTo>
                      <a:pt x="1619555" y="991428"/>
                    </a:lnTo>
                    <a:lnTo>
                      <a:pt x="1622464" y="972637"/>
                    </a:lnTo>
                    <a:lnTo>
                      <a:pt x="1624581" y="953846"/>
                    </a:lnTo>
                    <a:lnTo>
                      <a:pt x="1626168" y="934791"/>
                    </a:lnTo>
                    <a:lnTo>
                      <a:pt x="1627490" y="915735"/>
                    </a:lnTo>
                    <a:lnTo>
                      <a:pt x="1628019" y="896414"/>
                    </a:lnTo>
                    <a:lnTo>
                      <a:pt x="1628548" y="877094"/>
                    </a:lnTo>
                    <a:lnTo>
                      <a:pt x="1628019" y="857509"/>
                    </a:lnTo>
                    <a:lnTo>
                      <a:pt x="1627490" y="838189"/>
                    </a:lnTo>
                    <a:lnTo>
                      <a:pt x="1626168" y="819133"/>
                    </a:lnTo>
                    <a:lnTo>
                      <a:pt x="1624581" y="800342"/>
                    </a:lnTo>
                    <a:lnTo>
                      <a:pt x="1622464" y="781551"/>
                    </a:lnTo>
                    <a:lnTo>
                      <a:pt x="1619555" y="762495"/>
                    </a:lnTo>
                    <a:lnTo>
                      <a:pt x="1616645" y="743704"/>
                    </a:lnTo>
                    <a:lnTo>
                      <a:pt x="1613207" y="725707"/>
                    </a:lnTo>
                    <a:lnTo>
                      <a:pt x="1608975" y="707180"/>
                    </a:lnTo>
                    <a:lnTo>
                      <a:pt x="1604743" y="689183"/>
                    </a:lnTo>
                    <a:lnTo>
                      <a:pt x="1599982" y="670921"/>
                    </a:lnTo>
                    <a:lnTo>
                      <a:pt x="1594692" y="653454"/>
                    </a:lnTo>
                    <a:lnTo>
                      <a:pt x="1588873" y="635986"/>
                    </a:lnTo>
                    <a:lnTo>
                      <a:pt x="1582789" y="618253"/>
                    </a:lnTo>
                    <a:lnTo>
                      <a:pt x="1576176" y="601315"/>
                    </a:lnTo>
                    <a:lnTo>
                      <a:pt x="1569299" y="584112"/>
                    </a:lnTo>
                    <a:lnTo>
                      <a:pt x="1561893" y="567438"/>
                    </a:lnTo>
                    <a:lnTo>
                      <a:pt x="1554223" y="551029"/>
                    </a:lnTo>
                    <a:lnTo>
                      <a:pt x="1546023" y="534620"/>
                    </a:lnTo>
                    <a:lnTo>
                      <a:pt x="1537559" y="518740"/>
                    </a:lnTo>
                    <a:lnTo>
                      <a:pt x="1528830" y="502596"/>
                    </a:lnTo>
                    <a:lnTo>
                      <a:pt x="1519308" y="486980"/>
                    </a:lnTo>
                    <a:lnTo>
                      <a:pt x="1509786" y="471630"/>
                    </a:lnTo>
                    <a:lnTo>
                      <a:pt x="1499735" y="456544"/>
                    </a:lnTo>
                    <a:lnTo>
                      <a:pt x="1489684" y="441458"/>
                    </a:lnTo>
                    <a:lnTo>
                      <a:pt x="1479104" y="427167"/>
                    </a:lnTo>
                    <a:lnTo>
                      <a:pt x="1467730" y="412610"/>
                    </a:lnTo>
                    <a:lnTo>
                      <a:pt x="1456356" y="398583"/>
                    </a:lnTo>
                    <a:lnTo>
                      <a:pt x="1444718" y="384820"/>
                    </a:lnTo>
                    <a:lnTo>
                      <a:pt x="1432815" y="371323"/>
                    </a:lnTo>
                    <a:lnTo>
                      <a:pt x="1420384" y="358089"/>
                    </a:lnTo>
                    <a:lnTo>
                      <a:pt x="1407952" y="344856"/>
                    </a:lnTo>
                    <a:lnTo>
                      <a:pt x="1394991" y="332417"/>
                    </a:lnTo>
                    <a:lnTo>
                      <a:pt x="1381766" y="320243"/>
                    </a:lnTo>
                    <a:lnTo>
                      <a:pt x="1368277" y="308333"/>
                    </a:lnTo>
                    <a:lnTo>
                      <a:pt x="1354522" y="296423"/>
                    </a:lnTo>
                    <a:lnTo>
                      <a:pt x="1340504" y="285042"/>
                    </a:lnTo>
                    <a:lnTo>
                      <a:pt x="1325956" y="274191"/>
                    </a:lnTo>
                    <a:lnTo>
                      <a:pt x="1311408" y="263340"/>
                    </a:lnTo>
                    <a:lnTo>
                      <a:pt x="1296596" y="253018"/>
                    </a:lnTo>
                    <a:lnTo>
                      <a:pt x="1281255" y="242961"/>
                    </a:lnTo>
                    <a:lnTo>
                      <a:pt x="1265914" y="233698"/>
                    </a:lnTo>
                    <a:lnTo>
                      <a:pt x="1250573" y="224170"/>
                    </a:lnTo>
                    <a:lnTo>
                      <a:pt x="1234702" y="215436"/>
                    </a:lnTo>
                    <a:lnTo>
                      <a:pt x="1218568" y="206967"/>
                    </a:lnTo>
                    <a:lnTo>
                      <a:pt x="1201904" y="198762"/>
                    </a:lnTo>
                    <a:lnTo>
                      <a:pt x="1185769" y="191087"/>
                    </a:lnTo>
                    <a:lnTo>
                      <a:pt x="1168841" y="183412"/>
                    </a:lnTo>
                    <a:lnTo>
                      <a:pt x="1151913" y="176530"/>
                    </a:lnTo>
                    <a:lnTo>
                      <a:pt x="1134720" y="169914"/>
                    </a:lnTo>
                    <a:lnTo>
                      <a:pt x="1117263" y="164091"/>
                    </a:lnTo>
                    <a:lnTo>
                      <a:pt x="1099806" y="158269"/>
                    </a:lnTo>
                    <a:lnTo>
                      <a:pt x="1082084" y="152975"/>
                    </a:lnTo>
                    <a:lnTo>
                      <a:pt x="1064098" y="147947"/>
                    </a:lnTo>
                    <a:lnTo>
                      <a:pt x="1045847" y="143712"/>
                    </a:lnTo>
                    <a:lnTo>
                      <a:pt x="1027861" y="139478"/>
                    </a:lnTo>
                    <a:lnTo>
                      <a:pt x="1009345" y="136037"/>
                    </a:lnTo>
                    <a:lnTo>
                      <a:pt x="990830" y="132861"/>
                    </a:lnTo>
                    <a:lnTo>
                      <a:pt x="972050" y="130479"/>
                    </a:lnTo>
                    <a:lnTo>
                      <a:pt x="953271" y="128362"/>
                    </a:lnTo>
                    <a:lnTo>
                      <a:pt x="933962" y="126774"/>
                    </a:lnTo>
                    <a:lnTo>
                      <a:pt x="914918" y="125450"/>
                    </a:lnTo>
                    <a:lnTo>
                      <a:pt x="895873" y="124392"/>
                    </a:lnTo>
                    <a:lnTo>
                      <a:pt x="876300" y="124392"/>
                    </a:lnTo>
                    <a:lnTo>
                      <a:pt x="856991" y="124392"/>
                    </a:lnTo>
                    <a:close/>
                    <a:moveTo>
                      <a:pt x="876300" y="0"/>
                    </a:moveTo>
                    <a:lnTo>
                      <a:pt x="899048" y="265"/>
                    </a:lnTo>
                    <a:lnTo>
                      <a:pt x="921266" y="1323"/>
                    </a:lnTo>
                    <a:lnTo>
                      <a:pt x="943749" y="2382"/>
                    </a:lnTo>
                    <a:lnTo>
                      <a:pt x="965702" y="4764"/>
                    </a:lnTo>
                    <a:lnTo>
                      <a:pt x="987656" y="7146"/>
                    </a:lnTo>
                    <a:lnTo>
                      <a:pt x="1009610" y="10057"/>
                    </a:lnTo>
                    <a:lnTo>
                      <a:pt x="1031299" y="13763"/>
                    </a:lnTo>
                    <a:lnTo>
                      <a:pt x="1052724" y="17997"/>
                    </a:lnTo>
                    <a:lnTo>
                      <a:pt x="1074149" y="22496"/>
                    </a:lnTo>
                    <a:lnTo>
                      <a:pt x="1095045" y="27525"/>
                    </a:lnTo>
                    <a:lnTo>
                      <a:pt x="1115940" y="33348"/>
                    </a:lnTo>
                    <a:lnTo>
                      <a:pt x="1136572" y="39435"/>
                    </a:lnTo>
                    <a:lnTo>
                      <a:pt x="1157203" y="46051"/>
                    </a:lnTo>
                    <a:lnTo>
                      <a:pt x="1177305" y="53197"/>
                    </a:lnTo>
                    <a:lnTo>
                      <a:pt x="1197407" y="60873"/>
                    </a:lnTo>
                    <a:lnTo>
                      <a:pt x="1216981" y="69077"/>
                    </a:lnTo>
                    <a:lnTo>
                      <a:pt x="1236818" y="77811"/>
                    </a:lnTo>
                    <a:lnTo>
                      <a:pt x="1255863" y="86545"/>
                    </a:lnTo>
                    <a:lnTo>
                      <a:pt x="1274907" y="96337"/>
                    </a:lnTo>
                    <a:lnTo>
                      <a:pt x="1293687" y="105865"/>
                    </a:lnTo>
                    <a:lnTo>
                      <a:pt x="1312202" y="116452"/>
                    </a:lnTo>
                    <a:lnTo>
                      <a:pt x="1330453" y="127303"/>
                    </a:lnTo>
                    <a:lnTo>
                      <a:pt x="1348439" y="138154"/>
                    </a:lnTo>
                    <a:lnTo>
                      <a:pt x="1365896" y="149799"/>
                    </a:lnTo>
                    <a:lnTo>
                      <a:pt x="1383353" y="162239"/>
                    </a:lnTo>
                    <a:lnTo>
                      <a:pt x="1400282" y="174413"/>
                    </a:lnTo>
                    <a:lnTo>
                      <a:pt x="1416945" y="187117"/>
                    </a:lnTo>
                    <a:lnTo>
                      <a:pt x="1433609" y="200615"/>
                    </a:lnTo>
                    <a:lnTo>
                      <a:pt x="1449479" y="214113"/>
                    </a:lnTo>
                    <a:lnTo>
                      <a:pt x="1465085" y="228404"/>
                    </a:lnTo>
                    <a:lnTo>
                      <a:pt x="1480426" y="242432"/>
                    </a:lnTo>
                    <a:lnTo>
                      <a:pt x="1495503" y="257253"/>
                    </a:lnTo>
                    <a:lnTo>
                      <a:pt x="1510315" y="272074"/>
                    </a:lnTo>
                    <a:lnTo>
                      <a:pt x="1524863" y="287424"/>
                    </a:lnTo>
                    <a:lnTo>
                      <a:pt x="1538881" y="303569"/>
                    </a:lnTo>
                    <a:lnTo>
                      <a:pt x="1552371" y="319449"/>
                    </a:lnTo>
                    <a:lnTo>
                      <a:pt x="1565596" y="335858"/>
                    </a:lnTo>
                    <a:lnTo>
                      <a:pt x="1578292" y="352796"/>
                    </a:lnTo>
                    <a:lnTo>
                      <a:pt x="1590724" y="369735"/>
                    </a:lnTo>
                    <a:lnTo>
                      <a:pt x="1602627" y="386938"/>
                    </a:lnTo>
                    <a:lnTo>
                      <a:pt x="1614265" y="404935"/>
                    </a:lnTo>
                    <a:lnTo>
                      <a:pt x="1625639" y="422667"/>
                    </a:lnTo>
                    <a:lnTo>
                      <a:pt x="1636219" y="440929"/>
                    </a:lnTo>
                    <a:lnTo>
                      <a:pt x="1646534" y="459455"/>
                    </a:lnTo>
                    <a:lnTo>
                      <a:pt x="1656585" y="478247"/>
                    </a:lnTo>
                    <a:lnTo>
                      <a:pt x="1666108" y="497038"/>
                    </a:lnTo>
                    <a:lnTo>
                      <a:pt x="1675101" y="516358"/>
                    </a:lnTo>
                    <a:lnTo>
                      <a:pt x="1683565" y="535943"/>
                    </a:lnTo>
                    <a:lnTo>
                      <a:pt x="1691764" y="555528"/>
                    </a:lnTo>
                    <a:lnTo>
                      <a:pt x="1699170" y="575643"/>
                    </a:lnTo>
                    <a:lnTo>
                      <a:pt x="1706577" y="596022"/>
                    </a:lnTo>
                    <a:lnTo>
                      <a:pt x="1712925" y="616401"/>
                    </a:lnTo>
                    <a:lnTo>
                      <a:pt x="1719273" y="637309"/>
                    </a:lnTo>
                    <a:lnTo>
                      <a:pt x="1725092" y="658218"/>
                    </a:lnTo>
                    <a:lnTo>
                      <a:pt x="1730382" y="679126"/>
                    </a:lnTo>
                    <a:lnTo>
                      <a:pt x="1734614" y="700564"/>
                    </a:lnTo>
                    <a:lnTo>
                      <a:pt x="1739111" y="721737"/>
                    </a:lnTo>
                    <a:lnTo>
                      <a:pt x="1742549" y="743439"/>
                    </a:lnTo>
                    <a:lnTo>
                      <a:pt x="1745723" y="765406"/>
                    </a:lnTo>
                    <a:lnTo>
                      <a:pt x="1748104" y="787373"/>
                    </a:lnTo>
                    <a:lnTo>
                      <a:pt x="1749955" y="809605"/>
                    </a:lnTo>
                    <a:lnTo>
                      <a:pt x="1751542" y="831837"/>
                    </a:lnTo>
                    <a:lnTo>
                      <a:pt x="1752336" y="854598"/>
                    </a:lnTo>
                    <a:lnTo>
                      <a:pt x="1752600" y="877094"/>
                    </a:lnTo>
                    <a:lnTo>
                      <a:pt x="1752336" y="899590"/>
                    </a:lnTo>
                    <a:lnTo>
                      <a:pt x="1751542" y="922351"/>
                    </a:lnTo>
                    <a:lnTo>
                      <a:pt x="1749955" y="944583"/>
                    </a:lnTo>
                    <a:lnTo>
                      <a:pt x="1748104" y="966550"/>
                    </a:lnTo>
                    <a:lnTo>
                      <a:pt x="1745723" y="988782"/>
                    </a:lnTo>
                    <a:lnTo>
                      <a:pt x="1742549" y="1010220"/>
                    </a:lnTo>
                    <a:lnTo>
                      <a:pt x="1739111" y="1031922"/>
                    </a:lnTo>
                    <a:lnTo>
                      <a:pt x="1734614" y="1053624"/>
                    </a:lnTo>
                    <a:lnTo>
                      <a:pt x="1730382" y="1075062"/>
                    </a:lnTo>
                    <a:lnTo>
                      <a:pt x="1725092" y="1095970"/>
                    </a:lnTo>
                    <a:lnTo>
                      <a:pt x="1719273" y="1116879"/>
                    </a:lnTo>
                    <a:lnTo>
                      <a:pt x="1712925" y="1137523"/>
                    </a:lnTo>
                    <a:lnTo>
                      <a:pt x="1706577" y="1157902"/>
                    </a:lnTo>
                    <a:lnTo>
                      <a:pt x="1699170" y="1178016"/>
                    </a:lnTo>
                    <a:lnTo>
                      <a:pt x="1691764" y="1198130"/>
                    </a:lnTo>
                    <a:lnTo>
                      <a:pt x="1683565" y="1217980"/>
                    </a:lnTo>
                    <a:lnTo>
                      <a:pt x="1675101" y="1237565"/>
                    </a:lnTo>
                    <a:lnTo>
                      <a:pt x="1666108" y="1256886"/>
                    </a:lnTo>
                    <a:lnTo>
                      <a:pt x="1656585" y="1275941"/>
                    </a:lnTo>
                    <a:lnTo>
                      <a:pt x="1646534" y="1294733"/>
                    </a:lnTo>
                    <a:lnTo>
                      <a:pt x="1636219" y="1313259"/>
                    </a:lnTo>
                    <a:lnTo>
                      <a:pt x="1625639" y="1331521"/>
                    </a:lnTo>
                    <a:lnTo>
                      <a:pt x="1614265" y="1349253"/>
                    </a:lnTo>
                    <a:lnTo>
                      <a:pt x="1602627" y="1366986"/>
                    </a:lnTo>
                    <a:lnTo>
                      <a:pt x="1590724" y="1384453"/>
                    </a:lnTo>
                    <a:lnTo>
                      <a:pt x="1578292" y="1401392"/>
                    </a:lnTo>
                    <a:lnTo>
                      <a:pt x="1565596" y="1418066"/>
                    </a:lnTo>
                    <a:lnTo>
                      <a:pt x="1552371" y="1434475"/>
                    </a:lnTo>
                    <a:lnTo>
                      <a:pt x="1538881" y="1450619"/>
                    </a:lnTo>
                    <a:lnTo>
                      <a:pt x="1524863" y="1466234"/>
                    </a:lnTo>
                    <a:lnTo>
                      <a:pt x="1510315" y="1481585"/>
                    </a:lnTo>
                    <a:lnTo>
                      <a:pt x="1495503" y="1496671"/>
                    </a:lnTo>
                    <a:lnTo>
                      <a:pt x="1480426" y="1511492"/>
                    </a:lnTo>
                    <a:lnTo>
                      <a:pt x="1465085" y="1525784"/>
                    </a:lnTo>
                    <a:lnTo>
                      <a:pt x="1449479" y="1540075"/>
                    </a:lnTo>
                    <a:lnTo>
                      <a:pt x="1433609" y="1553573"/>
                    </a:lnTo>
                    <a:lnTo>
                      <a:pt x="1416945" y="1566542"/>
                    </a:lnTo>
                    <a:lnTo>
                      <a:pt x="1400282" y="1579510"/>
                    </a:lnTo>
                    <a:lnTo>
                      <a:pt x="1383353" y="1591949"/>
                    </a:lnTo>
                    <a:lnTo>
                      <a:pt x="1365896" y="1603859"/>
                    </a:lnTo>
                    <a:lnTo>
                      <a:pt x="1348439" y="1615505"/>
                    </a:lnTo>
                    <a:lnTo>
                      <a:pt x="1330453" y="1626885"/>
                    </a:lnTo>
                    <a:lnTo>
                      <a:pt x="1312202" y="1637472"/>
                    </a:lnTo>
                    <a:lnTo>
                      <a:pt x="1293687" y="1647793"/>
                    </a:lnTo>
                    <a:lnTo>
                      <a:pt x="1274907" y="1657851"/>
                    </a:lnTo>
                    <a:lnTo>
                      <a:pt x="1255863" y="1667379"/>
                    </a:lnTo>
                    <a:lnTo>
                      <a:pt x="1236818" y="1676377"/>
                    </a:lnTo>
                    <a:lnTo>
                      <a:pt x="1216981" y="1684846"/>
                    </a:lnTo>
                    <a:lnTo>
                      <a:pt x="1197407" y="1693051"/>
                    </a:lnTo>
                    <a:lnTo>
                      <a:pt x="1177305" y="1700726"/>
                    </a:lnTo>
                    <a:lnTo>
                      <a:pt x="1157203" y="1707607"/>
                    </a:lnTo>
                    <a:lnTo>
                      <a:pt x="1136572" y="1714753"/>
                    </a:lnTo>
                    <a:lnTo>
                      <a:pt x="1115940" y="1720576"/>
                    </a:lnTo>
                    <a:lnTo>
                      <a:pt x="1095045" y="1726134"/>
                    </a:lnTo>
                    <a:lnTo>
                      <a:pt x="1074149" y="1731427"/>
                    </a:lnTo>
                    <a:lnTo>
                      <a:pt x="1052724" y="1736191"/>
                    </a:lnTo>
                    <a:lnTo>
                      <a:pt x="1031299" y="1740426"/>
                    </a:lnTo>
                    <a:lnTo>
                      <a:pt x="1009610" y="1743866"/>
                    </a:lnTo>
                    <a:lnTo>
                      <a:pt x="987656" y="1747042"/>
                    </a:lnTo>
                    <a:lnTo>
                      <a:pt x="965702" y="1749424"/>
                    </a:lnTo>
                    <a:lnTo>
                      <a:pt x="943749" y="1751277"/>
                    </a:lnTo>
                    <a:lnTo>
                      <a:pt x="921266" y="1752865"/>
                    </a:lnTo>
                    <a:lnTo>
                      <a:pt x="899048" y="1753923"/>
                    </a:lnTo>
                    <a:lnTo>
                      <a:pt x="876300" y="1754188"/>
                    </a:lnTo>
                    <a:lnTo>
                      <a:pt x="853817" y="1753923"/>
                    </a:lnTo>
                    <a:lnTo>
                      <a:pt x="831335" y="1752865"/>
                    </a:lnTo>
                    <a:lnTo>
                      <a:pt x="809116" y="1751277"/>
                    </a:lnTo>
                    <a:lnTo>
                      <a:pt x="786898" y="1749424"/>
                    </a:lnTo>
                    <a:lnTo>
                      <a:pt x="764944" y="1747042"/>
                    </a:lnTo>
                    <a:lnTo>
                      <a:pt x="742990" y="1743866"/>
                    </a:lnTo>
                    <a:lnTo>
                      <a:pt x="721301" y="1740426"/>
                    </a:lnTo>
                    <a:lnTo>
                      <a:pt x="699876" y="1736191"/>
                    </a:lnTo>
                    <a:lnTo>
                      <a:pt x="678716" y="1731427"/>
                    </a:lnTo>
                    <a:lnTo>
                      <a:pt x="657820" y="1726134"/>
                    </a:lnTo>
                    <a:lnTo>
                      <a:pt x="636660" y="1720576"/>
                    </a:lnTo>
                    <a:lnTo>
                      <a:pt x="616028" y="1714753"/>
                    </a:lnTo>
                    <a:lnTo>
                      <a:pt x="595662" y="1707607"/>
                    </a:lnTo>
                    <a:lnTo>
                      <a:pt x="575295" y="1700726"/>
                    </a:lnTo>
                    <a:lnTo>
                      <a:pt x="555193" y="1693051"/>
                    </a:lnTo>
                    <a:lnTo>
                      <a:pt x="535619" y="1684846"/>
                    </a:lnTo>
                    <a:lnTo>
                      <a:pt x="516046" y="1676377"/>
                    </a:lnTo>
                    <a:lnTo>
                      <a:pt x="496737" y="1667379"/>
                    </a:lnTo>
                    <a:lnTo>
                      <a:pt x="477958" y="1657851"/>
                    </a:lnTo>
                    <a:lnTo>
                      <a:pt x="458913" y="1647793"/>
                    </a:lnTo>
                    <a:lnTo>
                      <a:pt x="440663" y="1637472"/>
                    </a:lnTo>
                    <a:lnTo>
                      <a:pt x="422412" y="1626885"/>
                    </a:lnTo>
                    <a:lnTo>
                      <a:pt x="404161" y="1615505"/>
                    </a:lnTo>
                    <a:lnTo>
                      <a:pt x="386704" y="1603859"/>
                    </a:lnTo>
                    <a:lnTo>
                      <a:pt x="369511" y="1591949"/>
                    </a:lnTo>
                    <a:lnTo>
                      <a:pt x="352318" y="1579510"/>
                    </a:lnTo>
                    <a:lnTo>
                      <a:pt x="335655" y="1566542"/>
                    </a:lnTo>
                    <a:lnTo>
                      <a:pt x="319255" y="1553573"/>
                    </a:lnTo>
                    <a:lnTo>
                      <a:pt x="303121" y="1540075"/>
                    </a:lnTo>
                    <a:lnTo>
                      <a:pt x="287251" y="1525784"/>
                    </a:lnTo>
                    <a:lnTo>
                      <a:pt x="271909" y="1511492"/>
                    </a:lnTo>
                    <a:lnTo>
                      <a:pt x="256833" y="1496671"/>
                    </a:lnTo>
                    <a:lnTo>
                      <a:pt x="242285" y="1481585"/>
                    </a:lnTo>
                    <a:lnTo>
                      <a:pt x="227737" y="1466234"/>
                    </a:lnTo>
                    <a:lnTo>
                      <a:pt x="213983" y="1450619"/>
                    </a:lnTo>
                    <a:lnTo>
                      <a:pt x="200229" y="1434475"/>
                    </a:lnTo>
                    <a:lnTo>
                      <a:pt x="187004" y="1418066"/>
                    </a:lnTo>
                    <a:lnTo>
                      <a:pt x="174308" y="1401392"/>
                    </a:lnTo>
                    <a:lnTo>
                      <a:pt x="161876" y="1384453"/>
                    </a:lnTo>
                    <a:lnTo>
                      <a:pt x="149709" y="1366986"/>
                    </a:lnTo>
                    <a:lnTo>
                      <a:pt x="138071" y="1349253"/>
                    </a:lnTo>
                    <a:lnTo>
                      <a:pt x="126961" y="1331521"/>
                    </a:lnTo>
                    <a:lnTo>
                      <a:pt x="116117" y="1313259"/>
                    </a:lnTo>
                    <a:lnTo>
                      <a:pt x="105801" y="1294733"/>
                    </a:lnTo>
                    <a:lnTo>
                      <a:pt x="95750" y="1275941"/>
                    </a:lnTo>
                    <a:lnTo>
                      <a:pt x="86492" y="1256886"/>
                    </a:lnTo>
                    <a:lnTo>
                      <a:pt x="77499" y="1237565"/>
                    </a:lnTo>
                    <a:lnTo>
                      <a:pt x="69035" y="1217980"/>
                    </a:lnTo>
                    <a:lnTo>
                      <a:pt x="60836" y="1198130"/>
                    </a:lnTo>
                    <a:lnTo>
                      <a:pt x="53165" y="1178016"/>
                    </a:lnTo>
                    <a:lnTo>
                      <a:pt x="46023" y="1157902"/>
                    </a:lnTo>
                    <a:lnTo>
                      <a:pt x="39411" y="1137523"/>
                    </a:lnTo>
                    <a:lnTo>
                      <a:pt x="33327" y="1116879"/>
                    </a:lnTo>
                    <a:lnTo>
                      <a:pt x="27508" y="1095970"/>
                    </a:lnTo>
                    <a:lnTo>
                      <a:pt x="22483" y="1075062"/>
                    </a:lnTo>
                    <a:lnTo>
                      <a:pt x="17721" y="1053624"/>
                    </a:lnTo>
                    <a:lnTo>
                      <a:pt x="13754" y="1031922"/>
                    </a:lnTo>
                    <a:lnTo>
                      <a:pt x="10051" y="1010220"/>
                    </a:lnTo>
                    <a:lnTo>
                      <a:pt x="6877" y="988782"/>
                    </a:lnTo>
                    <a:lnTo>
                      <a:pt x="4496" y="966550"/>
                    </a:lnTo>
                    <a:lnTo>
                      <a:pt x="2380" y="944583"/>
                    </a:lnTo>
                    <a:lnTo>
                      <a:pt x="1322" y="922351"/>
                    </a:lnTo>
                    <a:lnTo>
                      <a:pt x="264" y="899590"/>
                    </a:lnTo>
                    <a:lnTo>
                      <a:pt x="0" y="877094"/>
                    </a:lnTo>
                    <a:lnTo>
                      <a:pt x="264" y="854598"/>
                    </a:lnTo>
                    <a:lnTo>
                      <a:pt x="1322" y="831837"/>
                    </a:lnTo>
                    <a:lnTo>
                      <a:pt x="2380" y="809605"/>
                    </a:lnTo>
                    <a:lnTo>
                      <a:pt x="4496" y="787373"/>
                    </a:lnTo>
                    <a:lnTo>
                      <a:pt x="6877" y="765406"/>
                    </a:lnTo>
                    <a:lnTo>
                      <a:pt x="10051" y="743439"/>
                    </a:lnTo>
                    <a:lnTo>
                      <a:pt x="13754" y="721737"/>
                    </a:lnTo>
                    <a:lnTo>
                      <a:pt x="17721" y="700564"/>
                    </a:lnTo>
                    <a:lnTo>
                      <a:pt x="22483" y="679126"/>
                    </a:lnTo>
                    <a:lnTo>
                      <a:pt x="27508" y="658218"/>
                    </a:lnTo>
                    <a:lnTo>
                      <a:pt x="33327" y="637309"/>
                    </a:lnTo>
                    <a:lnTo>
                      <a:pt x="39411" y="616401"/>
                    </a:lnTo>
                    <a:lnTo>
                      <a:pt x="46023" y="596022"/>
                    </a:lnTo>
                    <a:lnTo>
                      <a:pt x="53165" y="575643"/>
                    </a:lnTo>
                    <a:lnTo>
                      <a:pt x="60836" y="555528"/>
                    </a:lnTo>
                    <a:lnTo>
                      <a:pt x="69035" y="535943"/>
                    </a:lnTo>
                    <a:lnTo>
                      <a:pt x="77499" y="516358"/>
                    </a:lnTo>
                    <a:lnTo>
                      <a:pt x="86492" y="497038"/>
                    </a:lnTo>
                    <a:lnTo>
                      <a:pt x="95750" y="478247"/>
                    </a:lnTo>
                    <a:lnTo>
                      <a:pt x="105801" y="459455"/>
                    </a:lnTo>
                    <a:lnTo>
                      <a:pt x="116117" y="440929"/>
                    </a:lnTo>
                    <a:lnTo>
                      <a:pt x="126961" y="422667"/>
                    </a:lnTo>
                    <a:lnTo>
                      <a:pt x="138071" y="404935"/>
                    </a:lnTo>
                    <a:lnTo>
                      <a:pt x="149709" y="386938"/>
                    </a:lnTo>
                    <a:lnTo>
                      <a:pt x="161876" y="369735"/>
                    </a:lnTo>
                    <a:lnTo>
                      <a:pt x="174308" y="352796"/>
                    </a:lnTo>
                    <a:lnTo>
                      <a:pt x="187004" y="335858"/>
                    </a:lnTo>
                    <a:lnTo>
                      <a:pt x="200229" y="319449"/>
                    </a:lnTo>
                    <a:lnTo>
                      <a:pt x="213983" y="303569"/>
                    </a:lnTo>
                    <a:lnTo>
                      <a:pt x="227737" y="287424"/>
                    </a:lnTo>
                    <a:lnTo>
                      <a:pt x="242285" y="272074"/>
                    </a:lnTo>
                    <a:lnTo>
                      <a:pt x="256833" y="257253"/>
                    </a:lnTo>
                    <a:lnTo>
                      <a:pt x="271909" y="242432"/>
                    </a:lnTo>
                    <a:lnTo>
                      <a:pt x="287251" y="228404"/>
                    </a:lnTo>
                    <a:lnTo>
                      <a:pt x="303121" y="214113"/>
                    </a:lnTo>
                    <a:lnTo>
                      <a:pt x="319255" y="200615"/>
                    </a:lnTo>
                    <a:lnTo>
                      <a:pt x="335655" y="187117"/>
                    </a:lnTo>
                    <a:lnTo>
                      <a:pt x="352318" y="174413"/>
                    </a:lnTo>
                    <a:lnTo>
                      <a:pt x="369511" y="162239"/>
                    </a:lnTo>
                    <a:lnTo>
                      <a:pt x="386704" y="149799"/>
                    </a:lnTo>
                    <a:lnTo>
                      <a:pt x="404161" y="138154"/>
                    </a:lnTo>
                    <a:lnTo>
                      <a:pt x="422412" y="127303"/>
                    </a:lnTo>
                    <a:lnTo>
                      <a:pt x="440663" y="116452"/>
                    </a:lnTo>
                    <a:lnTo>
                      <a:pt x="458913" y="105865"/>
                    </a:lnTo>
                    <a:lnTo>
                      <a:pt x="477958" y="96337"/>
                    </a:lnTo>
                    <a:lnTo>
                      <a:pt x="496737" y="86545"/>
                    </a:lnTo>
                    <a:lnTo>
                      <a:pt x="516046" y="77811"/>
                    </a:lnTo>
                    <a:lnTo>
                      <a:pt x="535619" y="69077"/>
                    </a:lnTo>
                    <a:lnTo>
                      <a:pt x="555193" y="60873"/>
                    </a:lnTo>
                    <a:lnTo>
                      <a:pt x="575295" y="53197"/>
                    </a:lnTo>
                    <a:lnTo>
                      <a:pt x="595662" y="46051"/>
                    </a:lnTo>
                    <a:lnTo>
                      <a:pt x="616028" y="39435"/>
                    </a:lnTo>
                    <a:lnTo>
                      <a:pt x="636660" y="33348"/>
                    </a:lnTo>
                    <a:lnTo>
                      <a:pt x="657820" y="27525"/>
                    </a:lnTo>
                    <a:lnTo>
                      <a:pt x="678716" y="22496"/>
                    </a:lnTo>
                    <a:lnTo>
                      <a:pt x="699876" y="17997"/>
                    </a:lnTo>
                    <a:lnTo>
                      <a:pt x="721301" y="13763"/>
                    </a:lnTo>
                    <a:lnTo>
                      <a:pt x="742990" y="10057"/>
                    </a:lnTo>
                    <a:lnTo>
                      <a:pt x="764944" y="7146"/>
                    </a:lnTo>
                    <a:lnTo>
                      <a:pt x="786898" y="4764"/>
                    </a:lnTo>
                    <a:lnTo>
                      <a:pt x="809116" y="2382"/>
                    </a:lnTo>
                    <a:lnTo>
                      <a:pt x="831335" y="1323"/>
                    </a:lnTo>
                    <a:lnTo>
                      <a:pt x="853817" y="265"/>
                    </a:lnTo>
                    <a:lnTo>
                      <a:pt x="876300"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sz="2000">
                  <a:solidFill>
                    <a:schemeClr val="bg1"/>
                  </a:solidFill>
                  <a:cs typeface="+mn-ea"/>
                  <a:sym typeface="+mn-lt"/>
                </a:endParaRPr>
              </a:p>
            </p:txBody>
          </p:sp>
          <p:sp>
            <p:nvSpPr>
              <p:cNvPr id="27" name="文本框 60"/>
              <p:cNvSpPr txBox="1"/>
              <p:nvPr/>
            </p:nvSpPr>
            <p:spPr>
              <a:xfrm>
                <a:off x="4716874" y="3225885"/>
                <a:ext cx="1562853" cy="370992"/>
              </a:xfrm>
              <a:prstGeom prst="rect">
                <a:avLst/>
              </a:prstGeom>
              <a:noFill/>
            </p:spPr>
            <p:txBody>
              <a:bodyPr wrap="square" rtlCol="0">
                <a:spAutoFit/>
              </a:bodyPr>
              <a:lstStyle/>
              <a:p>
                <a:r>
                  <a:rPr lang="zh-CN" altLang="en-US" sz="2000" dirty="0">
                    <a:solidFill>
                      <a:schemeClr val="bg1"/>
                    </a:solidFill>
                    <a:cs typeface="+mn-ea"/>
                    <a:sym typeface="+mn-lt"/>
                  </a:rPr>
                  <a:t>输入标题</a:t>
                </a:r>
              </a:p>
            </p:txBody>
          </p:sp>
        </p:grpSp>
      </p:grpSp>
      <p:grpSp>
        <p:nvGrpSpPr>
          <p:cNvPr id="28" name="组合 27"/>
          <p:cNvGrpSpPr/>
          <p:nvPr/>
        </p:nvGrpSpPr>
        <p:grpSpPr>
          <a:xfrm>
            <a:off x="8150085" y="2171969"/>
            <a:ext cx="1978942" cy="2154466"/>
            <a:chOff x="7567273" y="3027509"/>
            <a:chExt cx="1834926" cy="1997677"/>
          </a:xfrm>
        </p:grpSpPr>
        <p:sp>
          <p:nvSpPr>
            <p:cNvPr id="29" name="任意多边形 27"/>
            <p:cNvSpPr/>
            <p:nvPr/>
          </p:nvSpPr>
          <p:spPr>
            <a:xfrm>
              <a:off x="7567273" y="3027509"/>
              <a:ext cx="1834926" cy="1997677"/>
            </a:xfrm>
            <a:custGeom>
              <a:avLst/>
              <a:gdLst>
                <a:gd name="connsiteX0" fmla="*/ 917463 w 1834926"/>
                <a:gd name="connsiteY0" fmla="*/ 0 h 1997677"/>
                <a:gd name="connsiteX1" fmla="*/ 1834926 w 1834926"/>
                <a:gd name="connsiteY1" fmla="*/ 917463 h 1997677"/>
                <a:gd name="connsiteX2" fmla="*/ 1102364 w 1834926"/>
                <a:gd name="connsiteY2" fmla="*/ 1816287 h 1997677"/>
                <a:gd name="connsiteX3" fmla="*/ 1016983 w 1834926"/>
                <a:gd name="connsiteY3" fmla="*/ 1829317 h 1997677"/>
                <a:gd name="connsiteX4" fmla="*/ 930925 w 1834926"/>
                <a:gd name="connsiteY4" fmla="*/ 1997677 h 1997677"/>
                <a:gd name="connsiteX5" fmla="*/ 850447 w 1834926"/>
                <a:gd name="connsiteY5" fmla="*/ 1831542 h 1997677"/>
                <a:gd name="connsiteX6" fmla="*/ 823658 w 1834926"/>
                <a:gd name="connsiteY6" fmla="*/ 1830189 h 1997677"/>
                <a:gd name="connsiteX7" fmla="*/ 0 w 1834926"/>
                <a:gd name="connsiteY7" fmla="*/ 917463 h 1997677"/>
                <a:gd name="connsiteX8" fmla="*/ 917463 w 1834926"/>
                <a:gd name="connsiteY8" fmla="*/ 0 h 1997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4926" h="1997677">
                  <a:moveTo>
                    <a:pt x="917463" y="0"/>
                  </a:moveTo>
                  <a:cubicBezTo>
                    <a:pt x="1424164" y="0"/>
                    <a:pt x="1834926" y="410762"/>
                    <a:pt x="1834926" y="917463"/>
                  </a:cubicBezTo>
                  <a:cubicBezTo>
                    <a:pt x="1834926" y="1360827"/>
                    <a:pt x="1520436" y="1730737"/>
                    <a:pt x="1102364" y="1816287"/>
                  </a:cubicBezTo>
                  <a:lnTo>
                    <a:pt x="1016983" y="1829317"/>
                  </a:lnTo>
                  <a:lnTo>
                    <a:pt x="930925" y="1997677"/>
                  </a:lnTo>
                  <a:lnTo>
                    <a:pt x="850447" y="1831542"/>
                  </a:lnTo>
                  <a:lnTo>
                    <a:pt x="823658" y="1830189"/>
                  </a:lnTo>
                  <a:cubicBezTo>
                    <a:pt x="361022" y="1783206"/>
                    <a:pt x="0" y="1392495"/>
                    <a:pt x="0" y="917463"/>
                  </a:cubicBezTo>
                  <a:cubicBezTo>
                    <a:pt x="0" y="410762"/>
                    <a:pt x="410762" y="0"/>
                    <a:pt x="917463" y="0"/>
                  </a:cubicBezTo>
                  <a:close/>
                </a:path>
              </a:pathLst>
            </a:custGeom>
            <a:solidFill>
              <a:srgbClr val="4078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chemeClr val="bg1"/>
                </a:solidFill>
                <a:cs typeface="+mn-ea"/>
                <a:sym typeface="+mn-lt"/>
              </a:endParaRPr>
            </a:p>
          </p:txBody>
        </p:sp>
        <p:sp>
          <p:nvSpPr>
            <p:cNvPr id="30" name="KSO_Shape"/>
            <p:cNvSpPr/>
            <p:nvPr/>
          </p:nvSpPr>
          <p:spPr bwMode="auto">
            <a:xfrm>
              <a:off x="8272488" y="3431336"/>
              <a:ext cx="520284" cy="433570"/>
            </a:xfrm>
            <a:custGeom>
              <a:avLst/>
              <a:gdLst>
                <a:gd name="T0" fmla="*/ 2147483646 w 282"/>
                <a:gd name="T1" fmla="*/ 2147483646 h 235"/>
                <a:gd name="T2" fmla="*/ 2147483646 w 282"/>
                <a:gd name="T3" fmla="*/ 2147483646 h 235"/>
                <a:gd name="T4" fmla="*/ 2147483646 w 282"/>
                <a:gd name="T5" fmla="*/ 2147483646 h 235"/>
                <a:gd name="T6" fmla="*/ 2147483646 w 282"/>
                <a:gd name="T7" fmla="*/ 2147483646 h 235"/>
                <a:gd name="T8" fmla="*/ 2147483646 w 282"/>
                <a:gd name="T9" fmla="*/ 2147483646 h 235"/>
                <a:gd name="T10" fmla="*/ 2147483646 w 282"/>
                <a:gd name="T11" fmla="*/ 2147483646 h 235"/>
                <a:gd name="T12" fmla="*/ 2147483646 w 282"/>
                <a:gd name="T13" fmla="*/ 2147483646 h 235"/>
                <a:gd name="T14" fmla="*/ 2147483646 w 282"/>
                <a:gd name="T15" fmla="*/ 2147483646 h 235"/>
                <a:gd name="T16" fmla="*/ 2147483646 w 282"/>
                <a:gd name="T17" fmla="*/ 2147483646 h 235"/>
                <a:gd name="T18" fmla="*/ 2147483646 w 282"/>
                <a:gd name="T19" fmla="*/ 2147483646 h 235"/>
                <a:gd name="T20" fmla="*/ 2147483646 w 282"/>
                <a:gd name="T21" fmla="*/ 2147483646 h 235"/>
                <a:gd name="T22" fmla="*/ 2147483646 w 282"/>
                <a:gd name="T23" fmla="*/ 2147483646 h 235"/>
                <a:gd name="T24" fmla="*/ 2147483646 w 282"/>
                <a:gd name="T25" fmla="*/ 2147483646 h 235"/>
                <a:gd name="T26" fmla="*/ 2147483646 w 282"/>
                <a:gd name="T27" fmla="*/ 2147483646 h 235"/>
                <a:gd name="T28" fmla="*/ 2147483646 w 282"/>
                <a:gd name="T29" fmla="*/ 2147483646 h 235"/>
                <a:gd name="T30" fmla="*/ 2147483646 w 282"/>
                <a:gd name="T31" fmla="*/ 2147483646 h 235"/>
                <a:gd name="T32" fmla="*/ 2147483646 w 282"/>
                <a:gd name="T33" fmla="*/ 2147483646 h 235"/>
                <a:gd name="T34" fmla="*/ 2147483646 w 282"/>
                <a:gd name="T35" fmla="*/ 2147483646 h 235"/>
                <a:gd name="T36" fmla="*/ 2147483646 w 282"/>
                <a:gd name="T37" fmla="*/ 2147483646 h 235"/>
                <a:gd name="T38" fmla="*/ 2147483646 w 282"/>
                <a:gd name="T39" fmla="*/ 2147483646 h 235"/>
                <a:gd name="T40" fmla="*/ 2147483646 w 282"/>
                <a:gd name="T41" fmla="*/ 2147483646 h 235"/>
                <a:gd name="T42" fmla="*/ 2147483646 w 282"/>
                <a:gd name="T43" fmla="*/ 2147483646 h 235"/>
                <a:gd name="T44" fmla="*/ 2147483646 w 282"/>
                <a:gd name="T45" fmla="*/ 2147483646 h 235"/>
                <a:gd name="T46" fmla="*/ 2147483646 w 282"/>
                <a:gd name="T47" fmla="*/ 2147483646 h 235"/>
                <a:gd name="T48" fmla="*/ 2147483646 w 282"/>
                <a:gd name="T49" fmla="*/ 2147483646 h 235"/>
                <a:gd name="T50" fmla="*/ 2147483646 w 282"/>
                <a:gd name="T51" fmla="*/ 2147483646 h 235"/>
                <a:gd name="T52" fmla="*/ 2147483646 w 282"/>
                <a:gd name="T53" fmla="*/ 2147483646 h 235"/>
                <a:gd name="T54" fmla="*/ 2147483646 w 282"/>
                <a:gd name="T55" fmla="*/ 2147483646 h 235"/>
                <a:gd name="T56" fmla="*/ 2147483646 w 282"/>
                <a:gd name="T57" fmla="*/ 2147483646 h 235"/>
                <a:gd name="T58" fmla="*/ 2147483646 w 282"/>
                <a:gd name="T59" fmla="*/ 2147483646 h 235"/>
                <a:gd name="T60" fmla="*/ 2147483646 w 282"/>
                <a:gd name="T61" fmla="*/ 2147483646 h 235"/>
                <a:gd name="T62" fmla="*/ 2147483646 w 282"/>
                <a:gd name="T63" fmla="*/ 2147483646 h 235"/>
                <a:gd name="T64" fmla="*/ 2147483646 w 282"/>
                <a:gd name="T65" fmla="*/ 2147483646 h 235"/>
                <a:gd name="T66" fmla="*/ 2147483646 w 282"/>
                <a:gd name="T67" fmla="*/ 2147483646 h 235"/>
                <a:gd name="T68" fmla="*/ 2147483646 w 282"/>
                <a:gd name="T69" fmla="*/ 2147483646 h 235"/>
                <a:gd name="T70" fmla="*/ 2147483646 w 282"/>
                <a:gd name="T71" fmla="*/ 2147483646 h 235"/>
                <a:gd name="T72" fmla="*/ 2147483646 w 282"/>
                <a:gd name="T73" fmla="*/ 2147483646 h 235"/>
                <a:gd name="T74" fmla="*/ 2147483646 w 282"/>
                <a:gd name="T75" fmla="*/ 2147483646 h 235"/>
                <a:gd name="T76" fmla="*/ 2147483646 w 282"/>
                <a:gd name="T77" fmla="*/ 2147483646 h 235"/>
                <a:gd name="T78" fmla="*/ 2147483646 w 282"/>
                <a:gd name="T79" fmla="*/ 2147483646 h 235"/>
                <a:gd name="T80" fmla="*/ 2147483646 w 282"/>
                <a:gd name="T81" fmla="*/ 2147483646 h 235"/>
                <a:gd name="T82" fmla="*/ 2147483646 w 282"/>
                <a:gd name="T83" fmla="*/ 2147483646 h 235"/>
                <a:gd name="T84" fmla="*/ 2147483646 w 282"/>
                <a:gd name="T85" fmla="*/ 2147483646 h 235"/>
                <a:gd name="T86" fmla="*/ 2147483646 w 282"/>
                <a:gd name="T87" fmla="*/ 2147483646 h 235"/>
                <a:gd name="T88" fmla="*/ 2147483646 w 282"/>
                <a:gd name="T89" fmla="*/ 2147483646 h 235"/>
                <a:gd name="T90" fmla="*/ 2147483646 w 282"/>
                <a:gd name="T91" fmla="*/ 2147483646 h 235"/>
                <a:gd name="T92" fmla="*/ 2147483646 w 282"/>
                <a:gd name="T93" fmla="*/ 2147483646 h 235"/>
                <a:gd name="T94" fmla="*/ 2147483646 w 282"/>
                <a:gd name="T95" fmla="*/ 2147483646 h 235"/>
                <a:gd name="T96" fmla="*/ 2147483646 w 282"/>
                <a:gd name="T97" fmla="*/ 2147483646 h 235"/>
                <a:gd name="T98" fmla="*/ 2147483646 w 282"/>
                <a:gd name="T99" fmla="*/ 2147483646 h 235"/>
                <a:gd name="T100" fmla="*/ 2147483646 w 282"/>
                <a:gd name="T101" fmla="*/ 2147483646 h 235"/>
                <a:gd name="T102" fmla="*/ 0 w 282"/>
                <a:gd name="T103" fmla="*/ 2147483646 h 235"/>
                <a:gd name="T104" fmla="*/ 0 w 282"/>
                <a:gd name="T105" fmla="*/ 2147483646 h 235"/>
                <a:gd name="T106" fmla="*/ 2147483646 w 282"/>
                <a:gd name="T107" fmla="*/ 2147483646 h 235"/>
                <a:gd name="T108" fmla="*/ 2147483646 w 282"/>
                <a:gd name="T109" fmla="*/ 2147483646 h 235"/>
                <a:gd name="T110" fmla="*/ 2147483646 w 282"/>
                <a:gd name="T111" fmla="*/ 2147483646 h 235"/>
                <a:gd name="T112" fmla="*/ 2147483646 w 282"/>
                <a:gd name="T113" fmla="*/ 2147483646 h 235"/>
                <a:gd name="T114" fmla="*/ 2147483646 w 282"/>
                <a:gd name="T115" fmla="*/ 2147483646 h 235"/>
                <a:gd name="T116" fmla="*/ 2147483646 w 282"/>
                <a:gd name="T117" fmla="*/ 2147483646 h 235"/>
                <a:gd name="T118" fmla="*/ 2147483646 w 282"/>
                <a:gd name="T119" fmla="*/ 2147483646 h 235"/>
                <a:gd name="T120" fmla="*/ 2147483646 w 282"/>
                <a:gd name="T121" fmla="*/ 2147483646 h 235"/>
                <a:gd name="T122" fmla="*/ 2147483646 w 282"/>
                <a:gd name="T123" fmla="*/ 2147483646 h 23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82" h="235">
                  <a:moveTo>
                    <a:pt x="28" y="131"/>
                  </a:moveTo>
                  <a:cubicBezTo>
                    <a:pt x="28" y="53"/>
                    <a:pt x="28" y="53"/>
                    <a:pt x="28" y="53"/>
                  </a:cubicBezTo>
                  <a:cubicBezTo>
                    <a:pt x="28" y="44"/>
                    <a:pt x="36" y="36"/>
                    <a:pt x="46" y="36"/>
                  </a:cubicBezTo>
                  <a:cubicBezTo>
                    <a:pt x="62" y="36"/>
                    <a:pt x="62" y="36"/>
                    <a:pt x="62" y="36"/>
                  </a:cubicBezTo>
                  <a:cubicBezTo>
                    <a:pt x="62" y="148"/>
                    <a:pt x="62" y="148"/>
                    <a:pt x="62" y="148"/>
                  </a:cubicBezTo>
                  <a:cubicBezTo>
                    <a:pt x="46" y="148"/>
                    <a:pt x="46" y="148"/>
                    <a:pt x="46" y="148"/>
                  </a:cubicBezTo>
                  <a:cubicBezTo>
                    <a:pt x="36" y="148"/>
                    <a:pt x="28" y="140"/>
                    <a:pt x="28" y="131"/>
                  </a:cubicBezTo>
                  <a:close/>
                  <a:moveTo>
                    <a:pt x="214" y="131"/>
                  </a:moveTo>
                  <a:cubicBezTo>
                    <a:pt x="214" y="53"/>
                    <a:pt x="214" y="53"/>
                    <a:pt x="214" y="53"/>
                  </a:cubicBezTo>
                  <a:cubicBezTo>
                    <a:pt x="214" y="44"/>
                    <a:pt x="207" y="36"/>
                    <a:pt x="197" y="36"/>
                  </a:cubicBezTo>
                  <a:cubicBezTo>
                    <a:pt x="180" y="36"/>
                    <a:pt x="180" y="36"/>
                    <a:pt x="180" y="36"/>
                  </a:cubicBezTo>
                  <a:cubicBezTo>
                    <a:pt x="180" y="148"/>
                    <a:pt x="180" y="148"/>
                    <a:pt x="180" y="148"/>
                  </a:cubicBezTo>
                  <a:cubicBezTo>
                    <a:pt x="197" y="148"/>
                    <a:pt x="197" y="148"/>
                    <a:pt x="197" y="148"/>
                  </a:cubicBezTo>
                  <a:cubicBezTo>
                    <a:pt x="207" y="148"/>
                    <a:pt x="214" y="140"/>
                    <a:pt x="214" y="131"/>
                  </a:cubicBezTo>
                  <a:close/>
                  <a:moveTo>
                    <a:pt x="154" y="36"/>
                  </a:moveTo>
                  <a:cubicBezTo>
                    <a:pt x="152" y="21"/>
                    <a:pt x="143" y="13"/>
                    <a:pt x="131" y="13"/>
                  </a:cubicBezTo>
                  <a:cubicBezTo>
                    <a:pt x="112" y="13"/>
                    <a:pt x="112" y="13"/>
                    <a:pt x="112" y="13"/>
                  </a:cubicBezTo>
                  <a:cubicBezTo>
                    <a:pt x="100" y="13"/>
                    <a:pt x="91" y="21"/>
                    <a:pt x="89" y="36"/>
                  </a:cubicBezTo>
                  <a:cubicBezTo>
                    <a:pt x="77" y="36"/>
                    <a:pt x="77" y="36"/>
                    <a:pt x="77" y="36"/>
                  </a:cubicBezTo>
                  <a:cubicBezTo>
                    <a:pt x="77" y="148"/>
                    <a:pt x="77" y="148"/>
                    <a:pt x="77" y="148"/>
                  </a:cubicBezTo>
                  <a:cubicBezTo>
                    <a:pt x="166" y="148"/>
                    <a:pt x="166" y="148"/>
                    <a:pt x="166" y="148"/>
                  </a:cubicBezTo>
                  <a:cubicBezTo>
                    <a:pt x="166" y="36"/>
                    <a:pt x="166" y="36"/>
                    <a:pt x="166" y="36"/>
                  </a:cubicBezTo>
                  <a:lnTo>
                    <a:pt x="154" y="36"/>
                  </a:lnTo>
                  <a:close/>
                  <a:moveTo>
                    <a:pt x="101" y="36"/>
                  </a:moveTo>
                  <a:cubicBezTo>
                    <a:pt x="102" y="23"/>
                    <a:pt x="110" y="23"/>
                    <a:pt x="112" y="23"/>
                  </a:cubicBezTo>
                  <a:cubicBezTo>
                    <a:pt x="131" y="23"/>
                    <a:pt x="131" y="23"/>
                    <a:pt x="131" y="23"/>
                  </a:cubicBezTo>
                  <a:cubicBezTo>
                    <a:pt x="137" y="23"/>
                    <a:pt x="141" y="27"/>
                    <a:pt x="142" y="36"/>
                  </a:cubicBezTo>
                  <a:lnTo>
                    <a:pt x="101" y="36"/>
                  </a:lnTo>
                  <a:close/>
                  <a:moveTo>
                    <a:pt x="42" y="187"/>
                  </a:moveTo>
                  <a:cubicBezTo>
                    <a:pt x="28" y="187"/>
                    <a:pt x="17" y="198"/>
                    <a:pt x="17" y="211"/>
                  </a:cubicBezTo>
                  <a:cubicBezTo>
                    <a:pt x="17" y="224"/>
                    <a:pt x="28" y="235"/>
                    <a:pt x="42" y="235"/>
                  </a:cubicBezTo>
                  <a:cubicBezTo>
                    <a:pt x="55" y="235"/>
                    <a:pt x="66" y="224"/>
                    <a:pt x="66" y="211"/>
                  </a:cubicBezTo>
                  <a:cubicBezTo>
                    <a:pt x="66" y="198"/>
                    <a:pt x="55" y="187"/>
                    <a:pt x="42" y="187"/>
                  </a:cubicBezTo>
                  <a:close/>
                  <a:moveTo>
                    <a:pt x="42" y="224"/>
                  </a:moveTo>
                  <a:cubicBezTo>
                    <a:pt x="34" y="224"/>
                    <a:pt x="29" y="218"/>
                    <a:pt x="29" y="211"/>
                  </a:cubicBezTo>
                  <a:cubicBezTo>
                    <a:pt x="29" y="204"/>
                    <a:pt x="34" y="198"/>
                    <a:pt x="42" y="198"/>
                  </a:cubicBezTo>
                  <a:cubicBezTo>
                    <a:pt x="49" y="198"/>
                    <a:pt x="54" y="204"/>
                    <a:pt x="54" y="211"/>
                  </a:cubicBezTo>
                  <a:cubicBezTo>
                    <a:pt x="54" y="218"/>
                    <a:pt x="49" y="224"/>
                    <a:pt x="42" y="224"/>
                  </a:cubicBezTo>
                  <a:close/>
                  <a:moveTo>
                    <a:pt x="202" y="187"/>
                  </a:moveTo>
                  <a:cubicBezTo>
                    <a:pt x="188" y="187"/>
                    <a:pt x="177" y="198"/>
                    <a:pt x="177" y="211"/>
                  </a:cubicBezTo>
                  <a:cubicBezTo>
                    <a:pt x="177" y="224"/>
                    <a:pt x="188" y="235"/>
                    <a:pt x="202" y="235"/>
                  </a:cubicBezTo>
                  <a:cubicBezTo>
                    <a:pt x="215" y="235"/>
                    <a:pt x="226" y="224"/>
                    <a:pt x="226" y="211"/>
                  </a:cubicBezTo>
                  <a:cubicBezTo>
                    <a:pt x="226" y="198"/>
                    <a:pt x="215" y="187"/>
                    <a:pt x="202" y="187"/>
                  </a:cubicBezTo>
                  <a:close/>
                  <a:moveTo>
                    <a:pt x="202" y="224"/>
                  </a:moveTo>
                  <a:cubicBezTo>
                    <a:pt x="194" y="224"/>
                    <a:pt x="189" y="218"/>
                    <a:pt x="189" y="211"/>
                  </a:cubicBezTo>
                  <a:cubicBezTo>
                    <a:pt x="189" y="204"/>
                    <a:pt x="194" y="198"/>
                    <a:pt x="202" y="198"/>
                  </a:cubicBezTo>
                  <a:cubicBezTo>
                    <a:pt x="209" y="198"/>
                    <a:pt x="214" y="204"/>
                    <a:pt x="214" y="211"/>
                  </a:cubicBezTo>
                  <a:cubicBezTo>
                    <a:pt x="214" y="218"/>
                    <a:pt x="209" y="224"/>
                    <a:pt x="202" y="224"/>
                  </a:cubicBezTo>
                  <a:close/>
                  <a:moveTo>
                    <a:pt x="275" y="20"/>
                  </a:moveTo>
                  <a:cubicBezTo>
                    <a:pt x="246" y="36"/>
                    <a:pt x="246" y="36"/>
                    <a:pt x="246" y="36"/>
                  </a:cubicBezTo>
                  <a:cubicBezTo>
                    <a:pt x="246" y="179"/>
                    <a:pt x="246" y="179"/>
                    <a:pt x="246" y="179"/>
                  </a:cubicBezTo>
                  <a:cubicBezTo>
                    <a:pt x="0" y="179"/>
                    <a:pt x="0" y="179"/>
                    <a:pt x="0" y="179"/>
                  </a:cubicBezTo>
                  <a:cubicBezTo>
                    <a:pt x="0" y="140"/>
                    <a:pt x="0" y="140"/>
                    <a:pt x="0" y="140"/>
                  </a:cubicBezTo>
                  <a:cubicBezTo>
                    <a:pt x="19" y="140"/>
                    <a:pt x="19" y="140"/>
                    <a:pt x="19" y="140"/>
                  </a:cubicBezTo>
                  <a:cubicBezTo>
                    <a:pt x="19" y="160"/>
                    <a:pt x="19" y="160"/>
                    <a:pt x="19" y="160"/>
                  </a:cubicBezTo>
                  <a:cubicBezTo>
                    <a:pt x="226" y="160"/>
                    <a:pt x="226" y="160"/>
                    <a:pt x="226" y="160"/>
                  </a:cubicBezTo>
                  <a:cubicBezTo>
                    <a:pt x="226" y="31"/>
                    <a:pt x="226" y="31"/>
                    <a:pt x="226" y="31"/>
                  </a:cubicBezTo>
                  <a:cubicBezTo>
                    <a:pt x="226" y="31"/>
                    <a:pt x="226" y="30"/>
                    <a:pt x="226" y="29"/>
                  </a:cubicBezTo>
                  <a:cubicBezTo>
                    <a:pt x="227" y="26"/>
                    <a:pt x="228" y="23"/>
                    <a:pt x="231" y="22"/>
                  </a:cubicBezTo>
                  <a:cubicBezTo>
                    <a:pt x="266" y="3"/>
                    <a:pt x="266" y="3"/>
                    <a:pt x="266" y="3"/>
                  </a:cubicBezTo>
                  <a:cubicBezTo>
                    <a:pt x="271" y="0"/>
                    <a:pt x="277" y="2"/>
                    <a:pt x="279" y="7"/>
                  </a:cubicBezTo>
                  <a:cubicBezTo>
                    <a:pt x="282" y="12"/>
                    <a:pt x="280" y="17"/>
                    <a:pt x="275" y="20"/>
                  </a:cubicBezTo>
                  <a:close/>
                </a:path>
              </a:pathLst>
            </a:custGeom>
            <a:solidFill>
              <a:schemeClr val="bg1"/>
            </a:solidFill>
            <a:ln>
              <a:noFill/>
            </a:ln>
          </p:spPr>
          <p:txBody>
            <a:bodyPr anchor="ctr"/>
            <a:lstStyle/>
            <a:p>
              <a:endParaRPr lang="zh-CN" altLang="en-US" sz="2000">
                <a:solidFill>
                  <a:schemeClr val="bg1"/>
                </a:solidFill>
                <a:cs typeface="+mn-ea"/>
                <a:sym typeface="+mn-lt"/>
              </a:endParaRPr>
            </a:p>
          </p:txBody>
        </p:sp>
        <p:sp>
          <p:nvSpPr>
            <p:cNvPr id="31" name="文本框 63"/>
            <p:cNvSpPr txBox="1"/>
            <p:nvPr/>
          </p:nvSpPr>
          <p:spPr>
            <a:xfrm>
              <a:off x="7925165" y="3989043"/>
              <a:ext cx="1477034" cy="370992"/>
            </a:xfrm>
            <a:prstGeom prst="rect">
              <a:avLst/>
            </a:prstGeom>
            <a:noFill/>
          </p:spPr>
          <p:txBody>
            <a:bodyPr wrap="square" rtlCol="0">
              <a:spAutoFit/>
            </a:bodyPr>
            <a:lstStyle/>
            <a:p>
              <a:r>
                <a:rPr lang="zh-CN" altLang="en-US" sz="2000" dirty="0">
                  <a:solidFill>
                    <a:schemeClr val="bg1"/>
                  </a:solidFill>
                  <a:cs typeface="+mn-ea"/>
                  <a:sym typeface="+mn-lt"/>
                </a:rPr>
                <a:t>输入标题</a:t>
              </a:r>
            </a:p>
          </p:txBody>
        </p:sp>
      </p:grpSp>
      <p:sp>
        <p:nvSpPr>
          <p:cNvPr id="32" name="矩形 31"/>
          <p:cNvSpPr/>
          <p:nvPr/>
        </p:nvSpPr>
        <p:spPr>
          <a:xfrm>
            <a:off x="1978949" y="4831934"/>
            <a:ext cx="1995158" cy="932563"/>
          </a:xfrm>
          <a:prstGeom prst="rect">
            <a:avLst/>
          </a:prstGeom>
        </p:spPr>
        <p:txBody>
          <a:bodyPr wrap="square">
            <a:spAutoFit/>
          </a:bodyPr>
          <a:lstStyle/>
          <a:p>
            <a:pPr>
              <a:lnSpc>
                <a:spcPct val="130000"/>
              </a:lnSpc>
              <a:spcBef>
                <a:spcPct val="0"/>
              </a:spcBef>
              <a:buNone/>
            </a:pPr>
            <a:r>
              <a:rPr lang="zh-CN" altLang="en-US" sz="1400" dirty="0">
                <a:solidFill>
                  <a:schemeClr val="bg1">
                    <a:lumMod val="50000"/>
                  </a:schemeClr>
                </a:solidFill>
                <a:cs typeface="+mn-ea"/>
                <a:sym typeface="+mn-lt"/>
              </a:rPr>
              <a:t>您的内容打在这里，或者通过复制您的文本后，在此框中选择粘贴。</a:t>
            </a:r>
          </a:p>
        </p:txBody>
      </p:sp>
      <p:sp>
        <p:nvSpPr>
          <p:cNvPr id="33" name="矩形 32"/>
          <p:cNvSpPr/>
          <p:nvPr/>
        </p:nvSpPr>
        <p:spPr>
          <a:xfrm>
            <a:off x="4089611" y="4790938"/>
            <a:ext cx="1995158" cy="932563"/>
          </a:xfrm>
          <a:prstGeom prst="rect">
            <a:avLst/>
          </a:prstGeom>
        </p:spPr>
        <p:txBody>
          <a:bodyPr wrap="square">
            <a:spAutoFit/>
          </a:bodyPr>
          <a:lstStyle/>
          <a:p>
            <a:pPr>
              <a:lnSpc>
                <a:spcPct val="130000"/>
              </a:lnSpc>
              <a:spcBef>
                <a:spcPct val="0"/>
              </a:spcBef>
              <a:buNone/>
            </a:pPr>
            <a:r>
              <a:rPr lang="zh-CN" altLang="en-US" sz="1400" dirty="0">
                <a:solidFill>
                  <a:schemeClr val="bg1">
                    <a:lumMod val="50000"/>
                  </a:schemeClr>
                </a:solidFill>
                <a:cs typeface="+mn-ea"/>
                <a:sym typeface="+mn-lt"/>
              </a:rPr>
              <a:t>您的内容打在这里，或者通过复制您的文本后，在此框中选择粘贴。</a:t>
            </a:r>
          </a:p>
        </p:txBody>
      </p:sp>
      <p:sp>
        <p:nvSpPr>
          <p:cNvPr id="34" name="矩形 33"/>
          <p:cNvSpPr/>
          <p:nvPr/>
        </p:nvSpPr>
        <p:spPr>
          <a:xfrm>
            <a:off x="6227789" y="4790938"/>
            <a:ext cx="1995158" cy="932563"/>
          </a:xfrm>
          <a:prstGeom prst="rect">
            <a:avLst/>
          </a:prstGeom>
        </p:spPr>
        <p:txBody>
          <a:bodyPr wrap="square">
            <a:spAutoFit/>
          </a:bodyPr>
          <a:lstStyle/>
          <a:p>
            <a:pPr>
              <a:lnSpc>
                <a:spcPct val="130000"/>
              </a:lnSpc>
              <a:spcBef>
                <a:spcPct val="0"/>
              </a:spcBef>
              <a:buNone/>
            </a:pPr>
            <a:r>
              <a:rPr lang="zh-CN" altLang="en-US" sz="1400" dirty="0">
                <a:solidFill>
                  <a:schemeClr val="bg1">
                    <a:lumMod val="50000"/>
                  </a:schemeClr>
                </a:solidFill>
                <a:cs typeface="+mn-ea"/>
                <a:sym typeface="+mn-lt"/>
              </a:rPr>
              <a:t>您的内容打在这里，或者通过复制您的文本后，在此框中选择粘贴。</a:t>
            </a:r>
          </a:p>
        </p:txBody>
      </p:sp>
      <p:sp>
        <p:nvSpPr>
          <p:cNvPr id="35" name="矩形 34"/>
          <p:cNvSpPr/>
          <p:nvPr/>
        </p:nvSpPr>
        <p:spPr>
          <a:xfrm>
            <a:off x="8374915" y="4790938"/>
            <a:ext cx="1995158" cy="932563"/>
          </a:xfrm>
          <a:prstGeom prst="rect">
            <a:avLst/>
          </a:prstGeom>
        </p:spPr>
        <p:txBody>
          <a:bodyPr wrap="square">
            <a:spAutoFit/>
          </a:bodyPr>
          <a:lstStyle/>
          <a:p>
            <a:pPr>
              <a:lnSpc>
                <a:spcPct val="130000"/>
              </a:lnSpc>
              <a:spcBef>
                <a:spcPct val="0"/>
              </a:spcBef>
              <a:buNone/>
            </a:pPr>
            <a:r>
              <a:rPr lang="zh-CN" altLang="en-US" sz="1400" dirty="0">
                <a:solidFill>
                  <a:schemeClr val="bg1">
                    <a:lumMod val="50000"/>
                  </a:schemeClr>
                </a:solidFill>
                <a:cs typeface="+mn-ea"/>
                <a:sym typeface="+mn-lt"/>
              </a:rPr>
              <a:t>您的内容打在这里，或者通过复制您的文本后，在此框中选择粘贴。</a:t>
            </a:r>
          </a:p>
        </p:txBody>
      </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49" presetClass="entr" presetSubtype="0" decel="100000" fill="hold" grpId="0" nodeType="withEffect">
                                  <p:stCondLst>
                                    <p:cond delay="250"/>
                                  </p:stCondLst>
                                  <p:childTnLst>
                                    <p:set>
                                      <p:cBhvr>
                                        <p:cTn id="9" dur="1" fill="hold">
                                          <p:stCondLst>
                                            <p:cond delay="0"/>
                                          </p:stCondLst>
                                        </p:cTn>
                                        <p:tgtEl>
                                          <p:spTgt spid="15"/>
                                        </p:tgtEl>
                                        <p:attrNameLst>
                                          <p:attrName>style.visibility</p:attrName>
                                        </p:attrNameLst>
                                      </p:cBhvr>
                                      <p:to>
                                        <p:strVal val="visible"/>
                                      </p:to>
                                    </p:set>
                                    <p:anim calcmode="lin" valueType="num">
                                      <p:cBhvr>
                                        <p:cTn id="10" dur="500" fill="hold"/>
                                        <p:tgtEl>
                                          <p:spTgt spid="15"/>
                                        </p:tgtEl>
                                        <p:attrNameLst>
                                          <p:attrName>ppt_w</p:attrName>
                                        </p:attrNameLst>
                                      </p:cBhvr>
                                      <p:tavLst>
                                        <p:tav tm="0">
                                          <p:val>
                                            <p:fltVal val="0"/>
                                          </p:val>
                                        </p:tav>
                                        <p:tav tm="100000">
                                          <p:val>
                                            <p:strVal val="#ppt_w"/>
                                          </p:val>
                                        </p:tav>
                                      </p:tavLst>
                                    </p:anim>
                                    <p:anim calcmode="lin" valueType="num">
                                      <p:cBhvr>
                                        <p:cTn id="11" dur="500" fill="hold"/>
                                        <p:tgtEl>
                                          <p:spTgt spid="15"/>
                                        </p:tgtEl>
                                        <p:attrNameLst>
                                          <p:attrName>ppt_h</p:attrName>
                                        </p:attrNameLst>
                                      </p:cBhvr>
                                      <p:tavLst>
                                        <p:tav tm="0">
                                          <p:val>
                                            <p:fltVal val="0"/>
                                          </p:val>
                                        </p:tav>
                                        <p:tav tm="100000">
                                          <p:val>
                                            <p:strVal val="#ppt_h"/>
                                          </p:val>
                                        </p:tav>
                                      </p:tavLst>
                                    </p:anim>
                                    <p:anim calcmode="lin" valueType="num">
                                      <p:cBhvr>
                                        <p:cTn id="12" dur="500" fill="hold"/>
                                        <p:tgtEl>
                                          <p:spTgt spid="15"/>
                                        </p:tgtEl>
                                        <p:attrNameLst>
                                          <p:attrName>style.rotation</p:attrName>
                                        </p:attrNameLst>
                                      </p:cBhvr>
                                      <p:tavLst>
                                        <p:tav tm="0">
                                          <p:val>
                                            <p:fltVal val="360"/>
                                          </p:val>
                                        </p:tav>
                                        <p:tav tm="100000">
                                          <p:val>
                                            <p:fltVal val="0"/>
                                          </p:val>
                                        </p:tav>
                                      </p:tavLst>
                                    </p:anim>
                                    <p:animEffect transition="in" filter="fade">
                                      <p:cBhvr>
                                        <p:cTn id="13" dur="500"/>
                                        <p:tgtEl>
                                          <p:spTgt spid="15"/>
                                        </p:tgtEl>
                                      </p:cBhvr>
                                    </p:animEffect>
                                  </p:childTnLst>
                                </p:cTn>
                              </p:par>
                              <p:par>
                                <p:cTn id="14" presetID="49" presetClass="entr" presetSubtype="0" decel="100000" fill="hold" grpId="0" nodeType="withEffect">
                                  <p:stCondLst>
                                    <p:cond delay="75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 calcmode="lin" valueType="num">
                                      <p:cBhvr>
                                        <p:cTn id="18" dur="500" fill="hold"/>
                                        <p:tgtEl>
                                          <p:spTgt spid="16"/>
                                        </p:tgtEl>
                                        <p:attrNameLst>
                                          <p:attrName>style.rotation</p:attrName>
                                        </p:attrNameLst>
                                      </p:cBhvr>
                                      <p:tavLst>
                                        <p:tav tm="0">
                                          <p:val>
                                            <p:fltVal val="360"/>
                                          </p:val>
                                        </p:tav>
                                        <p:tav tm="100000">
                                          <p:val>
                                            <p:fltVal val="0"/>
                                          </p:val>
                                        </p:tav>
                                      </p:tavLst>
                                    </p:anim>
                                    <p:animEffect transition="in" filter="fade">
                                      <p:cBhvr>
                                        <p:cTn id="19" dur="500"/>
                                        <p:tgtEl>
                                          <p:spTgt spid="16"/>
                                        </p:tgtEl>
                                      </p:cBhvr>
                                    </p:animEffect>
                                  </p:childTnLst>
                                </p:cTn>
                              </p:par>
                              <p:par>
                                <p:cTn id="20" presetID="49" presetClass="entr" presetSubtype="0" decel="100000" fill="hold" grpId="0" nodeType="withEffect">
                                  <p:stCondLst>
                                    <p:cond delay="1250"/>
                                  </p:stCondLst>
                                  <p:childTnLst>
                                    <p:set>
                                      <p:cBhvr>
                                        <p:cTn id="21" dur="1" fill="hold">
                                          <p:stCondLst>
                                            <p:cond delay="0"/>
                                          </p:stCondLst>
                                        </p:cTn>
                                        <p:tgtEl>
                                          <p:spTgt spid="17"/>
                                        </p:tgtEl>
                                        <p:attrNameLst>
                                          <p:attrName>style.visibility</p:attrName>
                                        </p:attrNameLst>
                                      </p:cBhvr>
                                      <p:to>
                                        <p:strVal val="visible"/>
                                      </p:to>
                                    </p:set>
                                    <p:anim calcmode="lin" valueType="num">
                                      <p:cBhvr>
                                        <p:cTn id="22" dur="500" fill="hold"/>
                                        <p:tgtEl>
                                          <p:spTgt spid="17"/>
                                        </p:tgtEl>
                                        <p:attrNameLst>
                                          <p:attrName>ppt_w</p:attrName>
                                        </p:attrNameLst>
                                      </p:cBhvr>
                                      <p:tavLst>
                                        <p:tav tm="0">
                                          <p:val>
                                            <p:fltVal val="0"/>
                                          </p:val>
                                        </p:tav>
                                        <p:tav tm="100000">
                                          <p:val>
                                            <p:strVal val="#ppt_w"/>
                                          </p:val>
                                        </p:tav>
                                      </p:tavLst>
                                    </p:anim>
                                    <p:anim calcmode="lin" valueType="num">
                                      <p:cBhvr>
                                        <p:cTn id="23" dur="500" fill="hold"/>
                                        <p:tgtEl>
                                          <p:spTgt spid="17"/>
                                        </p:tgtEl>
                                        <p:attrNameLst>
                                          <p:attrName>ppt_h</p:attrName>
                                        </p:attrNameLst>
                                      </p:cBhvr>
                                      <p:tavLst>
                                        <p:tav tm="0">
                                          <p:val>
                                            <p:fltVal val="0"/>
                                          </p:val>
                                        </p:tav>
                                        <p:tav tm="100000">
                                          <p:val>
                                            <p:strVal val="#ppt_h"/>
                                          </p:val>
                                        </p:tav>
                                      </p:tavLst>
                                    </p:anim>
                                    <p:anim calcmode="lin" valueType="num">
                                      <p:cBhvr>
                                        <p:cTn id="24" dur="500" fill="hold"/>
                                        <p:tgtEl>
                                          <p:spTgt spid="17"/>
                                        </p:tgtEl>
                                        <p:attrNameLst>
                                          <p:attrName>style.rotation</p:attrName>
                                        </p:attrNameLst>
                                      </p:cBhvr>
                                      <p:tavLst>
                                        <p:tav tm="0">
                                          <p:val>
                                            <p:fltVal val="360"/>
                                          </p:val>
                                        </p:tav>
                                        <p:tav tm="100000">
                                          <p:val>
                                            <p:fltVal val="0"/>
                                          </p:val>
                                        </p:tav>
                                      </p:tavLst>
                                    </p:anim>
                                    <p:animEffect transition="in" filter="fade">
                                      <p:cBhvr>
                                        <p:cTn id="25" dur="500"/>
                                        <p:tgtEl>
                                          <p:spTgt spid="17"/>
                                        </p:tgtEl>
                                      </p:cBhvr>
                                    </p:animEffect>
                                  </p:childTnLst>
                                </p:cTn>
                              </p:par>
                              <p:par>
                                <p:cTn id="26" presetID="49" presetClass="entr" presetSubtype="0" decel="100000" fill="hold" grpId="0" nodeType="withEffect">
                                  <p:stCondLst>
                                    <p:cond delay="175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 calcmode="lin" valueType="num">
                                      <p:cBhvr>
                                        <p:cTn id="30" dur="500" fill="hold"/>
                                        <p:tgtEl>
                                          <p:spTgt spid="18"/>
                                        </p:tgtEl>
                                        <p:attrNameLst>
                                          <p:attrName>style.rotation</p:attrName>
                                        </p:attrNameLst>
                                      </p:cBhvr>
                                      <p:tavLst>
                                        <p:tav tm="0">
                                          <p:val>
                                            <p:fltVal val="360"/>
                                          </p:val>
                                        </p:tav>
                                        <p:tav tm="100000">
                                          <p:val>
                                            <p:fltVal val="0"/>
                                          </p:val>
                                        </p:tav>
                                      </p:tavLst>
                                    </p:anim>
                                    <p:animEffect transition="in" filter="fade">
                                      <p:cBhvr>
                                        <p:cTn id="31" dur="500"/>
                                        <p:tgtEl>
                                          <p:spTgt spid="18"/>
                                        </p:tgtEl>
                                      </p:cBhvr>
                                    </p:animEffect>
                                  </p:childTnLst>
                                </p:cTn>
                              </p:par>
                            </p:childTnLst>
                          </p:cTn>
                        </p:par>
                        <p:par>
                          <p:cTn id="32" fill="hold">
                            <p:stCondLst>
                              <p:cond delay="500"/>
                            </p:stCondLst>
                            <p:childTnLst>
                              <p:par>
                                <p:cTn id="33" presetID="42" presetClass="entr" presetSubtype="0" fill="hold"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1000"/>
                                        <p:tgtEl>
                                          <p:spTgt spid="19"/>
                                        </p:tgtEl>
                                      </p:cBhvr>
                                    </p:animEffect>
                                    <p:anim calcmode="lin" valueType="num">
                                      <p:cBhvr>
                                        <p:cTn id="36" dur="1000" fill="hold"/>
                                        <p:tgtEl>
                                          <p:spTgt spid="19"/>
                                        </p:tgtEl>
                                        <p:attrNameLst>
                                          <p:attrName>ppt_x</p:attrName>
                                        </p:attrNameLst>
                                      </p:cBhvr>
                                      <p:tavLst>
                                        <p:tav tm="0">
                                          <p:val>
                                            <p:strVal val="#ppt_x"/>
                                          </p:val>
                                        </p:tav>
                                        <p:tav tm="100000">
                                          <p:val>
                                            <p:strVal val="#ppt_x"/>
                                          </p:val>
                                        </p:tav>
                                      </p:tavLst>
                                    </p:anim>
                                    <p:anim calcmode="lin" valueType="num">
                                      <p:cBhvr>
                                        <p:cTn id="37" dur="1000" fill="hold"/>
                                        <p:tgtEl>
                                          <p:spTgt spid="19"/>
                                        </p:tgtEl>
                                        <p:attrNameLst>
                                          <p:attrName>ppt_y</p:attrName>
                                        </p:attrNameLst>
                                      </p:cBhvr>
                                      <p:tavLst>
                                        <p:tav tm="0">
                                          <p:val>
                                            <p:strVal val="#ppt_y+.1"/>
                                          </p:val>
                                        </p:tav>
                                        <p:tav tm="100000">
                                          <p:val>
                                            <p:strVal val="#ppt_y"/>
                                          </p:val>
                                        </p:tav>
                                      </p:tavLst>
                                    </p:anim>
                                  </p:childTnLst>
                                </p:cTn>
                              </p:par>
                            </p:childTnLst>
                          </p:cTn>
                        </p:par>
                        <p:par>
                          <p:cTn id="38" fill="hold">
                            <p:stCondLst>
                              <p:cond delay="1500"/>
                            </p:stCondLst>
                            <p:childTnLst>
                              <p:par>
                                <p:cTn id="39" presetID="42" presetClass="entr" presetSubtype="0" fill="hold" nodeType="after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fade">
                                      <p:cBhvr>
                                        <p:cTn id="41" dur="1000"/>
                                        <p:tgtEl>
                                          <p:spTgt spid="23"/>
                                        </p:tgtEl>
                                      </p:cBhvr>
                                    </p:animEffect>
                                    <p:anim calcmode="lin" valueType="num">
                                      <p:cBhvr>
                                        <p:cTn id="42" dur="1000" fill="hold"/>
                                        <p:tgtEl>
                                          <p:spTgt spid="23"/>
                                        </p:tgtEl>
                                        <p:attrNameLst>
                                          <p:attrName>ppt_x</p:attrName>
                                        </p:attrNameLst>
                                      </p:cBhvr>
                                      <p:tavLst>
                                        <p:tav tm="0">
                                          <p:val>
                                            <p:strVal val="#ppt_x"/>
                                          </p:val>
                                        </p:tav>
                                        <p:tav tm="100000">
                                          <p:val>
                                            <p:strVal val="#ppt_x"/>
                                          </p:val>
                                        </p:tav>
                                      </p:tavLst>
                                    </p:anim>
                                    <p:anim calcmode="lin" valueType="num">
                                      <p:cBhvr>
                                        <p:cTn id="43" dur="1000" fill="hold"/>
                                        <p:tgtEl>
                                          <p:spTgt spid="23"/>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42" presetClass="entr" presetSubtype="0" fill="hold" nodeType="after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1000"/>
                                        <p:tgtEl>
                                          <p:spTgt spid="8"/>
                                        </p:tgtEl>
                                      </p:cBhvr>
                                    </p:animEffect>
                                    <p:anim calcmode="lin" valueType="num">
                                      <p:cBhvr>
                                        <p:cTn id="48" dur="1000" fill="hold"/>
                                        <p:tgtEl>
                                          <p:spTgt spid="8"/>
                                        </p:tgtEl>
                                        <p:attrNameLst>
                                          <p:attrName>ppt_x</p:attrName>
                                        </p:attrNameLst>
                                      </p:cBhvr>
                                      <p:tavLst>
                                        <p:tav tm="0">
                                          <p:val>
                                            <p:strVal val="#ppt_x"/>
                                          </p:val>
                                        </p:tav>
                                        <p:tav tm="100000">
                                          <p:val>
                                            <p:strVal val="#ppt_x"/>
                                          </p:val>
                                        </p:tav>
                                      </p:tavLst>
                                    </p:anim>
                                    <p:anim calcmode="lin" valueType="num">
                                      <p:cBhvr>
                                        <p:cTn id="49" dur="1000" fill="hold"/>
                                        <p:tgtEl>
                                          <p:spTgt spid="8"/>
                                        </p:tgtEl>
                                        <p:attrNameLst>
                                          <p:attrName>ppt_y</p:attrName>
                                        </p:attrNameLst>
                                      </p:cBhvr>
                                      <p:tavLst>
                                        <p:tav tm="0">
                                          <p:val>
                                            <p:strVal val="#ppt_y+.1"/>
                                          </p:val>
                                        </p:tav>
                                        <p:tav tm="100000">
                                          <p:val>
                                            <p:strVal val="#ppt_y"/>
                                          </p:val>
                                        </p:tav>
                                      </p:tavLst>
                                    </p:anim>
                                  </p:childTnLst>
                                </p:cTn>
                              </p:par>
                            </p:childTnLst>
                          </p:cTn>
                        </p:par>
                        <p:par>
                          <p:cTn id="50" fill="hold">
                            <p:stCondLst>
                              <p:cond delay="3500"/>
                            </p:stCondLst>
                            <p:childTnLst>
                              <p:par>
                                <p:cTn id="51" presetID="42" presetClass="entr" presetSubtype="0" fill="hold" nodeType="after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1000"/>
                                        <p:tgtEl>
                                          <p:spTgt spid="28"/>
                                        </p:tgtEl>
                                      </p:cBhvr>
                                    </p:animEffect>
                                    <p:anim calcmode="lin" valueType="num">
                                      <p:cBhvr>
                                        <p:cTn id="54" dur="1000" fill="hold"/>
                                        <p:tgtEl>
                                          <p:spTgt spid="28"/>
                                        </p:tgtEl>
                                        <p:attrNameLst>
                                          <p:attrName>ppt_x</p:attrName>
                                        </p:attrNameLst>
                                      </p:cBhvr>
                                      <p:tavLst>
                                        <p:tav tm="0">
                                          <p:val>
                                            <p:strVal val="#ppt_x"/>
                                          </p:val>
                                        </p:tav>
                                        <p:tav tm="100000">
                                          <p:val>
                                            <p:strVal val="#ppt_x"/>
                                          </p:val>
                                        </p:tav>
                                      </p:tavLst>
                                    </p:anim>
                                    <p:anim calcmode="lin" valueType="num">
                                      <p:cBhvr>
                                        <p:cTn id="55" dur="1000" fill="hold"/>
                                        <p:tgtEl>
                                          <p:spTgt spid="28"/>
                                        </p:tgtEl>
                                        <p:attrNameLst>
                                          <p:attrName>ppt_y</p:attrName>
                                        </p:attrNameLst>
                                      </p:cBhvr>
                                      <p:tavLst>
                                        <p:tav tm="0">
                                          <p:val>
                                            <p:strVal val="#ppt_y+.1"/>
                                          </p:val>
                                        </p:tav>
                                        <p:tav tm="100000">
                                          <p:val>
                                            <p:strVal val="#ppt_y"/>
                                          </p:val>
                                        </p:tav>
                                      </p:tavLst>
                                    </p:anim>
                                  </p:childTnLst>
                                </p:cTn>
                              </p:par>
                              <p:par>
                                <p:cTn id="56" presetID="53" presetClass="entr" presetSubtype="16" fill="hold" grpId="0" nodeType="withEffect">
                                  <p:stCondLst>
                                    <p:cond delay="500"/>
                                  </p:stCondLst>
                                  <p:childTnLst>
                                    <p:set>
                                      <p:cBhvr>
                                        <p:cTn id="57" dur="1" fill="hold">
                                          <p:stCondLst>
                                            <p:cond delay="0"/>
                                          </p:stCondLst>
                                        </p:cTn>
                                        <p:tgtEl>
                                          <p:spTgt spid="32"/>
                                        </p:tgtEl>
                                        <p:attrNameLst>
                                          <p:attrName>style.visibility</p:attrName>
                                        </p:attrNameLst>
                                      </p:cBhvr>
                                      <p:to>
                                        <p:strVal val="visible"/>
                                      </p:to>
                                    </p:set>
                                    <p:anim calcmode="lin" valueType="num">
                                      <p:cBhvr>
                                        <p:cTn id="58" dur="500" fill="hold"/>
                                        <p:tgtEl>
                                          <p:spTgt spid="32"/>
                                        </p:tgtEl>
                                        <p:attrNameLst>
                                          <p:attrName>ppt_w</p:attrName>
                                        </p:attrNameLst>
                                      </p:cBhvr>
                                      <p:tavLst>
                                        <p:tav tm="0">
                                          <p:val>
                                            <p:fltVal val="0"/>
                                          </p:val>
                                        </p:tav>
                                        <p:tav tm="100000">
                                          <p:val>
                                            <p:strVal val="#ppt_w"/>
                                          </p:val>
                                        </p:tav>
                                      </p:tavLst>
                                    </p:anim>
                                    <p:anim calcmode="lin" valueType="num">
                                      <p:cBhvr>
                                        <p:cTn id="59" dur="500" fill="hold"/>
                                        <p:tgtEl>
                                          <p:spTgt spid="32"/>
                                        </p:tgtEl>
                                        <p:attrNameLst>
                                          <p:attrName>ppt_h</p:attrName>
                                        </p:attrNameLst>
                                      </p:cBhvr>
                                      <p:tavLst>
                                        <p:tav tm="0">
                                          <p:val>
                                            <p:fltVal val="0"/>
                                          </p:val>
                                        </p:tav>
                                        <p:tav tm="100000">
                                          <p:val>
                                            <p:strVal val="#ppt_h"/>
                                          </p:val>
                                        </p:tav>
                                      </p:tavLst>
                                    </p:anim>
                                    <p:animEffect transition="in" filter="fade">
                                      <p:cBhvr>
                                        <p:cTn id="60" dur="500"/>
                                        <p:tgtEl>
                                          <p:spTgt spid="32"/>
                                        </p:tgtEl>
                                      </p:cBhvr>
                                    </p:animEffect>
                                  </p:childTnLst>
                                </p:cTn>
                              </p:par>
                              <p:par>
                                <p:cTn id="61" presetID="53" presetClass="entr" presetSubtype="16" fill="hold" grpId="0" nodeType="withEffect">
                                  <p:stCondLst>
                                    <p:cond delay="50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par>
                                <p:cTn id="66" presetID="53" presetClass="entr" presetSubtype="16" fill="hold" grpId="0" nodeType="withEffect">
                                  <p:stCondLst>
                                    <p:cond delay="500"/>
                                  </p:stCondLst>
                                  <p:childTnLst>
                                    <p:set>
                                      <p:cBhvr>
                                        <p:cTn id="67" dur="1" fill="hold">
                                          <p:stCondLst>
                                            <p:cond delay="0"/>
                                          </p:stCondLst>
                                        </p:cTn>
                                        <p:tgtEl>
                                          <p:spTgt spid="34"/>
                                        </p:tgtEl>
                                        <p:attrNameLst>
                                          <p:attrName>style.visibility</p:attrName>
                                        </p:attrNameLst>
                                      </p:cBhvr>
                                      <p:to>
                                        <p:strVal val="visible"/>
                                      </p:to>
                                    </p:set>
                                    <p:anim calcmode="lin" valueType="num">
                                      <p:cBhvr>
                                        <p:cTn id="68" dur="500" fill="hold"/>
                                        <p:tgtEl>
                                          <p:spTgt spid="34"/>
                                        </p:tgtEl>
                                        <p:attrNameLst>
                                          <p:attrName>ppt_w</p:attrName>
                                        </p:attrNameLst>
                                      </p:cBhvr>
                                      <p:tavLst>
                                        <p:tav tm="0">
                                          <p:val>
                                            <p:fltVal val="0"/>
                                          </p:val>
                                        </p:tav>
                                        <p:tav tm="100000">
                                          <p:val>
                                            <p:strVal val="#ppt_w"/>
                                          </p:val>
                                        </p:tav>
                                      </p:tavLst>
                                    </p:anim>
                                    <p:anim calcmode="lin" valueType="num">
                                      <p:cBhvr>
                                        <p:cTn id="69" dur="500" fill="hold"/>
                                        <p:tgtEl>
                                          <p:spTgt spid="34"/>
                                        </p:tgtEl>
                                        <p:attrNameLst>
                                          <p:attrName>ppt_h</p:attrName>
                                        </p:attrNameLst>
                                      </p:cBhvr>
                                      <p:tavLst>
                                        <p:tav tm="0">
                                          <p:val>
                                            <p:fltVal val="0"/>
                                          </p:val>
                                        </p:tav>
                                        <p:tav tm="100000">
                                          <p:val>
                                            <p:strVal val="#ppt_h"/>
                                          </p:val>
                                        </p:tav>
                                      </p:tavLst>
                                    </p:anim>
                                    <p:animEffect transition="in" filter="fade">
                                      <p:cBhvr>
                                        <p:cTn id="70" dur="500"/>
                                        <p:tgtEl>
                                          <p:spTgt spid="34"/>
                                        </p:tgtEl>
                                      </p:cBhvr>
                                    </p:animEffect>
                                  </p:childTnLst>
                                </p:cTn>
                              </p:par>
                              <p:par>
                                <p:cTn id="71" presetID="53" presetClass="entr" presetSubtype="16" fill="hold" grpId="0" nodeType="withEffect">
                                  <p:stCondLst>
                                    <p:cond delay="500"/>
                                  </p:stCondLst>
                                  <p:childTnLst>
                                    <p:set>
                                      <p:cBhvr>
                                        <p:cTn id="72" dur="1" fill="hold">
                                          <p:stCondLst>
                                            <p:cond delay="0"/>
                                          </p:stCondLst>
                                        </p:cTn>
                                        <p:tgtEl>
                                          <p:spTgt spid="35"/>
                                        </p:tgtEl>
                                        <p:attrNameLst>
                                          <p:attrName>style.visibility</p:attrName>
                                        </p:attrNameLst>
                                      </p:cBhvr>
                                      <p:to>
                                        <p:strVal val="visible"/>
                                      </p:to>
                                    </p:set>
                                    <p:anim calcmode="lin" valueType="num">
                                      <p:cBhvr>
                                        <p:cTn id="73" dur="500" fill="hold"/>
                                        <p:tgtEl>
                                          <p:spTgt spid="35"/>
                                        </p:tgtEl>
                                        <p:attrNameLst>
                                          <p:attrName>ppt_w</p:attrName>
                                        </p:attrNameLst>
                                      </p:cBhvr>
                                      <p:tavLst>
                                        <p:tav tm="0">
                                          <p:val>
                                            <p:fltVal val="0"/>
                                          </p:val>
                                        </p:tav>
                                        <p:tav tm="100000">
                                          <p:val>
                                            <p:strVal val="#ppt_w"/>
                                          </p:val>
                                        </p:tav>
                                      </p:tavLst>
                                    </p:anim>
                                    <p:anim calcmode="lin" valueType="num">
                                      <p:cBhvr>
                                        <p:cTn id="74" dur="500" fill="hold"/>
                                        <p:tgtEl>
                                          <p:spTgt spid="35"/>
                                        </p:tgtEl>
                                        <p:attrNameLst>
                                          <p:attrName>ppt_h</p:attrName>
                                        </p:attrNameLst>
                                      </p:cBhvr>
                                      <p:tavLst>
                                        <p:tav tm="0">
                                          <p:val>
                                            <p:fltVal val="0"/>
                                          </p:val>
                                        </p:tav>
                                        <p:tav tm="100000">
                                          <p:val>
                                            <p:strVal val="#ppt_h"/>
                                          </p:val>
                                        </p:tav>
                                      </p:tavLst>
                                    </p:anim>
                                    <p:animEffect transition="in" filter="fade">
                                      <p:cBhvr>
                                        <p:cTn id="7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32" grpId="0"/>
      <p:bldP spid="33" grpId="0"/>
      <p:bldP spid="34"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683154" y="263970"/>
            <a:ext cx="10843722" cy="729358"/>
            <a:chOff x="-2655131" y="549901"/>
            <a:chExt cx="10843722" cy="729358"/>
          </a:xfrm>
        </p:grpSpPr>
        <p:sp>
          <p:nvSpPr>
            <p:cNvPr id="7" name="矩形 6"/>
            <p:cNvSpPr/>
            <p:nvPr/>
          </p:nvSpPr>
          <p:spPr>
            <a:xfrm>
              <a:off x="4191718" y="939542"/>
              <a:ext cx="3996873" cy="45719"/>
            </a:xfrm>
            <a:prstGeom prst="rect">
              <a:avLst/>
            </a:prstGeom>
            <a:solidFill>
              <a:srgbClr val="4078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9" name="TextBox 8"/>
            <p:cNvSpPr txBox="1">
              <a:spLocks noChangeArrowheads="1"/>
            </p:cNvSpPr>
            <p:nvPr/>
          </p:nvSpPr>
          <p:spPr bwMode="auto">
            <a:xfrm>
              <a:off x="1138419" y="549901"/>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200" b="1" dirty="0">
                  <a:solidFill>
                    <a:srgbClr val="407858"/>
                  </a:solidFill>
                  <a:cs typeface="+mn-ea"/>
                  <a:sym typeface="+mn-lt"/>
                </a:rPr>
                <a:t>活动流程简介</a:t>
              </a:r>
            </a:p>
          </p:txBody>
        </p:sp>
        <p:sp>
          <p:nvSpPr>
            <p:cNvPr id="10" name="TextBox 8"/>
            <p:cNvSpPr txBox="1">
              <a:spLocks noChangeArrowheads="1"/>
            </p:cNvSpPr>
            <p:nvPr/>
          </p:nvSpPr>
          <p:spPr bwMode="auto">
            <a:xfrm>
              <a:off x="1136263" y="1079204"/>
              <a:ext cx="3255323" cy="20005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0" tIns="0" rIns="0" bIns="0" anchor="ctr">
              <a:spAutoFit/>
            </a:bodyPr>
            <a:lstStyle/>
            <a:p>
              <a:pPr algn="ctr" eaLnBrk="1" hangingPunct="1"/>
              <a:r>
                <a:rPr lang="en-US" altLang="zh-CN" sz="1300" dirty="0">
                  <a:solidFill>
                    <a:schemeClr val="bg1">
                      <a:lumMod val="65000"/>
                    </a:schemeClr>
                  </a:solidFill>
                  <a:cs typeface="+mn-ea"/>
                  <a:sym typeface="+mn-lt"/>
                </a:rPr>
                <a:t>CLICK TO ADD CAPTION TEXT</a:t>
              </a:r>
              <a:endParaRPr lang="zh-CN" altLang="en-US" sz="1300" dirty="0">
                <a:solidFill>
                  <a:schemeClr val="bg1">
                    <a:lumMod val="65000"/>
                  </a:schemeClr>
                </a:solidFill>
                <a:cs typeface="+mn-ea"/>
                <a:sym typeface="+mn-lt"/>
              </a:endParaRPr>
            </a:p>
          </p:txBody>
        </p:sp>
        <p:sp>
          <p:nvSpPr>
            <p:cNvPr id="14" name="矩形 13"/>
            <p:cNvSpPr/>
            <p:nvPr/>
          </p:nvSpPr>
          <p:spPr>
            <a:xfrm>
              <a:off x="-2655131" y="939542"/>
              <a:ext cx="3996873" cy="45719"/>
            </a:xfrm>
            <a:prstGeom prst="rect">
              <a:avLst/>
            </a:prstGeom>
            <a:solidFill>
              <a:srgbClr val="4078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cs typeface="+mn-ea"/>
                <a:sym typeface="+mn-lt"/>
              </a:endParaRPr>
            </a:p>
          </p:txBody>
        </p:sp>
      </p:grpSp>
      <p:grpSp>
        <p:nvGrpSpPr>
          <p:cNvPr id="8" name="组合 7"/>
          <p:cNvGrpSpPr/>
          <p:nvPr/>
        </p:nvGrpSpPr>
        <p:grpSpPr>
          <a:xfrm>
            <a:off x="6979904" y="2348031"/>
            <a:ext cx="4052969" cy="3433532"/>
            <a:chOff x="1994871" y="2316000"/>
            <a:chExt cx="3522353" cy="2984013"/>
          </a:xfrm>
        </p:grpSpPr>
        <p:grpSp>
          <p:nvGrpSpPr>
            <p:cNvPr id="11" name="组合 10"/>
            <p:cNvGrpSpPr/>
            <p:nvPr/>
          </p:nvGrpSpPr>
          <p:grpSpPr>
            <a:xfrm flipH="1">
              <a:off x="1994871" y="2316000"/>
              <a:ext cx="3522353" cy="2229405"/>
              <a:chOff x="6231835" y="1190331"/>
              <a:chExt cx="2471633" cy="1564372"/>
            </a:xfrm>
          </p:grpSpPr>
          <p:sp>
            <p:nvSpPr>
              <p:cNvPr id="15" name="文本框 31"/>
              <p:cNvSpPr txBox="1"/>
              <p:nvPr/>
            </p:nvSpPr>
            <p:spPr>
              <a:xfrm>
                <a:off x="6231835" y="1190331"/>
                <a:ext cx="2408234" cy="192385"/>
              </a:xfrm>
              <a:prstGeom prst="rect">
                <a:avLst/>
              </a:prstGeom>
              <a:noFill/>
            </p:spPr>
            <p:txBody>
              <a:bodyPr wrap="square" lIns="68580" tIns="34290" rIns="68580" bIns="34290" rtlCol="0">
                <a:spAutoFit/>
              </a:bodyPr>
              <a:lstStyle/>
              <a:p>
                <a:pPr algn="ctr"/>
                <a:r>
                  <a:rPr sz="1600" dirty="0" err="1">
                    <a:solidFill>
                      <a:schemeClr val="bg1">
                        <a:lumMod val="50000"/>
                      </a:schemeClr>
                    </a:solidFill>
                    <a:cs typeface="+mn-ea"/>
                    <a:sym typeface="+mn-lt"/>
                  </a:rPr>
                  <a:t>点击此处更换文本</a:t>
                </a:r>
                <a:r>
                  <a:rPr lang="zh-CN" altLang="en-US" sz="1600" dirty="0">
                    <a:solidFill>
                      <a:schemeClr val="bg1">
                        <a:lumMod val="50000"/>
                      </a:schemeClr>
                    </a:solidFill>
                    <a:cs typeface="+mn-ea"/>
                    <a:sym typeface="+mn-lt"/>
                  </a:rPr>
                  <a:t>点击此处更换文本</a:t>
                </a:r>
                <a:endParaRPr sz="1600" dirty="0">
                  <a:solidFill>
                    <a:schemeClr val="bg1">
                      <a:lumMod val="50000"/>
                    </a:schemeClr>
                  </a:solidFill>
                  <a:cs typeface="+mn-ea"/>
                  <a:sym typeface="+mn-lt"/>
                </a:endParaRPr>
              </a:p>
            </p:txBody>
          </p:sp>
          <p:sp>
            <p:nvSpPr>
              <p:cNvPr id="16" name="文本框 32"/>
              <p:cNvSpPr txBox="1"/>
              <p:nvPr/>
            </p:nvSpPr>
            <p:spPr>
              <a:xfrm>
                <a:off x="6231835" y="1744316"/>
                <a:ext cx="2408234" cy="192385"/>
              </a:xfrm>
              <a:prstGeom prst="rect">
                <a:avLst/>
              </a:prstGeom>
              <a:noFill/>
            </p:spPr>
            <p:txBody>
              <a:bodyPr wrap="square" lIns="68580" tIns="34290" rIns="68580" bIns="34290" rtlCol="0">
                <a:spAutoFit/>
              </a:bodyPr>
              <a:lstStyle/>
              <a:p>
                <a:pPr algn="ctr"/>
                <a:r>
                  <a:rPr sz="1600" dirty="0" err="1">
                    <a:solidFill>
                      <a:srgbClr val="FFFFFF">
                        <a:lumMod val="50000"/>
                      </a:srgbClr>
                    </a:solidFill>
                    <a:cs typeface="+mn-ea"/>
                    <a:sym typeface="+mn-lt"/>
                  </a:rPr>
                  <a:t>点击此处更换文本</a:t>
                </a:r>
                <a:r>
                  <a:rPr lang="zh-CN" altLang="en-US" sz="1600" dirty="0">
                    <a:solidFill>
                      <a:srgbClr val="FFFFFF">
                        <a:lumMod val="50000"/>
                      </a:srgbClr>
                    </a:solidFill>
                    <a:cs typeface="+mn-ea"/>
                    <a:sym typeface="+mn-lt"/>
                  </a:rPr>
                  <a:t>点击此处更换文本</a:t>
                </a:r>
                <a:endParaRPr sz="1600" dirty="0">
                  <a:solidFill>
                    <a:srgbClr val="FFFFFF">
                      <a:lumMod val="50000"/>
                    </a:srgbClr>
                  </a:solidFill>
                  <a:cs typeface="+mn-ea"/>
                  <a:sym typeface="+mn-lt"/>
                </a:endParaRPr>
              </a:p>
            </p:txBody>
          </p:sp>
          <p:sp>
            <p:nvSpPr>
              <p:cNvPr id="17" name="文本框 33"/>
              <p:cNvSpPr txBox="1"/>
              <p:nvPr/>
            </p:nvSpPr>
            <p:spPr>
              <a:xfrm>
                <a:off x="6231835" y="2313967"/>
                <a:ext cx="2408234" cy="192385"/>
              </a:xfrm>
              <a:prstGeom prst="rect">
                <a:avLst/>
              </a:prstGeom>
              <a:noFill/>
            </p:spPr>
            <p:txBody>
              <a:bodyPr wrap="square" lIns="68580" tIns="34290" rIns="68580" bIns="34290" rtlCol="0">
                <a:spAutoFit/>
              </a:bodyPr>
              <a:lstStyle/>
              <a:p>
                <a:pPr algn="ctr"/>
                <a:r>
                  <a:rPr sz="1600" dirty="0" err="1">
                    <a:solidFill>
                      <a:srgbClr val="FFFFFF">
                        <a:lumMod val="50000"/>
                      </a:srgbClr>
                    </a:solidFill>
                    <a:cs typeface="+mn-ea"/>
                    <a:sym typeface="+mn-lt"/>
                  </a:rPr>
                  <a:t>点击此处更换文本</a:t>
                </a:r>
                <a:r>
                  <a:rPr lang="zh-CN" altLang="en-US" sz="1600" dirty="0">
                    <a:solidFill>
                      <a:srgbClr val="FFFFFF">
                        <a:lumMod val="50000"/>
                      </a:srgbClr>
                    </a:solidFill>
                    <a:cs typeface="+mn-ea"/>
                    <a:sym typeface="+mn-lt"/>
                  </a:rPr>
                  <a:t>点击此处更换文本</a:t>
                </a:r>
                <a:endParaRPr sz="1600" dirty="0">
                  <a:solidFill>
                    <a:srgbClr val="FFFFFF">
                      <a:lumMod val="50000"/>
                    </a:srgbClr>
                  </a:solidFill>
                  <a:cs typeface="+mn-ea"/>
                  <a:sym typeface="+mn-lt"/>
                </a:endParaRPr>
              </a:p>
            </p:txBody>
          </p:sp>
          <p:cxnSp>
            <p:nvCxnSpPr>
              <p:cNvPr id="18" name="直接连接符 17"/>
              <p:cNvCxnSpPr/>
              <p:nvPr/>
            </p:nvCxnSpPr>
            <p:spPr>
              <a:xfrm>
                <a:off x="6231835" y="1655989"/>
                <a:ext cx="2471633" cy="0"/>
              </a:xfrm>
              <a:prstGeom prst="line">
                <a:avLst/>
              </a:prstGeom>
              <a:noFill/>
              <a:ln w="9525" cap="flat" cmpd="sng" algn="ctr">
                <a:solidFill>
                  <a:schemeClr val="bg1">
                    <a:lumMod val="50000"/>
                  </a:schemeClr>
                </a:solidFill>
                <a:prstDash val="solid"/>
              </a:ln>
              <a:effectLst/>
            </p:spPr>
          </p:cxnSp>
          <p:cxnSp>
            <p:nvCxnSpPr>
              <p:cNvPr id="19" name="直接连接符 18"/>
              <p:cNvCxnSpPr/>
              <p:nvPr/>
            </p:nvCxnSpPr>
            <p:spPr>
              <a:xfrm>
                <a:off x="6231835" y="2209261"/>
                <a:ext cx="2471633" cy="0"/>
              </a:xfrm>
              <a:prstGeom prst="line">
                <a:avLst/>
              </a:prstGeom>
              <a:noFill/>
              <a:ln w="9525" cap="flat" cmpd="sng" algn="ctr">
                <a:solidFill>
                  <a:schemeClr val="bg1">
                    <a:lumMod val="50000"/>
                  </a:schemeClr>
                </a:solidFill>
                <a:prstDash val="solid"/>
              </a:ln>
              <a:effectLst/>
            </p:spPr>
          </p:cxnSp>
          <p:cxnSp>
            <p:nvCxnSpPr>
              <p:cNvPr id="20" name="直接连接符 19"/>
              <p:cNvCxnSpPr/>
              <p:nvPr/>
            </p:nvCxnSpPr>
            <p:spPr>
              <a:xfrm>
                <a:off x="6231835" y="2754703"/>
                <a:ext cx="2471633" cy="0"/>
              </a:xfrm>
              <a:prstGeom prst="line">
                <a:avLst/>
              </a:prstGeom>
              <a:noFill/>
              <a:ln w="9525" cap="flat" cmpd="sng" algn="ctr">
                <a:solidFill>
                  <a:schemeClr val="bg1">
                    <a:lumMod val="50000"/>
                  </a:schemeClr>
                </a:solidFill>
                <a:prstDash val="solid"/>
              </a:ln>
              <a:effectLst/>
            </p:spPr>
          </p:cxnSp>
        </p:grpSp>
        <p:sp>
          <p:nvSpPr>
            <p:cNvPr id="12" name="文本框 33"/>
            <p:cNvSpPr txBox="1"/>
            <p:nvPr/>
          </p:nvSpPr>
          <p:spPr>
            <a:xfrm flipH="1">
              <a:off x="2085222" y="4671915"/>
              <a:ext cx="3432002" cy="274169"/>
            </a:xfrm>
            <a:prstGeom prst="rect">
              <a:avLst/>
            </a:prstGeom>
            <a:noFill/>
          </p:spPr>
          <p:txBody>
            <a:bodyPr wrap="square" lIns="68580" tIns="34290" rIns="68580" bIns="34290" rtlCol="0">
              <a:spAutoFit/>
            </a:bodyPr>
            <a:lstStyle/>
            <a:p>
              <a:pPr algn="ctr"/>
              <a:r>
                <a:rPr sz="1600" dirty="0" err="1">
                  <a:solidFill>
                    <a:srgbClr val="FFFFFF">
                      <a:lumMod val="50000"/>
                    </a:srgbClr>
                  </a:solidFill>
                  <a:cs typeface="+mn-ea"/>
                  <a:sym typeface="+mn-lt"/>
                </a:rPr>
                <a:t>点击此处更换文本</a:t>
              </a:r>
              <a:r>
                <a:rPr lang="zh-CN" altLang="en-US" sz="1600" dirty="0">
                  <a:solidFill>
                    <a:srgbClr val="FFFFFF">
                      <a:lumMod val="50000"/>
                    </a:srgbClr>
                  </a:solidFill>
                  <a:cs typeface="+mn-ea"/>
                  <a:sym typeface="+mn-lt"/>
                </a:rPr>
                <a:t>点击此处更换文本</a:t>
              </a:r>
              <a:endParaRPr sz="1600" dirty="0">
                <a:solidFill>
                  <a:srgbClr val="FFFFFF">
                    <a:lumMod val="50000"/>
                  </a:srgbClr>
                </a:solidFill>
                <a:cs typeface="+mn-ea"/>
                <a:sym typeface="+mn-lt"/>
              </a:endParaRPr>
            </a:p>
          </p:txBody>
        </p:sp>
        <p:cxnSp>
          <p:nvCxnSpPr>
            <p:cNvPr id="13" name="直接连接符 12"/>
            <p:cNvCxnSpPr/>
            <p:nvPr/>
          </p:nvCxnSpPr>
          <p:spPr>
            <a:xfrm flipH="1">
              <a:off x="1994871" y="5300013"/>
              <a:ext cx="3522353" cy="0"/>
            </a:xfrm>
            <a:prstGeom prst="line">
              <a:avLst/>
            </a:prstGeom>
            <a:noFill/>
            <a:ln w="9525" cap="flat" cmpd="sng" algn="ctr">
              <a:solidFill>
                <a:schemeClr val="bg1">
                  <a:lumMod val="50000"/>
                </a:schemeClr>
              </a:solidFill>
              <a:prstDash val="solid"/>
            </a:ln>
            <a:effectLst/>
          </p:spPr>
        </p:cxnSp>
      </p:grpSp>
      <p:sp>
        <p:nvSpPr>
          <p:cNvPr id="21" name="矩形 10"/>
          <p:cNvSpPr>
            <a:spLocks noChangeArrowheads="1"/>
          </p:cNvSpPr>
          <p:nvPr/>
        </p:nvSpPr>
        <p:spPr bwMode="auto">
          <a:xfrm>
            <a:off x="1278578" y="1786690"/>
            <a:ext cx="5239174" cy="3910508"/>
          </a:xfrm>
          <a:prstGeom prst="rect">
            <a:avLst/>
          </a:prstGeom>
          <a:blipFill dpi="0" rotWithShape="1">
            <a:blip r:embed="rId3"/>
            <a:srcRect/>
            <a:stretch>
              <a:fillRect/>
            </a:stretch>
          </a:blipFill>
          <a:ln>
            <a:noFill/>
          </a:ln>
        </p:spPr>
        <p:txBody>
          <a:bodyPr anchor="ctr"/>
          <a:lstStyle/>
          <a:p>
            <a:pPr algn="ctr" eaLnBrk="1" hangingPunct="1">
              <a:buFont typeface="Arial" panose="020B0604020202020204" pitchFamily="34" charset="0"/>
              <a:buNone/>
            </a:pPr>
            <a:endParaRPr lang="zh-CN" altLang="en-US">
              <a:solidFill>
                <a:srgbClr val="FFFFFF"/>
              </a:solidFill>
              <a:cs typeface="+mn-ea"/>
              <a:sym typeface="+mn-lt"/>
            </a:endParaRPr>
          </a:p>
        </p:txBody>
      </p:sp>
      <p:sp>
        <p:nvSpPr>
          <p:cNvPr id="22" name="矩形 21"/>
          <p:cNvSpPr/>
          <p:nvPr/>
        </p:nvSpPr>
        <p:spPr>
          <a:xfrm>
            <a:off x="1278578" y="5585062"/>
            <a:ext cx="5239174" cy="720042"/>
          </a:xfrm>
          <a:prstGeom prst="rect">
            <a:avLst/>
          </a:prstGeom>
          <a:solidFill>
            <a:srgbClr val="4078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spcAft>
                <a:spcPts val="0"/>
              </a:spcAft>
            </a:pPr>
            <a:r>
              <a:rPr lang="zh-CN" altLang="en-US" sz="2000" dirty="0">
                <a:solidFill>
                  <a:schemeClr val="bg1"/>
                </a:solidFill>
                <a:cs typeface="+mn-ea"/>
                <a:sym typeface="+mn-lt"/>
              </a:rPr>
              <a:t>点击此处更换文本</a:t>
            </a:r>
            <a:endParaRPr lang="en-US" altLang="zh-CN" sz="2000" b="1" dirty="0">
              <a:solidFill>
                <a:schemeClr val="bg1"/>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anim calcmode="lin" valueType="num">
                                      <p:cBhvr>
                                        <p:cTn id="12" dur="500" fill="hold"/>
                                        <p:tgtEl>
                                          <p:spTgt spid="8"/>
                                        </p:tgtEl>
                                        <p:attrNameLst>
                                          <p:attrName>ppt_x</p:attrName>
                                        </p:attrNameLst>
                                      </p:cBhvr>
                                      <p:tavLst>
                                        <p:tav tm="0">
                                          <p:val>
                                            <p:strVal val="#ppt_x"/>
                                          </p:val>
                                        </p:tav>
                                        <p:tav tm="100000">
                                          <p:val>
                                            <p:strVal val="#ppt_x"/>
                                          </p:val>
                                        </p:tav>
                                      </p:tavLst>
                                    </p:anim>
                                    <p:anim calcmode="lin" valueType="num">
                                      <p:cBhvr>
                                        <p:cTn id="13" dur="5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250"/>
                                        <p:tgtEl>
                                          <p:spTgt spid="21"/>
                                        </p:tgtEl>
                                      </p:cBhvr>
                                    </p:animEffect>
                                    <p:anim calcmode="lin" valueType="num">
                                      <p:cBhvr>
                                        <p:cTn id="18" dur="250" fill="hold"/>
                                        <p:tgtEl>
                                          <p:spTgt spid="21"/>
                                        </p:tgtEl>
                                        <p:attrNameLst>
                                          <p:attrName>ppt_x</p:attrName>
                                        </p:attrNameLst>
                                      </p:cBhvr>
                                      <p:tavLst>
                                        <p:tav tm="0">
                                          <p:val>
                                            <p:strVal val="#ppt_x"/>
                                          </p:val>
                                        </p:tav>
                                        <p:tav tm="100000">
                                          <p:val>
                                            <p:strVal val="#ppt_x"/>
                                          </p:val>
                                        </p:tav>
                                      </p:tavLst>
                                    </p:anim>
                                    <p:anim calcmode="lin" valueType="num">
                                      <p:cBhvr>
                                        <p:cTn id="19" dur="250" fill="hold"/>
                                        <p:tgtEl>
                                          <p:spTgt spid="21"/>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1000"/>
                                        <p:tgtEl>
                                          <p:spTgt spid="22"/>
                                        </p:tgtEl>
                                      </p:cBhvr>
                                    </p:animEffect>
                                    <p:anim calcmode="lin" valueType="num">
                                      <p:cBhvr>
                                        <p:cTn id="23" dur="1000" fill="hold"/>
                                        <p:tgtEl>
                                          <p:spTgt spid="22"/>
                                        </p:tgtEl>
                                        <p:attrNameLst>
                                          <p:attrName>ppt_x</p:attrName>
                                        </p:attrNameLst>
                                      </p:cBhvr>
                                      <p:tavLst>
                                        <p:tav tm="0">
                                          <p:val>
                                            <p:strVal val="#ppt_x"/>
                                          </p:val>
                                        </p:tav>
                                        <p:tav tm="100000">
                                          <p:val>
                                            <p:strVal val="#ppt_x"/>
                                          </p:val>
                                        </p:tav>
                                      </p:tavLst>
                                    </p:anim>
                                    <p:anim calcmode="lin" valueType="num">
                                      <p:cBhvr>
                                        <p:cTn id="2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683154" y="263970"/>
            <a:ext cx="10843722" cy="729358"/>
            <a:chOff x="-2655131" y="549901"/>
            <a:chExt cx="10843722" cy="729358"/>
          </a:xfrm>
        </p:grpSpPr>
        <p:sp>
          <p:nvSpPr>
            <p:cNvPr id="7" name="矩形 6"/>
            <p:cNvSpPr/>
            <p:nvPr/>
          </p:nvSpPr>
          <p:spPr>
            <a:xfrm>
              <a:off x="4191718" y="939542"/>
              <a:ext cx="3996873" cy="45719"/>
            </a:xfrm>
            <a:prstGeom prst="rect">
              <a:avLst/>
            </a:prstGeom>
            <a:solidFill>
              <a:srgbClr val="4078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9" name="TextBox 8"/>
            <p:cNvSpPr txBox="1">
              <a:spLocks noChangeArrowheads="1"/>
            </p:cNvSpPr>
            <p:nvPr/>
          </p:nvSpPr>
          <p:spPr bwMode="auto">
            <a:xfrm>
              <a:off x="1138419" y="549901"/>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200" b="1" dirty="0">
                  <a:solidFill>
                    <a:srgbClr val="407858"/>
                  </a:solidFill>
                  <a:cs typeface="+mn-ea"/>
                  <a:sym typeface="+mn-lt"/>
                </a:rPr>
                <a:t>活动流程简介</a:t>
              </a:r>
            </a:p>
          </p:txBody>
        </p:sp>
        <p:sp>
          <p:nvSpPr>
            <p:cNvPr id="10" name="TextBox 8"/>
            <p:cNvSpPr txBox="1">
              <a:spLocks noChangeArrowheads="1"/>
            </p:cNvSpPr>
            <p:nvPr/>
          </p:nvSpPr>
          <p:spPr bwMode="auto">
            <a:xfrm>
              <a:off x="1136263" y="1079204"/>
              <a:ext cx="3255323" cy="20005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0" tIns="0" rIns="0" bIns="0" anchor="ctr">
              <a:spAutoFit/>
            </a:bodyPr>
            <a:lstStyle/>
            <a:p>
              <a:pPr algn="ctr" eaLnBrk="1" hangingPunct="1"/>
              <a:r>
                <a:rPr lang="en-US" altLang="zh-CN" sz="1300" dirty="0">
                  <a:solidFill>
                    <a:schemeClr val="bg1">
                      <a:lumMod val="65000"/>
                    </a:schemeClr>
                  </a:solidFill>
                  <a:cs typeface="+mn-ea"/>
                  <a:sym typeface="+mn-lt"/>
                </a:rPr>
                <a:t>CLICK TO ADD CAPTION TEXT</a:t>
              </a:r>
              <a:endParaRPr lang="zh-CN" altLang="en-US" sz="1300" dirty="0">
                <a:solidFill>
                  <a:schemeClr val="bg1">
                    <a:lumMod val="65000"/>
                  </a:schemeClr>
                </a:solidFill>
                <a:cs typeface="+mn-ea"/>
                <a:sym typeface="+mn-lt"/>
              </a:endParaRPr>
            </a:p>
          </p:txBody>
        </p:sp>
        <p:sp>
          <p:nvSpPr>
            <p:cNvPr id="14" name="矩形 13"/>
            <p:cNvSpPr/>
            <p:nvPr/>
          </p:nvSpPr>
          <p:spPr>
            <a:xfrm>
              <a:off x="-2655131" y="939542"/>
              <a:ext cx="3996873" cy="45719"/>
            </a:xfrm>
            <a:prstGeom prst="rect">
              <a:avLst/>
            </a:prstGeom>
            <a:solidFill>
              <a:srgbClr val="4078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cs typeface="+mn-ea"/>
                <a:sym typeface="+mn-lt"/>
              </a:endParaRPr>
            </a:p>
          </p:txBody>
        </p:sp>
      </p:grpSp>
      <p:grpSp>
        <p:nvGrpSpPr>
          <p:cNvPr id="8" name="组合 7"/>
          <p:cNvGrpSpPr/>
          <p:nvPr/>
        </p:nvGrpSpPr>
        <p:grpSpPr>
          <a:xfrm>
            <a:off x="1277828" y="2071072"/>
            <a:ext cx="3835400" cy="3836987"/>
            <a:chOff x="4502150" y="2097088"/>
            <a:chExt cx="3835400" cy="3836987"/>
          </a:xfrm>
        </p:grpSpPr>
        <p:sp>
          <p:nvSpPr>
            <p:cNvPr id="11" name="Oval 2"/>
            <p:cNvSpPr>
              <a:spLocks noChangeArrowheads="1"/>
            </p:cNvSpPr>
            <p:nvPr/>
          </p:nvSpPr>
          <p:spPr bwMode="auto">
            <a:xfrm>
              <a:off x="5880100" y="2097088"/>
              <a:ext cx="1081088" cy="1077912"/>
            </a:xfrm>
            <a:prstGeom prst="ellipse">
              <a:avLst/>
            </a:prstGeom>
            <a:solidFill>
              <a:srgbClr val="407858"/>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lnSpc>
                  <a:spcPct val="120000"/>
                </a:lnSpc>
              </a:pPr>
              <a:endParaRPr lang="zh-CN" altLang="en-US" dirty="0">
                <a:solidFill>
                  <a:srgbClr val="7F7F7F"/>
                </a:solidFill>
                <a:cs typeface="+mn-ea"/>
                <a:sym typeface="+mn-lt"/>
              </a:endParaRPr>
            </a:p>
          </p:txBody>
        </p:sp>
        <p:sp>
          <p:nvSpPr>
            <p:cNvPr id="12" name="Oval 3"/>
            <p:cNvSpPr>
              <a:spLocks noChangeArrowheads="1"/>
            </p:cNvSpPr>
            <p:nvPr/>
          </p:nvSpPr>
          <p:spPr bwMode="auto">
            <a:xfrm>
              <a:off x="6024563" y="3614738"/>
              <a:ext cx="809625" cy="808037"/>
            </a:xfrm>
            <a:prstGeom prst="ellipse">
              <a:avLst/>
            </a:prstGeom>
            <a:solidFill>
              <a:srgbClr val="407858"/>
            </a:solidFill>
            <a:ln w="9525" cmpd="sng">
              <a:noFill/>
              <a:round/>
            </a:ln>
          </p:spPr>
          <p:txBody>
            <a:bodyPr/>
            <a:lstStyle/>
            <a:p>
              <a:pPr eaLnBrk="1" hangingPunct="1">
                <a:lnSpc>
                  <a:spcPct val="120000"/>
                </a:lnSpc>
                <a:defRPr/>
              </a:pPr>
              <a:endParaRPr lang="zh-CN" altLang="en-US" noProof="1">
                <a:solidFill>
                  <a:schemeClr val="bg1">
                    <a:lumMod val="50000"/>
                  </a:schemeClr>
                </a:solidFill>
                <a:cs typeface="+mn-ea"/>
                <a:sym typeface="+mn-lt"/>
              </a:endParaRPr>
            </a:p>
          </p:txBody>
        </p:sp>
        <p:sp>
          <p:nvSpPr>
            <p:cNvPr id="13" name="Oval 4"/>
            <p:cNvSpPr>
              <a:spLocks noChangeArrowheads="1"/>
            </p:cNvSpPr>
            <p:nvPr/>
          </p:nvSpPr>
          <p:spPr bwMode="auto">
            <a:xfrm>
              <a:off x="7259638" y="3476625"/>
              <a:ext cx="1077912" cy="1077913"/>
            </a:xfrm>
            <a:prstGeom prst="ellipse">
              <a:avLst/>
            </a:prstGeom>
            <a:solidFill>
              <a:srgbClr val="407858"/>
            </a:solidFill>
            <a:ln>
              <a:noFill/>
            </a:ln>
          </p:spPr>
          <p:txBody>
            <a:bodyPr/>
            <a:lstStyle/>
            <a:p>
              <a:pPr eaLnBrk="1" hangingPunct="1">
                <a:lnSpc>
                  <a:spcPct val="120000"/>
                </a:lnSpc>
                <a:defRPr/>
              </a:pPr>
              <a:endParaRPr lang="zh-CN" altLang="en-US" noProof="1">
                <a:solidFill>
                  <a:schemeClr val="bg1">
                    <a:lumMod val="50000"/>
                  </a:schemeClr>
                </a:solidFill>
                <a:cs typeface="+mn-ea"/>
                <a:sym typeface="+mn-lt"/>
              </a:endParaRPr>
            </a:p>
          </p:txBody>
        </p:sp>
        <p:sp>
          <p:nvSpPr>
            <p:cNvPr id="15" name="Oval 5"/>
            <p:cNvSpPr>
              <a:spLocks noChangeArrowheads="1"/>
            </p:cNvSpPr>
            <p:nvPr/>
          </p:nvSpPr>
          <p:spPr bwMode="auto">
            <a:xfrm>
              <a:off x="4502150" y="3476625"/>
              <a:ext cx="1079500" cy="1077913"/>
            </a:xfrm>
            <a:prstGeom prst="ellipse">
              <a:avLst/>
            </a:prstGeom>
            <a:solidFill>
              <a:srgbClr val="407858"/>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lnSpc>
                  <a:spcPct val="120000"/>
                </a:lnSpc>
              </a:pPr>
              <a:endParaRPr lang="zh-CN" altLang="en-US">
                <a:solidFill>
                  <a:srgbClr val="7F7F7F"/>
                </a:solidFill>
                <a:cs typeface="+mn-ea"/>
                <a:sym typeface="+mn-lt"/>
              </a:endParaRPr>
            </a:p>
          </p:txBody>
        </p:sp>
        <p:sp>
          <p:nvSpPr>
            <p:cNvPr id="16" name="Oval 6"/>
            <p:cNvSpPr>
              <a:spLocks noChangeArrowheads="1"/>
            </p:cNvSpPr>
            <p:nvPr/>
          </p:nvSpPr>
          <p:spPr bwMode="auto">
            <a:xfrm>
              <a:off x="5880100" y="4854575"/>
              <a:ext cx="1081088" cy="1079500"/>
            </a:xfrm>
            <a:prstGeom prst="ellipse">
              <a:avLst/>
            </a:prstGeom>
            <a:solidFill>
              <a:srgbClr val="407858"/>
            </a:solidFill>
            <a:ln>
              <a:noFill/>
            </a:ln>
          </p:spPr>
          <p:txBody>
            <a:bodyPr/>
            <a:lstStyle/>
            <a:p>
              <a:pPr eaLnBrk="1" hangingPunct="1">
                <a:lnSpc>
                  <a:spcPct val="120000"/>
                </a:lnSpc>
                <a:defRPr/>
              </a:pPr>
              <a:endParaRPr lang="zh-CN" altLang="en-US" noProof="1">
                <a:solidFill>
                  <a:schemeClr val="bg1">
                    <a:lumMod val="50000"/>
                  </a:schemeClr>
                </a:solidFill>
                <a:cs typeface="+mn-ea"/>
                <a:sym typeface="+mn-lt"/>
              </a:endParaRPr>
            </a:p>
          </p:txBody>
        </p:sp>
        <p:sp>
          <p:nvSpPr>
            <p:cNvPr id="17" name="Freeform 11"/>
            <p:cNvSpPr>
              <a:spLocks noChangeArrowheads="1"/>
            </p:cNvSpPr>
            <p:nvPr/>
          </p:nvSpPr>
          <p:spPr bwMode="auto">
            <a:xfrm>
              <a:off x="7038975" y="3925888"/>
              <a:ext cx="95250" cy="192087"/>
            </a:xfrm>
            <a:custGeom>
              <a:avLst/>
              <a:gdLst>
                <a:gd name="T0" fmla="*/ 0 w 43"/>
                <a:gd name="T1" fmla="*/ 0 h 86"/>
                <a:gd name="T2" fmla="*/ 210989826 w 43"/>
                <a:gd name="T3" fmla="*/ 214520975 h 86"/>
                <a:gd name="T4" fmla="*/ 0 w 43"/>
                <a:gd name="T5" fmla="*/ 429039716 h 86"/>
                <a:gd name="T6" fmla="*/ 0 60000 65536"/>
                <a:gd name="T7" fmla="*/ 0 60000 65536"/>
                <a:gd name="T8" fmla="*/ 0 60000 65536"/>
              </a:gdLst>
              <a:ahLst/>
              <a:cxnLst>
                <a:cxn ang="T6">
                  <a:pos x="T0" y="T1"/>
                </a:cxn>
                <a:cxn ang="T7">
                  <a:pos x="T2" y="T3"/>
                </a:cxn>
                <a:cxn ang="T8">
                  <a:pos x="T4" y="T5"/>
                </a:cxn>
              </a:cxnLst>
              <a:rect l="0" t="0" r="r" b="b"/>
              <a:pathLst>
                <a:path w="43" h="86">
                  <a:moveTo>
                    <a:pt x="0" y="0"/>
                  </a:moveTo>
                  <a:lnTo>
                    <a:pt x="43" y="43"/>
                  </a:lnTo>
                  <a:lnTo>
                    <a:pt x="0" y="86"/>
                  </a:lnTo>
                </a:path>
              </a:pathLst>
            </a:custGeom>
            <a:noFill/>
            <a:ln w="12700">
              <a:solidFill>
                <a:srgbClr val="A6A6A6"/>
              </a:solidFill>
              <a:round/>
            </a:ln>
            <a:extLst>
              <a:ext uri="{909E8E84-426E-40DD-AFC4-6F175D3DCCD1}">
                <a14:hiddenFill xmlns:a14="http://schemas.microsoft.com/office/drawing/2010/main">
                  <a:solidFill>
                    <a:srgbClr val="FFFFFF"/>
                  </a:solidFill>
                </a14:hiddenFill>
              </a:ext>
            </a:extLst>
          </p:spPr>
          <p:txBody>
            <a:bodyPr/>
            <a:lstStyle/>
            <a:p>
              <a:endParaRPr lang="zh-CN" altLang="en-US">
                <a:cs typeface="+mn-ea"/>
                <a:sym typeface="+mn-lt"/>
              </a:endParaRPr>
            </a:p>
          </p:txBody>
        </p:sp>
        <p:sp>
          <p:nvSpPr>
            <p:cNvPr id="18" name="Freeform 12"/>
            <p:cNvSpPr>
              <a:spLocks noChangeArrowheads="1"/>
            </p:cNvSpPr>
            <p:nvPr/>
          </p:nvSpPr>
          <p:spPr bwMode="auto">
            <a:xfrm>
              <a:off x="5705475" y="3925888"/>
              <a:ext cx="96838" cy="192087"/>
            </a:xfrm>
            <a:custGeom>
              <a:avLst/>
              <a:gdLst>
                <a:gd name="T0" fmla="*/ 218083680 w 43"/>
                <a:gd name="T1" fmla="*/ 429039716 h 86"/>
                <a:gd name="T2" fmla="*/ 0 w 43"/>
                <a:gd name="T3" fmla="*/ 214520975 h 86"/>
                <a:gd name="T4" fmla="*/ 218083680 w 43"/>
                <a:gd name="T5" fmla="*/ 0 h 86"/>
                <a:gd name="T6" fmla="*/ 0 60000 65536"/>
                <a:gd name="T7" fmla="*/ 0 60000 65536"/>
                <a:gd name="T8" fmla="*/ 0 60000 65536"/>
              </a:gdLst>
              <a:ahLst/>
              <a:cxnLst>
                <a:cxn ang="T6">
                  <a:pos x="T0" y="T1"/>
                </a:cxn>
                <a:cxn ang="T7">
                  <a:pos x="T2" y="T3"/>
                </a:cxn>
                <a:cxn ang="T8">
                  <a:pos x="T4" y="T5"/>
                </a:cxn>
              </a:cxnLst>
              <a:rect l="0" t="0" r="r" b="b"/>
              <a:pathLst>
                <a:path w="43" h="86">
                  <a:moveTo>
                    <a:pt x="43" y="86"/>
                  </a:moveTo>
                  <a:lnTo>
                    <a:pt x="0" y="43"/>
                  </a:lnTo>
                  <a:lnTo>
                    <a:pt x="43" y="0"/>
                  </a:lnTo>
                </a:path>
              </a:pathLst>
            </a:custGeom>
            <a:noFill/>
            <a:ln w="12700">
              <a:solidFill>
                <a:srgbClr val="A6A6A6"/>
              </a:solidFill>
              <a:round/>
            </a:ln>
            <a:extLst>
              <a:ext uri="{909E8E84-426E-40DD-AFC4-6F175D3DCCD1}">
                <a14:hiddenFill xmlns:a14="http://schemas.microsoft.com/office/drawing/2010/main">
                  <a:solidFill>
                    <a:srgbClr val="FFFFFF"/>
                  </a:solidFill>
                </a14:hiddenFill>
              </a:ext>
            </a:extLst>
          </p:spPr>
          <p:txBody>
            <a:bodyPr/>
            <a:lstStyle/>
            <a:p>
              <a:endParaRPr lang="zh-CN" altLang="en-US">
                <a:cs typeface="+mn-ea"/>
                <a:sym typeface="+mn-lt"/>
              </a:endParaRPr>
            </a:p>
          </p:txBody>
        </p:sp>
        <p:sp>
          <p:nvSpPr>
            <p:cNvPr id="19" name="Freeform 13"/>
            <p:cNvSpPr>
              <a:spLocks noChangeArrowheads="1"/>
            </p:cNvSpPr>
            <p:nvPr/>
          </p:nvSpPr>
          <p:spPr bwMode="auto">
            <a:xfrm>
              <a:off x="6324600" y="4640263"/>
              <a:ext cx="192088" cy="95250"/>
            </a:xfrm>
            <a:custGeom>
              <a:avLst/>
              <a:gdLst>
                <a:gd name="T0" fmla="*/ 429044183 w 86"/>
                <a:gd name="T1" fmla="*/ 0 h 43"/>
                <a:gd name="T2" fmla="*/ 214522092 w 86"/>
                <a:gd name="T3" fmla="*/ 210989826 h 43"/>
                <a:gd name="T4" fmla="*/ 0 w 86"/>
                <a:gd name="T5" fmla="*/ 0 h 43"/>
                <a:gd name="T6" fmla="*/ 0 60000 65536"/>
                <a:gd name="T7" fmla="*/ 0 60000 65536"/>
                <a:gd name="T8" fmla="*/ 0 60000 65536"/>
              </a:gdLst>
              <a:ahLst/>
              <a:cxnLst>
                <a:cxn ang="T6">
                  <a:pos x="T0" y="T1"/>
                </a:cxn>
                <a:cxn ang="T7">
                  <a:pos x="T2" y="T3"/>
                </a:cxn>
                <a:cxn ang="T8">
                  <a:pos x="T4" y="T5"/>
                </a:cxn>
              </a:cxnLst>
              <a:rect l="0" t="0" r="r" b="b"/>
              <a:pathLst>
                <a:path w="86" h="43">
                  <a:moveTo>
                    <a:pt x="86" y="0"/>
                  </a:moveTo>
                  <a:lnTo>
                    <a:pt x="43" y="43"/>
                  </a:lnTo>
                  <a:lnTo>
                    <a:pt x="0" y="0"/>
                  </a:lnTo>
                </a:path>
              </a:pathLst>
            </a:custGeom>
            <a:noFill/>
            <a:ln w="12700">
              <a:solidFill>
                <a:srgbClr val="A6A6A6"/>
              </a:solidFill>
              <a:round/>
            </a:ln>
            <a:extLst>
              <a:ext uri="{909E8E84-426E-40DD-AFC4-6F175D3DCCD1}">
                <a14:hiddenFill xmlns:a14="http://schemas.microsoft.com/office/drawing/2010/main">
                  <a:solidFill>
                    <a:srgbClr val="FFFFFF"/>
                  </a:solidFill>
                </a14:hiddenFill>
              </a:ext>
            </a:extLst>
          </p:spPr>
          <p:txBody>
            <a:bodyPr/>
            <a:lstStyle/>
            <a:p>
              <a:endParaRPr lang="zh-CN" altLang="en-US">
                <a:cs typeface="+mn-ea"/>
                <a:sym typeface="+mn-lt"/>
              </a:endParaRPr>
            </a:p>
          </p:txBody>
        </p:sp>
        <p:sp>
          <p:nvSpPr>
            <p:cNvPr id="20" name="Freeform 14"/>
            <p:cNvSpPr>
              <a:spLocks noChangeArrowheads="1"/>
            </p:cNvSpPr>
            <p:nvPr/>
          </p:nvSpPr>
          <p:spPr bwMode="auto">
            <a:xfrm>
              <a:off x="6324600" y="3306763"/>
              <a:ext cx="192088" cy="96837"/>
            </a:xfrm>
            <a:custGeom>
              <a:avLst/>
              <a:gdLst>
                <a:gd name="T0" fmla="*/ 0 w 86"/>
                <a:gd name="T1" fmla="*/ 218079176 h 43"/>
                <a:gd name="T2" fmla="*/ 214522092 w 86"/>
                <a:gd name="T3" fmla="*/ 0 h 43"/>
                <a:gd name="T4" fmla="*/ 429044183 w 86"/>
                <a:gd name="T5" fmla="*/ 218079176 h 43"/>
                <a:gd name="T6" fmla="*/ 0 60000 65536"/>
                <a:gd name="T7" fmla="*/ 0 60000 65536"/>
                <a:gd name="T8" fmla="*/ 0 60000 65536"/>
              </a:gdLst>
              <a:ahLst/>
              <a:cxnLst>
                <a:cxn ang="T6">
                  <a:pos x="T0" y="T1"/>
                </a:cxn>
                <a:cxn ang="T7">
                  <a:pos x="T2" y="T3"/>
                </a:cxn>
                <a:cxn ang="T8">
                  <a:pos x="T4" y="T5"/>
                </a:cxn>
              </a:cxnLst>
              <a:rect l="0" t="0" r="r" b="b"/>
              <a:pathLst>
                <a:path w="86" h="43">
                  <a:moveTo>
                    <a:pt x="0" y="43"/>
                  </a:moveTo>
                  <a:lnTo>
                    <a:pt x="43" y="0"/>
                  </a:lnTo>
                  <a:lnTo>
                    <a:pt x="86" y="43"/>
                  </a:lnTo>
                </a:path>
              </a:pathLst>
            </a:custGeom>
            <a:noFill/>
            <a:ln w="12700">
              <a:solidFill>
                <a:srgbClr val="A6A6A6"/>
              </a:solidFill>
              <a:round/>
            </a:ln>
            <a:extLst>
              <a:ext uri="{909E8E84-426E-40DD-AFC4-6F175D3DCCD1}">
                <a14:hiddenFill xmlns:a14="http://schemas.microsoft.com/office/drawing/2010/main">
                  <a:solidFill>
                    <a:srgbClr val="FFFFFF"/>
                  </a:solidFill>
                </a14:hiddenFill>
              </a:ext>
            </a:extLst>
          </p:spPr>
          <p:txBody>
            <a:bodyPr/>
            <a:lstStyle/>
            <a:p>
              <a:endParaRPr lang="zh-CN" altLang="en-US">
                <a:cs typeface="+mn-ea"/>
                <a:sym typeface="+mn-lt"/>
              </a:endParaRPr>
            </a:p>
          </p:txBody>
        </p:sp>
        <p:sp>
          <p:nvSpPr>
            <p:cNvPr id="21" name="Freeform 19"/>
            <p:cNvSpPr>
              <a:spLocks noEditPoints="1" noChangeArrowheads="1"/>
            </p:cNvSpPr>
            <p:nvPr/>
          </p:nvSpPr>
          <p:spPr bwMode="auto">
            <a:xfrm>
              <a:off x="6238875" y="2447925"/>
              <a:ext cx="393700" cy="401638"/>
            </a:xfrm>
            <a:custGeom>
              <a:avLst/>
              <a:gdLst>
                <a:gd name="T0" fmla="*/ 1089422902 w 136"/>
                <a:gd name="T1" fmla="*/ 271599091 h 140"/>
                <a:gd name="T2" fmla="*/ 838016504 w 136"/>
                <a:gd name="T3" fmla="*/ 271599091 h 140"/>
                <a:gd name="T4" fmla="*/ 838016504 w 136"/>
                <a:gd name="T5" fmla="*/ 49381392 h 140"/>
                <a:gd name="T6" fmla="*/ 787735803 w 136"/>
                <a:gd name="T7" fmla="*/ 0 h 140"/>
                <a:gd name="T8" fmla="*/ 50280701 w 136"/>
                <a:gd name="T9" fmla="*/ 0 h 140"/>
                <a:gd name="T10" fmla="*/ 0 w 136"/>
                <a:gd name="T11" fmla="*/ 49381392 h 140"/>
                <a:gd name="T12" fmla="*/ 0 w 136"/>
                <a:gd name="T13" fmla="*/ 288060511 h 140"/>
                <a:gd name="T14" fmla="*/ 0 w 136"/>
                <a:gd name="T15" fmla="*/ 855947955 h 140"/>
                <a:gd name="T16" fmla="*/ 0 w 136"/>
                <a:gd name="T17" fmla="*/ 1102854915 h 140"/>
                <a:gd name="T18" fmla="*/ 50280701 w 136"/>
                <a:gd name="T19" fmla="*/ 1152236307 h 140"/>
                <a:gd name="T20" fmla="*/ 787735803 w 136"/>
                <a:gd name="T21" fmla="*/ 1152236307 h 140"/>
                <a:gd name="T22" fmla="*/ 1089422902 w 136"/>
                <a:gd name="T23" fmla="*/ 1152236307 h 140"/>
                <a:gd name="T24" fmla="*/ 1139703603 w 136"/>
                <a:gd name="T25" fmla="*/ 1102854915 h 140"/>
                <a:gd name="T26" fmla="*/ 1139703603 w 136"/>
                <a:gd name="T27" fmla="*/ 320980483 h 140"/>
                <a:gd name="T28" fmla="*/ 1089422902 w 136"/>
                <a:gd name="T29" fmla="*/ 271599091 h 140"/>
                <a:gd name="T30" fmla="*/ 737455102 w 136"/>
                <a:gd name="T31" fmla="*/ 1053473523 h 140"/>
                <a:gd name="T32" fmla="*/ 603371304 w 136"/>
                <a:gd name="T33" fmla="*/ 1053473523 h 140"/>
                <a:gd name="T34" fmla="*/ 603371304 w 136"/>
                <a:gd name="T35" fmla="*/ 905329347 h 140"/>
                <a:gd name="T36" fmla="*/ 737455102 w 136"/>
                <a:gd name="T37" fmla="*/ 905329347 h 140"/>
                <a:gd name="T38" fmla="*/ 737455102 w 136"/>
                <a:gd name="T39" fmla="*/ 1053473523 h 140"/>
                <a:gd name="T40" fmla="*/ 502809902 w 136"/>
                <a:gd name="T41" fmla="*/ 905329347 h 140"/>
                <a:gd name="T42" fmla="*/ 502809902 w 136"/>
                <a:gd name="T43" fmla="*/ 1053473523 h 140"/>
                <a:gd name="T44" fmla="*/ 326826002 w 136"/>
                <a:gd name="T45" fmla="*/ 1053473523 h 140"/>
                <a:gd name="T46" fmla="*/ 326826002 w 136"/>
                <a:gd name="T47" fmla="*/ 905329347 h 140"/>
                <a:gd name="T48" fmla="*/ 502809902 w 136"/>
                <a:gd name="T49" fmla="*/ 905329347 h 140"/>
                <a:gd name="T50" fmla="*/ 100561401 w 136"/>
                <a:gd name="T51" fmla="*/ 806566563 h 140"/>
                <a:gd name="T52" fmla="*/ 100561401 w 136"/>
                <a:gd name="T53" fmla="*/ 337441903 h 140"/>
                <a:gd name="T54" fmla="*/ 737455102 w 136"/>
                <a:gd name="T55" fmla="*/ 337441903 h 140"/>
                <a:gd name="T56" fmla="*/ 737455102 w 136"/>
                <a:gd name="T57" fmla="*/ 806566563 h 140"/>
                <a:gd name="T58" fmla="*/ 100561401 w 136"/>
                <a:gd name="T59" fmla="*/ 806566563 h 140"/>
                <a:gd name="T60" fmla="*/ 326826002 w 136"/>
                <a:gd name="T61" fmla="*/ 238676250 h 140"/>
                <a:gd name="T62" fmla="*/ 326826002 w 136"/>
                <a:gd name="T63" fmla="*/ 98762784 h 140"/>
                <a:gd name="T64" fmla="*/ 502809902 w 136"/>
                <a:gd name="T65" fmla="*/ 98762784 h 140"/>
                <a:gd name="T66" fmla="*/ 502809902 w 136"/>
                <a:gd name="T67" fmla="*/ 238676250 h 140"/>
                <a:gd name="T68" fmla="*/ 326826002 w 136"/>
                <a:gd name="T69" fmla="*/ 238676250 h 140"/>
                <a:gd name="T70" fmla="*/ 737455102 w 136"/>
                <a:gd name="T71" fmla="*/ 238676250 h 140"/>
                <a:gd name="T72" fmla="*/ 603371304 w 136"/>
                <a:gd name="T73" fmla="*/ 238676250 h 140"/>
                <a:gd name="T74" fmla="*/ 603371304 w 136"/>
                <a:gd name="T75" fmla="*/ 98762784 h 140"/>
                <a:gd name="T76" fmla="*/ 737455102 w 136"/>
                <a:gd name="T77" fmla="*/ 98762784 h 140"/>
                <a:gd name="T78" fmla="*/ 737455102 w 136"/>
                <a:gd name="T79" fmla="*/ 238676250 h 140"/>
                <a:gd name="T80" fmla="*/ 100561401 w 136"/>
                <a:gd name="T81" fmla="*/ 98762784 h 140"/>
                <a:gd name="T82" fmla="*/ 226264601 w 136"/>
                <a:gd name="T83" fmla="*/ 98762784 h 140"/>
                <a:gd name="T84" fmla="*/ 226264601 w 136"/>
                <a:gd name="T85" fmla="*/ 238676250 h 140"/>
                <a:gd name="T86" fmla="*/ 100561401 w 136"/>
                <a:gd name="T87" fmla="*/ 238676250 h 140"/>
                <a:gd name="T88" fmla="*/ 100561401 w 136"/>
                <a:gd name="T89" fmla="*/ 98762784 h 140"/>
                <a:gd name="T90" fmla="*/ 100561401 w 136"/>
                <a:gd name="T91" fmla="*/ 905329347 h 140"/>
                <a:gd name="T92" fmla="*/ 226264601 w 136"/>
                <a:gd name="T93" fmla="*/ 905329347 h 140"/>
                <a:gd name="T94" fmla="*/ 226264601 w 136"/>
                <a:gd name="T95" fmla="*/ 1053473523 h 140"/>
                <a:gd name="T96" fmla="*/ 100561401 w 136"/>
                <a:gd name="T97" fmla="*/ 1053473523 h 140"/>
                <a:gd name="T98" fmla="*/ 100561401 w 136"/>
                <a:gd name="T99" fmla="*/ 905329347 h 140"/>
                <a:gd name="T100" fmla="*/ 1039142201 w 136"/>
                <a:gd name="T101" fmla="*/ 1053473523 h 140"/>
                <a:gd name="T102" fmla="*/ 838016504 w 136"/>
                <a:gd name="T103" fmla="*/ 1053473523 h 140"/>
                <a:gd name="T104" fmla="*/ 838016504 w 136"/>
                <a:gd name="T105" fmla="*/ 855947955 h 140"/>
                <a:gd name="T106" fmla="*/ 838016504 w 136"/>
                <a:gd name="T107" fmla="*/ 370361875 h 140"/>
                <a:gd name="T108" fmla="*/ 1039142201 w 136"/>
                <a:gd name="T109" fmla="*/ 370361875 h 140"/>
                <a:gd name="T110" fmla="*/ 1039142201 w 136"/>
                <a:gd name="T111" fmla="*/ 1053473523 h 14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36" h="140">
                  <a:moveTo>
                    <a:pt x="130" y="33"/>
                  </a:moveTo>
                  <a:cubicBezTo>
                    <a:pt x="100" y="33"/>
                    <a:pt x="100" y="33"/>
                    <a:pt x="100" y="33"/>
                  </a:cubicBezTo>
                  <a:cubicBezTo>
                    <a:pt x="100" y="6"/>
                    <a:pt x="100" y="6"/>
                    <a:pt x="100" y="6"/>
                  </a:cubicBezTo>
                  <a:cubicBezTo>
                    <a:pt x="100" y="2"/>
                    <a:pt x="97" y="0"/>
                    <a:pt x="94" y="0"/>
                  </a:cubicBezTo>
                  <a:cubicBezTo>
                    <a:pt x="6" y="0"/>
                    <a:pt x="6" y="0"/>
                    <a:pt x="6" y="0"/>
                  </a:cubicBezTo>
                  <a:cubicBezTo>
                    <a:pt x="2" y="0"/>
                    <a:pt x="0" y="2"/>
                    <a:pt x="0" y="6"/>
                  </a:cubicBezTo>
                  <a:cubicBezTo>
                    <a:pt x="0" y="35"/>
                    <a:pt x="0" y="35"/>
                    <a:pt x="0" y="35"/>
                  </a:cubicBezTo>
                  <a:cubicBezTo>
                    <a:pt x="0" y="104"/>
                    <a:pt x="0" y="104"/>
                    <a:pt x="0" y="104"/>
                  </a:cubicBezTo>
                  <a:cubicBezTo>
                    <a:pt x="0" y="134"/>
                    <a:pt x="0" y="134"/>
                    <a:pt x="0" y="134"/>
                  </a:cubicBezTo>
                  <a:cubicBezTo>
                    <a:pt x="0" y="137"/>
                    <a:pt x="2" y="140"/>
                    <a:pt x="6" y="140"/>
                  </a:cubicBezTo>
                  <a:cubicBezTo>
                    <a:pt x="94" y="140"/>
                    <a:pt x="94" y="140"/>
                    <a:pt x="94" y="140"/>
                  </a:cubicBezTo>
                  <a:cubicBezTo>
                    <a:pt x="130" y="140"/>
                    <a:pt x="130" y="140"/>
                    <a:pt x="130" y="140"/>
                  </a:cubicBezTo>
                  <a:cubicBezTo>
                    <a:pt x="134" y="140"/>
                    <a:pt x="136" y="137"/>
                    <a:pt x="136" y="134"/>
                  </a:cubicBezTo>
                  <a:cubicBezTo>
                    <a:pt x="136" y="39"/>
                    <a:pt x="136" y="39"/>
                    <a:pt x="136" y="39"/>
                  </a:cubicBezTo>
                  <a:cubicBezTo>
                    <a:pt x="136" y="36"/>
                    <a:pt x="134" y="33"/>
                    <a:pt x="130" y="33"/>
                  </a:cubicBezTo>
                  <a:close/>
                  <a:moveTo>
                    <a:pt x="88" y="128"/>
                  </a:moveTo>
                  <a:cubicBezTo>
                    <a:pt x="72" y="128"/>
                    <a:pt x="72" y="128"/>
                    <a:pt x="72" y="128"/>
                  </a:cubicBezTo>
                  <a:cubicBezTo>
                    <a:pt x="72" y="110"/>
                    <a:pt x="72" y="110"/>
                    <a:pt x="72" y="110"/>
                  </a:cubicBezTo>
                  <a:cubicBezTo>
                    <a:pt x="88" y="110"/>
                    <a:pt x="88" y="110"/>
                    <a:pt x="88" y="110"/>
                  </a:cubicBezTo>
                  <a:lnTo>
                    <a:pt x="88" y="128"/>
                  </a:lnTo>
                  <a:close/>
                  <a:moveTo>
                    <a:pt x="60" y="110"/>
                  </a:moveTo>
                  <a:cubicBezTo>
                    <a:pt x="60" y="128"/>
                    <a:pt x="60" y="128"/>
                    <a:pt x="60" y="128"/>
                  </a:cubicBezTo>
                  <a:cubicBezTo>
                    <a:pt x="39" y="128"/>
                    <a:pt x="39" y="128"/>
                    <a:pt x="39" y="128"/>
                  </a:cubicBezTo>
                  <a:cubicBezTo>
                    <a:pt x="39" y="110"/>
                    <a:pt x="39" y="110"/>
                    <a:pt x="39" y="110"/>
                  </a:cubicBezTo>
                  <a:lnTo>
                    <a:pt x="60" y="110"/>
                  </a:lnTo>
                  <a:close/>
                  <a:moveTo>
                    <a:pt x="12" y="98"/>
                  </a:moveTo>
                  <a:cubicBezTo>
                    <a:pt x="12" y="41"/>
                    <a:pt x="12" y="41"/>
                    <a:pt x="12" y="41"/>
                  </a:cubicBezTo>
                  <a:cubicBezTo>
                    <a:pt x="88" y="41"/>
                    <a:pt x="88" y="41"/>
                    <a:pt x="88" y="41"/>
                  </a:cubicBezTo>
                  <a:cubicBezTo>
                    <a:pt x="88" y="98"/>
                    <a:pt x="88" y="98"/>
                    <a:pt x="88" y="98"/>
                  </a:cubicBezTo>
                  <a:lnTo>
                    <a:pt x="12" y="98"/>
                  </a:lnTo>
                  <a:close/>
                  <a:moveTo>
                    <a:pt x="39" y="29"/>
                  </a:moveTo>
                  <a:cubicBezTo>
                    <a:pt x="39" y="12"/>
                    <a:pt x="39" y="12"/>
                    <a:pt x="39" y="12"/>
                  </a:cubicBezTo>
                  <a:cubicBezTo>
                    <a:pt x="60" y="12"/>
                    <a:pt x="60" y="12"/>
                    <a:pt x="60" y="12"/>
                  </a:cubicBezTo>
                  <a:cubicBezTo>
                    <a:pt x="60" y="29"/>
                    <a:pt x="60" y="29"/>
                    <a:pt x="60" y="29"/>
                  </a:cubicBezTo>
                  <a:lnTo>
                    <a:pt x="39" y="29"/>
                  </a:lnTo>
                  <a:close/>
                  <a:moveTo>
                    <a:pt x="88" y="29"/>
                  </a:moveTo>
                  <a:cubicBezTo>
                    <a:pt x="72" y="29"/>
                    <a:pt x="72" y="29"/>
                    <a:pt x="72" y="29"/>
                  </a:cubicBezTo>
                  <a:cubicBezTo>
                    <a:pt x="72" y="12"/>
                    <a:pt x="72" y="12"/>
                    <a:pt x="72" y="12"/>
                  </a:cubicBezTo>
                  <a:cubicBezTo>
                    <a:pt x="88" y="12"/>
                    <a:pt x="88" y="12"/>
                    <a:pt x="88" y="12"/>
                  </a:cubicBezTo>
                  <a:lnTo>
                    <a:pt x="88" y="29"/>
                  </a:lnTo>
                  <a:close/>
                  <a:moveTo>
                    <a:pt x="12" y="12"/>
                  </a:moveTo>
                  <a:cubicBezTo>
                    <a:pt x="27" y="12"/>
                    <a:pt x="27" y="12"/>
                    <a:pt x="27" y="12"/>
                  </a:cubicBezTo>
                  <a:cubicBezTo>
                    <a:pt x="27" y="29"/>
                    <a:pt x="27" y="29"/>
                    <a:pt x="27" y="29"/>
                  </a:cubicBezTo>
                  <a:cubicBezTo>
                    <a:pt x="12" y="29"/>
                    <a:pt x="12" y="29"/>
                    <a:pt x="12" y="29"/>
                  </a:cubicBezTo>
                  <a:lnTo>
                    <a:pt x="12" y="12"/>
                  </a:lnTo>
                  <a:close/>
                  <a:moveTo>
                    <a:pt x="12" y="110"/>
                  </a:moveTo>
                  <a:cubicBezTo>
                    <a:pt x="27" y="110"/>
                    <a:pt x="27" y="110"/>
                    <a:pt x="27" y="110"/>
                  </a:cubicBezTo>
                  <a:cubicBezTo>
                    <a:pt x="27" y="128"/>
                    <a:pt x="27" y="128"/>
                    <a:pt x="27" y="128"/>
                  </a:cubicBezTo>
                  <a:cubicBezTo>
                    <a:pt x="12" y="128"/>
                    <a:pt x="12" y="128"/>
                    <a:pt x="12" y="128"/>
                  </a:cubicBezTo>
                  <a:lnTo>
                    <a:pt x="12" y="110"/>
                  </a:lnTo>
                  <a:close/>
                  <a:moveTo>
                    <a:pt x="124" y="128"/>
                  </a:moveTo>
                  <a:cubicBezTo>
                    <a:pt x="100" y="128"/>
                    <a:pt x="100" y="128"/>
                    <a:pt x="100" y="128"/>
                  </a:cubicBezTo>
                  <a:cubicBezTo>
                    <a:pt x="100" y="104"/>
                    <a:pt x="100" y="104"/>
                    <a:pt x="100" y="104"/>
                  </a:cubicBezTo>
                  <a:cubicBezTo>
                    <a:pt x="100" y="45"/>
                    <a:pt x="100" y="45"/>
                    <a:pt x="100" y="45"/>
                  </a:cubicBezTo>
                  <a:cubicBezTo>
                    <a:pt x="124" y="45"/>
                    <a:pt x="124" y="45"/>
                    <a:pt x="124" y="45"/>
                  </a:cubicBezTo>
                  <a:lnTo>
                    <a:pt x="124" y="12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grpSp>
          <p:nvGrpSpPr>
            <p:cNvPr id="22" name="Group 20"/>
            <p:cNvGrpSpPr/>
            <p:nvPr/>
          </p:nvGrpSpPr>
          <p:grpSpPr bwMode="auto">
            <a:xfrm>
              <a:off x="4814888" y="3778250"/>
              <a:ext cx="495300" cy="504825"/>
              <a:chOff x="0" y="0"/>
              <a:chExt cx="276" cy="281"/>
            </a:xfrm>
          </p:grpSpPr>
          <p:sp>
            <p:nvSpPr>
              <p:cNvPr id="28" name="Freeform 21"/>
              <p:cNvSpPr>
                <a:spLocks noChangeArrowheads="1"/>
              </p:cNvSpPr>
              <p:nvPr/>
            </p:nvSpPr>
            <p:spPr bwMode="auto">
              <a:xfrm>
                <a:off x="0" y="0"/>
                <a:ext cx="276" cy="203"/>
              </a:xfrm>
              <a:custGeom>
                <a:avLst/>
                <a:gdLst>
                  <a:gd name="T0" fmla="*/ 424 w 138"/>
                  <a:gd name="T1" fmla="*/ 149 h 101"/>
                  <a:gd name="T2" fmla="*/ 400 w 138"/>
                  <a:gd name="T3" fmla="*/ 153 h 101"/>
                  <a:gd name="T4" fmla="*/ 400 w 138"/>
                  <a:gd name="T5" fmla="*/ 141 h 101"/>
                  <a:gd name="T6" fmla="*/ 264 w 138"/>
                  <a:gd name="T7" fmla="*/ 0 h 101"/>
                  <a:gd name="T8" fmla="*/ 128 w 138"/>
                  <a:gd name="T9" fmla="*/ 117 h 101"/>
                  <a:gd name="T10" fmla="*/ 88 w 138"/>
                  <a:gd name="T11" fmla="*/ 121 h 101"/>
                  <a:gd name="T12" fmla="*/ 88 w 138"/>
                  <a:gd name="T13" fmla="*/ 121 h 101"/>
                  <a:gd name="T14" fmla="*/ 32 w 138"/>
                  <a:gd name="T15" fmla="*/ 207 h 101"/>
                  <a:gd name="T16" fmla="*/ 40 w 138"/>
                  <a:gd name="T17" fmla="*/ 243 h 101"/>
                  <a:gd name="T18" fmla="*/ 0 w 138"/>
                  <a:gd name="T19" fmla="*/ 320 h 101"/>
                  <a:gd name="T20" fmla="*/ 88 w 138"/>
                  <a:gd name="T21" fmla="*/ 408 h 101"/>
                  <a:gd name="T22" fmla="*/ 180 w 138"/>
                  <a:gd name="T23" fmla="*/ 408 h 101"/>
                  <a:gd name="T24" fmla="*/ 204 w 138"/>
                  <a:gd name="T25" fmla="*/ 384 h 101"/>
                  <a:gd name="T26" fmla="*/ 180 w 138"/>
                  <a:gd name="T27" fmla="*/ 360 h 101"/>
                  <a:gd name="T28" fmla="*/ 88 w 138"/>
                  <a:gd name="T29" fmla="*/ 360 h 101"/>
                  <a:gd name="T30" fmla="*/ 48 w 138"/>
                  <a:gd name="T31" fmla="*/ 320 h 101"/>
                  <a:gd name="T32" fmla="*/ 80 w 138"/>
                  <a:gd name="T33" fmla="*/ 279 h 101"/>
                  <a:gd name="T34" fmla="*/ 100 w 138"/>
                  <a:gd name="T35" fmla="*/ 263 h 101"/>
                  <a:gd name="T36" fmla="*/ 92 w 138"/>
                  <a:gd name="T37" fmla="*/ 235 h 101"/>
                  <a:gd name="T38" fmla="*/ 80 w 138"/>
                  <a:gd name="T39" fmla="*/ 207 h 101"/>
                  <a:gd name="T40" fmla="*/ 104 w 138"/>
                  <a:gd name="T41" fmla="*/ 165 h 101"/>
                  <a:gd name="T42" fmla="*/ 104 w 138"/>
                  <a:gd name="T43" fmla="*/ 165 h 101"/>
                  <a:gd name="T44" fmla="*/ 140 w 138"/>
                  <a:gd name="T45" fmla="*/ 169 h 101"/>
                  <a:gd name="T46" fmla="*/ 164 w 138"/>
                  <a:gd name="T47" fmla="*/ 169 h 101"/>
                  <a:gd name="T48" fmla="*/ 172 w 138"/>
                  <a:gd name="T49" fmla="*/ 145 h 101"/>
                  <a:gd name="T50" fmla="*/ 172 w 138"/>
                  <a:gd name="T51" fmla="*/ 141 h 101"/>
                  <a:gd name="T52" fmla="*/ 172 w 138"/>
                  <a:gd name="T53" fmla="*/ 141 h 101"/>
                  <a:gd name="T54" fmla="*/ 264 w 138"/>
                  <a:gd name="T55" fmla="*/ 48 h 101"/>
                  <a:gd name="T56" fmla="*/ 352 w 138"/>
                  <a:gd name="T57" fmla="*/ 141 h 101"/>
                  <a:gd name="T58" fmla="*/ 336 w 138"/>
                  <a:gd name="T59" fmla="*/ 185 h 101"/>
                  <a:gd name="T60" fmla="*/ 344 w 138"/>
                  <a:gd name="T61" fmla="*/ 219 h 101"/>
                  <a:gd name="T62" fmla="*/ 372 w 138"/>
                  <a:gd name="T63" fmla="*/ 219 h 101"/>
                  <a:gd name="T64" fmla="*/ 424 w 138"/>
                  <a:gd name="T65" fmla="*/ 197 h 101"/>
                  <a:gd name="T66" fmla="*/ 504 w 138"/>
                  <a:gd name="T67" fmla="*/ 279 h 101"/>
                  <a:gd name="T68" fmla="*/ 424 w 138"/>
                  <a:gd name="T69" fmla="*/ 360 h 101"/>
                  <a:gd name="T70" fmla="*/ 372 w 138"/>
                  <a:gd name="T71" fmla="*/ 360 h 101"/>
                  <a:gd name="T72" fmla="*/ 348 w 138"/>
                  <a:gd name="T73" fmla="*/ 384 h 101"/>
                  <a:gd name="T74" fmla="*/ 372 w 138"/>
                  <a:gd name="T75" fmla="*/ 408 h 101"/>
                  <a:gd name="T76" fmla="*/ 424 w 138"/>
                  <a:gd name="T77" fmla="*/ 408 h 101"/>
                  <a:gd name="T78" fmla="*/ 552 w 138"/>
                  <a:gd name="T79" fmla="*/ 279 h 101"/>
                  <a:gd name="T80" fmla="*/ 424 w 138"/>
                  <a:gd name="T81" fmla="*/ 149 h 10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38" h="101">
                    <a:moveTo>
                      <a:pt x="106" y="37"/>
                    </a:moveTo>
                    <a:cubicBezTo>
                      <a:pt x="104" y="37"/>
                      <a:pt x="102" y="37"/>
                      <a:pt x="100" y="38"/>
                    </a:cubicBezTo>
                    <a:cubicBezTo>
                      <a:pt x="100" y="37"/>
                      <a:pt x="100" y="36"/>
                      <a:pt x="100" y="35"/>
                    </a:cubicBezTo>
                    <a:cubicBezTo>
                      <a:pt x="100" y="16"/>
                      <a:pt x="84" y="0"/>
                      <a:pt x="66" y="0"/>
                    </a:cubicBezTo>
                    <a:cubicBezTo>
                      <a:pt x="49" y="0"/>
                      <a:pt x="35" y="13"/>
                      <a:pt x="32" y="29"/>
                    </a:cubicBezTo>
                    <a:cubicBezTo>
                      <a:pt x="28" y="28"/>
                      <a:pt x="25" y="29"/>
                      <a:pt x="22" y="30"/>
                    </a:cubicBezTo>
                    <a:cubicBezTo>
                      <a:pt x="22" y="30"/>
                      <a:pt x="22" y="30"/>
                      <a:pt x="22" y="30"/>
                    </a:cubicBezTo>
                    <a:cubicBezTo>
                      <a:pt x="13" y="33"/>
                      <a:pt x="8" y="42"/>
                      <a:pt x="8" y="51"/>
                    </a:cubicBezTo>
                    <a:cubicBezTo>
                      <a:pt x="8" y="54"/>
                      <a:pt x="8" y="57"/>
                      <a:pt x="10" y="60"/>
                    </a:cubicBezTo>
                    <a:cubicBezTo>
                      <a:pt x="4" y="64"/>
                      <a:pt x="0" y="71"/>
                      <a:pt x="0" y="79"/>
                    </a:cubicBezTo>
                    <a:cubicBezTo>
                      <a:pt x="0" y="91"/>
                      <a:pt x="10" y="101"/>
                      <a:pt x="22" y="101"/>
                    </a:cubicBezTo>
                    <a:cubicBezTo>
                      <a:pt x="45" y="101"/>
                      <a:pt x="45" y="101"/>
                      <a:pt x="45" y="101"/>
                    </a:cubicBezTo>
                    <a:cubicBezTo>
                      <a:pt x="48" y="101"/>
                      <a:pt x="51" y="98"/>
                      <a:pt x="51" y="95"/>
                    </a:cubicBezTo>
                    <a:cubicBezTo>
                      <a:pt x="51" y="92"/>
                      <a:pt x="48" y="89"/>
                      <a:pt x="45" y="89"/>
                    </a:cubicBezTo>
                    <a:cubicBezTo>
                      <a:pt x="22" y="89"/>
                      <a:pt x="22" y="89"/>
                      <a:pt x="22" y="89"/>
                    </a:cubicBezTo>
                    <a:cubicBezTo>
                      <a:pt x="16" y="89"/>
                      <a:pt x="12" y="84"/>
                      <a:pt x="12" y="79"/>
                    </a:cubicBezTo>
                    <a:cubicBezTo>
                      <a:pt x="12" y="74"/>
                      <a:pt x="16" y="70"/>
                      <a:pt x="20" y="69"/>
                    </a:cubicBezTo>
                    <a:cubicBezTo>
                      <a:pt x="23" y="69"/>
                      <a:pt x="25" y="67"/>
                      <a:pt x="25" y="65"/>
                    </a:cubicBezTo>
                    <a:cubicBezTo>
                      <a:pt x="26" y="62"/>
                      <a:pt x="25" y="60"/>
                      <a:pt x="23" y="58"/>
                    </a:cubicBezTo>
                    <a:cubicBezTo>
                      <a:pt x="21" y="57"/>
                      <a:pt x="20" y="54"/>
                      <a:pt x="20" y="51"/>
                    </a:cubicBezTo>
                    <a:cubicBezTo>
                      <a:pt x="20" y="47"/>
                      <a:pt x="22" y="43"/>
                      <a:pt x="26" y="41"/>
                    </a:cubicBezTo>
                    <a:cubicBezTo>
                      <a:pt x="26" y="41"/>
                      <a:pt x="26" y="41"/>
                      <a:pt x="26" y="41"/>
                    </a:cubicBezTo>
                    <a:cubicBezTo>
                      <a:pt x="29" y="40"/>
                      <a:pt x="32" y="40"/>
                      <a:pt x="35" y="42"/>
                    </a:cubicBezTo>
                    <a:cubicBezTo>
                      <a:pt x="36" y="43"/>
                      <a:pt x="39" y="43"/>
                      <a:pt x="41" y="42"/>
                    </a:cubicBezTo>
                    <a:cubicBezTo>
                      <a:pt x="43" y="41"/>
                      <a:pt x="44" y="39"/>
                      <a:pt x="43" y="36"/>
                    </a:cubicBezTo>
                    <a:cubicBezTo>
                      <a:pt x="43" y="36"/>
                      <a:pt x="43" y="36"/>
                      <a:pt x="43" y="35"/>
                    </a:cubicBezTo>
                    <a:cubicBezTo>
                      <a:pt x="43" y="35"/>
                      <a:pt x="43" y="35"/>
                      <a:pt x="43" y="35"/>
                    </a:cubicBezTo>
                    <a:cubicBezTo>
                      <a:pt x="43" y="22"/>
                      <a:pt x="53" y="12"/>
                      <a:pt x="66" y="12"/>
                    </a:cubicBezTo>
                    <a:cubicBezTo>
                      <a:pt x="78" y="12"/>
                      <a:pt x="88" y="22"/>
                      <a:pt x="88" y="35"/>
                    </a:cubicBezTo>
                    <a:cubicBezTo>
                      <a:pt x="88" y="39"/>
                      <a:pt x="87" y="43"/>
                      <a:pt x="84" y="46"/>
                    </a:cubicBezTo>
                    <a:cubicBezTo>
                      <a:pt x="83" y="49"/>
                      <a:pt x="83" y="52"/>
                      <a:pt x="86" y="54"/>
                    </a:cubicBezTo>
                    <a:cubicBezTo>
                      <a:pt x="88" y="56"/>
                      <a:pt x="91" y="56"/>
                      <a:pt x="93" y="54"/>
                    </a:cubicBezTo>
                    <a:cubicBezTo>
                      <a:pt x="96" y="52"/>
                      <a:pt x="100" y="49"/>
                      <a:pt x="106" y="49"/>
                    </a:cubicBezTo>
                    <a:cubicBezTo>
                      <a:pt x="117" y="49"/>
                      <a:pt x="126" y="58"/>
                      <a:pt x="126" y="69"/>
                    </a:cubicBezTo>
                    <a:cubicBezTo>
                      <a:pt x="126" y="80"/>
                      <a:pt x="117" y="89"/>
                      <a:pt x="106" y="89"/>
                    </a:cubicBezTo>
                    <a:cubicBezTo>
                      <a:pt x="93" y="89"/>
                      <a:pt x="93" y="89"/>
                      <a:pt x="93" y="89"/>
                    </a:cubicBezTo>
                    <a:cubicBezTo>
                      <a:pt x="90" y="89"/>
                      <a:pt x="87" y="92"/>
                      <a:pt x="87" y="95"/>
                    </a:cubicBezTo>
                    <a:cubicBezTo>
                      <a:pt x="87" y="98"/>
                      <a:pt x="90" y="101"/>
                      <a:pt x="93" y="101"/>
                    </a:cubicBezTo>
                    <a:cubicBezTo>
                      <a:pt x="106" y="101"/>
                      <a:pt x="106" y="101"/>
                      <a:pt x="106" y="101"/>
                    </a:cubicBezTo>
                    <a:cubicBezTo>
                      <a:pt x="124" y="101"/>
                      <a:pt x="138" y="87"/>
                      <a:pt x="138" y="69"/>
                    </a:cubicBezTo>
                    <a:cubicBezTo>
                      <a:pt x="138" y="51"/>
                      <a:pt x="124" y="37"/>
                      <a:pt x="106" y="3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29" name="Freeform 22"/>
              <p:cNvSpPr>
                <a:spLocks noChangeArrowheads="1"/>
              </p:cNvSpPr>
              <p:nvPr/>
            </p:nvSpPr>
            <p:spPr bwMode="auto">
              <a:xfrm>
                <a:off x="84" y="115"/>
                <a:ext cx="108" cy="166"/>
              </a:xfrm>
              <a:custGeom>
                <a:avLst/>
                <a:gdLst>
                  <a:gd name="T0" fmla="*/ 172 w 54"/>
                  <a:gd name="T1" fmla="*/ 212 h 83"/>
                  <a:gd name="T2" fmla="*/ 132 w 54"/>
                  <a:gd name="T3" fmla="*/ 252 h 83"/>
                  <a:gd name="T4" fmla="*/ 132 w 54"/>
                  <a:gd name="T5" fmla="*/ 24 h 83"/>
                  <a:gd name="T6" fmla="*/ 108 w 54"/>
                  <a:gd name="T7" fmla="*/ 0 h 83"/>
                  <a:gd name="T8" fmla="*/ 84 w 54"/>
                  <a:gd name="T9" fmla="*/ 24 h 83"/>
                  <a:gd name="T10" fmla="*/ 84 w 54"/>
                  <a:gd name="T11" fmla="*/ 252 h 83"/>
                  <a:gd name="T12" fmla="*/ 44 w 54"/>
                  <a:gd name="T13" fmla="*/ 212 h 83"/>
                  <a:gd name="T14" fmla="*/ 8 w 54"/>
                  <a:gd name="T15" fmla="*/ 212 h 83"/>
                  <a:gd name="T16" fmla="*/ 8 w 54"/>
                  <a:gd name="T17" fmla="*/ 244 h 83"/>
                  <a:gd name="T18" fmla="*/ 92 w 54"/>
                  <a:gd name="T19" fmla="*/ 328 h 83"/>
                  <a:gd name="T20" fmla="*/ 108 w 54"/>
                  <a:gd name="T21" fmla="*/ 332 h 83"/>
                  <a:gd name="T22" fmla="*/ 124 w 54"/>
                  <a:gd name="T23" fmla="*/ 328 h 83"/>
                  <a:gd name="T24" fmla="*/ 208 w 54"/>
                  <a:gd name="T25" fmla="*/ 244 h 83"/>
                  <a:gd name="T26" fmla="*/ 208 w 54"/>
                  <a:gd name="T27" fmla="*/ 212 h 83"/>
                  <a:gd name="T28" fmla="*/ 172 w 54"/>
                  <a:gd name="T29" fmla="*/ 212 h 8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4" h="83">
                    <a:moveTo>
                      <a:pt x="43" y="53"/>
                    </a:moveTo>
                    <a:cubicBezTo>
                      <a:pt x="33" y="63"/>
                      <a:pt x="33" y="63"/>
                      <a:pt x="33" y="63"/>
                    </a:cubicBezTo>
                    <a:cubicBezTo>
                      <a:pt x="33" y="6"/>
                      <a:pt x="33" y="6"/>
                      <a:pt x="33" y="6"/>
                    </a:cubicBezTo>
                    <a:cubicBezTo>
                      <a:pt x="33" y="2"/>
                      <a:pt x="30" y="0"/>
                      <a:pt x="27" y="0"/>
                    </a:cubicBezTo>
                    <a:cubicBezTo>
                      <a:pt x="24" y="0"/>
                      <a:pt x="21" y="2"/>
                      <a:pt x="21" y="6"/>
                    </a:cubicBezTo>
                    <a:cubicBezTo>
                      <a:pt x="21" y="63"/>
                      <a:pt x="21" y="63"/>
                      <a:pt x="21" y="63"/>
                    </a:cubicBezTo>
                    <a:cubicBezTo>
                      <a:pt x="11" y="53"/>
                      <a:pt x="11" y="53"/>
                      <a:pt x="11" y="53"/>
                    </a:cubicBezTo>
                    <a:cubicBezTo>
                      <a:pt x="8" y="50"/>
                      <a:pt x="5" y="50"/>
                      <a:pt x="2" y="53"/>
                    </a:cubicBezTo>
                    <a:cubicBezTo>
                      <a:pt x="0" y="55"/>
                      <a:pt x="0" y="59"/>
                      <a:pt x="2" y="61"/>
                    </a:cubicBezTo>
                    <a:cubicBezTo>
                      <a:pt x="23" y="82"/>
                      <a:pt x="23" y="82"/>
                      <a:pt x="23" y="82"/>
                    </a:cubicBezTo>
                    <a:cubicBezTo>
                      <a:pt x="24" y="83"/>
                      <a:pt x="25" y="83"/>
                      <a:pt x="27" y="83"/>
                    </a:cubicBezTo>
                    <a:cubicBezTo>
                      <a:pt x="28" y="83"/>
                      <a:pt x="30" y="83"/>
                      <a:pt x="31" y="82"/>
                    </a:cubicBezTo>
                    <a:cubicBezTo>
                      <a:pt x="52" y="61"/>
                      <a:pt x="52" y="61"/>
                      <a:pt x="52" y="61"/>
                    </a:cubicBezTo>
                    <a:cubicBezTo>
                      <a:pt x="54" y="59"/>
                      <a:pt x="54" y="55"/>
                      <a:pt x="52" y="53"/>
                    </a:cubicBezTo>
                    <a:cubicBezTo>
                      <a:pt x="49" y="50"/>
                      <a:pt x="45" y="50"/>
                      <a:pt x="43" y="5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grpSp>
        <p:sp>
          <p:nvSpPr>
            <p:cNvPr id="23" name="Freeform 23"/>
            <p:cNvSpPr>
              <a:spLocks noEditPoints="1" noChangeArrowheads="1"/>
            </p:cNvSpPr>
            <p:nvPr/>
          </p:nvSpPr>
          <p:spPr bwMode="auto">
            <a:xfrm>
              <a:off x="6210300" y="5181600"/>
              <a:ext cx="438150" cy="465138"/>
            </a:xfrm>
            <a:custGeom>
              <a:avLst/>
              <a:gdLst>
                <a:gd name="T0" fmla="*/ 1222982868 w 132"/>
                <a:gd name="T1" fmla="*/ 618151790 h 140"/>
                <a:gd name="T2" fmla="*/ 1134841693 w 132"/>
                <a:gd name="T3" fmla="*/ 618151790 h 140"/>
                <a:gd name="T4" fmla="*/ 1134841693 w 132"/>
                <a:gd name="T5" fmla="*/ 408421066 h 140"/>
                <a:gd name="T6" fmla="*/ 727179631 w 132"/>
                <a:gd name="T7" fmla="*/ 0 h 140"/>
                <a:gd name="T8" fmla="*/ 319517568 w 132"/>
                <a:gd name="T9" fmla="*/ 408421066 h 140"/>
                <a:gd name="T10" fmla="*/ 319517568 w 132"/>
                <a:gd name="T11" fmla="*/ 607114730 h 140"/>
                <a:gd name="T12" fmla="*/ 231376393 w 132"/>
                <a:gd name="T13" fmla="*/ 607114730 h 140"/>
                <a:gd name="T14" fmla="*/ 0 w 132"/>
                <a:gd name="T15" fmla="*/ 838919574 h 140"/>
                <a:gd name="T16" fmla="*/ 231376393 w 132"/>
                <a:gd name="T17" fmla="*/ 1070727742 h 140"/>
                <a:gd name="T18" fmla="*/ 451732650 w 132"/>
                <a:gd name="T19" fmla="*/ 1070727742 h 140"/>
                <a:gd name="T20" fmla="*/ 451732650 w 132"/>
                <a:gd name="T21" fmla="*/ 629192173 h 140"/>
                <a:gd name="T22" fmla="*/ 451732650 w 132"/>
                <a:gd name="T23" fmla="*/ 607114730 h 140"/>
                <a:gd name="T24" fmla="*/ 451732650 w 132"/>
                <a:gd name="T25" fmla="*/ 408421066 h 140"/>
                <a:gd name="T26" fmla="*/ 727179631 w 132"/>
                <a:gd name="T27" fmla="*/ 132461335 h 140"/>
                <a:gd name="T28" fmla="*/ 1002626611 w 132"/>
                <a:gd name="T29" fmla="*/ 408421066 h 140"/>
                <a:gd name="T30" fmla="*/ 1002626611 w 132"/>
                <a:gd name="T31" fmla="*/ 618151790 h 140"/>
                <a:gd name="T32" fmla="*/ 1002626611 w 132"/>
                <a:gd name="T33" fmla="*/ 651266293 h 140"/>
                <a:gd name="T34" fmla="*/ 1002626611 w 132"/>
                <a:gd name="T35" fmla="*/ 1015535795 h 140"/>
                <a:gd name="T36" fmla="*/ 1002626611 w 132"/>
                <a:gd name="T37" fmla="*/ 1081768124 h 140"/>
                <a:gd name="T38" fmla="*/ 1002626611 w 132"/>
                <a:gd name="T39" fmla="*/ 1203189077 h 140"/>
                <a:gd name="T40" fmla="*/ 892448483 w 132"/>
                <a:gd name="T41" fmla="*/ 1313572969 h 140"/>
                <a:gd name="T42" fmla="*/ 870411530 w 132"/>
                <a:gd name="T43" fmla="*/ 1313572969 h 140"/>
                <a:gd name="T44" fmla="*/ 727179631 w 132"/>
                <a:gd name="T45" fmla="*/ 1214229459 h 140"/>
                <a:gd name="T46" fmla="*/ 561910778 w 132"/>
                <a:gd name="T47" fmla="*/ 1379805298 h 140"/>
                <a:gd name="T48" fmla="*/ 727179631 w 132"/>
                <a:gd name="T49" fmla="*/ 1545381136 h 140"/>
                <a:gd name="T50" fmla="*/ 870411530 w 132"/>
                <a:gd name="T51" fmla="*/ 1446034304 h 140"/>
                <a:gd name="T52" fmla="*/ 892448483 w 132"/>
                <a:gd name="T53" fmla="*/ 1446034304 h 140"/>
                <a:gd name="T54" fmla="*/ 1134841693 w 132"/>
                <a:gd name="T55" fmla="*/ 1203189077 h 140"/>
                <a:gd name="T56" fmla="*/ 1134841693 w 132"/>
                <a:gd name="T57" fmla="*/ 1081768124 h 140"/>
                <a:gd name="T58" fmla="*/ 1222982868 w 132"/>
                <a:gd name="T59" fmla="*/ 1081768124 h 140"/>
                <a:gd name="T60" fmla="*/ 1454359261 w 132"/>
                <a:gd name="T61" fmla="*/ 849959957 h 140"/>
                <a:gd name="T62" fmla="*/ 1222982868 w 132"/>
                <a:gd name="T63" fmla="*/ 618151790 h 140"/>
                <a:gd name="T64" fmla="*/ 319517568 w 132"/>
                <a:gd name="T65" fmla="*/ 938266406 h 140"/>
                <a:gd name="T66" fmla="*/ 231376393 w 132"/>
                <a:gd name="T67" fmla="*/ 938266406 h 140"/>
                <a:gd name="T68" fmla="*/ 132215082 w 132"/>
                <a:gd name="T69" fmla="*/ 838919574 h 140"/>
                <a:gd name="T70" fmla="*/ 231376393 w 132"/>
                <a:gd name="T71" fmla="*/ 739576065 h 140"/>
                <a:gd name="T72" fmla="*/ 319517568 w 132"/>
                <a:gd name="T73" fmla="*/ 739576065 h 140"/>
                <a:gd name="T74" fmla="*/ 319517568 w 132"/>
                <a:gd name="T75" fmla="*/ 938266406 h 140"/>
                <a:gd name="T76" fmla="*/ 1222982868 w 132"/>
                <a:gd name="T77" fmla="*/ 949306789 h 140"/>
                <a:gd name="T78" fmla="*/ 1134841693 w 132"/>
                <a:gd name="T79" fmla="*/ 949306789 h 140"/>
                <a:gd name="T80" fmla="*/ 1134841693 w 132"/>
                <a:gd name="T81" fmla="*/ 750613125 h 140"/>
                <a:gd name="T82" fmla="*/ 1222982868 w 132"/>
                <a:gd name="T83" fmla="*/ 750613125 h 140"/>
                <a:gd name="T84" fmla="*/ 1322144180 w 132"/>
                <a:gd name="T85" fmla="*/ 849959957 h 140"/>
                <a:gd name="T86" fmla="*/ 1222982868 w 132"/>
                <a:gd name="T87" fmla="*/ 949306789 h 1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2" h="140">
                  <a:moveTo>
                    <a:pt x="111" y="56"/>
                  </a:moveTo>
                  <a:cubicBezTo>
                    <a:pt x="103" y="56"/>
                    <a:pt x="103" y="56"/>
                    <a:pt x="103" y="56"/>
                  </a:cubicBezTo>
                  <a:cubicBezTo>
                    <a:pt x="103" y="37"/>
                    <a:pt x="103" y="37"/>
                    <a:pt x="103" y="37"/>
                  </a:cubicBezTo>
                  <a:cubicBezTo>
                    <a:pt x="103" y="16"/>
                    <a:pt x="86" y="0"/>
                    <a:pt x="66" y="0"/>
                  </a:cubicBezTo>
                  <a:cubicBezTo>
                    <a:pt x="46" y="0"/>
                    <a:pt x="29" y="16"/>
                    <a:pt x="29" y="37"/>
                  </a:cubicBezTo>
                  <a:cubicBezTo>
                    <a:pt x="29" y="55"/>
                    <a:pt x="29" y="55"/>
                    <a:pt x="29" y="55"/>
                  </a:cubicBezTo>
                  <a:cubicBezTo>
                    <a:pt x="21" y="55"/>
                    <a:pt x="21" y="55"/>
                    <a:pt x="21" y="55"/>
                  </a:cubicBezTo>
                  <a:cubicBezTo>
                    <a:pt x="9" y="55"/>
                    <a:pt x="0" y="65"/>
                    <a:pt x="0" y="76"/>
                  </a:cubicBezTo>
                  <a:cubicBezTo>
                    <a:pt x="0" y="88"/>
                    <a:pt x="9" y="97"/>
                    <a:pt x="21" y="97"/>
                  </a:cubicBezTo>
                  <a:cubicBezTo>
                    <a:pt x="41" y="97"/>
                    <a:pt x="41" y="97"/>
                    <a:pt x="41" y="97"/>
                  </a:cubicBezTo>
                  <a:cubicBezTo>
                    <a:pt x="41" y="57"/>
                    <a:pt x="41" y="57"/>
                    <a:pt x="41" y="57"/>
                  </a:cubicBezTo>
                  <a:cubicBezTo>
                    <a:pt x="41" y="55"/>
                    <a:pt x="41" y="55"/>
                    <a:pt x="41" y="55"/>
                  </a:cubicBezTo>
                  <a:cubicBezTo>
                    <a:pt x="41" y="37"/>
                    <a:pt x="41" y="37"/>
                    <a:pt x="41" y="37"/>
                  </a:cubicBezTo>
                  <a:cubicBezTo>
                    <a:pt x="41" y="23"/>
                    <a:pt x="52" y="12"/>
                    <a:pt x="66" y="12"/>
                  </a:cubicBezTo>
                  <a:cubicBezTo>
                    <a:pt x="80" y="12"/>
                    <a:pt x="91" y="23"/>
                    <a:pt x="91" y="37"/>
                  </a:cubicBezTo>
                  <a:cubicBezTo>
                    <a:pt x="91" y="56"/>
                    <a:pt x="91" y="56"/>
                    <a:pt x="91" y="56"/>
                  </a:cubicBezTo>
                  <a:cubicBezTo>
                    <a:pt x="91" y="59"/>
                    <a:pt x="91" y="59"/>
                    <a:pt x="91" y="59"/>
                  </a:cubicBezTo>
                  <a:cubicBezTo>
                    <a:pt x="91" y="92"/>
                    <a:pt x="91" y="92"/>
                    <a:pt x="91" y="92"/>
                  </a:cubicBezTo>
                  <a:cubicBezTo>
                    <a:pt x="91" y="98"/>
                    <a:pt x="91" y="98"/>
                    <a:pt x="91" y="98"/>
                  </a:cubicBezTo>
                  <a:cubicBezTo>
                    <a:pt x="91" y="109"/>
                    <a:pt x="91" y="109"/>
                    <a:pt x="91" y="109"/>
                  </a:cubicBezTo>
                  <a:cubicBezTo>
                    <a:pt x="91" y="114"/>
                    <a:pt x="86" y="119"/>
                    <a:pt x="81" y="119"/>
                  </a:cubicBezTo>
                  <a:cubicBezTo>
                    <a:pt x="79" y="119"/>
                    <a:pt x="79" y="119"/>
                    <a:pt x="79" y="119"/>
                  </a:cubicBezTo>
                  <a:cubicBezTo>
                    <a:pt x="77" y="114"/>
                    <a:pt x="72" y="110"/>
                    <a:pt x="66" y="110"/>
                  </a:cubicBezTo>
                  <a:cubicBezTo>
                    <a:pt x="58" y="110"/>
                    <a:pt x="51" y="117"/>
                    <a:pt x="51" y="125"/>
                  </a:cubicBezTo>
                  <a:cubicBezTo>
                    <a:pt x="51" y="133"/>
                    <a:pt x="58" y="140"/>
                    <a:pt x="66" y="140"/>
                  </a:cubicBezTo>
                  <a:cubicBezTo>
                    <a:pt x="72" y="140"/>
                    <a:pt x="77" y="136"/>
                    <a:pt x="79" y="131"/>
                  </a:cubicBezTo>
                  <a:cubicBezTo>
                    <a:pt x="81" y="131"/>
                    <a:pt x="81" y="131"/>
                    <a:pt x="81" y="131"/>
                  </a:cubicBezTo>
                  <a:cubicBezTo>
                    <a:pt x="93" y="131"/>
                    <a:pt x="103" y="121"/>
                    <a:pt x="103" y="109"/>
                  </a:cubicBezTo>
                  <a:cubicBezTo>
                    <a:pt x="103" y="98"/>
                    <a:pt x="103" y="98"/>
                    <a:pt x="103" y="98"/>
                  </a:cubicBezTo>
                  <a:cubicBezTo>
                    <a:pt x="111" y="98"/>
                    <a:pt x="111" y="98"/>
                    <a:pt x="111" y="98"/>
                  </a:cubicBezTo>
                  <a:cubicBezTo>
                    <a:pt x="123" y="98"/>
                    <a:pt x="132" y="89"/>
                    <a:pt x="132" y="77"/>
                  </a:cubicBezTo>
                  <a:cubicBezTo>
                    <a:pt x="132" y="66"/>
                    <a:pt x="123" y="56"/>
                    <a:pt x="111" y="56"/>
                  </a:cubicBezTo>
                  <a:close/>
                  <a:moveTo>
                    <a:pt x="29" y="85"/>
                  </a:moveTo>
                  <a:cubicBezTo>
                    <a:pt x="21" y="85"/>
                    <a:pt x="21" y="85"/>
                    <a:pt x="21" y="85"/>
                  </a:cubicBezTo>
                  <a:cubicBezTo>
                    <a:pt x="16" y="85"/>
                    <a:pt x="12" y="81"/>
                    <a:pt x="12" y="76"/>
                  </a:cubicBezTo>
                  <a:cubicBezTo>
                    <a:pt x="12" y="71"/>
                    <a:pt x="16" y="67"/>
                    <a:pt x="21" y="67"/>
                  </a:cubicBezTo>
                  <a:cubicBezTo>
                    <a:pt x="29" y="67"/>
                    <a:pt x="29" y="67"/>
                    <a:pt x="29" y="67"/>
                  </a:cubicBezTo>
                  <a:lnTo>
                    <a:pt x="29" y="85"/>
                  </a:lnTo>
                  <a:close/>
                  <a:moveTo>
                    <a:pt x="111" y="86"/>
                  </a:moveTo>
                  <a:cubicBezTo>
                    <a:pt x="103" y="86"/>
                    <a:pt x="103" y="86"/>
                    <a:pt x="103" y="86"/>
                  </a:cubicBezTo>
                  <a:cubicBezTo>
                    <a:pt x="103" y="68"/>
                    <a:pt x="103" y="68"/>
                    <a:pt x="103" y="68"/>
                  </a:cubicBezTo>
                  <a:cubicBezTo>
                    <a:pt x="111" y="68"/>
                    <a:pt x="111" y="68"/>
                    <a:pt x="111" y="68"/>
                  </a:cubicBezTo>
                  <a:cubicBezTo>
                    <a:pt x="116" y="68"/>
                    <a:pt x="120" y="72"/>
                    <a:pt x="120" y="77"/>
                  </a:cubicBezTo>
                  <a:cubicBezTo>
                    <a:pt x="120" y="82"/>
                    <a:pt x="116" y="86"/>
                    <a:pt x="111" y="8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grpSp>
          <p:nvGrpSpPr>
            <p:cNvPr id="24" name="Group 24"/>
            <p:cNvGrpSpPr/>
            <p:nvPr/>
          </p:nvGrpSpPr>
          <p:grpSpPr bwMode="auto">
            <a:xfrm>
              <a:off x="7593013" y="3813175"/>
              <a:ext cx="431800" cy="371475"/>
              <a:chOff x="0" y="0"/>
              <a:chExt cx="280" cy="240"/>
            </a:xfrm>
          </p:grpSpPr>
          <p:sp>
            <p:nvSpPr>
              <p:cNvPr id="26" name="Freeform 25"/>
              <p:cNvSpPr>
                <a:spLocks noEditPoints="1" noChangeArrowheads="1"/>
              </p:cNvSpPr>
              <p:nvPr/>
            </p:nvSpPr>
            <p:spPr bwMode="auto">
              <a:xfrm>
                <a:off x="0" y="0"/>
                <a:ext cx="280" cy="240"/>
              </a:xfrm>
              <a:custGeom>
                <a:avLst/>
                <a:gdLst>
                  <a:gd name="T0" fmla="*/ 488 w 140"/>
                  <a:gd name="T1" fmla="*/ 80 h 120"/>
                  <a:gd name="T2" fmla="*/ 400 w 140"/>
                  <a:gd name="T3" fmla="*/ 80 h 120"/>
                  <a:gd name="T4" fmla="*/ 400 w 140"/>
                  <a:gd name="T5" fmla="*/ 72 h 120"/>
                  <a:gd name="T6" fmla="*/ 400 w 140"/>
                  <a:gd name="T7" fmla="*/ 60 h 120"/>
                  <a:gd name="T8" fmla="*/ 340 w 140"/>
                  <a:gd name="T9" fmla="*/ 0 h 120"/>
                  <a:gd name="T10" fmla="*/ 280 w 140"/>
                  <a:gd name="T11" fmla="*/ 0 h 120"/>
                  <a:gd name="T12" fmla="*/ 224 w 140"/>
                  <a:gd name="T13" fmla="*/ 60 h 120"/>
                  <a:gd name="T14" fmla="*/ 224 w 140"/>
                  <a:gd name="T15" fmla="*/ 80 h 120"/>
                  <a:gd name="T16" fmla="*/ 72 w 140"/>
                  <a:gd name="T17" fmla="*/ 80 h 120"/>
                  <a:gd name="T18" fmla="*/ 0 w 140"/>
                  <a:gd name="T19" fmla="*/ 152 h 120"/>
                  <a:gd name="T20" fmla="*/ 0 w 140"/>
                  <a:gd name="T21" fmla="*/ 404 h 120"/>
                  <a:gd name="T22" fmla="*/ 72 w 140"/>
                  <a:gd name="T23" fmla="*/ 480 h 120"/>
                  <a:gd name="T24" fmla="*/ 488 w 140"/>
                  <a:gd name="T25" fmla="*/ 480 h 120"/>
                  <a:gd name="T26" fmla="*/ 560 w 140"/>
                  <a:gd name="T27" fmla="*/ 404 h 120"/>
                  <a:gd name="T28" fmla="*/ 560 w 140"/>
                  <a:gd name="T29" fmla="*/ 152 h 120"/>
                  <a:gd name="T30" fmla="*/ 488 w 140"/>
                  <a:gd name="T31" fmla="*/ 80 h 120"/>
                  <a:gd name="T32" fmla="*/ 48 w 140"/>
                  <a:gd name="T33" fmla="*/ 404 h 120"/>
                  <a:gd name="T34" fmla="*/ 48 w 140"/>
                  <a:gd name="T35" fmla="*/ 152 h 120"/>
                  <a:gd name="T36" fmla="*/ 72 w 140"/>
                  <a:gd name="T37" fmla="*/ 128 h 120"/>
                  <a:gd name="T38" fmla="*/ 132 w 140"/>
                  <a:gd name="T39" fmla="*/ 128 h 120"/>
                  <a:gd name="T40" fmla="*/ 132 w 140"/>
                  <a:gd name="T41" fmla="*/ 432 h 120"/>
                  <a:gd name="T42" fmla="*/ 72 w 140"/>
                  <a:gd name="T43" fmla="*/ 432 h 120"/>
                  <a:gd name="T44" fmla="*/ 48 w 140"/>
                  <a:gd name="T45" fmla="*/ 404 h 120"/>
                  <a:gd name="T46" fmla="*/ 512 w 140"/>
                  <a:gd name="T47" fmla="*/ 404 h 120"/>
                  <a:gd name="T48" fmla="*/ 488 w 140"/>
                  <a:gd name="T49" fmla="*/ 432 h 120"/>
                  <a:gd name="T50" fmla="*/ 180 w 140"/>
                  <a:gd name="T51" fmla="*/ 432 h 120"/>
                  <a:gd name="T52" fmla="*/ 180 w 140"/>
                  <a:gd name="T53" fmla="*/ 128 h 120"/>
                  <a:gd name="T54" fmla="*/ 224 w 140"/>
                  <a:gd name="T55" fmla="*/ 128 h 120"/>
                  <a:gd name="T56" fmla="*/ 396 w 140"/>
                  <a:gd name="T57" fmla="*/ 128 h 120"/>
                  <a:gd name="T58" fmla="*/ 488 w 140"/>
                  <a:gd name="T59" fmla="*/ 128 h 120"/>
                  <a:gd name="T60" fmla="*/ 512 w 140"/>
                  <a:gd name="T61" fmla="*/ 152 h 120"/>
                  <a:gd name="T62" fmla="*/ 512 w 140"/>
                  <a:gd name="T63" fmla="*/ 404 h 12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40" h="120">
                    <a:moveTo>
                      <a:pt x="122" y="20"/>
                    </a:moveTo>
                    <a:cubicBezTo>
                      <a:pt x="100" y="20"/>
                      <a:pt x="100" y="20"/>
                      <a:pt x="100" y="20"/>
                    </a:cubicBezTo>
                    <a:cubicBezTo>
                      <a:pt x="100" y="18"/>
                      <a:pt x="100" y="18"/>
                      <a:pt x="100" y="18"/>
                    </a:cubicBezTo>
                    <a:cubicBezTo>
                      <a:pt x="100" y="15"/>
                      <a:pt x="100" y="15"/>
                      <a:pt x="100" y="15"/>
                    </a:cubicBezTo>
                    <a:cubicBezTo>
                      <a:pt x="100" y="6"/>
                      <a:pt x="93" y="0"/>
                      <a:pt x="85" y="0"/>
                    </a:cubicBezTo>
                    <a:cubicBezTo>
                      <a:pt x="70" y="0"/>
                      <a:pt x="70" y="0"/>
                      <a:pt x="70" y="0"/>
                    </a:cubicBezTo>
                    <a:cubicBezTo>
                      <a:pt x="62" y="0"/>
                      <a:pt x="56" y="6"/>
                      <a:pt x="56" y="15"/>
                    </a:cubicBezTo>
                    <a:cubicBezTo>
                      <a:pt x="56" y="20"/>
                      <a:pt x="56" y="20"/>
                      <a:pt x="56" y="20"/>
                    </a:cubicBezTo>
                    <a:cubicBezTo>
                      <a:pt x="18" y="20"/>
                      <a:pt x="18" y="20"/>
                      <a:pt x="18" y="20"/>
                    </a:cubicBezTo>
                    <a:cubicBezTo>
                      <a:pt x="8" y="20"/>
                      <a:pt x="0" y="28"/>
                      <a:pt x="0" y="38"/>
                    </a:cubicBezTo>
                    <a:cubicBezTo>
                      <a:pt x="0" y="101"/>
                      <a:pt x="0" y="101"/>
                      <a:pt x="0" y="101"/>
                    </a:cubicBezTo>
                    <a:cubicBezTo>
                      <a:pt x="0" y="112"/>
                      <a:pt x="8" y="120"/>
                      <a:pt x="18" y="120"/>
                    </a:cubicBezTo>
                    <a:cubicBezTo>
                      <a:pt x="122" y="120"/>
                      <a:pt x="122" y="120"/>
                      <a:pt x="122" y="120"/>
                    </a:cubicBezTo>
                    <a:cubicBezTo>
                      <a:pt x="132" y="120"/>
                      <a:pt x="140" y="111"/>
                      <a:pt x="140" y="101"/>
                    </a:cubicBezTo>
                    <a:cubicBezTo>
                      <a:pt x="140" y="38"/>
                      <a:pt x="140" y="38"/>
                      <a:pt x="140" y="38"/>
                    </a:cubicBezTo>
                    <a:cubicBezTo>
                      <a:pt x="140" y="28"/>
                      <a:pt x="132" y="20"/>
                      <a:pt x="122" y="20"/>
                    </a:cubicBezTo>
                    <a:close/>
                    <a:moveTo>
                      <a:pt x="12" y="101"/>
                    </a:moveTo>
                    <a:cubicBezTo>
                      <a:pt x="12" y="38"/>
                      <a:pt x="12" y="38"/>
                      <a:pt x="12" y="38"/>
                    </a:cubicBezTo>
                    <a:cubicBezTo>
                      <a:pt x="12" y="34"/>
                      <a:pt x="15" y="32"/>
                      <a:pt x="18" y="32"/>
                    </a:cubicBezTo>
                    <a:cubicBezTo>
                      <a:pt x="33" y="32"/>
                      <a:pt x="33" y="32"/>
                      <a:pt x="33" y="32"/>
                    </a:cubicBezTo>
                    <a:cubicBezTo>
                      <a:pt x="33" y="108"/>
                      <a:pt x="33" y="108"/>
                      <a:pt x="33" y="108"/>
                    </a:cubicBezTo>
                    <a:cubicBezTo>
                      <a:pt x="18" y="108"/>
                      <a:pt x="18" y="108"/>
                      <a:pt x="18" y="108"/>
                    </a:cubicBezTo>
                    <a:cubicBezTo>
                      <a:pt x="14" y="108"/>
                      <a:pt x="12" y="105"/>
                      <a:pt x="12" y="101"/>
                    </a:cubicBezTo>
                    <a:close/>
                    <a:moveTo>
                      <a:pt x="128" y="101"/>
                    </a:moveTo>
                    <a:cubicBezTo>
                      <a:pt x="128" y="105"/>
                      <a:pt x="125" y="108"/>
                      <a:pt x="122" y="108"/>
                    </a:cubicBezTo>
                    <a:cubicBezTo>
                      <a:pt x="45" y="108"/>
                      <a:pt x="45" y="108"/>
                      <a:pt x="45" y="108"/>
                    </a:cubicBezTo>
                    <a:cubicBezTo>
                      <a:pt x="45" y="32"/>
                      <a:pt x="45" y="32"/>
                      <a:pt x="45" y="32"/>
                    </a:cubicBezTo>
                    <a:cubicBezTo>
                      <a:pt x="56" y="32"/>
                      <a:pt x="56" y="32"/>
                      <a:pt x="56" y="32"/>
                    </a:cubicBezTo>
                    <a:cubicBezTo>
                      <a:pt x="99" y="32"/>
                      <a:pt x="99" y="32"/>
                      <a:pt x="99" y="32"/>
                    </a:cubicBezTo>
                    <a:cubicBezTo>
                      <a:pt x="122" y="32"/>
                      <a:pt x="122" y="32"/>
                      <a:pt x="122" y="32"/>
                    </a:cubicBezTo>
                    <a:cubicBezTo>
                      <a:pt x="125" y="32"/>
                      <a:pt x="128" y="34"/>
                      <a:pt x="128" y="38"/>
                    </a:cubicBezTo>
                    <a:lnTo>
                      <a:pt x="128" y="10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27" name="Freeform 26"/>
              <p:cNvSpPr>
                <a:spLocks noEditPoints="1" noChangeArrowheads="1"/>
              </p:cNvSpPr>
              <p:nvPr/>
            </p:nvSpPr>
            <p:spPr bwMode="auto">
              <a:xfrm>
                <a:off x="112" y="100"/>
                <a:ext cx="88" cy="88"/>
              </a:xfrm>
              <a:custGeom>
                <a:avLst/>
                <a:gdLst>
                  <a:gd name="T0" fmla="*/ 88 w 44"/>
                  <a:gd name="T1" fmla="*/ 0 h 44"/>
                  <a:gd name="T2" fmla="*/ 0 w 44"/>
                  <a:gd name="T3" fmla="*/ 88 h 44"/>
                  <a:gd name="T4" fmla="*/ 88 w 44"/>
                  <a:gd name="T5" fmla="*/ 176 h 44"/>
                  <a:gd name="T6" fmla="*/ 176 w 44"/>
                  <a:gd name="T7" fmla="*/ 88 h 44"/>
                  <a:gd name="T8" fmla="*/ 88 w 44"/>
                  <a:gd name="T9" fmla="*/ 0 h 44"/>
                  <a:gd name="T10" fmla="*/ 88 w 44"/>
                  <a:gd name="T11" fmla="*/ 128 h 44"/>
                  <a:gd name="T12" fmla="*/ 48 w 44"/>
                  <a:gd name="T13" fmla="*/ 88 h 44"/>
                  <a:gd name="T14" fmla="*/ 88 w 44"/>
                  <a:gd name="T15" fmla="*/ 48 h 44"/>
                  <a:gd name="T16" fmla="*/ 128 w 44"/>
                  <a:gd name="T17" fmla="*/ 88 h 44"/>
                  <a:gd name="T18" fmla="*/ 88 w 44"/>
                  <a:gd name="T19" fmla="*/ 128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4" h="44">
                    <a:moveTo>
                      <a:pt x="22" y="0"/>
                    </a:moveTo>
                    <a:cubicBezTo>
                      <a:pt x="10" y="0"/>
                      <a:pt x="0" y="10"/>
                      <a:pt x="0" y="22"/>
                    </a:cubicBezTo>
                    <a:cubicBezTo>
                      <a:pt x="0" y="34"/>
                      <a:pt x="10" y="44"/>
                      <a:pt x="22" y="44"/>
                    </a:cubicBezTo>
                    <a:cubicBezTo>
                      <a:pt x="34" y="44"/>
                      <a:pt x="44" y="34"/>
                      <a:pt x="44" y="22"/>
                    </a:cubicBezTo>
                    <a:cubicBezTo>
                      <a:pt x="44" y="10"/>
                      <a:pt x="34" y="0"/>
                      <a:pt x="22" y="0"/>
                    </a:cubicBezTo>
                    <a:close/>
                    <a:moveTo>
                      <a:pt x="22" y="32"/>
                    </a:moveTo>
                    <a:cubicBezTo>
                      <a:pt x="16" y="32"/>
                      <a:pt x="12" y="27"/>
                      <a:pt x="12" y="22"/>
                    </a:cubicBezTo>
                    <a:cubicBezTo>
                      <a:pt x="12" y="16"/>
                      <a:pt x="16" y="12"/>
                      <a:pt x="22" y="12"/>
                    </a:cubicBezTo>
                    <a:cubicBezTo>
                      <a:pt x="27" y="12"/>
                      <a:pt x="32" y="16"/>
                      <a:pt x="32" y="22"/>
                    </a:cubicBezTo>
                    <a:cubicBezTo>
                      <a:pt x="32" y="27"/>
                      <a:pt x="27" y="32"/>
                      <a:pt x="22" y="3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grpSp>
        <p:sp>
          <p:nvSpPr>
            <p:cNvPr id="25" name="Freeform 27"/>
            <p:cNvSpPr>
              <a:spLocks noEditPoints="1" noChangeArrowheads="1"/>
            </p:cNvSpPr>
            <p:nvPr/>
          </p:nvSpPr>
          <p:spPr bwMode="auto">
            <a:xfrm>
              <a:off x="6265863" y="3870325"/>
              <a:ext cx="327025" cy="303213"/>
            </a:xfrm>
            <a:custGeom>
              <a:avLst/>
              <a:gdLst>
                <a:gd name="T0" fmla="*/ 731921101 w 142"/>
                <a:gd name="T1" fmla="*/ 244280248 h 133"/>
                <a:gd name="T2" fmla="*/ 604630074 w 142"/>
                <a:gd name="T3" fmla="*/ 155924436 h 133"/>
                <a:gd name="T4" fmla="*/ 604630074 w 142"/>
                <a:gd name="T5" fmla="*/ 62370686 h 133"/>
                <a:gd name="T6" fmla="*/ 572807317 w 142"/>
                <a:gd name="T7" fmla="*/ 31185343 h 133"/>
                <a:gd name="T8" fmla="*/ 551592146 w 142"/>
                <a:gd name="T9" fmla="*/ 31185343 h 133"/>
                <a:gd name="T10" fmla="*/ 519769390 w 142"/>
                <a:gd name="T11" fmla="*/ 62370686 h 133"/>
                <a:gd name="T12" fmla="*/ 519769390 w 142"/>
                <a:gd name="T13" fmla="*/ 93553749 h 133"/>
                <a:gd name="T14" fmla="*/ 392478363 w 142"/>
                <a:gd name="T15" fmla="*/ 10395874 h 133"/>
                <a:gd name="T16" fmla="*/ 360657909 w 142"/>
                <a:gd name="T17" fmla="*/ 10395874 h 133"/>
                <a:gd name="T18" fmla="*/ 21215171 w 142"/>
                <a:gd name="T19" fmla="*/ 244280248 h 133"/>
                <a:gd name="T20" fmla="*/ 10607586 w 142"/>
                <a:gd name="T21" fmla="*/ 291059402 h 133"/>
                <a:gd name="T22" fmla="*/ 53037928 w 142"/>
                <a:gd name="T23" fmla="*/ 296255060 h 133"/>
                <a:gd name="T24" fmla="*/ 90164477 w 142"/>
                <a:gd name="T25" fmla="*/ 270267654 h 133"/>
                <a:gd name="T26" fmla="*/ 90164477 w 142"/>
                <a:gd name="T27" fmla="*/ 639289274 h 133"/>
                <a:gd name="T28" fmla="*/ 143202405 w 142"/>
                <a:gd name="T29" fmla="*/ 691264085 h 133"/>
                <a:gd name="T30" fmla="*/ 609933867 w 142"/>
                <a:gd name="T31" fmla="*/ 691264085 h 133"/>
                <a:gd name="T32" fmla="*/ 662971795 w 142"/>
                <a:gd name="T33" fmla="*/ 639289274 h 133"/>
                <a:gd name="T34" fmla="*/ 662971795 w 142"/>
                <a:gd name="T35" fmla="*/ 270267654 h 133"/>
                <a:gd name="T36" fmla="*/ 700098344 w 142"/>
                <a:gd name="T37" fmla="*/ 296255060 h 133"/>
                <a:gd name="T38" fmla="*/ 716009723 w 142"/>
                <a:gd name="T39" fmla="*/ 301452997 h 133"/>
                <a:gd name="T40" fmla="*/ 742528686 w 142"/>
                <a:gd name="T41" fmla="*/ 291059402 h 133"/>
                <a:gd name="T42" fmla="*/ 731921101 w 142"/>
                <a:gd name="T43" fmla="*/ 244280248 h 133"/>
                <a:gd name="T44" fmla="*/ 440212498 w 142"/>
                <a:gd name="T45" fmla="*/ 628893399 h 133"/>
                <a:gd name="T46" fmla="*/ 312923774 w 142"/>
                <a:gd name="T47" fmla="*/ 628893399 h 133"/>
                <a:gd name="T48" fmla="*/ 312923774 w 142"/>
                <a:gd name="T49" fmla="*/ 436587963 h 133"/>
                <a:gd name="T50" fmla="*/ 440212498 w 142"/>
                <a:gd name="T51" fmla="*/ 436587963 h 133"/>
                <a:gd name="T52" fmla="*/ 440212498 w 142"/>
                <a:gd name="T53" fmla="*/ 628893399 h 133"/>
                <a:gd name="T54" fmla="*/ 599326281 w 142"/>
                <a:gd name="T55" fmla="*/ 628893399 h 133"/>
                <a:gd name="T56" fmla="*/ 503858011 w 142"/>
                <a:gd name="T57" fmla="*/ 628893399 h 133"/>
                <a:gd name="T58" fmla="*/ 503858011 w 142"/>
                <a:gd name="T59" fmla="*/ 426192089 h 133"/>
                <a:gd name="T60" fmla="*/ 450820083 w 142"/>
                <a:gd name="T61" fmla="*/ 374217277 h 133"/>
                <a:gd name="T62" fmla="*/ 302316189 w 142"/>
                <a:gd name="T63" fmla="*/ 374217277 h 133"/>
                <a:gd name="T64" fmla="*/ 249278261 w 142"/>
                <a:gd name="T65" fmla="*/ 426192089 h 133"/>
                <a:gd name="T66" fmla="*/ 249278261 w 142"/>
                <a:gd name="T67" fmla="*/ 628893399 h 133"/>
                <a:gd name="T68" fmla="*/ 153809991 w 142"/>
                <a:gd name="T69" fmla="*/ 628893399 h 133"/>
                <a:gd name="T70" fmla="*/ 153809991 w 142"/>
                <a:gd name="T71" fmla="*/ 228688716 h 133"/>
                <a:gd name="T72" fmla="*/ 376569288 w 142"/>
                <a:gd name="T73" fmla="*/ 72764281 h 133"/>
                <a:gd name="T74" fmla="*/ 599326281 w 142"/>
                <a:gd name="T75" fmla="*/ 228688716 h 133"/>
                <a:gd name="T76" fmla="*/ 599326281 w 142"/>
                <a:gd name="T77" fmla="*/ 628893399 h 13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42" h="133">
                  <a:moveTo>
                    <a:pt x="138" y="47"/>
                  </a:moveTo>
                  <a:cubicBezTo>
                    <a:pt x="114" y="30"/>
                    <a:pt x="114" y="30"/>
                    <a:pt x="114" y="30"/>
                  </a:cubicBezTo>
                  <a:cubicBezTo>
                    <a:pt x="114" y="12"/>
                    <a:pt x="114" y="12"/>
                    <a:pt x="114" y="12"/>
                  </a:cubicBezTo>
                  <a:cubicBezTo>
                    <a:pt x="114" y="9"/>
                    <a:pt x="111" y="6"/>
                    <a:pt x="108" y="6"/>
                  </a:cubicBezTo>
                  <a:cubicBezTo>
                    <a:pt x="104" y="6"/>
                    <a:pt x="104" y="6"/>
                    <a:pt x="104" y="6"/>
                  </a:cubicBezTo>
                  <a:cubicBezTo>
                    <a:pt x="100" y="6"/>
                    <a:pt x="98" y="9"/>
                    <a:pt x="98" y="12"/>
                  </a:cubicBezTo>
                  <a:cubicBezTo>
                    <a:pt x="98" y="18"/>
                    <a:pt x="98" y="18"/>
                    <a:pt x="98" y="18"/>
                  </a:cubicBezTo>
                  <a:cubicBezTo>
                    <a:pt x="74" y="2"/>
                    <a:pt x="74" y="2"/>
                    <a:pt x="74" y="2"/>
                  </a:cubicBezTo>
                  <a:cubicBezTo>
                    <a:pt x="72" y="0"/>
                    <a:pt x="70" y="0"/>
                    <a:pt x="68" y="2"/>
                  </a:cubicBezTo>
                  <a:cubicBezTo>
                    <a:pt x="4" y="47"/>
                    <a:pt x="4" y="47"/>
                    <a:pt x="4" y="47"/>
                  </a:cubicBezTo>
                  <a:cubicBezTo>
                    <a:pt x="1" y="49"/>
                    <a:pt x="0" y="53"/>
                    <a:pt x="2" y="56"/>
                  </a:cubicBezTo>
                  <a:cubicBezTo>
                    <a:pt x="4" y="58"/>
                    <a:pt x="8" y="59"/>
                    <a:pt x="10" y="57"/>
                  </a:cubicBezTo>
                  <a:cubicBezTo>
                    <a:pt x="17" y="52"/>
                    <a:pt x="17" y="52"/>
                    <a:pt x="17" y="52"/>
                  </a:cubicBezTo>
                  <a:cubicBezTo>
                    <a:pt x="17" y="123"/>
                    <a:pt x="17" y="123"/>
                    <a:pt x="17" y="123"/>
                  </a:cubicBezTo>
                  <a:cubicBezTo>
                    <a:pt x="17" y="129"/>
                    <a:pt x="21" y="133"/>
                    <a:pt x="27" y="133"/>
                  </a:cubicBezTo>
                  <a:cubicBezTo>
                    <a:pt x="115" y="133"/>
                    <a:pt x="115" y="133"/>
                    <a:pt x="115" y="133"/>
                  </a:cubicBezTo>
                  <a:cubicBezTo>
                    <a:pt x="121" y="133"/>
                    <a:pt x="125" y="129"/>
                    <a:pt x="125" y="123"/>
                  </a:cubicBezTo>
                  <a:cubicBezTo>
                    <a:pt x="125" y="52"/>
                    <a:pt x="125" y="52"/>
                    <a:pt x="125" y="52"/>
                  </a:cubicBezTo>
                  <a:cubicBezTo>
                    <a:pt x="132" y="57"/>
                    <a:pt x="132" y="57"/>
                    <a:pt x="132" y="57"/>
                  </a:cubicBezTo>
                  <a:cubicBezTo>
                    <a:pt x="133" y="58"/>
                    <a:pt x="134" y="58"/>
                    <a:pt x="135" y="58"/>
                  </a:cubicBezTo>
                  <a:cubicBezTo>
                    <a:pt x="137" y="58"/>
                    <a:pt x="139" y="57"/>
                    <a:pt x="140" y="56"/>
                  </a:cubicBezTo>
                  <a:cubicBezTo>
                    <a:pt x="142" y="53"/>
                    <a:pt x="141" y="49"/>
                    <a:pt x="138" y="47"/>
                  </a:cubicBezTo>
                  <a:close/>
                  <a:moveTo>
                    <a:pt x="83" y="121"/>
                  </a:moveTo>
                  <a:cubicBezTo>
                    <a:pt x="59" y="121"/>
                    <a:pt x="59" y="121"/>
                    <a:pt x="59" y="121"/>
                  </a:cubicBezTo>
                  <a:cubicBezTo>
                    <a:pt x="59" y="84"/>
                    <a:pt x="59" y="84"/>
                    <a:pt x="59" y="84"/>
                  </a:cubicBezTo>
                  <a:cubicBezTo>
                    <a:pt x="83" y="84"/>
                    <a:pt x="83" y="84"/>
                    <a:pt x="83" y="84"/>
                  </a:cubicBezTo>
                  <a:lnTo>
                    <a:pt x="83" y="121"/>
                  </a:lnTo>
                  <a:close/>
                  <a:moveTo>
                    <a:pt x="113" y="121"/>
                  </a:moveTo>
                  <a:cubicBezTo>
                    <a:pt x="95" y="121"/>
                    <a:pt x="95" y="121"/>
                    <a:pt x="95" y="121"/>
                  </a:cubicBezTo>
                  <a:cubicBezTo>
                    <a:pt x="95" y="82"/>
                    <a:pt x="95" y="82"/>
                    <a:pt x="95" y="82"/>
                  </a:cubicBezTo>
                  <a:cubicBezTo>
                    <a:pt x="95" y="76"/>
                    <a:pt x="90" y="72"/>
                    <a:pt x="85" y="72"/>
                  </a:cubicBezTo>
                  <a:cubicBezTo>
                    <a:pt x="57" y="72"/>
                    <a:pt x="57" y="72"/>
                    <a:pt x="57" y="72"/>
                  </a:cubicBezTo>
                  <a:cubicBezTo>
                    <a:pt x="52" y="72"/>
                    <a:pt x="47" y="76"/>
                    <a:pt x="47" y="82"/>
                  </a:cubicBezTo>
                  <a:cubicBezTo>
                    <a:pt x="47" y="121"/>
                    <a:pt x="47" y="121"/>
                    <a:pt x="47" y="121"/>
                  </a:cubicBezTo>
                  <a:cubicBezTo>
                    <a:pt x="29" y="121"/>
                    <a:pt x="29" y="121"/>
                    <a:pt x="29" y="121"/>
                  </a:cubicBezTo>
                  <a:cubicBezTo>
                    <a:pt x="29" y="44"/>
                    <a:pt x="29" y="44"/>
                    <a:pt x="29" y="44"/>
                  </a:cubicBezTo>
                  <a:cubicBezTo>
                    <a:pt x="71" y="14"/>
                    <a:pt x="71" y="14"/>
                    <a:pt x="71" y="14"/>
                  </a:cubicBezTo>
                  <a:cubicBezTo>
                    <a:pt x="113" y="44"/>
                    <a:pt x="113" y="44"/>
                    <a:pt x="113" y="44"/>
                  </a:cubicBezTo>
                  <a:lnTo>
                    <a:pt x="113" y="12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grpSp>
      <p:sp>
        <p:nvSpPr>
          <p:cNvPr id="30" name="椭圆 29"/>
          <p:cNvSpPr/>
          <p:nvPr/>
        </p:nvSpPr>
        <p:spPr>
          <a:xfrm>
            <a:off x="5688096" y="2314210"/>
            <a:ext cx="576622" cy="576785"/>
          </a:xfrm>
          <a:prstGeom prst="ellipse">
            <a:avLst/>
          </a:prstGeom>
          <a:solidFill>
            <a:srgbClr val="4078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cs typeface="+mn-ea"/>
                <a:sym typeface="+mn-lt"/>
              </a:rPr>
              <a:t>1</a:t>
            </a:r>
            <a:endParaRPr lang="zh-CN" altLang="en-US" dirty="0">
              <a:cs typeface="+mn-ea"/>
              <a:sym typeface="+mn-lt"/>
            </a:endParaRPr>
          </a:p>
        </p:txBody>
      </p:sp>
      <p:cxnSp>
        <p:nvCxnSpPr>
          <p:cNvPr id="31" name="直接连接符 30"/>
          <p:cNvCxnSpPr/>
          <p:nvPr/>
        </p:nvCxnSpPr>
        <p:spPr>
          <a:xfrm>
            <a:off x="6252534" y="2580942"/>
            <a:ext cx="1007039"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32" name="标题 11"/>
          <p:cNvSpPr txBox="1"/>
          <p:nvPr/>
        </p:nvSpPr>
        <p:spPr>
          <a:xfrm>
            <a:off x="7282075" y="2360354"/>
            <a:ext cx="3865930" cy="79665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a:solidFill>
                  <a:schemeClr val="bg1">
                    <a:lumMod val="50000"/>
                  </a:schemeClr>
                </a:solidFill>
                <a:latin typeface="+mn-lt"/>
                <a:ea typeface="+mn-ea"/>
                <a:cs typeface="+mn-ea"/>
                <a:sym typeface="+mn-lt"/>
              </a:rPr>
              <a:t>请在此处输入详细的文字介绍信息和简介，表达图表的含义</a:t>
            </a:r>
            <a:r>
              <a:rPr lang="en-US" altLang="zh-CN" sz="1400" dirty="0">
                <a:solidFill>
                  <a:schemeClr val="bg1">
                    <a:lumMod val="50000"/>
                  </a:schemeClr>
                </a:solidFill>
                <a:latin typeface="+mn-lt"/>
                <a:ea typeface="+mn-ea"/>
                <a:cs typeface="+mn-ea"/>
                <a:sym typeface="+mn-lt"/>
              </a:rPr>
              <a:t>.</a:t>
            </a:r>
            <a:r>
              <a:rPr lang="zh-CN" altLang="en-US" sz="1400" dirty="0">
                <a:solidFill>
                  <a:schemeClr val="bg1">
                    <a:lumMod val="50000"/>
                  </a:schemeClr>
                </a:solidFill>
                <a:latin typeface="+mn-lt"/>
                <a:ea typeface="+mn-ea"/>
                <a:cs typeface="+mn-ea"/>
                <a:sym typeface="+mn-lt"/>
              </a:rPr>
              <a:t>表达图表的含义</a:t>
            </a:r>
            <a:r>
              <a:rPr lang="en-US" altLang="zh-CN" sz="1400" dirty="0">
                <a:solidFill>
                  <a:schemeClr val="bg1">
                    <a:lumMod val="50000"/>
                  </a:schemeClr>
                </a:solidFill>
                <a:latin typeface="+mn-lt"/>
                <a:ea typeface="+mn-ea"/>
                <a:cs typeface="+mn-ea"/>
                <a:sym typeface="+mn-lt"/>
              </a:rPr>
              <a:t>.</a:t>
            </a:r>
            <a:endParaRPr lang="zh-CN" altLang="en-US" sz="1400" dirty="0">
              <a:solidFill>
                <a:schemeClr val="bg1">
                  <a:lumMod val="50000"/>
                </a:schemeClr>
              </a:solidFill>
              <a:latin typeface="+mn-lt"/>
              <a:ea typeface="+mn-ea"/>
              <a:cs typeface="+mn-ea"/>
              <a:sym typeface="+mn-lt"/>
            </a:endParaRPr>
          </a:p>
          <a:p>
            <a:pPr algn="l"/>
            <a:endParaRPr lang="zh-CN" altLang="en-US" sz="1400" dirty="0">
              <a:solidFill>
                <a:schemeClr val="bg1">
                  <a:lumMod val="50000"/>
                </a:schemeClr>
              </a:solidFill>
              <a:latin typeface="+mn-lt"/>
              <a:ea typeface="+mn-ea"/>
              <a:cs typeface="+mn-ea"/>
              <a:sym typeface="+mn-lt"/>
            </a:endParaRPr>
          </a:p>
        </p:txBody>
      </p:sp>
      <p:sp>
        <p:nvSpPr>
          <p:cNvPr id="33" name="椭圆 32"/>
          <p:cNvSpPr/>
          <p:nvPr/>
        </p:nvSpPr>
        <p:spPr>
          <a:xfrm>
            <a:off x="5688097" y="3246162"/>
            <a:ext cx="576622" cy="576785"/>
          </a:xfrm>
          <a:prstGeom prst="ellipse">
            <a:avLst/>
          </a:prstGeom>
          <a:solidFill>
            <a:srgbClr val="4078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cs typeface="+mn-ea"/>
                <a:sym typeface="+mn-lt"/>
              </a:rPr>
              <a:t>2</a:t>
            </a:r>
            <a:endParaRPr lang="zh-CN" altLang="en-US" dirty="0">
              <a:cs typeface="+mn-ea"/>
              <a:sym typeface="+mn-lt"/>
            </a:endParaRPr>
          </a:p>
        </p:txBody>
      </p:sp>
      <p:cxnSp>
        <p:nvCxnSpPr>
          <p:cNvPr id="34" name="直接连接符 33"/>
          <p:cNvCxnSpPr/>
          <p:nvPr/>
        </p:nvCxnSpPr>
        <p:spPr>
          <a:xfrm>
            <a:off x="6252535" y="3512894"/>
            <a:ext cx="1007039"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35" name="标题 11"/>
          <p:cNvSpPr txBox="1"/>
          <p:nvPr/>
        </p:nvSpPr>
        <p:spPr>
          <a:xfrm>
            <a:off x="7282076" y="3292306"/>
            <a:ext cx="3865930" cy="79665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a:solidFill>
                  <a:schemeClr val="bg1">
                    <a:lumMod val="50000"/>
                  </a:schemeClr>
                </a:solidFill>
                <a:latin typeface="+mn-lt"/>
                <a:ea typeface="+mn-ea"/>
                <a:cs typeface="+mn-ea"/>
                <a:sym typeface="+mn-lt"/>
              </a:rPr>
              <a:t>请在此处输入详细的文字介绍信息和简介，表达图表的含义</a:t>
            </a:r>
            <a:r>
              <a:rPr lang="en-US" altLang="zh-CN" sz="1400" dirty="0">
                <a:solidFill>
                  <a:schemeClr val="bg1">
                    <a:lumMod val="50000"/>
                  </a:schemeClr>
                </a:solidFill>
                <a:latin typeface="+mn-lt"/>
                <a:ea typeface="+mn-ea"/>
                <a:cs typeface="+mn-ea"/>
                <a:sym typeface="+mn-lt"/>
              </a:rPr>
              <a:t>.</a:t>
            </a:r>
            <a:r>
              <a:rPr lang="zh-CN" altLang="en-US" sz="1400" dirty="0">
                <a:solidFill>
                  <a:schemeClr val="bg1">
                    <a:lumMod val="50000"/>
                  </a:schemeClr>
                </a:solidFill>
                <a:latin typeface="+mn-lt"/>
                <a:ea typeface="+mn-ea"/>
                <a:cs typeface="+mn-ea"/>
                <a:sym typeface="+mn-lt"/>
              </a:rPr>
              <a:t>表达图表的含义</a:t>
            </a:r>
            <a:r>
              <a:rPr lang="en-US" altLang="zh-CN" sz="1400" dirty="0">
                <a:solidFill>
                  <a:schemeClr val="bg1">
                    <a:lumMod val="50000"/>
                  </a:schemeClr>
                </a:solidFill>
                <a:latin typeface="+mn-lt"/>
                <a:ea typeface="+mn-ea"/>
                <a:cs typeface="+mn-ea"/>
                <a:sym typeface="+mn-lt"/>
              </a:rPr>
              <a:t>.</a:t>
            </a:r>
            <a:endParaRPr lang="zh-CN" altLang="en-US" sz="1400" dirty="0">
              <a:solidFill>
                <a:schemeClr val="bg1">
                  <a:lumMod val="50000"/>
                </a:schemeClr>
              </a:solidFill>
              <a:latin typeface="+mn-lt"/>
              <a:ea typeface="+mn-ea"/>
              <a:cs typeface="+mn-ea"/>
              <a:sym typeface="+mn-lt"/>
            </a:endParaRPr>
          </a:p>
          <a:p>
            <a:pPr algn="l"/>
            <a:endParaRPr lang="zh-CN" altLang="en-US" sz="1400" dirty="0">
              <a:solidFill>
                <a:schemeClr val="bg1">
                  <a:lumMod val="50000"/>
                </a:schemeClr>
              </a:solidFill>
              <a:latin typeface="+mn-lt"/>
              <a:ea typeface="+mn-ea"/>
              <a:cs typeface="+mn-ea"/>
              <a:sym typeface="+mn-lt"/>
            </a:endParaRPr>
          </a:p>
        </p:txBody>
      </p:sp>
      <p:sp>
        <p:nvSpPr>
          <p:cNvPr id="36" name="椭圆 35"/>
          <p:cNvSpPr/>
          <p:nvPr/>
        </p:nvSpPr>
        <p:spPr>
          <a:xfrm>
            <a:off x="5688097" y="4161460"/>
            <a:ext cx="576622" cy="576785"/>
          </a:xfrm>
          <a:prstGeom prst="ellipse">
            <a:avLst/>
          </a:prstGeom>
          <a:solidFill>
            <a:srgbClr val="4078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cs typeface="+mn-ea"/>
                <a:sym typeface="+mn-lt"/>
              </a:rPr>
              <a:t>3</a:t>
            </a:r>
            <a:endParaRPr lang="zh-CN" altLang="en-US" dirty="0">
              <a:cs typeface="+mn-ea"/>
              <a:sym typeface="+mn-lt"/>
            </a:endParaRPr>
          </a:p>
        </p:txBody>
      </p:sp>
      <p:cxnSp>
        <p:nvCxnSpPr>
          <p:cNvPr id="37" name="直接连接符 36"/>
          <p:cNvCxnSpPr/>
          <p:nvPr/>
        </p:nvCxnSpPr>
        <p:spPr>
          <a:xfrm>
            <a:off x="6252535" y="4428192"/>
            <a:ext cx="1007039"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38" name="标题 11"/>
          <p:cNvSpPr txBox="1"/>
          <p:nvPr/>
        </p:nvSpPr>
        <p:spPr>
          <a:xfrm>
            <a:off x="7282076" y="4207604"/>
            <a:ext cx="3865930" cy="79665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a:solidFill>
                  <a:schemeClr val="bg1">
                    <a:lumMod val="50000"/>
                  </a:schemeClr>
                </a:solidFill>
                <a:latin typeface="+mn-lt"/>
                <a:ea typeface="+mn-ea"/>
                <a:cs typeface="+mn-ea"/>
                <a:sym typeface="+mn-lt"/>
              </a:rPr>
              <a:t>请在此处输入详细的文字介绍信息和简介，表达图表的含义</a:t>
            </a:r>
            <a:r>
              <a:rPr lang="en-US" altLang="zh-CN" sz="1400" dirty="0">
                <a:solidFill>
                  <a:schemeClr val="bg1">
                    <a:lumMod val="50000"/>
                  </a:schemeClr>
                </a:solidFill>
                <a:latin typeface="+mn-lt"/>
                <a:ea typeface="+mn-ea"/>
                <a:cs typeface="+mn-ea"/>
                <a:sym typeface="+mn-lt"/>
              </a:rPr>
              <a:t>.</a:t>
            </a:r>
            <a:r>
              <a:rPr lang="zh-CN" altLang="en-US" sz="1400" dirty="0">
                <a:solidFill>
                  <a:schemeClr val="bg1">
                    <a:lumMod val="50000"/>
                  </a:schemeClr>
                </a:solidFill>
                <a:latin typeface="+mn-lt"/>
                <a:ea typeface="+mn-ea"/>
                <a:cs typeface="+mn-ea"/>
                <a:sym typeface="+mn-lt"/>
              </a:rPr>
              <a:t>表达图表的含义</a:t>
            </a:r>
            <a:r>
              <a:rPr lang="en-US" altLang="zh-CN" sz="1400" dirty="0">
                <a:solidFill>
                  <a:schemeClr val="bg1">
                    <a:lumMod val="50000"/>
                  </a:schemeClr>
                </a:solidFill>
                <a:latin typeface="+mn-lt"/>
                <a:ea typeface="+mn-ea"/>
                <a:cs typeface="+mn-ea"/>
                <a:sym typeface="+mn-lt"/>
              </a:rPr>
              <a:t>.</a:t>
            </a:r>
            <a:endParaRPr lang="zh-CN" altLang="en-US" sz="1400" dirty="0">
              <a:solidFill>
                <a:schemeClr val="bg1">
                  <a:lumMod val="50000"/>
                </a:schemeClr>
              </a:solidFill>
              <a:latin typeface="+mn-lt"/>
              <a:ea typeface="+mn-ea"/>
              <a:cs typeface="+mn-ea"/>
              <a:sym typeface="+mn-lt"/>
            </a:endParaRPr>
          </a:p>
          <a:p>
            <a:pPr algn="l"/>
            <a:endParaRPr lang="zh-CN" altLang="en-US" sz="1400" dirty="0">
              <a:solidFill>
                <a:schemeClr val="bg1">
                  <a:lumMod val="50000"/>
                </a:schemeClr>
              </a:solidFill>
              <a:latin typeface="+mn-lt"/>
              <a:ea typeface="+mn-ea"/>
              <a:cs typeface="+mn-ea"/>
              <a:sym typeface="+mn-lt"/>
            </a:endParaRPr>
          </a:p>
        </p:txBody>
      </p:sp>
      <p:sp>
        <p:nvSpPr>
          <p:cNvPr id="39" name="椭圆 38"/>
          <p:cNvSpPr/>
          <p:nvPr/>
        </p:nvSpPr>
        <p:spPr>
          <a:xfrm>
            <a:off x="5688098" y="5059958"/>
            <a:ext cx="576622" cy="576785"/>
          </a:xfrm>
          <a:prstGeom prst="ellipse">
            <a:avLst/>
          </a:prstGeom>
          <a:solidFill>
            <a:srgbClr val="4078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cs typeface="+mn-ea"/>
                <a:sym typeface="+mn-lt"/>
              </a:rPr>
              <a:t>4</a:t>
            </a:r>
            <a:endParaRPr lang="zh-CN" altLang="en-US" dirty="0">
              <a:cs typeface="+mn-ea"/>
              <a:sym typeface="+mn-lt"/>
            </a:endParaRPr>
          </a:p>
        </p:txBody>
      </p:sp>
      <p:cxnSp>
        <p:nvCxnSpPr>
          <p:cNvPr id="40" name="直接连接符 39"/>
          <p:cNvCxnSpPr/>
          <p:nvPr/>
        </p:nvCxnSpPr>
        <p:spPr>
          <a:xfrm>
            <a:off x="6252536" y="5326690"/>
            <a:ext cx="1007039"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41" name="标题 11"/>
          <p:cNvSpPr txBox="1"/>
          <p:nvPr/>
        </p:nvSpPr>
        <p:spPr>
          <a:xfrm>
            <a:off x="7282077" y="5106102"/>
            <a:ext cx="3865930" cy="79665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a:solidFill>
                  <a:schemeClr val="bg1">
                    <a:lumMod val="50000"/>
                  </a:schemeClr>
                </a:solidFill>
                <a:latin typeface="+mn-lt"/>
                <a:ea typeface="+mn-ea"/>
                <a:cs typeface="+mn-ea"/>
                <a:sym typeface="+mn-lt"/>
              </a:rPr>
              <a:t>请在此处输入详细的文字介绍信息和简介，表达图表的含义</a:t>
            </a:r>
            <a:r>
              <a:rPr lang="en-US" altLang="zh-CN" sz="1400" dirty="0">
                <a:solidFill>
                  <a:schemeClr val="bg1">
                    <a:lumMod val="50000"/>
                  </a:schemeClr>
                </a:solidFill>
                <a:latin typeface="+mn-lt"/>
                <a:ea typeface="+mn-ea"/>
                <a:cs typeface="+mn-ea"/>
                <a:sym typeface="+mn-lt"/>
              </a:rPr>
              <a:t>.</a:t>
            </a:r>
            <a:r>
              <a:rPr lang="zh-CN" altLang="en-US" sz="1400" dirty="0">
                <a:solidFill>
                  <a:schemeClr val="bg1">
                    <a:lumMod val="50000"/>
                  </a:schemeClr>
                </a:solidFill>
                <a:latin typeface="+mn-lt"/>
                <a:ea typeface="+mn-ea"/>
                <a:cs typeface="+mn-ea"/>
                <a:sym typeface="+mn-lt"/>
              </a:rPr>
              <a:t>表达图表的含义</a:t>
            </a:r>
            <a:r>
              <a:rPr lang="en-US" altLang="zh-CN" sz="1400" dirty="0">
                <a:solidFill>
                  <a:schemeClr val="bg1">
                    <a:lumMod val="50000"/>
                  </a:schemeClr>
                </a:solidFill>
                <a:latin typeface="+mn-lt"/>
                <a:ea typeface="+mn-ea"/>
                <a:cs typeface="+mn-ea"/>
                <a:sym typeface="+mn-lt"/>
              </a:rPr>
              <a:t>.</a:t>
            </a:r>
            <a:endParaRPr lang="zh-CN" altLang="en-US" sz="1400" dirty="0">
              <a:solidFill>
                <a:schemeClr val="bg1">
                  <a:lumMod val="50000"/>
                </a:schemeClr>
              </a:solidFill>
              <a:latin typeface="+mn-lt"/>
              <a:ea typeface="+mn-ea"/>
              <a:cs typeface="+mn-ea"/>
              <a:sym typeface="+mn-lt"/>
            </a:endParaRPr>
          </a:p>
          <a:p>
            <a:pPr algn="l"/>
            <a:endParaRPr lang="zh-CN" altLang="en-US" sz="1400" dirty="0">
              <a:solidFill>
                <a:schemeClr val="bg1">
                  <a:lumMod val="50000"/>
                </a:schemeClr>
              </a:solidFill>
              <a:latin typeface="+mn-lt"/>
              <a:ea typeface="+mn-ea"/>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250"/>
                                        <p:tgtEl>
                                          <p:spTgt spid="30"/>
                                        </p:tgtEl>
                                      </p:cBhvr>
                                    </p:animEffect>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wipe(left)">
                                      <p:cBhvr>
                                        <p:cTn id="20" dur="250"/>
                                        <p:tgtEl>
                                          <p:spTgt spid="31"/>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32"/>
                                        </p:tgtEl>
                                        <p:attrNameLst>
                                          <p:attrName>style.visibility</p:attrName>
                                        </p:attrNameLst>
                                      </p:cBhvr>
                                      <p:to>
                                        <p:strVal val="visible"/>
                                      </p:to>
                                    </p:set>
                                    <p:anim calcmode="lin" valueType="num">
                                      <p:cBhvr>
                                        <p:cTn id="24" dur="250" fill="hold"/>
                                        <p:tgtEl>
                                          <p:spTgt spid="32"/>
                                        </p:tgtEl>
                                        <p:attrNameLst>
                                          <p:attrName>ppt_w</p:attrName>
                                        </p:attrNameLst>
                                      </p:cBhvr>
                                      <p:tavLst>
                                        <p:tav tm="0">
                                          <p:val>
                                            <p:fltVal val="0"/>
                                          </p:val>
                                        </p:tav>
                                        <p:tav tm="100000">
                                          <p:val>
                                            <p:strVal val="#ppt_w"/>
                                          </p:val>
                                        </p:tav>
                                      </p:tavLst>
                                    </p:anim>
                                    <p:anim calcmode="lin" valueType="num">
                                      <p:cBhvr>
                                        <p:cTn id="25" dur="250" fill="hold"/>
                                        <p:tgtEl>
                                          <p:spTgt spid="32"/>
                                        </p:tgtEl>
                                        <p:attrNameLst>
                                          <p:attrName>ppt_h</p:attrName>
                                        </p:attrNameLst>
                                      </p:cBhvr>
                                      <p:tavLst>
                                        <p:tav tm="0">
                                          <p:val>
                                            <p:fltVal val="0"/>
                                          </p:val>
                                        </p:tav>
                                        <p:tav tm="100000">
                                          <p:val>
                                            <p:strVal val="#ppt_h"/>
                                          </p:val>
                                        </p:tav>
                                      </p:tavLst>
                                    </p:anim>
                                    <p:animEffect transition="in" filter="fade">
                                      <p:cBhvr>
                                        <p:cTn id="26" dur="250"/>
                                        <p:tgtEl>
                                          <p:spTgt spid="32"/>
                                        </p:tgtEl>
                                      </p:cBhvr>
                                    </p:animEffect>
                                  </p:childTnLst>
                                </p:cTn>
                              </p:par>
                            </p:childTnLst>
                          </p:cTn>
                        </p:par>
                        <p:par>
                          <p:cTn id="27" fill="hold">
                            <p:stCondLst>
                              <p:cond delay="2500"/>
                            </p:stCondLst>
                            <p:childTnLst>
                              <p:par>
                                <p:cTn id="28" presetID="10" presetClass="entr" presetSubtype="0"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fade">
                                      <p:cBhvr>
                                        <p:cTn id="30" dur="250"/>
                                        <p:tgtEl>
                                          <p:spTgt spid="33"/>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left)">
                                      <p:cBhvr>
                                        <p:cTn id="34" dur="250"/>
                                        <p:tgtEl>
                                          <p:spTgt spid="34"/>
                                        </p:tgtEl>
                                      </p:cBhvr>
                                    </p:animEffect>
                                  </p:childTnLst>
                                </p:cTn>
                              </p:par>
                            </p:childTnLst>
                          </p:cTn>
                        </p:par>
                        <p:par>
                          <p:cTn id="35" fill="hold">
                            <p:stCondLst>
                              <p:cond delay="3500"/>
                            </p:stCondLst>
                            <p:childTnLst>
                              <p:par>
                                <p:cTn id="36" presetID="53" presetClass="entr" presetSubtype="16" fill="hold" grpId="0" nodeType="afterEffect">
                                  <p:stCondLst>
                                    <p:cond delay="0"/>
                                  </p:stCondLst>
                                  <p:childTnLst>
                                    <p:set>
                                      <p:cBhvr>
                                        <p:cTn id="37" dur="1" fill="hold">
                                          <p:stCondLst>
                                            <p:cond delay="0"/>
                                          </p:stCondLst>
                                        </p:cTn>
                                        <p:tgtEl>
                                          <p:spTgt spid="35"/>
                                        </p:tgtEl>
                                        <p:attrNameLst>
                                          <p:attrName>style.visibility</p:attrName>
                                        </p:attrNameLst>
                                      </p:cBhvr>
                                      <p:to>
                                        <p:strVal val="visible"/>
                                      </p:to>
                                    </p:set>
                                    <p:anim calcmode="lin" valueType="num">
                                      <p:cBhvr>
                                        <p:cTn id="38" dur="250" fill="hold"/>
                                        <p:tgtEl>
                                          <p:spTgt spid="35"/>
                                        </p:tgtEl>
                                        <p:attrNameLst>
                                          <p:attrName>ppt_w</p:attrName>
                                        </p:attrNameLst>
                                      </p:cBhvr>
                                      <p:tavLst>
                                        <p:tav tm="0">
                                          <p:val>
                                            <p:fltVal val="0"/>
                                          </p:val>
                                        </p:tav>
                                        <p:tav tm="100000">
                                          <p:val>
                                            <p:strVal val="#ppt_w"/>
                                          </p:val>
                                        </p:tav>
                                      </p:tavLst>
                                    </p:anim>
                                    <p:anim calcmode="lin" valueType="num">
                                      <p:cBhvr>
                                        <p:cTn id="39" dur="250" fill="hold"/>
                                        <p:tgtEl>
                                          <p:spTgt spid="35"/>
                                        </p:tgtEl>
                                        <p:attrNameLst>
                                          <p:attrName>ppt_h</p:attrName>
                                        </p:attrNameLst>
                                      </p:cBhvr>
                                      <p:tavLst>
                                        <p:tav tm="0">
                                          <p:val>
                                            <p:fltVal val="0"/>
                                          </p:val>
                                        </p:tav>
                                        <p:tav tm="100000">
                                          <p:val>
                                            <p:strVal val="#ppt_h"/>
                                          </p:val>
                                        </p:tav>
                                      </p:tavLst>
                                    </p:anim>
                                    <p:animEffect transition="in" filter="fade">
                                      <p:cBhvr>
                                        <p:cTn id="40" dur="250"/>
                                        <p:tgtEl>
                                          <p:spTgt spid="35"/>
                                        </p:tgtEl>
                                      </p:cBhvr>
                                    </p:animEffect>
                                  </p:childTnLst>
                                </p:cTn>
                              </p:par>
                            </p:childTnLst>
                          </p:cTn>
                        </p:par>
                        <p:par>
                          <p:cTn id="41" fill="hold">
                            <p:stCondLst>
                              <p:cond delay="4000"/>
                            </p:stCondLst>
                            <p:childTnLst>
                              <p:par>
                                <p:cTn id="42" presetID="10" presetClass="entr" presetSubtype="0" fill="hold" grpId="0" nodeType="after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250"/>
                                        <p:tgtEl>
                                          <p:spTgt spid="36"/>
                                        </p:tgtEl>
                                      </p:cBhvr>
                                    </p:animEffect>
                                  </p:childTnLst>
                                </p:cTn>
                              </p:par>
                            </p:childTnLst>
                          </p:cTn>
                        </p:par>
                        <p:par>
                          <p:cTn id="45" fill="hold">
                            <p:stCondLst>
                              <p:cond delay="4500"/>
                            </p:stCondLst>
                            <p:childTnLst>
                              <p:par>
                                <p:cTn id="46" presetID="22" presetClass="entr" presetSubtype="8" fill="hold"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wipe(left)">
                                      <p:cBhvr>
                                        <p:cTn id="48" dur="250"/>
                                        <p:tgtEl>
                                          <p:spTgt spid="37"/>
                                        </p:tgtEl>
                                      </p:cBhvr>
                                    </p:animEffect>
                                  </p:childTnLst>
                                </p:cTn>
                              </p:par>
                            </p:childTnLst>
                          </p:cTn>
                        </p:par>
                        <p:par>
                          <p:cTn id="49" fill="hold">
                            <p:stCondLst>
                              <p:cond delay="5000"/>
                            </p:stCondLst>
                            <p:childTnLst>
                              <p:par>
                                <p:cTn id="50" presetID="53" presetClass="entr" presetSubtype="16" fill="hold" grpId="0"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250" fill="hold"/>
                                        <p:tgtEl>
                                          <p:spTgt spid="38"/>
                                        </p:tgtEl>
                                        <p:attrNameLst>
                                          <p:attrName>ppt_w</p:attrName>
                                        </p:attrNameLst>
                                      </p:cBhvr>
                                      <p:tavLst>
                                        <p:tav tm="0">
                                          <p:val>
                                            <p:fltVal val="0"/>
                                          </p:val>
                                        </p:tav>
                                        <p:tav tm="100000">
                                          <p:val>
                                            <p:strVal val="#ppt_w"/>
                                          </p:val>
                                        </p:tav>
                                      </p:tavLst>
                                    </p:anim>
                                    <p:anim calcmode="lin" valueType="num">
                                      <p:cBhvr>
                                        <p:cTn id="53" dur="250" fill="hold"/>
                                        <p:tgtEl>
                                          <p:spTgt spid="38"/>
                                        </p:tgtEl>
                                        <p:attrNameLst>
                                          <p:attrName>ppt_h</p:attrName>
                                        </p:attrNameLst>
                                      </p:cBhvr>
                                      <p:tavLst>
                                        <p:tav tm="0">
                                          <p:val>
                                            <p:fltVal val="0"/>
                                          </p:val>
                                        </p:tav>
                                        <p:tav tm="100000">
                                          <p:val>
                                            <p:strVal val="#ppt_h"/>
                                          </p:val>
                                        </p:tav>
                                      </p:tavLst>
                                    </p:anim>
                                    <p:animEffect transition="in" filter="fade">
                                      <p:cBhvr>
                                        <p:cTn id="54" dur="250"/>
                                        <p:tgtEl>
                                          <p:spTgt spid="38"/>
                                        </p:tgtEl>
                                      </p:cBhvr>
                                    </p:animEffect>
                                  </p:childTnLst>
                                </p:cTn>
                              </p:par>
                            </p:childTnLst>
                          </p:cTn>
                        </p:par>
                        <p:par>
                          <p:cTn id="55" fill="hold">
                            <p:stCondLst>
                              <p:cond delay="5500"/>
                            </p:stCondLst>
                            <p:childTnLst>
                              <p:par>
                                <p:cTn id="56" presetID="10" presetClass="entr" presetSubtype="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fade">
                                      <p:cBhvr>
                                        <p:cTn id="58" dur="250"/>
                                        <p:tgtEl>
                                          <p:spTgt spid="39"/>
                                        </p:tgtEl>
                                      </p:cBhvr>
                                    </p:animEffect>
                                  </p:childTnLst>
                                </p:cTn>
                              </p:par>
                            </p:childTnLst>
                          </p:cTn>
                        </p:par>
                        <p:par>
                          <p:cTn id="59" fill="hold">
                            <p:stCondLst>
                              <p:cond delay="6000"/>
                            </p:stCondLst>
                            <p:childTnLst>
                              <p:par>
                                <p:cTn id="60" presetID="22" presetClass="entr" presetSubtype="8" fill="hold" nodeType="afterEffect">
                                  <p:stCondLst>
                                    <p:cond delay="0"/>
                                  </p:stCondLst>
                                  <p:childTnLst>
                                    <p:set>
                                      <p:cBhvr>
                                        <p:cTn id="61" dur="1" fill="hold">
                                          <p:stCondLst>
                                            <p:cond delay="0"/>
                                          </p:stCondLst>
                                        </p:cTn>
                                        <p:tgtEl>
                                          <p:spTgt spid="40"/>
                                        </p:tgtEl>
                                        <p:attrNameLst>
                                          <p:attrName>style.visibility</p:attrName>
                                        </p:attrNameLst>
                                      </p:cBhvr>
                                      <p:to>
                                        <p:strVal val="visible"/>
                                      </p:to>
                                    </p:set>
                                    <p:animEffect transition="in" filter="wipe(left)">
                                      <p:cBhvr>
                                        <p:cTn id="62" dur="250"/>
                                        <p:tgtEl>
                                          <p:spTgt spid="40"/>
                                        </p:tgtEl>
                                      </p:cBhvr>
                                    </p:animEffect>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250" fill="hold"/>
                                        <p:tgtEl>
                                          <p:spTgt spid="41"/>
                                        </p:tgtEl>
                                        <p:attrNameLst>
                                          <p:attrName>ppt_w</p:attrName>
                                        </p:attrNameLst>
                                      </p:cBhvr>
                                      <p:tavLst>
                                        <p:tav tm="0">
                                          <p:val>
                                            <p:fltVal val="0"/>
                                          </p:val>
                                        </p:tav>
                                        <p:tav tm="100000">
                                          <p:val>
                                            <p:strVal val="#ppt_w"/>
                                          </p:val>
                                        </p:tav>
                                      </p:tavLst>
                                    </p:anim>
                                    <p:anim calcmode="lin" valueType="num">
                                      <p:cBhvr>
                                        <p:cTn id="67" dur="250" fill="hold"/>
                                        <p:tgtEl>
                                          <p:spTgt spid="41"/>
                                        </p:tgtEl>
                                        <p:attrNameLst>
                                          <p:attrName>ppt_h</p:attrName>
                                        </p:attrNameLst>
                                      </p:cBhvr>
                                      <p:tavLst>
                                        <p:tav tm="0">
                                          <p:val>
                                            <p:fltVal val="0"/>
                                          </p:val>
                                        </p:tav>
                                        <p:tav tm="100000">
                                          <p:val>
                                            <p:strVal val="#ppt_h"/>
                                          </p:val>
                                        </p:tav>
                                      </p:tavLst>
                                    </p:anim>
                                    <p:animEffect transition="in" filter="fade">
                                      <p:cBhvr>
                                        <p:cTn id="68" dur="25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3" grpId="0" animBg="1"/>
      <p:bldP spid="35" grpId="0"/>
      <p:bldP spid="36" grpId="0" animBg="1"/>
      <p:bldP spid="38" grpId="0"/>
      <p:bldP spid="39" grpId="0" animBg="1"/>
      <p:bldP spid="4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sp>
        <p:nvSpPr>
          <p:cNvPr id="12" name="矩形 11"/>
          <p:cNvSpPr/>
          <p:nvPr/>
        </p:nvSpPr>
        <p:spPr>
          <a:xfrm>
            <a:off x="3217137" y="1782440"/>
            <a:ext cx="1179252" cy="2602578"/>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zh-CN" altLang="en-US" sz="4800" b="1" spc="600" dirty="0">
                <a:solidFill>
                  <a:srgbClr val="407858"/>
                </a:solidFill>
                <a:cs typeface="+mn-ea"/>
                <a:sym typeface="+mn-lt"/>
              </a:rPr>
              <a:t>第二章</a:t>
            </a:r>
          </a:p>
        </p:txBody>
      </p:sp>
      <p:grpSp>
        <p:nvGrpSpPr>
          <p:cNvPr id="13" name="组合 12"/>
          <p:cNvGrpSpPr/>
          <p:nvPr/>
        </p:nvGrpSpPr>
        <p:grpSpPr>
          <a:xfrm rot="5400000">
            <a:off x="1964725" y="2447329"/>
            <a:ext cx="3657599" cy="1379150"/>
            <a:chOff x="1921302" y="1545658"/>
            <a:chExt cx="8426114" cy="3621241"/>
          </a:xfrm>
        </p:grpSpPr>
        <p:grpSp>
          <p:nvGrpSpPr>
            <p:cNvPr id="14" name="组合 13"/>
            <p:cNvGrpSpPr/>
            <p:nvPr/>
          </p:nvGrpSpPr>
          <p:grpSpPr>
            <a:xfrm flipH="1" flipV="1">
              <a:off x="9270355" y="1545658"/>
              <a:ext cx="528489" cy="376022"/>
              <a:chOff x="2945453" y="2246911"/>
              <a:chExt cx="5437284" cy="3868656"/>
            </a:xfrm>
          </p:grpSpPr>
          <p:cxnSp>
            <p:nvCxnSpPr>
              <p:cNvPr id="26" name="直接连接符 25"/>
              <p:cNvCxnSpPr/>
              <p:nvPr/>
            </p:nvCxnSpPr>
            <p:spPr>
              <a:xfrm flipH="1">
                <a:off x="3802741" y="2246911"/>
                <a:ext cx="0" cy="3868656"/>
              </a:xfrm>
              <a:prstGeom prst="line">
                <a:avLst/>
              </a:prstGeom>
              <a:ln w="28575">
                <a:solidFill>
                  <a:srgbClr val="407858"/>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V="1">
                <a:off x="2945453" y="5227012"/>
                <a:ext cx="5437284" cy="0"/>
              </a:xfrm>
              <a:prstGeom prst="line">
                <a:avLst/>
              </a:prstGeom>
              <a:ln w="28575">
                <a:solidFill>
                  <a:srgbClr val="407858"/>
                </a:solidFill>
              </a:ln>
            </p:spPr>
            <p:style>
              <a:lnRef idx="1">
                <a:schemeClr val="accent1"/>
              </a:lnRef>
              <a:fillRef idx="0">
                <a:schemeClr val="accent1"/>
              </a:fillRef>
              <a:effectRef idx="0">
                <a:schemeClr val="accent1"/>
              </a:effectRef>
              <a:fontRef idx="minor">
                <a:schemeClr val="tx1"/>
              </a:fontRef>
            </p:style>
          </p:cxnSp>
        </p:grpSp>
        <p:grpSp>
          <p:nvGrpSpPr>
            <p:cNvPr id="15" name="组合 14"/>
            <p:cNvGrpSpPr/>
            <p:nvPr/>
          </p:nvGrpSpPr>
          <p:grpSpPr>
            <a:xfrm>
              <a:off x="1921302" y="4790877"/>
              <a:ext cx="8426114" cy="376022"/>
              <a:chOff x="-2171696" y="2246911"/>
              <a:chExt cx="86690873" cy="3868656"/>
            </a:xfrm>
          </p:grpSpPr>
          <p:cxnSp>
            <p:nvCxnSpPr>
              <p:cNvPr id="24" name="直接连接符 23"/>
              <p:cNvCxnSpPr/>
              <p:nvPr/>
            </p:nvCxnSpPr>
            <p:spPr>
              <a:xfrm flipH="1">
                <a:off x="3802741" y="2246911"/>
                <a:ext cx="0" cy="3868656"/>
              </a:xfrm>
              <a:prstGeom prst="line">
                <a:avLst/>
              </a:prstGeom>
              <a:ln w="28575">
                <a:solidFill>
                  <a:srgbClr val="407858"/>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rot="16200000">
                <a:off x="41173741" y="-38118428"/>
                <a:ext cx="0" cy="86690873"/>
              </a:xfrm>
              <a:prstGeom prst="line">
                <a:avLst/>
              </a:prstGeom>
              <a:ln w="28575">
                <a:solidFill>
                  <a:srgbClr val="407858"/>
                </a:solidFill>
              </a:ln>
            </p:spPr>
            <p:style>
              <a:lnRef idx="1">
                <a:schemeClr val="accent1"/>
              </a:lnRef>
              <a:fillRef idx="0">
                <a:schemeClr val="accent1"/>
              </a:fillRef>
              <a:effectRef idx="0">
                <a:schemeClr val="accent1"/>
              </a:effectRef>
              <a:fontRef idx="minor">
                <a:schemeClr val="tx1"/>
              </a:fontRef>
            </p:style>
          </p:cxnSp>
        </p:grpSp>
        <p:grpSp>
          <p:nvGrpSpPr>
            <p:cNvPr id="16" name="组合 15"/>
            <p:cNvGrpSpPr/>
            <p:nvPr/>
          </p:nvGrpSpPr>
          <p:grpSpPr>
            <a:xfrm flipH="1">
              <a:off x="1950562" y="1545658"/>
              <a:ext cx="8221307" cy="3621241"/>
              <a:chOff x="1558340" y="747372"/>
              <a:chExt cx="8221307" cy="3621241"/>
            </a:xfrm>
          </p:grpSpPr>
          <p:grpSp>
            <p:nvGrpSpPr>
              <p:cNvPr id="18" name="组合 17"/>
              <p:cNvGrpSpPr/>
              <p:nvPr/>
            </p:nvGrpSpPr>
            <p:grpSpPr>
              <a:xfrm flipH="1" flipV="1">
                <a:off x="1558340" y="747372"/>
                <a:ext cx="8221307" cy="376022"/>
                <a:chOff x="-1870662" y="2246911"/>
                <a:chExt cx="84583757" cy="3868656"/>
              </a:xfrm>
            </p:grpSpPr>
            <p:cxnSp>
              <p:nvCxnSpPr>
                <p:cNvPr id="22" name="直接连接符 21"/>
                <p:cNvCxnSpPr/>
                <p:nvPr/>
              </p:nvCxnSpPr>
              <p:spPr>
                <a:xfrm flipH="1">
                  <a:off x="3802741" y="2246911"/>
                  <a:ext cx="0" cy="3868656"/>
                </a:xfrm>
                <a:prstGeom prst="line">
                  <a:avLst/>
                </a:prstGeom>
                <a:ln w="28575">
                  <a:solidFill>
                    <a:srgbClr val="407858"/>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rot="5400000" flipV="1">
                  <a:off x="40421217" y="-37064867"/>
                  <a:ext cx="0" cy="84583757"/>
                </a:xfrm>
                <a:prstGeom prst="line">
                  <a:avLst/>
                </a:prstGeom>
                <a:ln w="28575">
                  <a:solidFill>
                    <a:srgbClr val="407858"/>
                  </a:solidFill>
                </a:ln>
              </p:spPr>
              <p:style>
                <a:lnRef idx="1">
                  <a:schemeClr val="accent1"/>
                </a:lnRef>
                <a:fillRef idx="0">
                  <a:schemeClr val="accent1"/>
                </a:fillRef>
                <a:effectRef idx="0">
                  <a:schemeClr val="accent1"/>
                </a:effectRef>
                <a:fontRef idx="minor">
                  <a:schemeClr val="tx1"/>
                </a:fontRef>
              </p:style>
            </p:cxnSp>
          </p:grpSp>
          <p:grpSp>
            <p:nvGrpSpPr>
              <p:cNvPr id="19" name="组合 18"/>
              <p:cNvGrpSpPr/>
              <p:nvPr/>
            </p:nvGrpSpPr>
            <p:grpSpPr>
              <a:xfrm>
                <a:off x="1931365" y="3992591"/>
                <a:ext cx="528489" cy="376022"/>
                <a:chOff x="2945453" y="2246911"/>
                <a:chExt cx="5437284" cy="3868656"/>
              </a:xfrm>
            </p:grpSpPr>
            <p:cxnSp>
              <p:nvCxnSpPr>
                <p:cNvPr id="20" name="直接连接符 19"/>
                <p:cNvCxnSpPr/>
                <p:nvPr/>
              </p:nvCxnSpPr>
              <p:spPr>
                <a:xfrm flipH="1">
                  <a:off x="3802741" y="2246911"/>
                  <a:ext cx="0" cy="3868656"/>
                </a:xfrm>
                <a:prstGeom prst="line">
                  <a:avLst/>
                </a:prstGeom>
                <a:ln w="28575">
                  <a:solidFill>
                    <a:srgbClr val="407858"/>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V="1">
                  <a:off x="2945453" y="5227012"/>
                  <a:ext cx="5437284" cy="0"/>
                </a:xfrm>
                <a:prstGeom prst="line">
                  <a:avLst/>
                </a:prstGeom>
                <a:ln w="28575">
                  <a:solidFill>
                    <a:srgbClr val="407858"/>
                  </a:solidFill>
                </a:ln>
              </p:spPr>
              <p:style>
                <a:lnRef idx="1">
                  <a:schemeClr val="accent1"/>
                </a:lnRef>
                <a:fillRef idx="0">
                  <a:schemeClr val="accent1"/>
                </a:fillRef>
                <a:effectRef idx="0">
                  <a:schemeClr val="accent1"/>
                </a:effectRef>
                <a:fontRef idx="minor">
                  <a:schemeClr val="tx1"/>
                </a:fontRef>
              </p:style>
            </p:cxnSp>
          </p:grpSp>
        </p:grpSp>
      </p:grpSp>
      <p:grpSp>
        <p:nvGrpSpPr>
          <p:cNvPr id="28" name="组合 27"/>
          <p:cNvGrpSpPr/>
          <p:nvPr/>
        </p:nvGrpSpPr>
        <p:grpSpPr>
          <a:xfrm>
            <a:off x="5229961" y="2382656"/>
            <a:ext cx="3877985" cy="1322911"/>
            <a:chOff x="5205550" y="2901141"/>
            <a:chExt cx="3877985" cy="1322911"/>
          </a:xfrm>
        </p:grpSpPr>
        <p:sp>
          <p:nvSpPr>
            <p:cNvPr id="29" name="矩形 28"/>
            <p:cNvSpPr/>
            <p:nvPr/>
          </p:nvSpPr>
          <p:spPr>
            <a:xfrm>
              <a:off x="5205550" y="2901141"/>
              <a:ext cx="3877985" cy="830997"/>
            </a:xfrm>
            <a:prstGeom prst="rect">
              <a:avLst/>
            </a:prstGeom>
          </p:spPr>
          <p:txBody>
            <a:bodyPr wrap="none">
              <a:spAutoFit/>
            </a:bodyPr>
            <a:lstStyle/>
            <a:p>
              <a:pPr algn="ctr"/>
              <a:r>
                <a:rPr kumimoji="1" lang="zh-CN" altLang="en-US" sz="4800" b="1" dirty="0">
                  <a:solidFill>
                    <a:srgbClr val="407858"/>
                  </a:solidFill>
                  <a:cs typeface="+mn-ea"/>
                  <a:sym typeface="+mn-lt"/>
                </a:rPr>
                <a:t>活动执行保障</a:t>
              </a:r>
            </a:p>
          </p:txBody>
        </p:sp>
        <p:sp>
          <p:nvSpPr>
            <p:cNvPr id="30" name="矩形 29"/>
            <p:cNvSpPr/>
            <p:nvPr/>
          </p:nvSpPr>
          <p:spPr>
            <a:xfrm>
              <a:off x="5266808" y="3674991"/>
              <a:ext cx="3805692" cy="549061"/>
            </a:xfrm>
            <a:prstGeom prst="rect">
              <a:avLst/>
            </a:prstGeom>
          </p:spPr>
          <p:txBody>
            <a:bodyPr wrap="square">
              <a:spAutoFit/>
            </a:bodyPr>
            <a:lstStyle/>
            <a:p>
              <a:pPr algn="ctr">
                <a:lnSpc>
                  <a:spcPct val="130000"/>
                </a:lnSpc>
              </a:pPr>
              <a:r>
                <a:rPr lang="zh-CN" altLang="en-US" sz="1200" dirty="0">
                  <a:solidFill>
                    <a:schemeClr val="bg1">
                      <a:lumMod val="50000"/>
                    </a:schemeClr>
                  </a:solidFill>
                  <a:cs typeface="+mn-ea"/>
                  <a:sym typeface="+mn-lt"/>
                </a:rPr>
                <a:t>点击此处添加文本内容，如关键词、部分简单介绍等。</a:t>
              </a:r>
              <a:endParaRPr lang="en-US" altLang="zh-CN" sz="1200" dirty="0">
                <a:solidFill>
                  <a:schemeClr val="bg1">
                    <a:lumMod val="50000"/>
                  </a:schemeClr>
                </a:solidFill>
                <a:cs typeface="+mn-ea"/>
                <a:sym typeface="+mn-lt"/>
              </a:endParaRPr>
            </a:p>
            <a:p>
              <a:pPr algn="ctr">
                <a:lnSpc>
                  <a:spcPct val="130000"/>
                </a:lnSpc>
              </a:pPr>
              <a:r>
                <a:rPr lang="zh-CN" altLang="en-US" sz="1200" dirty="0">
                  <a:solidFill>
                    <a:schemeClr val="bg1">
                      <a:lumMod val="50000"/>
                    </a:schemeClr>
                  </a:solidFill>
                  <a:cs typeface="+mn-ea"/>
                  <a:sym typeface="+mn-lt"/>
                </a:rPr>
                <a:t>点击此处添加文本内容，如关键词、部分简单介绍等。</a:t>
              </a:r>
              <a:endParaRPr lang="en-US" altLang="zh-CN" sz="1200" dirty="0">
                <a:solidFill>
                  <a:schemeClr val="bg1">
                    <a:lumMod val="50000"/>
                  </a:schemeClr>
                </a:solidFill>
                <a:cs typeface="+mn-ea"/>
                <a:sym typeface="+mn-lt"/>
              </a:endParaRPr>
            </a:p>
          </p:txBody>
        </p:sp>
      </p:grpSp>
      <p:grpSp>
        <p:nvGrpSpPr>
          <p:cNvPr id="31" name="组合 30"/>
          <p:cNvGrpSpPr/>
          <p:nvPr/>
        </p:nvGrpSpPr>
        <p:grpSpPr>
          <a:xfrm>
            <a:off x="4750007" y="2101866"/>
            <a:ext cx="4695682" cy="1897616"/>
            <a:chOff x="3498335" y="1529662"/>
            <a:chExt cx="5252281" cy="3794005"/>
          </a:xfrm>
          <a:solidFill>
            <a:srgbClr val="407858"/>
          </a:solidFill>
        </p:grpSpPr>
        <p:grpSp>
          <p:nvGrpSpPr>
            <p:cNvPr id="32" name="组合 31"/>
            <p:cNvGrpSpPr/>
            <p:nvPr/>
          </p:nvGrpSpPr>
          <p:grpSpPr>
            <a:xfrm rot="16200000">
              <a:off x="3979666" y="1048331"/>
              <a:ext cx="3794005" cy="4756667"/>
              <a:chOff x="5591515" y="1114424"/>
              <a:chExt cx="2276928" cy="1077233"/>
            </a:xfrm>
            <a:grpFill/>
          </p:grpSpPr>
          <p:sp>
            <p:nvSpPr>
              <p:cNvPr id="37" name="矩形 36"/>
              <p:cNvSpPr/>
              <p:nvPr/>
            </p:nvSpPr>
            <p:spPr>
              <a:xfrm>
                <a:off x="5591515" y="1114425"/>
                <a:ext cx="18744" cy="10772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rgbClr val="3185A1"/>
                  </a:solidFill>
                  <a:cs typeface="+mn-ea"/>
                  <a:sym typeface="+mn-lt"/>
                </a:endParaRPr>
              </a:p>
            </p:txBody>
          </p:sp>
          <p:sp>
            <p:nvSpPr>
              <p:cNvPr id="38" name="矩形 37"/>
              <p:cNvSpPr/>
              <p:nvPr/>
            </p:nvSpPr>
            <p:spPr>
              <a:xfrm>
                <a:off x="7849699" y="1114425"/>
                <a:ext cx="18744" cy="10772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rgbClr val="3185A1"/>
                  </a:solidFill>
                  <a:cs typeface="+mn-ea"/>
                  <a:sym typeface="+mn-lt"/>
                </a:endParaRPr>
              </a:p>
            </p:txBody>
          </p:sp>
          <p:sp>
            <p:nvSpPr>
              <p:cNvPr id="39" name="矩形 38"/>
              <p:cNvSpPr/>
              <p:nvPr/>
            </p:nvSpPr>
            <p:spPr>
              <a:xfrm rot="16200000">
                <a:off x="6703945" y="1994"/>
                <a:ext cx="45719" cy="22705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rgbClr val="3185A1"/>
                  </a:solidFill>
                  <a:cs typeface="+mn-ea"/>
                  <a:sym typeface="+mn-lt"/>
                </a:endParaRPr>
              </a:p>
            </p:txBody>
          </p:sp>
        </p:grpSp>
        <p:grpSp>
          <p:nvGrpSpPr>
            <p:cNvPr id="33" name="组合 32"/>
            <p:cNvGrpSpPr/>
            <p:nvPr/>
          </p:nvGrpSpPr>
          <p:grpSpPr>
            <a:xfrm rot="5400000" flipH="1">
              <a:off x="6340186" y="2913238"/>
              <a:ext cx="3794005" cy="1026854"/>
              <a:chOff x="5591515" y="1114424"/>
              <a:chExt cx="2276928" cy="1077233"/>
            </a:xfrm>
            <a:grpFill/>
          </p:grpSpPr>
          <p:sp>
            <p:nvSpPr>
              <p:cNvPr id="34" name="矩形 33"/>
              <p:cNvSpPr/>
              <p:nvPr/>
            </p:nvSpPr>
            <p:spPr>
              <a:xfrm>
                <a:off x="5591515" y="1114425"/>
                <a:ext cx="18744" cy="10772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rgbClr val="3185A1"/>
                  </a:solidFill>
                  <a:cs typeface="+mn-ea"/>
                  <a:sym typeface="+mn-lt"/>
                </a:endParaRPr>
              </a:p>
            </p:txBody>
          </p:sp>
          <p:sp>
            <p:nvSpPr>
              <p:cNvPr id="35" name="矩形 34"/>
              <p:cNvSpPr/>
              <p:nvPr/>
            </p:nvSpPr>
            <p:spPr>
              <a:xfrm>
                <a:off x="7849699" y="1114425"/>
                <a:ext cx="18744" cy="10772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rgbClr val="3185A1"/>
                  </a:solidFill>
                  <a:cs typeface="+mn-ea"/>
                  <a:sym typeface="+mn-lt"/>
                </a:endParaRPr>
              </a:p>
            </p:txBody>
          </p:sp>
          <p:sp>
            <p:nvSpPr>
              <p:cNvPr id="36" name="矩形 35"/>
              <p:cNvSpPr/>
              <p:nvPr/>
            </p:nvSpPr>
            <p:spPr>
              <a:xfrm rot="16200000">
                <a:off x="6703945" y="1994"/>
                <a:ext cx="45719" cy="22705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rgbClr val="3185A1"/>
                  </a:solidFill>
                  <a:cs typeface="+mn-ea"/>
                  <a:sym typeface="+mn-lt"/>
                </a:endParaRPr>
              </a:p>
            </p:txBody>
          </p:sp>
        </p:gr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750" fill="hold"/>
                                        <p:tgtEl>
                                          <p:spTgt spid="13"/>
                                        </p:tgtEl>
                                        <p:attrNameLst>
                                          <p:attrName>ppt_w</p:attrName>
                                        </p:attrNameLst>
                                      </p:cBhvr>
                                      <p:tavLst>
                                        <p:tav tm="0">
                                          <p:val>
                                            <p:fltVal val="0"/>
                                          </p:val>
                                        </p:tav>
                                        <p:tav tm="100000">
                                          <p:val>
                                            <p:strVal val="#ppt_w"/>
                                          </p:val>
                                        </p:tav>
                                      </p:tavLst>
                                    </p:anim>
                                    <p:anim calcmode="lin" valueType="num">
                                      <p:cBhvr>
                                        <p:cTn id="12" dur="750" fill="hold"/>
                                        <p:tgtEl>
                                          <p:spTgt spid="13"/>
                                        </p:tgtEl>
                                        <p:attrNameLst>
                                          <p:attrName>ppt_h</p:attrName>
                                        </p:attrNameLst>
                                      </p:cBhvr>
                                      <p:tavLst>
                                        <p:tav tm="0">
                                          <p:val>
                                            <p:fltVal val="0"/>
                                          </p:val>
                                        </p:tav>
                                        <p:tav tm="100000">
                                          <p:val>
                                            <p:strVal val="#ppt_h"/>
                                          </p:val>
                                        </p:tav>
                                      </p:tavLst>
                                    </p:anim>
                                    <p:animEffect transition="in" filter="fade">
                                      <p:cBhvr>
                                        <p:cTn id="13" dur="750"/>
                                        <p:tgtEl>
                                          <p:spTgt spid="13"/>
                                        </p:tgtEl>
                                      </p:cBhvr>
                                    </p:animEffect>
                                  </p:childTnLst>
                                </p:cTn>
                              </p:par>
                            </p:childTnLst>
                          </p:cTn>
                        </p:par>
                        <p:par>
                          <p:cTn id="14" fill="hold">
                            <p:stCondLst>
                              <p:cond delay="2000"/>
                            </p:stCondLst>
                            <p:childTnLst>
                              <p:par>
                                <p:cTn id="15" presetID="4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 presetClass="entr" presetSubtype="8" fill="hold" nodeType="afterEffect">
                                  <p:stCondLst>
                                    <p:cond delay="0"/>
                                  </p:stCondLst>
                                  <p:childTnLst>
                                    <p:set>
                                      <p:cBhvr>
                                        <p:cTn id="22" dur="1" fill="hold">
                                          <p:stCondLst>
                                            <p:cond delay="0"/>
                                          </p:stCondLst>
                                        </p:cTn>
                                        <p:tgtEl>
                                          <p:spTgt spid="31"/>
                                        </p:tgtEl>
                                        <p:attrNameLst>
                                          <p:attrName>style.visibility</p:attrName>
                                        </p:attrNameLst>
                                      </p:cBhvr>
                                      <p:to>
                                        <p:strVal val="visible"/>
                                      </p:to>
                                    </p:set>
                                    <p:anim calcmode="lin" valueType="num">
                                      <p:cBhvr additive="base">
                                        <p:cTn id="23" dur="1000" fill="hold"/>
                                        <p:tgtEl>
                                          <p:spTgt spid="31"/>
                                        </p:tgtEl>
                                        <p:attrNameLst>
                                          <p:attrName>ppt_x</p:attrName>
                                        </p:attrNameLst>
                                      </p:cBhvr>
                                      <p:tavLst>
                                        <p:tav tm="0">
                                          <p:val>
                                            <p:strVal val="0-#ppt_w/2"/>
                                          </p:val>
                                        </p:tav>
                                        <p:tav tm="100000">
                                          <p:val>
                                            <p:strVal val="#ppt_x"/>
                                          </p:val>
                                        </p:tav>
                                      </p:tavLst>
                                    </p:anim>
                                    <p:anim calcmode="lin" valueType="num">
                                      <p:cBhvr additive="base">
                                        <p:cTn id="24" dur="1000" fill="hold"/>
                                        <p:tgtEl>
                                          <p:spTgt spid="31"/>
                                        </p:tgtEl>
                                        <p:attrNameLst>
                                          <p:attrName>ppt_y</p:attrName>
                                        </p:attrNameLst>
                                      </p:cBhvr>
                                      <p:tavLst>
                                        <p:tav tm="0">
                                          <p:val>
                                            <p:strVal val="#ppt_y"/>
                                          </p:val>
                                        </p:tav>
                                        <p:tav tm="100000">
                                          <p:val>
                                            <p:strVal val="#ppt_y"/>
                                          </p:val>
                                        </p:tav>
                                      </p:tavLst>
                                    </p:anim>
                                  </p:childTnLst>
                                </p:cTn>
                              </p:par>
                            </p:childTnLst>
                          </p:cTn>
                        </p:par>
                        <p:par>
                          <p:cTn id="25" fill="hold">
                            <p:stCondLst>
                              <p:cond delay="4000"/>
                            </p:stCondLst>
                            <p:childTnLst>
                              <p:par>
                                <p:cTn id="26" presetID="22" presetClass="entr" presetSubtype="8" fill="hold" nodeType="after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wipe(left)">
                                      <p:cBhvr>
                                        <p:cTn id="2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3.0.1"/>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 www.2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52ax44ll">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1978</Words>
  <Application>Microsoft Office PowerPoint</Application>
  <PresentationFormat>自定义</PresentationFormat>
  <Paragraphs>258</Paragraphs>
  <Slides>24</Slides>
  <Notes>24</Notes>
  <HiddenSlides>0</HiddenSlides>
  <MMClips>0</MMClips>
  <ScaleCrop>false</ScaleCrop>
  <HeadingPairs>
    <vt:vector size="6" baseType="variant">
      <vt:variant>
        <vt:lpstr>已用的字体</vt:lpstr>
      </vt:variant>
      <vt:variant>
        <vt:i4>5</vt:i4>
      </vt:variant>
      <vt:variant>
        <vt:lpstr>主题</vt:lpstr>
      </vt:variant>
      <vt:variant>
        <vt:i4>2</vt:i4>
      </vt:variant>
      <vt:variant>
        <vt:lpstr>幻灯片标题</vt:lpstr>
      </vt:variant>
      <vt:variant>
        <vt:i4>24</vt:i4>
      </vt:variant>
    </vt:vector>
  </HeadingPairs>
  <TitlesOfParts>
    <vt:vector size="31" baseType="lpstr">
      <vt:lpstr>等线</vt:lpstr>
      <vt:lpstr>宋体</vt:lpstr>
      <vt:lpstr>微软雅黑</vt:lpstr>
      <vt:lpstr>Arial</vt:lpstr>
      <vt:lpstr>Calibri</vt:lpstr>
      <vt:lpstr> www.2ppt.com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2022-03-09T02:51:08Z</dcterms:created>
  <dcterms:modified xsi:type="dcterms:W3CDTF">2023-01-10T06:12:22Z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E287E3289353422F8B96341A0A24EAD8</vt:lpwstr>
  </property>
  <property fmtid="{A09F084E-AD41-489F-8076-AA5BE3082BCA}" pid="100">
    <vt:ui4>5</vt:ui4>
  </property>
  <property fmtid="{64440492-4C8B-11D1-8B70-080036B11A03}" pid="11">
    <vt:lpwstr>www.2ppt.com-爱PPT提供资源下载</vt:lpwstr>
  </property>
</Properties>
</file>