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2"/>
  </p:sldMasterIdLst>
  <p:notesMasterIdLst>
    <p:notesMasterId r:id="rId31"/>
  </p:notesMasterIdLst>
  <p:handoutMasterIdLst>
    <p:handoutMasterId r:id="rId32"/>
  </p:handoutMasterIdLst>
  <p:sldIdLst>
    <p:sldId id="264" r:id="rId3"/>
    <p:sldId id="258" r:id="rId4"/>
    <p:sldId id="265" r:id="rId5"/>
    <p:sldId id="260" r:id="rId6"/>
    <p:sldId id="271" r:id="rId7"/>
    <p:sldId id="272" r:id="rId8"/>
    <p:sldId id="274" r:id="rId9"/>
    <p:sldId id="275" r:id="rId10"/>
    <p:sldId id="273" r:id="rId11"/>
    <p:sldId id="294" r:id="rId12"/>
    <p:sldId id="276" r:id="rId13"/>
    <p:sldId id="277" r:id="rId14"/>
    <p:sldId id="278" r:id="rId15"/>
    <p:sldId id="279" r:id="rId16"/>
    <p:sldId id="295" r:id="rId17"/>
    <p:sldId id="280" r:id="rId18"/>
    <p:sldId id="282" r:id="rId19"/>
    <p:sldId id="296" r:id="rId20"/>
    <p:sldId id="284" r:id="rId21"/>
    <p:sldId id="285" r:id="rId22"/>
    <p:sldId id="286" r:id="rId23"/>
    <p:sldId id="297" r:id="rId24"/>
    <p:sldId id="287" r:id="rId25"/>
    <p:sldId id="289" r:id="rId26"/>
    <p:sldId id="290" r:id="rId27"/>
    <p:sldId id="291" r:id="rId28"/>
    <p:sldId id="292" r:id="rId29"/>
    <p:sldId id="29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8AD"/>
    <a:srgbClr val="427345"/>
    <a:srgbClr val="ECF9CE"/>
    <a:srgbClr val="F3F5CD"/>
    <a:srgbClr val="344C64"/>
    <a:srgbClr val="277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2" autoAdjust="0"/>
    <p:restoredTop sz="95255" autoAdjust="0"/>
  </p:normalViewPr>
  <p:slideViewPr>
    <p:cSldViewPr snapToGrid="0" showGuides="1">
      <p:cViewPr>
        <p:scale>
          <a:sx n="66" d="100"/>
          <a:sy n="66" d="100"/>
        </p:scale>
        <p:origin x="180" y="-9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22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B5E75-EA07-4454-A3CF-1BD921BC5FA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A282C-C867-4DB9-8BCE-4A18FEDC071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AAA282C-C867-4DB9-8BCE-4A18FEDC071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9BFA1-702F-4B91-B610-D819275AB005}" type="slidenum">
              <a:rPr lang="zh-CN" altLang="en-US" smtClean="0"/>
              <a:t>‹#›</a:t>
            </a:fld>
            <a:endParaRPr lang="zh-CN" altLang="en-US"/>
          </a:p>
        </p:txBody>
      </p:sp>
      <p:sp>
        <p:nvSpPr>
          <p:cNvPr id="11" name="TextBox 10"/>
          <p:cNvSpPr txBox="1"/>
          <p:nvPr userDrawn="1"/>
        </p:nvSpPr>
        <p:spPr>
          <a:xfrm>
            <a:off x="2627783" y="685800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313587B-8AFB-4CF3-BE6F-AAB3F03470B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9BFA1-702F-4B91-B610-D819275AB00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3587B-8AFB-4CF3-BE6F-AAB3F03470B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9BFA1-702F-4B91-B610-D819275AB00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email"/>
          <a:srcRect l="27253" t="5962" r="24491" b="72015"/>
          <a:stretch>
            <a:fillRect/>
          </a:stretch>
        </p:blipFill>
        <p:spPr>
          <a:xfrm>
            <a:off x="6043098" y="1186524"/>
            <a:ext cx="4644087" cy="3179415"/>
          </a:xfrm>
          <a:prstGeom prst="rect">
            <a:avLst/>
          </a:prstGeom>
        </p:spPr>
      </p:pic>
      <p:pic>
        <p:nvPicPr>
          <p:cNvPr id="6" name="图片 5"/>
          <p:cNvPicPr>
            <a:picLocks noChangeAspect="1"/>
          </p:cNvPicPr>
          <p:nvPr/>
        </p:nvPicPr>
        <p:blipFill rotWithShape="1">
          <a:blip r:embed="rId4" cstate="email"/>
          <a:srcRect/>
          <a:stretch>
            <a:fillRect/>
          </a:stretch>
        </p:blipFill>
        <p:spPr>
          <a:xfrm>
            <a:off x="1899764" y="1186524"/>
            <a:ext cx="4587186" cy="4935027"/>
          </a:xfrm>
          <a:prstGeom prst="rect">
            <a:avLst/>
          </a:prstGeom>
        </p:spPr>
      </p:pic>
      <p:pic>
        <p:nvPicPr>
          <p:cNvPr id="12" name="图片 11"/>
          <p:cNvPicPr>
            <a:picLocks noChangeAspect="1"/>
          </p:cNvPicPr>
          <p:nvPr/>
        </p:nvPicPr>
        <p:blipFill rotWithShape="1">
          <a:blip r:embed="rId5" cstate="email"/>
          <a:srcRect/>
          <a:stretch>
            <a:fillRect/>
          </a:stretch>
        </p:blipFill>
        <p:spPr>
          <a:xfrm flipH="1">
            <a:off x="699751" y="730059"/>
            <a:ext cx="1347989" cy="2495890"/>
          </a:xfrm>
          <a:prstGeom prst="rect">
            <a:avLst/>
          </a:prstGeom>
        </p:spPr>
      </p:pic>
      <p:pic>
        <p:nvPicPr>
          <p:cNvPr id="21" name="图片 20"/>
          <p:cNvPicPr>
            <a:picLocks noChangeAspect="1"/>
          </p:cNvPicPr>
          <p:nvPr/>
        </p:nvPicPr>
        <p:blipFill rotWithShape="1">
          <a:blip r:embed="rId5" cstate="email"/>
          <a:srcRect/>
          <a:stretch>
            <a:fillRect/>
          </a:stretch>
        </p:blipFill>
        <p:spPr>
          <a:xfrm>
            <a:off x="10166058" y="755817"/>
            <a:ext cx="1347989" cy="2495890"/>
          </a:xfrm>
          <a:prstGeom prst="rect">
            <a:avLst/>
          </a:prstGeom>
        </p:spPr>
      </p:pic>
      <p:sp>
        <p:nvSpPr>
          <p:cNvPr id="2" name="矩形 1"/>
          <p:cNvSpPr/>
          <p:nvPr/>
        </p:nvSpPr>
        <p:spPr>
          <a:xfrm>
            <a:off x="7573853" y="5536474"/>
            <a:ext cx="1967205" cy="276999"/>
          </a:xfrm>
          <a:prstGeom prst="rect">
            <a:avLst/>
          </a:prstGeom>
        </p:spPr>
        <p:txBody>
          <a:bodyPr wrap="none">
            <a:spAutoFit/>
          </a:bodyPr>
          <a:lstStyle/>
          <a:p>
            <a:r>
              <a:rPr lang="zh-CN" altLang="en-US" sz="1200" dirty="0">
                <a:solidFill>
                  <a:schemeClr val="bg1"/>
                </a:solidFill>
                <a:cs typeface="+mn-ea"/>
                <a:sym typeface="+mn-lt"/>
              </a:rPr>
              <a:t>汇报人</a:t>
            </a:r>
            <a:r>
              <a:rPr lang="zh-CN" altLang="en-US" sz="1200" dirty="0" smtClean="0">
                <a:solidFill>
                  <a:schemeClr val="bg1"/>
                </a:solidFill>
                <a:cs typeface="+mn-ea"/>
                <a:sym typeface="+mn-lt"/>
              </a:rPr>
              <a:t>：时间</a:t>
            </a:r>
            <a:r>
              <a:rPr lang="zh-CN" altLang="en-US" sz="1200" dirty="0">
                <a:solidFill>
                  <a:schemeClr val="bg1"/>
                </a:solidFill>
                <a:cs typeface="+mn-ea"/>
                <a:sym typeface="+mn-lt"/>
              </a:rPr>
              <a:t>：XX年XX月</a:t>
            </a:r>
          </a:p>
        </p:txBody>
      </p:sp>
      <p:sp>
        <p:nvSpPr>
          <p:cNvPr id="3" name="文本框 2"/>
          <p:cNvSpPr txBox="1"/>
          <p:nvPr/>
        </p:nvSpPr>
        <p:spPr>
          <a:xfrm>
            <a:off x="6240448" y="4481847"/>
            <a:ext cx="4945586" cy="938719"/>
          </a:xfrm>
          <a:prstGeom prst="rect">
            <a:avLst/>
          </a:prstGeom>
          <a:noFill/>
        </p:spPr>
        <p:txBody>
          <a:bodyPr wrap="none" rtlCol="0">
            <a:spAutoFit/>
          </a:bodyPr>
          <a:lstStyle/>
          <a:p>
            <a:pPr algn="ctr"/>
            <a:r>
              <a:rPr lang="en-US" altLang="zh-CN" sz="5500" dirty="0" smtClean="0">
                <a:solidFill>
                  <a:schemeClr val="bg1"/>
                </a:solidFill>
                <a:cs typeface="+mn-ea"/>
                <a:sym typeface="+mn-lt"/>
              </a:rPr>
              <a:t>— </a:t>
            </a:r>
            <a:r>
              <a:rPr lang="zh-CN" altLang="en-US" sz="5500" dirty="0" smtClean="0">
                <a:solidFill>
                  <a:schemeClr val="bg1"/>
                </a:solidFill>
                <a:cs typeface="+mn-ea"/>
                <a:sym typeface="+mn-lt"/>
              </a:rPr>
              <a:t>活动策划 </a:t>
            </a:r>
            <a:r>
              <a:rPr lang="en-US" altLang="zh-CN" sz="5500" dirty="0" smtClean="0">
                <a:solidFill>
                  <a:schemeClr val="bg1"/>
                </a:solidFill>
                <a:cs typeface="+mn-ea"/>
                <a:sym typeface="+mn-lt"/>
              </a:rPr>
              <a:t>—</a:t>
            </a:r>
            <a:endParaRPr lang="zh-CN" altLang="en-US" sz="55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email"/>
          <a:stretch>
            <a:fillRect/>
          </a:stretch>
        </p:blipFill>
        <p:spPr>
          <a:xfrm>
            <a:off x="2983910" y="400187"/>
            <a:ext cx="6241327" cy="5038637"/>
          </a:xfrm>
          <a:prstGeom prst="rect">
            <a:avLst/>
          </a:prstGeom>
        </p:spPr>
      </p:pic>
      <p:sp>
        <p:nvSpPr>
          <p:cNvPr id="37" name="文本框 36"/>
          <p:cNvSpPr txBox="1"/>
          <p:nvPr/>
        </p:nvSpPr>
        <p:spPr>
          <a:xfrm>
            <a:off x="5318975" y="2148416"/>
            <a:ext cx="1571222" cy="1323439"/>
          </a:xfrm>
          <a:prstGeom prst="rect">
            <a:avLst/>
          </a:prstGeom>
          <a:noFill/>
          <a:ln>
            <a:noFill/>
          </a:ln>
        </p:spPr>
        <p:txBody>
          <a:bodyPr vert="horz" wrap="square" rtlCol="0">
            <a:spAutoFit/>
          </a:bodyPr>
          <a:lstStyle>
            <a:defPPr>
              <a:defRPr lang="zh-CN"/>
            </a:defPPr>
            <a:lvl1pPr algn="ctr">
              <a:defRPr sz="8000">
                <a:solidFill>
                  <a:srgbClr val="EF68AD"/>
                </a:solidFill>
                <a:cs typeface="+mn-ea"/>
              </a:defRPr>
            </a:lvl1pPr>
          </a:lstStyle>
          <a:p>
            <a:r>
              <a:rPr lang="en-US" altLang="zh-CN" dirty="0">
                <a:sym typeface="+mn-lt"/>
              </a:rPr>
              <a:t>02</a:t>
            </a:r>
            <a:endParaRPr lang="zh-CN" altLang="en-US" dirty="0">
              <a:sym typeface="+mn-lt"/>
            </a:endParaRPr>
          </a:p>
        </p:txBody>
      </p:sp>
      <p:sp>
        <p:nvSpPr>
          <p:cNvPr id="38" name="文本框 37"/>
          <p:cNvSpPr txBox="1"/>
          <p:nvPr/>
        </p:nvSpPr>
        <p:spPr>
          <a:xfrm>
            <a:off x="4198516" y="4669383"/>
            <a:ext cx="3799266" cy="769441"/>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pPr algn="ctr"/>
            <a:r>
              <a:rPr lang="zh-CN" altLang="en-US" sz="4400" b="1" dirty="0" smtClean="0">
                <a:solidFill>
                  <a:schemeClr val="bg1"/>
                </a:solidFill>
                <a:latin typeface="+mn-lt"/>
                <a:ea typeface="+mn-ea"/>
                <a:cs typeface="+mn-ea"/>
                <a:sym typeface="+mn-lt"/>
              </a:rPr>
              <a:t>活动内容构成</a:t>
            </a:r>
            <a:endParaRPr lang="zh-CN" altLang="en-US" sz="4400" b="1" dirty="0">
              <a:solidFill>
                <a:schemeClr val="bg1"/>
              </a:solidFill>
              <a:latin typeface="+mn-lt"/>
              <a:ea typeface="+mn-ea"/>
              <a:cs typeface="+mn-ea"/>
              <a:sym typeface="+mn-lt"/>
            </a:endParaRPr>
          </a:p>
        </p:txBody>
      </p:sp>
      <p:sp>
        <p:nvSpPr>
          <p:cNvPr id="39" name="矩形 38"/>
          <p:cNvSpPr>
            <a:spLocks noChangeArrowheads="1"/>
          </p:cNvSpPr>
          <p:nvPr/>
        </p:nvSpPr>
        <p:spPr bwMode="auto">
          <a:xfrm>
            <a:off x="3818104" y="5438824"/>
            <a:ext cx="4916404" cy="316753"/>
          </a:xfrm>
          <a:prstGeom prst="rect">
            <a:avLst/>
          </a:prstGeom>
          <a:noFill/>
        </p:spPr>
        <p:txBody>
          <a:bodyPr wrap="square" lIns="0" tIns="0" rIns="0" bIns="0" rtlCol="0">
            <a:spAutoFit/>
          </a:bodyPr>
          <a:lstStyle/>
          <a:p>
            <a:pPr>
              <a:lnSpc>
                <a:spcPct val="200000"/>
              </a:lnSpc>
              <a:spcBef>
                <a:spcPct val="0"/>
              </a:spcBef>
            </a:pPr>
            <a:r>
              <a:rPr lang="zh-CN" altLang="en-US" sz="1200" dirty="0" smtClean="0">
                <a:solidFill>
                  <a:schemeClr val="bg1"/>
                </a:solidFill>
                <a:cs typeface="+mn-ea"/>
                <a:sym typeface="+mn-lt"/>
              </a:rPr>
              <a:t>您</a:t>
            </a:r>
            <a:r>
              <a:rPr lang="zh-CN" altLang="en-US" sz="1200" dirty="0">
                <a:solidFill>
                  <a:schemeClr val="bg1"/>
                </a:solidFill>
                <a:cs typeface="+mn-ea"/>
                <a:sym typeface="+mn-lt"/>
              </a:rPr>
              <a:t>的内容打在这里，或者通过复制您的文本后，在此框中选择粘贴</a:t>
            </a:r>
            <a:r>
              <a:rPr lang="zh-CN" altLang="en-US" sz="1200" dirty="0" smtClean="0">
                <a:solidFill>
                  <a:schemeClr val="bg1"/>
                </a:solidFill>
                <a:cs typeface="+mn-ea"/>
                <a:sym typeface="+mn-lt"/>
              </a:rPr>
              <a:t>，</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14:presetBounceEnd="55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5000">
                                          <p:cBhvr additive="base">
                                            <p:cTn id="7" dur="2000" fill="hold"/>
                                            <p:tgtEl>
                                              <p:spTgt spid="37"/>
                                            </p:tgtEl>
                                            <p:attrNameLst>
                                              <p:attrName>ppt_x</p:attrName>
                                            </p:attrNameLst>
                                          </p:cBhvr>
                                          <p:tavLst>
                                            <p:tav tm="0">
                                              <p:val>
                                                <p:strVal val="0-#ppt_w/2"/>
                                              </p:val>
                                            </p:tav>
                                            <p:tav tm="100000">
                                              <p:val>
                                                <p:strVal val="#ppt_x"/>
                                              </p:val>
                                            </p:tav>
                                          </p:tavLst>
                                        </p:anim>
                                        <p:anim calcmode="lin" valueType="num" p14:bounceEnd="55000">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2000" fill="hold"/>
                                            <p:tgtEl>
                                              <p:spTgt spid="37"/>
                                            </p:tgtEl>
                                            <p:attrNameLst>
                                              <p:attrName>ppt_x</p:attrName>
                                            </p:attrNameLst>
                                          </p:cBhvr>
                                          <p:tavLst>
                                            <p:tav tm="0">
                                              <p:val>
                                                <p:strVal val="0-#ppt_w/2"/>
                                              </p:val>
                                            </p:tav>
                                            <p:tav tm="100000">
                                              <p:val>
                                                <p:strVal val="#ppt_x"/>
                                              </p:val>
                                            </p:tav>
                                          </p:tavLst>
                                        </p:anim>
                                        <p:anim calcmode="lin" valueType="num">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email"/>
          <a:stretch>
            <a:fillRect/>
          </a:stretch>
        </p:blipFill>
        <p:spPr>
          <a:xfrm>
            <a:off x="392431" y="514210"/>
            <a:ext cx="3881999" cy="5493395"/>
          </a:xfrm>
          <a:prstGeom prst="rect">
            <a:avLst/>
          </a:prstGeom>
        </p:spPr>
      </p:pic>
      <p:sp>
        <p:nvSpPr>
          <p:cNvPr id="36" name="文本框 35"/>
          <p:cNvSpPr txBox="1"/>
          <p:nvPr/>
        </p:nvSpPr>
        <p:spPr>
          <a:xfrm>
            <a:off x="4677262" y="1696500"/>
            <a:ext cx="6064196" cy="707886"/>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4000" b="1" dirty="0" smtClean="0">
                <a:solidFill>
                  <a:schemeClr val="bg1"/>
                </a:solidFill>
                <a:latin typeface="+mn-lt"/>
                <a:ea typeface="+mn-ea"/>
                <a:cs typeface="+mn-ea"/>
                <a:sym typeface="+mn-lt"/>
              </a:rPr>
              <a:t>请输入您活动的主题文字</a:t>
            </a:r>
            <a:endParaRPr lang="zh-CN" altLang="en-US" sz="4000" b="1" dirty="0">
              <a:solidFill>
                <a:schemeClr val="bg1"/>
              </a:solidFill>
              <a:latin typeface="+mn-lt"/>
              <a:ea typeface="+mn-ea"/>
              <a:cs typeface="+mn-ea"/>
              <a:sym typeface="+mn-lt"/>
            </a:endParaRPr>
          </a:p>
        </p:txBody>
      </p:sp>
      <p:sp>
        <p:nvSpPr>
          <p:cNvPr id="37" name="文本框 6"/>
          <p:cNvSpPr txBox="1"/>
          <p:nvPr/>
        </p:nvSpPr>
        <p:spPr>
          <a:xfrm>
            <a:off x="4138558" y="3778135"/>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solidFill>
                  <a:schemeClr val="bg1"/>
                </a:solidFill>
                <a:latin typeface="+mn-lt"/>
                <a:ea typeface="+mn-ea"/>
                <a:cs typeface="+mn-ea"/>
                <a:sym typeface="+mn-lt"/>
              </a:rPr>
              <a:t>您的内容打在这里，或者通过复制您的文本后，在此框中选择粘贴，并选择只保留文字。在</a:t>
            </a:r>
            <a:r>
              <a:rPr lang="zh-CN" altLang="en-US" dirty="0" smtClean="0">
                <a:solidFill>
                  <a:schemeClr val="bg1"/>
                </a:solidFill>
                <a:latin typeface="+mn-lt"/>
                <a:ea typeface="+mn-ea"/>
                <a:cs typeface="+mn-ea"/>
                <a:sym typeface="+mn-lt"/>
              </a:rPr>
              <a:t>此</a:t>
            </a:r>
            <a:endParaRPr lang="zh-CN" altLang="en-US" dirty="0">
              <a:solidFill>
                <a:schemeClr val="bg1"/>
              </a:solidFill>
              <a:latin typeface="+mn-lt"/>
              <a:ea typeface="+mn-ea"/>
              <a:cs typeface="+mn-ea"/>
              <a:sym typeface="+mn-lt"/>
            </a:endParaRPr>
          </a:p>
        </p:txBody>
      </p:sp>
      <p:sp>
        <p:nvSpPr>
          <p:cNvPr id="38" name="矩形 37"/>
          <p:cNvSpPr/>
          <p:nvPr/>
        </p:nvSpPr>
        <p:spPr>
          <a:xfrm>
            <a:off x="4138558" y="3205791"/>
            <a:ext cx="1583157" cy="284675"/>
          </a:xfrm>
          <a:prstGeom prst="rect">
            <a:avLst/>
          </a:prstGeom>
          <a:noFill/>
        </p:spPr>
        <p:txBody>
          <a:bodyPr vert="horz" wrap="square" lIns="68562" tIns="34281" rIns="68562" bIns="34281" rtlCol="0">
            <a:spAutoFit/>
          </a:bodyPr>
          <a:lstStyle/>
          <a:p>
            <a:pPr algn="ctr" defTabSz="914400"/>
            <a:r>
              <a:rPr lang="zh-CN" altLang="en-US" sz="1400" b="1" dirty="0" smtClean="0">
                <a:solidFill>
                  <a:schemeClr val="bg1"/>
                </a:solidFill>
                <a:cs typeface="+mn-ea"/>
                <a:sym typeface="+mn-lt"/>
              </a:rPr>
              <a:t>活动一：输入主题</a:t>
            </a:r>
            <a:endParaRPr lang="en-US" altLang="zh-CN" sz="1400" b="1" dirty="0">
              <a:solidFill>
                <a:schemeClr val="bg1"/>
              </a:solidFill>
              <a:cs typeface="+mn-ea"/>
              <a:sym typeface="+mn-lt"/>
            </a:endParaRPr>
          </a:p>
        </p:txBody>
      </p:sp>
      <p:sp>
        <p:nvSpPr>
          <p:cNvPr id="39" name="文本框 6"/>
          <p:cNvSpPr txBox="1"/>
          <p:nvPr/>
        </p:nvSpPr>
        <p:spPr>
          <a:xfrm>
            <a:off x="5877719" y="3778135"/>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solidFill>
                  <a:schemeClr val="bg1"/>
                </a:solidFill>
                <a:latin typeface="+mn-lt"/>
                <a:ea typeface="+mn-ea"/>
                <a:cs typeface="+mn-ea"/>
                <a:sym typeface="+mn-lt"/>
              </a:rPr>
              <a:t>您的内容打在这里，或者通过复制您的文本后，在此框中选择粘贴，并选择只保留文字。在</a:t>
            </a:r>
            <a:r>
              <a:rPr lang="zh-CN" altLang="en-US" dirty="0" smtClean="0">
                <a:solidFill>
                  <a:schemeClr val="bg1"/>
                </a:solidFill>
                <a:latin typeface="+mn-lt"/>
                <a:ea typeface="+mn-ea"/>
                <a:cs typeface="+mn-ea"/>
                <a:sym typeface="+mn-lt"/>
              </a:rPr>
              <a:t>此</a:t>
            </a:r>
            <a:endParaRPr lang="zh-CN" altLang="en-US" dirty="0">
              <a:solidFill>
                <a:schemeClr val="bg1"/>
              </a:solidFill>
              <a:latin typeface="+mn-lt"/>
              <a:ea typeface="+mn-ea"/>
              <a:cs typeface="+mn-ea"/>
              <a:sym typeface="+mn-lt"/>
            </a:endParaRPr>
          </a:p>
        </p:txBody>
      </p:sp>
      <p:sp>
        <p:nvSpPr>
          <p:cNvPr id="40" name="矩形 39"/>
          <p:cNvSpPr/>
          <p:nvPr/>
        </p:nvSpPr>
        <p:spPr>
          <a:xfrm>
            <a:off x="5877719" y="3205791"/>
            <a:ext cx="1583157" cy="284675"/>
          </a:xfrm>
          <a:prstGeom prst="rect">
            <a:avLst/>
          </a:prstGeom>
          <a:noFill/>
        </p:spPr>
        <p:txBody>
          <a:bodyPr vert="horz" wrap="square" lIns="68562" tIns="34281" rIns="68562" bIns="34281" rtlCol="0">
            <a:spAutoFit/>
          </a:bodyPr>
          <a:lstStyle/>
          <a:p>
            <a:pPr algn="ctr" defTabSz="914400"/>
            <a:r>
              <a:rPr lang="zh-CN" altLang="en-US" sz="1400" b="1" dirty="0" smtClean="0">
                <a:solidFill>
                  <a:schemeClr val="bg1"/>
                </a:solidFill>
                <a:cs typeface="+mn-ea"/>
                <a:sym typeface="+mn-lt"/>
              </a:rPr>
              <a:t>活动二：输入主题</a:t>
            </a:r>
            <a:endParaRPr lang="en-US" altLang="zh-CN" sz="1400" b="1" dirty="0">
              <a:solidFill>
                <a:schemeClr val="bg1"/>
              </a:solidFill>
              <a:cs typeface="+mn-ea"/>
              <a:sym typeface="+mn-lt"/>
            </a:endParaRPr>
          </a:p>
        </p:txBody>
      </p:sp>
      <p:sp>
        <p:nvSpPr>
          <p:cNvPr id="41" name="文本框 6"/>
          <p:cNvSpPr txBox="1"/>
          <p:nvPr/>
        </p:nvSpPr>
        <p:spPr>
          <a:xfrm>
            <a:off x="7616880" y="3778135"/>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solidFill>
                  <a:schemeClr val="bg1"/>
                </a:solidFill>
                <a:latin typeface="+mn-lt"/>
                <a:ea typeface="+mn-ea"/>
                <a:cs typeface="+mn-ea"/>
                <a:sym typeface="+mn-lt"/>
              </a:rPr>
              <a:t>您的内容打在这里，或者通过复制您的文本后，在此框中选择粘贴，并选择只保留文字。在</a:t>
            </a:r>
            <a:r>
              <a:rPr lang="zh-CN" altLang="en-US" dirty="0" smtClean="0">
                <a:solidFill>
                  <a:schemeClr val="bg1"/>
                </a:solidFill>
                <a:latin typeface="+mn-lt"/>
                <a:ea typeface="+mn-ea"/>
                <a:cs typeface="+mn-ea"/>
                <a:sym typeface="+mn-lt"/>
              </a:rPr>
              <a:t>此</a:t>
            </a:r>
            <a:endParaRPr lang="zh-CN" altLang="en-US" dirty="0">
              <a:solidFill>
                <a:schemeClr val="bg1"/>
              </a:solidFill>
              <a:latin typeface="+mn-lt"/>
              <a:ea typeface="+mn-ea"/>
              <a:cs typeface="+mn-ea"/>
              <a:sym typeface="+mn-lt"/>
            </a:endParaRPr>
          </a:p>
        </p:txBody>
      </p:sp>
      <p:sp>
        <p:nvSpPr>
          <p:cNvPr id="42" name="矩形 41"/>
          <p:cNvSpPr/>
          <p:nvPr/>
        </p:nvSpPr>
        <p:spPr>
          <a:xfrm>
            <a:off x="7616880" y="3205791"/>
            <a:ext cx="1583157" cy="284675"/>
          </a:xfrm>
          <a:prstGeom prst="rect">
            <a:avLst/>
          </a:prstGeom>
          <a:noFill/>
        </p:spPr>
        <p:txBody>
          <a:bodyPr vert="horz" wrap="square" lIns="68562" tIns="34281" rIns="68562" bIns="34281" rtlCol="0">
            <a:spAutoFit/>
          </a:bodyPr>
          <a:lstStyle/>
          <a:p>
            <a:pPr algn="ctr" defTabSz="914400"/>
            <a:r>
              <a:rPr lang="zh-CN" altLang="en-US" sz="1400" b="1" dirty="0" smtClean="0">
                <a:solidFill>
                  <a:schemeClr val="bg1"/>
                </a:solidFill>
                <a:cs typeface="+mn-ea"/>
                <a:sym typeface="+mn-lt"/>
              </a:rPr>
              <a:t>活动三：输入主题</a:t>
            </a:r>
            <a:endParaRPr lang="en-US" altLang="zh-CN" sz="1400" b="1" dirty="0">
              <a:solidFill>
                <a:schemeClr val="bg1"/>
              </a:solidFill>
              <a:cs typeface="+mn-ea"/>
              <a:sym typeface="+mn-lt"/>
            </a:endParaRPr>
          </a:p>
        </p:txBody>
      </p:sp>
      <p:sp>
        <p:nvSpPr>
          <p:cNvPr id="43" name="文本框 6"/>
          <p:cNvSpPr txBox="1"/>
          <p:nvPr/>
        </p:nvSpPr>
        <p:spPr>
          <a:xfrm>
            <a:off x="9356041" y="3778135"/>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solidFill>
                  <a:schemeClr val="bg1"/>
                </a:solidFill>
                <a:latin typeface="+mn-lt"/>
                <a:ea typeface="+mn-ea"/>
                <a:cs typeface="+mn-ea"/>
                <a:sym typeface="+mn-lt"/>
              </a:rPr>
              <a:t>您的内容打在这里，或者通过复制您的文本后，在此框中选择粘贴，并选择只保留文字。在</a:t>
            </a:r>
            <a:r>
              <a:rPr lang="zh-CN" altLang="en-US" dirty="0" smtClean="0">
                <a:solidFill>
                  <a:schemeClr val="bg1"/>
                </a:solidFill>
                <a:latin typeface="+mn-lt"/>
                <a:ea typeface="+mn-ea"/>
                <a:cs typeface="+mn-ea"/>
                <a:sym typeface="+mn-lt"/>
              </a:rPr>
              <a:t>此</a:t>
            </a:r>
            <a:endParaRPr lang="zh-CN" altLang="en-US" dirty="0">
              <a:solidFill>
                <a:schemeClr val="bg1"/>
              </a:solidFill>
              <a:latin typeface="+mn-lt"/>
              <a:ea typeface="+mn-ea"/>
              <a:cs typeface="+mn-ea"/>
              <a:sym typeface="+mn-lt"/>
            </a:endParaRPr>
          </a:p>
        </p:txBody>
      </p:sp>
      <p:sp>
        <p:nvSpPr>
          <p:cNvPr id="44" name="矩形 43"/>
          <p:cNvSpPr/>
          <p:nvPr/>
        </p:nvSpPr>
        <p:spPr>
          <a:xfrm>
            <a:off x="9356041" y="3205791"/>
            <a:ext cx="1583157" cy="284675"/>
          </a:xfrm>
          <a:prstGeom prst="rect">
            <a:avLst/>
          </a:prstGeom>
          <a:noFill/>
        </p:spPr>
        <p:txBody>
          <a:bodyPr vert="horz" wrap="square" lIns="68562" tIns="34281" rIns="68562" bIns="34281" rtlCol="0">
            <a:spAutoFit/>
          </a:bodyPr>
          <a:lstStyle/>
          <a:p>
            <a:pPr algn="ctr" defTabSz="914400"/>
            <a:r>
              <a:rPr lang="zh-CN" altLang="en-US" sz="1400" b="1" dirty="0" smtClean="0">
                <a:solidFill>
                  <a:schemeClr val="bg1"/>
                </a:solidFill>
                <a:cs typeface="+mn-ea"/>
                <a:sym typeface="+mn-lt"/>
              </a:rPr>
              <a:t>活动四：输入主题</a:t>
            </a:r>
            <a:endParaRPr lang="en-US" altLang="zh-CN" sz="1400" b="1" dirty="0">
              <a:solidFill>
                <a:schemeClr val="bg1"/>
              </a:solidFill>
              <a:cs typeface="+mn-ea"/>
              <a:sym typeface="+mn-lt"/>
            </a:endParaRPr>
          </a:p>
        </p:txBody>
      </p:sp>
      <p:pic>
        <p:nvPicPr>
          <p:cNvPr id="45" name="图片 44"/>
          <p:cNvPicPr>
            <a:picLocks noChangeAspect="1"/>
          </p:cNvPicPr>
          <p:nvPr/>
        </p:nvPicPr>
        <p:blipFill>
          <a:blip r:embed="rId4" cstate="email"/>
          <a:stretch>
            <a:fillRect/>
          </a:stretch>
        </p:blipFill>
        <p:spPr>
          <a:xfrm>
            <a:off x="4643661" y="2732106"/>
            <a:ext cx="572948" cy="479812"/>
          </a:xfrm>
          <a:prstGeom prst="rect">
            <a:avLst/>
          </a:prstGeom>
        </p:spPr>
      </p:pic>
      <p:pic>
        <p:nvPicPr>
          <p:cNvPr id="47" name="图片 46"/>
          <p:cNvPicPr>
            <a:picLocks noChangeAspect="1"/>
          </p:cNvPicPr>
          <p:nvPr/>
        </p:nvPicPr>
        <p:blipFill>
          <a:blip r:embed="rId4" cstate="email"/>
          <a:stretch>
            <a:fillRect/>
          </a:stretch>
        </p:blipFill>
        <p:spPr>
          <a:xfrm>
            <a:off x="6328034" y="2732106"/>
            <a:ext cx="572948" cy="479812"/>
          </a:xfrm>
          <a:prstGeom prst="rect">
            <a:avLst/>
          </a:prstGeom>
        </p:spPr>
      </p:pic>
      <p:pic>
        <p:nvPicPr>
          <p:cNvPr id="48" name="图片 47"/>
          <p:cNvPicPr>
            <a:picLocks noChangeAspect="1"/>
          </p:cNvPicPr>
          <p:nvPr/>
        </p:nvPicPr>
        <p:blipFill>
          <a:blip r:embed="rId4" cstate="email"/>
          <a:stretch>
            <a:fillRect/>
          </a:stretch>
        </p:blipFill>
        <p:spPr>
          <a:xfrm>
            <a:off x="8176475" y="2732106"/>
            <a:ext cx="572948" cy="479812"/>
          </a:xfrm>
          <a:prstGeom prst="rect">
            <a:avLst/>
          </a:prstGeom>
        </p:spPr>
      </p:pic>
      <p:pic>
        <p:nvPicPr>
          <p:cNvPr id="49" name="图片 48"/>
          <p:cNvPicPr>
            <a:picLocks noChangeAspect="1"/>
          </p:cNvPicPr>
          <p:nvPr/>
        </p:nvPicPr>
        <p:blipFill>
          <a:blip r:embed="rId4" cstate="email"/>
          <a:stretch>
            <a:fillRect/>
          </a:stretch>
        </p:blipFill>
        <p:spPr>
          <a:xfrm>
            <a:off x="9999846" y="2732106"/>
            <a:ext cx="572948"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fltVal val="0"/>
                                          </p:val>
                                        </p:tav>
                                        <p:tav tm="100000">
                                          <p:val>
                                            <p:strVal val="#ppt_w"/>
                                          </p:val>
                                        </p:tav>
                                      </p:tavLst>
                                    </p:anim>
                                    <p:anim calcmode="lin" valueType="num">
                                      <p:cBhvr>
                                        <p:cTn id="16" dur="500" fill="hold"/>
                                        <p:tgtEl>
                                          <p:spTgt spid="45"/>
                                        </p:tgtEl>
                                        <p:attrNameLst>
                                          <p:attrName>ppt_h</p:attrName>
                                        </p:attrNameLst>
                                      </p:cBhvr>
                                      <p:tavLst>
                                        <p:tav tm="0">
                                          <p:val>
                                            <p:fltVal val="0"/>
                                          </p:val>
                                        </p:tav>
                                        <p:tav tm="100000">
                                          <p:val>
                                            <p:strVal val="#ppt_h"/>
                                          </p:val>
                                        </p:tav>
                                      </p:tavLst>
                                    </p:anim>
                                    <p:animEffect transition="in" filter="fade">
                                      <p:cBhvr>
                                        <p:cTn id="17" dur="500"/>
                                        <p:tgtEl>
                                          <p:spTgt spid="45"/>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randombar(horizontal)">
                                      <p:cBhvr>
                                        <p:cTn id="21" dur="500"/>
                                        <p:tgtEl>
                                          <p:spTgt spid="38"/>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Effect transition="in" filter="fade">
                                      <p:cBhvr>
                                        <p:cTn id="33" dur="500"/>
                                        <p:tgtEl>
                                          <p:spTgt spid="47"/>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randombar(horizontal)">
                                      <p:cBhvr>
                                        <p:cTn id="37" dur="500"/>
                                        <p:tgtEl>
                                          <p:spTgt spid="40"/>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000"/>
                            </p:stCondLst>
                            <p:childTnLst>
                              <p:par>
                                <p:cTn id="51" presetID="14" presetClass="entr" presetSubtype="1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randombar(horizontal)">
                                      <p:cBhvr>
                                        <p:cTn id="53" dur="500"/>
                                        <p:tgtEl>
                                          <p:spTgt spid="42"/>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p:cTn id="63" dur="500" fill="hold"/>
                                        <p:tgtEl>
                                          <p:spTgt spid="49"/>
                                        </p:tgtEl>
                                        <p:attrNameLst>
                                          <p:attrName>ppt_w</p:attrName>
                                        </p:attrNameLst>
                                      </p:cBhvr>
                                      <p:tavLst>
                                        <p:tav tm="0">
                                          <p:val>
                                            <p:fltVal val="0"/>
                                          </p:val>
                                        </p:tav>
                                        <p:tav tm="100000">
                                          <p:val>
                                            <p:strVal val="#ppt_w"/>
                                          </p:val>
                                        </p:tav>
                                      </p:tavLst>
                                    </p:anim>
                                    <p:anim calcmode="lin" valueType="num">
                                      <p:cBhvr>
                                        <p:cTn id="64" dur="500" fill="hold"/>
                                        <p:tgtEl>
                                          <p:spTgt spid="49"/>
                                        </p:tgtEl>
                                        <p:attrNameLst>
                                          <p:attrName>ppt_h</p:attrName>
                                        </p:attrNameLst>
                                      </p:cBhvr>
                                      <p:tavLst>
                                        <p:tav tm="0">
                                          <p:val>
                                            <p:fltVal val="0"/>
                                          </p:val>
                                        </p:tav>
                                        <p:tav tm="100000">
                                          <p:val>
                                            <p:strVal val="#ppt_h"/>
                                          </p:val>
                                        </p:tav>
                                      </p:tavLst>
                                    </p:anim>
                                    <p:animEffect transition="in" filter="fade">
                                      <p:cBhvr>
                                        <p:cTn id="65" dur="500"/>
                                        <p:tgtEl>
                                          <p:spTgt spid="49"/>
                                        </p:tgtEl>
                                      </p:cBhvr>
                                    </p:animEffect>
                                  </p:childTnLst>
                                </p:cTn>
                              </p:par>
                            </p:childTnLst>
                          </p:cTn>
                        </p:par>
                        <p:par>
                          <p:cTn id="66" fill="hold">
                            <p:stCondLst>
                              <p:cond delay="7000"/>
                            </p:stCondLst>
                            <p:childTnLst>
                              <p:par>
                                <p:cTn id="67" presetID="14" presetClass="entr" presetSubtype="1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randombar(horizontal)">
                                      <p:cBhvr>
                                        <p:cTn id="69" dur="500"/>
                                        <p:tgtEl>
                                          <p:spTgt spid="44"/>
                                        </p:tgtEl>
                                      </p:cBhvr>
                                    </p:animEffect>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1000"/>
                                        <p:tgtEl>
                                          <p:spTgt spid="43"/>
                                        </p:tgtEl>
                                      </p:cBhvr>
                                    </p:animEffect>
                                    <p:anim calcmode="lin" valueType="num">
                                      <p:cBhvr>
                                        <p:cTn id="74" dur="1000" fill="hold"/>
                                        <p:tgtEl>
                                          <p:spTgt spid="43"/>
                                        </p:tgtEl>
                                        <p:attrNameLst>
                                          <p:attrName>ppt_x</p:attrName>
                                        </p:attrNameLst>
                                      </p:cBhvr>
                                      <p:tavLst>
                                        <p:tav tm="0">
                                          <p:val>
                                            <p:strVal val="#ppt_x"/>
                                          </p:val>
                                        </p:tav>
                                        <p:tav tm="100000">
                                          <p:val>
                                            <p:strVal val="#ppt_x"/>
                                          </p:val>
                                        </p:tav>
                                      </p:tavLst>
                                    </p:anim>
                                    <p:anim calcmode="lin" valueType="num">
                                      <p:cBhvr>
                                        <p:cTn id="7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email"/>
          <a:stretch>
            <a:fillRect/>
          </a:stretch>
        </p:blipFill>
        <p:spPr>
          <a:xfrm flipH="1">
            <a:off x="942121" y="1003801"/>
            <a:ext cx="2250637" cy="4780115"/>
          </a:xfrm>
          <a:prstGeom prst="rect">
            <a:avLst/>
          </a:prstGeom>
        </p:spPr>
      </p:pic>
      <p:sp>
        <p:nvSpPr>
          <p:cNvPr id="28" name="TextBox 14"/>
          <p:cNvSpPr>
            <a:spLocks noChangeArrowheads="1"/>
          </p:cNvSpPr>
          <p:nvPr/>
        </p:nvSpPr>
        <p:spPr bwMode="auto">
          <a:xfrm>
            <a:off x="4536030" y="1174236"/>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筹备阶段</a:t>
            </a:r>
            <a:endParaRPr lang="zh-CN" altLang="en-US" sz="1600" b="1" dirty="0">
              <a:solidFill>
                <a:schemeClr val="bg1"/>
              </a:solidFill>
              <a:cs typeface="+mn-ea"/>
              <a:sym typeface="+mn-lt"/>
            </a:endParaRPr>
          </a:p>
        </p:txBody>
      </p:sp>
      <p:sp>
        <p:nvSpPr>
          <p:cNvPr id="30" name="TextBox 15"/>
          <p:cNvSpPr>
            <a:spLocks noChangeArrowheads="1"/>
          </p:cNvSpPr>
          <p:nvPr/>
        </p:nvSpPr>
        <p:spPr bwMode="auto">
          <a:xfrm>
            <a:off x="4098198" y="1578141"/>
            <a:ext cx="1978315" cy="17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r>
              <a:rPr lang="zh-CN" altLang="en-US" sz="1050" dirty="0" smtClean="0">
                <a:solidFill>
                  <a:schemeClr val="bg1"/>
                </a:solidFill>
                <a:cs typeface="+mn-ea"/>
                <a:sym typeface="+mn-lt"/>
              </a:rPr>
              <a:t>的</a:t>
            </a:r>
            <a:endParaRPr lang="zh-CN" altLang="en-US" sz="1050" dirty="0">
              <a:solidFill>
                <a:schemeClr val="bg1"/>
              </a:solidFill>
              <a:cs typeface="+mn-ea"/>
              <a:sym typeface="+mn-lt"/>
            </a:endParaRPr>
          </a:p>
        </p:txBody>
      </p:sp>
      <p:pic>
        <p:nvPicPr>
          <p:cNvPr id="31" name="图片 30"/>
          <p:cNvPicPr>
            <a:picLocks noChangeAspect="1"/>
          </p:cNvPicPr>
          <p:nvPr/>
        </p:nvPicPr>
        <p:blipFill>
          <a:blip r:embed="rId4" cstate="email"/>
          <a:stretch>
            <a:fillRect/>
          </a:stretch>
        </p:blipFill>
        <p:spPr>
          <a:xfrm>
            <a:off x="3897169" y="1153888"/>
            <a:ext cx="572948" cy="479812"/>
          </a:xfrm>
          <a:prstGeom prst="rect">
            <a:avLst/>
          </a:prstGeom>
        </p:spPr>
      </p:pic>
      <p:pic>
        <p:nvPicPr>
          <p:cNvPr id="32" name="图片 31"/>
          <p:cNvPicPr>
            <a:picLocks noChangeAspect="1"/>
          </p:cNvPicPr>
          <p:nvPr/>
        </p:nvPicPr>
        <p:blipFill>
          <a:blip r:embed="rId4" cstate="email"/>
          <a:stretch>
            <a:fillRect/>
          </a:stretch>
        </p:blipFill>
        <p:spPr>
          <a:xfrm>
            <a:off x="6409366" y="1153888"/>
            <a:ext cx="572948" cy="479812"/>
          </a:xfrm>
          <a:prstGeom prst="rect">
            <a:avLst/>
          </a:prstGeom>
        </p:spPr>
      </p:pic>
      <p:sp>
        <p:nvSpPr>
          <p:cNvPr id="33" name="TextBox 14"/>
          <p:cNvSpPr>
            <a:spLocks noChangeArrowheads="1"/>
          </p:cNvSpPr>
          <p:nvPr/>
        </p:nvSpPr>
        <p:spPr bwMode="auto">
          <a:xfrm>
            <a:off x="7279746" y="1148368"/>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准备阶段</a:t>
            </a:r>
            <a:endParaRPr lang="zh-CN" altLang="en-US" sz="1600" b="1" dirty="0">
              <a:solidFill>
                <a:schemeClr val="bg1"/>
              </a:solidFill>
              <a:cs typeface="+mn-ea"/>
              <a:sym typeface="+mn-lt"/>
            </a:endParaRPr>
          </a:p>
        </p:txBody>
      </p:sp>
      <p:sp>
        <p:nvSpPr>
          <p:cNvPr id="45" name="TextBox 15"/>
          <p:cNvSpPr>
            <a:spLocks noChangeArrowheads="1"/>
          </p:cNvSpPr>
          <p:nvPr/>
        </p:nvSpPr>
        <p:spPr bwMode="auto">
          <a:xfrm>
            <a:off x="6870239" y="1612001"/>
            <a:ext cx="1978315" cy="17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r>
              <a:rPr lang="zh-CN" altLang="en-US" sz="1050" dirty="0" smtClean="0">
                <a:solidFill>
                  <a:schemeClr val="bg1"/>
                </a:solidFill>
                <a:cs typeface="+mn-ea"/>
                <a:sym typeface="+mn-lt"/>
              </a:rPr>
              <a:t>的</a:t>
            </a:r>
            <a:endParaRPr lang="zh-CN" altLang="en-US" sz="1050" dirty="0">
              <a:solidFill>
                <a:schemeClr val="bg1"/>
              </a:solidFill>
              <a:cs typeface="+mn-ea"/>
              <a:sym typeface="+mn-lt"/>
            </a:endParaRPr>
          </a:p>
        </p:txBody>
      </p:sp>
      <p:sp>
        <p:nvSpPr>
          <p:cNvPr id="46" name="TextBox 14"/>
          <p:cNvSpPr>
            <a:spLocks noChangeArrowheads="1"/>
          </p:cNvSpPr>
          <p:nvPr/>
        </p:nvSpPr>
        <p:spPr bwMode="auto">
          <a:xfrm>
            <a:off x="4536030" y="3626470"/>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筹备阶段</a:t>
            </a:r>
            <a:endParaRPr lang="zh-CN" altLang="en-US" sz="1600" b="1" dirty="0">
              <a:solidFill>
                <a:schemeClr val="bg1"/>
              </a:solidFill>
              <a:cs typeface="+mn-ea"/>
              <a:sym typeface="+mn-lt"/>
            </a:endParaRPr>
          </a:p>
        </p:txBody>
      </p:sp>
      <p:sp>
        <p:nvSpPr>
          <p:cNvPr id="47" name="TextBox 15"/>
          <p:cNvSpPr>
            <a:spLocks noChangeArrowheads="1"/>
          </p:cNvSpPr>
          <p:nvPr/>
        </p:nvSpPr>
        <p:spPr bwMode="auto">
          <a:xfrm>
            <a:off x="4098198" y="4030375"/>
            <a:ext cx="1978315" cy="17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r>
              <a:rPr lang="zh-CN" altLang="en-US" sz="1050" dirty="0" smtClean="0">
                <a:solidFill>
                  <a:schemeClr val="bg1"/>
                </a:solidFill>
                <a:cs typeface="+mn-ea"/>
                <a:sym typeface="+mn-lt"/>
              </a:rPr>
              <a:t>的</a:t>
            </a:r>
            <a:endParaRPr lang="zh-CN" altLang="en-US" sz="1050" dirty="0">
              <a:solidFill>
                <a:schemeClr val="bg1"/>
              </a:solidFill>
              <a:cs typeface="+mn-ea"/>
              <a:sym typeface="+mn-lt"/>
            </a:endParaRPr>
          </a:p>
        </p:txBody>
      </p:sp>
      <p:pic>
        <p:nvPicPr>
          <p:cNvPr id="48" name="图片 47"/>
          <p:cNvPicPr>
            <a:picLocks noChangeAspect="1"/>
          </p:cNvPicPr>
          <p:nvPr/>
        </p:nvPicPr>
        <p:blipFill>
          <a:blip r:embed="rId4" cstate="email"/>
          <a:stretch>
            <a:fillRect/>
          </a:stretch>
        </p:blipFill>
        <p:spPr>
          <a:xfrm>
            <a:off x="3897169" y="3606122"/>
            <a:ext cx="572948" cy="479812"/>
          </a:xfrm>
          <a:prstGeom prst="rect">
            <a:avLst/>
          </a:prstGeom>
        </p:spPr>
      </p:pic>
      <p:pic>
        <p:nvPicPr>
          <p:cNvPr id="49" name="图片 48"/>
          <p:cNvPicPr>
            <a:picLocks noChangeAspect="1"/>
          </p:cNvPicPr>
          <p:nvPr/>
        </p:nvPicPr>
        <p:blipFill>
          <a:blip r:embed="rId4" cstate="email"/>
          <a:stretch>
            <a:fillRect/>
          </a:stretch>
        </p:blipFill>
        <p:spPr>
          <a:xfrm>
            <a:off x="6409366" y="3606122"/>
            <a:ext cx="572948" cy="479812"/>
          </a:xfrm>
          <a:prstGeom prst="rect">
            <a:avLst/>
          </a:prstGeom>
        </p:spPr>
      </p:pic>
      <p:sp>
        <p:nvSpPr>
          <p:cNvPr id="50" name="TextBox 14"/>
          <p:cNvSpPr>
            <a:spLocks noChangeArrowheads="1"/>
          </p:cNvSpPr>
          <p:nvPr/>
        </p:nvSpPr>
        <p:spPr bwMode="auto">
          <a:xfrm>
            <a:off x="7279746" y="3600602"/>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准备阶段</a:t>
            </a:r>
            <a:endParaRPr lang="zh-CN" altLang="en-US" sz="1600" b="1" dirty="0">
              <a:solidFill>
                <a:schemeClr val="bg1"/>
              </a:solidFill>
              <a:cs typeface="+mn-ea"/>
              <a:sym typeface="+mn-lt"/>
            </a:endParaRPr>
          </a:p>
        </p:txBody>
      </p:sp>
      <p:sp>
        <p:nvSpPr>
          <p:cNvPr id="51" name="TextBox 15"/>
          <p:cNvSpPr>
            <a:spLocks noChangeArrowheads="1"/>
          </p:cNvSpPr>
          <p:nvPr/>
        </p:nvSpPr>
        <p:spPr bwMode="auto">
          <a:xfrm>
            <a:off x="6870239" y="4064235"/>
            <a:ext cx="1978315" cy="17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r>
              <a:rPr lang="zh-CN" altLang="en-US" sz="1050" dirty="0" smtClean="0">
                <a:solidFill>
                  <a:schemeClr val="bg1"/>
                </a:solidFill>
                <a:cs typeface="+mn-ea"/>
                <a:sym typeface="+mn-lt"/>
              </a:rPr>
              <a:t>的</a:t>
            </a:r>
            <a:endParaRPr lang="zh-CN" altLang="en-US" sz="1050" dirty="0">
              <a:solidFill>
                <a:schemeClr val="bg1"/>
              </a:solidFill>
              <a:cs typeface="+mn-ea"/>
              <a:sym typeface="+mn-lt"/>
            </a:endParaRPr>
          </a:p>
        </p:txBody>
      </p:sp>
      <p:pic>
        <p:nvPicPr>
          <p:cNvPr id="53" name="图片 52"/>
          <p:cNvPicPr>
            <a:picLocks noChangeAspect="1"/>
          </p:cNvPicPr>
          <p:nvPr/>
        </p:nvPicPr>
        <p:blipFill>
          <a:blip r:embed="rId5" cstate="email"/>
          <a:stretch>
            <a:fillRect/>
          </a:stretch>
        </p:blipFill>
        <p:spPr>
          <a:xfrm flipH="1">
            <a:off x="8718131" y="848059"/>
            <a:ext cx="2658905" cy="53178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1+#ppt_w/2"/>
                                          </p:val>
                                        </p:tav>
                                        <p:tav tm="100000">
                                          <p:val>
                                            <p:strVal val="#ppt_x"/>
                                          </p:val>
                                        </p:tav>
                                      </p:tavLst>
                                    </p:anim>
                                    <p:anim calcmode="lin" valueType="num">
                                      <p:cBhvr additive="base">
                                        <p:cTn id="12" dur="500" fill="hold"/>
                                        <p:tgtEl>
                                          <p:spTgt spid="5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42" presetClass="entr" presetSubtype="0"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1000"/>
                                        <p:tgtEl>
                                          <p:spTgt spid="46"/>
                                        </p:tgtEl>
                                      </p:cBhvr>
                                    </p:animEffect>
                                    <p:anim calcmode="lin" valueType="num">
                                      <p:cBhvr>
                                        <p:cTn id="57" dur="1000" fill="hold"/>
                                        <p:tgtEl>
                                          <p:spTgt spid="46"/>
                                        </p:tgtEl>
                                        <p:attrNameLst>
                                          <p:attrName>ppt_x</p:attrName>
                                        </p:attrNameLst>
                                      </p:cBhvr>
                                      <p:tavLst>
                                        <p:tav tm="0">
                                          <p:val>
                                            <p:strVal val="#ppt_x"/>
                                          </p:val>
                                        </p:tav>
                                        <p:tav tm="100000">
                                          <p:val>
                                            <p:strVal val="#ppt_x"/>
                                          </p:val>
                                        </p:tav>
                                      </p:tavLst>
                                    </p:anim>
                                    <p:anim calcmode="lin" valueType="num">
                                      <p:cBhvr>
                                        <p:cTn id="58" dur="1000" fill="hold"/>
                                        <p:tgtEl>
                                          <p:spTgt spid="4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1000"/>
                                        <p:tgtEl>
                                          <p:spTgt spid="47"/>
                                        </p:tgtEl>
                                      </p:cBhvr>
                                    </p:animEffect>
                                    <p:anim calcmode="lin" valueType="num">
                                      <p:cBhvr>
                                        <p:cTn id="62" dur="1000" fill="hold"/>
                                        <p:tgtEl>
                                          <p:spTgt spid="47"/>
                                        </p:tgtEl>
                                        <p:attrNameLst>
                                          <p:attrName>ppt_x</p:attrName>
                                        </p:attrNameLst>
                                      </p:cBhvr>
                                      <p:tavLst>
                                        <p:tav tm="0">
                                          <p:val>
                                            <p:strVal val="#ppt_x"/>
                                          </p:val>
                                        </p:tav>
                                        <p:tav tm="100000">
                                          <p:val>
                                            <p:strVal val="#ppt_x"/>
                                          </p:val>
                                        </p:tav>
                                      </p:tavLst>
                                    </p:anim>
                                    <p:anim calcmode="lin" valueType="num">
                                      <p:cBhvr>
                                        <p:cTn id="63" dur="1000" fill="hold"/>
                                        <p:tgtEl>
                                          <p:spTgt spid="4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1000"/>
                                        <p:tgtEl>
                                          <p:spTgt spid="49"/>
                                        </p:tgtEl>
                                      </p:cBhvr>
                                    </p:animEffect>
                                    <p:anim calcmode="lin" valueType="num">
                                      <p:cBhvr>
                                        <p:cTn id="68" dur="1000" fill="hold"/>
                                        <p:tgtEl>
                                          <p:spTgt spid="49"/>
                                        </p:tgtEl>
                                        <p:attrNameLst>
                                          <p:attrName>ppt_x</p:attrName>
                                        </p:attrNameLst>
                                      </p:cBhvr>
                                      <p:tavLst>
                                        <p:tav tm="0">
                                          <p:val>
                                            <p:strVal val="#ppt_x"/>
                                          </p:val>
                                        </p:tav>
                                        <p:tav tm="100000">
                                          <p:val>
                                            <p:strVal val="#ppt_x"/>
                                          </p:val>
                                        </p:tav>
                                      </p:tavLst>
                                    </p:anim>
                                    <p:anim calcmode="lin" valueType="num">
                                      <p:cBhvr>
                                        <p:cTn id="69" dur="1000" fill="hold"/>
                                        <p:tgtEl>
                                          <p:spTgt spid="4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1000"/>
                                        <p:tgtEl>
                                          <p:spTgt spid="50"/>
                                        </p:tgtEl>
                                      </p:cBhvr>
                                    </p:animEffect>
                                    <p:anim calcmode="lin" valueType="num">
                                      <p:cBhvr>
                                        <p:cTn id="74" dur="1000" fill="hold"/>
                                        <p:tgtEl>
                                          <p:spTgt spid="50"/>
                                        </p:tgtEl>
                                        <p:attrNameLst>
                                          <p:attrName>ppt_x</p:attrName>
                                        </p:attrNameLst>
                                      </p:cBhvr>
                                      <p:tavLst>
                                        <p:tav tm="0">
                                          <p:val>
                                            <p:strVal val="#ppt_x"/>
                                          </p:val>
                                        </p:tav>
                                        <p:tav tm="100000">
                                          <p:val>
                                            <p:strVal val="#ppt_x"/>
                                          </p:val>
                                        </p:tav>
                                      </p:tavLst>
                                    </p:anim>
                                    <p:anim calcmode="lin" valueType="num">
                                      <p:cBhvr>
                                        <p:cTn id="75" dur="1000" fill="hold"/>
                                        <p:tgtEl>
                                          <p:spTgt spid="5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1000"/>
                                        <p:tgtEl>
                                          <p:spTgt spid="51"/>
                                        </p:tgtEl>
                                      </p:cBhvr>
                                    </p:animEffect>
                                    <p:anim calcmode="lin" valueType="num">
                                      <p:cBhvr>
                                        <p:cTn id="79" dur="1000" fill="hold"/>
                                        <p:tgtEl>
                                          <p:spTgt spid="51"/>
                                        </p:tgtEl>
                                        <p:attrNameLst>
                                          <p:attrName>ppt_x</p:attrName>
                                        </p:attrNameLst>
                                      </p:cBhvr>
                                      <p:tavLst>
                                        <p:tav tm="0">
                                          <p:val>
                                            <p:strVal val="#ppt_x"/>
                                          </p:val>
                                        </p:tav>
                                        <p:tav tm="100000">
                                          <p:val>
                                            <p:strVal val="#ppt_x"/>
                                          </p:val>
                                        </p:tav>
                                      </p:tavLst>
                                    </p:anim>
                                    <p:anim calcmode="lin" valueType="num">
                                      <p:cBhvr>
                                        <p:cTn id="8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3" grpId="0"/>
      <p:bldP spid="45" grpId="0"/>
      <p:bldP spid="46" grpId="0"/>
      <p:bldP spid="47" grpId="0"/>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email"/>
          <a:stretch>
            <a:fillRect/>
          </a:stretch>
        </p:blipFill>
        <p:spPr>
          <a:xfrm flipH="1">
            <a:off x="887059" y="1515448"/>
            <a:ext cx="1309908" cy="1096974"/>
          </a:xfrm>
          <a:prstGeom prst="rect">
            <a:avLst/>
          </a:prstGeom>
        </p:spPr>
      </p:pic>
      <p:sp>
        <p:nvSpPr>
          <p:cNvPr id="34" name="TextBox 19"/>
          <p:cNvSpPr txBox="1"/>
          <p:nvPr/>
        </p:nvSpPr>
        <p:spPr>
          <a:xfrm>
            <a:off x="1920729" y="1515448"/>
            <a:ext cx="2160388" cy="492443"/>
          </a:xfrm>
          <a:prstGeom prst="rect">
            <a:avLst/>
          </a:prstGeom>
          <a:noFill/>
        </p:spPr>
        <p:txBody>
          <a:bodyPr wrap="square" lIns="0" tIns="0" rIns="0" bIns="0" rtlCol="0">
            <a:spAutoFit/>
          </a:bodyPr>
          <a:lstStyle/>
          <a:p>
            <a:pPr algn="ctr"/>
            <a:r>
              <a:rPr lang="zh-CN" altLang="en-US" sz="3200" b="1" dirty="0">
                <a:solidFill>
                  <a:schemeClr val="bg1"/>
                </a:solidFill>
                <a:cs typeface="+mn-ea"/>
                <a:sym typeface="+mn-lt"/>
              </a:rPr>
              <a:t>一等奖</a:t>
            </a:r>
          </a:p>
        </p:txBody>
      </p:sp>
      <p:sp>
        <p:nvSpPr>
          <p:cNvPr id="35" name="TextBox 106"/>
          <p:cNvSpPr txBox="1"/>
          <p:nvPr/>
        </p:nvSpPr>
        <p:spPr>
          <a:xfrm>
            <a:off x="1661041" y="2178329"/>
            <a:ext cx="2679762" cy="230833"/>
          </a:xfrm>
          <a:prstGeom prst="rect">
            <a:avLst/>
          </a:prstGeom>
          <a:noFill/>
        </p:spPr>
        <p:txBody>
          <a:bodyPr wrap="square" lIns="0" tIns="0" rIns="0" bIns="0" rtlCol="0">
            <a:spAutoFit/>
          </a:bodyPr>
          <a:lstStyle/>
          <a:p>
            <a:pPr algn="ctr">
              <a:lnSpc>
                <a:spcPct val="100000"/>
              </a:lnSpc>
            </a:pPr>
            <a:r>
              <a:rPr lang="zh-CN" altLang="en-US" sz="1500" dirty="0">
                <a:solidFill>
                  <a:schemeClr val="bg1"/>
                </a:solidFill>
                <a:cs typeface="+mn-ea"/>
                <a:sym typeface="+mn-lt"/>
              </a:rPr>
              <a:t>价</a:t>
            </a:r>
            <a:r>
              <a:rPr lang="zh-CN" altLang="en-US" sz="1500" dirty="0" smtClean="0">
                <a:solidFill>
                  <a:schemeClr val="bg1"/>
                </a:solidFill>
                <a:cs typeface="+mn-ea"/>
                <a:sym typeface="+mn-lt"/>
              </a:rPr>
              <a:t>值</a:t>
            </a:r>
            <a:r>
              <a:rPr lang="en-US" altLang="zh-CN" sz="1500" dirty="0" smtClean="0">
                <a:solidFill>
                  <a:schemeClr val="bg1"/>
                </a:solidFill>
                <a:cs typeface="+mn-ea"/>
                <a:sym typeface="+mn-lt"/>
              </a:rPr>
              <a:t>XXXX</a:t>
            </a:r>
            <a:r>
              <a:rPr lang="zh-CN" altLang="en-US" sz="1500" dirty="0" smtClean="0">
                <a:solidFill>
                  <a:schemeClr val="bg1"/>
                </a:solidFill>
                <a:cs typeface="+mn-ea"/>
                <a:sym typeface="+mn-lt"/>
              </a:rPr>
              <a:t>元某产品一台</a:t>
            </a:r>
            <a:endParaRPr lang="en-US" altLang="zh-CN" sz="1500" dirty="0">
              <a:solidFill>
                <a:schemeClr val="bg1"/>
              </a:solidFill>
              <a:cs typeface="+mn-ea"/>
              <a:sym typeface="+mn-lt"/>
            </a:endParaRPr>
          </a:p>
        </p:txBody>
      </p:sp>
      <p:pic>
        <p:nvPicPr>
          <p:cNvPr id="36" name="图片 35"/>
          <p:cNvPicPr>
            <a:picLocks noChangeAspect="1"/>
          </p:cNvPicPr>
          <p:nvPr/>
        </p:nvPicPr>
        <p:blipFill>
          <a:blip r:embed="rId3" cstate="email"/>
          <a:stretch>
            <a:fillRect/>
          </a:stretch>
        </p:blipFill>
        <p:spPr>
          <a:xfrm flipH="1">
            <a:off x="4370549" y="1522740"/>
            <a:ext cx="1309908" cy="1096974"/>
          </a:xfrm>
          <a:prstGeom prst="rect">
            <a:avLst/>
          </a:prstGeom>
        </p:spPr>
      </p:pic>
      <p:sp>
        <p:nvSpPr>
          <p:cNvPr id="37" name="TextBox 19"/>
          <p:cNvSpPr txBox="1"/>
          <p:nvPr/>
        </p:nvSpPr>
        <p:spPr>
          <a:xfrm>
            <a:off x="5404219" y="1522740"/>
            <a:ext cx="2160388" cy="492443"/>
          </a:xfrm>
          <a:prstGeom prst="rect">
            <a:avLst/>
          </a:prstGeom>
          <a:noFill/>
        </p:spPr>
        <p:txBody>
          <a:bodyPr wrap="square" lIns="0" tIns="0" rIns="0" bIns="0" rtlCol="0">
            <a:spAutoFit/>
          </a:bodyPr>
          <a:lstStyle/>
          <a:p>
            <a:pPr algn="ctr"/>
            <a:r>
              <a:rPr lang="zh-CN" altLang="en-US" sz="3200" b="1" dirty="0" smtClean="0">
                <a:solidFill>
                  <a:schemeClr val="bg1"/>
                </a:solidFill>
                <a:cs typeface="+mn-ea"/>
                <a:sym typeface="+mn-lt"/>
              </a:rPr>
              <a:t>二等</a:t>
            </a:r>
            <a:r>
              <a:rPr lang="zh-CN" altLang="en-US" sz="3200" b="1" dirty="0">
                <a:solidFill>
                  <a:schemeClr val="bg1"/>
                </a:solidFill>
                <a:cs typeface="+mn-ea"/>
                <a:sym typeface="+mn-lt"/>
              </a:rPr>
              <a:t>奖</a:t>
            </a:r>
          </a:p>
        </p:txBody>
      </p:sp>
      <p:sp>
        <p:nvSpPr>
          <p:cNvPr id="38" name="TextBox 106"/>
          <p:cNvSpPr txBox="1"/>
          <p:nvPr/>
        </p:nvSpPr>
        <p:spPr>
          <a:xfrm>
            <a:off x="5144531" y="2185621"/>
            <a:ext cx="2679762" cy="230833"/>
          </a:xfrm>
          <a:prstGeom prst="rect">
            <a:avLst/>
          </a:prstGeom>
          <a:noFill/>
        </p:spPr>
        <p:txBody>
          <a:bodyPr wrap="square" lIns="0" tIns="0" rIns="0" bIns="0" rtlCol="0">
            <a:spAutoFit/>
          </a:bodyPr>
          <a:lstStyle/>
          <a:p>
            <a:pPr algn="ctr">
              <a:lnSpc>
                <a:spcPct val="100000"/>
              </a:lnSpc>
            </a:pPr>
            <a:r>
              <a:rPr lang="zh-CN" altLang="en-US" sz="1500" dirty="0">
                <a:solidFill>
                  <a:schemeClr val="bg1"/>
                </a:solidFill>
                <a:cs typeface="+mn-ea"/>
                <a:sym typeface="+mn-lt"/>
              </a:rPr>
              <a:t>价</a:t>
            </a:r>
            <a:r>
              <a:rPr lang="zh-CN" altLang="en-US" sz="1500" dirty="0" smtClean="0">
                <a:solidFill>
                  <a:schemeClr val="bg1"/>
                </a:solidFill>
                <a:cs typeface="+mn-ea"/>
                <a:sym typeface="+mn-lt"/>
              </a:rPr>
              <a:t>值</a:t>
            </a:r>
            <a:r>
              <a:rPr lang="en-US" altLang="zh-CN" sz="1500" dirty="0" smtClean="0">
                <a:solidFill>
                  <a:schemeClr val="bg1"/>
                </a:solidFill>
                <a:cs typeface="+mn-ea"/>
                <a:sym typeface="+mn-lt"/>
              </a:rPr>
              <a:t>XXXX</a:t>
            </a:r>
            <a:r>
              <a:rPr lang="zh-CN" altLang="en-US" sz="1500" dirty="0" smtClean="0">
                <a:solidFill>
                  <a:schemeClr val="bg1"/>
                </a:solidFill>
                <a:cs typeface="+mn-ea"/>
                <a:sym typeface="+mn-lt"/>
              </a:rPr>
              <a:t>元某产品一台</a:t>
            </a:r>
            <a:endParaRPr lang="en-US" altLang="zh-CN" sz="1500" dirty="0">
              <a:solidFill>
                <a:schemeClr val="bg1"/>
              </a:solidFill>
              <a:cs typeface="+mn-ea"/>
              <a:sym typeface="+mn-lt"/>
            </a:endParaRPr>
          </a:p>
        </p:txBody>
      </p:sp>
      <p:pic>
        <p:nvPicPr>
          <p:cNvPr id="39" name="图片 38"/>
          <p:cNvPicPr>
            <a:picLocks noChangeAspect="1"/>
          </p:cNvPicPr>
          <p:nvPr/>
        </p:nvPicPr>
        <p:blipFill>
          <a:blip r:embed="rId3" cstate="email"/>
          <a:stretch>
            <a:fillRect/>
          </a:stretch>
        </p:blipFill>
        <p:spPr>
          <a:xfrm flipH="1">
            <a:off x="7854039" y="1522740"/>
            <a:ext cx="1309908" cy="1096974"/>
          </a:xfrm>
          <a:prstGeom prst="rect">
            <a:avLst/>
          </a:prstGeom>
        </p:spPr>
      </p:pic>
      <p:sp>
        <p:nvSpPr>
          <p:cNvPr id="40" name="TextBox 19"/>
          <p:cNvSpPr txBox="1"/>
          <p:nvPr/>
        </p:nvSpPr>
        <p:spPr>
          <a:xfrm>
            <a:off x="8887709" y="1522740"/>
            <a:ext cx="2160388" cy="492443"/>
          </a:xfrm>
          <a:prstGeom prst="rect">
            <a:avLst/>
          </a:prstGeom>
          <a:noFill/>
        </p:spPr>
        <p:txBody>
          <a:bodyPr wrap="square" lIns="0" tIns="0" rIns="0" bIns="0" rtlCol="0">
            <a:spAutoFit/>
          </a:bodyPr>
          <a:lstStyle/>
          <a:p>
            <a:pPr algn="ctr"/>
            <a:r>
              <a:rPr lang="zh-CN" altLang="en-US" sz="3200" b="1" dirty="0" smtClean="0">
                <a:solidFill>
                  <a:schemeClr val="bg1"/>
                </a:solidFill>
                <a:cs typeface="+mn-ea"/>
                <a:sym typeface="+mn-lt"/>
              </a:rPr>
              <a:t>三等</a:t>
            </a:r>
            <a:r>
              <a:rPr lang="zh-CN" altLang="en-US" sz="3200" b="1" dirty="0">
                <a:solidFill>
                  <a:schemeClr val="bg1"/>
                </a:solidFill>
                <a:cs typeface="+mn-ea"/>
                <a:sym typeface="+mn-lt"/>
              </a:rPr>
              <a:t>奖</a:t>
            </a:r>
          </a:p>
        </p:txBody>
      </p:sp>
      <p:sp>
        <p:nvSpPr>
          <p:cNvPr id="41" name="TextBox 106"/>
          <p:cNvSpPr txBox="1"/>
          <p:nvPr/>
        </p:nvSpPr>
        <p:spPr>
          <a:xfrm>
            <a:off x="8628021" y="2185621"/>
            <a:ext cx="2679762" cy="230833"/>
          </a:xfrm>
          <a:prstGeom prst="rect">
            <a:avLst/>
          </a:prstGeom>
          <a:noFill/>
        </p:spPr>
        <p:txBody>
          <a:bodyPr wrap="square" lIns="0" tIns="0" rIns="0" bIns="0" rtlCol="0">
            <a:spAutoFit/>
          </a:bodyPr>
          <a:lstStyle/>
          <a:p>
            <a:pPr algn="ctr">
              <a:lnSpc>
                <a:spcPct val="100000"/>
              </a:lnSpc>
            </a:pPr>
            <a:r>
              <a:rPr lang="zh-CN" altLang="en-US" sz="1500" dirty="0">
                <a:solidFill>
                  <a:schemeClr val="bg1"/>
                </a:solidFill>
                <a:cs typeface="+mn-ea"/>
                <a:sym typeface="+mn-lt"/>
              </a:rPr>
              <a:t>价</a:t>
            </a:r>
            <a:r>
              <a:rPr lang="zh-CN" altLang="en-US" sz="1500" dirty="0" smtClean="0">
                <a:solidFill>
                  <a:schemeClr val="bg1"/>
                </a:solidFill>
                <a:cs typeface="+mn-ea"/>
                <a:sym typeface="+mn-lt"/>
              </a:rPr>
              <a:t>值</a:t>
            </a:r>
            <a:r>
              <a:rPr lang="en-US" altLang="zh-CN" sz="1500" dirty="0" smtClean="0">
                <a:solidFill>
                  <a:schemeClr val="bg1"/>
                </a:solidFill>
                <a:cs typeface="+mn-ea"/>
                <a:sym typeface="+mn-lt"/>
              </a:rPr>
              <a:t>XXXX</a:t>
            </a:r>
            <a:r>
              <a:rPr lang="zh-CN" altLang="en-US" sz="1500" dirty="0" smtClean="0">
                <a:solidFill>
                  <a:schemeClr val="bg1"/>
                </a:solidFill>
                <a:cs typeface="+mn-ea"/>
                <a:sym typeface="+mn-lt"/>
              </a:rPr>
              <a:t>元某产品一台</a:t>
            </a:r>
            <a:endParaRPr lang="en-US" altLang="zh-CN" sz="1500" dirty="0">
              <a:solidFill>
                <a:schemeClr val="bg1"/>
              </a:solidFill>
              <a:cs typeface="+mn-ea"/>
              <a:sym typeface="+mn-lt"/>
            </a:endParaRPr>
          </a:p>
        </p:txBody>
      </p:sp>
      <p:pic>
        <p:nvPicPr>
          <p:cNvPr id="42" name="图片 41"/>
          <p:cNvPicPr>
            <a:picLocks noChangeAspect="1"/>
          </p:cNvPicPr>
          <p:nvPr/>
        </p:nvPicPr>
        <p:blipFill>
          <a:blip r:embed="rId3" cstate="email"/>
          <a:stretch>
            <a:fillRect/>
          </a:stretch>
        </p:blipFill>
        <p:spPr>
          <a:xfrm flipH="1">
            <a:off x="887059" y="2881171"/>
            <a:ext cx="1309908" cy="1096974"/>
          </a:xfrm>
          <a:prstGeom prst="rect">
            <a:avLst/>
          </a:prstGeom>
        </p:spPr>
      </p:pic>
      <p:sp>
        <p:nvSpPr>
          <p:cNvPr id="43" name="TextBox 19"/>
          <p:cNvSpPr txBox="1"/>
          <p:nvPr/>
        </p:nvSpPr>
        <p:spPr>
          <a:xfrm>
            <a:off x="1920729" y="2881171"/>
            <a:ext cx="2160388" cy="492443"/>
          </a:xfrm>
          <a:prstGeom prst="rect">
            <a:avLst/>
          </a:prstGeom>
          <a:noFill/>
        </p:spPr>
        <p:txBody>
          <a:bodyPr wrap="square" lIns="0" tIns="0" rIns="0" bIns="0" rtlCol="0">
            <a:spAutoFit/>
          </a:bodyPr>
          <a:lstStyle/>
          <a:p>
            <a:pPr algn="ctr"/>
            <a:r>
              <a:rPr lang="zh-CN" altLang="en-US" sz="3200" b="1" dirty="0" smtClean="0">
                <a:solidFill>
                  <a:schemeClr val="bg1"/>
                </a:solidFill>
                <a:cs typeface="+mn-ea"/>
                <a:sym typeface="+mn-lt"/>
              </a:rPr>
              <a:t>三等</a:t>
            </a:r>
            <a:r>
              <a:rPr lang="zh-CN" altLang="en-US" sz="3200" b="1" dirty="0">
                <a:solidFill>
                  <a:schemeClr val="bg1"/>
                </a:solidFill>
                <a:cs typeface="+mn-ea"/>
                <a:sym typeface="+mn-lt"/>
              </a:rPr>
              <a:t>奖</a:t>
            </a:r>
          </a:p>
        </p:txBody>
      </p:sp>
      <p:sp>
        <p:nvSpPr>
          <p:cNvPr id="44" name="TextBox 106"/>
          <p:cNvSpPr txBox="1"/>
          <p:nvPr/>
        </p:nvSpPr>
        <p:spPr>
          <a:xfrm>
            <a:off x="1661041" y="3544052"/>
            <a:ext cx="2679762" cy="230833"/>
          </a:xfrm>
          <a:prstGeom prst="rect">
            <a:avLst/>
          </a:prstGeom>
          <a:noFill/>
        </p:spPr>
        <p:txBody>
          <a:bodyPr wrap="square" lIns="0" tIns="0" rIns="0" bIns="0" rtlCol="0">
            <a:spAutoFit/>
          </a:bodyPr>
          <a:lstStyle/>
          <a:p>
            <a:pPr algn="ctr">
              <a:lnSpc>
                <a:spcPct val="100000"/>
              </a:lnSpc>
            </a:pPr>
            <a:r>
              <a:rPr lang="zh-CN" altLang="en-US" sz="1500" dirty="0">
                <a:solidFill>
                  <a:schemeClr val="bg1"/>
                </a:solidFill>
                <a:cs typeface="+mn-ea"/>
                <a:sym typeface="+mn-lt"/>
              </a:rPr>
              <a:t>价</a:t>
            </a:r>
            <a:r>
              <a:rPr lang="zh-CN" altLang="en-US" sz="1500" dirty="0" smtClean="0">
                <a:solidFill>
                  <a:schemeClr val="bg1"/>
                </a:solidFill>
                <a:cs typeface="+mn-ea"/>
                <a:sym typeface="+mn-lt"/>
              </a:rPr>
              <a:t>值</a:t>
            </a:r>
            <a:r>
              <a:rPr lang="en-US" altLang="zh-CN" sz="1500" dirty="0" smtClean="0">
                <a:solidFill>
                  <a:schemeClr val="bg1"/>
                </a:solidFill>
                <a:cs typeface="+mn-ea"/>
                <a:sym typeface="+mn-lt"/>
              </a:rPr>
              <a:t>XXXX</a:t>
            </a:r>
            <a:r>
              <a:rPr lang="zh-CN" altLang="en-US" sz="1500" dirty="0" smtClean="0">
                <a:solidFill>
                  <a:schemeClr val="bg1"/>
                </a:solidFill>
                <a:cs typeface="+mn-ea"/>
                <a:sym typeface="+mn-lt"/>
              </a:rPr>
              <a:t>元某产品一台</a:t>
            </a:r>
            <a:endParaRPr lang="en-US" altLang="zh-CN" sz="1500" dirty="0">
              <a:solidFill>
                <a:schemeClr val="bg1"/>
              </a:solidFill>
              <a:cs typeface="+mn-ea"/>
              <a:sym typeface="+mn-lt"/>
            </a:endParaRPr>
          </a:p>
        </p:txBody>
      </p:sp>
      <p:pic>
        <p:nvPicPr>
          <p:cNvPr id="54" name="图片 53"/>
          <p:cNvPicPr>
            <a:picLocks noChangeAspect="1"/>
          </p:cNvPicPr>
          <p:nvPr/>
        </p:nvPicPr>
        <p:blipFill>
          <a:blip r:embed="rId3" cstate="email"/>
          <a:stretch>
            <a:fillRect/>
          </a:stretch>
        </p:blipFill>
        <p:spPr>
          <a:xfrm flipH="1">
            <a:off x="4370549" y="2888463"/>
            <a:ext cx="1309908" cy="1096974"/>
          </a:xfrm>
          <a:prstGeom prst="rect">
            <a:avLst/>
          </a:prstGeom>
        </p:spPr>
      </p:pic>
      <p:sp>
        <p:nvSpPr>
          <p:cNvPr id="55" name="TextBox 19"/>
          <p:cNvSpPr txBox="1"/>
          <p:nvPr/>
        </p:nvSpPr>
        <p:spPr>
          <a:xfrm>
            <a:off x="5404219" y="2888463"/>
            <a:ext cx="2160388" cy="492443"/>
          </a:xfrm>
          <a:prstGeom prst="rect">
            <a:avLst/>
          </a:prstGeom>
          <a:noFill/>
        </p:spPr>
        <p:txBody>
          <a:bodyPr wrap="square" lIns="0" tIns="0" rIns="0" bIns="0" rtlCol="0">
            <a:spAutoFit/>
          </a:bodyPr>
          <a:lstStyle/>
          <a:p>
            <a:pPr algn="ctr"/>
            <a:r>
              <a:rPr lang="zh-CN" altLang="en-US" sz="3200" b="1" dirty="0" smtClean="0">
                <a:solidFill>
                  <a:schemeClr val="bg1"/>
                </a:solidFill>
                <a:cs typeface="+mn-ea"/>
                <a:sym typeface="+mn-lt"/>
              </a:rPr>
              <a:t>参</a:t>
            </a:r>
            <a:r>
              <a:rPr lang="zh-CN" altLang="en-US" sz="3200" b="1" dirty="0">
                <a:solidFill>
                  <a:schemeClr val="bg1"/>
                </a:solidFill>
                <a:cs typeface="+mn-ea"/>
                <a:sym typeface="+mn-lt"/>
              </a:rPr>
              <a:t>与</a:t>
            </a:r>
            <a:r>
              <a:rPr lang="zh-CN" altLang="en-US" sz="3200" b="1" dirty="0" smtClean="0">
                <a:solidFill>
                  <a:schemeClr val="bg1"/>
                </a:solidFill>
                <a:cs typeface="+mn-ea"/>
                <a:sym typeface="+mn-lt"/>
              </a:rPr>
              <a:t>奖</a:t>
            </a:r>
            <a:endParaRPr lang="zh-CN" altLang="en-US" sz="3200" b="1" dirty="0">
              <a:solidFill>
                <a:schemeClr val="bg1"/>
              </a:solidFill>
              <a:cs typeface="+mn-ea"/>
              <a:sym typeface="+mn-lt"/>
            </a:endParaRPr>
          </a:p>
        </p:txBody>
      </p:sp>
      <p:sp>
        <p:nvSpPr>
          <p:cNvPr id="56" name="TextBox 106"/>
          <p:cNvSpPr txBox="1"/>
          <p:nvPr/>
        </p:nvSpPr>
        <p:spPr>
          <a:xfrm>
            <a:off x="5144531" y="3551344"/>
            <a:ext cx="2679762" cy="230833"/>
          </a:xfrm>
          <a:prstGeom prst="rect">
            <a:avLst/>
          </a:prstGeom>
          <a:noFill/>
        </p:spPr>
        <p:txBody>
          <a:bodyPr wrap="square" lIns="0" tIns="0" rIns="0" bIns="0" rtlCol="0">
            <a:spAutoFit/>
          </a:bodyPr>
          <a:lstStyle/>
          <a:p>
            <a:pPr algn="ctr">
              <a:lnSpc>
                <a:spcPct val="100000"/>
              </a:lnSpc>
            </a:pPr>
            <a:r>
              <a:rPr lang="zh-CN" altLang="en-US" sz="1500" dirty="0">
                <a:solidFill>
                  <a:schemeClr val="bg1"/>
                </a:solidFill>
                <a:cs typeface="+mn-ea"/>
                <a:sym typeface="+mn-lt"/>
              </a:rPr>
              <a:t>价</a:t>
            </a:r>
            <a:r>
              <a:rPr lang="zh-CN" altLang="en-US" sz="1500" dirty="0" smtClean="0">
                <a:solidFill>
                  <a:schemeClr val="bg1"/>
                </a:solidFill>
                <a:cs typeface="+mn-ea"/>
                <a:sym typeface="+mn-lt"/>
              </a:rPr>
              <a:t>值</a:t>
            </a:r>
            <a:r>
              <a:rPr lang="en-US" altLang="zh-CN" sz="1500" dirty="0" smtClean="0">
                <a:solidFill>
                  <a:schemeClr val="bg1"/>
                </a:solidFill>
                <a:cs typeface="+mn-ea"/>
                <a:sym typeface="+mn-lt"/>
              </a:rPr>
              <a:t>XXXX</a:t>
            </a:r>
            <a:r>
              <a:rPr lang="zh-CN" altLang="en-US" sz="1500" dirty="0" smtClean="0">
                <a:solidFill>
                  <a:schemeClr val="bg1"/>
                </a:solidFill>
                <a:cs typeface="+mn-ea"/>
                <a:sym typeface="+mn-lt"/>
              </a:rPr>
              <a:t>元某产品一台</a:t>
            </a:r>
            <a:endParaRPr lang="en-US" altLang="zh-CN" sz="1500" dirty="0">
              <a:solidFill>
                <a:schemeClr val="bg1"/>
              </a:solidFill>
              <a:cs typeface="+mn-ea"/>
              <a:sym typeface="+mn-lt"/>
            </a:endParaRPr>
          </a:p>
        </p:txBody>
      </p:sp>
      <p:pic>
        <p:nvPicPr>
          <p:cNvPr id="57" name="图片 56"/>
          <p:cNvPicPr>
            <a:picLocks noChangeAspect="1"/>
          </p:cNvPicPr>
          <p:nvPr/>
        </p:nvPicPr>
        <p:blipFill>
          <a:blip r:embed="rId3" cstate="email"/>
          <a:stretch>
            <a:fillRect/>
          </a:stretch>
        </p:blipFill>
        <p:spPr>
          <a:xfrm flipH="1">
            <a:off x="7854039" y="2888463"/>
            <a:ext cx="1309908" cy="1096974"/>
          </a:xfrm>
          <a:prstGeom prst="rect">
            <a:avLst/>
          </a:prstGeom>
        </p:spPr>
      </p:pic>
      <p:sp>
        <p:nvSpPr>
          <p:cNvPr id="58" name="TextBox 19"/>
          <p:cNvSpPr txBox="1"/>
          <p:nvPr/>
        </p:nvSpPr>
        <p:spPr>
          <a:xfrm>
            <a:off x="8887709" y="2888463"/>
            <a:ext cx="2160388" cy="492443"/>
          </a:xfrm>
          <a:prstGeom prst="rect">
            <a:avLst/>
          </a:prstGeom>
          <a:noFill/>
        </p:spPr>
        <p:txBody>
          <a:bodyPr wrap="square" lIns="0" tIns="0" rIns="0" bIns="0" rtlCol="0">
            <a:spAutoFit/>
          </a:bodyPr>
          <a:lstStyle/>
          <a:p>
            <a:pPr algn="ctr"/>
            <a:r>
              <a:rPr lang="zh-CN" altLang="en-US" sz="3200" b="1" dirty="0" smtClean="0">
                <a:solidFill>
                  <a:schemeClr val="bg1"/>
                </a:solidFill>
                <a:cs typeface="+mn-ea"/>
                <a:sym typeface="+mn-lt"/>
              </a:rPr>
              <a:t>纪念奖</a:t>
            </a:r>
            <a:endParaRPr lang="zh-CN" altLang="en-US" sz="3200" b="1" dirty="0">
              <a:solidFill>
                <a:schemeClr val="bg1"/>
              </a:solidFill>
              <a:cs typeface="+mn-ea"/>
              <a:sym typeface="+mn-lt"/>
            </a:endParaRPr>
          </a:p>
        </p:txBody>
      </p:sp>
      <p:sp>
        <p:nvSpPr>
          <p:cNvPr id="59" name="TextBox 106"/>
          <p:cNvSpPr txBox="1"/>
          <p:nvPr/>
        </p:nvSpPr>
        <p:spPr>
          <a:xfrm>
            <a:off x="8628021" y="3551344"/>
            <a:ext cx="2679762" cy="230833"/>
          </a:xfrm>
          <a:prstGeom prst="rect">
            <a:avLst/>
          </a:prstGeom>
          <a:noFill/>
        </p:spPr>
        <p:txBody>
          <a:bodyPr wrap="square" lIns="0" tIns="0" rIns="0" bIns="0" rtlCol="0">
            <a:spAutoFit/>
          </a:bodyPr>
          <a:lstStyle/>
          <a:p>
            <a:pPr algn="ctr">
              <a:lnSpc>
                <a:spcPct val="100000"/>
              </a:lnSpc>
            </a:pPr>
            <a:r>
              <a:rPr lang="zh-CN" altLang="en-US" sz="1500" dirty="0">
                <a:solidFill>
                  <a:schemeClr val="bg1"/>
                </a:solidFill>
                <a:cs typeface="+mn-ea"/>
                <a:sym typeface="+mn-lt"/>
              </a:rPr>
              <a:t>价</a:t>
            </a:r>
            <a:r>
              <a:rPr lang="zh-CN" altLang="en-US" sz="1500" dirty="0" smtClean="0">
                <a:solidFill>
                  <a:schemeClr val="bg1"/>
                </a:solidFill>
                <a:cs typeface="+mn-ea"/>
                <a:sym typeface="+mn-lt"/>
              </a:rPr>
              <a:t>值</a:t>
            </a:r>
            <a:r>
              <a:rPr lang="en-US" altLang="zh-CN" sz="1500" dirty="0" smtClean="0">
                <a:solidFill>
                  <a:schemeClr val="bg1"/>
                </a:solidFill>
                <a:cs typeface="+mn-ea"/>
                <a:sym typeface="+mn-lt"/>
              </a:rPr>
              <a:t>XXXX</a:t>
            </a:r>
            <a:r>
              <a:rPr lang="zh-CN" altLang="en-US" sz="1500" dirty="0" smtClean="0">
                <a:solidFill>
                  <a:schemeClr val="bg1"/>
                </a:solidFill>
                <a:cs typeface="+mn-ea"/>
                <a:sym typeface="+mn-lt"/>
              </a:rPr>
              <a:t>元某产品一台</a:t>
            </a:r>
            <a:endParaRPr lang="en-US" altLang="zh-CN" sz="1500" dirty="0">
              <a:solidFill>
                <a:schemeClr val="bg1"/>
              </a:solidFill>
              <a:cs typeface="+mn-ea"/>
              <a:sym typeface="+mn-lt"/>
            </a:endParaRPr>
          </a:p>
        </p:txBody>
      </p:sp>
      <p:sp>
        <p:nvSpPr>
          <p:cNvPr id="60" name="TextBox 14"/>
          <p:cNvSpPr>
            <a:spLocks noChangeArrowheads="1"/>
          </p:cNvSpPr>
          <p:nvPr/>
        </p:nvSpPr>
        <p:spPr bwMode="auto">
          <a:xfrm>
            <a:off x="4282204" y="4227159"/>
            <a:ext cx="44470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cs typeface="+mn-ea"/>
                <a:sym typeface="+mn-lt"/>
              </a:rPr>
              <a:t>输</a:t>
            </a:r>
            <a:r>
              <a:rPr lang="zh-CN" altLang="en-US" sz="2000" b="1" dirty="0" smtClean="0">
                <a:solidFill>
                  <a:schemeClr val="bg1"/>
                </a:solidFill>
                <a:cs typeface="+mn-ea"/>
                <a:sym typeface="+mn-lt"/>
              </a:rPr>
              <a:t>入奖项门槛设定或其它注意事项</a:t>
            </a:r>
            <a:endParaRPr lang="zh-CN" altLang="en-US" sz="2000" b="1" dirty="0">
              <a:solidFill>
                <a:schemeClr val="bg1"/>
              </a:solidFill>
              <a:cs typeface="+mn-ea"/>
              <a:sym typeface="+mn-lt"/>
            </a:endParaRPr>
          </a:p>
        </p:txBody>
      </p:sp>
      <p:sp>
        <p:nvSpPr>
          <p:cNvPr id="61" name="TextBox 15"/>
          <p:cNvSpPr>
            <a:spLocks noChangeArrowheads="1"/>
          </p:cNvSpPr>
          <p:nvPr/>
        </p:nvSpPr>
        <p:spPr bwMode="auto">
          <a:xfrm>
            <a:off x="1112364" y="4650586"/>
            <a:ext cx="10011266"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a:t>
            </a:r>
            <a:r>
              <a:rPr lang="zh-CN" altLang="en-US" sz="1050" dirty="0" smtClean="0">
                <a:solidFill>
                  <a:schemeClr val="bg1"/>
                </a:solidFill>
                <a:cs typeface="+mn-ea"/>
                <a:sym typeface="+mn-lt"/>
              </a:rPr>
              <a:t>入</a:t>
            </a:r>
            <a:r>
              <a:rPr lang="zh-CN" altLang="en-US" sz="1050" dirty="0">
                <a:solidFill>
                  <a:schemeClr val="bg1"/>
                </a:solidFill>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a:t>
            </a:r>
            <a:r>
              <a:rPr lang="zh-CN" altLang="en-US" sz="1050" dirty="0" smtClean="0">
                <a:solidFill>
                  <a:schemeClr val="bg1"/>
                </a:solidFill>
                <a:cs typeface="+mn-ea"/>
                <a:sym typeface="+mn-lt"/>
              </a:rPr>
              <a:t>入</a:t>
            </a:r>
            <a:endParaRPr lang="zh-CN" altLang="en-US" sz="105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2" presetClass="entr" presetSubtype="2"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1+#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 presetClass="entr" presetSubtype="2"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1+#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par>
                                <p:cTn id="41" presetID="2" presetClass="entr" presetSubtype="2"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1+#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par>
                                <p:cTn id="53" presetID="2" presetClass="entr" presetSubtype="2"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1+#ppt_w/2"/>
                                          </p:val>
                                        </p:tav>
                                        <p:tav tm="100000">
                                          <p:val>
                                            <p:strVal val="#ppt_x"/>
                                          </p:val>
                                        </p:tav>
                                      </p:tavLst>
                                    </p:anim>
                                    <p:anim calcmode="lin" valueType="num">
                                      <p:cBhvr additive="base">
                                        <p:cTn id="56" dur="500" fill="hold"/>
                                        <p:tgtEl>
                                          <p:spTgt spid="54"/>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left)">
                                      <p:cBhvr>
                                        <p:cTn id="60" dur="500"/>
                                        <p:tgtEl>
                                          <p:spTgt spid="55"/>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wipe(left)">
                                      <p:cBhvr>
                                        <p:cTn id="64" dur="500"/>
                                        <p:tgtEl>
                                          <p:spTgt spid="56"/>
                                        </p:tgtEl>
                                      </p:cBhvr>
                                    </p:animEffect>
                                  </p:childTnLst>
                                </p:cTn>
                              </p:par>
                              <p:par>
                                <p:cTn id="65" presetID="2" presetClass="entr" presetSubtype="2"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fill="hold"/>
                                        <p:tgtEl>
                                          <p:spTgt spid="57"/>
                                        </p:tgtEl>
                                        <p:attrNameLst>
                                          <p:attrName>ppt_x</p:attrName>
                                        </p:attrNameLst>
                                      </p:cBhvr>
                                      <p:tavLst>
                                        <p:tav tm="0">
                                          <p:val>
                                            <p:strVal val="1+#ppt_w/2"/>
                                          </p:val>
                                        </p:tav>
                                        <p:tav tm="100000">
                                          <p:val>
                                            <p:strVal val="#ppt_x"/>
                                          </p:val>
                                        </p:tav>
                                      </p:tavLst>
                                    </p:anim>
                                    <p:anim calcmode="lin" valueType="num">
                                      <p:cBhvr additive="base">
                                        <p:cTn id="68" dur="500" fill="hold"/>
                                        <p:tgtEl>
                                          <p:spTgt spid="57"/>
                                        </p:tgtEl>
                                        <p:attrNameLst>
                                          <p:attrName>ppt_y</p:attrName>
                                        </p:attrNameLst>
                                      </p:cBhvr>
                                      <p:tavLst>
                                        <p:tav tm="0">
                                          <p:val>
                                            <p:strVal val="#ppt_y"/>
                                          </p:val>
                                        </p:tav>
                                        <p:tav tm="100000">
                                          <p:val>
                                            <p:strVal val="#ppt_y"/>
                                          </p:val>
                                        </p:tav>
                                      </p:tavLst>
                                    </p:anim>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wipe(left)">
                                      <p:cBhvr>
                                        <p:cTn id="72" dur="500"/>
                                        <p:tgtEl>
                                          <p:spTgt spid="58"/>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left)">
                                      <p:cBhvr>
                                        <p:cTn id="76" dur="500"/>
                                        <p:tgtEl>
                                          <p:spTgt spid="59"/>
                                        </p:tgtEl>
                                      </p:cBhvr>
                                    </p:animEffect>
                                  </p:childTnLst>
                                </p:cTn>
                              </p:par>
                            </p:childTnLst>
                          </p:cTn>
                        </p:par>
                        <p:par>
                          <p:cTn id="77" fill="hold">
                            <p:stCondLst>
                              <p:cond delay="65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60"/>
                                        </p:tgtEl>
                                        <p:attrNameLst>
                                          <p:attrName>style.visibility</p:attrName>
                                        </p:attrNameLst>
                                      </p:cBhvr>
                                      <p:to>
                                        <p:strVal val="visible"/>
                                      </p:to>
                                    </p:set>
                                    <p:anim calcmode="lin" valueType="num">
                                      <p:cBhvr>
                                        <p:cTn id="80"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60"/>
                                        </p:tgtEl>
                                        <p:attrNameLst>
                                          <p:attrName>ppt_y</p:attrName>
                                        </p:attrNameLst>
                                      </p:cBhvr>
                                      <p:tavLst>
                                        <p:tav tm="0">
                                          <p:val>
                                            <p:strVal val="#ppt_y"/>
                                          </p:val>
                                        </p:tav>
                                        <p:tav tm="100000">
                                          <p:val>
                                            <p:strVal val="#ppt_y"/>
                                          </p:val>
                                        </p:tav>
                                      </p:tavLst>
                                    </p:anim>
                                    <p:anim calcmode="lin" valueType="num">
                                      <p:cBhvr>
                                        <p:cTn id="82"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60"/>
                                        </p:tgtEl>
                                        <p:attrNameLst>
                                          <p:attrName>ppt_w</p:attrName>
                                        </p:attrNameLst>
                                      </p:cBhvr>
                                      <p:tavLst>
                                        <p:tav tm="0">
                                          <p:val>
                                            <p:strVal val="#ppt_w/10"/>
                                          </p:val>
                                        </p:tav>
                                        <p:tav tm="50000">
                                          <p:val>
                                            <p:strVal val="#ppt_w+.01"/>
                                          </p:val>
                                        </p:tav>
                                        <p:tav tm="100000">
                                          <p:val>
                                            <p:strVal val="#ppt_w"/>
                                          </p:val>
                                        </p:tav>
                                      </p:tavLst>
                                    </p:anim>
                                    <p:animEffect>
                                      <p:cBhvr>
                                        <p:cTn id="84" dur="500" tmFilter="0,0; .5, 1; 1, 1"/>
                                        <p:tgtEl>
                                          <p:spTgt spid="60"/>
                                        </p:tgtEl>
                                      </p:cBhvr>
                                    </p:animEffect>
                                  </p:childTnLst>
                                </p:cTn>
                              </p:par>
                            </p:childTnLst>
                          </p:cTn>
                        </p:par>
                        <p:par>
                          <p:cTn id="85" fill="hold">
                            <p:stCondLst>
                              <p:cond delay="7199"/>
                            </p:stCondLst>
                            <p:childTnLst>
                              <p:par>
                                <p:cTn id="86" presetID="2" presetClass="entr" presetSubtype="4" fill="hold" grpId="0" nodeType="afterEffect">
                                  <p:stCondLst>
                                    <p:cond delay="0"/>
                                  </p:stCondLst>
                                  <p:childTnLst>
                                    <p:set>
                                      <p:cBhvr>
                                        <p:cTn id="87" dur="1" fill="hold">
                                          <p:stCondLst>
                                            <p:cond delay="0"/>
                                          </p:stCondLst>
                                        </p:cTn>
                                        <p:tgtEl>
                                          <p:spTgt spid="61"/>
                                        </p:tgtEl>
                                        <p:attrNameLst>
                                          <p:attrName>style.visibility</p:attrName>
                                        </p:attrNameLst>
                                      </p:cBhvr>
                                      <p:to>
                                        <p:strVal val="visible"/>
                                      </p:to>
                                    </p:set>
                                    <p:anim calcmode="lin" valueType="num">
                                      <p:cBhvr>
                                        <p:cTn id="88" dur="500" fill="hold"/>
                                        <p:tgtEl>
                                          <p:spTgt spid="61"/>
                                        </p:tgtEl>
                                        <p:attrNameLst>
                                          <p:attrName>ppt_x</p:attrName>
                                        </p:attrNameLst>
                                      </p:cBhvr>
                                      <p:tavLst>
                                        <p:tav tm="0">
                                          <p:val>
                                            <p:strVal val="#ppt_x"/>
                                          </p:val>
                                        </p:tav>
                                        <p:tav tm="100000">
                                          <p:val>
                                            <p:strVal val="#ppt_x"/>
                                          </p:val>
                                        </p:tav>
                                      </p:tavLst>
                                    </p:anim>
                                    <p:anim calcmode="lin" valueType="num">
                                      <p:cBhvr>
                                        <p:cTn id="89"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38" grpId="0"/>
      <p:bldP spid="40" grpId="0"/>
      <p:bldP spid="41" grpId="0"/>
      <p:bldP spid="43" grpId="0"/>
      <p:bldP spid="44" grpId="0"/>
      <p:bldP spid="55" grpId="0"/>
      <p:bldP spid="56" grpId="0"/>
      <p:bldP spid="58" grpId="0"/>
      <p:bldP spid="59" grpId="0"/>
      <p:bldP spid="60" grpId="0" bldLvl="0" autoUpdateAnimBg="0"/>
      <p:bldP spid="61"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cstate="email"/>
          <a:stretch>
            <a:fillRect/>
          </a:stretch>
        </p:blipFill>
        <p:spPr>
          <a:xfrm>
            <a:off x="5035645" y="1079918"/>
            <a:ext cx="2369870" cy="4739740"/>
          </a:xfrm>
          <a:prstGeom prst="rect">
            <a:avLst/>
          </a:prstGeom>
        </p:spPr>
      </p:pic>
      <p:sp>
        <p:nvSpPr>
          <p:cNvPr id="33" name="TextBox 14"/>
          <p:cNvSpPr>
            <a:spLocks noChangeArrowheads="1"/>
          </p:cNvSpPr>
          <p:nvPr/>
        </p:nvSpPr>
        <p:spPr bwMode="auto">
          <a:xfrm>
            <a:off x="1269371" y="1716561"/>
            <a:ext cx="3263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smtClean="0">
                <a:solidFill>
                  <a:schemeClr val="bg1"/>
                </a:solidFill>
                <a:cs typeface="+mn-ea"/>
                <a:sym typeface="+mn-lt"/>
              </a:rPr>
              <a:t>活动一细则</a:t>
            </a:r>
            <a:endParaRPr lang="zh-CN" altLang="en-US" sz="1600" b="1" dirty="0">
              <a:solidFill>
                <a:schemeClr val="bg1"/>
              </a:solidFill>
              <a:cs typeface="+mn-ea"/>
              <a:sym typeface="+mn-lt"/>
            </a:endParaRPr>
          </a:p>
        </p:txBody>
      </p:sp>
      <p:sp>
        <p:nvSpPr>
          <p:cNvPr id="45" name="TextBox 15"/>
          <p:cNvSpPr>
            <a:spLocks noChangeArrowheads="1"/>
          </p:cNvSpPr>
          <p:nvPr/>
        </p:nvSpPr>
        <p:spPr bwMode="auto">
          <a:xfrm>
            <a:off x="1213539" y="2145585"/>
            <a:ext cx="31792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46" name="TextBox 14"/>
          <p:cNvSpPr>
            <a:spLocks noChangeArrowheads="1"/>
          </p:cNvSpPr>
          <p:nvPr/>
        </p:nvSpPr>
        <p:spPr bwMode="auto">
          <a:xfrm>
            <a:off x="1269371" y="3669411"/>
            <a:ext cx="3263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smtClean="0">
                <a:solidFill>
                  <a:schemeClr val="bg1"/>
                </a:solidFill>
                <a:cs typeface="+mn-ea"/>
                <a:sym typeface="+mn-lt"/>
              </a:rPr>
              <a:t>活动一注意事项</a:t>
            </a:r>
            <a:endParaRPr lang="zh-CN" altLang="en-US" sz="1600" b="1" dirty="0">
              <a:solidFill>
                <a:schemeClr val="bg1"/>
              </a:solidFill>
              <a:cs typeface="+mn-ea"/>
              <a:sym typeface="+mn-lt"/>
            </a:endParaRPr>
          </a:p>
        </p:txBody>
      </p:sp>
      <p:sp>
        <p:nvSpPr>
          <p:cNvPr id="47" name="TextBox 15"/>
          <p:cNvSpPr>
            <a:spLocks noChangeArrowheads="1"/>
          </p:cNvSpPr>
          <p:nvPr/>
        </p:nvSpPr>
        <p:spPr bwMode="auto">
          <a:xfrm>
            <a:off x="1213539" y="4098435"/>
            <a:ext cx="31792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48" name="TextBox 14"/>
          <p:cNvSpPr>
            <a:spLocks noChangeArrowheads="1"/>
          </p:cNvSpPr>
          <p:nvPr/>
        </p:nvSpPr>
        <p:spPr bwMode="auto">
          <a:xfrm>
            <a:off x="8370794" y="1716561"/>
            <a:ext cx="3123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活动一活动投入产出比</a:t>
            </a:r>
            <a:endParaRPr lang="zh-CN" altLang="en-US" sz="1600" b="1" dirty="0">
              <a:solidFill>
                <a:schemeClr val="bg1"/>
              </a:solidFill>
              <a:cs typeface="+mn-ea"/>
              <a:sym typeface="+mn-lt"/>
            </a:endParaRPr>
          </a:p>
        </p:txBody>
      </p:sp>
      <p:sp>
        <p:nvSpPr>
          <p:cNvPr id="49" name="TextBox 15"/>
          <p:cNvSpPr>
            <a:spLocks noChangeArrowheads="1"/>
          </p:cNvSpPr>
          <p:nvPr/>
        </p:nvSpPr>
        <p:spPr bwMode="auto">
          <a:xfrm>
            <a:off x="8314962" y="2145585"/>
            <a:ext cx="31792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50" name="TextBox 14"/>
          <p:cNvSpPr>
            <a:spLocks noChangeArrowheads="1"/>
          </p:cNvSpPr>
          <p:nvPr/>
        </p:nvSpPr>
        <p:spPr bwMode="auto">
          <a:xfrm>
            <a:off x="8370794" y="3669411"/>
            <a:ext cx="30104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活动一奖品设定</a:t>
            </a:r>
            <a:endParaRPr lang="zh-CN" altLang="en-US" sz="1600" b="1" dirty="0">
              <a:solidFill>
                <a:schemeClr val="bg1"/>
              </a:solidFill>
              <a:cs typeface="+mn-ea"/>
              <a:sym typeface="+mn-lt"/>
            </a:endParaRPr>
          </a:p>
        </p:txBody>
      </p:sp>
      <p:sp>
        <p:nvSpPr>
          <p:cNvPr id="51" name="TextBox 15"/>
          <p:cNvSpPr>
            <a:spLocks noChangeArrowheads="1"/>
          </p:cNvSpPr>
          <p:nvPr/>
        </p:nvSpPr>
        <p:spPr bwMode="auto">
          <a:xfrm>
            <a:off x="8314962" y="4098435"/>
            <a:ext cx="31792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pic>
        <p:nvPicPr>
          <p:cNvPr id="52" name="图片 51"/>
          <p:cNvPicPr>
            <a:picLocks noChangeAspect="1"/>
          </p:cNvPicPr>
          <p:nvPr/>
        </p:nvPicPr>
        <p:blipFill>
          <a:blip r:embed="rId4" cstate="email"/>
          <a:stretch>
            <a:fillRect/>
          </a:stretch>
        </p:blipFill>
        <p:spPr>
          <a:xfrm>
            <a:off x="800482" y="1698204"/>
            <a:ext cx="572948" cy="479812"/>
          </a:xfrm>
          <a:prstGeom prst="rect">
            <a:avLst/>
          </a:prstGeom>
        </p:spPr>
      </p:pic>
      <p:pic>
        <p:nvPicPr>
          <p:cNvPr id="53" name="图片 52"/>
          <p:cNvPicPr>
            <a:picLocks noChangeAspect="1"/>
          </p:cNvPicPr>
          <p:nvPr/>
        </p:nvPicPr>
        <p:blipFill>
          <a:blip r:embed="rId4" cstate="email"/>
          <a:stretch>
            <a:fillRect/>
          </a:stretch>
        </p:blipFill>
        <p:spPr>
          <a:xfrm>
            <a:off x="7738031" y="1716561"/>
            <a:ext cx="572948" cy="479812"/>
          </a:xfrm>
          <a:prstGeom prst="rect">
            <a:avLst/>
          </a:prstGeom>
        </p:spPr>
      </p:pic>
      <p:pic>
        <p:nvPicPr>
          <p:cNvPr id="62" name="图片 61"/>
          <p:cNvPicPr>
            <a:picLocks noChangeAspect="1"/>
          </p:cNvPicPr>
          <p:nvPr/>
        </p:nvPicPr>
        <p:blipFill>
          <a:blip r:embed="rId4" cstate="email"/>
          <a:stretch>
            <a:fillRect/>
          </a:stretch>
        </p:blipFill>
        <p:spPr>
          <a:xfrm>
            <a:off x="7907889" y="3716139"/>
            <a:ext cx="572948" cy="479812"/>
          </a:xfrm>
          <a:prstGeom prst="rect">
            <a:avLst/>
          </a:prstGeom>
        </p:spPr>
      </p:pic>
      <p:pic>
        <p:nvPicPr>
          <p:cNvPr id="63" name="图片 62"/>
          <p:cNvPicPr>
            <a:picLocks noChangeAspect="1"/>
          </p:cNvPicPr>
          <p:nvPr/>
        </p:nvPicPr>
        <p:blipFill>
          <a:blip r:embed="rId4" cstate="email"/>
          <a:stretch>
            <a:fillRect/>
          </a:stretch>
        </p:blipFill>
        <p:spPr>
          <a:xfrm>
            <a:off x="775527" y="3674957"/>
            <a:ext cx="572948"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0-#ppt_w/2"/>
                                          </p:val>
                                        </p:tav>
                                        <p:tav tm="100000">
                                          <p:val>
                                            <p:strVal val="#ppt_x"/>
                                          </p:val>
                                        </p:tav>
                                      </p:tavLst>
                                    </p:anim>
                                    <p:anim calcmode="lin" valueType="num">
                                      <p:cBhvr additive="base">
                                        <p:cTn id="13" dur="500" fill="hold"/>
                                        <p:tgtEl>
                                          <p:spTgt spid="5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3"/>
                                        </p:tgtEl>
                                        <p:attrNameLst>
                                          <p:attrName>ppt_y</p:attrName>
                                        </p:attrNameLst>
                                      </p:cBhvr>
                                      <p:tavLst>
                                        <p:tav tm="0">
                                          <p:val>
                                            <p:strVal val="#ppt_y"/>
                                          </p:val>
                                        </p:tav>
                                        <p:tav tm="100000">
                                          <p:val>
                                            <p:strVal val="#ppt_y"/>
                                          </p:val>
                                        </p:tav>
                                      </p:tavLst>
                                    </p:anim>
                                    <p:anim calcmode="lin" valueType="num">
                                      <p:cBhvr>
                                        <p:cTn id="1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3"/>
                                        </p:tgtEl>
                                        <p:attrNameLst>
                                          <p:attrName>ppt_w</p:attrName>
                                        </p:attrNameLst>
                                      </p:cBhvr>
                                      <p:tavLst>
                                        <p:tav tm="0">
                                          <p:val>
                                            <p:strVal val="#ppt_w/10"/>
                                          </p:val>
                                        </p:tav>
                                        <p:tav tm="50000">
                                          <p:val>
                                            <p:strVal val="#ppt_w+.01"/>
                                          </p:val>
                                        </p:tav>
                                        <p:tav tm="100000">
                                          <p:val>
                                            <p:strVal val="#ppt_w"/>
                                          </p:val>
                                        </p:tav>
                                      </p:tavLst>
                                    </p:anim>
                                    <p:animEffect>
                                      <p:cBhvr>
                                        <p:cTn id="21" dur="500" tmFilter="0,0; .5, 1; 1, 1"/>
                                        <p:tgtEl>
                                          <p:spTgt spid="33"/>
                                        </p:tgtEl>
                                      </p:cBhvr>
                                    </p:animEffect>
                                  </p:childTnLst>
                                </p:cTn>
                              </p:par>
                            </p:childTnLst>
                          </p:cTn>
                        </p:par>
                        <p:par>
                          <p:cTn id="22" fill="hold">
                            <p:stCondLst>
                              <p:cond delay="1200"/>
                            </p:stCondLst>
                            <p:childTnLst>
                              <p:par>
                                <p:cTn id="23" presetID="22" presetClass="entr" presetSubtype="8"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childTnLst>
                          </p:cTn>
                        </p:par>
                        <p:par>
                          <p:cTn id="26" fill="hold">
                            <p:stCondLst>
                              <p:cond delay="1700"/>
                            </p:stCondLst>
                            <p:childTnLst>
                              <p:par>
                                <p:cTn id="27" presetID="2" presetClass="entr" presetSubtype="9"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22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6"/>
                                        </p:tgtEl>
                                        <p:attrNameLst>
                                          <p:attrName>ppt_y</p:attrName>
                                        </p:attrNameLst>
                                      </p:cBhvr>
                                      <p:tavLst>
                                        <p:tav tm="0">
                                          <p:val>
                                            <p:strVal val="#ppt_y"/>
                                          </p:val>
                                        </p:tav>
                                        <p:tav tm="100000">
                                          <p:val>
                                            <p:strVal val="#ppt_y"/>
                                          </p:val>
                                        </p:tav>
                                      </p:tavLst>
                                    </p:anim>
                                    <p:anim calcmode="lin" valueType="num">
                                      <p:cBhvr>
                                        <p:cTn id="3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38" dur="500" tmFilter="0,0; .5, 1; 1, 1"/>
                                        <p:tgtEl>
                                          <p:spTgt spid="46"/>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500"/>
                                        <p:tgtEl>
                                          <p:spTgt spid="47"/>
                                        </p:tgtEl>
                                      </p:cBhvr>
                                    </p:animEffect>
                                  </p:childTnLst>
                                </p:cTn>
                              </p:par>
                            </p:childTnLst>
                          </p:cTn>
                        </p:par>
                        <p:par>
                          <p:cTn id="43" fill="hold">
                            <p:stCondLst>
                              <p:cond delay="3500"/>
                            </p:stCondLst>
                            <p:childTnLst>
                              <p:par>
                                <p:cTn id="44" presetID="2" presetClass="entr" presetSubtype="9"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500" fill="hold"/>
                                        <p:tgtEl>
                                          <p:spTgt spid="53"/>
                                        </p:tgtEl>
                                        <p:attrNameLst>
                                          <p:attrName>ppt_x</p:attrName>
                                        </p:attrNameLst>
                                      </p:cBhvr>
                                      <p:tavLst>
                                        <p:tav tm="0">
                                          <p:val>
                                            <p:strVal val="0-#ppt_w/2"/>
                                          </p:val>
                                        </p:tav>
                                        <p:tav tm="100000">
                                          <p:val>
                                            <p:strVal val="#ppt_x"/>
                                          </p:val>
                                        </p:tav>
                                      </p:tavLst>
                                    </p:anim>
                                    <p:anim calcmode="lin" valueType="num">
                                      <p:cBhvr additive="base">
                                        <p:cTn id="47" dur="500" fill="hold"/>
                                        <p:tgtEl>
                                          <p:spTgt spid="53"/>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48"/>
                                        </p:tgtEl>
                                        <p:attrNameLst>
                                          <p:attrName>ppt_y</p:attrName>
                                        </p:attrNameLst>
                                      </p:cBhvr>
                                      <p:tavLst>
                                        <p:tav tm="0">
                                          <p:val>
                                            <p:strVal val="#ppt_y"/>
                                          </p:val>
                                        </p:tav>
                                        <p:tav tm="100000">
                                          <p:val>
                                            <p:strVal val="#ppt_y"/>
                                          </p:val>
                                        </p:tav>
                                      </p:tavLst>
                                    </p:anim>
                                    <p:anim calcmode="lin" valueType="num">
                                      <p:cBhvr>
                                        <p:cTn id="53"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48"/>
                                        </p:tgtEl>
                                        <p:attrNameLst>
                                          <p:attrName>ppt_w</p:attrName>
                                        </p:attrNameLst>
                                      </p:cBhvr>
                                      <p:tavLst>
                                        <p:tav tm="0">
                                          <p:val>
                                            <p:strVal val="#ppt_w/10"/>
                                          </p:val>
                                        </p:tav>
                                        <p:tav tm="50000">
                                          <p:val>
                                            <p:strVal val="#ppt_w+.01"/>
                                          </p:val>
                                        </p:tav>
                                        <p:tav tm="100000">
                                          <p:val>
                                            <p:strVal val="#ppt_w"/>
                                          </p:val>
                                        </p:tav>
                                      </p:tavLst>
                                    </p:anim>
                                    <p:animEffect>
                                      <p:cBhvr>
                                        <p:cTn id="55" dur="500" tmFilter="0,0; .5, 1; 1, 1"/>
                                        <p:tgtEl>
                                          <p:spTgt spid="48"/>
                                        </p:tgtEl>
                                      </p:cBhvr>
                                    </p:animEffect>
                                  </p:childTnLst>
                                </p:cTn>
                              </p:par>
                            </p:childTnLst>
                          </p:cTn>
                        </p:par>
                        <p:par>
                          <p:cTn id="56" fill="hold">
                            <p:stCondLst>
                              <p:cond delay="4949"/>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5449"/>
                            </p:stCondLst>
                            <p:childTnLst>
                              <p:par>
                                <p:cTn id="61" presetID="2" presetClass="entr" presetSubtype="9"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0-#ppt_w/2"/>
                                          </p:val>
                                        </p:tav>
                                        <p:tav tm="100000">
                                          <p:val>
                                            <p:strVal val="#ppt_x"/>
                                          </p:val>
                                        </p:tav>
                                      </p:tavLst>
                                    </p:anim>
                                    <p:anim calcmode="lin" valueType="num">
                                      <p:cBhvr additive="base">
                                        <p:cTn id="64" dur="500" fill="hold"/>
                                        <p:tgtEl>
                                          <p:spTgt spid="62"/>
                                        </p:tgtEl>
                                        <p:attrNameLst>
                                          <p:attrName>ppt_y</p:attrName>
                                        </p:attrNameLst>
                                      </p:cBhvr>
                                      <p:tavLst>
                                        <p:tav tm="0">
                                          <p:val>
                                            <p:strVal val="0-#ppt_h/2"/>
                                          </p:val>
                                        </p:tav>
                                        <p:tav tm="100000">
                                          <p:val>
                                            <p:strVal val="#ppt_y"/>
                                          </p:val>
                                        </p:tav>
                                      </p:tavLst>
                                    </p:anim>
                                  </p:childTnLst>
                                </p:cTn>
                              </p:par>
                            </p:childTnLst>
                          </p:cTn>
                        </p:par>
                        <p:par>
                          <p:cTn id="65" fill="hold">
                            <p:stCondLst>
                              <p:cond delay="5949"/>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50"/>
                                        </p:tgtEl>
                                        <p:attrNameLst>
                                          <p:attrName>style.visibility</p:attrName>
                                        </p:attrNameLst>
                                      </p:cBhvr>
                                      <p:to>
                                        <p:strVal val="visible"/>
                                      </p:to>
                                    </p:set>
                                    <p:anim calcmode="lin" valueType="num">
                                      <p:cBhvr>
                                        <p:cTn id="68"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50"/>
                                        </p:tgtEl>
                                        <p:attrNameLst>
                                          <p:attrName>ppt_y</p:attrName>
                                        </p:attrNameLst>
                                      </p:cBhvr>
                                      <p:tavLst>
                                        <p:tav tm="0">
                                          <p:val>
                                            <p:strVal val="#ppt_y"/>
                                          </p:val>
                                        </p:tav>
                                        <p:tav tm="100000">
                                          <p:val>
                                            <p:strVal val="#ppt_y"/>
                                          </p:val>
                                        </p:tav>
                                      </p:tavLst>
                                    </p:anim>
                                    <p:anim calcmode="lin" valueType="num">
                                      <p:cBhvr>
                                        <p:cTn id="70"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50"/>
                                        </p:tgtEl>
                                        <p:attrNameLst>
                                          <p:attrName>ppt_w</p:attrName>
                                        </p:attrNameLst>
                                      </p:cBhvr>
                                      <p:tavLst>
                                        <p:tav tm="0">
                                          <p:val>
                                            <p:strVal val="#ppt_w/10"/>
                                          </p:val>
                                        </p:tav>
                                        <p:tav tm="50000">
                                          <p:val>
                                            <p:strVal val="#ppt_w+.01"/>
                                          </p:val>
                                        </p:tav>
                                        <p:tav tm="100000">
                                          <p:val>
                                            <p:strVal val="#ppt_w"/>
                                          </p:val>
                                        </p:tav>
                                      </p:tavLst>
                                    </p:anim>
                                    <p:animEffect>
                                      <p:cBhvr>
                                        <p:cTn id="72" dur="500" tmFilter="0,0; .5, 1; 1, 1"/>
                                        <p:tgtEl>
                                          <p:spTgt spid="50"/>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left)">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utoUpdateAnimBg="0"/>
      <p:bldP spid="45" grpId="0"/>
      <p:bldP spid="46" grpId="0" bldLvl="0" autoUpdateAnimBg="0"/>
      <p:bldP spid="47" grpId="0"/>
      <p:bldP spid="48" grpId="0" bldLvl="0" autoUpdateAnimBg="0"/>
      <p:bldP spid="49" grpId="0"/>
      <p:bldP spid="50" grpId="0" bldLvl="0" autoUpdateAnimBg="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email"/>
          <a:stretch>
            <a:fillRect/>
          </a:stretch>
        </p:blipFill>
        <p:spPr>
          <a:xfrm>
            <a:off x="2983910" y="400187"/>
            <a:ext cx="6241327" cy="5038637"/>
          </a:xfrm>
          <a:prstGeom prst="rect">
            <a:avLst/>
          </a:prstGeom>
        </p:spPr>
      </p:pic>
      <p:sp>
        <p:nvSpPr>
          <p:cNvPr id="37" name="文本框 36"/>
          <p:cNvSpPr txBox="1"/>
          <p:nvPr/>
        </p:nvSpPr>
        <p:spPr>
          <a:xfrm>
            <a:off x="5344733" y="2148416"/>
            <a:ext cx="1508509" cy="1323439"/>
          </a:xfrm>
          <a:prstGeom prst="rect">
            <a:avLst/>
          </a:prstGeom>
          <a:noFill/>
          <a:ln>
            <a:noFill/>
          </a:ln>
        </p:spPr>
        <p:txBody>
          <a:bodyPr vert="horz" wrap="square" rtlCol="0">
            <a:spAutoFit/>
          </a:bodyPr>
          <a:lstStyle>
            <a:defPPr>
              <a:defRPr lang="zh-CN"/>
            </a:defPPr>
            <a:lvl1pPr algn="ctr">
              <a:defRPr sz="8000">
                <a:solidFill>
                  <a:srgbClr val="EF68AD"/>
                </a:solidFill>
                <a:cs typeface="+mn-ea"/>
              </a:defRPr>
            </a:lvl1pPr>
          </a:lstStyle>
          <a:p>
            <a:r>
              <a:rPr lang="en-US" altLang="zh-CN" dirty="0">
                <a:sym typeface="+mn-lt"/>
              </a:rPr>
              <a:t>03</a:t>
            </a:r>
            <a:endParaRPr lang="zh-CN" altLang="en-US" dirty="0">
              <a:sym typeface="+mn-lt"/>
            </a:endParaRPr>
          </a:p>
        </p:txBody>
      </p:sp>
      <p:sp>
        <p:nvSpPr>
          <p:cNvPr id="38" name="文本框 37"/>
          <p:cNvSpPr txBox="1"/>
          <p:nvPr/>
        </p:nvSpPr>
        <p:spPr>
          <a:xfrm>
            <a:off x="4198516" y="4669383"/>
            <a:ext cx="3799266" cy="769441"/>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pPr algn="ctr"/>
            <a:r>
              <a:rPr lang="zh-CN" altLang="en-US" sz="4400" b="1" dirty="0" smtClean="0">
                <a:solidFill>
                  <a:schemeClr val="bg1"/>
                </a:solidFill>
                <a:latin typeface="+mn-lt"/>
                <a:ea typeface="+mn-ea"/>
                <a:cs typeface="+mn-ea"/>
                <a:sym typeface="+mn-lt"/>
              </a:rPr>
              <a:t>活动运作方式</a:t>
            </a:r>
            <a:endParaRPr lang="zh-CN" altLang="en-US" sz="4400" b="1" dirty="0">
              <a:solidFill>
                <a:schemeClr val="bg1"/>
              </a:solidFill>
              <a:latin typeface="+mn-lt"/>
              <a:ea typeface="+mn-ea"/>
              <a:cs typeface="+mn-ea"/>
              <a:sym typeface="+mn-lt"/>
            </a:endParaRPr>
          </a:p>
        </p:txBody>
      </p:sp>
      <p:sp>
        <p:nvSpPr>
          <p:cNvPr id="39" name="矩形 38"/>
          <p:cNvSpPr>
            <a:spLocks noChangeArrowheads="1"/>
          </p:cNvSpPr>
          <p:nvPr/>
        </p:nvSpPr>
        <p:spPr bwMode="auto">
          <a:xfrm>
            <a:off x="3818104" y="5438824"/>
            <a:ext cx="4916404" cy="316753"/>
          </a:xfrm>
          <a:prstGeom prst="rect">
            <a:avLst/>
          </a:prstGeom>
          <a:noFill/>
        </p:spPr>
        <p:txBody>
          <a:bodyPr wrap="square" lIns="0" tIns="0" rIns="0" bIns="0" rtlCol="0">
            <a:spAutoFit/>
          </a:bodyPr>
          <a:lstStyle/>
          <a:p>
            <a:pPr>
              <a:lnSpc>
                <a:spcPct val="200000"/>
              </a:lnSpc>
              <a:spcBef>
                <a:spcPct val="0"/>
              </a:spcBef>
            </a:pPr>
            <a:r>
              <a:rPr lang="zh-CN" altLang="en-US" sz="1200" dirty="0" smtClean="0">
                <a:solidFill>
                  <a:schemeClr val="bg1"/>
                </a:solidFill>
                <a:cs typeface="+mn-ea"/>
                <a:sym typeface="+mn-lt"/>
              </a:rPr>
              <a:t>您</a:t>
            </a:r>
            <a:r>
              <a:rPr lang="zh-CN" altLang="en-US" sz="1200" dirty="0">
                <a:solidFill>
                  <a:schemeClr val="bg1"/>
                </a:solidFill>
                <a:cs typeface="+mn-ea"/>
                <a:sym typeface="+mn-lt"/>
              </a:rPr>
              <a:t>的内容打在这里，或者通过复制您的文本后，在此框中选择粘贴</a:t>
            </a:r>
            <a:r>
              <a:rPr lang="zh-CN" altLang="en-US" sz="1200" dirty="0" smtClean="0">
                <a:solidFill>
                  <a:schemeClr val="bg1"/>
                </a:solidFill>
                <a:cs typeface="+mn-ea"/>
                <a:sym typeface="+mn-lt"/>
              </a:rPr>
              <a:t>，</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14:presetBounceEnd="55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5000">
                                          <p:cBhvr additive="base">
                                            <p:cTn id="7" dur="2000" fill="hold"/>
                                            <p:tgtEl>
                                              <p:spTgt spid="37"/>
                                            </p:tgtEl>
                                            <p:attrNameLst>
                                              <p:attrName>ppt_x</p:attrName>
                                            </p:attrNameLst>
                                          </p:cBhvr>
                                          <p:tavLst>
                                            <p:tav tm="0">
                                              <p:val>
                                                <p:strVal val="0-#ppt_w/2"/>
                                              </p:val>
                                            </p:tav>
                                            <p:tav tm="100000">
                                              <p:val>
                                                <p:strVal val="#ppt_x"/>
                                              </p:val>
                                            </p:tav>
                                          </p:tavLst>
                                        </p:anim>
                                        <p:anim calcmode="lin" valueType="num" p14:bounceEnd="55000">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2000" fill="hold"/>
                                            <p:tgtEl>
                                              <p:spTgt spid="37"/>
                                            </p:tgtEl>
                                            <p:attrNameLst>
                                              <p:attrName>ppt_x</p:attrName>
                                            </p:attrNameLst>
                                          </p:cBhvr>
                                          <p:tavLst>
                                            <p:tav tm="0">
                                              <p:val>
                                                <p:strVal val="0-#ppt_w/2"/>
                                              </p:val>
                                            </p:tav>
                                            <p:tav tm="100000">
                                              <p:val>
                                                <p:strVal val="#ppt_x"/>
                                              </p:val>
                                            </p:tav>
                                          </p:tavLst>
                                        </p:anim>
                                        <p:anim calcmode="lin" valueType="num">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cstate="email"/>
          <a:stretch>
            <a:fillRect/>
          </a:stretch>
        </p:blipFill>
        <p:spPr>
          <a:xfrm>
            <a:off x="8958216" y="678063"/>
            <a:ext cx="2078977" cy="5227430"/>
          </a:xfrm>
          <a:prstGeom prst="rect">
            <a:avLst/>
          </a:prstGeom>
        </p:spPr>
      </p:pic>
      <p:sp>
        <p:nvSpPr>
          <p:cNvPr id="26" name="TextBox 14"/>
          <p:cNvSpPr>
            <a:spLocks noChangeArrowheads="1"/>
          </p:cNvSpPr>
          <p:nvPr/>
        </p:nvSpPr>
        <p:spPr bwMode="auto">
          <a:xfrm>
            <a:off x="1499295" y="1288135"/>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广告宣传</a:t>
            </a:r>
            <a:endParaRPr lang="zh-CN" altLang="en-US" sz="1600" b="1" dirty="0">
              <a:solidFill>
                <a:schemeClr val="bg1"/>
              </a:solidFill>
              <a:cs typeface="+mn-ea"/>
              <a:sym typeface="+mn-lt"/>
            </a:endParaRPr>
          </a:p>
        </p:txBody>
      </p:sp>
      <p:sp>
        <p:nvSpPr>
          <p:cNvPr id="27" name="TextBox 15"/>
          <p:cNvSpPr>
            <a:spLocks noChangeArrowheads="1"/>
          </p:cNvSpPr>
          <p:nvPr/>
        </p:nvSpPr>
        <p:spPr bwMode="auto">
          <a:xfrm>
            <a:off x="1389785" y="1729858"/>
            <a:ext cx="6551629" cy="55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这里输入简单的文字概述这里输入简单字概述这里输入简单简单的文字概</a:t>
            </a:r>
            <a:r>
              <a:rPr lang="zh-CN" altLang="en-US" sz="1050" dirty="0" smtClean="0">
                <a:solidFill>
                  <a:schemeClr val="bg1"/>
                </a:solidFill>
                <a:cs typeface="+mn-ea"/>
                <a:sym typeface="+mn-lt"/>
              </a:rPr>
              <a:t>述</a:t>
            </a:r>
            <a:endParaRPr lang="zh-CN" altLang="en-US" sz="1050" dirty="0">
              <a:solidFill>
                <a:schemeClr val="bg1"/>
              </a:solidFill>
              <a:cs typeface="+mn-ea"/>
              <a:sym typeface="+mn-lt"/>
            </a:endParaRPr>
          </a:p>
        </p:txBody>
      </p:sp>
      <p:pic>
        <p:nvPicPr>
          <p:cNvPr id="28" name="图片 27"/>
          <p:cNvPicPr>
            <a:picLocks noChangeAspect="1"/>
          </p:cNvPicPr>
          <p:nvPr/>
        </p:nvPicPr>
        <p:blipFill>
          <a:blip r:embed="rId4" cstate="email"/>
          <a:stretch>
            <a:fillRect/>
          </a:stretch>
        </p:blipFill>
        <p:spPr>
          <a:xfrm>
            <a:off x="934955" y="1274836"/>
            <a:ext cx="572948" cy="479812"/>
          </a:xfrm>
          <a:prstGeom prst="rect">
            <a:avLst/>
          </a:prstGeom>
        </p:spPr>
      </p:pic>
      <p:sp>
        <p:nvSpPr>
          <p:cNvPr id="29" name="TextBox 14"/>
          <p:cNvSpPr>
            <a:spLocks noChangeArrowheads="1"/>
          </p:cNvSpPr>
          <p:nvPr/>
        </p:nvSpPr>
        <p:spPr bwMode="auto">
          <a:xfrm>
            <a:off x="1499295" y="2389160"/>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赠品发放</a:t>
            </a:r>
            <a:endParaRPr lang="zh-CN" altLang="en-US" sz="1600" b="1" dirty="0">
              <a:solidFill>
                <a:schemeClr val="bg1"/>
              </a:solidFill>
              <a:cs typeface="+mn-ea"/>
              <a:sym typeface="+mn-lt"/>
            </a:endParaRPr>
          </a:p>
        </p:txBody>
      </p:sp>
      <p:sp>
        <p:nvSpPr>
          <p:cNvPr id="34" name="TextBox 15"/>
          <p:cNvSpPr>
            <a:spLocks noChangeArrowheads="1"/>
          </p:cNvSpPr>
          <p:nvPr/>
        </p:nvSpPr>
        <p:spPr bwMode="auto">
          <a:xfrm>
            <a:off x="1389785" y="2830883"/>
            <a:ext cx="6551629" cy="55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这里输入简单的文字概述这里输入简单字概述这里输入简单简单的文字概</a:t>
            </a:r>
            <a:r>
              <a:rPr lang="zh-CN" altLang="en-US" sz="1050" dirty="0" smtClean="0">
                <a:solidFill>
                  <a:schemeClr val="bg1"/>
                </a:solidFill>
                <a:cs typeface="+mn-ea"/>
                <a:sym typeface="+mn-lt"/>
              </a:rPr>
              <a:t>述</a:t>
            </a:r>
            <a:endParaRPr lang="zh-CN" altLang="en-US" sz="1050" dirty="0">
              <a:solidFill>
                <a:schemeClr val="bg1"/>
              </a:solidFill>
              <a:cs typeface="+mn-ea"/>
              <a:sym typeface="+mn-lt"/>
            </a:endParaRPr>
          </a:p>
        </p:txBody>
      </p:sp>
      <p:pic>
        <p:nvPicPr>
          <p:cNvPr id="35" name="图片 34"/>
          <p:cNvPicPr>
            <a:picLocks noChangeAspect="1"/>
          </p:cNvPicPr>
          <p:nvPr/>
        </p:nvPicPr>
        <p:blipFill>
          <a:blip r:embed="rId4" cstate="email"/>
          <a:stretch>
            <a:fillRect/>
          </a:stretch>
        </p:blipFill>
        <p:spPr>
          <a:xfrm>
            <a:off x="934955" y="2375861"/>
            <a:ext cx="572948" cy="479812"/>
          </a:xfrm>
          <a:prstGeom prst="rect">
            <a:avLst/>
          </a:prstGeom>
        </p:spPr>
      </p:pic>
      <p:sp>
        <p:nvSpPr>
          <p:cNvPr id="36" name="TextBox 14"/>
          <p:cNvSpPr>
            <a:spLocks noChangeArrowheads="1"/>
          </p:cNvSpPr>
          <p:nvPr/>
        </p:nvSpPr>
        <p:spPr bwMode="auto">
          <a:xfrm>
            <a:off x="1499295" y="3625911"/>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氛围布置 </a:t>
            </a:r>
            <a:endParaRPr lang="zh-CN" altLang="en-US" sz="1600" b="1" dirty="0">
              <a:solidFill>
                <a:schemeClr val="bg1"/>
              </a:solidFill>
              <a:cs typeface="+mn-ea"/>
              <a:sym typeface="+mn-lt"/>
            </a:endParaRPr>
          </a:p>
        </p:txBody>
      </p:sp>
      <p:sp>
        <p:nvSpPr>
          <p:cNvPr id="37" name="TextBox 15"/>
          <p:cNvSpPr>
            <a:spLocks noChangeArrowheads="1"/>
          </p:cNvSpPr>
          <p:nvPr/>
        </p:nvSpPr>
        <p:spPr bwMode="auto">
          <a:xfrm>
            <a:off x="1389785" y="4067634"/>
            <a:ext cx="6551629" cy="55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这里输入简单的文字概述这里输入简单字概述这里输入简单简单的文字概</a:t>
            </a:r>
            <a:r>
              <a:rPr lang="zh-CN" altLang="en-US" sz="1050" dirty="0" smtClean="0">
                <a:solidFill>
                  <a:schemeClr val="bg1"/>
                </a:solidFill>
                <a:cs typeface="+mn-ea"/>
                <a:sym typeface="+mn-lt"/>
              </a:rPr>
              <a:t>述</a:t>
            </a:r>
            <a:endParaRPr lang="zh-CN" altLang="en-US" sz="1050" dirty="0">
              <a:solidFill>
                <a:schemeClr val="bg1"/>
              </a:solidFill>
              <a:cs typeface="+mn-ea"/>
              <a:sym typeface="+mn-lt"/>
            </a:endParaRPr>
          </a:p>
        </p:txBody>
      </p:sp>
      <p:pic>
        <p:nvPicPr>
          <p:cNvPr id="38" name="图片 37"/>
          <p:cNvPicPr>
            <a:picLocks noChangeAspect="1"/>
          </p:cNvPicPr>
          <p:nvPr/>
        </p:nvPicPr>
        <p:blipFill>
          <a:blip r:embed="rId4" cstate="email"/>
          <a:stretch>
            <a:fillRect/>
          </a:stretch>
        </p:blipFill>
        <p:spPr>
          <a:xfrm>
            <a:off x="934955" y="3612612"/>
            <a:ext cx="572948" cy="479812"/>
          </a:xfrm>
          <a:prstGeom prst="rect">
            <a:avLst/>
          </a:prstGeom>
        </p:spPr>
      </p:pic>
      <p:sp>
        <p:nvSpPr>
          <p:cNvPr id="39" name="TextBox 14"/>
          <p:cNvSpPr>
            <a:spLocks noChangeArrowheads="1"/>
          </p:cNvSpPr>
          <p:nvPr/>
        </p:nvSpPr>
        <p:spPr bwMode="auto">
          <a:xfrm>
            <a:off x="1499294" y="4726936"/>
            <a:ext cx="22283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演出</a:t>
            </a:r>
            <a:r>
              <a:rPr lang="en-US" altLang="zh-CN" sz="1600" b="1" dirty="0" smtClean="0">
                <a:solidFill>
                  <a:schemeClr val="bg1"/>
                </a:solidFill>
                <a:cs typeface="+mn-ea"/>
                <a:sym typeface="+mn-lt"/>
              </a:rPr>
              <a:t>+</a:t>
            </a:r>
            <a:r>
              <a:rPr lang="zh-CN" altLang="en-US" sz="1600" b="1" dirty="0" smtClean="0">
                <a:solidFill>
                  <a:schemeClr val="bg1"/>
                </a:solidFill>
                <a:cs typeface="+mn-ea"/>
                <a:sym typeface="+mn-lt"/>
              </a:rPr>
              <a:t>产品宣传</a:t>
            </a:r>
            <a:r>
              <a:rPr lang="en-US" altLang="zh-CN" sz="1600" b="1" dirty="0" smtClean="0">
                <a:solidFill>
                  <a:schemeClr val="bg1"/>
                </a:solidFill>
                <a:cs typeface="+mn-ea"/>
                <a:sym typeface="+mn-lt"/>
              </a:rPr>
              <a:t>+</a:t>
            </a:r>
            <a:r>
              <a:rPr lang="zh-CN" altLang="en-US" sz="1600" b="1" dirty="0" smtClean="0">
                <a:solidFill>
                  <a:schemeClr val="bg1"/>
                </a:solidFill>
                <a:cs typeface="+mn-ea"/>
                <a:sym typeface="+mn-lt"/>
              </a:rPr>
              <a:t>试用</a:t>
            </a:r>
            <a:endParaRPr lang="zh-CN" altLang="en-US" sz="1600" b="1" dirty="0">
              <a:solidFill>
                <a:schemeClr val="bg1"/>
              </a:solidFill>
              <a:cs typeface="+mn-ea"/>
              <a:sym typeface="+mn-lt"/>
            </a:endParaRPr>
          </a:p>
        </p:txBody>
      </p:sp>
      <p:sp>
        <p:nvSpPr>
          <p:cNvPr id="40" name="TextBox 15"/>
          <p:cNvSpPr>
            <a:spLocks noChangeArrowheads="1"/>
          </p:cNvSpPr>
          <p:nvPr/>
        </p:nvSpPr>
        <p:spPr bwMode="auto">
          <a:xfrm>
            <a:off x="1389785" y="5168659"/>
            <a:ext cx="6551629" cy="55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这里输入简单的文字概述这里输入简单字概述这里输入简单简单的文字概</a:t>
            </a:r>
            <a:r>
              <a:rPr lang="zh-CN" altLang="en-US" sz="1050" dirty="0" smtClean="0">
                <a:solidFill>
                  <a:schemeClr val="bg1"/>
                </a:solidFill>
                <a:cs typeface="+mn-ea"/>
                <a:sym typeface="+mn-lt"/>
              </a:rPr>
              <a:t>述</a:t>
            </a:r>
            <a:endParaRPr lang="zh-CN" altLang="en-US" sz="1050" dirty="0">
              <a:solidFill>
                <a:schemeClr val="bg1"/>
              </a:solidFill>
              <a:cs typeface="+mn-ea"/>
              <a:sym typeface="+mn-lt"/>
            </a:endParaRPr>
          </a:p>
        </p:txBody>
      </p:sp>
      <p:pic>
        <p:nvPicPr>
          <p:cNvPr id="41" name="图片 40"/>
          <p:cNvPicPr>
            <a:picLocks noChangeAspect="1"/>
          </p:cNvPicPr>
          <p:nvPr/>
        </p:nvPicPr>
        <p:blipFill>
          <a:blip r:embed="rId4" cstate="email"/>
          <a:stretch>
            <a:fillRect/>
          </a:stretch>
        </p:blipFill>
        <p:spPr>
          <a:xfrm>
            <a:off x="934955" y="4713637"/>
            <a:ext cx="572948"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0-#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9"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0-#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2" presetClass="entr" presetSubtype="9"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0-#ppt_w/2"/>
                                          </p:val>
                                        </p:tav>
                                        <p:tav tm="100000">
                                          <p:val>
                                            <p:strVal val="#ppt_x"/>
                                          </p:val>
                                        </p:tav>
                                      </p:tavLst>
                                    </p:anim>
                                    <p:anim calcmode="lin" valueType="num">
                                      <p:cBhvr additive="base">
                                        <p:cTn id="43" dur="500" fill="hold"/>
                                        <p:tgtEl>
                                          <p:spTgt spid="38"/>
                                        </p:tgtEl>
                                        <p:attrNameLst>
                                          <p:attrName>ppt_y</p:attrName>
                                        </p:attrNameLst>
                                      </p:cBhvr>
                                      <p:tavLst>
                                        <p:tav tm="0">
                                          <p:val>
                                            <p:strVal val="0-#ppt_h/2"/>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1000"/>
                                        <p:tgtEl>
                                          <p:spTgt spid="36"/>
                                        </p:tgtEl>
                                      </p:cBhvr>
                                    </p:animEffect>
                                    <p:anim calcmode="lin" valueType="num">
                                      <p:cBhvr>
                                        <p:cTn id="47" dur="1000" fill="hold"/>
                                        <p:tgtEl>
                                          <p:spTgt spid="36"/>
                                        </p:tgtEl>
                                        <p:attrNameLst>
                                          <p:attrName>ppt_x</p:attrName>
                                        </p:attrNameLst>
                                      </p:cBhvr>
                                      <p:tavLst>
                                        <p:tav tm="0">
                                          <p:val>
                                            <p:strVal val="#ppt_x"/>
                                          </p:val>
                                        </p:tav>
                                        <p:tav tm="100000">
                                          <p:val>
                                            <p:strVal val="#ppt_x"/>
                                          </p:val>
                                        </p:tav>
                                      </p:tavLst>
                                    </p:anim>
                                    <p:anim calcmode="lin" valueType="num">
                                      <p:cBhvr>
                                        <p:cTn id="48" dur="1000" fill="hold"/>
                                        <p:tgtEl>
                                          <p:spTgt spid="3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anim calcmode="lin" valueType="num">
                                      <p:cBhvr>
                                        <p:cTn id="52" dur="1000" fill="hold"/>
                                        <p:tgtEl>
                                          <p:spTgt spid="37"/>
                                        </p:tgtEl>
                                        <p:attrNameLst>
                                          <p:attrName>ppt_x</p:attrName>
                                        </p:attrNameLst>
                                      </p:cBhvr>
                                      <p:tavLst>
                                        <p:tav tm="0">
                                          <p:val>
                                            <p:strVal val="#ppt_x"/>
                                          </p:val>
                                        </p:tav>
                                        <p:tav tm="100000">
                                          <p:val>
                                            <p:strVal val="#ppt_x"/>
                                          </p:val>
                                        </p:tav>
                                      </p:tavLst>
                                    </p:anim>
                                    <p:anim calcmode="lin" valueType="num">
                                      <p:cBhvr>
                                        <p:cTn id="53" dur="1000" fill="hold"/>
                                        <p:tgtEl>
                                          <p:spTgt spid="37"/>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2" presetClass="entr" presetSubtype="9"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0-#ppt_w/2"/>
                                          </p:val>
                                        </p:tav>
                                        <p:tav tm="100000">
                                          <p:val>
                                            <p:strVal val="#ppt_x"/>
                                          </p:val>
                                        </p:tav>
                                      </p:tavLst>
                                    </p:anim>
                                    <p:anim calcmode="lin" valueType="num">
                                      <p:cBhvr additive="base">
                                        <p:cTn id="58" dur="500" fill="hold"/>
                                        <p:tgtEl>
                                          <p:spTgt spid="41"/>
                                        </p:tgtEl>
                                        <p:attrNameLst>
                                          <p:attrName>ppt_y</p:attrName>
                                        </p:attrNameLst>
                                      </p:cBhvr>
                                      <p:tavLst>
                                        <p:tav tm="0">
                                          <p:val>
                                            <p:strVal val="0-#ppt_h/2"/>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4" grpId="0"/>
      <p:bldP spid="36" grpId="0"/>
      <p:bldP spid="37"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email"/>
          <a:stretch>
            <a:fillRect/>
          </a:stretch>
        </p:blipFill>
        <p:spPr>
          <a:xfrm flipH="1">
            <a:off x="4520485" y="733442"/>
            <a:ext cx="3050090" cy="5490163"/>
          </a:xfrm>
          <a:prstGeom prst="rect">
            <a:avLst/>
          </a:prstGeom>
        </p:spPr>
      </p:pic>
      <p:sp>
        <p:nvSpPr>
          <p:cNvPr id="29" name="TextBox 14"/>
          <p:cNvSpPr>
            <a:spLocks noChangeArrowheads="1"/>
          </p:cNvSpPr>
          <p:nvPr/>
        </p:nvSpPr>
        <p:spPr bwMode="auto">
          <a:xfrm>
            <a:off x="1336454" y="1365409"/>
            <a:ext cx="20705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活动场地布置要求一</a:t>
            </a:r>
            <a:endParaRPr lang="zh-CN" altLang="en-US" sz="1600" b="1" dirty="0">
              <a:solidFill>
                <a:schemeClr val="bg1"/>
              </a:solidFill>
              <a:cs typeface="+mn-ea"/>
              <a:sym typeface="+mn-lt"/>
            </a:endParaRPr>
          </a:p>
        </p:txBody>
      </p:sp>
      <p:sp>
        <p:nvSpPr>
          <p:cNvPr id="30" name="TextBox 15"/>
          <p:cNvSpPr>
            <a:spLocks noChangeArrowheads="1"/>
          </p:cNvSpPr>
          <p:nvPr/>
        </p:nvSpPr>
        <p:spPr bwMode="auto">
          <a:xfrm>
            <a:off x="1226944" y="1807132"/>
            <a:ext cx="2950591"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a:t>
            </a:r>
            <a:r>
              <a:rPr lang="zh-CN" altLang="en-US" sz="1050" dirty="0" smtClean="0">
                <a:solidFill>
                  <a:schemeClr val="bg1"/>
                </a:solidFill>
                <a:cs typeface="+mn-ea"/>
                <a:sym typeface="+mn-lt"/>
              </a:rPr>
              <a:t>这</a:t>
            </a:r>
            <a:endParaRPr lang="zh-CN" altLang="en-US" sz="1050" dirty="0">
              <a:solidFill>
                <a:schemeClr val="bg1"/>
              </a:solidFill>
              <a:cs typeface="+mn-ea"/>
              <a:sym typeface="+mn-lt"/>
            </a:endParaRPr>
          </a:p>
        </p:txBody>
      </p:sp>
      <p:pic>
        <p:nvPicPr>
          <p:cNvPr id="32" name="图片 31"/>
          <p:cNvPicPr>
            <a:picLocks noChangeAspect="1"/>
          </p:cNvPicPr>
          <p:nvPr/>
        </p:nvPicPr>
        <p:blipFill>
          <a:blip r:embed="rId4" cstate="email"/>
          <a:stretch>
            <a:fillRect/>
          </a:stretch>
        </p:blipFill>
        <p:spPr>
          <a:xfrm>
            <a:off x="772114" y="1352110"/>
            <a:ext cx="572948" cy="479812"/>
          </a:xfrm>
          <a:prstGeom prst="rect">
            <a:avLst/>
          </a:prstGeom>
        </p:spPr>
      </p:pic>
      <p:sp>
        <p:nvSpPr>
          <p:cNvPr id="36" name="TextBox 14"/>
          <p:cNvSpPr>
            <a:spLocks noChangeArrowheads="1"/>
          </p:cNvSpPr>
          <p:nvPr/>
        </p:nvSpPr>
        <p:spPr bwMode="auto">
          <a:xfrm>
            <a:off x="8556778" y="1365409"/>
            <a:ext cx="21535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活动人员配置要求二</a:t>
            </a:r>
            <a:endParaRPr lang="zh-CN" altLang="en-US" sz="1600" b="1" dirty="0">
              <a:solidFill>
                <a:schemeClr val="bg1"/>
              </a:solidFill>
              <a:cs typeface="+mn-ea"/>
              <a:sym typeface="+mn-lt"/>
            </a:endParaRPr>
          </a:p>
        </p:txBody>
      </p:sp>
      <p:sp>
        <p:nvSpPr>
          <p:cNvPr id="37" name="TextBox 15"/>
          <p:cNvSpPr>
            <a:spLocks noChangeArrowheads="1"/>
          </p:cNvSpPr>
          <p:nvPr/>
        </p:nvSpPr>
        <p:spPr bwMode="auto">
          <a:xfrm>
            <a:off x="8447268" y="1807132"/>
            <a:ext cx="2950591"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a:t>
            </a:r>
            <a:r>
              <a:rPr lang="zh-CN" altLang="en-US" sz="1050" dirty="0" smtClean="0">
                <a:solidFill>
                  <a:schemeClr val="bg1"/>
                </a:solidFill>
                <a:cs typeface="+mn-ea"/>
                <a:sym typeface="+mn-lt"/>
              </a:rPr>
              <a:t>这</a:t>
            </a:r>
            <a:endParaRPr lang="zh-CN" altLang="en-US" sz="1050" dirty="0">
              <a:solidFill>
                <a:schemeClr val="bg1"/>
              </a:solidFill>
              <a:cs typeface="+mn-ea"/>
              <a:sym typeface="+mn-lt"/>
            </a:endParaRPr>
          </a:p>
        </p:txBody>
      </p:sp>
      <p:pic>
        <p:nvPicPr>
          <p:cNvPr id="38" name="图片 37"/>
          <p:cNvPicPr>
            <a:picLocks noChangeAspect="1"/>
          </p:cNvPicPr>
          <p:nvPr/>
        </p:nvPicPr>
        <p:blipFill>
          <a:blip r:embed="rId4" cstate="email"/>
          <a:stretch>
            <a:fillRect/>
          </a:stretch>
        </p:blipFill>
        <p:spPr>
          <a:xfrm>
            <a:off x="7992438" y="1352110"/>
            <a:ext cx="572948" cy="479812"/>
          </a:xfrm>
          <a:prstGeom prst="rect">
            <a:avLst/>
          </a:prstGeom>
        </p:spPr>
      </p:pic>
      <p:sp>
        <p:nvSpPr>
          <p:cNvPr id="39" name="TextBox 14"/>
          <p:cNvSpPr>
            <a:spLocks noChangeArrowheads="1"/>
          </p:cNvSpPr>
          <p:nvPr/>
        </p:nvSpPr>
        <p:spPr bwMode="auto">
          <a:xfrm>
            <a:off x="1336454" y="2723774"/>
            <a:ext cx="1964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活动布置准备三</a:t>
            </a:r>
            <a:endParaRPr lang="zh-CN" altLang="en-US" sz="1600" b="1" dirty="0">
              <a:solidFill>
                <a:schemeClr val="bg1"/>
              </a:solidFill>
              <a:cs typeface="+mn-ea"/>
              <a:sym typeface="+mn-lt"/>
            </a:endParaRPr>
          </a:p>
        </p:txBody>
      </p:sp>
      <p:sp>
        <p:nvSpPr>
          <p:cNvPr id="40" name="TextBox 15"/>
          <p:cNvSpPr>
            <a:spLocks noChangeArrowheads="1"/>
          </p:cNvSpPr>
          <p:nvPr/>
        </p:nvSpPr>
        <p:spPr bwMode="auto">
          <a:xfrm>
            <a:off x="1226944" y="3165497"/>
            <a:ext cx="2950591"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a:t>
            </a:r>
            <a:r>
              <a:rPr lang="zh-CN" altLang="en-US" sz="1050" dirty="0" smtClean="0">
                <a:solidFill>
                  <a:schemeClr val="bg1"/>
                </a:solidFill>
                <a:cs typeface="+mn-ea"/>
                <a:sym typeface="+mn-lt"/>
              </a:rPr>
              <a:t>这</a:t>
            </a:r>
            <a:endParaRPr lang="zh-CN" altLang="en-US" sz="1050" dirty="0">
              <a:solidFill>
                <a:schemeClr val="bg1"/>
              </a:solidFill>
              <a:cs typeface="+mn-ea"/>
              <a:sym typeface="+mn-lt"/>
            </a:endParaRPr>
          </a:p>
        </p:txBody>
      </p:sp>
      <p:pic>
        <p:nvPicPr>
          <p:cNvPr id="41" name="图片 40"/>
          <p:cNvPicPr>
            <a:picLocks noChangeAspect="1"/>
          </p:cNvPicPr>
          <p:nvPr/>
        </p:nvPicPr>
        <p:blipFill>
          <a:blip r:embed="rId4" cstate="email"/>
          <a:stretch>
            <a:fillRect/>
          </a:stretch>
        </p:blipFill>
        <p:spPr>
          <a:xfrm>
            <a:off x="772114" y="2710475"/>
            <a:ext cx="572948" cy="479812"/>
          </a:xfrm>
          <a:prstGeom prst="rect">
            <a:avLst/>
          </a:prstGeom>
        </p:spPr>
      </p:pic>
      <p:sp>
        <p:nvSpPr>
          <p:cNvPr id="43" name="TextBox 14"/>
          <p:cNvSpPr>
            <a:spLocks noChangeArrowheads="1"/>
          </p:cNvSpPr>
          <p:nvPr/>
        </p:nvSpPr>
        <p:spPr bwMode="auto">
          <a:xfrm>
            <a:off x="8556778" y="2723774"/>
            <a:ext cx="21535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活动赠品配给要求四</a:t>
            </a:r>
            <a:endParaRPr lang="zh-CN" altLang="en-US" sz="1600" b="1" dirty="0">
              <a:solidFill>
                <a:schemeClr val="bg1"/>
              </a:solidFill>
              <a:cs typeface="+mn-ea"/>
              <a:sym typeface="+mn-lt"/>
            </a:endParaRPr>
          </a:p>
        </p:txBody>
      </p:sp>
      <p:sp>
        <p:nvSpPr>
          <p:cNvPr id="55" name="TextBox 15"/>
          <p:cNvSpPr>
            <a:spLocks noChangeArrowheads="1"/>
          </p:cNvSpPr>
          <p:nvPr/>
        </p:nvSpPr>
        <p:spPr bwMode="auto">
          <a:xfrm>
            <a:off x="8447268" y="3165497"/>
            <a:ext cx="2950591"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a:t>
            </a:r>
            <a:r>
              <a:rPr lang="zh-CN" altLang="en-US" sz="1050" dirty="0" smtClean="0">
                <a:solidFill>
                  <a:schemeClr val="bg1"/>
                </a:solidFill>
                <a:cs typeface="+mn-ea"/>
                <a:sym typeface="+mn-lt"/>
              </a:rPr>
              <a:t>这</a:t>
            </a:r>
            <a:endParaRPr lang="zh-CN" altLang="en-US" sz="1050" dirty="0">
              <a:solidFill>
                <a:schemeClr val="bg1"/>
              </a:solidFill>
              <a:cs typeface="+mn-ea"/>
              <a:sym typeface="+mn-lt"/>
            </a:endParaRPr>
          </a:p>
        </p:txBody>
      </p:sp>
      <p:pic>
        <p:nvPicPr>
          <p:cNvPr id="56" name="图片 55"/>
          <p:cNvPicPr>
            <a:picLocks noChangeAspect="1"/>
          </p:cNvPicPr>
          <p:nvPr/>
        </p:nvPicPr>
        <p:blipFill>
          <a:blip r:embed="rId4" cstate="email"/>
          <a:stretch>
            <a:fillRect/>
          </a:stretch>
        </p:blipFill>
        <p:spPr>
          <a:xfrm>
            <a:off x="7992438" y="2710475"/>
            <a:ext cx="572948" cy="479812"/>
          </a:xfrm>
          <a:prstGeom prst="rect">
            <a:avLst/>
          </a:prstGeom>
        </p:spPr>
      </p:pic>
      <p:sp>
        <p:nvSpPr>
          <p:cNvPr id="57" name="TextBox 14"/>
          <p:cNvSpPr>
            <a:spLocks noChangeArrowheads="1"/>
          </p:cNvSpPr>
          <p:nvPr/>
        </p:nvSpPr>
        <p:spPr bwMode="auto">
          <a:xfrm>
            <a:off x="1336454" y="4091380"/>
            <a:ext cx="20705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活动完成数据统一五</a:t>
            </a:r>
            <a:endParaRPr lang="zh-CN" altLang="en-US" sz="1600" b="1" dirty="0">
              <a:solidFill>
                <a:schemeClr val="bg1"/>
              </a:solidFill>
              <a:cs typeface="+mn-ea"/>
              <a:sym typeface="+mn-lt"/>
            </a:endParaRPr>
          </a:p>
        </p:txBody>
      </p:sp>
      <p:sp>
        <p:nvSpPr>
          <p:cNvPr id="58" name="TextBox 15"/>
          <p:cNvSpPr>
            <a:spLocks noChangeArrowheads="1"/>
          </p:cNvSpPr>
          <p:nvPr/>
        </p:nvSpPr>
        <p:spPr bwMode="auto">
          <a:xfrm>
            <a:off x="1226944" y="4533103"/>
            <a:ext cx="2950591"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a:t>
            </a:r>
            <a:r>
              <a:rPr lang="zh-CN" altLang="en-US" sz="1050" dirty="0" smtClean="0">
                <a:solidFill>
                  <a:schemeClr val="bg1"/>
                </a:solidFill>
                <a:cs typeface="+mn-ea"/>
                <a:sym typeface="+mn-lt"/>
              </a:rPr>
              <a:t>这</a:t>
            </a:r>
            <a:endParaRPr lang="zh-CN" altLang="en-US" sz="1050" dirty="0">
              <a:solidFill>
                <a:schemeClr val="bg1"/>
              </a:solidFill>
              <a:cs typeface="+mn-ea"/>
              <a:sym typeface="+mn-lt"/>
            </a:endParaRPr>
          </a:p>
        </p:txBody>
      </p:sp>
      <p:pic>
        <p:nvPicPr>
          <p:cNvPr id="59" name="图片 58"/>
          <p:cNvPicPr>
            <a:picLocks noChangeAspect="1"/>
          </p:cNvPicPr>
          <p:nvPr/>
        </p:nvPicPr>
        <p:blipFill>
          <a:blip r:embed="rId4" cstate="email"/>
          <a:stretch>
            <a:fillRect/>
          </a:stretch>
        </p:blipFill>
        <p:spPr>
          <a:xfrm>
            <a:off x="772114" y="4078081"/>
            <a:ext cx="572948" cy="479812"/>
          </a:xfrm>
          <a:prstGeom prst="rect">
            <a:avLst/>
          </a:prstGeom>
        </p:spPr>
      </p:pic>
      <p:sp>
        <p:nvSpPr>
          <p:cNvPr id="60" name="TextBox 14"/>
          <p:cNvSpPr>
            <a:spLocks noChangeArrowheads="1"/>
          </p:cNvSpPr>
          <p:nvPr/>
        </p:nvSpPr>
        <p:spPr bwMode="auto">
          <a:xfrm>
            <a:off x="8556778" y="4091380"/>
            <a:ext cx="23609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活动现场照片回传六</a:t>
            </a:r>
            <a:endParaRPr lang="zh-CN" altLang="en-US" sz="1600" b="1" dirty="0">
              <a:solidFill>
                <a:schemeClr val="bg1"/>
              </a:solidFill>
              <a:cs typeface="+mn-ea"/>
              <a:sym typeface="+mn-lt"/>
            </a:endParaRPr>
          </a:p>
        </p:txBody>
      </p:sp>
      <p:sp>
        <p:nvSpPr>
          <p:cNvPr id="61" name="TextBox 15"/>
          <p:cNvSpPr>
            <a:spLocks noChangeArrowheads="1"/>
          </p:cNvSpPr>
          <p:nvPr/>
        </p:nvSpPr>
        <p:spPr bwMode="auto">
          <a:xfrm>
            <a:off x="8447268" y="4533103"/>
            <a:ext cx="2950591"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a:t>
            </a:r>
            <a:r>
              <a:rPr lang="zh-CN" altLang="en-US" sz="1050" dirty="0" smtClean="0">
                <a:solidFill>
                  <a:schemeClr val="bg1"/>
                </a:solidFill>
                <a:cs typeface="+mn-ea"/>
                <a:sym typeface="+mn-lt"/>
              </a:rPr>
              <a:t>这</a:t>
            </a:r>
            <a:endParaRPr lang="zh-CN" altLang="en-US" sz="1050" dirty="0">
              <a:solidFill>
                <a:schemeClr val="bg1"/>
              </a:solidFill>
              <a:cs typeface="+mn-ea"/>
              <a:sym typeface="+mn-lt"/>
            </a:endParaRPr>
          </a:p>
        </p:txBody>
      </p:sp>
      <p:pic>
        <p:nvPicPr>
          <p:cNvPr id="62" name="图片 61"/>
          <p:cNvPicPr>
            <a:picLocks noChangeAspect="1"/>
          </p:cNvPicPr>
          <p:nvPr/>
        </p:nvPicPr>
        <p:blipFill>
          <a:blip r:embed="rId4" cstate="email"/>
          <a:stretch>
            <a:fillRect/>
          </a:stretch>
        </p:blipFill>
        <p:spPr>
          <a:xfrm>
            <a:off x="7992438" y="4078081"/>
            <a:ext cx="572948"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0-#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9"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0-#ppt_w/2"/>
                                          </p:val>
                                        </p:tav>
                                        <p:tav tm="100000">
                                          <p:val>
                                            <p:strVal val="#ppt_x"/>
                                          </p:val>
                                        </p:tav>
                                      </p:tavLst>
                                    </p:anim>
                                    <p:anim calcmode="lin" valueType="num">
                                      <p:cBhvr additive="base">
                                        <p:cTn id="28" dur="500" fill="hold"/>
                                        <p:tgtEl>
                                          <p:spTgt spid="38"/>
                                        </p:tgtEl>
                                        <p:attrNameLst>
                                          <p:attrName>ppt_y</p:attrName>
                                        </p:attrNameLst>
                                      </p:cBhvr>
                                      <p:tavLst>
                                        <p:tav tm="0">
                                          <p:val>
                                            <p:strVal val="0-#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2" presetClass="entr" presetSubtype="9"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0-#ppt_w/2"/>
                                          </p:val>
                                        </p:tav>
                                        <p:tav tm="100000">
                                          <p:val>
                                            <p:strVal val="#ppt_x"/>
                                          </p:val>
                                        </p:tav>
                                      </p:tavLst>
                                    </p:anim>
                                    <p:anim calcmode="lin" valueType="num">
                                      <p:cBhvr additive="base">
                                        <p:cTn id="43" dur="500" fill="hold"/>
                                        <p:tgtEl>
                                          <p:spTgt spid="41"/>
                                        </p:tgtEl>
                                        <p:attrNameLst>
                                          <p:attrName>ppt_y</p:attrName>
                                        </p:attrNameLst>
                                      </p:cBhvr>
                                      <p:tavLst>
                                        <p:tav tm="0">
                                          <p:val>
                                            <p:strVal val="0-#ppt_h/2"/>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anim calcmode="lin" valueType="num">
                                      <p:cBhvr>
                                        <p:cTn id="47" dur="1000" fill="hold"/>
                                        <p:tgtEl>
                                          <p:spTgt spid="39"/>
                                        </p:tgtEl>
                                        <p:attrNameLst>
                                          <p:attrName>ppt_x</p:attrName>
                                        </p:attrNameLst>
                                      </p:cBhvr>
                                      <p:tavLst>
                                        <p:tav tm="0">
                                          <p:val>
                                            <p:strVal val="#ppt_x"/>
                                          </p:val>
                                        </p:tav>
                                        <p:tav tm="100000">
                                          <p:val>
                                            <p:strVal val="#ppt_x"/>
                                          </p:val>
                                        </p:tav>
                                      </p:tavLst>
                                    </p:anim>
                                    <p:anim calcmode="lin" valueType="num">
                                      <p:cBhvr>
                                        <p:cTn id="48" dur="1000" fill="hold"/>
                                        <p:tgtEl>
                                          <p:spTgt spid="3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1000"/>
                                        <p:tgtEl>
                                          <p:spTgt spid="40"/>
                                        </p:tgtEl>
                                      </p:cBhvr>
                                    </p:animEffect>
                                    <p:anim calcmode="lin" valueType="num">
                                      <p:cBhvr>
                                        <p:cTn id="52" dur="1000" fill="hold"/>
                                        <p:tgtEl>
                                          <p:spTgt spid="40"/>
                                        </p:tgtEl>
                                        <p:attrNameLst>
                                          <p:attrName>ppt_x</p:attrName>
                                        </p:attrNameLst>
                                      </p:cBhvr>
                                      <p:tavLst>
                                        <p:tav tm="0">
                                          <p:val>
                                            <p:strVal val="#ppt_x"/>
                                          </p:val>
                                        </p:tav>
                                        <p:tav tm="100000">
                                          <p:val>
                                            <p:strVal val="#ppt_x"/>
                                          </p:val>
                                        </p:tav>
                                      </p:tavLst>
                                    </p:anim>
                                    <p:anim calcmode="lin" valueType="num">
                                      <p:cBhvr>
                                        <p:cTn id="53" dur="1000" fill="hold"/>
                                        <p:tgtEl>
                                          <p:spTgt spid="40"/>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2" presetClass="entr" presetSubtype="9"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0-#ppt_w/2"/>
                                          </p:val>
                                        </p:tav>
                                        <p:tav tm="100000">
                                          <p:val>
                                            <p:strVal val="#ppt_x"/>
                                          </p:val>
                                        </p:tav>
                                      </p:tavLst>
                                    </p:anim>
                                    <p:anim calcmode="lin" valueType="num">
                                      <p:cBhvr additive="base">
                                        <p:cTn id="58" dur="500" fill="hold"/>
                                        <p:tgtEl>
                                          <p:spTgt spid="56"/>
                                        </p:tgtEl>
                                        <p:attrNameLst>
                                          <p:attrName>ppt_y</p:attrName>
                                        </p:attrNameLst>
                                      </p:cBhvr>
                                      <p:tavLst>
                                        <p:tav tm="0">
                                          <p:val>
                                            <p:strVal val="0-#ppt_h/2"/>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1000"/>
                                        <p:tgtEl>
                                          <p:spTgt spid="55"/>
                                        </p:tgtEl>
                                      </p:cBhvr>
                                    </p:animEffect>
                                    <p:anim calcmode="lin" valueType="num">
                                      <p:cBhvr>
                                        <p:cTn id="67" dur="1000" fill="hold"/>
                                        <p:tgtEl>
                                          <p:spTgt spid="55"/>
                                        </p:tgtEl>
                                        <p:attrNameLst>
                                          <p:attrName>ppt_x</p:attrName>
                                        </p:attrNameLst>
                                      </p:cBhvr>
                                      <p:tavLst>
                                        <p:tav tm="0">
                                          <p:val>
                                            <p:strVal val="#ppt_x"/>
                                          </p:val>
                                        </p:tav>
                                        <p:tav tm="100000">
                                          <p:val>
                                            <p:strVal val="#ppt_x"/>
                                          </p:val>
                                        </p:tav>
                                      </p:tavLst>
                                    </p:anim>
                                    <p:anim calcmode="lin" valueType="num">
                                      <p:cBhvr>
                                        <p:cTn id="68" dur="1000" fill="hold"/>
                                        <p:tgtEl>
                                          <p:spTgt spid="55"/>
                                        </p:tgtEl>
                                        <p:attrNameLst>
                                          <p:attrName>ppt_y</p:attrName>
                                        </p:attrNameLst>
                                      </p:cBhvr>
                                      <p:tavLst>
                                        <p:tav tm="0">
                                          <p:val>
                                            <p:strVal val="#ppt_y+.1"/>
                                          </p:val>
                                        </p:tav>
                                        <p:tav tm="100000">
                                          <p:val>
                                            <p:strVal val="#ppt_y"/>
                                          </p:val>
                                        </p:tav>
                                      </p:tavLst>
                                    </p:anim>
                                  </p:childTnLst>
                                </p:cTn>
                              </p:par>
                            </p:childTnLst>
                          </p:cTn>
                        </p:par>
                        <p:par>
                          <p:cTn id="69" fill="hold">
                            <p:stCondLst>
                              <p:cond delay="2500"/>
                            </p:stCondLst>
                            <p:childTnLst>
                              <p:par>
                                <p:cTn id="70" presetID="2" presetClass="entr" presetSubtype="9" fill="hold"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additive="base">
                                        <p:cTn id="72" dur="500" fill="hold"/>
                                        <p:tgtEl>
                                          <p:spTgt spid="59"/>
                                        </p:tgtEl>
                                        <p:attrNameLst>
                                          <p:attrName>ppt_x</p:attrName>
                                        </p:attrNameLst>
                                      </p:cBhvr>
                                      <p:tavLst>
                                        <p:tav tm="0">
                                          <p:val>
                                            <p:strVal val="0-#ppt_w/2"/>
                                          </p:val>
                                        </p:tav>
                                        <p:tav tm="100000">
                                          <p:val>
                                            <p:strVal val="#ppt_x"/>
                                          </p:val>
                                        </p:tav>
                                      </p:tavLst>
                                    </p:anim>
                                    <p:anim calcmode="lin" valueType="num">
                                      <p:cBhvr additive="base">
                                        <p:cTn id="73" dur="500" fill="hold"/>
                                        <p:tgtEl>
                                          <p:spTgt spid="59"/>
                                        </p:tgtEl>
                                        <p:attrNameLst>
                                          <p:attrName>ppt_y</p:attrName>
                                        </p:attrNameLst>
                                      </p:cBhvr>
                                      <p:tavLst>
                                        <p:tav tm="0">
                                          <p:val>
                                            <p:strVal val="0-#ppt_h/2"/>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fade">
                                      <p:cBhvr>
                                        <p:cTn id="76" dur="1000"/>
                                        <p:tgtEl>
                                          <p:spTgt spid="57"/>
                                        </p:tgtEl>
                                      </p:cBhvr>
                                    </p:animEffect>
                                    <p:anim calcmode="lin" valueType="num">
                                      <p:cBhvr>
                                        <p:cTn id="77" dur="1000" fill="hold"/>
                                        <p:tgtEl>
                                          <p:spTgt spid="57"/>
                                        </p:tgtEl>
                                        <p:attrNameLst>
                                          <p:attrName>ppt_x</p:attrName>
                                        </p:attrNameLst>
                                      </p:cBhvr>
                                      <p:tavLst>
                                        <p:tav tm="0">
                                          <p:val>
                                            <p:strVal val="#ppt_x"/>
                                          </p:val>
                                        </p:tav>
                                        <p:tav tm="100000">
                                          <p:val>
                                            <p:strVal val="#ppt_x"/>
                                          </p:val>
                                        </p:tav>
                                      </p:tavLst>
                                    </p:anim>
                                    <p:anim calcmode="lin" valueType="num">
                                      <p:cBhvr>
                                        <p:cTn id="78" dur="1000" fill="hold"/>
                                        <p:tgtEl>
                                          <p:spTgt spid="5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par>
                          <p:cTn id="84" fill="hold">
                            <p:stCondLst>
                              <p:cond delay="3000"/>
                            </p:stCondLst>
                            <p:childTnLst>
                              <p:par>
                                <p:cTn id="85" presetID="2" presetClass="entr" presetSubtype="9" fill="hold" nodeType="after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additive="base">
                                        <p:cTn id="87" dur="500" fill="hold"/>
                                        <p:tgtEl>
                                          <p:spTgt spid="62"/>
                                        </p:tgtEl>
                                        <p:attrNameLst>
                                          <p:attrName>ppt_x</p:attrName>
                                        </p:attrNameLst>
                                      </p:cBhvr>
                                      <p:tavLst>
                                        <p:tav tm="0">
                                          <p:val>
                                            <p:strVal val="0-#ppt_w/2"/>
                                          </p:val>
                                        </p:tav>
                                        <p:tav tm="100000">
                                          <p:val>
                                            <p:strVal val="#ppt_x"/>
                                          </p:val>
                                        </p:tav>
                                      </p:tavLst>
                                    </p:anim>
                                    <p:anim calcmode="lin" valueType="num">
                                      <p:cBhvr additive="base">
                                        <p:cTn id="88" dur="500" fill="hold"/>
                                        <p:tgtEl>
                                          <p:spTgt spid="62"/>
                                        </p:tgtEl>
                                        <p:attrNameLst>
                                          <p:attrName>ppt_y</p:attrName>
                                        </p:attrNameLst>
                                      </p:cBhvr>
                                      <p:tavLst>
                                        <p:tav tm="0">
                                          <p:val>
                                            <p:strVal val="0-#ppt_h/2"/>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1000"/>
                                        <p:tgtEl>
                                          <p:spTgt spid="60"/>
                                        </p:tgtEl>
                                      </p:cBhvr>
                                    </p:animEffect>
                                    <p:anim calcmode="lin" valueType="num">
                                      <p:cBhvr>
                                        <p:cTn id="92" dur="1000" fill="hold"/>
                                        <p:tgtEl>
                                          <p:spTgt spid="60"/>
                                        </p:tgtEl>
                                        <p:attrNameLst>
                                          <p:attrName>ppt_x</p:attrName>
                                        </p:attrNameLst>
                                      </p:cBhvr>
                                      <p:tavLst>
                                        <p:tav tm="0">
                                          <p:val>
                                            <p:strVal val="#ppt_x"/>
                                          </p:val>
                                        </p:tav>
                                        <p:tav tm="100000">
                                          <p:val>
                                            <p:strVal val="#ppt_x"/>
                                          </p:val>
                                        </p:tav>
                                      </p:tavLst>
                                    </p:anim>
                                    <p:anim calcmode="lin" valueType="num">
                                      <p:cBhvr>
                                        <p:cTn id="93" dur="1000" fill="hold"/>
                                        <p:tgtEl>
                                          <p:spTgt spid="6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1000"/>
                                        <p:tgtEl>
                                          <p:spTgt spid="61"/>
                                        </p:tgtEl>
                                      </p:cBhvr>
                                    </p:animEffect>
                                    <p:anim calcmode="lin" valueType="num">
                                      <p:cBhvr>
                                        <p:cTn id="97" dur="1000" fill="hold"/>
                                        <p:tgtEl>
                                          <p:spTgt spid="61"/>
                                        </p:tgtEl>
                                        <p:attrNameLst>
                                          <p:attrName>ppt_x</p:attrName>
                                        </p:attrNameLst>
                                      </p:cBhvr>
                                      <p:tavLst>
                                        <p:tav tm="0">
                                          <p:val>
                                            <p:strVal val="#ppt_x"/>
                                          </p:val>
                                        </p:tav>
                                        <p:tav tm="100000">
                                          <p:val>
                                            <p:strVal val="#ppt_x"/>
                                          </p:val>
                                        </p:tav>
                                      </p:tavLst>
                                    </p:anim>
                                    <p:anim calcmode="lin" valueType="num">
                                      <p:cBhvr>
                                        <p:cTn id="9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6" grpId="0"/>
      <p:bldP spid="37" grpId="0"/>
      <p:bldP spid="39" grpId="0"/>
      <p:bldP spid="40" grpId="0"/>
      <p:bldP spid="43" grpId="0"/>
      <p:bldP spid="55" grpId="0"/>
      <p:bldP spid="57" grpId="0"/>
      <p:bldP spid="58"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email"/>
          <a:stretch>
            <a:fillRect/>
          </a:stretch>
        </p:blipFill>
        <p:spPr>
          <a:xfrm>
            <a:off x="2983910" y="400187"/>
            <a:ext cx="6241327" cy="5038637"/>
          </a:xfrm>
          <a:prstGeom prst="rect">
            <a:avLst/>
          </a:prstGeom>
        </p:spPr>
      </p:pic>
      <p:sp>
        <p:nvSpPr>
          <p:cNvPr id="37" name="文本框 36"/>
          <p:cNvSpPr txBox="1"/>
          <p:nvPr/>
        </p:nvSpPr>
        <p:spPr>
          <a:xfrm>
            <a:off x="5344733" y="2148416"/>
            <a:ext cx="1495630" cy="1323439"/>
          </a:xfrm>
          <a:prstGeom prst="rect">
            <a:avLst/>
          </a:prstGeom>
          <a:noFill/>
          <a:ln>
            <a:noFill/>
          </a:ln>
        </p:spPr>
        <p:txBody>
          <a:bodyPr vert="horz" wrap="square" rtlCol="0">
            <a:spAutoFit/>
          </a:bodyPr>
          <a:lstStyle>
            <a:defPPr>
              <a:defRPr lang="zh-CN"/>
            </a:defPPr>
            <a:lvl1pPr algn="ctr">
              <a:defRPr sz="8000">
                <a:solidFill>
                  <a:srgbClr val="EF68AD"/>
                </a:solidFill>
                <a:cs typeface="+mn-ea"/>
              </a:defRPr>
            </a:lvl1pPr>
          </a:lstStyle>
          <a:p>
            <a:r>
              <a:rPr lang="en-US" altLang="zh-CN" dirty="0">
                <a:sym typeface="+mn-lt"/>
              </a:rPr>
              <a:t>04</a:t>
            </a:r>
            <a:endParaRPr lang="zh-CN" altLang="en-US" dirty="0">
              <a:sym typeface="+mn-lt"/>
            </a:endParaRPr>
          </a:p>
        </p:txBody>
      </p:sp>
      <p:sp>
        <p:nvSpPr>
          <p:cNvPr id="38" name="文本框 37"/>
          <p:cNvSpPr txBox="1"/>
          <p:nvPr/>
        </p:nvSpPr>
        <p:spPr>
          <a:xfrm>
            <a:off x="4198516" y="4669383"/>
            <a:ext cx="3799266" cy="769441"/>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pPr algn="ctr"/>
            <a:r>
              <a:rPr lang="zh-CN" altLang="en-US" sz="4400" b="1" dirty="0" smtClean="0">
                <a:solidFill>
                  <a:schemeClr val="bg1"/>
                </a:solidFill>
                <a:latin typeface="+mn-lt"/>
                <a:ea typeface="+mn-ea"/>
                <a:cs typeface="+mn-ea"/>
                <a:sym typeface="+mn-lt"/>
              </a:rPr>
              <a:t>活动经费预算</a:t>
            </a:r>
            <a:endParaRPr lang="zh-CN" altLang="en-US" sz="4400" b="1" dirty="0">
              <a:solidFill>
                <a:schemeClr val="bg1"/>
              </a:solidFill>
              <a:latin typeface="+mn-lt"/>
              <a:ea typeface="+mn-ea"/>
              <a:cs typeface="+mn-ea"/>
              <a:sym typeface="+mn-lt"/>
            </a:endParaRPr>
          </a:p>
        </p:txBody>
      </p:sp>
      <p:sp>
        <p:nvSpPr>
          <p:cNvPr id="39" name="矩形 38"/>
          <p:cNvSpPr>
            <a:spLocks noChangeArrowheads="1"/>
          </p:cNvSpPr>
          <p:nvPr/>
        </p:nvSpPr>
        <p:spPr bwMode="auto">
          <a:xfrm>
            <a:off x="3818104" y="5438824"/>
            <a:ext cx="4916404" cy="316753"/>
          </a:xfrm>
          <a:prstGeom prst="rect">
            <a:avLst/>
          </a:prstGeom>
          <a:noFill/>
        </p:spPr>
        <p:txBody>
          <a:bodyPr wrap="square" lIns="0" tIns="0" rIns="0" bIns="0" rtlCol="0">
            <a:spAutoFit/>
          </a:bodyPr>
          <a:lstStyle/>
          <a:p>
            <a:pPr>
              <a:lnSpc>
                <a:spcPct val="200000"/>
              </a:lnSpc>
              <a:spcBef>
                <a:spcPct val="0"/>
              </a:spcBef>
            </a:pPr>
            <a:r>
              <a:rPr lang="zh-CN" altLang="en-US" sz="1200" dirty="0" smtClean="0">
                <a:solidFill>
                  <a:schemeClr val="bg1"/>
                </a:solidFill>
                <a:cs typeface="+mn-ea"/>
                <a:sym typeface="+mn-lt"/>
              </a:rPr>
              <a:t>您</a:t>
            </a:r>
            <a:r>
              <a:rPr lang="zh-CN" altLang="en-US" sz="1200" dirty="0">
                <a:solidFill>
                  <a:schemeClr val="bg1"/>
                </a:solidFill>
                <a:cs typeface="+mn-ea"/>
                <a:sym typeface="+mn-lt"/>
              </a:rPr>
              <a:t>的内容打在这里，或者通过复制您的文本后，在此框中选择粘贴</a:t>
            </a:r>
            <a:r>
              <a:rPr lang="zh-CN" altLang="en-US" sz="1200" dirty="0" smtClean="0">
                <a:solidFill>
                  <a:schemeClr val="bg1"/>
                </a:solidFill>
                <a:cs typeface="+mn-ea"/>
                <a:sym typeface="+mn-lt"/>
              </a:rPr>
              <a:t>，</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14:presetBounceEnd="55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5000">
                                          <p:cBhvr additive="base">
                                            <p:cTn id="7" dur="2000" fill="hold"/>
                                            <p:tgtEl>
                                              <p:spTgt spid="37"/>
                                            </p:tgtEl>
                                            <p:attrNameLst>
                                              <p:attrName>ppt_x</p:attrName>
                                            </p:attrNameLst>
                                          </p:cBhvr>
                                          <p:tavLst>
                                            <p:tav tm="0">
                                              <p:val>
                                                <p:strVal val="0-#ppt_w/2"/>
                                              </p:val>
                                            </p:tav>
                                            <p:tav tm="100000">
                                              <p:val>
                                                <p:strVal val="#ppt_x"/>
                                              </p:val>
                                            </p:tav>
                                          </p:tavLst>
                                        </p:anim>
                                        <p:anim calcmode="lin" valueType="num" p14:bounceEnd="55000">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2000" fill="hold"/>
                                            <p:tgtEl>
                                              <p:spTgt spid="37"/>
                                            </p:tgtEl>
                                            <p:attrNameLst>
                                              <p:attrName>ppt_x</p:attrName>
                                            </p:attrNameLst>
                                          </p:cBhvr>
                                          <p:tavLst>
                                            <p:tav tm="0">
                                              <p:val>
                                                <p:strVal val="0-#ppt_w/2"/>
                                              </p:val>
                                            </p:tav>
                                            <p:tav tm="100000">
                                              <p:val>
                                                <p:strVal val="#ppt_x"/>
                                              </p:val>
                                            </p:tav>
                                          </p:tavLst>
                                        </p:anim>
                                        <p:anim calcmode="lin" valueType="num">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email"/>
          <a:stretch>
            <a:fillRect/>
          </a:stretch>
        </p:blipFill>
        <p:spPr>
          <a:xfrm flipH="1">
            <a:off x="1236372" y="870079"/>
            <a:ext cx="2099256" cy="5175853"/>
          </a:xfrm>
          <a:prstGeom prst="rect">
            <a:avLst/>
          </a:prstGeom>
        </p:spPr>
      </p:pic>
      <p:sp>
        <p:nvSpPr>
          <p:cNvPr id="34" name="矩形 33"/>
          <p:cNvSpPr/>
          <p:nvPr/>
        </p:nvSpPr>
        <p:spPr>
          <a:xfrm>
            <a:off x="4025781" y="1308407"/>
            <a:ext cx="6063360" cy="584775"/>
          </a:xfrm>
          <a:prstGeom prst="rect">
            <a:avLst/>
          </a:prstGeom>
        </p:spPr>
        <p:txBody>
          <a:bodyPr wrap="square">
            <a:spAutoFit/>
          </a:bodyPr>
          <a:lstStyle/>
          <a:p>
            <a:r>
              <a:rPr lang="zh-CN" altLang="en-US" sz="3200" b="1" dirty="0" smtClean="0">
                <a:solidFill>
                  <a:schemeClr val="bg1"/>
                </a:solidFill>
                <a:cs typeface="+mn-ea"/>
                <a:sym typeface="+mn-lt"/>
              </a:rPr>
              <a:t>活动的经费预算：</a:t>
            </a:r>
            <a:r>
              <a:rPr lang="en-US" altLang="zh-CN" sz="3200" b="1" dirty="0" smtClean="0">
                <a:solidFill>
                  <a:schemeClr val="bg1"/>
                </a:solidFill>
                <a:cs typeface="+mn-ea"/>
                <a:sym typeface="+mn-lt"/>
              </a:rPr>
              <a:t>500,000</a:t>
            </a:r>
            <a:r>
              <a:rPr lang="zh-CN" altLang="en-US" sz="2000" b="1" dirty="0" smtClean="0">
                <a:solidFill>
                  <a:schemeClr val="bg1"/>
                </a:solidFill>
                <a:cs typeface="+mn-ea"/>
                <a:sym typeface="+mn-lt"/>
              </a:rPr>
              <a:t>元</a:t>
            </a:r>
            <a:endParaRPr lang="zh-CN" altLang="en-US" sz="2000" b="1" dirty="0">
              <a:solidFill>
                <a:schemeClr val="bg1"/>
              </a:solidFill>
              <a:cs typeface="+mn-ea"/>
              <a:sym typeface="+mn-lt"/>
            </a:endParaRPr>
          </a:p>
        </p:txBody>
      </p:sp>
      <p:sp>
        <p:nvSpPr>
          <p:cNvPr id="35" name="矩形 34"/>
          <p:cNvSpPr/>
          <p:nvPr/>
        </p:nvSpPr>
        <p:spPr>
          <a:xfrm>
            <a:off x="4184266" y="1947232"/>
            <a:ext cx="1770031" cy="369332"/>
          </a:xfrm>
          <a:prstGeom prst="rect">
            <a:avLst/>
          </a:prstGeom>
        </p:spPr>
        <p:txBody>
          <a:bodyPr wrap="square">
            <a:spAutoFit/>
          </a:bodyPr>
          <a:lstStyle/>
          <a:p>
            <a:r>
              <a:rPr lang="zh-CN" altLang="en-US" b="1" dirty="0" smtClean="0">
                <a:solidFill>
                  <a:schemeClr val="bg1"/>
                </a:solidFill>
                <a:cs typeface="+mn-ea"/>
                <a:sym typeface="+mn-lt"/>
              </a:rPr>
              <a:t>人员费用</a:t>
            </a:r>
            <a:r>
              <a:rPr lang="en-US" altLang="zh-CN" b="1" dirty="0" smtClean="0">
                <a:solidFill>
                  <a:schemeClr val="bg1"/>
                </a:solidFill>
                <a:cs typeface="+mn-ea"/>
                <a:sym typeface="+mn-lt"/>
              </a:rPr>
              <a:t>10%</a:t>
            </a:r>
            <a:endParaRPr lang="zh-CN" altLang="en-US" b="1" dirty="0">
              <a:solidFill>
                <a:schemeClr val="bg1"/>
              </a:solidFill>
              <a:cs typeface="+mn-ea"/>
              <a:sym typeface="+mn-lt"/>
            </a:endParaRPr>
          </a:p>
        </p:txBody>
      </p:sp>
      <p:sp>
        <p:nvSpPr>
          <p:cNvPr id="42" name="TextBox 78"/>
          <p:cNvSpPr txBox="1"/>
          <p:nvPr/>
        </p:nvSpPr>
        <p:spPr>
          <a:xfrm>
            <a:off x="4184266" y="2343349"/>
            <a:ext cx="6985260" cy="480837"/>
          </a:xfrm>
          <a:prstGeom prst="rect">
            <a:avLst/>
          </a:prstGeom>
          <a:noFill/>
        </p:spPr>
        <p:txBody>
          <a:bodyPr wrap="square" lIns="0" tIns="0" rIns="0" bIns="0" rtlCol="0">
            <a:spAutoFit/>
          </a:bodyPr>
          <a:lstStyle/>
          <a:p>
            <a:pPr>
              <a:lnSpc>
                <a:spcPct val="150000"/>
              </a:lnSpc>
              <a:spcBef>
                <a:spcPct val="0"/>
              </a:spcBef>
              <a:buNone/>
            </a:pPr>
            <a:r>
              <a:rPr lang="zh-CN" altLang="en-US" sz="1100" dirty="0">
                <a:solidFill>
                  <a:schemeClr val="bg1"/>
                </a:solidFill>
                <a:cs typeface="+mn-ea"/>
                <a:sym typeface="+mn-lt"/>
              </a:rPr>
              <a:t>您的内容打在这里，或者通过复制您的文本后，在此框中选择粘贴您的内容打在这里，或者通过复制您的文本后，在此框中选择粘贴您的内容打在这里</a:t>
            </a:r>
            <a:r>
              <a:rPr lang="zh-CN" altLang="en-US" sz="1100" dirty="0" smtClean="0">
                <a:solidFill>
                  <a:schemeClr val="bg1"/>
                </a:solidFill>
                <a:cs typeface="+mn-ea"/>
                <a:sym typeface="+mn-lt"/>
              </a:rPr>
              <a:t>，</a:t>
            </a:r>
            <a:endParaRPr lang="zh-CN" altLang="en-US" sz="1100" dirty="0">
              <a:solidFill>
                <a:schemeClr val="bg1"/>
              </a:solidFill>
              <a:cs typeface="+mn-ea"/>
              <a:sym typeface="+mn-lt"/>
            </a:endParaRPr>
          </a:p>
        </p:txBody>
      </p:sp>
      <p:sp>
        <p:nvSpPr>
          <p:cNvPr id="44" name="矩形 43"/>
          <p:cNvSpPr/>
          <p:nvPr/>
        </p:nvSpPr>
        <p:spPr>
          <a:xfrm>
            <a:off x="4184266" y="2925163"/>
            <a:ext cx="2207324" cy="369332"/>
          </a:xfrm>
          <a:prstGeom prst="rect">
            <a:avLst/>
          </a:prstGeom>
        </p:spPr>
        <p:txBody>
          <a:bodyPr wrap="square">
            <a:spAutoFit/>
          </a:bodyPr>
          <a:lstStyle/>
          <a:p>
            <a:r>
              <a:rPr lang="zh-CN" altLang="en-US" b="1" dirty="0" smtClean="0">
                <a:solidFill>
                  <a:schemeClr val="bg1"/>
                </a:solidFill>
                <a:cs typeface="+mn-ea"/>
                <a:sym typeface="+mn-lt"/>
              </a:rPr>
              <a:t>物料费用</a:t>
            </a:r>
            <a:r>
              <a:rPr lang="en-US" altLang="zh-CN" b="1" dirty="0" smtClean="0">
                <a:solidFill>
                  <a:schemeClr val="bg1"/>
                </a:solidFill>
                <a:cs typeface="+mn-ea"/>
                <a:sym typeface="+mn-lt"/>
              </a:rPr>
              <a:t>20%</a:t>
            </a:r>
            <a:endParaRPr lang="zh-CN" altLang="en-US" b="1" dirty="0">
              <a:solidFill>
                <a:schemeClr val="bg1"/>
              </a:solidFill>
              <a:cs typeface="+mn-ea"/>
              <a:sym typeface="+mn-lt"/>
            </a:endParaRPr>
          </a:p>
        </p:txBody>
      </p:sp>
      <p:sp>
        <p:nvSpPr>
          <p:cNvPr id="45" name="TextBox 78"/>
          <p:cNvSpPr txBox="1"/>
          <p:nvPr/>
        </p:nvSpPr>
        <p:spPr>
          <a:xfrm>
            <a:off x="4295480" y="3342400"/>
            <a:ext cx="6768577" cy="480837"/>
          </a:xfrm>
          <a:prstGeom prst="rect">
            <a:avLst/>
          </a:prstGeom>
          <a:noFill/>
        </p:spPr>
        <p:txBody>
          <a:bodyPr wrap="square" lIns="0" tIns="0" rIns="0" bIns="0" rtlCol="0">
            <a:spAutoFit/>
          </a:bodyPr>
          <a:lstStyle/>
          <a:p>
            <a:pPr>
              <a:lnSpc>
                <a:spcPct val="150000"/>
              </a:lnSpc>
              <a:spcBef>
                <a:spcPct val="0"/>
              </a:spcBef>
              <a:buNone/>
            </a:pPr>
            <a:r>
              <a:rPr lang="zh-CN" altLang="en-US" sz="1100" dirty="0">
                <a:solidFill>
                  <a:schemeClr val="bg1"/>
                </a:solidFill>
                <a:cs typeface="+mn-ea"/>
                <a:sym typeface="+mn-lt"/>
              </a:rPr>
              <a:t>您的内容打在这里，或者通过复制您的文本后，在此框中选择粘贴您的内容打在这里，或者通过复制您的文本后，在此框中选择粘贴您的内容打在这里</a:t>
            </a:r>
            <a:r>
              <a:rPr lang="zh-CN" altLang="en-US" sz="1100" dirty="0" smtClean="0">
                <a:solidFill>
                  <a:schemeClr val="bg1"/>
                </a:solidFill>
                <a:cs typeface="+mn-ea"/>
                <a:sym typeface="+mn-lt"/>
              </a:rPr>
              <a:t>，</a:t>
            </a:r>
            <a:endParaRPr lang="zh-CN" altLang="en-US" sz="1100" dirty="0">
              <a:solidFill>
                <a:schemeClr val="bg1"/>
              </a:solidFill>
              <a:cs typeface="+mn-ea"/>
              <a:sym typeface="+mn-lt"/>
            </a:endParaRPr>
          </a:p>
        </p:txBody>
      </p:sp>
      <p:sp>
        <p:nvSpPr>
          <p:cNvPr id="46" name="矩形 45"/>
          <p:cNvSpPr/>
          <p:nvPr/>
        </p:nvSpPr>
        <p:spPr>
          <a:xfrm>
            <a:off x="4184266" y="3898136"/>
            <a:ext cx="2207324" cy="369332"/>
          </a:xfrm>
          <a:prstGeom prst="rect">
            <a:avLst/>
          </a:prstGeom>
        </p:spPr>
        <p:txBody>
          <a:bodyPr wrap="square">
            <a:spAutoFit/>
          </a:bodyPr>
          <a:lstStyle/>
          <a:p>
            <a:r>
              <a:rPr lang="zh-CN" altLang="en-US" b="1" dirty="0" smtClean="0">
                <a:solidFill>
                  <a:schemeClr val="bg1"/>
                </a:solidFill>
                <a:cs typeface="+mn-ea"/>
                <a:sym typeface="+mn-lt"/>
              </a:rPr>
              <a:t>广告费用</a:t>
            </a:r>
            <a:r>
              <a:rPr lang="en-US" altLang="zh-CN" b="1" dirty="0" smtClean="0">
                <a:solidFill>
                  <a:schemeClr val="bg1"/>
                </a:solidFill>
                <a:cs typeface="+mn-ea"/>
                <a:sym typeface="+mn-lt"/>
              </a:rPr>
              <a:t>40%</a:t>
            </a:r>
            <a:endParaRPr lang="zh-CN" altLang="en-US" b="1" dirty="0">
              <a:solidFill>
                <a:schemeClr val="bg1"/>
              </a:solidFill>
              <a:cs typeface="+mn-ea"/>
              <a:sym typeface="+mn-lt"/>
            </a:endParaRPr>
          </a:p>
        </p:txBody>
      </p:sp>
      <p:sp>
        <p:nvSpPr>
          <p:cNvPr id="47" name="TextBox 78"/>
          <p:cNvSpPr txBox="1"/>
          <p:nvPr/>
        </p:nvSpPr>
        <p:spPr>
          <a:xfrm>
            <a:off x="4295481" y="4254523"/>
            <a:ext cx="6809294" cy="480837"/>
          </a:xfrm>
          <a:prstGeom prst="rect">
            <a:avLst/>
          </a:prstGeom>
          <a:noFill/>
        </p:spPr>
        <p:txBody>
          <a:bodyPr wrap="square" lIns="0" tIns="0" rIns="0" bIns="0" rtlCol="0">
            <a:spAutoFit/>
          </a:bodyPr>
          <a:lstStyle/>
          <a:p>
            <a:pPr>
              <a:lnSpc>
                <a:spcPct val="150000"/>
              </a:lnSpc>
              <a:spcBef>
                <a:spcPct val="0"/>
              </a:spcBef>
              <a:buNone/>
            </a:pPr>
            <a:r>
              <a:rPr lang="zh-CN" altLang="en-US" sz="1100" dirty="0">
                <a:solidFill>
                  <a:schemeClr val="bg1"/>
                </a:solidFill>
                <a:cs typeface="+mn-ea"/>
                <a:sym typeface="+mn-lt"/>
              </a:rPr>
              <a:t>您的内容打在这里，或者通过复制您的文本后，在此框中选择粘贴您的内容打在这里，或者通过复制您的文本后，在此框中选择粘贴您的内容打在这里</a:t>
            </a:r>
            <a:r>
              <a:rPr lang="zh-CN" altLang="en-US" sz="1100" dirty="0" smtClean="0">
                <a:solidFill>
                  <a:schemeClr val="bg1"/>
                </a:solidFill>
                <a:cs typeface="+mn-ea"/>
                <a:sym typeface="+mn-lt"/>
              </a:rPr>
              <a:t>，</a:t>
            </a:r>
            <a:endParaRPr lang="zh-CN" altLang="en-US" sz="1100" dirty="0">
              <a:solidFill>
                <a:schemeClr val="bg1"/>
              </a:solidFill>
              <a:cs typeface="+mn-ea"/>
              <a:sym typeface="+mn-lt"/>
            </a:endParaRPr>
          </a:p>
        </p:txBody>
      </p:sp>
      <p:sp>
        <p:nvSpPr>
          <p:cNvPr id="49" name="矩形 48"/>
          <p:cNvSpPr/>
          <p:nvPr/>
        </p:nvSpPr>
        <p:spPr>
          <a:xfrm>
            <a:off x="4184266" y="4884242"/>
            <a:ext cx="2207324" cy="369332"/>
          </a:xfrm>
          <a:prstGeom prst="rect">
            <a:avLst/>
          </a:prstGeom>
        </p:spPr>
        <p:txBody>
          <a:bodyPr wrap="square">
            <a:spAutoFit/>
          </a:bodyPr>
          <a:lstStyle/>
          <a:p>
            <a:r>
              <a:rPr lang="zh-CN" altLang="en-US" b="1" dirty="0" smtClean="0">
                <a:solidFill>
                  <a:schemeClr val="bg1"/>
                </a:solidFill>
                <a:cs typeface="+mn-ea"/>
                <a:sym typeface="+mn-lt"/>
              </a:rPr>
              <a:t>场地费用</a:t>
            </a:r>
            <a:r>
              <a:rPr lang="en-US" altLang="zh-CN" b="1" dirty="0" smtClean="0">
                <a:solidFill>
                  <a:schemeClr val="bg1"/>
                </a:solidFill>
                <a:cs typeface="+mn-ea"/>
                <a:sym typeface="+mn-lt"/>
              </a:rPr>
              <a:t>30%</a:t>
            </a:r>
            <a:endParaRPr lang="zh-CN" altLang="en-US" b="1" dirty="0">
              <a:solidFill>
                <a:schemeClr val="bg1"/>
              </a:solidFill>
              <a:cs typeface="+mn-ea"/>
              <a:sym typeface="+mn-lt"/>
            </a:endParaRPr>
          </a:p>
        </p:txBody>
      </p:sp>
      <p:sp>
        <p:nvSpPr>
          <p:cNvPr id="50" name="TextBox 78"/>
          <p:cNvSpPr txBox="1"/>
          <p:nvPr/>
        </p:nvSpPr>
        <p:spPr>
          <a:xfrm>
            <a:off x="4295481" y="5240629"/>
            <a:ext cx="6809294" cy="480837"/>
          </a:xfrm>
          <a:prstGeom prst="rect">
            <a:avLst/>
          </a:prstGeom>
          <a:noFill/>
        </p:spPr>
        <p:txBody>
          <a:bodyPr wrap="square" lIns="0" tIns="0" rIns="0" bIns="0" rtlCol="0">
            <a:spAutoFit/>
          </a:bodyPr>
          <a:lstStyle/>
          <a:p>
            <a:pPr>
              <a:lnSpc>
                <a:spcPct val="150000"/>
              </a:lnSpc>
              <a:spcBef>
                <a:spcPct val="0"/>
              </a:spcBef>
              <a:buNone/>
            </a:pPr>
            <a:r>
              <a:rPr lang="zh-CN" altLang="en-US" sz="1100" dirty="0">
                <a:solidFill>
                  <a:schemeClr val="bg1"/>
                </a:solidFill>
                <a:cs typeface="+mn-ea"/>
                <a:sym typeface="+mn-lt"/>
              </a:rPr>
              <a:t>您的内容打在这里，或者通过复制您的文本后，在此框中选择粘贴您的内容打在这里，或者通过复制您的文本后，在此框中选择粘贴您的内容打在这里</a:t>
            </a:r>
            <a:r>
              <a:rPr lang="zh-CN" altLang="en-US" sz="1100" dirty="0" smtClean="0">
                <a:solidFill>
                  <a:schemeClr val="bg1"/>
                </a:solidFill>
                <a:cs typeface="+mn-ea"/>
                <a:sym typeface="+mn-lt"/>
              </a:rPr>
              <a:t>，</a:t>
            </a:r>
            <a:endParaRPr lang="zh-CN" altLang="en-US" sz="1100" dirty="0">
              <a:solidFill>
                <a:schemeClr val="bg1"/>
              </a:solidFill>
              <a:cs typeface="+mn-ea"/>
              <a:sym typeface="+mn-lt"/>
            </a:endParaRPr>
          </a:p>
        </p:txBody>
      </p:sp>
      <p:pic>
        <p:nvPicPr>
          <p:cNvPr id="51" name="图片 50"/>
          <p:cNvPicPr>
            <a:picLocks noChangeAspect="1"/>
          </p:cNvPicPr>
          <p:nvPr/>
        </p:nvPicPr>
        <p:blipFill>
          <a:blip r:embed="rId4" cstate="email"/>
          <a:stretch>
            <a:fillRect/>
          </a:stretch>
        </p:blipFill>
        <p:spPr>
          <a:xfrm>
            <a:off x="3610089" y="1393437"/>
            <a:ext cx="572948"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17" presetClass="entr" presetSubtype="1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3500"/>
                            </p:stCondLst>
                            <p:childTnLst>
                              <p:par>
                                <p:cTn id="39" presetID="17" presetClass="entr" presetSubtype="1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ppt_w</p:attrName>
                                        </p:attrNameLst>
                                      </p:cBhvr>
                                      <p:tavLst>
                                        <p:tav tm="0">
                                          <p:val>
                                            <p:fltVal val="0"/>
                                          </p:val>
                                        </p:tav>
                                        <p:tav tm="100000">
                                          <p:val>
                                            <p:strVal val="#ppt_w"/>
                                          </p:val>
                                        </p:tav>
                                      </p:tavLst>
                                    </p:anim>
                                    <p:anim calcmode="lin" valueType="num">
                                      <p:cBhvr>
                                        <p:cTn id="42" dur="500" fill="hold"/>
                                        <p:tgtEl>
                                          <p:spTgt spid="46"/>
                                        </p:tgtEl>
                                        <p:attrNameLst>
                                          <p:attrName>ppt_h</p:attrName>
                                        </p:attrNameLst>
                                      </p:cBhvr>
                                      <p:tavLst>
                                        <p:tav tm="0">
                                          <p:val>
                                            <p:strVal val="#ppt_h"/>
                                          </p:val>
                                        </p:tav>
                                        <p:tav tm="100000">
                                          <p:val>
                                            <p:strVal val="#ppt_h"/>
                                          </p:val>
                                        </p:tav>
                                      </p:tavLst>
                                    </p:anim>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par>
                          <p:cTn id="47" fill="hold">
                            <p:stCondLst>
                              <p:cond delay="4500"/>
                            </p:stCondLst>
                            <p:childTnLst>
                              <p:par>
                                <p:cTn id="48" presetID="17" presetClass="entr" presetSubtype="1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2" grpId="0"/>
      <p:bldP spid="44" grpId="0"/>
      <p:bldP spid="45" grpId="0"/>
      <p:bldP spid="46" grpId="0"/>
      <p:bldP spid="47"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nvSpPr>
        <p:spPr>
          <a:xfrm>
            <a:off x="5759233" y="1844319"/>
            <a:ext cx="611535" cy="461665"/>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2400" b="1" dirty="0" smtClean="0">
                <a:solidFill>
                  <a:schemeClr val="bg1"/>
                </a:solidFill>
                <a:latin typeface="+mn-lt"/>
                <a:ea typeface="+mn-ea"/>
                <a:cs typeface="+mn-ea"/>
                <a:sym typeface="+mn-lt"/>
              </a:rPr>
              <a:t>01</a:t>
            </a:r>
            <a:endParaRPr lang="zh-CN" altLang="en-US" sz="2400" b="1" dirty="0">
              <a:solidFill>
                <a:schemeClr val="bg1"/>
              </a:solidFill>
              <a:latin typeface="+mn-lt"/>
              <a:ea typeface="+mn-ea"/>
              <a:cs typeface="+mn-ea"/>
              <a:sym typeface="+mn-lt"/>
            </a:endParaRPr>
          </a:p>
        </p:txBody>
      </p:sp>
      <p:sp>
        <p:nvSpPr>
          <p:cNvPr id="9" name="文本框 8"/>
          <p:cNvSpPr txBox="1"/>
          <p:nvPr/>
        </p:nvSpPr>
        <p:spPr>
          <a:xfrm>
            <a:off x="6238627" y="1844319"/>
            <a:ext cx="3060721" cy="400110"/>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2000" b="1" dirty="0" smtClean="0">
                <a:solidFill>
                  <a:schemeClr val="bg1"/>
                </a:solidFill>
                <a:latin typeface="+mn-lt"/>
                <a:ea typeface="+mn-ea"/>
                <a:cs typeface="+mn-ea"/>
                <a:sym typeface="+mn-lt"/>
              </a:rPr>
              <a:t>总体思路</a:t>
            </a:r>
            <a:endParaRPr lang="zh-CN" altLang="en-US" sz="2000" b="1" dirty="0">
              <a:solidFill>
                <a:schemeClr val="bg1"/>
              </a:solidFill>
              <a:latin typeface="+mn-lt"/>
              <a:ea typeface="+mn-ea"/>
              <a:cs typeface="+mn-ea"/>
              <a:sym typeface="+mn-lt"/>
            </a:endParaRPr>
          </a:p>
        </p:txBody>
      </p:sp>
      <p:sp>
        <p:nvSpPr>
          <p:cNvPr id="10" name="矩形 9"/>
          <p:cNvSpPr>
            <a:spLocks noChangeArrowheads="1"/>
          </p:cNvSpPr>
          <p:nvPr/>
        </p:nvSpPr>
        <p:spPr bwMode="auto">
          <a:xfrm>
            <a:off x="6323492" y="2182873"/>
            <a:ext cx="4916404" cy="290401"/>
          </a:xfrm>
          <a:prstGeom prst="rect">
            <a:avLst/>
          </a:prstGeom>
          <a:noFill/>
        </p:spPr>
        <p:txBody>
          <a:bodyPr wrap="square" lIns="0" tIns="0" rIns="0" bIns="0" rtlCol="0">
            <a:spAutoFit/>
          </a:bodyPr>
          <a:lstStyle/>
          <a:p>
            <a:pPr>
              <a:lnSpc>
                <a:spcPct val="200000"/>
              </a:lnSpc>
              <a:spcBef>
                <a:spcPct val="0"/>
              </a:spcBef>
            </a:pPr>
            <a:r>
              <a:rPr lang="zh-CN" altLang="en-US" sz="1100" dirty="0" smtClean="0">
                <a:solidFill>
                  <a:schemeClr val="bg1"/>
                </a:solidFill>
                <a:cs typeface="+mn-ea"/>
                <a:sym typeface="+mn-lt"/>
              </a:rPr>
              <a:t>您</a:t>
            </a:r>
            <a:r>
              <a:rPr lang="zh-CN" altLang="en-US" sz="1100" dirty="0">
                <a:solidFill>
                  <a:schemeClr val="bg1"/>
                </a:solidFill>
                <a:cs typeface="+mn-ea"/>
                <a:sym typeface="+mn-lt"/>
              </a:rPr>
              <a:t>的内容打在这里，或者通过复制您的文本后，在此框中选择粘贴</a:t>
            </a:r>
            <a:r>
              <a:rPr lang="zh-CN" altLang="en-US" sz="1100" dirty="0" smtClean="0">
                <a:solidFill>
                  <a:schemeClr val="bg1"/>
                </a:solidFill>
                <a:cs typeface="+mn-ea"/>
                <a:sym typeface="+mn-lt"/>
              </a:rPr>
              <a:t>，</a:t>
            </a:r>
            <a:endParaRPr lang="zh-CN" altLang="en-US" sz="1100" dirty="0">
              <a:solidFill>
                <a:schemeClr val="bg1"/>
              </a:solidFill>
              <a:cs typeface="+mn-ea"/>
              <a:sym typeface="+mn-lt"/>
            </a:endParaRPr>
          </a:p>
        </p:txBody>
      </p:sp>
      <p:sp>
        <p:nvSpPr>
          <p:cNvPr id="11" name="文本框 10"/>
          <p:cNvSpPr txBox="1"/>
          <p:nvPr/>
        </p:nvSpPr>
        <p:spPr>
          <a:xfrm>
            <a:off x="5759233" y="2543688"/>
            <a:ext cx="611535" cy="461665"/>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2400" b="1" dirty="0" smtClean="0">
                <a:solidFill>
                  <a:schemeClr val="bg1"/>
                </a:solidFill>
                <a:latin typeface="+mn-lt"/>
                <a:ea typeface="+mn-ea"/>
                <a:cs typeface="+mn-ea"/>
                <a:sym typeface="+mn-lt"/>
              </a:rPr>
              <a:t>02</a:t>
            </a:r>
            <a:endParaRPr lang="zh-CN" altLang="en-US" sz="2400" b="1" dirty="0">
              <a:solidFill>
                <a:schemeClr val="bg1"/>
              </a:solidFill>
              <a:latin typeface="+mn-lt"/>
              <a:ea typeface="+mn-ea"/>
              <a:cs typeface="+mn-ea"/>
              <a:sym typeface="+mn-lt"/>
            </a:endParaRPr>
          </a:p>
        </p:txBody>
      </p:sp>
      <p:sp>
        <p:nvSpPr>
          <p:cNvPr id="12" name="文本框 11"/>
          <p:cNvSpPr txBox="1"/>
          <p:nvPr/>
        </p:nvSpPr>
        <p:spPr>
          <a:xfrm>
            <a:off x="6238627" y="2543688"/>
            <a:ext cx="3060721" cy="400110"/>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2000" b="1" dirty="0" smtClean="0">
                <a:solidFill>
                  <a:schemeClr val="bg1"/>
                </a:solidFill>
                <a:latin typeface="+mn-lt"/>
                <a:ea typeface="+mn-ea"/>
                <a:cs typeface="+mn-ea"/>
                <a:sym typeface="+mn-lt"/>
              </a:rPr>
              <a:t>活动内容构成</a:t>
            </a:r>
            <a:endParaRPr lang="zh-CN" altLang="en-US" sz="2000" b="1" dirty="0">
              <a:solidFill>
                <a:schemeClr val="bg1"/>
              </a:solidFill>
              <a:latin typeface="+mn-lt"/>
              <a:ea typeface="+mn-ea"/>
              <a:cs typeface="+mn-ea"/>
              <a:sym typeface="+mn-lt"/>
            </a:endParaRPr>
          </a:p>
        </p:txBody>
      </p:sp>
      <p:sp>
        <p:nvSpPr>
          <p:cNvPr id="13" name="矩形 12"/>
          <p:cNvSpPr>
            <a:spLocks noChangeArrowheads="1"/>
          </p:cNvSpPr>
          <p:nvPr/>
        </p:nvSpPr>
        <p:spPr bwMode="auto">
          <a:xfrm>
            <a:off x="6323492" y="2882242"/>
            <a:ext cx="4916404" cy="290401"/>
          </a:xfrm>
          <a:prstGeom prst="rect">
            <a:avLst/>
          </a:prstGeom>
          <a:noFill/>
        </p:spPr>
        <p:txBody>
          <a:bodyPr wrap="square" lIns="0" tIns="0" rIns="0" bIns="0" rtlCol="0">
            <a:spAutoFit/>
          </a:bodyPr>
          <a:lstStyle/>
          <a:p>
            <a:pPr>
              <a:lnSpc>
                <a:spcPct val="200000"/>
              </a:lnSpc>
              <a:spcBef>
                <a:spcPct val="0"/>
              </a:spcBef>
            </a:pPr>
            <a:r>
              <a:rPr lang="zh-CN" altLang="en-US" sz="1100" dirty="0" smtClean="0">
                <a:solidFill>
                  <a:schemeClr val="bg1"/>
                </a:solidFill>
                <a:cs typeface="+mn-ea"/>
                <a:sym typeface="+mn-lt"/>
              </a:rPr>
              <a:t>您</a:t>
            </a:r>
            <a:r>
              <a:rPr lang="zh-CN" altLang="en-US" sz="1100" dirty="0">
                <a:solidFill>
                  <a:schemeClr val="bg1"/>
                </a:solidFill>
                <a:cs typeface="+mn-ea"/>
                <a:sym typeface="+mn-lt"/>
              </a:rPr>
              <a:t>的内容打在这里，或者通过复制您的文本后，在此框中选择粘贴</a:t>
            </a:r>
            <a:r>
              <a:rPr lang="zh-CN" altLang="en-US" sz="1100" dirty="0" smtClean="0">
                <a:solidFill>
                  <a:schemeClr val="bg1"/>
                </a:solidFill>
                <a:cs typeface="+mn-ea"/>
                <a:sym typeface="+mn-lt"/>
              </a:rPr>
              <a:t>，</a:t>
            </a:r>
            <a:endParaRPr lang="zh-CN" altLang="en-US" sz="1100" dirty="0">
              <a:solidFill>
                <a:schemeClr val="bg1"/>
              </a:solidFill>
              <a:cs typeface="+mn-ea"/>
              <a:sym typeface="+mn-lt"/>
            </a:endParaRPr>
          </a:p>
        </p:txBody>
      </p:sp>
      <p:sp>
        <p:nvSpPr>
          <p:cNvPr id="14" name="文本框 13"/>
          <p:cNvSpPr txBox="1"/>
          <p:nvPr/>
        </p:nvSpPr>
        <p:spPr>
          <a:xfrm>
            <a:off x="5759233" y="3289163"/>
            <a:ext cx="611535" cy="461665"/>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2400" b="1" dirty="0" smtClean="0">
                <a:solidFill>
                  <a:schemeClr val="bg1"/>
                </a:solidFill>
                <a:latin typeface="+mn-lt"/>
                <a:ea typeface="+mn-ea"/>
                <a:cs typeface="+mn-ea"/>
                <a:sym typeface="+mn-lt"/>
              </a:rPr>
              <a:t>03</a:t>
            </a:r>
            <a:endParaRPr lang="zh-CN" altLang="en-US" sz="2400" b="1" dirty="0">
              <a:solidFill>
                <a:schemeClr val="bg1"/>
              </a:solidFill>
              <a:latin typeface="+mn-lt"/>
              <a:ea typeface="+mn-ea"/>
              <a:cs typeface="+mn-ea"/>
              <a:sym typeface="+mn-lt"/>
            </a:endParaRPr>
          </a:p>
        </p:txBody>
      </p:sp>
      <p:sp>
        <p:nvSpPr>
          <p:cNvPr id="15" name="文本框 14"/>
          <p:cNvSpPr txBox="1"/>
          <p:nvPr/>
        </p:nvSpPr>
        <p:spPr>
          <a:xfrm>
            <a:off x="6238627" y="3289163"/>
            <a:ext cx="3060721" cy="400110"/>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2000" b="1" dirty="0" smtClean="0">
                <a:solidFill>
                  <a:schemeClr val="bg1"/>
                </a:solidFill>
                <a:latin typeface="+mn-lt"/>
                <a:ea typeface="+mn-ea"/>
                <a:cs typeface="+mn-ea"/>
                <a:sym typeface="+mn-lt"/>
              </a:rPr>
              <a:t>活动运作方式</a:t>
            </a:r>
            <a:endParaRPr lang="zh-CN" altLang="en-US" sz="2000" b="1" dirty="0">
              <a:solidFill>
                <a:schemeClr val="bg1"/>
              </a:solidFill>
              <a:latin typeface="+mn-lt"/>
              <a:ea typeface="+mn-ea"/>
              <a:cs typeface="+mn-ea"/>
              <a:sym typeface="+mn-lt"/>
            </a:endParaRPr>
          </a:p>
        </p:txBody>
      </p:sp>
      <p:sp>
        <p:nvSpPr>
          <p:cNvPr id="16" name="矩形 15"/>
          <p:cNvSpPr>
            <a:spLocks noChangeArrowheads="1"/>
          </p:cNvSpPr>
          <p:nvPr/>
        </p:nvSpPr>
        <p:spPr bwMode="auto">
          <a:xfrm>
            <a:off x="6323492" y="3592989"/>
            <a:ext cx="4916404" cy="290401"/>
          </a:xfrm>
          <a:prstGeom prst="rect">
            <a:avLst/>
          </a:prstGeom>
          <a:noFill/>
        </p:spPr>
        <p:txBody>
          <a:bodyPr wrap="square" lIns="0" tIns="0" rIns="0" bIns="0" rtlCol="0">
            <a:spAutoFit/>
          </a:bodyPr>
          <a:lstStyle/>
          <a:p>
            <a:pPr>
              <a:lnSpc>
                <a:spcPct val="200000"/>
              </a:lnSpc>
              <a:spcBef>
                <a:spcPct val="0"/>
              </a:spcBef>
            </a:pPr>
            <a:r>
              <a:rPr lang="zh-CN" altLang="en-US" sz="1100" dirty="0" smtClean="0">
                <a:solidFill>
                  <a:schemeClr val="bg1"/>
                </a:solidFill>
                <a:cs typeface="+mn-ea"/>
                <a:sym typeface="+mn-lt"/>
              </a:rPr>
              <a:t>您</a:t>
            </a:r>
            <a:r>
              <a:rPr lang="zh-CN" altLang="en-US" sz="1100" dirty="0">
                <a:solidFill>
                  <a:schemeClr val="bg1"/>
                </a:solidFill>
                <a:cs typeface="+mn-ea"/>
                <a:sym typeface="+mn-lt"/>
              </a:rPr>
              <a:t>的内容打在这里，或者通过复制您的文本后，在此框中选择粘贴</a:t>
            </a:r>
            <a:r>
              <a:rPr lang="zh-CN" altLang="en-US" sz="1100" dirty="0" smtClean="0">
                <a:solidFill>
                  <a:schemeClr val="bg1"/>
                </a:solidFill>
                <a:cs typeface="+mn-ea"/>
                <a:sym typeface="+mn-lt"/>
              </a:rPr>
              <a:t>，</a:t>
            </a:r>
            <a:endParaRPr lang="zh-CN" altLang="en-US" sz="1100" dirty="0">
              <a:solidFill>
                <a:schemeClr val="bg1"/>
              </a:solidFill>
              <a:cs typeface="+mn-ea"/>
              <a:sym typeface="+mn-lt"/>
            </a:endParaRPr>
          </a:p>
        </p:txBody>
      </p:sp>
      <p:sp>
        <p:nvSpPr>
          <p:cNvPr id="17" name="文本框 16"/>
          <p:cNvSpPr txBox="1"/>
          <p:nvPr/>
        </p:nvSpPr>
        <p:spPr>
          <a:xfrm>
            <a:off x="5759233" y="4034638"/>
            <a:ext cx="611535" cy="461665"/>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2400" b="1" dirty="0" smtClean="0">
                <a:solidFill>
                  <a:schemeClr val="bg1"/>
                </a:solidFill>
                <a:latin typeface="+mn-lt"/>
                <a:ea typeface="+mn-ea"/>
                <a:cs typeface="+mn-ea"/>
                <a:sym typeface="+mn-lt"/>
              </a:rPr>
              <a:t>04</a:t>
            </a:r>
            <a:endParaRPr lang="zh-CN" altLang="en-US" sz="2400" b="1" dirty="0">
              <a:solidFill>
                <a:schemeClr val="bg1"/>
              </a:solidFill>
              <a:latin typeface="+mn-lt"/>
              <a:ea typeface="+mn-ea"/>
              <a:cs typeface="+mn-ea"/>
              <a:sym typeface="+mn-lt"/>
            </a:endParaRPr>
          </a:p>
        </p:txBody>
      </p:sp>
      <p:sp>
        <p:nvSpPr>
          <p:cNvPr id="18" name="文本框 17"/>
          <p:cNvSpPr txBox="1"/>
          <p:nvPr/>
        </p:nvSpPr>
        <p:spPr>
          <a:xfrm>
            <a:off x="6238627" y="4034638"/>
            <a:ext cx="3060721" cy="400110"/>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2000" b="1" dirty="0" smtClean="0">
                <a:solidFill>
                  <a:schemeClr val="bg1"/>
                </a:solidFill>
                <a:latin typeface="+mn-lt"/>
                <a:ea typeface="+mn-ea"/>
                <a:cs typeface="+mn-ea"/>
                <a:sym typeface="+mn-lt"/>
              </a:rPr>
              <a:t>活动经费预算</a:t>
            </a:r>
            <a:endParaRPr lang="zh-CN" altLang="en-US" sz="2000" b="1" dirty="0">
              <a:solidFill>
                <a:schemeClr val="bg1"/>
              </a:solidFill>
              <a:latin typeface="+mn-lt"/>
              <a:ea typeface="+mn-ea"/>
              <a:cs typeface="+mn-ea"/>
              <a:sym typeface="+mn-lt"/>
            </a:endParaRPr>
          </a:p>
        </p:txBody>
      </p:sp>
      <p:sp>
        <p:nvSpPr>
          <p:cNvPr id="19" name="矩形 18"/>
          <p:cNvSpPr>
            <a:spLocks noChangeArrowheads="1"/>
          </p:cNvSpPr>
          <p:nvPr/>
        </p:nvSpPr>
        <p:spPr bwMode="auto">
          <a:xfrm>
            <a:off x="6323492" y="4392261"/>
            <a:ext cx="4916404" cy="290401"/>
          </a:xfrm>
          <a:prstGeom prst="rect">
            <a:avLst/>
          </a:prstGeom>
          <a:noFill/>
        </p:spPr>
        <p:txBody>
          <a:bodyPr wrap="square" lIns="0" tIns="0" rIns="0" bIns="0" rtlCol="0">
            <a:spAutoFit/>
          </a:bodyPr>
          <a:lstStyle/>
          <a:p>
            <a:pPr>
              <a:lnSpc>
                <a:spcPct val="200000"/>
              </a:lnSpc>
              <a:spcBef>
                <a:spcPct val="0"/>
              </a:spcBef>
            </a:pPr>
            <a:r>
              <a:rPr lang="zh-CN" altLang="en-US" sz="1100" dirty="0" smtClean="0">
                <a:solidFill>
                  <a:schemeClr val="bg1"/>
                </a:solidFill>
                <a:cs typeface="+mn-ea"/>
                <a:sym typeface="+mn-lt"/>
              </a:rPr>
              <a:t>您</a:t>
            </a:r>
            <a:r>
              <a:rPr lang="zh-CN" altLang="en-US" sz="1100" dirty="0">
                <a:solidFill>
                  <a:schemeClr val="bg1"/>
                </a:solidFill>
                <a:cs typeface="+mn-ea"/>
                <a:sym typeface="+mn-lt"/>
              </a:rPr>
              <a:t>的内容打在这里，或者通过复制您的文本后，在此框中选择粘贴</a:t>
            </a:r>
            <a:r>
              <a:rPr lang="zh-CN" altLang="en-US" sz="1100" dirty="0" smtClean="0">
                <a:solidFill>
                  <a:schemeClr val="bg1"/>
                </a:solidFill>
                <a:cs typeface="+mn-ea"/>
                <a:sym typeface="+mn-lt"/>
              </a:rPr>
              <a:t>，</a:t>
            </a:r>
            <a:endParaRPr lang="zh-CN" altLang="en-US" sz="1100" dirty="0">
              <a:solidFill>
                <a:schemeClr val="bg1"/>
              </a:solidFill>
              <a:cs typeface="+mn-ea"/>
              <a:sym typeface="+mn-lt"/>
            </a:endParaRPr>
          </a:p>
        </p:txBody>
      </p:sp>
      <p:sp>
        <p:nvSpPr>
          <p:cNvPr id="20" name="文本框 19"/>
          <p:cNvSpPr txBox="1"/>
          <p:nvPr/>
        </p:nvSpPr>
        <p:spPr>
          <a:xfrm>
            <a:off x="5759233" y="4726188"/>
            <a:ext cx="611535" cy="461665"/>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en-US" altLang="zh-CN" sz="2400" b="1" dirty="0" smtClean="0">
                <a:solidFill>
                  <a:schemeClr val="bg1"/>
                </a:solidFill>
                <a:latin typeface="+mn-lt"/>
                <a:ea typeface="+mn-ea"/>
                <a:cs typeface="+mn-ea"/>
                <a:sym typeface="+mn-lt"/>
              </a:rPr>
              <a:t>05</a:t>
            </a:r>
            <a:endParaRPr lang="zh-CN" altLang="en-US" sz="2400" b="1" dirty="0">
              <a:solidFill>
                <a:schemeClr val="bg1"/>
              </a:solidFill>
              <a:latin typeface="+mn-lt"/>
              <a:ea typeface="+mn-ea"/>
              <a:cs typeface="+mn-ea"/>
              <a:sym typeface="+mn-lt"/>
            </a:endParaRPr>
          </a:p>
        </p:txBody>
      </p:sp>
      <p:sp>
        <p:nvSpPr>
          <p:cNvPr id="21" name="文本框 20"/>
          <p:cNvSpPr txBox="1"/>
          <p:nvPr/>
        </p:nvSpPr>
        <p:spPr>
          <a:xfrm>
            <a:off x="6238627" y="4726188"/>
            <a:ext cx="3060721" cy="400110"/>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2000" b="1" dirty="0" smtClean="0">
                <a:solidFill>
                  <a:schemeClr val="bg1"/>
                </a:solidFill>
                <a:latin typeface="+mn-lt"/>
                <a:ea typeface="+mn-ea"/>
                <a:cs typeface="+mn-ea"/>
                <a:sym typeface="+mn-lt"/>
              </a:rPr>
              <a:t>活动问题及预期效果</a:t>
            </a:r>
            <a:endParaRPr lang="zh-CN" altLang="en-US" sz="2000" b="1" dirty="0">
              <a:solidFill>
                <a:schemeClr val="bg1"/>
              </a:solidFill>
              <a:latin typeface="+mn-lt"/>
              <a:ea typeface="+mn-ea"/>
              <a:cs typeface="+mn-ea"/>
              <a:sym typeface="+mn-lt"/>
            </a:endParaRPr>
          </a:p>
        </p:txBody>
      </p:sp>
      <p:sp>
        <p:nvSpPr>
          <p:cNvPr id="22" name="矩形 21"/>
          <p:cNvSpPr>
            <a:spLocks noChangeArrowheads="1"/>
          </p:cNvSpPr>
          <p:nvPr/>
        </p:nvSpPr>
        <p:spPr bwMode="auto">
          <a:xfrm>
            <a:off x="6323492" y="5083811"/>
            <a:ext cx="4916404" cy="290401"/>
          </a:xfrm>
          <a:prstGeom prst="rect">
            <a:avLst/>
          </a:prstGeom>
          <a:noFill/>
        </p:spPr>
        <p:txBody>
          <a:bodyPr wrap="square" lIns="0" tIns="0" rIns="0" bIns="0" rtlCol="0">
            <a:spAutoFit/>
          </a:bodyPr>
          <a:lstStyle/>
          <a:p>
            <a:pPr>
              <a:lnSpc>
                <a:spcPct val="200000"/>
              </a:lnSpc>
              <a:spcBef>
                <a:spcPct val="0"/>
              </a:spcBef>
            </a:pPr>
            <a:r>
              <a:rPr lang="zh-CN" altLang="en-US" sz="1100" dirty="0" smtClean="0">
                <a:solidFill>
                  <a:schemeClr val="bg1"/>
                </a:solidFill>
                <a:cs typeface="+mn-ea"/>
                <a:sym typeface="+mn-lt"/>
              </a:rPr>
              <a:t>您</a:t>
            </a:r>
            <a:r>
              <a:rPr lang="zh-CN" altLang="en-US" sz="1100" dirty="0">
                <a:solidFill>
                  <a:schemeClr val="bg1"/>
                </a:solidFill>
                <a:cs typeface="+mn-ea"/>
                <a:sym typeface="+mn-lt"/>
              </a:rPr>
              <a:t>的内容打在这里，或者通过复制您的文本后，在此框中选择粘贴</a:t>
            </a:r>
            <a:r>
              <a:rPr lang="zh-CN" altLang="en-US" sz="1100" dirty="0" smtClean="0">
                <a:solidFill>
                  <a:schemeClr val="bg1"/>
                </a:solidFill>
                <a:cs typeface="+mn-ea"/>
                <a:sym typeface="+mn-lt"/>
              </a:rPr>
              <a:t>，</a:t>
            </a:r>
            <a:endParaRPr lang="zh-CN" altLang="en-US" sz="1100" dirty="0">
              <a:solidFill>
                <a:schemeClr val="bg1"/>
              </a:solidFill>
              <a:cs typeface="+mn-ea"/>
              <a:sym typeface="+mn-lt"/>
            </a:endParaRPr>
          </a:p>
        </p:txBody>
      </p:sp>
      <p:pic>
        <p:nvPicPr>
          <p:cNvPr id="2" name="图片 1"/>
          <p:cNvPicPr>
            <a:picLocks noChangeAspect="1"/>
          </p:cNvPicPr>
          <p:nvPr/>
        </p:nvPicPr>
        <p:blipFill>
          <a:blip r:embed="rId3" cstate="email"/>
          <a:stretch>
            <a:fillRect/>
          </a:stretch>
        </p:blipFill>
        <p:spPr>
          <a:xfrm>
            <a:off x="305105" y="879276"/>
            <a:ext cx="6241327" cy="5038637"/>
          </a:xfrm>
          <a:prstGeom prst="rect">
            <a:avLst/>
          </a:prstGeom>
        </p:spPr>
      </p:pic>
      <p:sp>
        <p:nvSpPr>
          <p:cNvPr id="38" name="矩形 37"/>
          <p:cNvSpPr/>
          <p:nvPr/>
        </p:nvSpPr>
        <p:spPr>
          <a:xfrm>
            <a:off x="2343753" y="3138601"/>
            <a:ext cx="902811" cy="523220"/>
          </a:xfrm>
          <a:prstGeom prst="rect">
            <a:avLst/>
          </a:prstGeom>
          <a:noFill/>
        </p:spPr>
        <p:txBody>
          <a:bodyPr wrap="none">
            <a:spAutoFit/>
          </a:bodyPr>
          <a:lstStyle/>
          <a:p>
            <a:r>
              <a:rPr lang="zh-CN" altLang="en-US" sz="2800" b="1" dirty="0" smtClean="0">
                <a:solidFill>
                  <a:srgbClr val="EF68AD"/>
                </a:solidFill>
                <a:cs typeface="+mn-ea"/>
                <a:sym typeface="+mn-lt"/>
              </a:rPr>
              <a:t>目录</a:t>
            </a:r>
            <a:endParaRPr lang="zh-CN" altLang="en-US" sz="2800" b="1" dirty="0">
              <a:solidFill>
                <a:srgbClr val="EF68AD"/>
              </a:solidFill>
              <a:cs typeface="+mn-ea"/>
              <a:sym typeface="+mn-lt"/>
            </a:endParaRPr>
          </a:p>
        </p:txBody>
      </p:sp>
      <p:sp>
        <p:nvSpPr>
          <p:cNvPr id="39" name="TextBox 61"/>
          <p:cNvSpPr txBox="1"/>
          <p:nvPr/>
        </p:nvSpPr>
        <p:spPr>
          <a:xfrm>
            <a:off x="3270958" y="3120889"/>
            <a:ext cx="1466650" cy="1077218"/>
          </a:xfrm>
          <a:prstGeom prst="rect">
            <a:avLst/>
          </a:prstGeom>
          <a:noFill/>
        </p:spPr>
        <p:txBody>
          <a:bodyPr wrap="square" rtlCol="0">
            <a:spAutoFit/>
          </a:bodyPr>
          <a:lstStyle>
            <a:defPPr>
              <a:defRPr lang="zh-CN"/>
            </a:defPPr>
            <a:lvl1pPr>
              <a:defRPr sz="4800">
                <a:solidFill>
                  <a:srgbClr val="9EA1B0"/>
                </a:solidFill>
                <a:latin typeface="Agency FB" panose="020B0503020202020204" pitchFamily="34" charset="0"/>
                <a:ea typeface="华文细黑" panose="02010600040101010101" pitchFamily="2" charset="-122"/>
              </a:defRPr>
            </a:lvl1pPr>
          </a:lstStyle>
          <a:p>
            <a:r>
              <a:rPr lang="en-US" altLang="zh-CN" sz="3200" dirty="0">
                <a:solidFill>
                  <a:srgbClr val="EF68AD"/>
                </a:solidFill>
                <a:latin typeface="+mn-lt"/>
                <a:ea typeface="+mn-ea"/>
                <a:cs typeface="+mn-ea"/>
                <a:sym typeface="+mn-lt"/>
              </a:rPr>
              <a:t>CONCENT</a:t>
            </a:r>
            <a:endParaRPr lang="zh-CN" altLang="en-US" sz="3200" dirty="0">
              <a:solidFill>
                <a:srgbClr val="EF68AD"/>
              </a:solidFill>
              <a:latin typeface="+mn-lt"/>
              <a:ea typeface="+mn-ea"/>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2000"/>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39"/>
                                        </p:tgtEl>
                                        <p:attrNameLst>
                                          <p:attrName>style.visibility</p:attrName>
                                        </p:attrNameLst>
                                      </p:cBhvr>
                                      <p:to>
                                        <p:strVal val="visible"/>
                                      </p:to>
                                    </p:set>
                                    <p:anim calcmode="lin" valueType="num">
                                      <p:cBhvr>
                                        <p:cTn id="89"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39"/>
                                        </p:tgtEl>
                                        <p:attrNameLst>
                                          <p:attrName>ppt_y</p:attrName>
                                        </p:attrNameLst>
                                      </p:cBhvr>
                                      <p:tavLst>
                                        <p:tav tm="0">
                                          <p:val>
                                            <p:strVal val="#ppt_y"/>
                                          </p:val>
                                        </p:tav>
                                        <p:tav tm="100000">
                                          <p:val>
                                            <p:strVal val="#ppt_y"/>
                                          </p:val>
                                        </p:tav>
                                      </p:tavLst>
                                    </p:anim>
                                    <p:anim calcmode="lin" valueType="num">
                                      <p:cBhvr>
                                        <p:cTn id="91"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email"/>
          <a:stretch>
            <a:fillRect/>
          </a:stretch>
        </p:blipFill>
        <p:spPr>
          <a:xfrm flipH="1">
            <a:off x="7263684" y="803487"/>
            <a:ext cx="3541689" cy="5258710"/>
          </a:xfrm>
          <a:prstGeom prst="rect">
            <a:avLst/>
          </a:prstGeom>
        </p:spPr>
      </p:pic>
      <p:pic>
        <p:nvPicPr>
          <p:cNvPr id="29" name="图片 28"/>
          <p:cNvPicPr>
            <a:picLocks noChangeAspect="1"/>
          </p:cNvPicPr>
          <p:nvPr/>
        </p:nvPicPr>
        <p:blipFill>
          <a:blip r:embed="rId4" cstate="email"/>
          <a:stretch>
            <a:fillRect/>
          </a:stretch>
        </p:blipFill>
        <p:spPr>
          <a:xfrm>
            <a:off x="1686535" y="1706424"/>
            <a:ext cx="572948" cy="479812"/>
          </a:xfrm>
          <a:prstGeom prst="rect">
            <a:avLst/>
          </a:prstGeom>
        </p:spPr>
      </p:pic>
      <p:sp>
        <p:nvSpPr>
          <p:cNvPr id="30" name="TextBox 14"/>
          <p:cNvSpPr>
            <a:spLocks noChangeArrowheads="1"/>
          </p:cNvSpPr>
          <p:nvPr/>
        </p:nvSpPr>
        <p:spPr bwMode="auto">
          <a:xfrm>
            <a:off x="2325396" y="1751790"/>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广告费用</a:t>
            </a:r>
            <a:endParaRPr lang="zh-CN" altLang="en-US" sz="1600" b="1" dirty="0">
              <a:solidFill>
                <a:schemeClr val="bg1"/>
              </a:solidFill>
              <a:cs typeface="+mn-ea"/>
              <a:sym typeface="+mn-lt"/>
            </a:endParaRPr>
          </a:p>
        </p:txBody>
      </p:sp>
      <p:sp>
        <p:nvSpPr>
          <p:cNvPr id="32" name="TextBox 15"/>
          <p:cNvSpPr>
            <a:spLocks noChangeArrowheads="1"/>
          </p:cNvSpPr>
          <p:nvPr/>
        </p:nvSpPr>
        <p:spPr bwMode="auto">
          <a:xfrm>
            <a:off x="1914229" y="2184227"/>
            <a:ext cx="1919776"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endParaRPr lang="zh-CN" altLang="en-US" sz="1050" dirty="0">
              <a:solidFill>
                <a:schemeClr val="bg1"/>
              </a:solidFill>
              <a:cs typeface="+mn-ea"/>
              <a:sym typeface="+mn-lt"/>
            </a:endParaRPr>
          </a:p>
        </p:txBody>
      </p:sp>
      <p:pic>
        <p:nvPicPr>
          <p:cNvPr id="36" name="图片 35"/>
          <p:cNvPicPr>
            <a:picLocks noChangeAspect="1"/>
          </p:cNvPicPr>
          <p:nvPr/>
        </p:nvPicPr>
        <p:blipFill>
          <a:blip r:embed="rId4" cstate="email"/>
          <a:stretch>
            <a:fillRect/>
          </a:stretch>
        </p:blipFill>
        <p:spPr>
          <a:xfrm>
            <a:off x="4091356" y="1706424"/>
            <a:ext cx="572948" cy="479812"/>
          </a:xfrm>
          <a:prstGeom prst="rect">
            <a:avLst/>
          </a:prstGeom>
        </p:spPr>
      </p:pic>
      <p:sp>
        <p:nvSpPr>
          <p:cNvPr id="37" name="TextBox 14"/>
          <p:cNvSpPr>
            <a:spLocks noChangeArrowheads="1"/>
          </p:cNvSpPr>
          <p:nvPr/>
        </p:nvSpPr>
        <p:spPr bwMode="auto">
          <a:xfrm>
            <a:off x="4730217" y="1751790"/>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物料费用</a:t>
            </a:r>
            <a:endParaRPr lang="zh-CN" altLang="en-US" sz="1600" b="1" dirty="0">
              <a:solidFill>
                <a:schemeClr val="bg1"/>
              </a:solidFill>
              <a:cs typeface="+mn-ea"/>
              <a:sym typeface="+mn-lt"/>
            </a:endParaRPr>
          </a:p>
        </p:txBody>
      </p:sp>
      <p:sp>
        <p:nvSpPr>
          <p:cNvPr id="38" name="TextBox 15"/>
          <p:cNvSpPr>
            <a:spLocks noChangeArrowheads="1"/>
          </p:cNvSpPr>
          <p:nvPr/>
        </p:nvSpPr>
        <p:spPr bwMode="auto">
          <a:xfrm>
            <a:off x="4319050" y="2184227"/>
            <a:ext cx="1919776"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endParaRPr lang="zh-CN" altLang="en-US" sz="1050" dirty="0">
              <a:solidFill>
                <a:schemeClr val="bg1"/>
              </a:solidFill>
              <a:cs typeface="+mn-ea"/>
              <a:sym typeface="+mn-lt"/>
            </a:endParaRPr>
          </a:p>
        </p:txBody>
      </p:sp>
      <p:pic>
        <p:nvPicPr>
          <p:cNvPr id="52" name="图片 51"/>
          <p:cNvPicPr>
            <a:picLocks noChangeAspect="1"/>
          </p:cNvPicPr>
          <p:nvPr/>
        </p:nvPicPr>
        <p:blipFill>
          <a:blip r:embed="rId4" cstate="email"/>
          <a:stretch>
            <a:fillRect/>
          </a:stretch>
        </p:blipFill>
        <p:spPr>
          <a:xfrm>
            <a:off x="1686535" y="4005134"/>
            <a:ext cx="572948" cy="479812"/>
          </a:xfrm>
          <a:prstGeom prst="rect">
            <a:avLst/>
          </a:prstGeom>
        </p:spPr>
      </p:pic>
      <p:sp>
        <p:nvSpPr>
          <p:cNvPr id="53" name="TextBox 14"/>
          <p:cNvSpPr>
            <a:spLocks noChangeArrowheads="1"/>
          </p:cNvSpPr>
          <p:nvPr/>
        </p:nvSpPr>
        <p:spPr bwMode="auto">
          <a:xfrm>
            <a:off x="2325396" y="4050500"/>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人员费用</a:t>
            </a:r>
            <a:endParaRPr lang="zh-CN" altLang="en-US" sz="1600" b="1" dirty="0">
              <a:solidFill>
                <a:schemeClr val="bg1"/>
              </a:solidFill>
              <a:cs typeface="+mn-ea"/>
              <a:sym typeface="+mn-lt"/>
            </a:endParaRPr>
          </a:p>
        </p:txBody>
      </p:sp>
      <p:sp>
        <p:nvSpPr>
          <p:cNvPr id="54" name="TextBox 15"/>
          <p:cNvSpPr>
            <a:spLocks noChangeArrowheads="1"/>
          </p:cNvSpPr>
          <p:nvPr/>
        </p:nvSpPr>
        <p:spPr bwMode="auto">
          <a:xfrm>
            <a:off x="1914229" y="4482937"/>
            <a:ext cx="1919776"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endParaRPr lang="zh-CN" altLang="en-US" sz="1050" dirty="0">
              <a:solidFill>
                <a:schemeClr val="bg1"/>
              </a:solidFill>
              <a:cs typeface="+mn-ea"/>
              <a:sym typeface="+mn-lt"/>
            </a:endParaRPr>
          </a:p>
        </p:txBody>
      </p:sp>
      <p:pic>
        <p:nvPicPr>
          <p:cNvPr id="55" name="图片 54"/>
          <p:cNvPicPr>
            <a:picLocks noChangeAspect="1"/>
          </p:cNvPicPr>
          <p:nvPr/>
        </p:nvPicPr>
        <p:blipFill>
          <a:blip r:embed="rId4" cstate="email"/>
          <a:stretch>
            <a:fillRect/>
          </a:stretch>
        </p:blipFill>
        <p:spPr>
          <a:xfrm>
            <a:off x="4091356" y="4005134"/>
            <a:ext cx="572948" cy="479812"/>
          </a:xfrm>
          <a:prstGeom prst="rect">
            <a:avLst/>
          </a:prstGeom>
        </p:spPr>
      </p:pic>
      <p:sp>
        <p:nvSpPr>
          <p:cNvPr id="56" name="TextBox 14"/>
          <p:cNvSpPr>
            <a:spLocks noChangeArrowheads="1"/>
          </p:cNvSpPr>
          <p:nvPr/>
        </p:nvSpPr>
        <p:spPr bwMode="auto">
          <a:xfrm>
            <a:off x="4730217" y="4050500"/>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场地费用</a:t>
            </a:r>
            <a:endParaRPr lang="zh-CN" altLang="en-US" sz="1600" b="1" dirty="0">
              <a:solidFill>
                <a:schemeClr val="bg1"/>
              </a:solidFill>
              <a:cs typeface="+mn-ea"/>
              <a:sym typeface="+mn-lt"/>
            </a:endParaRPr>
          </a:p>
        </p:txBody>
      </p:sp>
      <p:sp>
        <p:nvSpPr>
          <p:cNvPr id="57" name="TextBox 15"/>
          <p:cNvSpPr>
            <a:spLocks noChangeArrowheads="1"/>
          </p:cNvSpPr>
          <p:nvPr/>
        </p:nvSpPr>
        <p:spPr bwMode="auto">
          <a:xfrm>
            <a:off x="4319050" y="4482937"/>
            <a:ext cx="1919776"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endParaRPr lang="zh-CN" altLang="en-US" sz="105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 presetClass="entr" presetSubtype="9"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 presetClass="entr" presetSubtype="9"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0-#ppt_w/2"/>
                                          </p:val>
                                        </p:tav>
                                        <p:tav tm="100000">
                                          <p:val>
                                            <p:strVal val="#ppt_x"/>
                                          </p:val>
                                        </p:tav>
                                      </p:tavLst>
                                    </p:anim>
                                    <p:anim calcmode="lin" valueType="num">
                                      <p:cBhvr additive="base">
                                        <p:cTn id="45" dur="500" fill="hold"/>
                                        <p:tgtEl>
                                          <p:spTgt spid="52"/>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1000"/>
                                        <p:tgtEl>
                                          <p:spTgt spid="53"/>
                                        </p:tgtEl>
                                      </p:cBhvr>
                                    </p:animEffect>
                                    <p:anim calcmode="lin" valueType="num">
                                      <p:cBhvr>
                                        <p:cTn id="50" dur="1000" fill="hold"/>
                                        <p:tgtEl>
                                          <p:spTgt spid="53"/>
                                        </p:tgtEl>
                                        <p:attrNameLst>
                                          <p:attrName>ppt_x</p:attrName>
                                        </p:attrNameLst>
                                      </p:cBhvr>
                                      <p:tavLst>
                                        <p:tav tm="0">
                                          <p:val>
                                            <p:strVal val="#ppt_x"/>
                                          </p:val>
                                        </p:tav>
                                        <p:tav tm="100000">
                                          <p:val>
                                            <p:strVal val="#ppt_x"/>
                                          </p:val>
                                        </p:tav>
                                      </p:tavLst>
                                    </p:anim>
                                    <p:anim calcmode="lin" valueType="num">
                                      <p:cBhvr>
                                        <p:cTn id="51" dur="1000" fill="hold"/>
                                        <p:tgtEl>
                                          <p:spTgt spid="5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2" presetClass="entr" presetSubtype="9" fill="hold"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additive="base">
                                        <p:cTn id="60" dur="500" fill="hold"/>
                                        <p:tgtEl>
                                          <p:spTgt spid="55"/>
                                        </p:tgtEl>
                                        <p:attrNameLst>
                                          <p:attrName>ppt_x</p:attrName>
                                        </p:attrNameLst>
                                      </p:cBhvr>
                                      <p:tavLst>
                                        <p:tav tm="0">
                                          <p:val>
                                            <p:strVal val="0-#ppt_w/2"/>
                                          </p:val>
                                        </p:tav>
                                        <p:tav tm="100000">
                                          <p:val>
                                            <p:strVal val="#ppt_x"/>
                                          </p:val>
                                        </p:tav>
                                      </p:tavLst>
                                    </p:anim>
                                    <p:anim calcmode="lin" valueType="num">
                                      <p:cBhvr additive="base">
                                        <p:cTn id="61" dur="500" fill="hold"/>
                                        <p:tgtEl>
                                          <p:spTgt spid="55"/>
                                        </p:tgtEl>
                                        <p:attrNameLst>
                                          <p:attrName>ppt_y</p:attrName>
                                        </p:attrNameLst>
                                      </p:cBhvr>
                                      <p:tavLst>
                                        <p:tav tm="0">
                                          <p:val>
                                            <p:strVal val="0-#ppt_h/2"/>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000"/>
                                        <p:tgtEl>
                                          <p:spTgt spid="56"/>
                                        </p:tgtEl>
                                      </p:cBhvr>
                                    </p:animEffect>
                                    <p:anim calcmode="lin" valueType="num">
                                      <p:cBhvr>
                                        <p:cTn id="66" dur="1000" fill="hold"/>
                                        <p:tgtEl>
                                          <p:spTgt spid="56"/>
                                        </p:tgtEl>
                                        <p:attrNameLst>
                                          <p:attrName>ppt_x</p:attrName>
                                        </p:attrNameLst>
                                      </p:cBhvr>
                                      <p:tavLst>
                                        <p:tav tm="0">
                                          <p:val>
                                            <p:strVal val="#ppt_x"/>
                                          </p:val>
                                        </p:tav>
                                        <p:tav tm="100000">
                                          <p:val>
                                            <p:strVal val="#ppt_x"/>
                                          </p:val>
                                        </p:tav>
                                      </p:tavLst>
                                    </p:anim>
                                    <p:anim calcmode="lin" valueType="num">
                                      <p:cBhvr>
                                        <p:cTn id="67" dur="1000" fill="hold"/>
                                        <p:tgtEl>
                                          <p:spTgt spid="5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1000"/>
                                        <p:tgtEl>
                                          <p:spTgt spid="57"/>
                                        </p:tgtEl>
                                      </p:cBhvr>
                                    </p:animEffect>
                                    <p:anim calcmode="lin" valueType="num">
                                      <p:cBhvr>
                                        <p:cTn id="71" dur="1000" fill="hold"/>
                                        <p:tgtEl>
                                          <p:spTgt spid="57"/>
                                        </p:tgtEl>
                                        <p:attrNameLst>
                                          <p:attrName>ppt_x</p:attrName>
                                        </p:attrNameLst>
                                      </p:cBhvr>
                                      <p:tavLst>
                                        <p:tav tm="0">
                                          <p:val>
                                            <p:strVal val="#ppt_x"/>
                                          </p:val>
                                        </p:tav>
                                        <p:tav tm="100000">
                                          <p:val>
                                            <p:strVal val="#ppt_x"/>
                                          </p:val>
                                        </p:tav>
                                      </p:tavLst>
                                    </p:anim>
                                    <p:anim calcmode="lin" valueType="num">
                                      <p:cBhvr>
                                        <p:cTn id="7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7" grpId="0"/>
      <p:bldP spid="38" grpId="0"/>
      <p:bldP spid="53" grpId="0"/>
      <p:bldP spid="54"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email"/>
          <a:stretch>
            <a:fillRect/>
          </a:stretch>
        </p:blipFill>
        <p:spPr>
          <a:xfrm flipH="1">
            <a:off x="982347" y="651054"/>
            <a:ext cx="2623735" cy="5247470"/>
          </a:xfrm>
          <a:prstGeom prst="rect">
            <a:avLst/>
          </a:prstGeom>
        </p:spPr>
      </p:pic>
      <p:pic>
        <p:nvPicPr>
          <p:cNvPr id="41" name="图片 40"/>
          <p:cNvPicPr>
            <a:picLocks noChangeAspect="1"/>
          </p:cNvPicPr>
          <p:nvPr/>
        </p:nvPicPr>
        <p:blipFill>
          <a:blip r:embed="rId4" cstate="email"/>
          <a:stretch>
            <a:fillRect/>
          </a:stretch>
        </p:blipFill>
        <p:spPr>
          <a:xfrm flipH="1">
            <a:off x="9569002" y="868700"/>
            <a:ext cx="1575176" cy="5029824"/>
          </a:xfrm>
          <a:prstGeom prst="rect">
            <a:avLst/>
          </a:prstGeom>
        </p:spPr>
      </p:pic>
      <p:sp>
        <p:nvSpPr>
          <p:cNvPr id="42" name="矩形 41"/>
          <p:cNvSpPr/>
          <p:nvPr/>
        </p:nvSpPr>
        <p:spPr>
          <a:xfrm>
            <a:off x="5127963" y="1189107"/>
            <a:ext cx="2756550" cy="561674"/>
          </a:xfrm>
          <a:prstGeom prst="rect">
            <a:avLst/>
          </a:prstGeom>
          <a:noFill/>
        </p:spPr>
        <p:txBody>
          <a:bodyPr vert="horz" wrap="square" lIns="68562" tIns="34281" rIns="68562" bIns="34281" rtlCol="0">
            <a:spAutoFit/>
          </a:bodyPr>
          <a:lstStyle/>
          <a:p>
            <a:pPr defTabSz="914400"/>
            <a:r>
              <a:rPr lang="zh-CN" altLang="en-US" sz="3200" b="1" dirty="0" smtClean="0">
                <a:solidFill>
                  <a:schemeClr val="bg1"/>
                </a:solidFill>
                <a:cs typeface="+mn-ea"/>
                <a:sym typeface="+mn-lt"/>
              </a:rPr>
              <a:t>物料清单</a:t>
            </a:r>
            <a:endParaRPr lang="en-US" altLang="zh-CN" sz="3200" b="1" dirty="0">
              <a:solidFill>
                <a:schemeClr val="bg1"/>
              </a:solidFill>
              <a:cs typeface="+mn-ea"/>
              <a:sym typeface="+mn-lt"/>
            </a:endParaRPr>
          </a:p>
        </p:txBody>
      </p:sp>
      <p:sp>
        <p:nvSpPr>
          <p:cNvPr id="43" name="矩形 42"/>
          <p:cNvSpPr/>
          <p:nvPr/>
        </p:nvSpPr>
        <p:spPr>
          <a:xfrm>
            <a:off x="3765629" y="1904711"/>
            <a:ext cx="1923533" cy="3785652"/>
          </a:xfrm>
          <a:prstGeom prst="rect">
            <a:avLst/>
          </a:prstGeom>
        </p:spPr>
        <p:txBody>
          <a:bodyPr wrap="square">
            <a:spAutoFit/>
          </a:bodyPr>
          <a:lstStyle/>
          <a:p>
            <a:pPr>
              <a:lnSpc>
                <a:spcPct val="150000"/>
              </a:lnSpc>
            </a:pPr>
            <a:r>
              <a:rPr lang="zh-CN" altLang="en-US" sz="1600" dirty="0" smtClean="0">
                <a:solidFill>
                  <a:schemeClr val="bg1"/>
                </a:solidFill>
                <a:cs typeface="+mn-ea"/>
                <a:sym typeface="+mn-lt"/>
              </a:rPr>
              <a:t>单页</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海报</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喷绘</a:t>
            </a:r>
            <a:endParaRPr lang="en-US" altLang="zh-CN" sz="1600" dirty="0" smtClean="0">
              <a:solidFill>
                <a:schemeClr val="bg1"/>
              </a:solidFill>
              <a:cs typeface="+mn-ea"/>
              <a:sym typeface="+mn-lt"/>
            </a:endParaRPr>
          </a:p>
          <a:p>
            <a:pPr>
              <a:lnSpc>
                <a:spcPct val="150000"/>
              </a:lnSpc>
            </a:pPr>
            <a:r>
              <a:rPr lang="en-US" altLang="zh-CN" sz="1600" dirty="0" smtClean="0">
                <a:solidFill>
                  <a:schemeClr val="bg1"/>
                </a:solidFill>
                <a:cs typeface="+mn-ea"/>
                <a:sym typeface="+mn-lt"/>
              </a:rPr>
              <a:t>X</a:t>
            </a:r>
            <a:r>
              <a:rPr lang="zh-CN" altLang="en-US" sz="1600" dirty="0" smtClean="0">
                <a:solidFill>
                  <a:schemeClr val="bg1"/>
                </a:solidFill>
                <a:cs typeface="+mn-ea"/>
                <a:sym typeface="+mn-lt"/>
              </a:rPr>
              <a:t>展架</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易拉宝</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入场券</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优惠券</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客户意向表</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现场抽奖券</a:t>
            </a:r>
            <a:endParaRPr lang="en-US" altLang="zh-CN" sz="1600" dirty="0" smtClean="0">
              <a:solidFill>
                <a:schemeClr val="bg1"/>
              </a:solidFill>
              <a:cs typeface="+mn-ea"/>
              <a:sym typeface="+mn-lt"/>
            </a:endParaRPr>
          </a:p>
          <a:p>
            <a:pPr>
              <a:lnSpc>
                <a:spcPct val="150000"/>
              </a:lnSpc>
            </a:pPr>
            <a:r>
              <a:rPr lang="en-US" altLang="zh-CN" sz="1600" dirty="0" smtClean="0">
                <a:solidFill>
                  <a:schemeClr val="bg1"/>
                </a:solidFill>
                <a:cs typeface="+mn-ea"/>
                <a:sym typeface="+mn-lt"/>
              </a:rPr>
              <a:t>………….</a:t>
            </a:r>
            <a:endParaRPr lang="zh-CN" altLang="en-US" sz="1600" dirty="0">
              <a:solidFill>
                <a:schemeClr val="bg1"/>
              </a:solidFill>
              <a:cs typeface="+mn-ea"/>
              <a:sym typeface="+mn-lt"/>
            </a:endParaRPr>
          </a:p>
        </p:txBody>
      </p:sp>
      <p:sp>
        <p:nvSpPr>
          <p:cNvPr id="44" name="矩形 43"/>
          <p:cNvSpPr/>
          <p:nvPr/>
        </p:nvSpPr>
        <p:spPr>
          <a:xfrm>
            <a:off x="5616091" y="1952659"/>
            <a:ext cx="1780295" cy="3416320"/>
          </a:xfrm>
          <a:prstGeom prst="rect">
            <a:avLst/>
          </a:prstGeom>
        </p:spPr>
        <p:txBody>
          <a:bodyPr wrap="square">
            <a:spAutoFit/>
          </a:bodyPr>
          <a:lstStyle/>
          <a:p>
            <a:pPr>
              <a:lnSpc>
                <a:spcPct val="150000"/>
              </a:lnSpc>
            </a:pPr>
            <a:r>
              <a:rPr lang="zh-CN" altLang="en-US" sz="1600" dirty="0" smtClean="0">
                <a:solidFill>
                  <a:schemeClr val="bg1"/>
                </a:solidFill>
                <a:cs typeface="+mn-ea"/>
                <a:sym typeface="+mn-lt"/>
              </a:rPr>
              <a:t>签名册</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茶水</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嘉宾证</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工作人员服装</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礼品</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地毯</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鲜花</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接待桌椅</a:t>
            </a:r>
            <a:endParaRPr lang="en-US" altLang="zh-CN" sz="1600" dirty="0" smtClean="0">
              <a:solidFill>
                <a:schemeClr val="bg1"/>
              </a:solidFill>
              <a:cs typeface="+mn-ea"/>
              <a:sym typeface="+mn-lt"/>
            </a:endParaRPr>
          </a:p>
          <a:p>
            <a:pPr>
              <a:lnSpc>
                <a:spcPct val="150000"/>
              </a:lnSpc>
            </a:pPr>
            <a:r>
              <a:rPr lang="en-US" altLang="zh-CN" sz="1600" dirty="0" smtClean="0">
                <a:solidFill>
                  <a:schemeClr val="bg1"/>
                </a:solidFill>
                <a:cs typeface="+mn-ea"/>
                <a:sym typeface="+mn-lt"/>
              </a:rPr>
              <a:t>………….</a:t>
            </a:r>
            <a:endParaRPr lang="zh-CN" altLang="en-US" sz="1600" dirty="0">
              <a:solidFill>
                <a:schemeClr val="bg1"/>
              </a:solidFill>
              <a:cs typeface="+mn-ea"/>
              <a:sym typeface="+mn-lt"/>
            </a:endParaRPr>
          </a:p>
        </p:txBody>
      </p:sp>
      <p:sp>
        <p:nvSpPr>
          <p:cNvPr id="45" name="矩形 44"/>
          <p:cNvSpPr/>
          <p:nvPr/>
        </p:nvSpPr>
        <p:spPr>
          <a:xfrm>
            <a:off x="7445083" y="2032065"/>
            <a:ext cx="1780295" cy="2677656"/>
          </a:xfrm>
          <a:prstGeom prst="rect">
            <a:avLst/>
          </a:prstGeom>
        </p:spPr>
        <p:txBody>
          <a:bodyPr wrap="square">
            <a:spAutoFit/>
          </a:bodyPr>
          <a:lstStyle/>
          <a:p>
            <a:pPr>
              <a:lnSpc>
                <a:spcPct val="150000"/>
              </a:lnSpc>
            </a:pPr>
            <a:r>
              <a:rPr lang="zh-CN" altLang="en-US" sz="1600" dirty="0" smtClean="0">
                <a:solidFill>
                  <a:schemeClr val="bg1"/>
                </a:solidFill>
                <a:cs typeface="+mn-ea"/>
                <a:sym typeface="+mn-lt"/>
              </a:rPr>
              <a:t>舞台租用费</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灯光水电费</a:t>
            </a:r>
            <a:endParaRPr lang="en-US" altLang="zh-CN" sz="1600" dirty="0" smtClean="0">
              <a:solidFill>
                <a:schemeClr val="bg1"/>
              </a:solidFill>
              <a:cs typeface="+mn-ea"/>
              <a:sym typeface="+mn-lt"/>
            </a:endParaRPr>
          </a:p>
          <a:p>
            <a:pPr>
              <a:lnSpc>
                <a:spcPct val="150000"/>
              </a:lnSpc>
            </a:pPr>
            <a:r>
              <a:rPr lang="zh-CN" altLang="en-US" sz="1600" dirty="0">
                <a:solidFill>
                  <a:schemeClr val="bg1"/>
                </a:solidFill>
                <a:cs typeface="+mn-ea"/>
                <a:sym typeface="+mn-lt"/>
              </a:rPr>
              <a:t>演</a:t>
            </a:r>
            <a:r>
              <a:rPr lang="zh-CN" altLang="en-US" sz="1600" dirty="0" smtClean="0">
                <a:solidFill>
                  <a:schemeClr val="bg1"/>
                </a:solidFill>
                <a:cs typeface="+mn-ea"/>
                <a:sym typeface="+mn-lt"/>
              </a:rPr>
              <a:t>出服务费</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演出道具费</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物料领用单</a:t>
            </a:r>
            <a:endParaRPr lang="en-US" altLang="zh-CN" sz="1600" dirty="0" smtClean="0">
              <a:solidFill>
                <a:schemeClr val="bg1"/>
              </a:solidFill>
              <a:cs typeface="+mn-ea"/>
              <a:sym typeface="+mn-lt"/>
            </a:endParaRPr>
          </a:p>
          <a:p>
            <a:pPr>
              <a:lnSpc>
                <a:spcPct val="150000"/>
              </a:lnSpc>
            </a:pPr>
            <a:r>
              <a:rPr lang="zh-CN" altLang="en-US" sz="1600" dirty="0" smtClean="0">
                <a:solidFill>
                  <a:schemeClr val="bg1"/>
                </a:solidFill>
                <a:cs typeface="+mn-ea"/>
                <a:sym typeface="+mn-lt"/>
              </a:rPr>
              <a:t>台卡</a:t>
            </a:r>
            <a:endParaRPr lang="en-US" altLang="zh-CN" sz="1600" dirty="0" smtClean="0">
              <a:solidFill>
                <a:schemeClr val="bg1"/>
              </a:solidFill>
              <a:cs typeface="+mn-ea"/>
              <a:sym typeface="+mn-lt"/>
            </a:endParaRPr>
          </a:p>
          <a:p>
            <a:pPr>
              <a:lnSpc>
                <a:spcPct val="150000"/>
              </a:lnSpc>
            </a:pPr>
            <a:r>
              <a:rPr lang="en-US" altLang="zh-CN" sz="1600" dirty="0" smtClean="0">
                <a:solidFill>
                  <a:schemeClr val="bg1"/>
                </a:solidFill>
                <a:cs typeface="+mn-ea"/>
                <a:sym typeface="+mn-lt"/>
              </a:rPr>
              <a:t>………….</a:t>
            </a:r>
            <a:endParaRPr lang="zh-CN" altLang="en-US" sz="16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randombar(horizontal)">
                                      <p:cBhvr>
                                        <p:cTn id="16" dur="500"/>
                                        <p:tgtEl>
                                          <p:spTgt spid="42"/>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email"/>
          <a:stretch>
            <a:fillRect/>
          </a:stretch>
        </p:blipFill>
        <p:spPr>
          <a:xfrm>
            <a:off x="2983910" y="400187"/>
            <a:ext cx="6241327" cy="5038637"/>
          </a:xfrm>
          <a:prstGeom prst="rect">
            <a:avLst/>
          </a:prstGeom>
        </p:spPr>
      </p:pic>
      <p:sp>
        <p:nvSpPr>
          <p:cNvPr id="37" name="文本框 36"/>
          <p:cNvSpPr txBox="1"/>
          <p:nvPr/>
        </p:nvSpPr>
        <p:spPr>
          <a:xfrm>
            <a:off x="5357612" y="2148416"/>
            <a:ext cx="1469872" cy="1323439"/>
          </a:xfrm>
          <a:prstGeom prst="rect">
            <a:avLst/>
          </a:prstGeom>
          <a:noFill/>
          <a:ln>
            <a:noFill/>
          </a:ln>
        </p:spPr>
        <p:txBody>
          <a:bodyPr vert="horz" wrap="square" rtlCol="0">
            <a:spAutoFit/>
          </a:bodyPr>
          <a:lstStyle>
            <a:defPPr>
              <a:defRPr lang="zh-CN"/>
            </a:defPPr>
            <a:lvl1pPr algn="ctr">
              <a:defRPr sz="8000">
                <a:solidFill>
                  <a:srgbClr val="EF68AD"/>
                </a:solidFill>
                <a:cs typeface="+mn-ea"/>
              </a:defRPr>
            </a:lvl1pPr>
          </a:lstStyle>
          <a:p>
            <a:r>
              <a:rPr lang="en-US" altLang="zh-CN" dirty="0">
                <a:sym typeface="+mn-lt"/>
              </a:rPr>
              <a:t>05</a:t>
            </a:r>
            <a:endParaRPr lang="zh-CN" altLang="en-US" dirty="0">
              <a:sym typeface="+mn-lt"/>
            </a:endParaRPr>
          </a:p>
        </p:txBody>
      </p:sp>
      <p:sp>
        <p:nvSpPr>
          <p:cNvPr id="38" name="文本框 37"/>
          <p:cNvSpPr txBox="1"/>
          <p:nvPr/>
        </p:nvSpPr>
        <p:spPr>
          <a:xfrm>
            <a:off x="3477294" y="4669383"/>
            <a:ext cx="5241701" cy="769441"/>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pPr algn="ctr"/>
            <a:r>
              <a:rPr lang="zh-CN" altLang="en-US" sz="4400" b="1" dirty="0" smtClean="0">
                <a:solidFill>
                  <a:schemeClr val="bg1"/>
                </a:solidFill>
                <a:latin typeface="+mn-lt"/>
                <a:ea typeface="+mn-ea"/>
                <a:cs typeface="+mn-ea"/>
                <a:sym typeface="+mn-lt"/>
              </a:rPr>
              <a:t>注意事项及预期效果</a:t>
            </a:r>
            <a:endParaRPr lang="zh-CN" altLang="en-US" sz="4400" b="1" dirty="0">
              <a:solidFill>
                <a:schemeClr val="bg1"/>
              </a:solidFill>
              <a:latin typeface="+mn-lt"/>
              <a:ea typeface="+mn-ea"/>
              <a:cs typeface="+mn-ea"/>
              <a:sym typeface="+mn-lt"/>
            </a:endParaRPr>
          </a:p>
        </p:txBody>
      </p:sp>
      <p:sp>
        <p:nvSpPr>
          <p:cNvPr id="39" name="矩形 38"/>
          <p:cNvSpPr>
            <a:spLocks noChangeArrowheads="1"/>
          </p:cNvSpPr>
          <p:nvPr/>
        </p:nvSpPr>
        <p:spPr bwMode="auto">
          <a:xfrm>
            <a:off x="3818104" y="5438824"/>
            <a:ext cx="4916404" cy="316753"/>
          </a:xfrm>
          <a:prstGeom prst="rect">
            <a:avLst/>
          </a:prstGeom>
          <a:noFill/>
        </p:spPr>
        <p:txBody>
          <a:bodyPr wrap="square" lIns="0" tIns="0" rIns="0" bIns="0" rtlCol="0">
            <a:spAutoFit/>
          </a:bodyPr>
          <a:lstStyle/>
          <a:p>
            <a:pPr>
              <a:lnSpc>
                <a:spcPct val="200000"/>
              </a:lnSpc>
              <a:spcBef>
                <a:spcPct val="0"/>
              </a:spcBef>
            </a:pPr>
            <a:r>
              <a:rPr lang="zh-CN" altLang="en-US" sz="1200" dirty="0" smtClean="0">
                <a:solidFill>
                  <a:schemeClr val="bg1"/>
                </a:solidFill>
                <a:cs typeface="+mn-ea"/>
                <a:sym typeface="+mn-lt"/>
              </a:rPr>
              <a:t>您</a:t>
            </a:r>
            <a:r>
              <a:rPr lang="zh-CN" altLang="en-US" sz="1200" dirty="0">
                <a:solidFill>
                  <a:schemeClr val="bg1"/>
                </a:solidFill>
                <a:cs typeface="+mn-ea"/>
                <a:sym typeface="+mn-lt"/>
              </a:rPr>
              <a:t>的内容打在这里，或者通过复制您的文本后，在此框中选择粘贴</a:t>
            </a:r>
            <a:r>
              <a:rPr lang="zh-CN" altLang="en-US" sz="1200" dirty="0" smtClean="0">
                <a:solidFill>
                  <a:schemeClr val="bg1"/>
                </a:solidFill>
                <a:cs typeface="+mn-ea"/>
                <a:sym typeface="+mn-lt"/>
              </a:rPr>
              <a:t>，</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14:presetBounceEnd="55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5000">
                                          <p:cBhvr additive="base">
                                            <p:cTn id="7" dur="2000" fill="hold"/>
                                            <p:tgtEl>
                                              <p:spTgt spid="37"/>
                                            </p:tgtEl>
                                            <p:attrNameLst>
                                              <p:attrName>ppt_x</p:attrName>
                                            </p:attrNameLst>
                                          </p:cBhvr>
                                          <p:tavLst>
                                            <p:tav tm="0">
                                              <p:val>
                                                <p:strVal val="0-#ppt_w/2"/>
                                              </p:val>
                                            </p:tav>
                                            <p:tav tm="100000">
                                              <p:val>
                                                <p:strVal val="#ppt_x"/>
                                              </p:val>
                                            </p:tav>
                                          </p:tavLst>
                                        </p:anim>
                                        <p:anim calcmode="lin" valueType="num" p14:bounceEnd="55000">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2000" fill="hold"/>
                                            <p:tgtEl>
                                              <p:spTgt spid="37"/>
                                            </p:tgtEl>
                                            <p:attrNameLst>
                                              <p:attrName>ppt_x</p:attrName>
                                            </p:attrNameLst>
                                          </p:cBhvr>
                                          <p:tavLst>
                                            <p:tav tm="0">
                                              <p:val>
                                                <p:strVal val="0-#ppt_w/2"/>
                                              </p:val>
                                            </p:tav>
                                            <p:tav tm="100000">
                                              <p:val>
                                                <p:strVal val="#ppt_x"/>
                                              </p:val>
                                            </p:tav>
                                          </p:tavLst>
                                        </p:anim>
                                        <p:anim calcmode="lin" valueType="num">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email"/>
          <a:stretch>
            <a:fillRect/>
          </a:stretch>
        </p:blipFill>
        <p:spPr>
          <a:xfrm>
            <a:off x="8297566" y="641669"/>
            <a:ext cx="2649476" cy="5298954"/>
          </a:xfrm>
          <a:prstGeom prst="rect">
            <a:avLst/>
          </a:prstGeom>
        </p:spPr>
      </p:pic>
      <p:sp>
        <p:nvSpPr>
          <p:cNvPr id="26" name="TextBox 14"/>
          <p:cNvSpPr>
            <a:spLocks noChangeArrowheads="1"/>
          </p:cNvSpPr>
          <p:nvPr/>
        </p:nvSpPr>
        <p:spPr bwMode="auto">
          <a:xfrm>
            <a:off x="1855808" y="1659899"/>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注意事项一</a:t>
            </a:r>
            <a:endParaRPr lang="zh-CN" altLang="en-US" sz="1600" b="1" dirty="0">
              <a:solidFill>
                <a:schemeClr val="bg1"/>
              </a:solidFill>
              <a:cs typeface="+mn-ea"/>
              <a:sym typeface="+mn-lt"/>
            </a:endParaRPr>
          </a:p>
        </p:txBody>
      </p:sp>
      <p:sp>
        <p:nvSpPr>
          <p:cNvPr id="28" name="TextBox 15"/>
          <p:cNvSpPr>
            <a:spLocks noChangeArrowheads="1"/>
          </p:cNvSpPr>
          <p:nvPr/>
        </p:nvSpPr>
        <p:spPr bwMode="auto">
          <a:xfrm>
            <a:off x="1745937" y="1979322"/>
            <a:ext cx="6551629" cy="55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这里输入简单的文字概述这里输入简单字概述这里输入简单简单的文字概</a:t>
            </a:r>
            <a:r>
              <a:rPr lang="zh-CN" altLang="en-US" sz="1050" dirty="0" smtClean="0">
                <a:solidFill>
                  <a:schemeClr val="bg1"/>
                </a:solidFill>
                <a:cs typeface="+mn-ea"/>
                <a:sym typeface="+mn-lt"/>
              </a:rPr>
              <a:t>述</a:t>
            </a:r>
            <a:endParaRPr lang="zh-CN" altLang="en-US" sz="1050" dirty="0">
              <a:solidFill>
                <a:schemeClr val="bg1"/>
              </a:solidFill>
              <a:cs typeface="+mn-ea"/>
              <a:sym typeface="+mn-lt"/>
            </a:endParaRPr>
          </a:p>
        </p:txBody>
      </p:sp>
      <p:pic>
        <p:nvPicPr>
          <p:cNvPr id="29" name="图片 28"/>
          <p:cNvPicPr>
            <a:picLocks noChangeAspect="1"/>
          </p:cNvPicPr>
          <p:nvPr/>
        </p:nvPicPr>
        <p:blipFill>
          <a:blip r:embed="rId4" cstate="email"/>
          <a:stretch>
            <a:fillRect/>
          </a:stretch>
        </p:blipFill>
        <p:spPr>
          <a:xfrm>
            <a:off x="1291468" y="1646600"/>
            <a:ext cx="572948" cy="479812"/>
          </a:xfrm>
          <a:prstGeom prst="rect">
            <a:avLst/>
          </a:prstGeom>
        </p:spPr>
      </p:pic>
      <p:sp>
        <p:nvSpPr>
          <p:cNvPr id="30" name="TextBox 14"/>
          <p:cNvSpPr>
            <a:spLocks noChangeArrowheads="1"/>
          </p:cNvSpPr>
          <p:nvPr/>
        </p:nvSpPr>
        <p:spPr bwMode="auto">
          <a:xfrm>
            <a:off x="1855808" y="2584693"/>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注意事项一</a:t>
            </a:r>
            <a:endParaRPr lang="zh-CN" altLang="en-US" sz="1600" b="1" dirty="0">
              <a:solidFill>
                <a:schemeClr val="bg1"/>
              </a:solidFill>
              <a:cs typeface="+mn-ea"/>
              <a:sym typeface="+mn-lt"/>
            </a:endParaRPr>
          </a:p>
        </p:txBody>
      </p:sp>
      <p:sp>
        <p:nvSpPr>
          <p:cNvPr id="31" name="TextBox 15"/>
          <p:cNvSpPr>
            <a:spLocks noChangeArrowheads="1"/>
          </p:cNvSpPr>
          <p:nvPr/>
        </p:nvSpPr>
        <p:spPr bwMode="auto">
          <a:xfrm>
            <a:off x="1745937" y="2904116"/>
            <a:ext cx="6551629" cy="55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这里输入简单的文字概述这里输入简单字概述这里输入简单简单的文字概</a:t>
            </a:r>
            <a:r>
              <a:rPr lang="zh-CN" altLang="en-US" sz="1050" dirty="0" smtClean="0">
                <a:solidFill>
                  <a:schemeClr val="bg1"/>
                </a:solidFill>
                <a:cs typeface="+mn-ea"/>
                <a:sym typeface="+mn-lt"/>
              </a:rPr>
              <a:t>述</a:t>
            </a:r>
            <a:endParaRPr lang="zh-CN" altLang="en-US" sz="1050" dirty="0">
              <a:solidFill>
                <a:schemeClr val="bg1"/>
              </a:solidFill>
              <a:cs typeface="+mn-ea"/>
              <a:sym typeface="+mn-lt"/>
            </a:endParaRPr>
          </a:p>
        </p:txBody>
      </p:sp>
      <p:pic>
        <p:nvPicPr>
          <p:cNvPr id="32" name="图片 31"/>
          <p:cNvPicPr>
            <a:picLocks noChangeAspect="1"/>
          </p:cNvPicPr>
          <p:nvPr/>
        </p:nvPicPr>
        <p:blipFill>
          <a:blip r:embed="rId4" cstate="email"/>
          <a:stretch>
            <a:fillRect/>
          </a:stretch>
        </p:blipFill>
        <p:spPr>
          <a:xfrm>
            <a:off x="1291468" y="2571394"/>
            <a:ext cx="572948" cy="479812"/>
          </a:xfrm>
          <a:prstGeom prst="rect">
            <a:avLst/>
          </a:prstGeom>
        </p:spPr>
      </p:pic>
      <p:sp>
        <p:nvSpPr>
          <p:cNvPr id="34" name="TextBox 14"/>
          <p:cNvSpPr>
            <a:spLocks noChangeArrowheads="1"/>
          </p:cNvSpPr>
          <p:nvPr/>
        </p:nvSpPr>
        <p:spPr bwMode="auto">
          <a:xfrm>
            <a:off x="1855808" y="3509487"/>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注意事项一</a:t>
            </a:r>
            <a:endParaRPr lang="zh-CN" altLang="en-US" sz="1600" b="1" dirty="0">
              <a:solidFill>
                <a:schemeClr val="bg1"/>
              </a:solidFill>
              <a:cs typeface="+mn-ea"/>
              <a:sym typeface="+mn-lt"/>
            </a:endParaRPr>
          </a:p>
        </p:txBody>
      </p:sp>
      <p:sp>
        <p:nvSpPr>
          <p:cNvPr id="35" name="TextBox 15"/>
          <p:cNvSpPr>
            <a:spLocks noChangeArrowheads="1"/>
          </p:cNvSpPr>
          <p:nvPr/>
        </p:nvSpPr>
        <p:spPr bwMode="auto">
          <a:xfrm>
            <a:off x="1745937" y="3828910"/>
            <a:ext cx="6551629" cy="55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这里输入简单的文字概述这里输入简单字概述这里输入简单简单的文字概</a:t>
            </a:r>
            <a:r>
              <a:rPr lang="zh-CN" altLang="en-US" sz="1050" dirty="0" smtClean="0">
                <a:solidFill>
                  <a:schemeClr val="bg1"/>
                </a:solidFill>
                <a:cs typeface="+mn-ea"/>
                <a:sym typeface="+mn-lt"/>
              </a:rPr>
              <a:t>述</a:t>
            </a:r>
            <a:endParaRPr lang="zh-CN" altLang="en-US" sz="1050" dirty="0">
              <a:solidFill>
                <a:schemeClr val="bg1"/>
              </a:solidFill>
              <a:cs typeface="+mn-ea"/>
              <a:sym typeface="+mn-lt"/>
            </a:endParaRPr>
          </a:p>
        </p:txBody>
      </p:sp>
      <p:pic>
        <p:nvPicPr>
          <p:cNvPr id="36" name="图片 35"/>
          <p:cNvPicPr>
            <a:picLocks noChangeAspect="1"/>
          </p:cNvPicPr>
          <p:nvPr/>
        </p:nvPicPr>
        <p:blipFill>
          <a:blip r:embed="rId4" cstate="email"/>
          <a:stretch>
            <a:fillRect/>
          </a:stretch>
        </p:blipFill>
        <p:spPr>
          <a:xfrm>
            <a:off x="1291468" y="3496188"/>
            <a:ext cx="572948" cy="479812"/>
          </a:xfrm>
          <a:prstGeom prst="rect">
            <a:avLst/>
          </a:prstGeom>
        </p:spPr>
      </p:pic>
      <p:sp>
        <p:nvSpPr>
          <p:cNvPr id="37" name="TextBox 14"/>
          <p:cNvSpPr>
            <a:spLocks noChangeArrowheads="1"/>
          </p:cNvSpPr>
          <p:nvPr/>
        </p:nvSpPr>
        <p:spPr bwMode="auto">
          <a:xfrm>
            <a:off x="1855808" y="4552257"/>
            <a:ext cx="1333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注意事项一</a:t>
            </a:r>
            <a:endParaRPr lang="zh-CN" altLang="en-US" sz="1600" b="1" dirty="0">
              <a:solidFill>
                <a:schemeClr val="bg1"/>
              </a:solidFill>
              <a:cs typeface="+mn-ea"/>
              <a:sym typeface="+mn-lt"/>
            </a:endParaRPr>
          </a:p>
        </p:txBody>
      </p:sp>
      <p:sp>
        <p:nvSpPr>
          <p:cNvPr id="38" name="TextBox 15"/>
          <p:cNvSpPr>
            <a:spLocks noChangeArrowheads="1"/>
          </p:cNvSpPr>
          <p:nvPr/>
        </p:nvSpPr>
        <p:spPr bwMode="auto">
          <a:xfrm>
            <a:off x="1745937" y="4871680"/>
            <a:ext cx="6551629" cy="55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50" dirty="0">
                <a:solidFill>
                  <a:schemeClr val="bg1"/>
                </a:solidFill>
                <a:cs typeface="+mn-ea"/>
                <a:sym typeface="+mn-lt"/>
              </a:rPr>
              <a:t>这里输入简单的文字概述这里输入简单字概述这里输入简单简单的文字概述这里输入简</a:t>
            </a:r>
            <a:r>
              <a:rPr lang="zh-CN" altLang="en-US" sz="1050" dirty="0" smtClean="0">
                <a:solidFill>
                  <a:schemeClr val="bg1"/>
                </a:solidFill>
                <a:cs typeface="+mn-ea"/>
                <a:sym typeface="+mn-lt"/>
              </a:rPr>
              <a:t>单</a:t>
            </a:r>
            <a:r>
              <a:rPr lang="zh-CN" altLang="en-US" sz="1050" dirty="0">
                <a:solidFill>
                  <a:schemeClr val="bg1"/>
                </a:solidFill>
                <a:cs typeface="+mn-ea"/>
                <a:sym typeface="+mn-lt"/>
              </a:rPr>
              <a:t>这里输入简单的文字概述这里输入简单字概述这里输入简单简单的文字概</a:t>
            </a:r>
            <a:r>
              <a:rPr lang="zh-CN" altLang="en-US" sz="1050" dirty="0" smtClean="0">
                <a:solidFill>
                  <a:schemeClr val="bg1"/>
                </a:solidFill>
                <a:cs typeface="+mn-ea"/>
                <a:sym typeface="+mn-lt"/>
              </a:rPr>
              <a:t>述</a:t>
            </a:r>
            <a:endParaRPr lang="zh-CN" altLang="en-US" sz="1050" dirty="0">
              <a:solidFill>
                <a:schemeClr val="bg1"/>
              </a:solidFill>
              <a:cs typeface="+mn-ea"/>
              <a:sym typeface="+mn-lt"/>
            </a:endParaRPr>
          </a:p>
        </p:txBody>
      </p:sp>
      <p:pic>
        <p:nvPicPr>
          <p:cNvPr id="39" name="图片 38"/>
          <p:cNvPicPr>
            <a:picLocks noChangeAspect="1"/>
          </p:cNvPicPr>
          <p:nvPr/>
        </p:nvPicPr>
        <p:blipFill>
          <a:blip r:embed="rId4" cstate="email"/>
          <a:stretch>
            <a:fillRect/>
          </a:stretch>
        </p:blipFill>
        <p:spPr>
          <a:xfrm>
            <a:off x="1291468" y="4538958"/>
            <a:ext cx="572948"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0-#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 presetClass="entr" presetSubtype="9"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0-#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2" presetClass="entr" presetSubtype="9"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0-#ppt_w/2"/>
                                          </p:val>
                                        </p:tav>
                                        <p:tav tm="100000">
                                          <p:val>
                                            <p:strVal val="#ppt_x"/>
                                          </p:val>
                                        </p:tav>
                                      </p:tavLst>
                                    </p:anim>
                                    <p:anim calcmode="lin" valueType="num">
                                      <p:cBhvr additive="base">
                                        <p:cTn id="43" dur="500" fill="hold"/>
                                        <p:tgtEl>
                                          <p:spTgt spid="36"/>
                                        </p:tgtEl>
                                        <p:attrNameLst>
                                          <p:attrName>ppt_y</p:attrName>
                                        </p:attrNameLst>
                                      </p:cBhvr>
                                      <p:tavLst>
                                        <p:tav tm="0">
                                          <p:val>
                                            <p:strVal val="0-#ppt_h/2"/>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2" presetClass="entr" presetSubtype="9"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0-#ppt_w/2"/>
                                          </p:val>
                                        </p:tav>
                                        <p:tav tm="100000">
                                          <p:val>
                                            <p:strVal val="#ppt_x"/>
                                          </p:val>
                                        </p:tav>
                                      </p:tavLst>
                                    </p:anim>
                                    <p:anim calcmode="lin" valueType="num">
                                      <p:cBhvr additive="base">
                                        <p:cTn id="58" dur="500" fill="hold"/>
                                        <p:tgtEl>
                                          <p:spTgt spid="39"/>
                                        </p:tgtEl>
                                        <p:attrNameLst>
                                          <p:attrName>ppt_y</p:attrName>
                                        </p:attrNameLst>
                                      </p:cBhvr>
                                      <p:tavLst>
                                        <p:tav tm="0">
                                          <p:val>
                                            <p:strVal val="0-#ppt_h/2"/>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P spid="31" grpId="0"/>
      <p:bldP spid="34" grpId="0"/>
      <p:bldP spid="35"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email"/>
          <a:stretch>
            <a:fillRect/>
          </a:stretch>
        </p:blipFill>
        <p:spPr>
          <a:xfrm flipH="1">
            <a:off x="185636" y="1165789"/>
            <a:ext cx="2690170" cy="4768681"/>
          </a:xfrm>
          <a:prstGeom prst="rect">
            <a:avLst/>
          </a:prstGeom>
        </p:spPr>
      </p:pic>
      <p:grpSp>
        <p:nvGrpSpPr>
          <p:cNvPr id="40" name="组合 39"/>
          <p:cNvGrpSpPr/>
          <p:nvPr/>
        </p:nvGrpSpPr>
        <p:grpSpPr>
          <a:xfrm>
            <a:off x="2719755" y="1560016"/>
            <a:ext cx="4800569" cy="3417033"/>
            <a:chOff x="2076485" y="4309464"/>
            <a:chExt cx="11160861" cy="7781034"/>
          </a:xfrm>
        </p:grpSpPr>
        <p:cxnSp>
          <p:nvCxnSpPr>
            <p:cNvPr id="41" name="直接连接符 40"/>
            <p:cNvCxnSpPr/>
            <p:nvPr/>
          </p:nvCxnSpPr>
          <p:spPr>
            <a:xfrm>
              <a:off x="2076485" y="9010146"/>
              <a:ext cx="10705420" cy="0"/>
            </a:xfrm>
            <a:prstGeom prst="line">
              <a:avLst/>
            </a:prstGeom>
            <a:noFill/>
            <a:ln w="9525" cap="flat" cmpd="sng" algn="ctr">
              <a:solidFill>
                <a:schemeClr val="bg1"/>
              </a:solidFill>
              <a:prstDash val="solid"/>
            </a:ln>
            <a:effectLst/>
          </p:spPr>
        </p:cxnSp>
        <p:grpSp>
          <p:nvGrpSpPr>
            <p:cNvPr id="42" name="组合 41"/>
            <p:cNvGrpSpPr/>
            <p:nvPr/>
          </p:nvGrpSpPr>
          <p:grpSpPr>
            <a:xfrm>
              <a:off x="2076485" y="4309464"/>
              <a:ext cx="11160861" cy="7781034"/>
              <a:chOff x="2076485" y="4309464"/>
              <a:chExt cx="11160861" cy="7781034"/>
            </a:xfrm>
          </p:grpSpPr>
          <p:cxnSp>
            <p:nvCxnSpPr>
              <p:cNvPr id="43" name="直接连接符 42"/>
              <p:cNvCxnSpPr/>
              <p:nvPr/>
            </p:nvCxnSpPr>
            <p:spPr>
              <a:xfrm>
                <a:off x="2076485" y="4309464"/>
                <a:ext cx="0" cy="7781034"/>
              </a:xfrm>
              <a:prstGeom prst="line">
                <a:avLst/>
              </a:prstGeom>
              <a:noFill/>
              <a:ln w="44450" cap="flat" cmpd="sng" algn="ctr">
                <a:solidFill>
                  <a:schemeClr val="bg1"/>
                </a:solidFill>
                <a:prstDash val="solid"/>
                <a:headEnd type="triangle" w="lg" len="lg"/>
              </a:ln>
              <a:effectLst/>
            </p:spPr>
          </p:cxnSp>
          <p:cxnSp>
            <p:nvCxnSpPr>
              <p:cNvPr id="44" name="直接连接符 43"/>
              <p:cNvCxnSpPr/>
              <p:nvPr/>
            </p:nvCxnSpPr>
            <p:spPr>
              <a:xfrm>
                <a:off x="2076485" y="5534091"/>
                <a:ext cx="10705420" cy="0"/>
              </a:xfrm>
              <a:prstGeom prst="line">
                <a:avLst/>
              </a:prstGeom>
              <a:noFill/>
              <a:ln w="9525" cap="flat" cmpd="sng" algn="ctr">
                <a:solidFill>
                  <a:schemeClr val="bg1"/>
                </a:solidFill>
                <a:prstDash val="solid"/>
              </a:ln>
              <a:effectLst/>
            </p:spPr>
          </p:cxnSp>
          <p:cxnSp>
            <p:nvCxnSpPr>
              <p:cNvPr id="45" name="直接连接符 44"/>
              <p:cNvCxnSpPr/>
              <p:nvPr/>
            </p:nvCxnSpPr>
            <p:spPr>
              <a:xfrm>
                <a:off x="2076485" y="6442533"/>
                <a:ext cx="10705420" cy="0"/>
              </a:xfrm>
              <a:prstGeom prst="line">
                <a:avLst/>
              </a:prstGeom>
              <a:noFill/>
              <a:ln w="9525" cap="flat" cmpd="sng" algn="ctr">
                <a:solidFill>
                  <a:schemeClr val="bg1"/>
                </a:solidFill>
                <a:prstDash val="solid"/>
              </a:ln>
              <a:effectLst/>
            </p:spPr>
          </p:cxnSp>
          <p:cxnSp>
            <p:nvCxnSpPr>
              <p:cNvPr id="46" name="直接连接符 45"/>
              <p:cNvCxnSpPr/>
              <p:nvPr/>
            </p:nvCxnSpPr>
            <p:spPr>
              <a:xfrm>
                <a:off x="2076485" y="7352468"/>
                <a:ext cx="10705420" cy="0"/>
              </a:xfrm>
              <a:prstGeom prst="line">
                <a:avLst/>
              </a:prstGeom>
              <a:noFill/>
              <a:ln w="9525" cap="flat" cmpd="sng" algn="ctr">
                <a:solidFill>
                  <a:schemeClr val="bg1"/>
                </a:solidFill>
                <a:prstDash val="solid"/>
              </a:ln>
              <a:effectLst/>
            </p:spPr>
          </p:cxnSp>
          <p:cxnSp>
            <p:nvCxnSpPr>
              <p:cNvPr id="47" name="直接连接符 46"/>
              <p:cNvCxnSpPr/>
              <p:nvPr/>
            </p:nvCxnSpPr>
            <p:spPr>
              <a:xfrm>
                <a:off x="2076485" y="8199981"/>
                <a:ext cx="10705420" cy="0"/>
              </a:xfrm>
              <a:prstGeom prst="line">
                <a:avLst/>
              </a:prstGeom>
              <a:noFill/>
              <a:ln w="9525" cap="flat" cmpd="sng" algn="ctr">
                <a:solidFill>
                  <a:schemeClr val="bg1"/>
                </a:solidFill>
                <a:prstDash val="solid"/>
              </a:ln>
              <a:effectLst/>
            </p:spPr>
          </p:cxnSp>
          <p:cxnSp>
            <p:nvCxnSpPr>
              <p:cNvPr id="48" name="直接连接符 47"/>
              <p:cNvCxnSpPr/>
              <p:nvPr/>
            </p:nvCxnSpPr>
            <p:spPr>
              <a:xfrm>
                <a:off x="2076485" y="9763045"/>
                <a:ext cx="10705420" cy="0"/>
              </a:xfrm>
              <a:prstGeom prst="line">
                <a:avLst/>
              </a:prstGeom>
              <a:noFill/>
              <a:ln w="9525" cap="flat" cmpd="sng" algn="ctr">
                <a:solidFill>
                  <a:schemeClr val="bg1"/>
                </a:solidFill>
                <a:prstDash val="solid"/>
              </a:ln>
              <a:effectLst/>
            </p:spPr>
          </p:cxnSp>
          <p:cxnSp>
            <p:nvCxnSpPr>
              <p:cNvPr id="49" name="直接连接符 48"/>
              <p:cNvCxnSpPr/>
              <p:nvPr/>
            </p:nvCxnSpPr>
            <p:spPr>
              <a:xfrm>
                <a:off x="2076485" y="10513363"/>
                <a:ext cx="10705420" cy="0"/>
              </a:xfrm>
              <a:prstGeom prst="line">
                <a:avLst/>
              </a:prstGeom>
              <a:noFill/>
              <a:ln w="9525" cap="flat" cmpd="sng" algn="ctr">
                <a:solidFill>
                  <a:schemeClr val="bg1"/>
                </a:solidFill>
                <a:prstDash val="solid"/>
              </a:ln>
              <a:effectLst/>
            </p:spPr>
          </p:cxnSp>
          <p:cxnSp>
            <p:nvCxnSpPr>
              <p:cNvPr id="50" name="直接连接符 49"/>
              <p:cNvCxnSpPr/>
              <p:nvPr/>
            </p:nvCxnSpPr>
            <p:spPr>
              <a:xfrm>
                <a:off x="2076485" y="11292283"/>
                <a:ext cx="10705420" cy="0"/>
              </a:xfrm>
              <a:prstGeom prst="line">
                <a:avLst/>
              </a:prstGeom>
              <a:noFill/>
              <a:ln w="9525" cap="flat" cmpd="sng" algn="ctr">
                <a:solidFill>
                  <a:schemeClr val="bg1"/>
                </a:solidFill>
                <a:prstDash val="solid"/>
              </a:ln>
              <a:effectLst/>
            </p:spPr>
          </p:cxnSp>
          <p:cxnSp>
            <p:nvCxnSpPr>
              <p:cNvPr id="51" name="直接连接符 50"/>
              <p:cNvCxnSpPr/>
              <p:nvPr/>
            </p:nvCxnSpPr>
            <p:spPr>
              <a:xfrm>
                <a:off x="2076485" y="12090498"/>
                <a:ext cx="11160861" cy="0"/>
              </a:xfrm>
              <a:prstGeom prst="line">
                <a:avLst/>
              </a:prstGeom>
              <a:noFill/>
              <a:ln w="44450" cap="flat" cmpd="sng" algn="ctr">
                <a:solidFill>
                  <a:schemeClr val="bg1"/>
                </a:solidFill>
                <a:prstDash val="solid"/>
                <a:tailEnd type="triangle" w="lg" len="lg"/>
              </a:ln>
              <a:effectLst/>
            </p:spPr>
          </p:cxnSp>
        </p:grpSp>
      </p:grpSp>
      <p:sp>
        <p:nvSpPr>
          <p:cNvPr id="52" name="矩形 51"/>
          <p:cNvSpPr/>
          <p:nvPr/>
        </p:nvSpPr>
        <p:spPr>
          <a:xfrm>
            <a:off x="4210178" y="2908392"/>
            <a:ext cx="493364" cy="2081358"/>
          </a:xfrm>
          <a:prstGeom prst="rect">
            <a:avLst/>
          </a:prstGeom>
          <a:solidFill>
            <a:schemeClr val="bg1">
              <a:lumMod val="95000"/>
            </a:schemeClr>
          </a:solidFill>
          <a:ln w="25400" cap="flat" cmpd="sng" algn="ctr">
            <a:noFill/>
            <a:prstDash val="solid"/>
          </a:ln>
          <a:effectLst/>
        </p:spPr>
        <p:txBody>
          <a:bodyPr lIns="42969" tIns="21485" rIns="42969" bIns="21485" spcCol="0" rtlCol="0" anchor="ctr"/>
          <a:lstStyle/>
          <a:p>
            <a:pPr algn="ctr" defTabSz="1218565">
              <a:defRPr/>
            </a:pPr>
            <a:endParaRPr lang="zh-CN" altLang="en-US" sz="1490" kern="0">
              <a:solidFill>
                <a:prstClr val="white"/>
              </a:solidFill>
              <a:cs typeface="+mn-ea"/>
              <a:sym typeface="+mn-lt"/>
            </a:endParaRPr>
          </a:p>
        </p:txBody>
      </p:sp>
      <p:sp>
        <p:nvSpPr>
          <p:cNvPr id="53" name="矩形 52"/>
          <p:cNvSpPr/>
          <p:nvPr/>
        </p:nvSpPr>
        <p:spPr>
          <a:xfrm>
            <a:off x="5407349" y="2509452"/>
            <a:ext cx="493364" cy="2480299"/>
          </a:xfrm>
          <a:prstGeom prst="rect">
            <a:avLst/>
          </a:prstGeom>
          <a:solidFill>
            <a:schemeClr val="bg1">
              <a:lumMod val="95000"/>
            </a:schemeClr>
          </a:solidFill>
          <a:ln w="25400" cap="flat" cmpd="sng" algn="ctr">
            <a:noFill/>
            <a:prstDash val="solid"/>
          </a:ln>
          <a:effectLst/>
        </p:spPr>
        <p:txBody>
          <a:bodyPr lIns="42969" tIns="21485" rIns="42969" bIns="21485" spcCol="0" rtlCol="0" anchor="ctr"/>
          <a:lstStyle/>
          <a:p>
            <a:pPr algn="ctr" defTabSz="1218565">
              <a:defRPr/>
            </a:pPr>
            <a:endParaRPr lang="zh-CN" altLang="en-US" sz="1490" kern="0">
              <a:solidFill>
                <a:prstClr val="white"/>
              </a:solidFill>
              <a:cs typeface="+mn-ea"/>
              <a:sym typeface="+mn-lt"/>
            </a:endParaRPr>
          </a:p>
        </p:txBody>
      </p:sp>
      <p:sp>
        <p:nvSpPr>
          <p:cNvPr id="54" name="矩形 53"/>
          <p:cNvSpPr/>
          <p:nvPr/>
        </p:nvSpPr>
        <p:spPr>
          <a:xfrm>
            <a:off x="6672926" y="2110510"/>
            <a:ext cx="493364" cy="2879241"/>
          </a:xfrm>
          <a:prstGeom prst="rect">
            <a:avLst/>
          </a:prstGeom>
          <a:solidFill>
            <a:schemeClr val="bg1">
              <a:lumMod val="95000"/>
            </a:schemeClr>
          </a:solidFill>
          <a:ln w="25400" cap="flat" cmpd="sng" algn="ctr">
            <a:noFill/>
            <a:prstDash val="solid"/>
          </a:ln>
          <a:effectLst/>
        </p:spPr>
        <p:txBody>
          <a:bodyPr lIns="42969" tIns="21485" rIns="42969" bIns="21485" spcCol="0" rtlCol="0" anchor="ctr"/>
          <a:lstStyle/>
          <a:p>
            <a:pPr algn="ctr" defTabSz="1218565">
              <a:defRPr/>
            </a:pPr>
            <a:endParaRPr lang="zh-CN" altLang="en-US" sz="1490" kern="0">
              <a:solidFill>
                <a:prstClr val="white"/>
              </a:solidFill>
              <a:cs typeface="+mn-ea"/>
              <a:sym typeface="+mn-lt"/>
            </a:endParaRPr>
          </a:p>
        </p:txBody>
      </p:sp>
      <p:sp>
        <p:nvSpPr>
          <p:cNvPr id="55" name="矩形 54"/>
          <p:cNvSpPr/>
          <p:nvPr/>
        </p:nvSpPr>
        <p:spPr>
          <a:xfrm>
            <a:off x="4199058" y="3449815"/>
            <a:ext cx="493364" cy="1539937"/>
          </a:xfrm>
          <a:prstGeom prst="rect">
            <a:avLst/>
          </a:prstGeom>
          <a:solidFill>
            <a:schemeClr val="bg1"/>
          </a:solidFill>
          <a:ln w="25400" cap="flat" cmpd="sng" algn="ctr">
            <a:noFill/>
            <a:prstDash val="solid"/>
          </a:ln>
          <a:effectLst/>
        </p:spPr>
        <p:txBody>
          <a:bodyPr lIns="42969" tIns="21485" rIns="42969" bIns="21485" spcCol="0" rtlCol="0" anchor="ctr"/>
          <a:lstStyle/>
          <a:p>
            <a:pPr algn="ctr" defTabSz="1218565">
              <a:defRPr/>
            </a:pPr>
            <a:endParaRPr lang="zh-CN" altLang="en-US" sz="1490" kern="0">
              <a:solidFill>
                <a:schemeClr val="bg1"/>
              </a:solidFill>
              <a:cs typeface="+mn-ea"/>
              <a:sym typeface="+mn-lt"/>
            </a:endParaRPr>
          </a:p>
        </p:txBody>
      </p:sp>
      <p:sp>
        <p:nvSpPr>
          <p:cNvPr id="56" name="矩形 55"/>
          <p:cNvSpPr/>
          <p:nvPr/>
        </p:nvSpPr>
        <p:spPr>
          <a:xfrm>
            <a:off x="5396229" y="3136360"/>
            <a:ext cx="493364" cy="1853391"/>
          </a:xfrm>
          <a:prstGeom prst="rect">
            <a:avLst/>
          </a:prstGeom>
          <a:solidFill>
            <a:schemeClr val="bg1"/>
          </a:solidFill>
          <a:ln w="25400" cap="flat" cmpd="sng" algn="ctr">
            <a:noFill/>
            <a:prstDash val="solid"/>
          </a:ln>
          <a:effectLst/>
        </p:spPr>
        <p:txBody>
          <a:bodyPr lIns="42969" tIns="21485" rIns="42969" bIns="21485" spcCol="0" rtlCol="0" anchor="ctr"/>
          <a:lstStyle/>
          <a:p>
            <a:pPr algn="ctr" defTabSz="1218565">
              <a:defRPr/>
            </a:pPr>
            <a:endParaRPr lang="zh-CN" altLang="en-US" sz="1490" kern="0">
              <a:solidFill>
                <a:schemeClr val="bg1"/>
              </a:solidFill>
              <a:cs typeface="+mn-ea"/>
              <a:sym typeface="+mn-lt"/>
            </a:endParaRPr>
          </a:p>
        </p:txBody>
      </p:sp>
      <p:sp>
        <p:nvSpPr>
          <p:cNvPr id="57" name="矩形 56"/>
          <p:cNvSpPr/>
          <p:nvPr/>
        </p:nvSpPr>
        <p:spPr>
          <a:xfrm>
            <a:off x="6661806" y="2651932"/>
            <a:ext cx="493364" cy="2337820"/>
          </a:xfrm>
          <a:prstGeom prst="rect">
            <a:avLst/>
          </a:prstGeom>
          <a:solidFill>
            <a:schemeClr val="bg1"/>
          </a:solidFill>
          <a:ln w="25400" cap="flat" cmpd="sng" algn="ctr">
            <a:noFill/>
            <a:prstDash val="solid"/>
          </a:ln>
          <a:effectLst/>
        </p:spPr>
        <p:txBody>
          <a:bodyPr lIns="42969" tIns="21485" rIns="42969" bIns="21485" spcCol="0" rtlCol="0" anchor="ctr"/>
          <a:lstStyle/>
          <a:p>
            <a:pPr algn="ctr" defTabSz="1218565">
              <a:defRPr/>
            </a:pPr>
            <a:endParaRPr lang="zh-CN" altLang="en-US" sz="1490" kern="0">
              <a:solidFill>
                <a:prstClr val="white"/>
              </a:solidFill>
              <a:cs typeface="+mn-ea"/>
              <a:sym typeface="+mn-lt"/>
            </a:endParaRPr>
          </a:p>
        </p:txBody>
      </p:sp>
      <p:sp>
        <p:nvSpPr>
          <p:cNvPr id="58" name="矩形 57"/>
          <p:cNvSpPr/>
          <p:nvPr/>
        </p:nvSpPr>
        <p:spPr>
          <a:xfrm>
            <a:off x="3129204" y="3449815"/>
            <a:ext cx="493364" cy="1539937"/>
          </a:xfrm>
          <a:prstGeom prst="rect">
            <a:avLst/>
          </a:prstGeom>
          <a:solidFill>
            <a:schemeClr val="bg1">
              <a:lumMod val="95000"/>
            </a:schemeClr>
          </a:solidFill>
          <a:ln w="25400" cap="flat" cmpd="sng" algn="ctr">
            <a:noFill/>
            <a:prstDash val="solid"/>
          </a:ln>
          <a:effectLst/>
        </p:spPr>
        <p:txBody>
          <a:bodyPr lIns="42969" tIns="21485" rIns="42969" bIns="21485" spcCol="0" rtlCol="0" anchor="ctr"/>
          <a:lstStyle/>
          <a:p>
            <a:pPr algn="ctr" defTabSz="1218565">
              <a:defRPr/>
            </a:pPr>
            <a:endParaRPr lang="zh-CN" altLang="en-US" sz="1490" kern="0">
              <a:solidFill>
                <a:schemeClr val="bg1"/>
              </a:solidFill>
              <a:cs typeface="+mn-ea"/>
              <a:sym typeface="+mn-lt"/>
            </a:endParaRPr>
          </a:p>
        </p:txBody>
      </p:sp>
      <p:sp>
        <p:nvSpPr>
          <p:cNvPr id="59" name="矩形 58"/>
          <p:cNvSpPr/>
          <p:nvPr/>
        </p:nvSpPr>
        <p:spPr>
          <a:xfrm>
            <a:off x="3118084" y="3949073"/>
            <a:ext cx="493364" cy="1040678"/>
          </a:xfrm>
          <a:prstGeom prst="rect">
            <a:avLst/>
          </a:prstGeom>
          <a:solidFill>
            <a:schemeClr val="bg1"/>
          </a:solidFill>
          <a:ln w="25400" cap="flat" cmpd="sng" algn="ctr">
            <a:noFill/>
            <a:prstDash val="solid"/>
          </a:ln>
          <a:effectLst/>
        </p:spPr>
        <p:txBody>
          <a:bodyPr lIns="42969" tIns="21485" rIns="42969" bIns="21485" spcCol="0" rtlCol="0" anchor="ctr"/>
          <a:lstStyle/>
          <a:p>
            <a:pPr algn="ctr" defTabSz="1218565">
              <a:defRPr/>
            </a:pPr>
            <a:endParaRPr lang="zh-CN" altLang="en-US" sz="1490" kern="0">
              <a:solidFill>
                <a:schemeClr val="bg1"/>
              </a:solidFill>
              <a:cs typeface="+mn-ea"/>
              <a:sym typeface="+mn-lt"/>
            </a:endParaRPr>
          </a:p>
        </p:txBody>
      </p:sp>
      <p:sp>
        <p:nvSpPr>
          <p:cNvPr id="60" name="TextBox 73"/>
          <p:cNvSpPr txBox="1"/>
          <p:nvPr/>
        </p:nvSpPr>
        <p:spPr>
          <a:xfrm>
            <a:off x="3129414" y="4262770"/>
            <a:ext cx="705054" cy="258833"/>
          </a:xfrm>
          <a:prstGeom prst="rect">
            <a:avLst/>
          </a:prstGeom>
          <a:noFill/>
        </p:spPr>
        <p:txBody>
          <a:bodyPr wrap="square" lIns="42969" tIns="21485" rIns="42969" bIns="21485" rtlCol="0">
            <a:spAutoFit/>
          </a:bodyPr>
          <a:lstStyle/>
          <a:p>
            <a:pPr defTabSz="1218565"/>
            <a:r>
              <a:rPr lang="en-US" altLang="zh-CN" sz="1400" dirty="0">
                <a:solidFill>
                  <a:srgbClr val="EF68AD"/>
                </a:solidFill>
                <a:cs typeface="+mn-ea"/>
                <a:sym typeface="+mn-lt"/>
              </a:rPr>
              <a:t>30%</a:t>
            </a:r>
            <a:endParaRPr lang="zh-CN" altLang="en-US" sz="1400" dirty="0">
              <a:solidFill>
                <a:srgbClr val="EF68AD"/>
              </a:solidFill>
              <a:cs typeface="+mn-ea"/>
              <a:sym typeface="+mn-lt"/>
            </a:endParaRPr>
          </a:p>
        </p:txBody>
      </p:sp>
      <p:sp>
        <p:nvSpPr>
          <p:cNvPr id="61" name="TextBox 74"/>
          <p:cNvSpPr txBox="1"/>
          <p:nvPr/>
        </p:nvSpPr>
        <p:spPr>
          <a:xfrm>
            <a:off x="4184379" y="3778926"/>
            <a:ext cx="705054" cy="258833"/>
          </a:xfrm>
          <a:prstGeom prst="rect">
            <a:avLst/>
          </a:prstGeom>
          <a:noFill/>
        </p:spPr>
        <p:txBody>
          <a:bodyPr wrap="square" lIns="42969" tIns="21485" rIns="42969" bIns="21485" rtlCol="0">
            <a:spAutoFit/>
          </a:bodyPr>
          <a:lstStyle/>
          <a:p>
            <a:pPr defTabSz="1218565"/>
            <a:r>
              <a:rPr lang="en-US" altLang="zh-CN" sz="1400" dirty="0">
                <a:solidFill>
                  <a:srgbClr val="EF68AD"/>
                </a:solidFill>
                <a:cs typeface="+mn-ea"/>
                <a:sym typeface="+mn-lt"/>
              </a:rPr>
              <a:t>60%</a:t>
            </a:r>
            <a:endParaRPr lang="zh-CN" altLang="en-US" sz="1400" dirty="0">
              <a:solidFill>
                <a:srgbClr val="EF68AD"/>
              </a:solidFill>
              <a:cs typeface="+mn-ea"/>
              <a:sym typeface="+mn-lt"/>
            </a:endParaRPr>
          </a:p>
        </p:txBody>
      </p:sp>
      <p:sp>
        <p:nvSpPr>
          <p:cNvPr id="62" name="TextBox 75"/>
          <p:cNvSpPr txBox="1"/>
          <p:nvPr/>
        </p:nvSpPr>
        <p:spPr>
          <a:xfrm>
            <a:off x="5372103" y="3255912"/>
            <a:ext cx="705054" cy="258833"/>
          </a:xfrm>
          <a:prstGeom prst="rect">
            <a:avLst/>
          </a:prstGeom>
          <a:noFill/>
        </p:spPr>
        <p:txBody>
          <a:bodyPr wrap="square" lIns="42969" tIns="21485" rIns="42969" bIns="21485" rtlCol="0">
            <a:spAutoFit/>
          </a:bodyPr>
          <a:lstStyle/>
          <a:p>
            <a:pPr defTabSz="1218565"/>
            <a:r>
              <a:rPr lang="en-US" altLang="zh-CN" sz="1400" dirty="0">
                <a:solidFill>
                  <a:srgbClr val="EF68AD"/>
                </a:solidFill>
                <a:cs typeface="+mn-ea"/>
                <a:sym typeface="+mn-lt"/>
              </a:rPr>
              <a:t>70%</a:t>
            </a:r>
            <a:endParaRPr lang="zh-CN" altLang="en-US" sz="1400" dirty="0">
              <a:solidFill>
                <a:srgbClr val="EF68AD"/>
              </a:solidFill>
              <a:cs typeface="+mn-ea"/>
              <a:sym typeface="+mn-lt"/>
            </a:endParaRPr>
          </a:p>
        </p:txBody>
      </p:sp>
      <p:sp>
        <p:nvSpPr>
          <p:cNvPr id="63" name="TextBox 76"/>
          <p:cNvSpPr txBox="1"/>
          <p:nvPr/>
        </p:nvSpPr>
        <p:spPr>
          <a:xfrm>
            <a:off x="6658628" y="2701109"/>
            <a:ext cx="705054" cy="258833"/>
          </a:xfrm>
          <a:prstGeom prst="rect">
            <a:avLst/>
          </a:prstGeom>
          <a:noFill/>
        </p:spPr>
        <p:txBody>
          <a:bodyPr wrap="square" lIns="42969" tIns="21485" rIns="42969" bIns="21485" rtlCol="0">
            <a:spAutoFit/>
          </a:bodyPr>
          <a:lstStyle/>
          <a:p>
            <a:pPr defTabSz="1218565"/>
            <a:r>
              <a:rPr lang="en-US" altLang="zh-CN" sz="1400" dirty="0">
                <a:solidFill>
                  <a:srgbClr val="EF68AD"/>
                </a:solidFill>
                <a:cs typeface="+mn-ea"/>
                <a:sym typeface="+mn-lt"/>
              </a:rPr>
              <a:t>85%</a:t>
            </a:r>
            <a:endParaRPr lang="zh-CN" altLang="en-US" sz="1400" dirty="0">
              <a:solidFill>
                <a:srgbClr val="EF68AD"/>
              </a:solidFill>
              <a:cs typeface="+mn-ea"/>
              <a:sym typeface="+mn-lt"/>
            </a:endParaRPr>
          </a:p>
        </p:txBody>
      </p:sp>
      <p:sp>
        <p:nvSpPr>
          <p:cNvPr id="64" name="TextBox 77"/>
          <p:cNvSpPr txBox="1"/>
          <p:nvPr/>
        </p:nvSpPr>
        <p:spPr>
          <a:xfrm>
            <a:off x="3197638" y="2779003"/>
            <a:ext cx="982185" cy="258833"/>
          </a:xfrm>
          <a:prstGeom prst="rect">
            <a:avLst/>
          </a:prstGeom>
          <a:noFill/>
        </p:spPr>
        <p:txBody>
          <a:bodyPr wrap="square" lIns="42969" tIns="21485" rIns="42969" bIns="21485" rtlCol="0">
            <a:spAutoFit/>
          </a:bodyPr>
          <a:lstStyle/>
          <a:p>
            <a:pPr defTabSz="1218565"/>
            <a:r>
              <a:rPr lang="en-US" altLang="zh-CN" sz="1400" dirty="0">
                <a:solidFill>
                  <a:schemeClr val="bg1"/>
                </a:solidFill>
                <a:cs typeface="+mn-ea"/>
                <a:sym typeface="+mn-lt"/>
              </a:rPr>
              <a:t>300</a:t>
            </a:r>
            <a:r>
              <a:rPr lang="zh-CN" altLang="en-US" sz="1400" dirty="0">
                <a:solidFill>
                  <a:schemeClr val="bg1"/>
                </a:solidFill>
                <a:cs typeface="+mn-ea"/>
                <a:sym typeface="+mn-lt"/>
              </a:rPr>
              <a:t>万</a:t>
            </a:r>
          </a:p>
        </p:txBody>
      </p:sp>
      <p:sp>
        <p:nvSpPr>
          <p:cNvPr id="65" name="TextBox 78"/>
          <p:cNvSpPr txBox="1"/>
          <p:nvPr/>
        </p:nvSpPr>
        <p:spPr>
          <a:xfrm>
            <a:off x="4304367" y="2197709"/>
            <a:ext cx="982185" cy="258833"/>
          </a:xfrm>
          <a:prstGeom prst="rect">
            <a:avLst/>
          </a:prstGeom>
          <a:noFill/>
        </p:spPr>
        <p:txBody>
          <a:bodyPr wrap="square" lIns="42969" tIns="21485" rIns="42969" bIns="21485" rtlCol="0">
            <a:spAutoFit/>
          </a:bodyPr>
          <a:lstStyle/>
          <a:p>
            <a:pPr defTabSz="1218565"/>
            <a:r>
              <a:rPr lang="en-US" altLang="zh-CN" sz="1400" dirty="0">
                <a:solidFill>
                  <a:schemeClr val="bg1"/>
                </a:solidFill>
                <a:cs typeface="+mn-ea"/>
                <a:sym typeface="+mn-lt"/>
              </a:rPr>
              <a:t>500</a:t>
            </a:r>
            <a:r>
              <a:rPr lang="zh-CN" altLang="en-US" sz="1400" dirty="0">
                <a:solidFill>
                  <a:schemeClr val="bg1"/>
                </a:solidFill>
                <a:cs typeface="+mn-ea"/>
                <a:sym typeface="+mn-lt"/>
              </a:rPr>
              <a:t>万</a:t>
            </a:r>
          </a:p>
        </p:txBody>
      </p:sp>
      <p:sp>
        <p:nvSpPr>
          <p:cNvPr id="66" name="TextBox 79"/>
          <p:cNvSpPr txBox="1"/>
          <p:nvPr/>
        </p:nvSpPr>
        <p:spPr>
          <a:xfrm>
            <a:off x="5565290" y="1770659"/>
            <a:ext cx="982185" cy="258833"/>
          </a:xfrm>
          <a:prstGeom prst="rect">
            <a:avLst/>
          </a:prstGeom>
          <a:noFill/>
        </p:spPr>
        <p:txBody>
          <a:bodyPr wrap="square" lIns="42969" tIns="21485" rIns="42969" bIns="21485" rtlCol="0">
            <a:spAutoFit/>
          </a:bodyPr>
          <a:lstStyle/>
          <a:p>
            <a:pPr defTabSz="1218565"/>
            <a:r>
              <a:rPr lang="en-US" altLang="zh-CN" sz="1400" dirty="0">
                <a:solidFill>
                  <a:schemeClr val="bg1"/>
                </a:solidFill>
                <a:cs typeface="+mn-ea"/>
                <a:sym typeface="+mn-lt"/>
              </a:rPr>
              <a:t>800</a:t>
            </a:r>
            <a:r>
              <a:rPr lang="zh-CN" altLang="en-US" sz="1400" dirty="0">
                <a:solidFill>
                  <a:schemeClr val="bg1"/>
                </a:solidFill>
                <a:cs typeface="+mn-ea"/>
                <a:sym typeface="+mn-lt"/>
              </a:rPr>
              <a:t>万</a:t>
            </a:r>
          </a:p>
        </p:txBody>
      </p:sp>
      <p:sp>
        <p:nvSpPr>
          <p:cNvPr id="67" name="TextBox 80"/>
          <p:cNvSpPr txBox="1"/>
          <p:nvPr/>
        </p:nvSpPr>
        <p:spPr>
          <a:xfrm>
            <a:off x="6707597" y="1655889"/>
            <a:ext cx="999962" cy="258833"/>
          </a:xfrm>
          <a:prstGeom prst="rect">
            <a:avLst/>
          </a:prstGeom>
          <a:noFill/>
        </p:spPr>
        <p:txBody>
          <a:bodyPr wrap="square" lIns="42969" tIns="21485" rIns="42969" bIns="21485" rtlCol="0">
            <a:spAutoFit/>
          </a:bodyPr>
          <a:lstStyle/>
          <a:p>
            <a:pPr defTabSz="1218565"/>
            <a:r>
              <a:rPr lang="en-US" altLang="zh-CN" sz="1400" dirty="0">
                <a:solidFill>
                  <a:schemeClr val="bg1"/>
                </a:solidFill>
                <a:cs typeface="+mn-ea"/>
                <a:sym typeface="+mn-lt"/>
              </a:rPr>
              <a:t>1000</a:t>
            </a:r>
            <a:r>
              <a:rPr lang="zh-CN" altLang="en-US" sz="1400" dirty="0">
                <a:solidFill>
                  <a:schemeClr val="bg1"/>
                </a:solidFill>
                <a:cs typeface="+mn-ea"/>
                <a:sym typeface="+mn-lt"/>
              </a:rPr>
              <a:t>万</a:t>
            </a:r>
          </a:p>
        </p:txBody>
      </p:sp>
      <p:sp>
        <p:nvSpPr>
          <p:cNvPr id="68" name="TextBox 86"/>
          <p:cNvSpPr txBox="1"/>
          <p:nvPr/>
        </p:nvSpPr>
        <p:spPr>
          <a:xfrm>
            <a:off x="7773722" y="2671138"/>
            <a:ext cx="4380465" cy="720498"/>
          </a:xfrm>
          <a:prstGeom prst="rect">
            <a:avLst/>
          </a:prstGeom>
          <a:noFill/>
        </p:spPr>
        <p:txBody>
          <a:bodyPr wrap="square" lIns="42969" tIns="21485" rIns="42969" bIns="21485" rtlCol="0">
            <a:spAutoFit/>
          </a:bodyPr>
          <a:lstStyle/>
          <a:p>
            <a:pPr defTabSz="1218565"/>
            <a:r>
              <a:rPr lang="en-US" altLang="zh-CN" sz="4400" b="1" dirty="0">
                <a:solidFill>
                  <a:schemeClr val="bg1"/>
                </a:solidFill>
                <a:cs typeface="+mn-ea"/>
                <a:sym typeface="+mn-lt"/>
              </a:rPr>
              <a:t>123,456,78</a:t>
            </a:r>
            <a:endParaRPr lang="zh-CN" altLang="en-US" sz="4400" b="1" dirty="0">
              <a:solidFill>
                <a:schemeClr val="bg1"/>
              </a:solidFill>
              <a:cs typeface="+mn-ea"/>
              <a:sym typeface="+mn-lt"/>
            </a:endParaRPr>
          </a:p>
        </p:txBody>
      </p:sp>
      <p:grpSp>
        <p:nvGrpSpPr>
          <p:cNvPr id="69" name="组合 68"/>
          <p:cNvGrpSpPr/>
          <p:nvPr/>
        </p:nvGrpSpPr>
        <p:grpSpPr>
          <a:xfrm>
            <a:off x="8317699" y="3801873"/>
            <a:ext cx="2971263" cy="828743"/>
            <a:chOff x="934530" y="1666870"/>
            <a:chExt cx="3149907" cy="2297422"/>
          </a:xfrm>
        </p:grpSpPr>
        <p:sp>
          <p:nvSpPr>
            <p:cNvPr id="70" name="Rectangle 4"/>
            <p:cNvSpPr/>
            <p:nvPr/>
          </p:nvSpPr>
          <p:spPr bwMode="auto">
            <a:xfrm>
              <a:off x="974037" y="2443620"/>
              <a:ext cx="3110400" cy="1520672"/>
            </a:xfrm>
            <a:prstGeom prst="rect">
              <a:avLst/>
            </a:prstGeom>
          </p:spPr>
          <p:txBody>
            <a:bodyPr wrap="square">
              <a:spAutoFit/>
            </a:bodyPr>
            <a:lstStyle/>
            <a:p>
              <a:pPr defTabSz="1218565">
                <a:lnSpc>
                  <a:spcPct val="150000"/>
                </a:lnSpc>
                <a:defRPr/>
              </a:pPr>
              <a:r>
                <a:rPr lang="zh-CN" altLang="en-US" sz="1050" kern="0" dirty="0">
                  <a:solidFill>
                    <a:schemeClr val="bg1"/>
                  </a:solidFill>
                  <a:cs typeface="+mn-ea"/>
                  <a:sym typeface="+mn-lt"/>
                </a:rPr>
                <a:t>此处添加详细文本描述，建议与标题相关并符合整体语言风格。</a:t>
              </a:r>
              <a:endParaRPr lang="id-ID" altLang="zh-CN" sz="1050" kern="0" dirty="0">
                <a:solidFill>
                  <a:schemeClr val="bg1"/>
                </a:solidFill>
                <a:cs typeface="+mn-ea"/>
                <a:sym typeface="+mn-lt"/>
              </a:endParaRPr>
            </a:p>
          </p:txBody>
        </p:sp>
        <p:sp>
          <p:nvSpPr>
            <p:cNvPr id="71" name="Rectangle 5"/>
            <p:cNvSpPr/>
            <p:nvPr/>
          </p:nvSpPr>
          <p:spPr bwMode="auto">
            <a:xfrm>
              <a:off x="934530" y="1666870"/>
              <a:ext cx="2681755" cy="938531"/>
            </a:xfrm>
            <a:prstGeom prst="rect">
              <a:avLst/>
            </a:prstGeom>
          </p:spPr>
          <p:txBody>
            <a:bodyPr wrap="square">
              <a:spAutoFit/>
            </a:bodyPr>
            <a:lstStyle/>
            <a:p>
              <a:pPr defTabSz="1218565">
                <a:defRPr/>
              </a:pPr>
              <a:r>
                <a:rPr lang="zh-CN" altLang="en-US" sz="1600" b="1" dirty="0">
                  <a:solidFill>
                    <a:schemeClr val="bg1"/>
                  </a:solidFill>
                  <a:cs typeface="+mn-ea"/>
                  <a:sym typeface="+mn-lt"/>
                </a:rPr>
                <a:t>总销售额收益</a:t>
              </a:r>
              <a:endParaRPr lang="en-US" sz="1600" b="1" dirty="0">
                <a:solidFill>
                  <a:schemeClr val="bg1"/>
                </a:solidFill>
                <a:cs typeface="+mn-ea"/>
                <a:sym typeface="+mn-lt"/>
              </a:endParaRPr>
            </a:p>
          </p:txBody>
        </p:sp>
      </p:grpSp>
      <p:grpSp>
        <p:nvGrpSpPr>
          <p:cNvPr id="72" name="组合 71"/>
          <p:cNvGrpSpPr/>
          <p:nvPr/>
        </p:nvGrpSpPr>
        <p:grpSpPr>
          <a:xfrm>
            <a:off x="8317699" y="4742424"/>
            <a:ext cx="2971263" cy="798568"/>
            <a:chOff x="934530" y="1757985"/>
            <a:chExt cx="3149907" cy="2213771"/>
          </a:xfrm>
        </p:grpSpPr>
        <p:sp>
          <p:nvSpPr>
            <p:cNvPr id="73" name="Rectangle 4"/>
            <p:cNvSpPr/>
            <p:nvPr/>
          </p:nvSpPr>
          <p:spPr bwMode="auto">
            <a:xfrm>
              <a:off x="974037" y="2443619"/>
              <a:ext cx="3110400" cy="1528137"/>
            </a:xfrm>
            <a:prstGeom prst="rect">
              <a:avLst/>
            </a:prstGeom>
          </p:spPr>
          <p:txBody>
            <a:bodyPr wrap="square">
              <a:spAutoFit/>
            </a:bodyPr>
            <a:lstStyle/>
            <a:p>
              <a:pPr defTabSz="1218565">
                <a:lnSpc>
                  <a:spcPct val="150000"/>
                </a:lnSpc>
                <a:defRPr/>
              </a:pPr>
              <a:r>
                <a:rPr lang="zh-CN" altLang="en-US" sz="1050" kern="0" dirty="0">
                  <a:solidFill>
                    <a:schemeClr val="bg1"/>
                  </a:solidFill>
                  <a:cs typeface="+mn-ea"/>
                  <a:sym typeface="+mn-lt"/>
                </a:rPr>
                <a:t>此处添加详细文本描述，建议与标题相关并符合整体语言风格。</a:t>
              </a:r>
              <a:endParaRPr lang="id-ID" altLang="zh-CN" sz="1050" kern="0" dirty="0">
                <a:solidFill>
                  <a:schemeClr val="bg1"/>
                </a:solidFill>
                <a:cs typeface="+mn-ea"/>
                <a:sym typeface="+mn-lt"/>
              </a:endParaRPr>
            </a:p>
          </p:txBody>
        </p:sp>
        <p:sp>
          <p:nvSpPr>
            <p:cNvPr id="74" name="Rectangle 5"/>
            <p:cNvSpPr/>
            <p:nvPr/>
          </p:nvSpPr>
          <p:spPr bwMode="auto">
            <a:xfrm>
              <a:off x="934530" y="1757985"/>
              <a:ext cx="1944149" cy="938531"/>
            </a:xfrm>
            <a:prstGeom prst="rect">
              <a:avLst/>
            </a:prstGeom>
          </p:spPr>
          <p:txBody>
            <a:bodyPr wrap="square">
              <a:spAutoFit/>
            </a:bodyPr>
            <a:lstStyle/>
            <a:p>
              <a:pPr defTabSz="1218565">
                <a:defRPr/>
              </a:pPr>
              <a:r>
                <a:rPr lang="zh-CN" altLang="en-US" sz="1600" b="1" dirty="0">
                  <a:solidFill>
                    <a:schemeClr val="bg1"/>
                  </a:solidFill>
                  <a:cs typeface="+mn-ea"/>
                  <a:sym typeface="+mn-lt"/>
                </a:rPr>
                <a:t>纯利润收益</a:t>
              </a:r>
              <a:endParaRPr lang="en-US" sz="1600" b="1" dirty="0">
                <a:solidFill>
                  <a:schemeClr val="bg1"/>
                </a:solidFill>
                <a:cs typeface="+mn-ea"/>
                <a:sym typeface="+mn-lt"/>
              </a:endParaRPr>
            </a:p>
          </p:txBody>
        </p:sp>
      </p:grpSp>
      <p:sp>
        <p:nvSpPr>
          <p:cNvPr id="75" name="圆角矩形 74"/>
          <p:cNvSpPr/>
          <p:nvPr/>
        </p:nvSpPr>
        <p:spPr>
          <a:xfrm>
            <a:off x="7901793" y="4898039"/>
            <a:ext cx="351251" cy="295791"/>
          </a:xfrm>
          <a:prstGeom prst="roundRect">
            <a:avLst>
              <a:gd name="adj" fmla="val 2268"/>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cs typeface="+mn-ea"/>
              <a:sym typeface="+mn-lt"/>
            </a:endParaRPr>
          </a:p>
        </p:txBody>
      </p:sp>
      <p:sp>
        <p:nvSpPr>
          <p:cNvPr id="76" name="文本框 75"/>
          <p:cNvSpPr txBox="1"/>
          <p:nvPr/>
        </p:nvSpPr>
        <p:spPr>
          <a:xfrm>
            <a:off x="7809468" y="1360068"/>
            <a:ext cx="1107996" cy="369332"/>
          </a:xfrm>
          <a:prstGeom prst="rect">
            <a:avLst/>
          </a:prstGeom>
          <a:noFill/>
        </p:spPr>
        <p:txBody>
          <a:bodyPr wrap="none" rtlCol="0">
            <a:spAutoFit/>
          </a:bodyPr>
          <a:lstStyle/>
          <a:p>
            <a:r>
              <a:rPr lang="zh-CN" altLang="en-US" b="1" dirty="0">
                <a:solidFill>
                  <a:schemeClr val="bg1"/>
                </a:solidFill>
                <a:cs typeface="+mn-ea"/>
                <a:sym typeface="+mn-lt"/>
              </a:rPr>
              <a:t>分析概述</a:t>
            </a:r>
          </a:p>
        </p:txBody>
      </p:sp>
      <p:sp>
        <p:nvSpPr>
          <p:cNvPr id="77" name="TextBox 84"/>
          <p:cNvSpPr txBox="1"/>
          <p:nvPr/>
        </p:nvSpPr>
        <p:spPr>
          <a:xfrm>
            <a:off x="7845567" y="1720805"/>
            <a:ext cx="3329579" cy="805137"/>
          </a:xfrm>
          <a:prstGeom prst="rect">
            <a:avLst/>
          </a:prstGeom>
          <a:noFill/>
        </p:spPr>
        <p:txBody>
          <a:bodyPr wrap="square" lIns="42969" tIns="21485" rIns="42969" bIns="21485" rtlCol="0">
            <a:spAutoFit/>
          </a:bodyPr>
          <a:lstStyle/>
          <a:p>
            <a:pPr defTabSz="1218565">
              <a:lnSpc>
                <a:spcPct val="150000"/>
              </a:lnSpc>
            </a:pPr>
            <a:r>
              <a:rPr lang="zh-CN" altLang="en-US" sz="1100" dirty="0">
                <a:solidFill>
                  <a:schemeClr val="bg1"/>
                </a:solidFill>
                <a:cs typeface="+mn-ea"/>
                <a:sym typeface="+mn-lt"/>
              </a:rPr>
              <a:t>您的内容打在这里，或者通过复制您的文本后，在此框中选择粘贴，并选择只保留文字。您的内容打在这里，或者您的内容打在这里。</a:t>
            </a:r>
            <a:endParaRPr lang="en-US" altLang="zh-CN" sz="1100" dirty="0">
              <a:solidFill>
                <a:schemeClr val="bg1"/>
              </a:solidFill>
              <a:cs typeface="+mn-ea"/>
              <a:sym typeface="+mn-lt"/>
            </a:endParaRPr>
          </a:p>
        </p:txBody>
      </p:sp>
      <p:sp>
        <p:nvSpPr>
          <p:cNvPr id="78" name="圆角矩形 77"/>
          <p:cNvSpPr/>
          <p:nvPr/>
        </p:nvSpPr>
        <p:spPr>
          <a:xfrm>
            <a:off x="7901793" y="3933371"/>
            <a:ext cx="351251" cy="295791"/>
          </a:xfrm>
          <a:prstGeom prst="roundRect">
            <a:avLst>
              <a:gd name="adj" fmla="val 2268"/>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down)">
                                      <p:cBhvr>
                                        <p:cTn id="16" dur="500"/>
                                        <p:tgtEl>
                                          <p:spTgt spid="5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down)">
                                      <p:cBhvr>
                                        <p:cTn id="19" dur="500"/>
                                        <p:tgtEl>
                                          <p:spTgt spid="5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down)">
                                      <p:cBhvr>
                                        <p:cTn id="25" dur="500"/>
                                        <p:tgtEl>
                                          <p:spTgt spid="54"/>
                                        </p:tgtEl>
                                      </p:cBhvr>
                                    </p:animEffect>
                                  </p:childTnLst>
                                </p:cTn>
                              </p:par>
                            </p:childTnLst>
                          </p:cTn>
                        </p:par>
                        <p:par>
                          <p:cTn id="26" fill="hold">
                            <p:stCondLst>
                              <p:cond delay="1500"/>
                            </p:stCondLst>
                            <p:childTnLst>
                              <p:par>
                                <p:cTn id="27" presetID="12" presetClass="entr" presetSubtype="4"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500"/>
                                        <p:tgtEl>
                                          <p:spTgt spid="59"/>
                                        </p:tgtEl>
                                        <p:attrNameLst>
                                          <p:attrName>ppt_y</p:attrName>
                                        </p:attrNameLst>
                                      </p:cBhvr>
                                      <p:tavLst>
                                        <p:tav tm="0">
                                          <p:val>
                                            <p:strVal val="#ppt_y+#ppt_h*1.125000"/>
                                          </p:val>
                                        </p:tav>
                                        <p:tav tm="100000">
                                          <p:val>
                                            <p:strVal val="#ppt_y"/>
                                          </p:val>
                                        </p:tav>
                                      </p:tavLst>
                                    </p:anim>
                                    <p:animEffect transition="in" filter="wipe(up)">
                                      <p:cBhvr>
                                        <p:cTn id="30" dur="500"/>
                                        <p:tgtEl>
                                          <p:spTgt spid="59"/>
                                        </p:tgtEl>
                                      </p:cBhvr>
                                    </p:animEffect>
                                  </p:childTnLst>
                                </p:cTn>
                              </p:par>
                            </p:childTnLst>
                          </p:cTn>
                        </p:par>
                        <p:par>
                          <p:cTn id="31" fill="hold">
                            <p:stCondLst>
                              <p:cond delay="2000"/>
                            </p:stCondLst>
                            <p:childTnLst>
                              <p:par>
                                <p:cTn id="32" presetID="12" presetClass="entr" presetSubtype="4"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 calcmode="lin" valueType="num">
                                      <p:cBhvr additive="base">
                                        <p:cTn id="34" dur="500"/>
                                        <p:tgtEl>
                                          <p:spTgt spid="55"/>
                                        </p:tgtEl>
                                        <p:attrNameLst>
                                          <p:attrName>ppt_y</p:attrName>
                                        </p:attrNameLst>
                                      </p:cBhvr>
                                      <p:tavLst>
                                        <p:tav tm="0">
                                          <p:val>
                                            <p:strVal val="#ppt_y+#ppt_h*1.125000"/>
                                          </p:val>
                                        </p:tav>
                                        <p:tav tm="100000">
                                          <p:val>
                                            <p:strVal val="#ppt_y"/>
                                          </p:val>
                                        </p:tav>
                                      </p:tavLst>
                                    </p:anim>
                                    <p:animEffect transition="in" filter="wipe(up)">
                                      <p:cBhvr>
                                        <p:cTn id="35" dur="500"/>
                                        <p:tgtEl>
                                          <p:spTgt spid="55"/>
                                        </p:tgtEl>
                                      </p:cBhvr>
                                    </p:animEffect>
                                  </p:childTnLst>
                                </p:cTn>
                              </p:par>
                            </p:childTnLst>
                          </p:cTn>
                        </p:par>
                        <p:par>
                          <p:cTn id="36" fill="hold">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p:tgtEl>
                                          <p:spTgt spid="56"/>
                                        </p:tgtEl>
                                        <p:attrNameLst>
                                          <p:attrName>ppt_y</p:attrName>
                                        </p:attrNameLst>
                                      </p:cBhvr>
                                      <p:tavLst>
                                        <p:tav tm="0">
                                          <p:val>
                                            <p:strVal val="#ppt_y+#ppt_h*1.125000"/>
                                          </p:val>
                                        </p:tav>
                                        <p:tav tm="100000">
                                          <p:val>
                                            <p:strVal val="#ppt_y"/>
                                          </p:val>
                                        </p:tav>
                                      </p:tavLst>
                                    </p:anim>
                                    <p:animEffect transition="in" filter="wipe(up)">
                                      <p:cBhvr>
                                        <p:cTn id="40" dur="500"/>
                                        <p:tgtEl>
                                          <p:spTgt spid="56"/>
                                        </p:tgtEl>
                                      </p:cBhvr>
                                    </p:animEffect>
                                  </p:childTnLst>
                                </p:cTn>
                              </p:par>
                            </p:childTnLst>
                          </p:cTn>
                        </p:par>
                        <p:par>
                          <p:cTn id="41" fill="hold">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additive="base">
                                        <p:cTn id="44" dur="500"/>
                                        <p:tgtEl>
                                          <p:spTgt spid="57"/>
                                        </p:tgtEl>
                                        <p:attrNameLst>
                                          <p:attrName>ppt_y</p:attrName>
                                        </p:attrNameLst>
                                      </p:cBhvr>
                                      <p:tavLst>
                                        <p:tav tm="0">
                                          <p:val>
                                            <p:strVal val="#ppt_y+#ppt_h*1.125000"/>
                                          </p:val>
                                        </p:tav>
                                        <p:tav tm="100000">
                                          <p:val>
                                            <p:strVal val="#ppt_y"/>
                                          </p:val>
                                        </p:tav>
                                      </p:tavLst>
                                    </p:anim>
                                    <p:animEffect transition="in" filter="wipe(up)">
                                      <p:cBhvr>
                                        <p:cTn id="45" dur="500"/>
                                        <p:tgtEl>
                                          <p:spTgt spid="5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500"/>
                                        <p:tgtEl>
                                          <p:spTgt spid="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par>
                          <p:cTn id="58" fill="hold">
                            <p:stCondLst>
                              <p:cond delay="3500"/>
                            </p:stCondLst>
                            <p:childTnLst>
                              <p:par>
                                <p:cTn id="59" presetID="47" presetClass="entr" presetSubtype="0"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strVal val="#ppt_x"/>
                                          </p:val>
                                        </p:tav>
                                        <p:tav tm="100000">
                                          <p:val>
                                            <p:strVal val="#ppt_x"/>
                                          </p:val>
                                        </p:tav>
                                      </p:tavLst>
                                    </p:anim>
                                    <p:anim calcmode="lin" valueType="num">
                                      <p:cBhvr>
                                        <p:cTn id="63" dur="500" fill="hold"/>
                                        <p:tgtEl>
                                          <p:spTgt spid="64"/>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anim calcmode="lin" valueType="num">
                                      <p:cBhvr>
                                        <p:cTn id="67" dur="500" fill="hold"/>
                                        <p:tgtEl>
                                          <p:spTgt spid="65"/>
                                        </p:tgtEl>
                                        <p:attrNameLst>
                                          <p:attrName>ppt_x</p:attrName>
                                        </p:attrNameLst>
                                      </p:cBhvr>
                                      <p:tavLst>
                                        <p:tav tm="0">
                                          <p:val>
                                            <p:strVal val="#ppt_x"/>
                                          </p:val>
                                        </p:tav>
                                        <p:tav tm="100000">
                                          <p:val>
                                            <p:strVal val="#ppt_x"/>
                                          </p:val>
                                        </p:tav>
                                      </p:tavLst>
                                    </p:anim>
                                    <p:anim calcmode="lin" valueType="num">
                                      <p:cBhvr>
                                        <p:cTn id="68" dur="500" fill="hold"/>
                                        <p:tgtEl>
                                          <p:spTgt spid="65"/>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anim calcmode="lin" valueType="num">
                                      <p:cBhvr>
                                        <p:cTn id="72" dur="500" fill="hold"/>
                                        <p:tgtEl>
                                          <p:spTgt spid="66"/>
                                        </p:tgtEl>
                                        <p:attrNameLst>
                                          <p:attrName>ppt_x</p:attrName>
                                        </p:attrNameLst>
                                      </p:cBhvr>
                                      <p:tavLst>
                                        <p:tav tm="0">
                                          <p:val>
                                            <p:strVal val="#ppt_x"/>
                                          </p:val>
                                        </p:tav>
                                        <p:tav tm="100000">
                                          <p:val>
                                            <p:strVal val="#ppt_x"/>
                                          </p:val>
                                        </p:tav>
                                      </p:tavLst>
                                    </p:anim>
                                    <p:anim calcmode="lin" valueType="num">
                                      <p:cBhvr>
                                        <p:cTn id="73" dur="500" fill="hold"/>
                                        <p:tgtEl>
                                          <p:spTgt spid="6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anim calcmode="lin" valueType="num">
                                      <p:cBhvr>
                                        <p:cTn id="77" dur="500" fill="hold"/>
                                        <p:tgtEl>
                                          <p:spTgt spid="67"/>
                                        </p:tgtEl>
                                        <p:attrNameLst>
                                          <p:attrName>ppt_x</p:attrName>
                                        </p:attrNameLst>
                                      </p:cBhvr>
                                      <p:tavLst>
                                        <p:tav tm="0">
                                          <p:val>
                                            <p:strVal val="#ppt_x"/>
                                          </p:val>
                                        </p:tav>
                                        <p:tav tm="100000">
                                          <p:val>
                                            <p:strVal val="#ppt_x"/>
                                          </p:val>
                                        </p:tav>
                                      </p:tavLst>
                                    </p:anim>
                                    <p:anim calcmode="lin" valueType="num">
                                      <p:cBhvr>
                                        <p:cTn id="78" dur="500" fill="hold"/>
                                        <p:tgtEl>
                                          <p:spTgt spid="67"/>
                                        </p:tgtEl>
                                        <p:attrNameLst>
                                          <p:attrName>ppt_y</p:attrName>
                                        </p:attrNameLst>
                                      </p:cBhvr>
                                      <p:tavLst>
                                        <p:tav tm="0">
                                          <p:val>
                                            <p:strVal val="#ppt_y-.1"/>
                                          </p:val>
                                        </p:tav>
                                        <p:tav tm="100000">
                                          <p:val>
                                            <p:strVal val="#ppt_y"/>
                                          </p:val>
                                        </p:tav>
                                      </p:tavLst>
                                    </p:anim>
                                  </p:childTnLst>
                                </p:cTn>
                              </p:par>
                              <p:par>
                                <p:cTn id="79" presetID="16" presetClass="entr" presetSubtype="21" fill="hold" grpId="0" nodeType="withEffect">
                                  <p:stCondLst>
                                    <p:cond delay="750"/>
                                  </p:stCondLst>
                                  <p:childTnLst>
                                    <p:set>
                                      <p:cBhvr>
                                        <p:cTn id="80" dur="1" fill="hold">
                                          <p:stCondLst>
                                            <p:cond delay="0"/>
                                          </p:stCondLst>
                                        </p:cTn>
                                        <p:tgtEl>
                                          <p:spTgt spid="76"/>
                                        </p:tgtEl>
                                        <p:attrNameLst>
                                          <p:attrName>style.visibility</p:attrName>
                                        </p:attrNameLst>
                                      </p:cBhvr>
                                      <p:to>
                                        <p:strVal val="visible"/>
                                      </p:to>
                                    </p:set>
                                    <p:animEffect transition="in" filter="barn(inVertical)">
                                      <p:cBhvr>
                                        <p:cTn id="81" dur="500"/>
                                        <p:tgtEl>
                                          <p:spTgt spid="76"/>
                                        </p:tgtEl>
                                      </p:cBhvr>
                                    </p:animEffect>
                                  </p:childTnLst>
                                </p:cTn>
                              </p:par>
                            </p:childTnLst>
                          </p:cTn>
                        </p:par>
                        <p:par>
                          <p:cTn id="82" fill="hold">
                            <p:stCondLst>
                              <p:cond delay="4000"/>
                            </p:stCondLst>
                            <p:childTnLst>
                              <p:par>
                                <p:cTn id="83" presetID="14" presetClass="entr" presetSubtype="1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randombar(horizontal)">
                                      <p:cBhvr>
                                        <p:cTn id="85" dur="500"/>
                                        <p:tgtEl>
                                          <p:spTgt spid="77"/>
                                        </p:tgtEl>
                                      </p:cBhvr>
                                    </p:animEffect>
                                  </p:childTnLst>
                                </p:cTn>
                              </p:par>
                            </p:childTnLst>
                          </p:cTn>
                        </p:par>
                        <p:par>
                          <p:cTn id="86" fill="hold">
                            <p:stCondLst>
                              <p:cond delay="4500"/>
                            </p:stCondLst>
                            <p:childTnLst>
                              <p:par>
                                <p:cTn id="87" presetID="12" presetClass="entr" presetSubtype="4" fill="hold" grpId="0" nodeType="afterEffect">
                                  <p:stCondLst>
                                    <p:cond delay="0"/>
                                  </p:stCondLst>
                                  <p:iterate type="lt">
                                    <p:tmPct val="50000"/>
                                  </p:iterate>
                                  <p:childTnLst>
                                    <p:set>
                                      <p:cBhvr>
                                        <p:cTn id="88" dur="1" fill="hold">
                                          <p:stCondLst>
                                            <p:cond delay="0"/>
                                          </p:stCondLst>
                                        </p:cTn>
                                        <p:tgtEl>
                                          <p:spTgt spid="68"/>
                                        </p:tgtEl>
                                        <p:attrNameLst>
                                          <p:attrName>style.visibility</p:attrName>
                                        </p:attrNameLst>
                                      </p:cBhvr>
                                      <p:to>
                                        <p:strVal val="visible"/>
                                      </p:to>
                                    </p:set>
                                    <p:anim calcmode="lin" valueType="num">
                                      <p:cBhvr additive="base">
                                        <p:cTn id="89" dur="200"/>
                                        <p:tgtEl>
                                          <p:spTgt spid="68"/>
                                        </p:tgtEl>
                                        <p:attrNameLst>
                                          <p:attrName>ppt_y</p:attrName>
                                        </p:attrNameLst>
                                      </p:cBhvr>
                                      <p:tavLst>
                                        <p:tav tm="0">
                                          <p:val>
                                            <p:strVal val="#ppt_y+#ppt_h*1.125000"/>
                                          </p:val>
                                        </p:tav>
                                        <p:tav tm="100000">
                                          <p:val>
                                            <p:strVal val="#ppt_y"/>
                                          </p:val>
                                        </p:tav>
                                      </p:tavLst>
                                    </p:anim>
                                    <p:animEffect transition="in" filter="wipe(up)">
                                      <p:cBhvr>
                                        <p:cTn id="90" dur="200"/>
                                        <p:tgtEl>
                                          <p:spTgt spid="68"/>
                                        </p:tgtEl>
                                      </p:cBhvr>
                                    </p:animEffect>
                                  </p:childTnLst>
                                </p:cTn>
                              </p:par>
                            </p:childTnLst>
                          </p:cTn>
                        </p:par>
                        <p:par>
                          <p:cTn id="91" fill="hold">
                            <p:stCondLst>
                              <p:cond delay="5849"/>
                            </p:stCondLst>
                            <p:childTnLst>
                              <p:par>
                                <p:cTn id="92" presetID="10" presetClass="entr" presetSubtype="0" fill="hold" grpId="0" nodeType="after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500"/>
                                        <p:tgtEl>
                                          <p:spTgt spid="75"/>
                                        </p:tgtEl>
                                      </p:cBhvr>
                                    </p:animEffect>
                                  </p:childTnLst>
                                </p:cTn>
                              </p:par>
                              <p:par>
                                <p:cTn id="95" presetID="42" presetClass="path" presetSubtype="0" decel="30000" fill="hold" grpId="1" nodeType="withEffect">
                                  <p:stCondLst>
                                    <p:cond delay="0"/>
                                  </p:stCondLst>
                                  <p:childTnLst>
                                    <p:animMotion origin="layout" path="M 4.375E-6 -0.03982 L 4.375E-6 0.14815 " pathEditMode="relative" rAng="0" ptsTypes="AA">
                                      <p:cBhvr>
                                        <p:cTn id="96" dur="750" spd="-100000" fill="hold"/>
                                        <p:tgtEl>
                                          <p:spTgt spid="75"/>
                                        </p:tgtEl>
                                        <p:attrNameLst>
                                          <p:attrName>ppt_x</p:attrName>
                                          <p:attrName>ppt_y</p:attrName>
                                        </p:attrNameLst>
                                      </p:cBhvr>
                                      <p:rCtr x="0" y="9398"/>
                                    </p:animMotion>
                                  </p:childTnLst>
                                </p:cTn>
                              </p:par>
                              <p:par>
                                <p:cTn id="97" presetID="42" presetClass="path" presetSubtype="0" accel="30000" decel="30000" fill="hold" grpId="2" nodeType="withEffect">
                                  <p:stCondLst>
                                    <p:cond delay="750"/>
                                  </p:stCondLst>
                                  <p:childTnLst>
                                    <p:animMotion origin="layout" path="M 4.375E-6 -0.03982 L 4.375E-6 1.85185E-6 " pathEditMode="relative" rAng="0" ptsTypes="AA">
                                      <p:cBhvr>
                                        <p:cTn id="98" dur="750" fill="hold"/>
                                        <p:tgtEl>
                                          <p:spTgt spid="75"/>
                                        </p:tgtEl>
                                        <p:attrNameLst>
                                          <p:attrName>ppt_x</p:attrName>
                                          <p:attrName>ppt_y</p:attrName>
                                        </p:attrNameLst>
                                      </p:cBhvr>
                                      <p:rCtr x="0" y="1991"/>
                                    </p:animMotion>
                                  </p:childTnLst>
                                </p:cTn>
                              </p:par>
                              <p:par>
                                <p:cTn id="99" presetID="10" presetClass="entr" presetSubtype="0" fill="hold" grpId="0" nodeType="with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par>
                                <p:cTn id="102" presetID="42" presetClass="path" presetSubtype="0" decel="30000" fill="hold" grpId="1" nodeType="withEffect">
                                  <p:stCondLst>
                                    <p:cond delay="0"/>
                                  </p:stCondLst>
                                  <p:childTnLst>
                                    <p:animMotion origin="layout" path="M 4.375E-6 -0.03982 L 4.375E-6 0.14815 " pathEditMode="relative" rAng="0" ptsTypes="AA">
                                      <p:cBhvr>
                                        <p:cTn id="103" dur="750" spd="-100000" fill="hold"/>
                                        <p:tgtEl>
                                          <p:spTgt spid="78"/>
                                        </p:tgtEl>
                                        <p:attrNameLst>
                                          <p:attrName>ppt_x</p:attrName>
                                          <p:attrName>ppt_y</p:attrName>
                                        </p:attrNameLst>
                                      </p:cBhvr>
                                      <p:rCtr x="0" y="9398"/>
                                    </p:animMotion>
                                  </p:childTnLst>
                                </p:cTn>
                              </p:par>
                              <p:par>
                                <p:cTn id="104" presetID="42" presetClass="path" presetSubtype="0" accel="30000" decel="30000" fill="hold" grpId="2" nodeType="withEffect">
                                  <p:stCondLst>
                                    <p:cond delay="750"/>
                                  </p:stCondLst>
                                  <p:childTnLst>
                                    <p:animMotion origin="layout" path="M 4.375E-6 -0.03982 L 4.375E-6 1.11111E-6 " pathEditMode="relative" rAng="0" ptsTypes="AA">
                                      <p:cBhvr>
                                        <p:cTn id="105" dur="750" fill="hold"/>
                                        <p:tgtEl>
                                          <p:spTgt spid="78"/>
                                        </p:tgtEl>
                                        <p:attrNameLst>
                                          <p:attrName>ppt_x</p:attrName>
                                          <p:attrName>ppt_y</p:attrName>
                                        </p:attrNameLst>
                                      </p:cBhvr>
                                      <p:rCtr x="0" y="1991"/>
                                    </p:animMotion>
                                  </p:childTnLst>
                                </p:cTn>
                              </p:par>
                            </p:childTnLst>
                          </p:cTn>
                        </p:par>
                        <p:par>
                          <p:cTn id="106" fill="hold">
                            <p:stCondLst>
                              <p:cond delay="6349"/>
                            </p:stCondLst>
                            <p:childTnLst>
                              <p:par>
                                <p:cTn id="107" presetID="22" presetClass="entr" presetSubtype="1" fill="hold" nodeType="after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wipe(up)">
                                      <p:cBhvr>
                                        <p:cTn id="109" dur="1350"/>
                                        <p:tgtEl>
                                          <p:spTgt spid="69"/>
                                        </p:tgtEl>
                                      </p:cBhvr>
                                    </p:animEffect>
                                  </p:childTnLst>
                                </p:cTn>
                              </p:par>
                              <p:par>
                                <p:cTn id="110" presetID="22" presetClass="entr" presetSubtype="1" fill="hold"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wipe(up)">
                                      <p:cBhvr>
                                        <p:cTn id="112" dur="13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p:bldP spid="66" grpId="0"/>
      <p:bldP spid="67" grpId="0"/>
      <p:bldP spid="68" grpId="0"/>
      <p:bldP spid="75" grpId="0" animBg="1"/>
      <p:bldP spid="75" grpId="1" animBg="1"/>
      <p:bldP spid="75" grpId="2" animBg="1"/>
      <p:bldP spid="76" grpId="0"/>
      <p:bldP spid="77" grpId="0"/>
      <p:bldP spid="78" grpId="0" animBg="1"/>
      <p:bldP spid="78" grpId="1" animBg="1"/>
      <p:bldP spid="78" grpId="2"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email"/>
          <a:stretch>
            <a:fillRect/>
          </a:stretch>
        </p:blipFill>
        <p:spPr>
          <a:xfrm flipH="1">
            <a:off x="1004541" y="1462144"/>
            <a:ext cx="1973528" cy="2878062"/>
          </a:xfrm>
          <a:prstGeom prst="rect">
            <a:avLst/>
          </a:prstGeom>
        </p:spPr>
      </p:pic>
      <p:sp>
        <p:nvSpPr>
          <p:cNvPr id="40" name="TextBox 15"/>
          <p:cNvSpPr txBox="1"/>
          <p:nvPr/>
        </p:nvSpPr>
        <p:spPr>
          <a:xfrm>
            <a:off x="941844" y="4774781"/>
            <a:ext cx="2161382" cy="524503"/>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ct val="150000"/>
              </a:lnSpc>
            </a:pPr>
            <a:r>
              <a:rPr lang="zh-CN" altLang="en-US" sz="1200" dirty="0">
                <a:solidFill>
                  <a:schemeClr val="bg1"/>
                </a:solidFill>
                <a:latin typeface="+mn-lt"/>
                <a:ea typeface="+mn-ea"/>
                <a:cs typeface="+mn-ea"/>
                <a:sym typeface="+mn-lt"/>
              </a:rPr>
              <a:t>点击输入本栏的具体文字，简明扼要的说明分项内容，请根据您</a:t>
            </a:r>
            <a:endParaRPr lang="en-US" altLang="zh-CN" sz="1200" dirty="0">
              <a:solidFill>
                <a:schemeClr val="bg1"/>
              </a:solidFill>
              <a:latin typeface="+mn-lt"/>
              <a:ea typeface="+mn-ea"/>
              <a:cs typeface="+mn-ea"/>
              <a:sym typeface="+mn-lt"/>
            </a:endParaRPr>
          </a:p>
        </p:txBody>
      </p:sp>
      <p:sp>
        <p:nvSpPr>
          <p:cNvPr id="41" name="矩形 40"/>
          <p:cNvSpPr/>
          <p:nvPr/>
        </p:nvSpPr>
        <p:spPr>
          <a:xfrm>
            <a:off x="1316137" y="4340206"/>
            <a:ext cx="1287435" cy="347275"/>
          </a:xfrm>
          <a:prstGeom prst="rect">
            <a:avLst/>
          </a:prstGeom>
        </p:spPr>
        <p:txBody>
          <a:bodyPr wrap="square">
            <a:spAutoFit/>
          </a:bodyPr>
          <a:lstStyle/>
          <a:p>
            <a:pPr algn="ctr">
              <a:lnSpc>
                <a:spcPts val="2100"/>
              </a:lnSpc>
            </a:pPr>
            <a:r>
              <a:rPr lang="zh-CN" altLang="en-US" sz="1600" b="1" dirty="0" smtClean="0">
                <a:solidFill>
                  <a:schemeClr val="bg1"/>
                </a:solidFill>
                <a:cs typeface="+mn-ea"/>
                <a:sym typeface="+mn-lt"/>
              </a:rPr>
              <a:t>用户满意度</a:t>
            </a:r>
            <a:endParaRPr lang="en-US" altLang="zh-CN" sz="1600" b="1" dirty="0">
              <a:solidFill>
                <a:schemeClr val="bg1"/>
              </a:solidFill>
              <a:cs typeface="+mn-ea"/>
              <a:sym typeface="+mn-lt"/>
            </a:endParaRPr>
          </a:p>
        </p:txBody>
      </p:sp>
      <p:pic>
        <p:nvPicPr>
          <p:cNvPr id="43" name="图片 42"/>
          <p:cNvPicPr>
            <a:picLocks noChangeAspect="1"/>
          </p:cNvPicPr>
          <p:nvPr/>
        </p:nvPicPr>
        <p:blipFill>
          <a:blip r:embed="rId4" cstate="email"/>
          <a:stretch>
            <a:fillRect/>
          </a:stretch>
        </p:blipFill>
        <p:spPr>
          <a:xfrm>
            <a:off x="3791911" y="1200235"/>
            <a:ext cx="1591174" cy="3182348"/>
          </a:xfrm>
          <a:prstGeom prst="rect">
            <a:avLst/>
          </a:prstGeom>
        </p:spPr>
      </p:pic>
      <p:sp>
        <p:nvSpPr>
          <p:cNvPr id="44" name="TextBox 15"/>
          <p:cNvSpPr txBox="1"/>
          <p:nvPr/>
        </p:nvSpPr>
        <p:spPr>
          <a:xfrm>
            <a:off x="3935719" y="4817158"/>
            <a:ext cx="2161382" cy="524503"/>
          </a:xfrm>
          <a:prstGeom prst="rect">
            <a:avLst/>
          </a:prstGeom>
          <a:noFill/>
        </p:spPr>
        <p:txBody>
          <a:bodyPr wrap="square" lIns="0" tIns="0" rIns="0" bIns="0" rtlCol="0">
            <a:spAutoFit/>
          </a:bodyPr>
          <a:lstStyle>
            <a:defPPr>
              <a:defRPr lang="zh-CN"/>
            </a:defPPr>
            <a:lvl1pPr algn="just">
              <a:lnSpc>
                <a:spcPct val="150000"/>
              </a:lnSpc>
              <a:spcBef>
                <a:spcPct val="0"/>
              </a:spcBef>
              <a:defRPr sz="800">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latin typeface="+mn-lt"/>
                <a:ea typeface="+mn-ea"/>
                <a:cs typeface="+mn-ea"/>
                <a:sym typeface="+mn-lt"/>
              </a:rPr>
              <a:t>点击输入本栏的具体文字，简明扼要的说明分项内容，请根据您</a:t>
            </a:r>
            <a:endParaRPr lang="en-US" altLang="zh-CN" sz="1200" dirty="0">
              <a:solidFill>
                <a:schemeClr val="bg1"/>
              </a:solidFill>
              <a:latin typeface="+mn-lt"/>
              <a:ea typeface="+mn-ea"/>
              <a:cs typeface="+mn-ea"/>
              <a:sym typeface="+mn-lt"/>
            </a:endParaRPr>
          </a:p>
        </p:txBody>
      </p:sp>
      <p:sp>
        <p:nvSpPr>
          <p:cNvPr id="45" name="矩形 44"/>
          <p:cNvSpPr/>
          <p:nvPr/>
        </p:nvSpPr>
        <p:spPr>
          <a:xfrm>
            <a:off x="4072666" y="4382583"/>
            <a:ext cx="1287435" cy="347275"/>
          </a:xfrm>
          <a:prstGeom prst="rect">
            <a:avLst/>
          </a:prstGeom>
        </p:spPr>
        <p:txBody>
          <a:bodyPr wrap="square">
            <a:spAutoFit/>
          </a:bodyPr>
          <a:lstStyle/>
          <a:p>
            <a:pPr algn="ctr">
              <a:lnSpc>
                <a:spcPts val="2100"/>
              </a:lnSpc>
            </a:pPr>
            <a:r>
              <a:rPr lang="zh-CN" altLang="en-US" sz="1600" b="1" dirty="0" smtClean="0">
                <a:solidFill>
                  <a:schemeClr val="bg1"/>
                </a:solidFill>
                <a:cs typeface="+mn-ea"/>
                <a:sym typeface="+mn-lt"/>
              </a:rPr>
              <a:t>参与人群</a:t>
            </a:r>
            <a:endParaRPr lang="en-US" altLang="zh-CN" sz="1600" b="1" dirty="0">
              <a:solidFill>
                <a:schemeClr val="bg1"/>
              </a:solidFill>
              <a:cs typeface="+mn-ea"/>
              <a:sym typeface="+mn-lt"/>
            </a:endParaRPr>
          </a:p>
        </p:txBody>
      </p:sp>
      <p:pic>
        <p:nvPicPr>
          <p:cNvPr id="47" name="图片 46"/>
          <p:cNvPicPr>
            <a:picLocks noChangeAspect="1"/>
          </p:cNvPicPr>
          <p:nvPr/>
        </p:nvPicPr>
        <p:blipFill>
          <a:blip r:embed="rId5" cstate="email"/>
          <a:stretch>
            <a:fillRect/>
          </a:stretch>
        </p:blipFill>
        <p:spPr>
          <a:xfrm flipH="1">
            <a:off x="6621490" y="1339134"/>
            <a:ext cx="1779538" cy="3138713"/>
          </a:xfrm>
          <a:prstGeom prst="rect">
            <a:avLst/>
          </a:prstGeom>
        </p:spPr>
      </p:pic>
      <p:sp>
        <p:nvSpPr>
          <p:cNvPr id="48" name="TextBox 15"/>
          <p:cNvSpPr txBox="1"/>
          <p:nvPr/>
        </p:nvSpPr>
        <p:spPr>
          <a:xfrm>
            <a:off x="6506020" y="4774781"/>
            <a:ext cx="2161382" cy="524503"/>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ct val="150000"/>
              </a:lnSpc>
            </a:pPr>
            <a:r>
              <a:rPr lang="zh-CN" altLang="en-US" sz="1200" dirty="0">
                <a:solidFill>
                  <a:schemeClr val="bg1"/>
                </a:solidFill>
                <a:latin typeface="+mn-lt"/>
                <a:ea typeface="+mn-ea"/>
                <a:cs typeface="+mn-ea"/>
                <a:sym typeface="+mn-lt"/>
              </a:rPr>
              <a:t>点击输入本栏的具体文字，简明扼要的说明分项内容，请根据您</a:t>
            </a:r>
            <a:endParaRPr lang="en-US" altLang="zh-CN" sz="1200" dirty="0">
              <a:solidFill>
                <a:schemeClr val="bg1"/>
              </a:solidFill>
              <a:latin typeface="+mn-lt"/>
              <a:ea typeface="+mn-ea"/>
              <a:cs typeface="+mn-ea"/>
              <a:sym typeface="+mn-lt"/>
            </a:endParaRPr>
          </a:p>
        </p:txBody>
      </p:sp>
      <p:sp>
        <p:nvSpPr>
          <p:cNvPr id="49" name="矩形 48"/>
          <p:cNvSpPr/>
          <p:nvPr/>
        </p:nvSpPr>
        <p:spPr>
          <a:xfrm>
            <a:off x="6880313" y="4340206"/>
            <a:ext cx="1287435" cy="347275"/>
          </a:xfrm>
          <a:prstGeom prst="rect">
            <a:avLst/>
          </a:prstGeom>
        </p:spPr>
        <p:txBody>
          <a:bodyPr wrap="square">
            <a:spAutoFit/>
          </a:bodyPr>
          <a:lstStyle/>
          <a:p>
            <a:pPr algn="ctr">
              <a:lnSpc>
                <a:spcPts val="2100"/>
              </a:lnSpc>
            </a:pPr>
            <a:r>
              <a:rPr lang="zh-CN" altLang="en-US" sz="1600" b="1" dirty="0" smtClean="0">
                <a:solidFill>
                  <a:schemeClr val="bg1"/>
                </a:solidFill>
                <a:cs typeface="+mn-ea"/>
                <a:sym typeface="+mn-lt"/>
              </a:rPr>
              <a:t>客流增长</a:t>
            </a:r>
            <a:endParaRPr lang="en-US" altLang="zh-CN" sz="1600" b="1" dirty="0">
              <a:solidFill>
                <a:schemeClr val="bg1"/>
              </a:solidFill>
              <a:cs typeface="+mn-ea"/>
              <a:sym typeface="+mn-lt"/>
            </a:endParaRPr>
          </a:p>
        </p:txBody>
      </p:sp>
      <p:pic>
        <p:nvPicPr>
          <p:cNvPr id="51" name="图片 50"/>
          <p:cNvPicPr>
            <a:picLocks noChangeAspect="1"/>
          </p:cNvPicPr>
          <p:nvPr/>
        </p:nvPicPr>
        <p:blipFill>
          <a:blip r:embed="rId6" cstate="email"/>
          <a:stretch>
            <a:fillRect/>
          </a:stretch>
        </p:blipFill>
        <p:spPr>
          <a:xfrm>
            <a:off x="8770513" y="1320404"/>
            <a:ext cx="2126507" cy="3157444"/>
          </a:xfrm>
          <a:prstGeom prst="rect">
            <a:avLst/>
          </a:prstGeom>
        </p:spPr>
      </p:pic>
      <p:sp>
        <p:nvSpPr>
          <p:cNvPr id="52" name="TextBox 15"/>
          <p:cNvSpPr txBox="1"/>
          <p:nvPr/>
        </p:nvSpPr>
        <p:spPr>
          <a:xfrm>
            <a:off x="9077923" y="4817158"/>
            <a:ext cx="2161382" cy="524503"/>
          </a:xfrm>
          <a:prstGeom prst="rect">
            <a:avLst/>
          </a:prstGeom>
          <a:noFill/>
        </p:spPr>
        <p:txBody>
          <a:bodyPr wrap="square" lIns="0" tIns="0" rIns="0" bIns="0" rtlCol="0">
            <a:spAutoFit/>
          </a:bodyPr>
          <a:lstStyle>
            <a:defPPr>
              <a:defRPr lang="zh-CN"/>
            </a:defPPr>
            <a:lvl1pPr algn="just">
              <a:lnSpc>
                <a:spcPct val="150000"/>
              </a:lnSpc>
              <a:spcBef>
                <a:spcPct val="0"/>
              </a:spcBef>
              <a:defRPr sz="800">
                <a:solidFill>
                  <a:schemeClr val="bg1">
                    <a:lumMod val="9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bg1"/>
                </a:solidFill>
                <a:latin typeface="+mn-lt"/>
                <a:ea typeface="+mn-ea"/>
                <a:cs typeface="+mn-ea"/>
                <a:sym typeface="+mn-lt"/>
              </a:rPr>
              <a:t>点击输入本栏的具体文字，简明扼要的说明分项内容，请根据您</a:t>
            </a:r>
            <a:endParaRPr lang="en-US" altLang="zh-CN" sz="1200" dirty="0">
              <a:solidFill>
                <a:schemeClr val="bg1"/>
              </a:solidFill>
              <a:latin typeface="+mn-lt"/>
              <a:ea typeface="+mn-ea"/>
              <a:cs typeface="+mn-ea"/>
              <a:sym typeface="+mn-lt"/>
            </a:endParaRPr>
          </a:p>
        </p:txBody>
      </p:sp>
      <p:sp>
        <p:nvSpPr>
          <p:cNvPr id="53" name="矩形 52"/>
          <p:cNvSpPr/>
          <p:nvPr/>
        </p:nvSpPr>
        <p:spPr>
          <a:xfrm>
            <a:off x="9214870" y="4382583"/>
            <a:ext cx="1287435" cy="347275"/>
          </a:xfrm>
          <a:prstGeom prst="rect">
            <a:avLst/>
          </a:prstGeom>
        </p:spPr>
        <p:txBody>
          <a:bodyPr wrap="square">
            <a:spAutoFit/>
          </a:bodyPr>
          <a:lstStyle/>
          <a:p>
            <a:pPr algn="ctr">
              <a:lnSpc>
                <a:spcPts val="2100"/>
              </a:lnSpc>
            </a:pPr>
            <a:r>
              <a:rPr lang="zh-CN" altLang="en-US" sz="1600" b="1" dirty="0" smtClean="0">
                <a:solidFill>
                  <a:schemeClr val="bg1"/>
                </a:solidFill>
                <a:cs typeface="+mn-ea"/>
                <a:sym typeface="+mn-lt"/>
              </a:rPr>
              <a:t>收益情况</a:t>
            </a:r>
            <a:endParaRPr lang="en-US" altLang="zh-CN" sz="1600" b="1"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2" presetClass="entr" presetSubtype="8"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2" presetClass="entr" presetSubtype="8"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500" fill="hold"/>
                                        <p:tgtEl>
                                          <p:spTgt spid="49"/>
                                        </p:tgtEl>
                                        <p:attrNameLst>
                                          <p:attrName>ppt_w</p:attrName>
                                        </p:attrNameLst>
                                      </p:cBhvr>
                                      <p:tavLst>
                                        <p:tav tm="0">
                                          <p:val>
                                            <p:fltVal val="0"/>
                                          </p:val>
                                        </p:tav>
                                        <p:tav tm="100000">
                                          <p:val>
                                            <p:strVal val="#ppt_w"/>
                                          </p:val>
                                        </p:tav>
                                      </p:tavLst>
                                    </p:anim>
                                    <p:anim calcmode="lin" valueType="num">
                                      <p:cBhvr>
                                        <p:cTn id="36" dur="500" fill="hold"/>
                                        <p:tgtEl>
                                          <p:spTgt spid="49"/>
                                        </p:tgtEl>
                                        <p:attrNameLst>
                                          <p:attrName>ppt_h</p:attrName>
                                        </p:attrNameLst>
                                      </p:cBhvr>
                                      <p:tavLst>
                                        <p:tav tm="0">
                                          <p:val>
                                            <p:fltVal val="0"/>
                                          </p:val>
                                        </p:tav>
                                        <p:tav tm="100000">
                                          <p:val>
                                            <p:strVal val="#ppt_h"/>
                                          </p:val>
                                        </p:tav>
                                      </p:tavLst>
                                    </p:anim>
                                    <p:animEffect transition="in" filter="fade">
                                      <p:cBhvr>
                                        <p:cTn id="37" dur="500"/>
                                        <p:tgtEl>
                                          <p:spTgt spid="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2" presetClass="entr" presetSubtype="8"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0-#ppt_w/2"/>
                                          </p:val>
                                        </p:tav>
                                        <p:tav tm="100000">
                                          <p:val>
                                            <p:strVal val="#ppt_x"/>
                                          </p:val>
                                        </p:tav>
                                      </p:tavLst>
                                    </p:anim>
                                    <p:anim calcmode="lin" valueType="num">
                                      <p:cBhvr additive="base">
                                        <p:cTn id="44" dur="500" fill="hold"/>
                                        <p:tgtEl>
                                          <p:spTgt spid="51"/>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4" grpId="0"/>
      <p:bldP spid="45" grpId="0"/>
      <p:bldP spid="48" grpId="0"/>
      <p:bldP spid="49"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email"/>
          <a:stretch>
            <a:fillRect/>
          </a:stretch>
        </p:blipFill>
        <p:spPr>
          <a:xfrm flipH="1">
            <a:off x="5136266" y="1619663"/>
            <a:ext cx="1910460" cy="4330377"/>
          </a:xfrm>
          <a:prstGeom prst="rect">
            <a:avLst/>
          </a:prstGeom>
        </p:spPr>
      </p:pic>
      <p:sp>
        <p:nvSpPr>
          <p:cNvPr id="29" name="TextBox 14"/>
          <p:cNvSpPr>
            <a:spLocks noChangeArrowheads="1"/>
          </p:cNvSpPr>
          <p:nvPr/>
        </p:nvSpPr>
        <p:spPr bwMode="auto">
          <a:xfrm>
            <a:off x="1124160" y="866566"/>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输入标题文字</a:t>
            </a:r>
            <a:endParaRPr lang="zh-CN" altLang="en-US" sz="1600" b="1" dirty="0">
              <a:solidFill>
                <a:schemeClr val="bg1"/>
              </a:solidFill>
              <a:cs typeface="+mn-ea"/>
              <a:sym typeface="+mn-lt"/>
            </a:endParaRPr>
          </a:p>
        </p:txBody>
      </p:sp>
      <p:sp>
        <p:nvSpPr>
          <p:cNvPr id="30" name="TextBox 15"/>
          <p:cNvSpPr>
            <a:spLocks noChangeArrowheads="1"/>
          </p:cNvSpPr>
          <p:nvPr/>
        </p:nvSpPr>
        <p:spPr bwMode="auto">
          <a:xfrm>
            <a:off x="1014289" y="1185989"/>
            <a:ext cx="10599534" cy="31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bg1"/>
                </a:solidFill>
                <a:cs typeface="+mn-ea"/>
                <a:sym typeface="+mn-lt"/>
              </a:rPr>
              <a:t>这里输入简单的文字概述这里输入简单字概述这里输入简单简单的文字概述这里输入简</a:t>
            </a:r>
            <a:r>
              <a:rPr lang="zh-CN" altLang="en-US" sz="1100" dirty="0" smtClean="0">
                <a:solidFill>
                  <a:schemeClr val="bg1"/>
                </a:solidFill>
                <a:cs typeface="+mn-ea"/>
                <a:sym typeface="+mn-lt"/>
              </a:rPr>
              <a:t>单</a:t>
            </a:r>
            <a:r>
              <a:rPr lang="zh-CN" altLang="en-US" sz="1100" dirty="0">
                <a:solidFill>
                  <a:schemeClr val="bg1"/>
                </a:solidFill>
                <a:cs typeface="+mn-ea"/>
                <a:sym typeface="+mn-lt"/>
              </a:rPr>
              <a:t>这里输入简单的文字概述这里输入简单字概述这里输入简单简单的文字概</a:t>
            </a:r>
            <a:r>
              <a:rPr lang="zh-CN" altLang="en-US" sz="1100" dirty="0" smtClean="0">
                <a:solidFill>
                  <a:schemeClr val="bg1"/>
                </a:solidFill>
                <a:cs typeface="+mn-ea"/>
                <a:sym typeface="+mn-lt"/>
              </a:rPr>
              <a:t>述</a:t>
            </a:r>
            <a:endParaRPr lang="zh-CN" altLang="en-US" sz="1100" dirty="0">
              <a:solidFill>
                <a:schemeClr val="bg1"/>
              </a:solidFill>
              <a:cs typeface="+mn-ea"/>
              <a:sym typeface="+mn-lt"/>
            </a:endParaRPr>
          </a:p>
        </p:txBody>
      </p:sp>
      <p:sp>
        <p:nvSpPr>
          <p:cNvPr id="31" name="TextBox 14"/>
          <p:cNvSpPr>
            <a:spLocks noChangeArrowheads="1"/>
          </p:cNvSpPr>
          <p:nvPr/>
        </p:nvSpPr>
        <p:spPr bwMode="auto">
          <a:xfrm>
            <a:off x="1124160" y="1977880"/>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输入标题文字</a:t>
            </a:r>
            <a:endParaRPr lang="zh-CN" altLang="en-US" sz="1600" b="1" dirty="0">
              <a:solidFill>
                <a:schemeClr val="bg1"/>
              </a:solidFill>
              <a:cs typeface="+mn-ea"/>
              <a:sym typeface="+mn-lt"/>
            </a:endParaRPr>
          </a:p>
        </p:txBody>
      </p:sp>
      <p:sp>
        <p:nvSpPr>
          <p:cNvPr id="32" name="TextBox 15"/>
          <p:cNvSpPr>
            <a:spLocks noChangeArrowheads="1"/>
          </p:cNvSpPr>
          <p:nvPr/>
        </p:nvSpPr>
        <p:spPr bwMode="auto">
          <a:xfrm>
            <a:off x="1014289" y="2297303"/>
            <a:ext cx="28412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bg1"/>
                </a:solidFill>
                <a:cs typeface="+mn-ea"/>
                <a:sym typeface="+mn-lt"/>
              </a:rPr>
              <a:t>这里输入简单的文字概述这里输入简单字概述这里输入简单简单的文字概述这里输入简</a:t>
            </a:r>
            <a:r>
              <a:rPr lang="zh-CN" altLang="en-US" sz="1100" dirty="0" smtClean="0">
                <a:solidFill>
                  <a:schemeClr val="bg1"/>
                </a:solidFill>
                <a:cs typeface="+mn-ea"/>
                <a:sym typeface="+mn-lt"/>
              </a:rPr>
              <a:t>单</a:t>
            </a:r>
            <a:r>
              <a:rPr lang="zh-CN" altLang="en-US" sz="1100" dirty="0">
                <a:solidFill>
                  <a:schemeClr val="bg1"/>
                </a:solidFill>
                <a:cs typeface="+mn-ea"/>
                <a:sym typeface="+mn-lt"/>
              </a:rPr>
              <a:t>这里输入简单的文字概述这里输入简单字概述这里输入简单简单的文字概</a:t>
            </a:r>
            <a:r>
              <a:rPr lang="zh-CN" altLang="en-US" sz="1100" dirty="0" smtClean="0">
                <a:solidFill>
                  <a:schemeClr val="bg1"/>
                </a:solidFill>
                <a:cs typeface="+mn-ea"/>
                <a:sym typeface="+mn-lt"/>
              </a:rPr>
              <a:t>述</a:t>
            </a:r>
            <a:endParaRPr lang="zh-CN" altLang="en-US" sz="1100" dirty="0">
              <a:solidFill>
                <a:schemeClr val="bg1"/>
              </a:solidFill>
              <a:cs typeface="+mn-ea"/>
              <a:sym typeface="+mn-lt"/>
            </a:endParaRPr>
          </a:p>
        </p:txBody>
      </p:sp>
      <p:sp>
        <p:nvSpPr>
          <p:cNvPr id="36" name="TextBox 14"/>
          <p:cNvSpPr>
            <a:spLocks noChangeArrowheads="1"/>
          </p:cNvSpPr>
          <p:nvPr/>
        </p:nvSpPr>
        <p:spPr bwMode="auto">
          <a:xfrm>
            <a:off x="8327429" y="1977880"/>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输入标题文字</a:t>
            </a:r>
            <a:endParaRPr lang="zh-CN" altLang="en-US" sz="1600" b="1" dirty="0">
              <a:solidFill>
                <a:schemeClr val="bg1"/>
              </a:solidFill>
              <a:cs typeface="+mn-ea"/>
              <a:sym typeface="+mn-lt"/>
            </a:endParaRPr>
          </a:p>
        </p:txBody>
      </p:sp>
      <p:sp>
        <p:nvSpPr>
          <p:cNvPr id="37" name="TextBox 15"/>
          <p:cNvSpPr>
            <a:spLocks noChangeArrowheads="1"/>
          </p:cNvSpPr>
          <p:nvPr/>
        </p:nvSpPr>
        <p:spPr bwMode="auto">
          <a:xfrm>
            <a:off x="8217558" y="2297303"/>
            <a:ext cx="29060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bg1"/>
                </a:solidFill>
                <a:cs typeface="+mn-ea"/>
                <a:sym typeface="+mn-lt"/>
              </a:rPr>
              <a:t>这里输入简单的文字概述这里输入简单字概述这里输入简单简单的文字概述这里输入简</a:t>
            </a:r>
            <a:r>
              <a:rPr lang="zh-CN" altLang="en-US" sz="1100" dirty="0" smtClean="0">
                <a:solidFill>
                  <a:schemeClr val="bg1"/>
                </a:solidFill>
                <a:cs typeface="+mn-ea"/>
                <a:sym typeface="+mn-lt"/>
              </a:rPr>
              <a:t>单</a:t>
            </a:r>
            <a:r>
              <a:rPr lang="zh-CN" altLang="en-US" sz="1100" dirty="0">
                <a:solidFill>
                  <a:schemeClr val="bg1"/>
                </a:solidFill>
                <a:cs typeface="+mn-ea"/>
                <a:sym typeface="+mn-lt"/>
              </a:rPr>
              <a:t>这里输入简单的文字概述这里输入简单字概述这里输入简单简单的文字概</a:t>
            </a:r>
            <a:r>
              <a:rPr lang="zh-CN" altLang="en-US" sz="1100" dirty="0" smtClean="0">
                <a:solidFill>
                  <a:schemeClr val="bg1"/>
                </a:solidFill>
                <a:cs typeface="+mn-ea"/>
                <a:sym typeface="+mn-lt"/>
              </a:rPr>
              <a:t>述</a:t>
            </a:r>
            <a:endParaRPr lang="zh-CN" altLang="en-US" sz="1100" dirty="0">
              <a:solidFill>
                <a:schemeClr val="bg1"/>
              </a:solidFill>
              <a:cs typeface="+mn-ea"/>
              <a:sym typeface="+mn-lt"/>
            </a:endParaRPr>
          </a:p>
        </p:txBody>
      </p:sp>
      <p:sp>
        <p:nvSpPr>
          <p:cNvPr id="38" name="TextBox 14"/>
          <p:cNvSpPr>
            <a:spLocks noChangeArrowheads="1"/>
          </p:cNvSpPr>
          <p:nvPr/>
        </p:nvSpPr>
        <p:spPr bwMode="auto">
          <a:xfrm>
            <a:off x="1124160" y="3880134"/>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输入标题文字</a:t>
            </a:r>
            <a:endParaRPr lang="zh-CN" altLang="en-US" sz="1600" b="1" dirty="0">
              <a:solidFill>
                <a:schemeClr val="bg1"/>
              </a:solidFill>
              <a:cs typeface="+mn-ea"/>
              <a:sym typeface="+mn-lt"/>
            </a:endParaRPr>
          </a:p>
        </p:txBody>
      </p:sp>
      <p:sp>
        <p:nvSpPr>
          <p:cNvPr id="39" name="TextBox 15"/>
          <p:cNvSpPr>
            <a:spLocks noChangeArrowheads="1"/>
          </p:cNvSpPr>
          <p:nvPr/>
        </p:nvSpPr>
        <p:spPr bwMode="auto">
          <a:xfrm>
            <a:off x="1014289" y="4199557"/>
            <a:ext cx="28412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bg1"/>
                </a:solidFill>
                <a:cs typeface="+mn-ea"/>
                <a:sym typeface="+mn-lt"/>
              </a:rPr>
              <a:t>这里输入简单的文字概述这里输入简单字概述这里输入简单简单的文字概述这里输入简</a:t>
            </a:r>
            <a:r>
              <a:rPr lang="zh-CN" altLang="en-US" sz="1100" dirty="0" smtClean="0">
                <a:solidFill>
                  <a:schemeClr val="bg1"/>
                </a:solidFill>
                <a:cs typeface="+mn-ea"/>
                <a:sym typeface="+mn-lt"/>
              </a:rPr>
              <a:t>单</a:t>
            </a:r>
            <a:r>
              <a:rPr lang="zh-CN" altLang="en-US" sz="1100" dirty="0">
                <a:solidFill>
                  <a:schemeClr val="bg1"/>
                </a:solidFill>
                <a:cs typeface="+mn-ea"/>
                <a:sym typeface="+mn-lt"/>
              </a:rPr>
              <a:t>这里输入简单的文字概述这里输入简单字概述这里输入简单简单的文字概</a:t>
            </a:r>
            <a:r>
              <a:rPr lang="zh-CN" altLang="en-US" sz="1100" dirty="0" smtClean="0">
                <a:solidFill>
                  <a:schemeClr val="bg1"/>
                </a:solidFill>
                <a:cs typeface="+mn-ea"/>
                <a:sym typeface="+mn-lt"/>
              </a:rPr>
              <a:t>述</a:t>
            </a:r>
            <a:endParaRPr lang="zh-CN" altLang="en-US" sz="1100" dirty="0">
              <a:solidFill>
                <a:schemeClr val="bg1"/>
              </a:solidFill>
              <a:cs typeface="+mn-ea"/>
              <a:sym typeface="+mn-lt"/>
            </a:endParaRPr>
          </a:p>
        </p:txBody>
      </p:sp>
      <p:sp>
        <p:nvSpPr>
          <p:cNvPr id="54" name="TextBox 14"/>
          <p:cNvSpPr>
            <a:spLocks noChangeArrowheads="1"/>
          </p:cNvSpPr>
          <p:nvPr/>
        </p:nvSpPr>
        <p:spPr bwMode="auto">
          <a:xfrm>
            <a:off x="8327429" y="3880134"/>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输入标题文字</a:t>
            </a:r>
            <a:endParaRPr lang="zh-CN" altLang="en-US" sz="1600" b="1" dirty="0">
              <a:solidFill>
                <a:schemeClr val="bg1"/>
              </a:solidFill>
              <a:cs typeface="+mn-ea"/>
              <a:sym typeface="+mn-lt"/>
            </a:endParaRPr>
          </a:p>
        </p:txBody>
      </p:sp>
      <p:sp>
        <p:nvSpPr>
          <p:cNvPr id="55" name="TextBox 15"/>
          <p:cNvSpPr>
            <a:spLocks noChangeArrowheads="1"/>
          </p:cNvSpPr>
          <p:nvPr/>
        </p:nvSpPr>
        <p:spPr bwMode="auto">
          <a:xfrm>
            <a:off x="8217558" y="4199557"/>
            <a:ext cx="290607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bg1"/>
                </a:solidFill>
                <a:cs typeface="+mn-ea"/>
                <a:sym typeface="+mn-lt"/>
              </a:rPr>
              <a:t>这里输入简单的文字概述这里输入简单字概述这里输入简单简单的文字概述这里输入简</a:t>
            </a:r>
            <a:r>
              <a:rPr lang="zh-CN" altLang="en-US" sz="1100" dirty="0" smtClean="0">
                <a:solidFill>
                  <a:schemeClr val="bg1"/>
                </a:solidFill>
                <a:cs typeface="+mn-ea"/>
                <a:sym typeface="+mn-lt"/>
              </a:rPr>
              <a:t>单</a:t>
            </a:r>
            <a:r>
              <a:rPr lang="zh-CN" altLang="en-US" sz="1100" dirty="0">
                <a:solidFill>
                  <a:schemeClr val="bg1"/>
                </a:solidFill>
                <a:cs typeface="+mn-ea"/>
                <a:sym typeface="+mn-lt"/>
              </a:rPr>
              <a:t>这里输入简单的文字概述这里输入简单字概述这里输入简单简单的文字概</a:t>
            </a:r>
            <a:r>
              <a:rPr lang="zh-CN" altLang="en-US" sz="1100" dirty="0" smtClean="0">
                <a:solidFill>
                  <a:schemeClr val="bg1"/>
                </a:solidFill>
                <a:cs typeface="+mn-ea"/>
                <a:sym typeface="+mn-lt"/>
              </a:rPr>
              <a:t>述</a:t>
            </a:r>
            <a:endParaRPr lang="zh-CN" altLang="en-US" sz="11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anim calcmode="lin" valueType="num">
                                      <p:cBhvr>
                                        <p:cTn id="47" dur="1000" fill="hold"/>
                                        <p:tgtEl>
                                          <p:spTgt spid="39"/>
                                        </p:tgtEl>
                                        <p:attrNameLst>
                                          <p:attrName>ppt_x</p:attrName>
                                        </p:attrNameLst>
                                      </p:cBhvr>
                                      <p:tavLst>
                                        <p:tav tm="0">
                                          <p:val>
                                            <p:strVal val="#ppt_x"/>
                                          </p:val>
                                        </p:tav>
                                        <p:tav tm="100000">
                                          <p:val>
                                            <p:strVal val="#ppt_x"/>
                                          </p:val>
                                        </p:tav>
                                      </p:tavLst>
                                    </p:anim>
                                    <p:anim calcmode="lin" valueType="num">
                                      <p:cBhvr>
                                        <p:cTn id="48" dur="1000" fill="hold"/>
                                        <p:tgtEl>
                                          <p:spTgt spid="3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strVal val="#ppt_x"/>
                                          </p:val>
                                        </p:tav>
                                        <p:tav tm="100000">
                                          <p:val>
                                            <p:strVal val="#ppt_x"/>
                                          </p:val>
                                        </p:tav>
                                      </p:tavLst>
                                    </p:anim>
                                    <p:anim calcmode="lin" valueType="num">
                                      <p:cBhvr>
                                        <p:cTn id="5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6" grpId="0"/>
      <p:bldP spid="37" grpId="0"/>
      <p:bldP spid="38" grpId="0"/>
      <p:bldP spid="39" grpId="0"/>
      <p:bldP spid="54" grpId="0"/>
      <p:bldP spid="5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email"/>
          <a:stretch>
            <a:fillRect/>
          </a:stretch>
        </p:blipFill>
        <p:spPr>
          <a:xfrm>
            <a:off x="8522745" y="851098"/>
            <a:ext cx="2554201" cy="5108402"/>
          </a:xfrm>
          <a:prstGeom prst="rect">
            <a:avLst/>
          </a:prstGeom>
        </p:spPr>
      </p:pic>
      <p:sp>
        <p:nvSpPr>
          <p:cNvPr id="35" name="TextBox 14"/>
          <p:cNvSpPr>
            <a:spLocks noChangeArrowheads="1"/>
          </p:cNvSpPr>
          <p:nvPr/>
        </p:nvSpPr>
        <p:spPr bwMode="auto">
          <a:xfrm>
            <a:off x="1014289" y="879704"/>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输入标题文字</a:t>
            </a:r>
            <a:endParaRPr lang="zh-CN" altLang="en-US" sz="1600" b="1" dirty="0">
              <a:solidFill>
                <a:schemeClr val="bg1"/>
              </a:solidFill>
              <a:cs typeface="+mn-ea"/>
              <a:sym typeface="+mn-lt"/>
            </a:endParaRPr>
          </a:p>
        </p:txBody>
      </p:sp>
      <p:sp>
        <p:nvSpPr>
          <p:cNvPr id="40" name="TextBox 15"/>
          <p:cNvSpPr>
            <a:spLocks noChangeArrowheads="1"/>
          </p:cNvSpPr>
          <p:nvPr/>
        </p:nvSpPr>
        <p:spPr bwMode="auto">
          <a:xfrm>
            <a:off x="1014289" y="1185989"/>
            <a:ext cx="6791105" cy="57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bg1"/>
                </a:solidFill>
                <a:cs typeface="+mn-ea"/>
                <a:sym typeface="+mn-lt"/>
              </a:rPr>
              <a:t>这里输入简单的文字概述这里输入简单字概述这里输入简单简单的文字概述这里输入简</a:t>
            </a:r>
            <a:r>
              <a:rPr lang="zh-CN" altLang="en-US" sz="1100" dirty="0" smtClean="0">
                <a:solidFill>
                  <a:schemeClr val="bg1"/>
                </a:solidFill>
                <a:cs typeface="+mn-ea"/>
                <a:sym typeface="+mn-lt"/>
              </a:rPr>
              <a:t>单</a:t>
            </a:r>
            <a:r>
              <a:rPr lang="zh-CN" altLang="en-US" sz="1100" dirty="0">
                <a:solidFill>
                  <a:schemeClr val="bg1"/>
                </a:solidFill>
                <a:cs typeface="+mn-ea"/>
                <a:sym typeface="+mn-lt"/>
              </a:rPr>
              <a:t>这里输入简单的文字概述这里输入简单字概述这里输入简单简单的文字概</a:t>
            </a:r>
            <a:r>
              <a:rPr lang="zh-CN" altLang="en-US" sz="1100" dirty="0" smtClean="0">
                <a:solidFill>
                  <a:schemeClr val="bg1"/>
                </a:solidFill>
                <a:cs typeface="+mn-ea"/>
                <a:sym typeface="+mn-lt"/>
              </a:rPr>
              <a:t>述</a:t>
            </a:r>
            <a:endParaRPr lang="zh-CN" altLang="en-US" sz="1100" dirty="0">
              <a:solidFill>
                <a:schemeClr val="bg1"/>
              </a:solidFill>
              <a:cs typeface="+mn-ea"/>
              <a:sym typeface="+mn-lt"/>
            </a:endParaRPr>
          </a:p>
        </p:txBody>
      </p:sp>
      <p:sp>
        <p:nvSpPr>
          <p:cNvPr id="41" name="TextBox 14"/>
          <p:cNvSpPr>
            <a:spLocks noChangeArrowheads="1"/>
          </p:cNvSpPr>
          <p:nvPr/>
        </p:nvSpPr>
        <p:spPr bwMode="auto">
          <a:xfrm>
            <a:off x="1124160" y="1977880"/>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输入标题文字</a:t>
            </a:r>
            <a:endParaRPr lang="zh-CN" altLang="en-US" sz="1600" b="1" dirty="0">
              <a:solidFill>
                <a:schemeClr val="bg1"/>
              </a:solidFill>
              <a:cs typeface="+mn-ea"/>
              <a:sym typeface="+mn-lt"/>
            </a:endParaRPr>
          </a:p>
        </p:txBody>
      </p:sp>
      <p:sp>
        <p:nvSpPr>
          <p:cNvPr id="42" name="TextBox 15"/>
          <p:cNvSpPr>
            <a:spLocks noChangeArrowheads="1"/>
          </p:cNvSpPr>
          <p:nvPr/>
        </p:nvSpPr>
        <p:spPr bwMode="auto">
          <a:xfrm>
            <a:off x="1014289" y="2297303"/>
            <a:ext cx="28412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bg1"/>
                </a:solidFill>
                <a:cs typeface="+mn-ea"/>
                <a:sym typeface="+mn-lt"/>
              </a:rPr>
              <a:t>这里输入简单的文字概述这里输入简单字概述这里输入简单简单的文字概述这里输入简</a:t>
            </a:r>
            <a:r>
              <a:rPr lang="zh-CN" altLang="en-US" sz="1100" dirty="0" smtClean="0">
                <a:solidFill>
                  <a:schemeClr val="bg1"/>
                </a:solidFill>
                <a:cs typeface="+mn-ea"/>
                <a:sym typeface="+mn-lt"/>
              </a:rPr>
              <a:t>单</a:t>
            </a:r>
            <a:r>
              <a:rPr lang="zh-CN" altLang="en-US" sz="1100" dirty="0">
                <a:solidFill>
                  <a:schemeClr val="bg1"/>
                </a:solidFill>
                <a:cs typeface="+mn-ea"/>
                <a:sym typeface="+mn-lt"/>
              </a:rPr>
              <a:t>这里输入简单的文字概述这里输入简单字概述这里输入简单简单的文字概</a:t>
            </a:r>
            <a:r>
              <a:rPr lang="zh-CN" altLang="en-US" sz="1100" dirty="0" smtClean="0">
                <a:solidFill>
                  <a:schemeClr val="bg1"/>
                </a:solidFill>
                <a:cs typeface="+mn-ea"/>
                <a:sym typeface="+mn-lt"/>
              </a:rPr>
              <a:t>述</a:t>
            </a:r>
            <a:endParaRPr lang="zh-CN" altLang="en-US" sz="1100" dirty="0">
              <a:solidFill>
                <a:schemeClr val="bg1"/>
              </a:solidFill>
              <a:cs typeface="+mn-ea"/>
              <a:sym typeface="+mn-lt"/>
            </a:endParaRPr>
          </a:p>
        </p:txBody>
      </p:sp>
      <p:sp>
        <p:nvSpPr>
          <p:cNvPr id="43" name="TextBox 14"/>
          <p:cNvSpPr>
            <a:spLocks noChangeArrowheads="1"/>
          </p:cNvSpPr>
          <p:nvPr/>
        </p:nvSpPr>
        <p:spPr bwMode="auto">
          <a:xfrm>
            <a:off x="4432240" y="1977880"/>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输入标题文字</a:t>
            </a:r>
            <a:endParaRPr lang="zh-CN" altLang="en-US" sz="1600" b="1" dirty="0">
              <a:solidFill>
                <a:schemeClr val="bg1"/>
              </a:solidFill>
              <a:cs typeface="+mn-ea"/>
              <a:sym typeface="+mn-lt"/>
            </a:endParaRPr>
          </a:p>
        </p:txBody>
      </p:sp>
      <p:sp>
        <p:nvSpPr>
          <p:cNvPr id="44" name="TextBox 15"/>
          <p:cNvSpPr>
            <a:spLocks noChangeArrowheads="1"/>
          </p:cNvSpPr>
          <p:nvPr/>
        </p:nvSpPr>
        <p:spPr bwMode="auto">
          <a:xfrm>
            <a:off x="4322369" y="2297303"/>
            <a:ext cx="28412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bg1"/>
                </a:solidFill>
                <a:cs typeface="+mn-ea"/>
                <a:sym typeface="+mn-lt"/>
              </a:rPr>
              <a:t>这里输入简单的文字概述这里输入简单字概述这里输入简单简单的文字概述这里输入简</a:t>
            </a:r>
            <a:r>
              <a:rPr lang="zh-CN" altLang="en-US" sz="1100" dirty="0" smtClean="0">
                <a:solidFill>
                  <a:schemeClr val="bg1"/>
                </a:solidFill>
                <a:cs typeface="+mn-ea"/>
                <a:sym typeface="+mn-lt"/>
              </a:rPr>
              <a:t>单</a:t>
            </a:r>
            <a:r>
              <a:rPr lang="zh-CN" altLang="en-US" sz="1100" dirty="0">
                <a:solidFill>
                  <a:schemeClr val="bg1"/>
                </a:solidFill>
                <a:cs typeface="+mn-ea"/>
                <a:sym typeface="+mn-lt"/>
              </a:rPr>
              <a:t>这里输入简单的文字概述这里输入简单字概述这里输入简单简单的文字概</a:t>
            </a:r>
            <a:r>
              <a:rPr lang="zh-CN" altLang="en-US" sz="1100" dirty="0" smtClean="0">
                <a:solidFill>
                  <a:schemeClr val="bg1"/>
                </a:solidFill>
                <a:cs typeface="+mn-ea"/>
                <a:sym typeface="+mn-lt"/>
              </a:rPr>
              <a:t>述</a:t>
            </a:r>
            <a:endParaRPr lang="zh-CN" altLang="en-US" sz="1100" dirty="0">
              <a:solidFill>
                <a:schemeClr val="bg1"/>
              </a:solidFill>
              <a:cs typeface="+mn-ea"/>
              <a:sym typeface="+mn-lt"/>
            </a:endParaRPr>
          </a:p>
        </p:txBody>
      </p:sp>
      <p:sp>
        <p:nvSpPr>
          <p:cNvPr id="45" name="TextBox 14"/>
          <p:cNvSpPr>
            <a:spLocks noChangeArrowheads="1"/>
          </p:cNvSpPr>
          <p:nvPr/>
        </p:nvSpPr>
        <p:spPr bwMode="auto">
          <a:xfrm>
            <a:off x="1124160" y="3950177"/>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输入标题文字</a:t>
            </a:r>
            <a:endParaRPr lang="zh-CN" altLang="en-US" sz="1600" b="1" dirty="0">
              <a:solidFill>
                <a:schemeClr val="bg1"/>
              </a:solidFill>
              <a:cs typeface="+mn-ea"/>
              <a:sym typeface="+mn-lt"/>
            </a:endParaRPr>
          </a:p>
        </p:txBody>
      </p:sp>
      <p:sp>
        <p:nvSpPr>
          <p:cNvPr id="46" name="TextBox 15"/>
          <p:cNvSpPr>
            <a:spLocks noChangeArrowheads="1"/>
          </p:cNvSpPr>
          <p:nvPr/>
        </p:nvSpPr>
        <p:spPr bwMode="auto">
          <a:xfrm>
            <a:off x="1014289" y="4269600"/>
            <a:ext cx="28412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bg1"/>
                </a:solidFill>
                <a:cs typeface="+mn-ea"/>
                <a:sym typeface="+mn-lt"/>
              </a:rPr>
              <a:t>这里输入简单的文字概述这里输入简单字概述这里输入简单简单的文字概述这里输入简</a:t>
            </a:r>
            <a:r>
              <a:rPr lang="zh-CN" altLang="en-US" sz="1100" dirty="0" smtClean="0">
                <a:solidFill>
                  <a:schemeClr val="bg1"/>
                </a:solidFill>
                <a:cs typeface="+mn-ea"/>
                <a:sym typeface="+mn-lt"/>
              </a:rPr>
              <a:t>单</a:t>
            </a:r>
            <a:r>
              <a:rPr lang="zh-CN" altLang="en-US" sz="1100" dirty="0">
                <a:solidFill>
                  <a:schemeClr val="bg1"/>
                </a:solidFill>
                <a:cs typeface="+mn-ea"/>
                <a:sym typeface="+mn-lt"/>
              </a:rPr>
              <a:t>这里输入简单的文字概述这里输入简单字概述这里输入简单简单的文字概</a:t>
            </a:r>
            <a:r>
              <a:rPr lang="zh-CN" altLang="en-US" sz="1100" dirty="0" smtClean="0">
                <a:solidFill>
                  <a:schemeClr val="bg1"/>
                </a:solidFill>
                <a:cs typeface="+mn-ea"/>
                <a:sym typeface="+mn-lt"/>
              </a:rPr>
              <a:t>述</a:t>
            </a:r>
            <a:endParaRPr lang="zh-CN" altLang="en-US" sz="1100" dirty="0">
              <a:solidFill>
                <a:schemeClr val="bg1"/>
              </a:solidFill>
              <a:cs typeface="+mn-ea"/>
              <a:sym typeface="+mn-lt"/>
            </a:endParaRPr>
          </a:p>
        </p:txBody>
      </p:sp>
      <p:sp>
        <p:nvSpPr>
          <p:cNvPr id="47" name="TextBox 14"/>
          <p:cNvSpPr>
            <a:spLocks noChangeArrowheads="1"/>
          </p:cNvSpPr>
          <p:nvPr/>
        </p:nvSpPr>
        <p:spPr bwMode="auto">
          <a:xfrm>
            <a:off x="4432240" y="3950177"/>
            <a:ext cx="1948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smtClean="0">
                <a:solidFill>
                  <a:schemeClr val="bg1"/>
                </a:solidFill>
                <a:cs typeface="+mn-ea"/>
                <a:sym typeface="+mn-lt"/>
              </a:rPr>
              <a:t>输入标题文字</a:t>
            </a:r>
            <a:endParaRPr lang="zh-CN" altLang="en-US" sz="1600" b="1" dirty="0">
              <a:solidFill>
                <a:schemeClr val="bg1"/>
              </a:solidFill>
              <a:cs typeface="+mn-ea"/>
              <a:sym typeface="+mn-lt"/>
            </a:endParaRPr>
          </a:p>
        </p:txBody>
      </p:sp>
      <p:sp>
        <p:nvSpPr>
          <p:cNvPr id="48" name="TextBox 15"/>
          <p:cNvSpPr>
            <a:spLocks noChangeArrowheads="1"/>
          </p:cNvSpPr>
          <p:nvPr/>
        </p:nvSpPr>
        <p:spPr bwMode="auto">
          <a:xfrm>
            <a:off x="4322369" y="4269600"/>
            <a:ext cx="284127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bg1"/>
                </a:solidFill>
                <a:cs typeface="+mn-ea"/>
                <a:sym typeface="+mn-lt"/>
              </a:rPr>
              <a:t>这里输入简单的文字概述这里输入简单字概述这里输入简单简单的文字概述这里输入简</a:t>
            </a:r>
            <a:r>
              <a:rPr lang="zh-CN" altLang="en-US" sz="1100" dirty="0" smtClean="0">
                <a:solidFill>
                  <a:schemeClr val="bg1"/>
                </a:solidFill>
                <a:cs typeface="+mn-ea"/>
                <a:sym typeface="+mn-lt"/>
              </a:rPr>
              <a:t>单</a:t>
            </a:r>
            <a:r>
              <a:rPr lang="zh-CN" altLang="en-US" sz="1100" dirty="0">
                <a:solidFill>
                  <a:schemeClr val="bg1"/>
                </a:solidFill>
                <a:cs typeface="+mn-ea"/>
                <a:sym typeface="+mn-lt"/>
              </a:rPr>
              <a:t>这里输入简单的文字概述这里输入简单字概述这里输入简单简单的文字概</a:t>
            </a:r>
            <a:r>
              <a:rPr lang="zh-CN" altLang="en-US" sz="1100" dirty="0" smtClean="0">
                <a:solidFill>
                  <a:schemeClr val="bg1"/>
                </a:solidFill>
                <a:cs typeface="+mn-ea"/>
                <a:sym typeface="+mn-lt"/>
              </a:rPr>
              <a:t>述</a:t>
            </a:r>
            <a:endParaRPr lang="zh-CN" altLang="en-US" sz="11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1000"/>
                                        <p:tgtEl>
                                          <p:spTgt spid="40"/>
                                        </p:tgtEl>
                                      </p:cBhvr>
                                    </p:animEffect>
                                    <p:anim calcmode="lin" valueType="num">
                                      <p:cBhvr>
                                        <p:cTn id="17" dur="1000" fill="hold"/>
                                        <p:tgtEl>
                                          <p:spTgt spid="40"/>
                                        </p:tgtEl>
                                        <p:attrNameLst>
                                          <p:attrName>ppt_x</p:attrName>
                                        </p:attrNameLst>
                                      </p:cBhvr>
                                      <p:tavLst>
                                        <p:tav tm="0">
                                          <p:val>
                                            <p:strVal val="#ppt_x"/>
                                          </p:val>
                                        </p:tav>
                                        <p:tav tm="100000">
                                          <p:val>
                                            <p:strVal val="#ppt_x"/>
                                          </p:val>
                                        </p:tav>
                                      </p:tavLst>
                                    </p:anim>
                                    <p:anim calcmode="lin" valueType="num">
                                      <p:cBhvr>
                                        <p:cTn id="18" dur="1000" fill="hold"/>
                                        <p:tgtEl>
                                          <p:spTgt spid="4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000"/>
                                        <p:tgtEl>
                                          <p:spTgt spid="43"/>
                                        </p:tgtEl>
                                      </p:cBhvr>
                                    </p:animEffect>
                                    <p:anim calcmode="lin" valueType="num">
                                      <p:cBhvr>
                                        <p:cTn id="32" dur="1000" fill="hold"/>
                                        <p:tgtEl>
                                          <p:spTgt spid="43"/>
                                        </p:tgtEl>
                                        <p:attrNameLst>
                                          <p:attrName>ppt_x</p:attrName>
                                        </p:attrNameLst>
                                      </p:cBhvr>
                                      <p:tavLst>
                                        <p:tav tm="0">
                                          <p:val>
                                            <p:strVal val="#ppt_x"/>
                                          </p:val>
                                        </p:tav>
                                        <p:tav tm="100000">
                                          <p:val>
                                            <p:strVal val="#ppt_x"/>
                                          </p:val>
                                        </p:tav>
                                      </p:tavLst>
                                    </p:anim>
                                    <p:anim calcmode="lin" valueType="num">
                                      <p:cBhvr>
                                        <p:cTn id="33" dur="1000" fill="hold"/>
                                        <p:tgtEl>
                                          <p:spTgt spid="4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anim calcmode="lin" valueType="num">
                                      <p:cBhvr>
                                        <p:cTn id="47" dur="1000" fill="hold"/>
                                        <p:tgtEl>
                                          <p:spTgt spid="46"/>
                                        </p:tgtEl>
                                        <p:attrNameLst>
                                          <p:attrName>ppt_x</p:attrName>
                                        </p:attrNameLst>
                                      </p:cBhvr>
                                      <p:tavLst>
                                        <p:tav tm="0">
                                          <p:val>
                                            <p:strVal val="#ppt_x"/>
                                          </p:val>
                                        </p:tav>
                                        <p:tav tm="100000">
                                          <p:val>
                                            <p:strVal val="#ppt_x"/>
                                          </p:val>
                                        </p:tav>
                                      </p:tavLst>
                                    </p:anim>
                                    <p:anim calcmode="lin" valueType="num">
                                      <p:cBhvr>
                                        <p:cTn id="48" dur="1000" fill="hold"/>
                                        <p:tgtEl>
                                          <p:spTgt spid="4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1000"/>
                                        <p:tgtEl>
                                          <p:spTgt spid="48"/>
                                        </p:tgtEl>
                                      </p:cBhvr>
                                    </p:animEffect>
                                    <p:anim calcmode="lin" valueType="num">
                                      <p:cBhvr>
                                        <p:cTn id="57" dur="1000" fill="hold"/>
                                        <p:tgtEl>
                                          <p:spTgt spid="48"/>
                                        </p:tgtEl>
                                        <p:attrNameLst>
                                          <p:attrName>ppt_x</p:attrName>
                                        </p:attrNameLst>
                                      </p:cBhvr>
                                      <p:tavLst>
                                        <p:tav tm="0">
                                          <p:val>
                                            <p:strVal val="#ppt_x"/>
                                          </p:val>
                                        </p:tav>
                                        <p:tav tm="100000">
                                          <p:val>
                                            <p:strVal val="#ppt_x"/>
                                          </p:val>
                                        </p:tav>
                                      </p:tavLst>
                                    </p:anim>
                                    <p:anim calcmode="lin" valueType="num">
                                      <p:cBhvr>
                                        <p:cTn id="5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p:bldP spid="41" grpId="0"/>
      <p:bldP spid="42" grpId="0"/>
      <p:bldP spid="43"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email"/>
          <a:srcRect l="27253" t="5962" r="24491" b="72015"/>
          <a:stretch>
            <a:fillRect/>
          </a:stretch>
        </p:blipFill>
        <p:spPr>
          <a:xfrm>
            <a:off x="6029260" y="1366827"/>
            <a:ext cx="4644087" cy="3179415"/>
          </a:xfrm>
          <a:prstGeom prst="rect">
            <a:avLst/>
          </a:prstGeom>
        </p:spPr>
      </p:pic>
      <p:pic>
        <p:nvPicPr>
          <p:cNvPr id="6" name="图片 5"/>
          <p:cNvPicPr>
            <a:picLocks noChangeAspect="1"/>
          </p:cNvPicPr>
          <p:nvPr/>
        </p:nvPicPr>
        <p:blipFill rotWithShape="1">
          <a:blip r:embed="rId4" cstate="email"/>
          <a:srcRect/>
          <a:stretch>
            <a:fillRect/>
          </a:stretch>
        </p:blipFill>
        <p:spPr>
          <a:xfrm>
            <a:off x="1899764" y="1186524"/>
            <a:ext cx="4587186" cy="4935027"/>
          </a:xfrm>
          <a:prstGeom prst="rect">
            <a:avLst/>
          </a:prstGeom>
        </p:spPr>
      </p:pic>
      <p:pic>
        <p:nvPicPr>
          <p:cNvPr id="12" name="图片 11"/>
          <p:cNvPicPr>
            <a:picLocks noChangeAspect="1"/>
          </p:cNvPicPr>
          <p:nvPr/>
        </p:nvPicPr>
        <p:blipFill rotWithShape="1">
          <a:blip r:embed="rId5" cstate="email"/>
          <a:srcRect/>
          <a:stretch>
            <a:fillRect/>
          </a:stretch>
        </p:blipFill>
        <p:spPr>
          <a:xfrm flipH="1">
            <a:off x="699751" y="730059"/>
            <a:ext cx="1347989" cy="2495890"/>
          </a:xfrm>
          <a:prstGeom prst="rect">
            <a:avLst/>
          </a:prstGeom>
        </p:spPr>
      </p:pic>
      <p:pic>
        <p:nvPicPr>
          <p:cNvPr id="21" name="图片 20"/>
          <p:cNvPicPr>
            <a:picLocks noChangeAspect="1"/>
          </p:cNvPicPr>
          <p:nvPr/>
        </p:nvPicPr>
        <p:blipFill rotWithShape="1">
          <a:blip r:embed="rId5" cstate="email"/>
          <a:srcRect/>
          <a:stretch>
            <a:fillRect/>
          </a:stretch>
        </p:blipFill>
        <p:spPr>
          <a:xfrm>
            <a:off x="10166058" y="755817"/>
            <a:ext cx="1347989" cy="2495890"/>
          </a:xfrm>
          <a:prstGeom prst="rect">
            <a:avLst/>
          </a:prstGeom>
        </p:spPr>
      </p:pic>
      <p:sp>
        <p:nvSpPr>
          <p:cNvPr id="7" name="文本框 6"/>
          <p:cNvSpPr txBox="1"/>
          <p:nvPr/>
        </p:nvSpPr>
        <p:spPr>
          <a:xfrm>
            <a:off x="6240448" y="4481847"/>
            <a:ext cx="4945586" cy="938719"/>
          </a:xfrm>
          <a:prstGeom prst="rect">
            <a:avLst/>
          </a:prstGeom>
          <a:noFill/>
        </p:spPr>
        <p:txBody>
          <a:bodyPr wrap="none" rtlCol="0">
            <a:spAutoFit/>
          </a:bodyPr>
          <a:lstStyle/>
          <a:p>
            <a:pPr algn="ctr"/>
            <a:r>
              <a:rPr lang="en-US" altLang="zh-CN" sz="5500" dirty="0" smtClean="0">
                <a:solidFill>
                  <a:schemeClr val="bg1"/>
                </a:solidFill>
                <a:cs typeface="+mn-ea"/>
                <a:sym typeface="+mn-lt"/>
              </a:rPr>
              <a:t>— </a:t>
            </a:r>
            <a:r>
              <a:rPr lang="zh-CN" altLang="en-US" sz="5500" dirty="0" smtClean="0">
                <a:solidFill>
                  <a:schemeClr val="bg1"/>
                </a:solidFill>
                <a:cs typeface="+mn-ea"/>
                <a:sym typeface="+mn-lt"/>
              </a:rPr>
              <a:t>谢谢观看 </a:t>
            </a:r>
            <a:r>
              <a:rPr lang="en-US" altLang="zh-CN" sz="5500" dirty="0" smtClean="0">
                <a:solidFill>
                  <a:schemeClr val="bg1"/>
                </a:solidFill>
                <a:cs typeface="+mn-ea"/>
                <a:sym typeface="+mn-lt"/>
              </a:rPr>
              <a:t>—</a:t>
            </a:r>
            <a:endParaRPr lang="zh-CN" altLang="en-US" sz="55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email"/>
          <a:stretch>
            <a:fillRect/>
          </a:stretch>
        </p:blipFill>
        <p:spPr>
          <a:xfrm>
            <a:off x="2983910" y="400187"/>
            <a:ext cx="6241327" cy="5038637"/>
          </a:xfrm>
          <a:prstGeom prst="rect">
            <a:avLst/>
          </a:prstGeom>
        </p:spPr>
      </p:pic>
      <p:sp>
        <p:nvSpPr>
          <p:cNvPr id="37" name="文本框 36"/>
          <p:cNvSpPr txBox="1"/>
          <p:nvPr/>
        </p:nvSpPr>
        <p:spPr>
          <a:xfrm>
            <a:off x="5357612" y="2148416"/>
            <a:ext cx="1469872" cy="1323439"/>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pPr algn="ctr"/>
            <a:r>
              <a:rPr lang="en-US" altLang="zh-CN" dirty="0" smtClean="0">
                <a:solidFill>
                  <a:srgbClr val="EF68AD"/>
                </a:solidFill>
                <a:latin typeface="+mn-lt"/>
                <a:ea typeface="+mn-ea"/>
                <a:cs typeface="+mn-ea"/>
                <a:sym typeface="+mn-lt"/>
              </a:rPr>
              <a:t>01</a:t>
            </a:r>
            <a:endParaRPr lang="zh-CN" altLang="en-US" dirty="0">
              <a:solidFill>
                <a:srgbClr val="EF68AD"/>
              </a:solidFill>
              <a:latin typeface="+mn-lt"/>
              <a:ea typeface="+mn-ea"/>
              <a:cs typeface="+mn-ea"/>
              <a:sym typeface="+mn-lt"/>
            </a:endParaRPr>
          </a:p>
        </p:txBody>
      </p:sp>
      <p:sp>
        <p:nvSpPr>
          <p:cNvPr id="38" name="文本框 37"/>
          <p:cNvSpPr txBox="1"/>
          <p:nvPr/>
        </p:nvSpPr>
        <p:spPr>
          <a:xfrm>
            <a:off x="4870675" y="4669383"/>
            <a:ext cx="2633944" cy="769441"/>
          </a:xfrm>
          <a:prstGeom prst="rect">
            <a:avLst/>
          </a:prstGeom>
          <a:noFill/>
          <a:ln>
            <a:noFill/>
          </a:ln>
        </p:spPr>
        <p:txBody>
          <a:bodyPr vert="horz" wrap="square" rtlCol="0">
            <a:spAutoFit/>
          </a:bodyPr>
          <a:lstStyle>
            <a:defPPr>
              <a:defRPr lang="zh-CN"/>
            </a:defPPr>
            <a:lvl1pPr>
              <a:defRPr sz="8000">
                <a:solidFill>
                  <a:srgbClr val="C00000"/>
                </a:solidFill>
                <a:latin typeface="Agency FB" panose="020B0503020202020204" pitchFamily="34" charset="0"/>
                <a:ea typeface="华文细黑" panose="02010600040101010101" pitchFamily="2" charset="-122"/>
              </a:defRPr>
            </a:lvl1pPr>
          </a:lstStyle>
          <a:p>
            <a:r>
              <a:rPr lang="zh-CN" altLang="en-US" sz="4400" b="1" dirty="0" smtClean="0">
                <a:solidFill>
                  <a:schemeClr val="bg1"/>
                </a:solidFill>
                <a:latin typeface="+mn-lt"/>
                <a:ea typeface="+mn-ea"/>
                <a:cs typeface="+mn-ea"/>
                <a:sym typeface="+mn-lt"/>
              </a:rPr>
              <a:t>活动思路</a:t>
            </a:r>
            <a:endParaRPr lang="zh-CN" altLang="en-US" sz="4400" b="1" dirty="0">
              <a:solidFill>
                <a:schemeClr val="bg1"/>
              </a:solidFill>
              <a:latin typeface="+mn-lt"/>
              <a:ea typeface="+mn-ea"/>
              <a:cs typeface="+mn-ea"/>
              <a:sym typeface="+mn-lt"/>
            </a:endParaRPr>
          </a:p>
        </p:txBody>
      </p:sp>
      <p:sp>
        <p:nvSpPr>
          <p:cNvPr id="39" name="矩形 38"/>
          <p:cNvSpPr>
            <a:spLocks noChangeArrowheads="1"/>
          </p:cNvSpPr>
          <p:nvPr/>
        </p:nvSpPr>
        <p:spPr bwMode="auto">
          <a:xfrm>
            <a:off x="3818104" y="5438824"/>
            <a:ext cx="4916404" cy="316753"/>
          </a:xfrm>
          <a:prstGeom prst="rect">
            <a:avLst/>
          </a:prstGeom>
          <a:noFill/>
        </p:spPr>
        <p:txBody>
          <a:bodyPr wrap="square" lIns="0" tIns="0" rIns="0" bIns="0" rtlCol="0">
            <a:spAutoFit/>
          </a:bodyPr>
          <a:lstStyle/>
          <a:p>
            <a:pPr>
              <a:lnSpc>
                <a:spcPct val="200000"/>
              </a:lnSpc>
              <a:spcBef>
                <a:spcPct val="0"/>
              </a:spcBef>
            </a:pPr>
            <a:r>
              <a:rPr lang="zh-CN" altLang="en-US" sz="1200" dirty="0" smtClean="0">
                <a:solidFill>
                  <a:schemeClr val="bg1"/>
                </a:solidFill>
                <a:cs typeface="+mn-ea"/>
                <a:sym typeface="+mn-lt"/>
              </a:rPr>
              <a:t>您</a:t>
            </a:r>
            <a:r>
              <a:rPr lang="zh-CN" altLang="en-US" sz="1200" dirty="0">
                <a:solidFill>
                  <a:schemeClr val="bg1"/>
                </a:solidFill>
                <a:cs typeface="+mn-ea"/>
                <a:sym typeface="+mn-lt"/>
              </a:rPr>
              <a:t>的内容打在这里，或者通过复制您的文本后，在此框中选择粘贴</a:t>
            </a:r>
            <a:r>
              <a:rPr lang="zh-CN" altLang="en-US" sz="1200" dirty="0" smtClean="0">
                <a:solidFill>
                  <a:schemeClr val="bg1"/>
                </a:solidFill>
                <a:cs typeface="+mn-ea"/>
                <a:sym typeface="+mn-lt"/>
              </a:rPr>
              <a:t>，</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14:presetBounceEnd="55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5000">
                                          <p:cBhvr additive="base">
                                            <p:cTn id="7" dur="2000" fill="hold"/>
                                            <p:tgtEl>
                                              <p:spTgt spid="37"/>
                                            </p:tgtEl>
                                            <p:attrNameLst>
                                              <p:attrName>ppt_x</p:attrName>
                                            </p:attrNameLst>
                                          </p:cBhvr>
                                          <p:tavLst>
                                            <p:tav tm="0">
                                              <p:val>
                                                <p:strVal val="0-#ppt_w/2"/>
                                              </p:val>
                                            </p:tav>
                                            <p:tav tm="100000">
                                              <p:val>
                                                <p:strVal val="#ppt_x"/>
                                              </p:val>
                                            </p:tav>
                                          </p:tavLst>
                                        </p:anim>
                                        <p:anim calcmode="lin" valueType="num" p14:bounceEnd="55000">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35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2000" fill="hold"/>
                                            <p:tgtEl>
                                              <p:spTgt spid="37"/>
                                            </p:tgtEl>
                                            <p:attrNameLst>
                                              <p:attrName>ppt_x</p:attrName>
                                            </p:attrNameLst>
                                          </p:cBhvr>
                                          <p:tavLst>
                                            <p:tav tm="0">
                                              <p:val>
                                                <p:strVal val="0-#ppt_w/2"/>
                                              </p:val>
                                            </p:tav>
                                            <p:tav tm="100000">
                                              <p:val>
                                                <p:strVal val="#ppt_x"/>
                                              </p:val>
                                            </p:tav>
                                          </p:tavLst>
                                        </p:anim>
                                        <p:anim calcmode="lin" valueType="num">
                                          <p:cBhvr additive="base">
                                            <p:cTn id="8" dur="20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2500"/>
                                </p:stCondLst>
                                <p:childTnLst>
                                  <p:par>
                                    <p:cTn id="14" presetID="41" presetClass="entr" presetSubtype="0" fill="hold" grpId="0" nodeType="afterEffect">
                                      <p:stCondLst>
                                        <p:cond delay="0"/>
                                      </p:stCondLst>
                                      <p:iterate type="lt">
                                        <p:tmPct val="7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文本框 6"/>
          <p:cNvSpPr txBox="1"/>
          <p:nvPr/>
        </p:nvSpPr>
        <p:spPr>
          <a:xfrm>
            <a:off x="4256290" y="1940310"/>
            <a:ext cx="6965398" cy="2100575"/>
          </a:xfrm>
          <a:prstGeom prst="rect">
            <a:avLst/>
          </a:prstGeom>
          <a:noFill/>
        </p:spPr>
        <p:txBody>
          <a:bodyPr wrap="square" lIns="68580" tIns="34290" rIns="68580" bIns="34290" rtlCol="0">
            <a:spAutoFit/>
          </a:bodyPr>
          <a:lstStyle>
            <a:defPPr>
              <a:defRPr lang="zh-CN"/>
            </a:defPPr>
            <a:lvl1pPr algn="just">
              <a:lnSpc>
                <a:spcPct val="200000"/>
              </a:lnSpc>
              <a:defRPr sz="1000">
                <a:solidFill>
                  <a:schemeClr val="accent6">
                    <a:lumMod val="50000"/>
                  </a:schemeClr>
                </a:solidFill>
                <a:latin typeface="+mj-ea"/>
                <a:ea typeface="+mj-ea"/>
              </a:defRPr>
            </a:lvl1pPr>
          </a:lstStyle>
          <a:p>
            <a:r>
              <a:rPr lang="zh-CN" altLang="en-US" sz="1100" dirty="0">
                <a:solidFill>
                  <a:schemeClr val="bg1"/>
                </a:solidFill>
                <a:latin typeface="+mn-lt"/>
                <a:ea typeface="+mn-ea"/>
                <a:cs typeface="+mn-ea"/>
                <a:sym typeface="+mn-lt"/>
              </a:rPr>
              <a:t>国际妇女节是妇女创造历史的见证，妇女为争取与男性平等所走的斗争道路十分漫长。古希腊的莉西斯特拉塔就领导了妇女斗争来阻止战争；法国革命时期，巴黎妇女高呼“自由，平等，友爱”，走上凡尔赛的街头争取选举权。</a:t>
            </a:r>
            <a:r>
              <a:rPr lang="en-US" altLang="zh-CN" sz="1100" dirty="0">
                <a:solidFill>
                  <a:schemeClr val="bg1"/>
                </a:solidFill>
                <a:latin typeface="+mn-lt"/>
                <a:ea typeface="+mn-ea"/>
                <a:cs typeface="+mn-ea"/>
                <a:sym typeface="+mn-lt"/>
              </a:rPr>
              <a:t>[43]</a:t>
            </a:r>
            <a:r>
              <a:rPr lang="zh-CN" altLang="en-US" sz="1100" dirty="0">
                <a:solidFill>
                  <a:schemeClr val="bg1"/>
                </a:solidFill>
                <a:latin typeface="+mn-lt"/>
                <a:ea typeface="+mn-ea"/>
                <a:cs typeface="+mn-ea"/>
                <a:sym typeface="+mn-lt"/>
              </a:rPr>
              <a:t> </a:t>
            </a:r>
          </a:p>
          <a:p>
            <a:r>
              <a:rPr lang="en-US" altLang="zh-CN" sz="1100" dirty="0">
                <a:solidFill>
                  <a:schemeClr val="bg1"/>
                </a:solidFill>
                <a:latin typeface="+mn-lt"/>
                <a:ea typeface="+mn-ea"/>
                <a:cs typeface="+mn-ea"/>
                <a:sym typeface="+mn-lt"/>
              </a:rPr>
              <a:t>3.8</a:t>
            </a:r>
            <a:r>
              <a:rPr lang="zh-CN" altLang="en-US" sz="1100" dirty="0">
                <a:solidFill>
                  <a:schemeClr val="bg1"/>
                </a:solidFill>
                <a:latin typeface="+mn-lt"/>
                <a:ea typeface="+mn-ea"/>
                <a:cs typeface="+mn-ea"/>
                <a:sym typeface="+mn-lt"/>
              </a:rPr>
              <a:t>国际妇女节是全世界妇女的节日。这个日子是联合国承认的，同时也被很多国家确定为法定假日。来自五湖四海的妇女们，尽管被不同的国界、种族、语言、文化、经济和政治所区分，但在这一天能够同时庆祝属于自己的节日。让人们再回首那九十年前的为得到平等、公正、和平以及发展所做出的斗争。</a:t>
            </a:r>
          </a:p>
        </p:txBody>
      </p:sp>
      <p:sp>
        <p:nvSpPr>
          <p:cNvPr id="17" name="矩形 16"/>
          <p:cNvSpPr/>
          <p:nvPr/>
        </p:nvSpPr>
        <p:spPr>
          <a:xfrm>
            <a:off x="4256290" y="1595110"/>
            <a:ext cx="1956321" cy="284675"/>
          </a:xfrm>
          <a:prstGeom prst="rect">
            <a:avLst/>
          </a:prstGeom>
          <a:noFill/>
        </p:spPr>
        <p:txBody>
          <a:bodyPr vert="horz" wrap="square" lIns="68562" tIns="34281" rIns="68562" bIns="34281" rtlCol="0">
            <a:spAutoFit/>
          </a:bodyPr>
          <a:lstStyle/>
          <a:p>
            <a:pPr defTabSz="914400"/>
            <a:r>
              <a:rPr lang="zh-CN" altLang="en-US" sz="1400" b="1" dirty="0" smtClean="0">
                <a:solidFill>
                  <a:schemeClr val="bg1"/>
                </a:solidFill>
                <a:cs typeface="+mn-ea"/>
                <a:sym typeface="+mn-lt"/>
              </a:rPr>
              <a:t>活动背景介绍</a:t>
            </a:r>
            <a:endParaRPr lang="en-US" altLang="zh-CN" sz="1400" b="1" dirty="0">
              <a:solidFill>
                <a:schemeClr val="bg1"/>
              </a:solidFill>
              <a:cs typeface="+mn-ea"/>
              <a:sym typeface="+mn-lt"/>
            </a:endParaRPr>
          </a:p>
        </p:txBody>
      </p:sp>
      <p:sp>
        <p:nvSpPr>
          <p:cNvPr id="18" name="文本框 6"/>
          <p:cNvSpPr txBox="1"/>
          <p:nvPr/>
        </p:nvSpPr>
        <p:spPr>
          <a:xfrm>
            <a:off x="4256290" y="4599185"/>
            <a:ext cx="6965398" cy="698204"/>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100" dirty="0">
                <a:solidFill>
                  <a:schemeClr val="bg1"/>
                </a:solidFill>
                <a:cs typeface="+mn-ea"/>
                <a:sym typeface="+mn-lt"/>
              </a:rPr>
              <a:t>您的内容打在这里，或者通过复制您的文本后，在此框中选择粘贴，并选择只保留文字。在此录入上述图表的描述说明，在此录入上述图</a:t>
            </a:r>
            <a:r>
              <a:rPr lang="zh-CN" altLang="en-US" sz="1100" dirty="0" smtClean="0">
                <a:solidFill>
                  <a:schemeClr val="bg1"/>
                </a:solidFill>
                <a:cs typeface="+mn-ea"/>
                <a:sym typeface="+mn-lt"/>
              </a:rPr>
              <a:t>表</a:t>
            </a:r>
            <a:r>
              <a:rPr lang="zh-CN" altLang="en-US" sz="1100" dirty="0">
                <a:solidFill>
                  <a:schemeClr val="bg1"/>
                </a:solidFill>
                <a:cs typeface="+mn-ea"/>
                <a:sym typeface="+mn-lt"/>
              </a:rPr>
              <a:t>或者通过复制您的文本后，在此框中选择粘贴，并选择只保留文字</a:t>
            </a:r>
            <a:r>
              <a:rPr lang="zh-CN" altLang="en-US" sz="1100" dirty="0" smtClean="0">
                <a:solidFill>
                  <a:schemeClr val="bg1"/>
                </a:solidFill>
                <a:cs typeface="+mn-ea"/>
                <a:sym typeface="+mn-lt"/>
              </a:rPr>
              <a:t>。</a:t>
            </a:r>
            <a:endParaRPr lang="zh-CN" altLang="en-US" sz="1100" dirty="0">
              <a:solidFill>
                <a:schemeClr val="bg1"/>
              </a:solidFill>
              <a:cs typeface="+mn-ea"/>
              <a:sym typeface="+mn-lt"/>
            </a:endParaRPr>
          </a:p>
        </p:txBody>
      </p:sp>
      <p:sp>
        <p:nvSpPr>
          <p:cNvPr id="19" name="矩形 18"/>
          <p:cNvSpPr/>
          <p:nvPr/>
        </p:nvSpPr>
        <p:spPr>
          <a:xfrm>
            <a:off x="4256290" y="4279278"/>
            <a:ext cx="1956321" cy="284675"/>
          </a:xfrm>
          <a:prstGeom prst="rect">
            <a:avLst/>
          </a:prstGeom>
          <a:noFill/>
        </p:spPr>
        <p:txBody>
          <a:bodyPr vert="horz" wrap="square" lIns="68562" tIns="34281" rIns="68562" bIns="34281" rtlCol="0">
            <a:spAutoFit/>
          </a:bodyPr>
          <a:lstStyle/>
          <a:p>
            <a:pPr defTabSz="914400"/>
            <a:r>
              <a:rPr lang="zh-CN" altLang="en-US" sz="1400" b="1" dirty="0" smtClean="0">
                <a:solidFill>
                  <a:schemeClr val="bg1"/>
                </a:solidFill>
                <a:cs typeface="+mn-ea"/>
                <a:sym typeface="+mn-lt"/>
              </a:rPr>
              <a:t>活动展开原因</a:t>
            </a:r>
            <a:endParaRPr lang="en-US" altLang="zh-CN" sz="1400" b="1" dirty="0">
              <a:solidFill>
                <a:schemeClr val="bg1"/>
              </a:solidFill>
              <a:cs typeface="+mn-ea"/>
              <a:sym typeface="+mn-lt"/>
            </a:endParaRPr>
          </a:p>
        </p:txBody>
      </p:sp>
      <p:pic>
        <p:nvPicPr>
          <p:cNvPr id="28" name="图片 27"/>
          <p:cNvPicPr>
            <a:picLocks noChangeAspect="1"/>
          </p:cNvPicPr>
          <p:nvPr/>
        </p:nvPicPr>
        <p:blipFill>
          <a:blip r:embed="rId3" cstate="email"/>
          <a:stretch>
            <a:fillRect/>
          </a:stretch>
        </p:blipFill>
        <p:spPr>
          <a:xfrm flipH="1">
            <a:off x="912609" y="854143"/>
            <a:ext cx="2927723" cy="5198927"/>
          </a:xfrm>
          <a:prstGeom prst="rect">
            <a:avLst/>
          </a:prstGeom>
        </p:spPr>
      </p:pic>
      <p:pic>
        <p:nvPicPr>
          <p:cNvPr id="29" name="图片 28"/>
          <p:cNvPicPr>
            <a:picLocks noChangeAspect="1"/>
          </p:cNvPicPr>
          <p:nvPr/>
        </p:nvPicPr>
        <p:blipFill>
          <a:blip r:embed="rId4" cstate="email"/>
          <a:stretch>
            <a:fillRect/>
          </a:stretch>
        </p:blipFill>
        <p:spPr>
          <a:xfrm>
            <a:off x="3676537" y="1585666"/>
            <a:ext cx="572948" cy="479812"/>
          </a:xfrm>
          <a:prstGeom prst="rect">
            <a:avLst/>
          </a:prstGeom>
        </p:spPr>
      </p:pic>
      <p:pic>
        <p:nvPicPr>
          <p:cNvPr id="30" name="图片 29"/>
          <p:cNvPicPr>
            <a:picLocks noChangeAspect="1"/>
          </p:cNvPicPr>
          <p:nvPr/>
        </p:nvPicPr>
        <p:blipFill>
          <a:blip r:embed="rId4" cstate="email"/>
          <a:stretch>
            <a:fillRect/>
          </a:stretch>
        </p:blipFill>
        <p:spPr>
          <a:xfrm>
            <a:off x="3676537" y="4279278"/>
            <a:ext cx="572948"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email"/>
          <a:stretch>
            <a:fillRect/>
          </a:stretch>
        </p:blipFill>
        <p:spPr>
          <a:xfrm flipH="1">
            <a:off x="4735698" y="962927"/>
            <a:ext cx="2873384" cy="5131043"/>
          </a:xfrm>
          <a:prstGeom prst="rect">
            <a:avLst/>
          </a:prstGeom>
        </p:spPr>
      </p:pic>
      <p:sp>
        <p:nvSpPr>
          <p:cNvPr id="26" name="TextBox 111"/>
          <p:cNvSpPr txBox="1"/>
          <p:nvPr/>
        </p:nvSpPr>
        <p:spPr>
          <a:xfrm>
            <a:off x="1331588" y="1902276"/>
            <a:ext cx="4773475" cy="307777"/>
          </a:xfrm>
          <a:prstGeom prst="rect">
            <a:avLst/>
          </a:prstGeom>
        </p:spPr>
        <p:txBody>
          <a:bodyPr wrap="square">
            <a:spAutoFit/>
          </a:bodyPr>
          <a:lstStyle>
            <a:defPPr>
              <a:defRPr lang="zh-CN"/>
            </a:defPPr>
            <a:lvl1pPr algn="ctr">
              <a:defRPr sz="2000">
                <a:solidFill>
                  <a:schemeClr val="bg1">
                    <a:lumMod val="95000"/>
                  </a:schemeClr>
                </a:solidFill>
                <a:latin typeface="华文细黑" panose="02010600040101010101" pitchFamily="2" charset="-122"/>
                <a:ea typeface="华文细黑" panose="02010600040101010101" pitchFamily="2" charset="-122"/>
              </a:defRPr>
            </a:lvl1pPr>
          </a:lstStyle>
          <a:p>
            <a:pPr algn="l"/>
            <a:r>
              <a:rPr lang="zh-CN" altLang="en-US" sz="1400" b="1" dirty="0" smtClean="0">
                <a:solidFill>
                  <a:schemeClr val="bg1"/>
                </a:solidFill>
                <a:latin typeface="+mn-lt"/>
                <a:ea typeface="+mn-ea"/>
                <a:cs typeface="+mn-ea"/>
                <a:sym typeface="+mn-lt"/>
              </a:rPr>
              <a:t>活动宗旨</a:t>
            </a:r>
            <a:endParaRPr lang="zh-CN" altLang="en-US" sz="1400" b="1" dirty="0">
              <a:solidFill>
                <a:schemeClr val="bg1"/>
              </a:solidFill>
              <a:latin typeface="+mn-lt"/>
              <a:ea typeface="+mn-ea"/>
              <a:cs typeface="+mn-ea"/>
              <a:sym typeface="+mn-lt"/>
            </a:endParaRPr>
          </a:p>
        </p:txBody>
      </p:sp>
      <p:sp>
        <p:nvSpPr>
          <p:cNvPr id="29" name="TextBox 15"/>
          <p:cNvSpPr txBox="1"/>
          <p:nvPr/>
        </p:nvSpPr>
        <p:spPr>
          <a:xfrm>
            <a:off x="1417140" y="2156958"/>
            <a:ext cx="3418011" cy="2708434"/>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200000"/>
              </a:lnSpc>
            </a:pPr>
            <a:r>
              <a:rPr lang="zh-CN" altLang="en-US" sz="1100" dirty="0">
                <a:solidFill>
                  <a:schemeClr val="bg1"/>
                </a:solidFill>
                <a:latin typeface="+mn-lt"/>
                <a:ea typeface="+mn-ea"/>
                <a:cs typeface="+mn-ea"/>
                <a:sym typeface="+mn-lt"/>
              </a:rPr>
              <a:t>右键点击图片选择设置图片格式可直接替换图片。您可以点击文字框输入您的描述说明，或者通过复制粘贴，在此录入您的描述说明。在此录入上述图表的综合描述说明，在此录入上述图表的综合描述说明，在此录入上述图</a:t>
            </a:r>
            <a:r>
              <a:rPr lang="zh-CN" altLang="en-US" sz="1100" dirty="0" smtClean="0">
                <a:solidFill>
                  <a:schemeClr val="bg1"/>
                </a:solidFill>
                <a:latin typeface="+mn-lt"/>
                <a:ea typeface="+mn-ea"/>
                <a:cs typeface="+mn-ea"/>
                <a:sym typeface="+mn-lt"/>
              </a:rPr>
              <a:t>表</a:t>
            </a:r>
            <a:r>
              <a:rPr lang="zh-CN" altLang="en-US" sz="1100" dirty="0">
                <a:solidFill>
                  <a:schemeClr val="bg1"/>
                </a:solidFill>
                <a:latin typeface="+mn-lt"/>
                <a:ea typeface="+mn-ea"/>
                <a:cs typeface="+mn-ea"/>
                <a:sym typeface="+mn-lt"/>
              </a:rPr>
              <a:t>右键点击图片选择设置图片格式可直接替换图片。您可以点击文字框输入您的描述说明，或者通过复制粘贴，在此录入您的描述说明。在此录入上述图表的综合描述说明，在此录入上述图表的综合描述说明，在此</a:t>
            </a:r>
            <a:r>
              <a:rPr lang="zh-CN" altLang="en-US" sz="1100" dirty="0" smtClean="0">
                <a:solidFill>
                  <a:schemeClr val="bg1"/>
                </a:solidFill>
                <a:latin typeface="+mn-lt"/>
                <a:ea typeface="+mn-ea"/>
                <a:cs typeface="+mn-ea"/>
                <a:sym typeface="+mn-lt"/>
              </a:rPr>
              <a:t>录</a:t>
            </a:r>
            <a:endParaRPr lang="zh-CN" altLang="en-US" sz="1100" dirty="0">
              <a:solidFill>
                <a:schemeClr val="bg1"/>
              </a:solidFill>
              <a:latin typeface="+mn-lt"/>
              <a:ea typeface="+mn-ea"/>
              <a:cs typeface="+mn-ea"/>
              <a:sym typeface="+mn-lt"/>
            </a:endParaRPr>
          </a:p>
        </p:txBody>
      </p:sp>
      <p:sp>
        <p:nvSpPr>
          <p:cNvPr id="30" name="TextBox 111"/>
          <p:cNvSpPr txBox="1"/>
          <p:nvPr/>
        </p:nvSpPr>
        <p:spPr>
          <a:xfrm>
            <a:off x="7921055" y="1902276"/>
            <a:ext cx="2794406" cy="307777"/>
          </a:xfrm>
          <a:prstGeom prst="rect">
            <a:avLst/>
          </a:prstGeom>
        </p:spPr>
        <p:txBody>
          <a:bodyPr wrap="square">
            <a:spAutoFit/>
          </a:bodyPr>
          <a:lstStyle>
            <a:defPPr>
              <a:defRPr lang="zh-CN"/>
            </a:defPPr>
            <a:lvl1pPr algn="ctr">
              <a:defRPr sz="2000">
                <a:solidFill>
                  <a:schemeClr val="bg1">
                    <a:lumMod val="95000"/>
                  </a:schemeClr>
                </a:solidFill>
                <a:latin typeface="华文细黑" panose="02010600040101010101" pitchFamily="2" charset="-122"/>
                <a:ea typeface="华文细黑" panose="02010600040101010101" pitchFamily="2" charset="-122"/>
              </a:defRPr>
            </a:lvl1pPr>
          </a:lstStyle>
          <a:p>
            <a:pPr algn="l"/>
            <a:r>
              <a:rPr lang="zh-CN" altLang="en-US" sz="1400" b="1" dirty="0" smtClean="0">
                <a:solidFill>
                  <a:schemeClr val="bg1"/>
                </a:solidFill>
                <a:latin typeface="+mn-lt"/>
                <a:ea typeface="+mn-ea"/>
                <a:cs typeface="+mn-ea"/>
                <a:sym typeface="+mn-lt"/>
              </a:rPr>
              <a:t>活动目的一</a:t>
            </a:r>
            <a:endParaRPr lang="zh-CN" altLang="en-US" sz="1400" b="1" dirty="0">
              <a:solidFill>
                <a:schemeClr val="bg1"/>
              </a:solidFill>
              <a:latin typeface="+mn-lt"/>
              <a:ea typeface="+mn-ea"/>
              <a:cs typeface="+mn-ea"/>
              <a:sym typeface="+mn-lt"/>
            </a:endParaRPr>
          </a:p>
        </p:txBody>
      </p:sp>
      <p:sp>
        <p:nvSpPr>
          <p:cNvPr id="31" name="TextBox 15"/>
          <p:cNvSpPr txBox="1"/>
          <p:nvPr/>
        </p:nvSpPr>
        <p:spPr>
          <a:xfrm>
            <a:off x="7948434" y="2204288"/>
            <a:ext cx="3418011" cy="967509"/>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200000"/>
              </a:lnSpc>
            </a:pPr>
            <a:r>
              <a:rPr lang="zh-CN" altLang="en-US" sz="1100" dirty="0">
                <a:solidFill>
                  <a:schemeClr val="bg1"/>
                </a:solidFill>
                <a:latin typeface="+mn-lt"/>
                <a:ea typeface="+mn-ea"/>
                <a:cs typeface="+mn-ea"/>
                <a:sym typeface="+mn-lt"/>
              </a:rPr>
              <a:t>右键点击图片选择设置图片格式可直接替换图片。您可以点击文字框输入您的描述说明，或者通过复制粘贴，在此录入您的描述说明。在此录入上述图表的综合描</a:t>
            </a:r>
            <a:r>
              <a:rPr lang="zh-CN" altLang="en-US" sz="1100" dirty="0" smtClean="0">
                <a:solidFill>
                  <a:schemeClr val="bg1"/>
                </a:solidFill>
                <a:latin typeface="+mn-lt"/>
                <a:ea typeface="+mn-ea"/>
                <a:cs typeface="+mn-ea"/>
                <a:sym typeface="+mn-lt"/>
              </a:rPr>
              <a:t>述</a:t>
            </a:r>
            <a:endParaRPr lang="zh-CN" altLang="en-US" sz="1100" dirty="0">
              <a:solidFill>
                <a:schemeClr val="bg1"/>
              </a:solidFill>
              <a:latin typeface="+mn-lt"/>
              <a:ea typeface="+mn-ea"/>
              <a:cs typeface="+mn-ea"/>
              <a:sym typeface="+mn-lt"/>
            </a:endParaRPr>
          </a:p>
        </p:txBody>
      </p:sp>
      <p:sp>
        <p:nvSpPr>
          <p:cNvPr id="32" name="TextBox 111"/>
          <p:cNvSpPr txBox="1"/>
          <p:nvPr/>
        </p:nvSpPr>
        <p:spPr>
          <a:xfrm>
            <a:off x="7921055" y="3528449"/>
            <a:ext cx="2794406" cy="307777"/>
          </a:xfrm>
          <a:prstGeom prst="rect">
            <a:avLst/>
          </a:prstGeom>
        </p:spPr>
        <p:txBody>
          <a:bodyPr wrap="square">
            <a:spAutoFit/>
          </a:bodyPr>
          <a:lstStyle>
            <a:defPPr>
              <a:defRPr lang="zh-CN"/>
            </a:defPPr>
            <a:lvl1pPr algn="ctr">
              <a:defRPr sz="2000">
                <a:solidFill>
                  <a:schemeClr val="bg1">
                    <a:lumMod val="95000"/>
                  </a:schemeClr>
                </a:solidFill>
                <a:latin typeface="华文细黑" panose="02010600040101010101" pitchFamily="2" charset="-122"/>
                <a:ea typeface="华文细黑" panose="02010600040101010101" pitchFamily="2" charset="-122"/>
              </a:defRPr>
            </a:lvl1pPr>
          </a:lstStyle>
          <a:p>
            <a:pPr algn="l"/>
            <a:r>
              <a:rPr lang="zh-CN" altLang="en-US" sz="1400" b="1" dirty="0" smtClean="0">
                <a:solidFill>
                  <a:schemeClr val="bg1"/>
                </a:solidFill>
                <a:latin typeface="+mn-lt"/>
                <a:ea typeface="+mn-ea"/>
                <a:cs typeface="+mn-ea"/>
                <a:sym typeface="+mn-lt"/>
              </a:rPr>
              <a:t>活动目的一</a:t>
            </a:r>
            <a:endParaRPr lang="zh-CN" altLang="en-US" sz="1400" b="1" dirty="0">
              <a:solidFill>
                <a:schemeClr val="bg1"/>
              </a:solidFill>
              <a:latin typeface="+mn-lt"/>
              <a:ea typeface="+mn-ea"/>
              <a:cs typeface="+mn-ea"/>
              <a:sym typeface="+mn-lt"/>
            </a:endParaRPr>
          </a:p>
        </p:txBody>
      </p:sp>
      <p:sp>
        <p:nvSpPr>
          <p:cNvPr id="33" name="TextBox 15"/>
          <p:cNvSpPr txBox="1"/>
          <p:nvPr/>
        </p:nvSpPr>
        <p:spPr>
          <a:xfrm>
            <a:off x="7948434" y="3830461"/>
            <a:ext cx="3418011" cy="967509"/>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200000"/>
              </a:lnSpc>
            </a:pPr>
            <a:r>
              <a:rPr lang="zh-CN" altLang="en-US" sz="1100" dirty="0">
                <a:solidFill>
                  <a:schemeClr val="bg1"/>
                </a:solidFill>
                <a:latin typeface="+mn-lt"/>
                <a:ea typeface="+mn-ea"/>
                <a:cs typeface="+mn-ea"/>
                <a:sym typeface="+mn-lt"/>
              </a:rPr>
              <a:t>右键点击图片选择设置图片格式可直接替换图片。您可以点击文字框输入您的描述说明，或者通过复制粘贴，在此录入您的描述说明。在此录入上述图表的综合描</a:t>
            </a:r>
            <a:r>
              <a:rPr lang="zh-CN" altLang="en-US" sz="1100" dirty="0" smtClean="0">
                <a:solidFill>
                  <a:schemeClr val="bg1"/>
                </a:solidFill>
                <a:latin typeface="+mn-lt"/>
                <a:ea typeface="+mn-ea"/>
                <a:cs typeface="+mn-ea"/>
                <a:sym typeface="+mn-lt"/>
              </a:rPr>
              <a:t>述</a:t>
            </a:r>
            <a:endParaRPr lang="zh-CN" altLang="en-US" sz="1100" dirty="0">
              <a:solidFill>
                <a:schemeClr val="bg1"/>
              </a:solidFill>
              <a:latin typeface="+mn-lt"/>
              <a:ea typeface="+mn-ea"/>
              <a:cs typeface="+mn-ea"/>
              <a:sym typeface="+mn-lt"/>
            </a:endParaRPr>
          </a:p>
        </p:txBody>
      </p:sp>
      <p:pic>
        <p:nvPicPr>
          <p:cNvPr id="34" name="图片 33"/>
          <p:cNvPicPr>
            <a:picLocks noChangeAspect="1"/>
          </p:cNvPicPr>
          <p:nvPr/>
        </p:nvPicPr>
        <p:blipFill>
          <a:blip r:embed="rId4" cstate="email"/>
          <a:stretch>
            <a:fillRect/>
          </a:stretch>
        </p:blipFill>
        <p:spPr>
          <a:xfrm>
            <a:off x="746516" y="1917052"/>
            <a:ext cx="572948" cy="479812"/>
          </a:xfrm>
          <a:prstGeom prst="rect">
            <a:avLst/>
          </a:prstGeom>
        </p:spPr>
      </p:pic>
      <p:pic>
        <p:nvPicPr>
          <p:cNvPr id="35" name="图片 34"/>
          <p:cNvPicPr>
            <a:picLocks noChangeAspect="1"/>
          </p:cNvPicPr>
          <p:nvPr/>
        </p:nvPicPr>
        <p:blipFill>
          <a:blip r:embed="rId4" cstate="email"/>
          <a:stretch>
            <a:fillRect/>
          </a:stretch>
        </p:blipFill>
        <p:spPr>
          <a:xfrm>
            <a:off x="7280780" y="1917052"/>
            <a:ext cx="572948" cy="479812"/>
          </a:xfrm>
          <a:prstGeom prst="rect">
            <a:avLst/>
          </a:prstGeom>
        </p:spPr>
      </p:pic>
      <p:pic>
        <p:nvPicPr>
          <p:cNvPr id="36" name="图片 35"/>
          <p:cNvPicPr>
            <a:picLocks noChangeAspect="1"/>
          </p:cNvPicPr>
          <p:nvPr/>
        </p:nvPicPr>
        <p:blipFill>
          <a:blip r:embed="rId4" cstate="email"/>
          <a:stretch>
            <a:fillRect/>
          </a:stretch>
        </p:blipFill>
        <p:spPr>
          <a:xfrm>
            <a:off x="7280780" y="3623776"/>
            <a:ext cx="572948"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0-#ppt_w/2"/>
                                          </p:val>
                                        </p:tav>
                                        <p:tav tm="100000">
                                          <p:val>
                                            <p:strVal val="#ppt_x"/>
                                          </p:val>
                                        </p:tav>
                                      </p:tavLst>
                                    </p:anim>
                                    <p:anim calcmode="lin" valueType="num">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9"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0-#ppt_w/2"/>
                                          </p:val>
                                        </p:tav>
                                        <p:tav tm="100000">
                                          <p:val>
                                            <p:strVal val="#ppt_x"/>
                                          </p:val>
                                        </p:tav>
                                      </p:tavLst>
                                    </p:anim>
                                    <p:anim calcmode="lin" valueType="num">
                                      <p:cBhvr additive="base">
                                        <p:cTn id="30" dur="500" fill="hold"/>
                                        <p:tgtEl>
                                          <p:spTgt spid="35"/>
                                        </p:tgtEl>
                                        <p:attrNameLst>
                                          <p:attrName>ppt_y</p:attrName>
                                        </p:attrNameLst>
                                      </p:cBhvr>
                                      <p:tavLst>
                                        <p:tav tm="0">
                                          <p:val>
                                            <p:strVal val="0-#ppt_h/2"/>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childTnLst>
                          </p:cTn>
                        </p:par>
                        <p:par>
                          <p:cTn id="43" fill="hold">
                            <p:stCondLst>
                              <p:cond delay="5000"/>
                            </p:stCondLst>
                            <p:childTnLst>
                              <p:par>
                                <p:cTn id="44" presetID="2" presetClass="entr" presetSubtype="9"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fill="hold"/>
                                        <p:tgtEl>
                                          <p:spTgt spid="36"/>
                                        </p:tgtEl>
                                        <p:attrNameLst>
                                          <p:attrName>ppt_x</p:attrName>
                                        </p:attrNameLst>
                                      </p:cBhvr>
                                      <p:tavLst>
                                        <p:tav tm="0">
                                          <p:val>
                                            <p:strVal val="0-#ppt_w/2"/>
                                          </p:val>
                                        </p:tav>
                                        <p:tav tm="100000">
                                          <p:val>
                                            <p:strVal val="#ppt_x"/>
                                          </p:val>
                                        </p:tav>
                                      </p:tavLst>
                                    </p:anim>
                                    <p:anim calcmode="lin" valueType="num">
                                      <p:cBhvr additive="base">
                                        <p:cTn id="47" dur="500" fill="hold"/>
                                        <p:tgtEl>
                                          <p:spTgt spid="36"/>
                                        </p:tgtEl>
                                        <p:attrNameLst>
                                          <p:attrName>ppt_y</p:attrName>
                                        </p:attrNameLst>
                                      </p:cBhvr>
                                      <p:tavLst>
                                        <p:tav tm="0">
                                          <p:val>
                                            <p:strVal val="0-#ppt_h/2"/>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email"/>
          <a:stretch>
            <a:fillRect/>
          </a:stretch>
        </p:blipFill>
        <p:spPr>
          <a:xfrm flipH="1">
            <a:off x="1062904" y="855021"/>
            <a:ext cx="3096971" cy="5196135"/>
          </a:xfrm>
          <a:prstGeom prst="rect">
            <a:avLst/>
          </a:prstGeom>
        </p:spPr>
      </p:pic>
      <p:sp>
        <p:nvSpPr>
          <p:cNvPr id="16" name="矩形 15"/>
          <p:cNvSpPr/>
          <p:nvPr/>
        </p:nvSpPr>
        <p:spPr>
          <a:xfrm>
            <a:off x="5292553" y="1592953"/>
            <a:ext cx="902811" cy="307777"/>
          </a:xfrm>
          <a:prstGeom prst="rect">
            <a:avLst/>
          </a:prstGeom>
        </p:spPr>
        <p:txBody>
          <a:bodyPr wrap="none">
            <a:spAutoFit/>
          </a:bodyPr>
          <a:lstStyle/>
          <a:p>
            <a:pPr algn="ctr"/>
            <a:r>
              <a:rPr lang="zh-CN" altLang="en-US" sz="1400" b="1" dirty="0" smtClean="0">
                <a:solidFill>
                  <a:schemeClr val="bg1"/>
                </a:solidFill>
                <a:cs typeface="+mn-ea"/>
                <a:sym typeface="+mn-lt"/>
              </a:rPr>
              <a:t>产品推广</a:t>
            </a:r>
            <a:endParaRPr lang="zh-CN" altLang="en-US" sz="1400" b="1" dirty="0">
              <a:solidFill>
                <a:schemeClr val="bg1"/>
              </a:solidFill>
              <a:cs typeface="+mn-ea"/>
              <a:sym typeface="+mn-lt"/>
            </a:endParaRPr>
          </a:p>
        </p:txBody>
      </p:sp>
      <p:sp>
        <p:nvSpPr>
          <p:cNvPr id="17" name="矩形 16"/>
          <p:cNvSpPr/>
          <p:nvPr/>
        </p:nvSpPr>
        <p:spPr>
          <a:xfrm>
            <a:off x="5292553" y="1858938"/>
            <a:ext cx="5027407" cy="573170"/>
          </a:xfrm>
          <a:prstGeom prst="rect">
            <a:avLst/>
          </a:prstGeom>
        </p:spPr>
        <p:txBody>
          <a:bodyPr wrap="square">
            <a:spAutoFit/>
          </a:bodyPr>
          <a:lstStyle/>
          <a:p>
            <a:pPr>
              <a:lnSpc>
                <a:spcPct val="150000"/>
              </a:lnSpc>
            </a:pPr>
            <a:r>
              <a:rPr lang="zh-CN" altLang="en-US" sz="1100" dirty="0">
                <a:solidFill>
                  <a:schemeClr val="bg1"/>
                </a:solidFill>
                <a:cs typeface="+mn-ea"/>
                <a:sym typeface="+mn-lt"/>
              </a:rPr>
              <a:t>右键点击图片选择设置图片格式可直接替换图片。您可以点击文字框输入您的描述说</a:t>
            </a:r>
            <a:r>
              <a:rPr lang="zh-CN" altLang="en-US" sz="1100" dirty="0" smtClean="0">
                <a:solidFill>
                  <a:schemeClr val="bg1"/>
                </a:solidFill>
                <a:cs typeface="+mn-ea"/>
                <a:sym typeface="+mn-lt"/>
              </a:rPr>
              <a:t>明</a:t>
            </a:r>
            <a:endParaRPr lang="zh-CN" altLang="en-US" sz="1100" b="1" dirty="0">
              <a:solidFill>
                <a:schemeClr val="bg1"/>
              </a:solidFill>
              <a:cs typeface="+mn-ea"/>
              <a:sym typeface="+mn-lt"/>
            </a:endParaRPr>
          </a:p>
        </p:txBody>
      </p:sp>
      <p:sp>
        <p:nvSpPr>
          <p:cNvPr id="18" name="矩形 17"/>
          <p:cNvSpPr/>
          <p:nvPr/>
        </p:nvSpPr>
        <p:spPr>
          <a:xfrm>
            <a:off x="5292553" y="2631630"/>
            <a:ext cx="902811" cy="307777"/>
          </a:xfrm>
          <a:prstGeom prst="rect">
            <a:avLst/>
          </a:prstGeom>
        </p:spPr>
        <p:txBody>
          <a:bodyPr wrap="none">
            <a:spAutoFit/>
          </a:bodyPr>
          <a:lstStyle/>
          <a:p>
            <a:pPr algn="ctr"/>
            <a:r>
              <a:rPr lang="zh-CN" altLang="en-US" sz="1400" b="1" dirty="0" smtClean="0">
                <a:solidFill>
                  <a:schemeClr val="bg1"/>
                </a:solidFill>
                <a:cs typeface="+mn-ea"/>
                <a:sym typeface="+mn-lt"/>
              </a:rPr>
              <a:t>消费认知</a:t>
            </a:r>
            <a:endParaRPr lang="zh-CN" altLang="en-US" sz="1400" b="1" dirty="0">
              <a:solidFill>
                <a:schemeClr val="bg1"/>
              </a:solidFill>
              <a:cs typeface="+mn-ea"/>
              <a:sym typeface="+mn-lt"/>
            </a:endParaRPr>
          </a:p>
        </p:txBody>
      </p:sp>
      <p:sp>
        <p:nvSpPr>
          <p:cNvPr id="19" name="矩形 18"/>
          <p:cNvSpPr/>
          <p:nvPr/>
        </p:nvSpPr>
        <p:spPr>
          <a:xfrm>
            <a:off x="5292553" y="2984404"/>
            <a:ext cx="5027407" cy="573170"/>
          </a:xfrm>
          <a:prstGeom prst="rect">
            <a:avLst/>
          </a:prstGeom>
        </p:spPr>
        <p:txBody>
          <a:bodyPr wrap="square">
            <a:spAutoFit/>
          </a:bodyPr>
          <a:lstStyle/>
          <a:p>
            <a:pPr>
              <a:lnSpc>
                <a:spcPct val="150000"/>
              </a:lnSpc>
            </a:pPr>
            <a:r>
              <a:rPr lang="zh-CN" altLang="en-US" sz="1100" dirty="0">
                <a:solidFill>
                  <a:schemeClr val="bg1"/>
                </a:solidFill>
                <a:cs typeface="+mn-ea"/>
                <a:sym typeface="+mn-lt"/>
              </a:rPr>
              <a:t>右键点击图片选择设置图片格式可直接替换图片。您可以点击文字框输入您的描述说</a:t>
            </a:r>
            <a:r>
              <a:rPr lang="zh-CN" altLang="en-US" sz="1100" dirty="0" smtClean="0">
                <a:solidFill>
                  <a:schemeClr val="bg1"/>
                </a:solidFill>
                <a:cs typeface="+mn-ea"/>
                <a:sym typeface="+mn-lt"/>
              </a:rPr>
              <a:t>明</a:t>
            </a:r>
            <a:endParaRPr lang="zh-CN" altLang="en-US" sz="1100" b="1" dirty="0">
              <a:solidFill>
                <a:schemeClr val="bg1"/>
              </a:solidFill>
              <a:cs typeface="+mn-ea"/>
              <a:sym typeface="+mn-lt"/>
            </a:endParaRPr>
          </a:p>
        </p:txBody>
      </p:sp>
      <p:sp>
        <p:nvSpPr>
          <p:cNvPr id="26" name="矩形 25"/>
          <p:cNvSpPr/>
          <p:nvPr/>
        </p:nvSpPr>
        <p:spPr>
          <a:xfrm>
            <a:off x="5289442" y="3770740"/>
            <a:ext cx="902811" cy="307777"/>
          </a:xfrm>
          <a:prstGeom prst="rect">
            <a:avLst/>
          </a:prstGeom>
        </p:spPr>
        <p:txBody>
          <a:bodyPr wrap="none">
            <a:spAutoFit/>
          </a:bodyPr>
          <a:lstStyle/>
          <a:p>
            <a:pPr algn="ctr"/>
            <a:r>
              <a:rPr lang="zh-CN" altLang="en-US" sz="1400" b="1" dirty="0" smtClean="0">
                <a:solidFill>
                  <a:schemeClr val="bg1"/>
                </a:solidFill>
                <a:cs typeface="+mn-ea"/>
                <a:sym typeface="+mn-lt"/>
              </a:rPr>
              <a:t>促进销售</a:t>
            </a:r>
            <a:endParaRPr lang="zh-CN" altLang="en-US" sz="1400" b="1" dirty="0">
              <a:solidFill>
                <a:schemeClr val="bg1"/>
              </a:solidFill>
              <a:cs typeface="+mn-ea"/>
              <a:sym typeface="+mn-lt"/>
            </a:endParaRPr>
          </a:p>
        </p:txBody>
      </p:sp>
      <p:sp>
        <p:nvSpPr>
          <p:cNvPr id="28" name="矩形 27"/>
          <p:cNvSpPr/>
          <p:nvPr/>
        </p:nvSpPr>
        <p:spPr>
          <a:xfrm>
            <a:off x="5302660" y="4139099"/>
            <a:ext cx="5027407" cy="573170"/>
          </a:xfrm>
          <a:prstGeom prst="rect">
            <a:avLst/>
          </a:prstGeom>
        </p:spPr>
        <p:txBody>
          <a:bodyPr wrap="square">
            <a:spAutoFit/>
          </a:bodyPr>
          <a:lstStyle/>
          <a:p>
            <a:pPr>
              <a:lnSpc>
                <a:spcPct val="150000"/>
              </a:lnSpc>
            </a:pPr>
            <a:r>
              <a:rPr lang="zh-CN" altLang="en-US" sz="1100" dirty="0">
                <a:solidFill>
                  <a:schemeClr val="bg1"/>
                </a:solidFill>
                <a:cs typeface="+mn-ea"/>
                <a:sym typeface="+mn-lt"/>
              </a:rPr>
              <a:t>右键点击图片选择设置图片格式可直接替换图片。您可以点击文字框输入您的描述说</a:t>
            </a:r>
            <a:r>
              <a:rPr lang="zh-CN" altLang="en-US" sz="1100" dirty="0" smtClean="0">
                <a:solidFill>
                  <a:schemeClr val="bg1"/>
                </a:solidFill>
                <a:cs typeface="+mn-ea"/>
                <a:sym typeface="+mn-lt"/>
              </a:rPr>
              <a:t>明</a:t>
            </a:r>
            <a:endParaRPr lang="zh-CN" altLang="en-US" sz="1100" b="1" dirty="0">
              <a:solidFill>
                <a:schemeClr val="bg1"/>
              </a:solidFill>
              <a:cs typeface="+mn-ea"/>
              <a:sym typeface="+mn-lt"/>
            </a:endParaRPr>
          </a:p>
        </p:txBody>
      </p:sp>
      <p:sp>
        <p:nvSpPr>
          <p:cNvPr id="29" name="矩形 28"/>
          <p:cNvSpPr/>
          <p:nvPr/>
        </p:nvSpPr>
        <p:spPr>
          <a:xfrm>
            <a:off x="5331486" y="4901573"/>
            <a:ext cx="902811" cy="307777"/>
          </a:xfrm>
          <a:prstGeom prst="rect">
            <a:avLst/>
          </a:prstGeom>
        </p:spPr>
        <p:txBody>
          <a:bodyPr wrap="none">
            <a:spAutoFit/>
          </a:bodyPr>
          <a:lstStyle/>
          <a:p>
            <a:pPr algn="ctr"/>
            <a:r>
              <a:rPr lang="zh-CN" altLang="en-US" sz="1400" b="1" dirty="0" smtClean="0">
                <a:solidFill>
                  <a:schemeClr val="bg1"/>
                </a:solidFill>
                <a:cs typeface="+mn-ea"/>
                <a:sym typeface="+mn-lt"/>
              </a:rPr>
              <a:t>激发购买</a:t>
            </a:r>
            <a:endParaRPr lang="zh-CN" altLang="en-US" sz="1400" b="1" dirty="0">
              <a:solidFill>
                <a:schemeClr val="bg1"/>
              </a:solidFill>
              <a:cs typeface="+mn-ea"/>
              <a:sym typeface="+mn-lt"/>
            </a:endParaRPr>
          </a:p>
        </p:txBody>
      </p:sp>
      <p:sp>
        <p:nvSpPr>
          <p:cNvPr id="30" name="矩形 29"/>
          <p:cNvSpPr/>
          <p:nvPr/>
        </p:nvSpPr>
        <p:spPr>
          <a:xfrm>
            <a:off x="5329422" y="5169042"/>
            <a:ext cx="5027407" cy="573170"/>
          </a:xfrm>
          <a:prstGeom prst="rect">
            <a:avLst/>
          </a:prstGeom>
        </p:spPr>
        <p:txBody>
          <a:bodyPr wrap="square">
            <a:spAutoFit/>
          </a:bodyPr>
          <a:lstStyle/>
          <a:p>
            <a:pPr>
              <a:lnSpc>
                <a:spcPct val="150000"/>
              </a:lnSpc>
            </a:pPr>
            <a:r>
              <a:rPr lang="zh-CN" altLang="en-US" sz="1100" dirty="0">
                <a:solidFill>
                  <a:schemeClr val="bg1"/>
                </a:solidFill>
                <a:cs typeface="+mn-ea"/>
                <a:sym typeface="+mn-lt"/>
              </a:rPr>
              <a:t>右键点击图片选择设置图片格式可直接替换图片。您可以点击文字框输入您的描述说</a:t>
            </a:r>
            <a:r>
              <a:rPr lang="zh-CN" altLang="en-US" sz="1100" dirty="0" smtClean="0">
                <a:solidFill>
                  <a:schemeClr val="bg1"/>
                </a:solidFill>
                <a:cs typeface="+mn-ea"/>
                <a:sym typeface="+mn-lt"/>
              </a:rPr>
              <a:t>明</a:t>
            </a:r>
            <a:endParaRPr lang="zh-CN" altLang="en-US" sz="1100" b="1" dirty="0">
              <a:solidFill>
                <a:schemeClr val="bg1"/>
              </a:solidFill>
              <a:cs typeface="+mn-ea"/>
              <a:sym typeface="+mn-lt"/>
            </a:endParaRPr>
          </a:p>
        </p:txBody>
      </p:sp>
      <p:pic>
        <p:nvPicPr>
          <p:cNvPr id="31" name="图片 30"/>
          <p:cNvPicPr>
            <a:picLocks noChangeAspect="1"/>
          </p:cNvPicPr>
          <p:nvPr/>
        </p:nvPicPr>
        <p:blipFill>
          <a:blip r:embed="rId4" cstate="email"/>
          <a:stretch>
            <a:fillRect/>
          </a:stretch>
        </p:blipFill>
        <p:spPr>
          <a:xfrm>
            <a:off x="4663799" y="1683323"/>
            <a:ext cx="572948" cy="479812"/>
          </a:xfrm>
          <a:prstGeom prst="rect">
            <a:avLst/>
          </a:prstGeom>
        </p:spPr>
      </p:pic>
      <p:pic>
        <p:nvPicPr>
          <p:cNvPr id="32" name="图片 31"/>
          <p:cNvPicPr>
            <a:picLocks noChangeAspect="1"/>
          </p:cNvPicPr>
          <p:nvPr/>
        </p:nvPicPr>
        <p:blipFill>
          <a:blip r:embed="rId4" cstate="email"/>
          <a:stretch>
            <a:fillRect/>
          </a:stretch>
        </p:blipFill>
        <p:spPr>
          <a:xfrm>
            <a:off x="4663799" y="2696746"/>
            <a:ext cx="572948" cy="479812"/>
          </a:xfrm>
          <a:prstGeom prst="rect">
            <a:avLst/>
          </a:prstGeom>
        </p:spPr>
      </p:pic>
      <p:pic>
        <p:nvPicPr>
          <p:cNvPr id="33" name="图片 32"/>
          <p:cNvPicPr>
            <a:picLocks noChangeAspect="1"/>
          </p:cNvPicPr>
          <p:nvPr/>
        </p:nvPicPr>
        <p:blipFill>
          <a:blip r:embed="rId4" cstate="email"/>
          <a:stretch>
            <a:fillRect/>
          </a:stretch>
        </p:blipFill>
        <p:spPr>
          <a:xfrm>
            <a:off x="4663799" y="3848140"/>
            <a:ext cx="572948" cy="479812"/>
          </a:xfrm>
          <a:prstGeom prst="rect">
            <a:avLst/>
          </a:prstGeom>
        </p:spPr>
      </p:pic>
      <p:pic>
        <p:nvPicPr>
          <p:cNvPr id="34" name="图片 33"/>
          <p:cNvPicPr>
            <a:picLocks noChangeAspect="1"/>
          </p:cNvPicPr>
          <p:nvPr/>
        </p:nvPicPr>
        <p:blipFill>
          <a:blip r:embed="rId4" cstate="email"/>
          <a:stretch>
            <a:fillRect/>
          </a:stretch>
        </p:blipFill>
        <p:spPr>
          <a:xfrm>
            <a:off x="4663799" y="4953587"/>
            <a:ext cx="572948"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2500"/>
                            </p:stCondLst>
                            <p:childTnLst>
                              <p:par>
                                <p:cTn id="25" presetID="2" presetClass="entr" presetSubtype="9"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750"/>
                                        <p:tgtEl>
                                          <p:spTgt spid="19"/>
                                        </p:tgtEl>
                                      </p:cBhvr>
                                    </p:animEffect>
                                  </p:childTnLst>
                                </p:cTn>
                              </p:par>
                            </p:childTnLst>
                          </p:cTn>
                        </p:par>
                        <p:par>
                          <p:cTn id="39" fill="hold">
                            <p:stCondLst>
                              <p:cond delay="4500"/>
                            </p:stCondLst>
                            <p:childTnLst>
                              <p:par>
                                <p:cTn id="40" presetID="2" presetClass="entr" presetSubtype="9"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0-#ppt_h/2"/>
                                          </p:val>
                                        </p:tav>
                                        <p:tav tm="100000">
                                          <p:val>
                                            <p:strVal val="#ppt_y"/>
                                          </p:val>
                                        </p:tav>
                                      </p:tavLst>
                                    </p:anim>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750"/>
                                        <p:tgtEl>
                                          <p:spTgt spid="28"/>
                                        </p:tgtEl>
                                      </p:cBhvr>
                                    </p:animEffect>
                                  </p:childTnLst>
                                </p:cTn>
                              </p:par>
                            </p:childTnLst>
                          </p:cTn>
                        </p:par>
                        <p:par>
                          <p:cTn id="54" fill="hold">
                            <p:stCondLst>
                              <p:cond delay="6500"/>
                            </p:stCondLst>
                            <p:childTnLst>
                              <p:par>
                                <p:cTn id="55" presetID="2" presetClass="entr" presetSubtype="9"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0-#ppt_h/2"/>
                                          </p:val>
                                        </p:tav>
                                        <p:tav tm="100000">
                                          <p:val>
                                            <p:strVal val="#ppt_y"/>
                                          </p:val>
                                        </p:tav>
                                      </p:tavLst>
                                    </p:anim>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6"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714632" y="1821512"/>
            <a:ext cx="1746058" cy="2326623"/>
          </a:xfrm>
          <a:prstGeom prst="rect">
            <a:avLst/>
          </a:prstGeom>
        </p:spPr>
      </p:pic>
      <p:sp>
        <p:nvSpPr>
          <p:cNvPr id="12" name="TextBox 12"/>
          <p:cNvSpPr txBox="1"/>
          <p:nvPr/>
        </p:nvSpPr>
        <p:spPr>
          <a:xfrm>
            <a:off x="2260236" y="4393488"/>
            <a:ext cx="692497" cy="276999"/>
          </a:xfrm>
          <a:prstGeom prst="rect">
            <a:avLst/>
          </a:prstGeom>
          <a:noFill/>
        </p:spPr>
        <p:txBody>
          <a:bodyPr wrap="none" lIns="0" tIns="0" rIns="0" bIns="0" rtlCol="0">
            <a:spAutoFit/>
          </a:bodyPr>
          <a:lstStyle/>
          <a:p>
            <a:r>
              <a:rPr lang="zh-CN" altLang="en-US" b="1" dirty="0" smtClean="0">
                <a:solidFill>
                  <a:schemeClr val="bg1"/>
                </a:solidFill>
                <a:cs typeface="+mn-ea"/>
                <a:sym typeface="+mn-lt"/>
              </a:rPr>
              <a:t>某某某</a:t>
            </a:r>
            <a:endParaRPr lang="zh-CN" altLang="en-US" b="1" dirty="0">
              <a:solidFill>
                <a:schemeClr val="bg1"/>
              </a:solidFill>
              <a:cs typeface="+mn-ea"/>
              <a:sym typeface="+mn-lt"/>
            </a:endParaRPr>
          </a:p>
        </p:txBody>
      </p:sp>
      <p:sp>
        <p:nvSpPr>
          <p:cNvPr id="13" name="TextBox 16"/>
          <p:cNvSpPr txBox="1"/>
          <p:nvPr/>
        </p:nvSpPr>
        <p:spPr>
          <a:xfrm>
            <a:off x="1834085" y="4762226"/>
            <a:ext cx="1544800" cy="469484"/>
          </a:xfrm>
          <a:prstGeom prst="rect">
            <a:avLst/>
          </a:prstGeom>
          <a:noFill/>
        </p:spPr>
        <p:txBody>
          <a:bodyPr wrap="square" lIns="68702" tIns="34352" rIns="68702" bIns="34352" rtlCol="0">
            <a:spAutoFit/>
          </a:bodyPr>
          <a:lstStyle/>
          <a:p>
            <a:pPr algn="ctr"/>
            <a:r>
              <a:rPr lang="zh-CN" altLang="en-US" sz="1500" dirty="0">
                <a:solidFill>
                  <a:schemeClr val="bg1"/>
                </a:solidFill>
                <a:cs typeface="+mn-ea"/>
                <a:sym typeface="+mn-lt"/>
              </a:rPr>
              <a:t>输入职务名称</a:t>
            </a:r>
            <a:endParaRPr lang="en-US" altLang="zh-CN" sz="1500" dirty="0">
              <a:solidFill>
                <a:schemeClr val="bg1"/>
              </a:solidFill>
              <a:cs typeface="+mn-ea"/>
              <a:sym typeface="+mn-lt"/>
            </a:endParaRPr>
          </a:p>
          <a:p>
            <a:pPr algn="ctr"/>
            <a:r>
              <a:rPr lang="zh-CN" altLang="en-US" sz="1100" dirty="0">
                <a:solidFill>
                  <a:schemeClr val="bg1"/>
                </a:solidFill>
                <a:cs typeface="+mn-ea"/>
                <a:sym typeface="+mn-lt"/>
              </a:rPr>
              <a:t>活动负责人</a:t>
            </a:r>
            <a:endParaRPr lang="en-US" altLang="zh-CN" sz="1100" dirty="0">
              <a:solidFill>
                <a:schemeClr val="bg1"/>
              </a:solidFill>
              <a:cs typeface="+mn-ea"/>
              <a:sym typeface="+mn-lt"/>
            </a:endParaRPr>
          </a:p>
        </p:txBody>
      </p:sp>
      <p:sp>
        <p:nvSpPr>
          <p:cNvPr id="17" name="同心圆 16"/>
          <p:cNvSpPr/>
          <p:nvPr/>
        </p:nvSpPr>
        <p:spPr>
          <a:xfrm>
            <a:off x="1538038" y="1954495"/>
            <a:ext cx="2115238" cy="2115238"/>
          </a:xfrm>
          <a:prstGeom prst="donut">
            <a:avLst>
              <a:gd name="adj" fmla="val 48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cs typeface="+mn-ea"/>
              <a:sym typeface="+mn-lt"/>
            </a:endParaRPr>
          </a:p>
        </p:txBody>
      </p:sp>
      <p:sp>
        <p:nvSpPr>
          <p:cNvPr id="19" name="TextBox 15"/>
          <p:cNvSpPr txBox="1"/>
          <p:nvPr/>
        </p:nvSpPr>
        <p:spPr>
          <a:xfrm>
            <a:off x="5339038" y="3659245"/>
            <a:ext cx="5892800" cy="1846659"/>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200000"/>
              </a:lnSpc>
            </a:pPr>
            <a:r>
              <a:rPr lang="zh-CN" altLang="en-US" sz="1200" dirty="0">
                <a:solidFill>
                  <a:schemeClr val="bg1"/>
                </a:solidFill>
                <a:latin typeface="+mn-lt"/>
                <a:ea typeface="+mn-ea"/>
                <a:cs typeface="+mn-ea"/>
                <a:sym typeface="+mn-lt"/>
              </a:rPr>
              <a:t>右键点击图片选择设置图片格式可直接替换图片。您可以点击文字框输入您的描述说明，或者通过复制粘贴，在此录入您的描述说明。在此录入上述图表的综合描述说明，在此录入上述图表的综合描述说明，在此录入上述图表右键点击图片选择设置图片格式可直接替换图片</a:t>
            </a:r>
            <a:r>
              <a:rPr lang="zh-CN" altLang="en-US" sz="1200" dirty="0" smtClean="0">
                <a:solidFill>
                  <a:schemeClr val="bg1"/>
                </a:solidFill>
                <a:latin typeface="+mn-lt"/>
                <a:ea typeface="+mn-ea"/>
                <a:cs typeface="+mn-ea"/>
                <a:sym typeface="+mn-lt"/>
              </a:rPr>
              <a:t>。</a:t>
            </a:r>
            <a:r>
              <a:rPr lang="zh-CN" altLang="en-US" sz="1200" dirty="0">
                <a:solidFill>
                  <a:schemeClr val="bg1"/>
                </a:solidFill>
                <a:latin typeface="+mn-lt"/>
                <a:ea typeface="+mn-ea"/>
                <a:cs typeface="+mn-ea"/>
                <a:sym typeface="+mn-lt"/>
              </a:rPr>
              <a:t>右键点击图片选择设置图片格式可直接替换图片。您可以点击文字框输入您的描述说明，或者通过复制粘贴，在此录入您的描述说明。在此录入上述图表</a:t>
            </a:r>
            <a:r>
              <a:rPr lang="zh-CN" altLang="en-US" sz="1200" dirty="0" smtClean="0">
                <a:solidFill>
                  <a:schemeClr val="bg1"/>
                </a:solidFill>
                <a:latin typeface="+mn-lt"/>
                <a:ea typeface="+mn-ea"/>
                <a:cs typeface="+mn-ea"/>
                <a:sym typeface="+mn-lt"/>
              </a:rPr>
              <a:t>的</a:t>
            </a:r>
            <a:endParaRPr lang="zh-CN" altLang="en-US" sz="1200" dirty="0">
              <a:solidFill>
                <a:schemeClr val="bg1"/>
              </a:solidFill>
              <a:latin typeface="+mn-lt"/>
              <a:ea typeface="+mn-ea"/>
              <a:cs typeface="+mn-ea"/>
              <a:sym typeface="+mn-lt"/>
            </a:endParaRPr>
          </a:p>
        </p:txBody>
      </p:sp>
      <p:sp>
        <p:nvSpPr>
          <p:cNvPr id="26" name="矩形 25"/>
          <p:cNvSpPr/>
          <p:nvPr/>
        </p:nvSpPr>
        <p:spPr>
          <a:xfrm>
            <a:off x="7177442" y="1593833"/>
            <a:ext cx="1107996" cy="369332"/>
          </a:xfrm>
          <a:prstGeom prst="rect">
            <a:avLst/>
          </a:prstGeom>
        </p:spPr>
        <p:txBody>
          <a:bodyPr wrap="none">
            <a:spAutoFit/>
          </a:bodyPr>
          <a:lstStyle/>
          <a:p>
            <a:r>
              <a:rPr lang="zh-CN" altLang="en-US" b="1" dirty="0" smtClean="0">
                <a:solidFill>
                  <a:schemeClr val="bg1"/>
                </a:solidFill>
                <a:cs typeface="+mn-ea"/>
                <a:sym typeface="+mn-lt"/>
              </a:rPr>
              <a:t>主要职责</a:t>
            </a:r>
            <a:endParaRPr lang="zh-CN" altLang="en-US" b="1" dirty="0">
              <a:solidFill>
                <a:schemeClr val="bg1"/>
              </a:solidFill>
              <a:cs typeface="+mn-ea"/>
              <a:sym typeface="+mn-lt"/>
            </a:endParaRPr>
          </a:p>
        </p:txBody>
      </p:sp>
      <p:grpSp>
        <p:nvGrpSpPr>
          <p:cNvPr id="28" name="组合 27"/>
          <p:cNvGrpSpPr/>
          <p:nvPr/>
        </p:nvGrpSpPr>
        <p:grpSpPr>
          <a:xfrm>
            <a:off x="5598063" y="2144161"/>
            <a:ext cx="307934" cy="306305"/>
            <a:chOff x="3856417" y="4248125"/>
            <a:chExt cx="409860" cy="407692"/>
          </a:xfrm>
          <a:solidFill>
            <a:schemeClr val="bg1"/>
          </a:solidFill>
        </p:grpSpPr>
        <p:sp>
          <p:nvSpPr>
            <p:cNvPr id="29"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30"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31"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32"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33"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34"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35"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grpSp>
      <p:sp>
        <p:nvSpPr>
          <p:cNvPr id="36" name="矩形 35"/>
          <p:cNvSpPr/>
          <p:nvPr/>
        </p:nvSpPr>
        <p:spPr>
          <a:xfrm>
            <a:off x="5246096" y="2705215"/>
            <a:ext cx="1107996" cy="369332"/>
          </a:xfrm>
          <a:prstGeom prst="rect">
            <a:avLst/>
          </a:prstGeom>
        </p:spPr>
        <p:txBody>
          <a:bodyPr wrap="none">
            <a:spAutoFit/>
          </a:bodyPr>
          <a:lstStyle/>
          <a:p>
            <a:r>
              <a:rPr lang="zh-CN" altLang="en-US" b="1" dirty="0" smtClean="0">
                <a:solidFill>
                  <a:schemeClr val="bg1"/>
                </a:solidFill>
                <a:cs typeface="+mn-ea"/>
                <a:sym typeface="+mn-lt"/>
              </a:rPr>
              <a:t>进度把控</a:t>
            </a:r>
            <a:endParaRPr lang="zh-CN" altLang="en-US" b="1" dirty="0">
              <a:solidFill>
                <a:schemeClr val="bg1"/>
              </a:solidFill>
              <a:cs typeface="+mn-ea"/>
              <a:sym typeface="+mn-lt"/>
            </a:endParaRPr>
          </a:p>
        </p:txBody>
      </p:sp>
      <p:grpSp>
        <p:nvGrpSpPr>
          <p:cNvPr id="37" name="组合 36"/>
          <p:cNvGrpSpPr/>
          <p:nvPr/>
        </p:nvGrpSpPr>
        <p:grpSpPr>
          <a:xfrm>
            <a:off x="6929329" y="2067992"/>
            <a:ext cx="364144" cy="417910"/>
            <a:chOff x="2733098" y="4187405"/>
            <a:chExt cx="484675" cy="556238"/>
          </a:xfrm>
          <a:solidFill>
            <a:schemeClr val="bg1"/>
          </a:solidFill>
        </p:grpSpPr>
        <p:sp>
          <p:nvSpPr>
            <p:cNvPr id="38"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39"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0"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1"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2"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3"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4"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5"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6"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7"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8"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49"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50"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51"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52"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53"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54"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grpSp>
      <p:sp>
        <p:nvSpPr>
          <p:cNvPr id="55" name="矩形 54"/>
          <p:cNvSpPr/>
          <p:nvPr/>
        </p:nvSpPr>
        <p:spPr>
          <a:xfrm>
            <a:off x="6573248" y="2705215"/>
            <a:ext cx="1107996" cy="369332"/>
          </a:xfrm>
          <a:prstGeom prst="rect">
            <a:avLst/>
          </a:prstGeom>
        </p:spPr>
        <p:txBody>
          <a:bodyPr wrap="none">
            <a:spAutoFit/>
          </a:bodyPr>
          <a:lstStyle/>
          <a:p>
            <a:r>
              <a:rPr lang="zh-CN" altLang="en-US" b="1" dirty="0" smtClean="0">
                <a:solidFill>
                  <a:schemeClr val="bg1"/>
                </a:solidFill>
                <a:cs typeface="+mn-ea"/>
                <a:sym typeface="+mn-lt"/>
              </a:rPr>
              <a:t>组织协调</a:t>
            </a:r>
            <a:endParaRPr lang="zh-CN" altLang="en-US" b="1" dirty="0">
              <a:solidFill>
                <a:schemeClr val="bg1"/>
              </a:solidFill>
              <a:cs typeface="+mn-ea"/>
              <a:sym typeface="+mn-lt"/>
            </a:endParaRPr>
          </a:p>
        </p:txBody>
      </p:sp>
      <p:grpSp>
        <p:nvGrpSpPr>
          <p:cNvPr id="56" name="组合 55"/>
          <p:cNvGrpSpPr/>
          <p:nvPr/>
        </p:nvGrpSpPr>
        <p:grpSpPr>
          <a:xfrm>
            <a:off x="8285438" y="2166160"/>
            <a:ext cx="429315" cy="292455"/>
            <a:chOff x="4895160" y="4287159"/>
            <a:chExt cx="571418" cy="389258"/>
          </a:xfrm>
          <a:solidFill>
            <a:schemeClr val="bg1"/>
          </a:solidFill>
        </p:grpSpPr>
        <p:sp>
          <p:nvSpPr>
            <p:cNvPr id="57"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58"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59"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60"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61"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62"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63"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64"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65"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grpSp>
      <p:sp>
        <p:nvSpPr>
          <p:cNvPr id="66" name="矩形 65"/>
          <p:cNvSpPr/>
          <p:nvPr/>
        </p:nvSpPr>
        <p:spPr>
          <a:xfrm>
            <a:off x="7904551" y="2705215"/>
            <a:ext cx="1107996" cy="369332"/>
          </a:xfrm>
          <a:prstGeom prst="rect">
            <a:avLst/>
          </a:prstGeom>
        </p:spPr>
        <p:txBody>
          <a:bodyPr wrap="none">
            <a:spAutoFit/>
          </a:bodyPr>
          <a:lstStyle/>
          <a:p>
            <a:r>
              <a:rPr lang="zh-CN" altLang="en-US" b="1" dirty="0" smtClean="0">
                <a:solidFill>
                  <a:schemeClr val="bg1"/>
                </a:solidFill>
                <a:cs typeface="+mn-ea"/>
                <a:sym typeface="+mn-lt"/>
              </a:rPr>
              <a:t>现场把控</a:t>
            </a:r>
            <a:endParaRPr lang="zh-CN" altLang="en-US" b="1" dirty="0">
              <a:solidFill>
                <a:schemeClr val="bg1"/>
              </a:solidFill>
              <a:cs typeface="+mn-ea"/>
              <a:sym typeface="+mn-lt"/>
            </a:endParaRPr>
          </a:p>
        </p:txBody>
      </p:sp>
      <p:grpSp>
        <p:nvGrpSpPr>
          <p:cNvPr id="67" name="组合 66"/>
          <p:cNvGrpSpPr/>
          <p:nvPr/>
        </p:nvGrpSpPr>
        <p:grpSpPr>
          <a:xfrm>
            <a:off x="9717583" y="2158011"/>
            <a:ext cx="329114" cy="292455"/>
            <a:chOff x="6007636" y="4287159"/>
            <a:chExt cx="438051" cy="389258"/>
          </a:xfrm>
          <a:solidFill>
            <a:schemeClr val="bg1"/>
          </a:solidFill>
        </p:grpSpPr>
        <p:sp>
          <p:nvSpPr>
            <p:cNvPr id="68"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69"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70"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71"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72"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73"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74"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75"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sp>
          <p:nvSpPr>
            <p:cNvPr id="76"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cs typeface="+mn-ea"/>
                <a:sym typeface="+mn-lt"/>
              </a:endParaRPr>
            </a:p>
          </p:txBody>
        </p:sp>
      </p:grpSp>
      <p:sp>
        <p:nvSpPr>
          <p:cNvPr id="77" name="矩形 76"/>
          <p:cNvSpPr/>
          <p:nvPr/>
        </p:nvSpPr>
        <p:spPr>
          <a:xfrm>
            <a:off x="9373761" y="2705215"/>
            <a:ext cx="1107996" cy="369332"/>
          </a:xfrm>
          <a:prstGeom prst="rect">
            <a:avLst/>
          </a:prstGeom>
        </p:spPr>
        <p:txBody>
          <a:bodyPr wrap="none">
            <a:spAutoFit/>
          </a:bodyPr>
          <a:lstStyle/>
          <a:p>
            <a:r>
              <a:rPr lang="zh-CN" altLang="en-US" b="1" dirty="0" smtClean="0">
                <a:solidFill>
                  <a:schemeClr val="bg1"/>
                </a:solidFill>
                <a:cs typeface="+mn-ea"/>
                <a:sym typeface="+mn-lt"/>
              </a:rPr>
              <a:t>人员培</a:t>
            </a:r>
            <a:r>
              <a:rPr lang="zh-CN" altLang="en-US" b="1" dirty="0">
                <a:solidFill>
                  <a:schemeClr val="bg1"/>
                </a:solidFill>
                <a:cs typeface="+mn-ea"/>
                <a:sym typeface="+mn-lt"/>
              </a:rPr>
              <a:t>训</a:t>
            </a:r>
          </a:p>
        </p:txBody>
      </p:sp>
      <p:cxnSp>
        <p:nvCxnSpPr>
          <p:cNvPr id="78" name="直接箭头连接符 77"/>
          <p:cNvCxnSpPr/>
          <p:nvPr/>
        </p:nvCxnSpPr>
        <p:spPr>
          <a:xfrm>
            <a:off x="5246096" y="3429000"/>
            <a:ext cx="6207415" cy="0"/>
          </a:xfrm>
          <a:prstGeom prst="straightConnector1">
            <a:avLst/>
          </a:prstGeom>
          <a:ln w="12700">
            <a:solidFill>
              <a:schemeClr val="bg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par>
                          <p:cTn id="11" fill="hold">
                            <p:stCondLst>
                              <p:cond delay="500"/>
                            </p:stCondLst>
                            <p:childTnLst>
                              <p:par>
                                <p:cTn id="12" presetID="17" presetClass="entr" presetSubtype="1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strVal val="#ppt_h"/>
                                          </p:val>
                                        </p:tav>
                                        <p:tav tm="100000">
                                          <p:val>
                                            <p:strVal val="#ppt_h"/>
                                          </p:val>
                                        </p:tav>
                                      </p:tavLst>
                                    </p:anim>
                                  </p:childTnLst>
                                </p:cTn>
                              </p:par>
                              <p:par>
                                <p:cTn id="16" presetID="42"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26" presetClass="emph" presetSubtype="0" fill="hold" nodeType="withEffect">
                                  <p:stCondLst>
                                    <p:cond delay="0"/>
                                  </p:stCondLst>
                                  <p:childTnLst>
                                    <p:animEffect transition="out" filter="fade">
                                      <p:cBhvr>
                                        <p:cTn id="22" dur="500" tmFilter="0, 0; .2, .5; .8, .5; 1, 0"/>
                                        <p:tgtEl>
                                          <p:spTgt spid="28"/>
                                        </p:tgtEl>
                                      </p:cBhvr>
                                    </p:animEffect>
                                    <p:animScale>
                                      <p:cBhvr>
                                        <p:cTn id="23" dur="250" autoRev="1" fill="hold"/>
                                        <p:tgtEl>
                                          <p:spTgt spid="28"/>
                                        </p:tgtEl>
                                      </p:cBhvr>
                                      <p:by x="105000" y="105000"/>
                                    </p:animScale>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strVal val="#ppt_h"/>
                                          </p:val>
                                        </p:tav>
                                        <p:tav tm="100000">
                                          <p:val>
                                            <p:strVal val="#ppt_h"/>
                                          </p:val>
                                        </p:tav>
                                      </p:tavLst>
                                    </p:anim>
                                  </p:childTnLst>
                                </p:cTn>
                              </p:par>
                              <p:par>
                                <p:cTn id="29" presetID="42"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26" presetClass="emph" presetSubtype="0" fill="hold" nodeType="withEffect">
                                  <p:stCondLst>
                                    <p:cond delay="0"/>
                                  </p:stCondLst>
                                  <p:childTnLst>
                                    <p:animEffect transition="out" filter="fade">
                                      <p:cBhvr>
                                        <p:cTn id="35" dur="500" tmFilter="0, 0; .2, .5; .8, .5; 1, 0"/>
                                        <p:tgtEl>
                                          <p:spTgt spid="37"/>
                                        </p:tgtEl>
                                      </p:cBhvr>
                                    </p:animEffect>
                                    <p:animScale>
                                      <p:cBhvr>
                                        <p:cTn id="36" dur="250" autoRev="1" fill="hold"/>
                                        <p:tgtEl>
                                          <p:spTgt spid="37"/>
                                        </p:tgtEl>
                                      </p:cBhvr>
                                      <p:by x="105000" y="105000"/>
                                    </p:animScale>
                                  </p:childTnLst>
                                </p:cTn>
                              </p:par>
                            </p:childTnLst>
                          </p:cTn>
                        </p:par>
                        <p:par>
                          <p:cTn id="37" fill="hold">
                            <p:stCondLst>
                              <p:cond delay="1500"/>
                            </p:stCondLst>
                            <p:childTnLst>
                              <p:par>
                                <p:cTn id="38" presetID="17" presetClass="entr" presetSubtype="10"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strVal val="#ppt_h"/>
                                          </p:val>
                                        </p:tav>
                                        <p:tav tm="100000">
                                          <p:val>
                                            <p:strVal val="#ppt_h"/>
                                          </p:val>
                                        </p:tav>
                                      </p:tavLst>
                                    </p:anim>
                                  </p:childTnLst>
                                </p:cTn>
                              </p:par>
                              <p:par>
                                <p:cTn id="42" presetID="42" presetClass="entr" presetSubtype="0" fill="hold"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par>
                                <p:cTn id="47" presetID="26" presetClass="emph" presetSubtype="0" fill="hold" nodeType="withEffect">
                                  <p:stCondLst>
                                    <p:cond delay="0"/>
                                  </p:stCondLst>
                                  <p:childTnLst>
                                    <p:animEffect transition="out" filter="fade">
                                      <p:cBhvr>
                                        <p:cTn id="48" dur="500" tmFilter="0, 0; .2, .5; .8, .5; 1, 0"/>
                                        <p:tgtEl>
                                          <p:spTgt spid="56"/>
                                        </p:tgtEl>
                                      </p:cBhvr>
                                    </p:animEffect>
                                    <p:animScale>
                                      <p:cBhvr>
                                        <p:cTn id="49" dur="250" autoRev="1" fill="hold"/>
                                        <p:tgtEl>
                                          <p:spTgt spid="56"/>
                                        </p:tgtEl>
                                      </p:cBhvr>
                                      <p:by x="105000" y="105000"/>
                                    </p:animScale>
                                  </p:childTnLst>
                                </p:cTn>
                              </p:par>
                            </p:childTnLst>
                          </p:cTn>
                        </p:par>
                        <p:par>
                          <p:cTn id="50" fill="hold">
                            <p:stCondLst>
                              <p:cond delay="2000"/>
                            </p:stCondLst>
                            <p:childTnLst>
                              <p:par>
                                <p:cTn id="51" presetID="17" presetClass="entr" presetSubtype="10" fill="hold" grpId="0"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p:cTn id="53" dur="500" fill="hold"/>
                                        <p:tgtEl>
                                          <p:spTgt spid="66"/>
                                        </p:tgtEl>
                                        <p:attrNameLst>
                                          <p:attrName>ppt_w</p:attrName>
                                        </p:attrNameLst>
                                      </p:cBhvr>
                                      <p:tavLst>
                                        <p:tav tm="0">
                                          <p:val>
                                            <p:fltVal val="0"/>
                                          </p:val>
                                        </p:tav>
                                        <p:tav tm="100000">
                                          <p:val>
                                            <p:strVal val="#ppt_w"/>
                                          </p:val>
                                        </p:tav>
                                      </p:tavLst>
                                    </p:anim>
                                    <p:anim calcmode="lin" valueType="num">
                                      <p:cBhvr>
                                        <p:cTn id="54" dur="500" fill="hold"/>
                                        <p:tgtEl>
                                          <p:spTgt spid="66"/>
                                        </p:tgtEl>
                                        <p:attrNameLst>
                                          <p:attrName>ppt_h</p:attrName>
                                        </p:attrNameLst>
                                      </p:cBhvr>
                                      <p:tavLst>
                                        <p:tav tm="0">
                                          <p:val>
                                            <p:strVal val="#ppt_h"/>
                                          </p:val>
                                        </p:tav>
                                        <p:tav tm="100000">
                                          <p:val>
                                            <p:strVal val="#ppt_h"/>
                                          </p:val>
                                        </p:tav>
                                      </p:tavLst>
                                    </p:anim>
                                  </p:childTnLst>
                                </p:cTn>
                              </p:par>
                              <p:par>
                                <p:cTn id="55" presetID="42" presetClass="entr" presetSubtype="0"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1000"/>
                                        <p:tgtEl>
                                          <p:spTgt spid="67"/>
                                        </p:tgtEl>
                                      </p:cBhvr>
                                    </p:animEffect>
                                    <p:anim calcmode="lin" valueType="num">
                                      <p:cBhvr>
                                        <p:cTn id="58" dur="1000" fill="hold"/>
                                        <p:tgtEl>
                                          <p:spTgt spid="67"/>
                                        </p:tgtEl>
                                        <p:attrNameLst>
                                          <p:attrName>ppt_x</p:attrName>
                                        </p:attrNameLst>
                                      </p:cBhvr>
                                      <p:tavLst>
                                        <p:tav tm="0">
                                          <p:val>
                                            <p:strVal val="#ppt_x"/>
                                          </p:val>
                                        </p:tav>
                                        <p:tav tm="100000">
                                          <p:val>
                                            <p:strVal val="#ppt_x"/>
                                          </p:val>
                                        </p:tav>
                                      </p:tavLst>
                                    </p:anim>
                                    <p:anim calcmode="lin" valueType="num">
                                      <p:cBhvr>
                                        <p:cTn id="59" dur="1000" fill="hold"/>
                                        <p:tgtEl>
                                          <p:spTgt spid="67"/>
                                        </p:tgtEl>
                                        <p:attrNameLst>
                                          <p:attrName>ppt_y</p:attrName>
                                        </p:attrNameLst>
                                      </p:cBhvr>
                                      <p:tavLst>
                                        <p:tav tm="0">
                                          <p:val>
                                            <p:strVal val="#ppt_y+.1"/>
                                          </p:val>
                                        </p:tav>
                                        <p:tav tm="100000">
                                          <p:val>
                                            <p:strVal val="#ppt_y"/>
                                          </p:val>
                                        </p:tav>
                                      </p:tavLst>
                                    </p:anim>
                                  </p:childTnLst>
                                </p:cTn>
                              </p:par>
                              <p:par>
                                <p:cTn id="60" presetID="26" presetClass="emph" presetSubtype="0" fill="hold" nodeType="withEffect">
                                  <p:stCondLst>
                                    <p:cond delay="0"/>
                                  </p:stCondLst>
                                  <p:childTnLst>
                                    <p:animEffect transition="out" filter="fade">
                                      <p:cBhvr>
                                        <p:cTn id="61" dur="500" tmFilter="0, 0; .2, .5; .8, .5; 1, 0"/>
                                        <p:tgtEl>
                                          <p:spTgt spid="67"/>
                                        </p:tgtEl>
                                      </p:cBhvr>
                                    </p:animEffect>
                                    <p:animScale>
                                      <p:cBhvr>
                                        <p:cTn id="62" dur="250" autoRev="1" fill="hold"/>
                                        <p:tgtEl>
                                          <p:spTgt spid="67"/>
                                        </p:tgtEl>
                                      </p:cBhvr>
                                      <p:by x="105000" y="105000"/>
                                    </p:animScale>
                                  </p:childTnLst>
                                </p:cTn>
                              </p:par>
                            </p:childTnLst>
                          </p:cTn>
                        </p:par>
                        <p:par>
                          <p:cTn id="63" fill="hold">
                            <p:stCondLst>
                              <p:cond delay="2500"/>
                            </p:stCondLst>
                            <p:childTnLst>
                              <p:par>
                                <p:cTn id="64" presetID="17" presetClass="entr" presetSubtype="10" fill="hold" grpId="0" nodeType="after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p:cTn id="66" dur="500" fill="hold"/>
                                        <p:tgtEl>
                                          <p:spTgt spid="77"/>
                                        </p:tgtEl>
                                        <p:attrNameLst>
                                          <p:attrName>ppt_w</p:attrName>
                                        </p:attrNameLst>
                                      </p:cBhvr>
                                      <p:tavLst>
                                        <p:tav tm="0">
                                          <p:val>
                                            <p:fltVal val="0"/>
                                          </p:val>
                                        </p:tav>
                                        <p:tav tm="100000">
                                          <p:val>
                                            <p:strVal val="#ppt_w"/>
                                          </p:val>
                                        </p:tav>
                                      </p:tavLst>
                                    </p:anim>
                                    <p:anim calcmode="lin" valueType="num">
                                      <p:cBhvr>
                                        <p:cTn id="67" dur="500" fill="hold"/>
                                        <p:tgtEl>
                                          <p:spTgt spid="77"/>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childTnLst>
                          </p:cTn>
                        </p:par>
                        <p:par>
                          <p:cTn id="72" fill="hold">
                            <p:stCondLst>
                              <p:cond delay="3500"/>
                            </p:stCondLst>
                            <p:childTnLst>
                              <p:par>
                                <p:cTn id="73" presetID="42"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1000"/>
                                        <p:tgtEl>
                                          <p:spTgt spid="19"/>
                                        </p:tgtEl>
                                      </p:cBhvr>
                                    </p:animEffect>
                                    <p:anim calcmode="lin" valueType="num">
                                      <p:cBhvr>
                                        <p:cTn id="76" dur="1000" fill="hold"/>
                                        <p:tgtEl>
                                          <p:spTgt spid="19"/>
                                        </p:tgtEl>
                                        <p:attrNameLst>
                                          <p:attrName>ppt_x</p:attrName>
                                        </p:attrNameLst>
                                      </p:cBhvr>
                                      <p:tavLst>
                                        <p:tav tm="0">
                                          <p:val>
                                            <p:strVal val="#ppt_x"/>
                                          </p:val>
                                        </p:tav>
                                        <p:tav tm="100000">
                                          <p:val>
                                            <p:strVal val="#ppt_x"/>
                                          </p:val>
                                        </p:tav>
                                      </p:tavLst>
                                    </p:anim>
                                    <p:anim calcmode="lin" valueType="num">
                                      <p:cBhvr>
                                        <p:cTn id="7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6" grpId="0"/>
      <p:bldP spid="36" grpId="0"/>
      <p:bldP spid="55" grpId="0"/>
      <p:bldP spid="66" grpId="0"/>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cstate="email"/>
          <a:stretch>
            <a:fillRect/>
          </a:stretch>
        </p:blipFill>
        <p:spPr>
          <a:xfrm>
            <a:off x="9549337" y="1945638"/>
            <a:ext cx="1668951" cy="2223876"/>
          </a:xfrm>
          <a:prstGeom prst="rect">
            <a:avLst/>
          </a:prstGeom>
        </p:spPr>
      </p:pic>
      <p:pic>
        <p:nvPicPr>
          <p:cNvPr id="43" name="图片 42"/>
          <p:cNvPicPr>
            <a:picLocks noChangeAspect="1"/>
          </p:cNvPicPr>
          <p:nvPr/>
        </p:nvPicPr>
        <p:blipFill>
          <a:blip r:embed="rId3" cstate="email"/>
          <a:stretch>
            <a:fillRect/>
          </a:stretch>
        </p:blipFill>
        <p:spPr>
          <a:xfrm>
            <a:off x="6714945" y="1922705"/>
            <a:ext cx="1668951" cy="2223876"/>
          </a:xfrm>
          <a:prstGeom prst="rect">
            <a:avLst/>
          </a:prstGeom>
        </p:spPr>
      </p:pic>
      <p:pic>
        <p:nvPicPr>
          <p:cNvPr id="42" name="图片 41"/>
          <p:cNvPicPr>
            <a:picLocks noChangeAspect="1"/>
          </p:cNvPicPr>
          <p:nvPr/>
        </p:nvPicPr>
        <p:blipFill>
          <a:blip r:embed="rId3" cstate="email"/>
          <a:stretch>
            <a:fillRect/>
          </a:stretch>
        </p:blipFill>
        <p:spPr>
          <a:xfrm>
            <a:off x="3869726" y="1932759"/>
            <a:ext cx="1668951" cy="2223876"/>
          </a:xfrm>
          <a:prstGeom prst="rect">
            <a:avLst/>
          </a:prstGeom>
        </p:spPr>
      </p:pic>
      <p:pic>
        <p:nvPicPr>
          <p:cNvPr id="41" name="图片 40"/>
          <p:cNvPicPr>
            <a:picLocks noChangeAspect="1"/>
          </p:cNvPicPr>
          <p:nvPr/>
        </p:nvPicPr>
        <p:blipFill>
          <a:blip r:embed="rId3" cstate="email"/>
          <a:stretch>
            <a:fillRect/>
          </a:stretch>
        </p:blipFill>
        <p:spPr>
          <a:xfrm>
            <a:off x="1116217" y="1949973"/>
            <a:ext cx="1668951" cy="2223876"/>
          </a:xfrm>
          <a:prstGeom prst="rect">
            <a:avLst/>
          </a:prstGeom>
        </p:spPr>
      </p:pic>
      <p:sp>
        <p:nvSpPr>
          <p:cNvPr id="12" name="TextBox 12"/>
          <p:cNvSpPr txBox="1"/>
          <p:nvPr/>
        </p:nvSpPr>
        <p:spPr>
          <a:xfrm>
            <a:off x="1627171" y="4401845"/>
            <a:ext cx="692497" cy="276999"/>
          </a:xfrm>
          <a:prstGeom prst="rect">
            <a:avLst/>
          </a:prstGeom>
          <a:noFill/>
        </p:spPr>
        <p:txBody>
          <a:bodyPr wrap="none" lIns="0" tIns="0" rIns="0" bIns="0" rtlCol="0">
            <a:spAutoFit/>
          </a:bodyPr>
          <a:lstStyle/>
          <a:p>
            <a:r>
              <a:rPr lang="zh-CN" altLang="en-US" b="1" dirty="0" smtClean="0">
                <a:solidFill>
                  <a:schemeClr val="bg1"/>
                </a:solidFill>
                <a:cs typeface="+mn-ea"/>
                <a:sym typeface="+mn-lt"/>
              </a:rPr>
              <a:t>某某某</a:t>
            </a:r>
            <a:endParaRPr lang="zh-CN" altLang="en-US" b="1" dirty="0">
              <a:solidFill>
                <a:schemeClr val="bg1"/>
              </a:solidFill>
              <a:cs typeface="+mn-ea"/>
              <a:sym typeface="+mn-lt"/>
            </a:endParaRPr>
          </a:p>
        </p:txBody>
      </p:sp>
      <p:sp>
        <p:nvSpPr>
          <p:cNvPr id="13" name="TextBox 16"/>
          <p:cNvSpPr txBox="1"/>
          <p:nvPr/>
        </p:nvSpPr>
        <p:spPr>
          <a:xfrm>
            <a:off x="1201020" y="4770583"/>
            <a:ext cx="1544800" cy="469484"/>
          </a:xfrm>
          <a:prstGeom prst="rect">
            <a:avLst/>
          </a:prstGeom>
          <a:noFill/>
        </p:spPr>
        <p:txBody>
          <a:bodyPr wrap="square" lIns="68702" tIns="34352" rIns="68702" bIns="34352" rtlCol="0">
            <a:spAutoFit/>
          </a:bodyPr>
          <a:lstStyle/>
          <a:p>
            <a:pPr algn="ctr"/>
            <a:r>
              <a:rPr lang="zh-CN" altLang="en-US" sz="1500" dirty="0">
                <a:solidFill>
                  <a:schemeClr val="bg1"/>
                </a:solidFill>
                <a:cs typeface="+mn-ea"/>
                <a:sym typeface="+mn-lt"/>
              </a:rPr>
              <a:t>输入职务名称</a:t>
            </a:r>
            <a:endParaRPr lang="en-US" altLang="zh-CN" sz="1500" dirty="0">
              <a:solidFill>
                <a:schemeClr val="bg1"/>
              </a:solidFill>
              <a:cs typeface="+mn-ea"/>
              <a:sym typeface="+mn-lt"/>
            </a:endParaRPr>
          </a:p>
          <a:p>
            <a:pPr algn="ctr"/>
            <a:r>
              <a:rPr lang="zh-CN" altLang="en-US" sz="1100" dirty="0" smtClean="0">
                <a:solidFill>
                  <a:schemeClr val="bg1"/>
                </a:solidFill>
                <a:cs typeface="+mn-ea"/>
                <a:sym typeface="+mn-lt"/>
              </a:rPr>
              <a:t>活动职责</a:t>
            </a:r>
            <a:endParaRPr lang="en-US" altLang="zh-CN" sz="1100" dirty="0">
              <a:solidFill>
                <a:schemeClr val="bg1"/>
              </a:solidFill>
              <a:cs typeface="+mn-ea"/>
              <a:sym typeface="+mn-lt"/>
            </a:endParaRPr>
          </a:p>
        </p:txBody>
      </p:sp>
      <p:sp>
        <p:nvSpPr>
          <p:cNvPr id="17" name="同心圆 16"/>
          <p:cNvSpPr/>
          <p:nvPr/>
        </p:nvSpPr>
        <p:spPr>
          <a:xfrm>
            <a:off x="904973" y="1962852"/>
            <a:ext cx="2115238" cy="2115238"/>
          </a:xfrm>
          <a:prstGeom prst="donut">
            <a:avLst>
              <a:gd name="adj" fmla="val 48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cs typeface="+mn-ea"/>
              <a:sym typeface="+mn-lt"/>
            </a:endParaRPr>
          </a:p>
        </p:txBody>
      </p:sp>
      <p:sp>
        <p:nvSpPr>
          <p:cNvPr id="19" name="TextBox 12"/>
          <p:cNvSpPr txBox="1"/>
          <p:nvPr/>
        </p:nvSpPr>
        <p:spPr>
          <a:xfrm>
            <a:off x="4381660" y="4401845"/>
            <a:ext cx="692497" cy="276999"/>
          </a:xfrm>
          <a:prstGeom prst="rect">
            <a:avLst/>
          </a:prstGeom>
          <a:noFill/>
        </p:spPr>
        <p:txBody>
          <a:bodyPr wrap="none" lIns="0" tIns="0" rIns="0" bIns="0" rtlCol="0">
            <a:spAutoFit/>
          </a:bodyPr>
          <a:lstStyle/>
          <a:p>
            <a:r>
              <a:rPr lang="zh-CN" altLang="en-US" b="1" dirty="0" smtClean="0">
                <a:solidFill>
                  <a:schemeClr val="bg1"/>
                </a:solidFill>
                <a:cs typeface="+mn-ea"/>
                <a:sym typeface="+mn-lt"/>
              </a:rPr>
              <a:t>某某某</a:t>
            </a:r>
            <a:endParaRPr lang="zh-CN" altLang="en-US" b="1" dirty="0">
              <a:solidFill>
                <a:schemeClr val="bg1"/>
              </a:solidFill>
              <a:cs typeface="+mn-ea"/>
              <a:sym typeface="+mn-lt"/>
            </a:endParaRPr>
          </a:p>
        </p:txBody>
      </p:sp>
      <p:sp>
        <p:nvSpPr>
          <p:cNvPr id="26" name="TextBox 16"/>
          <p:cNvSpPr txBox="1"/>
          <p:nvPr/>
        </p:nvSpPr>
        <p:spPr>
          <a:xfrm>
            <a:off x="3955509" y="4770583"/>
            <a:ext cx="1544800" cy="469484"/>
          </a:xfrm>
          <a:prstGeom prst="rect">
            <a:avLst/>
          </a:prstGeom>
          <a:noFill/>
        </p:spPr>
        <p:txBody>
          <a:bodyPr wrap="square" lIns="68702" tIns="34352" rIns="68702" bIns="34352" rtlCol="0">
            <a:spAutoFit/>
          </a:bodyPr>
          <a:lstStyle/>
          <a:p>
            <a:pPr algn="ctr"/>
            <a:r>
              <a:rPr lang="zh-CN" altLang="en-US" sz="1500" dirty="0">
                <a:solidFill>
                  <a:schemeClr val="bg1"/>
                </a:solidFill>
                <a:cs typeface="+mn-ea"/>
                <a:sym typeface="+mn-lt"/>
              </a:rPr>
              <a:t>输入职务名称</a:t>
            </a:r>
            <a:endParaRPr lang="en-US" altLang="zh-CN" sz="1500" dirty="0">
              <a:solidFill>
                <a:schemeClr val="bg1"/>
              </a:solidFill>
              <a:cs typeface="+mn-ea"/>
              <a:sym typeface="+mn-lt"/>
            </a:endParaRPr>
          </a:p>
          <a:p>
            <a:pPr algn="ctr"/>
            <a:r>
              <a:rPr lang="zh-CN" altLang="en-US" sz="1100" dirty="0" smtClean="0">
                <a:solidFill>
                  <a:schemeClr val="bg1"/>
                </a:solidFill>
                <a:cs typeface="+mn-ea"/>
                <a:sym typeface="+mn-lt"/>
              </a:rPr>
              <a:t>活动职责</a:t>
            </a:r>
            <a:endParaRPr lang="en-US" altLang="zh-CN" sz="1100" dirty="0">
              <a:solidFill>
                <a:schemeClr val="bg1"/>
              </a:solidFill>
              <a:cs typeface="+mn-ea"/>
              <a:sym typeface="+mn-lt"/>
            </a:endParaRPr>
          </a:p>
        </p:txBody>
      </p:sp>
      <p:sp>
        <p:nvSpPr>
          <p:cNvPr id="29" name="同心圆 28"/>
          <p:cNvSpPr/>
          <p:nvPr/>
        </p:nvSpPr>
        <p:spPr>
          <a:xfrm>
            <a:off x="3659462" y="1962852"/>
            <a:ext cx="2115238" cy="2115238"/>
          </a:xfrm>
          <a:prstGeom prst="donut">
            <a:avLst>
              <a:gd name="adj" fmla="val 48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cs typeface="+mn-ea"/>
              <a:sym typeface="+mn-lt"/>
            </a:endParaRPr>
          </a:p>
        </p:txBody>
      </p:sp>
      <p:sp>
        <p:nvSpPr>
          <p:cNvPr id="31" name="TextBox 12"/>
          <p:cNvSpPr txBox="1"/>
          <p:nvPr/>
        </p:nvSpPr>
        <p:spPr>
          <a:xfrm>
            <a:off x="7216052" y="4401845"/>
            <a:ext cx="692497" cy="276999"/>
          </a:xfrm>
          <a:prstGeom prst="rect">
            <a:avLst/>
          </a:prstGeom>
          <a:noFill/>
        </p:spPr>
        <p:txBody>
          <a:bodyPr wrap="none" lIns="0" tIns="0" rIns="0" bIns="0" rtlCol="0">
            <a:spAutoFit/>
          </a:bodyPr>
          <a:lstStyle/>
          <a:p>
            <a:r>
              <a:rPr lang="zh-CN" altLang="en-US" b="1" dirty="0" smtClean="0">
                <a:solidFill>
                  <a:schemeClr val="bg1"/>
                </a:solidFill>
                <a:cs typeface="+mn-ea"/>
                <a:sym typeface="+mn-lt"/>
              </a:rPr>
              <a:t>某某某</a:t>
            </a:r>
            <a:endParaRPr lang="zh-CN" altLang="en-US" b="1" dirty="0">
              <a:solidFill>
                <a:schemeClr val="bg1"/>
              </a:solidFill>
              <a:cs typeface="+mn-ea"/>
              <a:sym typeface="+mn-lt"/>
            </a:endParaRPr>
          </a:p>
        </p:txBody>
      </p:sp>
      <p:sp>
        <p:nvSpPr>
          <p:cNvPr id="32" name="TextBox 16"/>
          <p:cNvSpPr txBox="1"/>
          <p:nvPr/>
        </p:nvSpPr>
        <p:spPr>
          <a:xfrm>
            <a:off x="6789901" y="4770583"/>
            <a:ext cx="1544800" cy="469484"/>
          </a:xfrm>
          <a:prstGeom prst="rect">
            <a:avLst/>
          </a:prstGeom>
          <a:noFill/>
        </p:spPr>
        <p:txBody>
          <a:bodyPr wrap="square" lIns="68702" tIns="34352" rIns="68702" bIns="34352" rtlCol="0">
            <a:spAutoFit/>
          </a:bodyPr>
          <a:lstStyle/>
          <a:p>
            <a:pPr algn="ctr"/>
            <a:r>
              <a:rPr lang="zh-CN" altLang="en-US" sz="1500" dirty="0">
                <a:solidFill>
                  <a:schemeClr val="bg1"/>
                </a:solidFill>
                <a:cs typeface="+mn-ea"/>
                <a:sym typeface="+mn-lt"/>
              </a:rPr>
              <a:t>输入职务名称</a:t>
            </a:r>
            <a:endParaRPr lang="en-US" altLang="zh-CN" sz="1500" dirty="0">
              <a:solidFill>
                <a:schemeClr val="bg1"/>
              </a:solidFill>
              <a:cs typeface="+mn-ea"/>
              <a:sym typeface="+mn-lt"/>
            </a:endParaRPr>
          </a:p>
          <a:p>
            <a:pPr algn="ctr"/>
            <a:r>
              <a:rPr lang="zh-CN" altLang="en-US" sz="1100" dirty="0" smtClean="0">
                <a:solidFill>
                  <a:schemeClr val="bg1"/>
                </a:solidFill>
                <a:cs typeface="+mn-ea"/>
                <a:sym typeface="+mn-lt"/>
              </a:rPr>
              <a:t>活动职责</a:t>
            </a:r>
            <a:endParaRPr lang="en-US" altLang="zh-CN" sz="1100" dirty="0">
              <a:solidFill>
                <a:schemeClr val="bg1"/>
              </a:solidFill>
              <a:cs typeface="+mn-ea"/>
              <a:sym typeface="+mn-lt"/>
            </a:endParaRPr>
          </a:p>
        </p:txBody>
      </p:sp>
      <p:sp>
        <p:nvSpPr>
          <p:cNvPr id="34" name="同心圆 33"/>
          <p:cNvSpPr/>
          <p:nvPr/>
        </p:nvSpPr>
        <p:spPr>
          <a:xfrm>
            <a:off x="6493854" y="1962852"/>
            <a:ext cx="2115238" cy="2115238"/>
          </a:xfrm>
          <a:prstGeom prst="donut">
            <a:avLst>
              <a:gd name="adj" fmla="val 48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cs typeface="+mn-ea"/>
              <a:sym typeface="+mn-lt"/>
            </a:endParaRPr>
          </a:p>
        </p:txBody>
      </p:sp>
      <p:sp>
        <p:nvSpPr>
          <p:cNvPr id="36" name="TextBox 12"/>
          <p:cNvSpPr txBox="1"/>
          <p:nvPr/>
        </p:nvSpPr>
        <p:spPr>
          <a:xfrm>
            <a:off x="10050444" y="4401845"/>
            <a:ext cx="692497" cy="276999"/>
          </a:xfrm>
          <a:prstGeom prst="rect">
            <a:avLst/>
          </a:prstGeom>
          <a:noFill/>
        </p:spPr>
        <p:txBody>
          <a:bodyPr wrap="none" lIns="0" tIns="0" rIns="0" bIns="0" rtlCol="0">
            <a:spAutoFit/>
          </a:bodyPr>
          <a:lstStyle/>
          <a:p>
            <a:r>
              <a:rPr lang="zh-CN" altLang="en-US" b="1" dirty="0" smtClean="0">
                <a:solidFill>
                  <a:schemeClr val="bg1"/>
                </a:solidFill>
                <a:cs typeface="+mn-ea"/>
                <a:sym typeface="+mn-lt"/>
              </a:rPr>
              <a:t>某某某</a:t>
            </a:r>
            <a:endParaRPr lang="zh-CN" altLang="en-US" b="1" dirty="0">
              <a:solidFill>
                <a:schemeClr val="bg1"/>
              </a:solidFill>
              <a:cs typeface="+mn-ea"/>
              <a:sym typeface="+mn-lt"/>
            </a:endParaRPr>
          </a:p>
        </p:txBody>
      </p:sp>
      <p:sp>
        <p:nvSpPr>
          <p:cNvPr id="37" name="TextBox 16"/>
          <p:cNvSpPr txBox="1"/>
          <p:nvPr/>
        </p:nvSpPr>
        <p:spPr>
          <a:xfrm>
            <a:off x="9624293" y="4770583"/>
            <a:ext cx="1544800" cy="469484"/>
          </a:xfrm>
          <a:prstGeom prst="rect">
            <a:avLst/>
          </a:prstGeom>
          <a:noFill/>
        </p:spPr>
        <p:txBody>
          <a:bodyPr wrap="square" lIns="68702" tIns="34352" rIns="68702" bIns="34352" rtlCol="0">
            <a:spAutoFit/>
          </a:bodyPr>
          <a:lstStyle/>
          <a:p>
            <a:pPr algn="ctr"/>
            <a:r>
              <a:rPr lang="zh-CN" altLang="en-US" sz="1500" dirty="0">
                <a:solidFill>
                  <a:schemeClr val="bg1"/>
                </a:solidFill>
                <a:cs typeface="+mn-ea"/>
                <a:sym typeface="+mn-lt"/>
              </a:rPr>
              <a:t>输入职务名称</a:t>
            </a:r>
            <a:endParaRPr lang="en-US" altLang="zh-CN" sz="1500" dirty="0">
              <a:solidFill>
                <a:schemeClr val="bg1"/>
              </a:solidFill>
              <a:cs typeface="+mn-ea"/>
              <a:sym typeface="+mn-lt"/>
            </a:endParaRPr>
          </a:p>
          <a:p>
            <a:pPr algn="ctr"/>
            <a:r>
              <a:rPr lang="zh-CN" altLang="en-US" sz="1100" dirty="0" smtClean="0">
                <a:solidFill>
                  <a:schemeClr val="bg1"/>
                </a:solidFill>
                <a:cs typeface="+mn-ea"/>
                <a:sym typeface="+mn-lt"/>
              </a:rPr>
              <a:t>活动职责</a:t>
            </a:r>
            <a:endParaRPr lang="en-US" altLang="zh-CN" sz="1100" dirty="0">
              <a:solidFill>
                <a:schemeClr val="bg1"/>
              </a:solidFill>
              <a:cs typeface="+mn-ea"/>
              <a:sym typeface="+mn-lt"/>
            </a:endParaRPr>
          </a:p>
        </p:txBody>
      </p:sp>
      <p:sp>
        <p:nvSpPr>
          <p:cNvPr id="39" name="同心圆 38"/>
          <p:cNvSpPr/>
          <p:nvPr/>
        </p:nvSpPr>
        <p:spPr>
          <a:xfrm>
            <a:off x="9328246" y="1962852"/>
            <a:ext cx="2115238" cy="2115238"/>
          </a:xfrm>
          <a:prstGeom prst="donut">
            <a:avLst>
              <a:gd name="adj" fmla="val 48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arn(inVertical)">
                                      <p:cBhvr>
                                        <p:cTn id="37" dur="500"/>
                                        <p:tgtEl>
                                          <p:spTgt spid="36"/>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6" grpId="0"/>
      <p:bldP spid="31" grpId="0"/>
      <p:bldP spid="32"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email"/>
          <a:stretch>
            <a:fillRect/>
          </a:stretch>
        </p:blipFill>
        <p:spPr>
          <a:xfrm flipH="1">
            <a:off x="8544287" y="812880"/>
            <a:ext cx="2724935" cy="5190355"/>
          </a:xfrm>
          <a:prstGeom prst="rect">
            <a:avLst/>
          </a:prstGeom>
        </p:spPr>
      </p:pic>
      <p:sp>
        <p:nvSpPr>
          <p:cNvPr id="12" name="文本框 6"/>
          <p:cNvSpPr txBox="1"/>
          <p:nvPr/>
        </p:nvSpPr>
        <p:spPr>
          <a:xfrm>
            <a:off x="1185000" y="2044412"/>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solidFill>
                  <a:schemeClr val="bg1"/>
                </a:solidFill>
                <a:latin typeface="+mn-lt"/>
                <a:ea typeface="+mn-ea"/>
                <a:cs typeface="+mn-ea"/>
                <a:sym typeface="+mn-lt"/>
              </a:rPr>
              <a:t>您的内容打在这里，或者通过复制您的文本后，在此框中选择粘贴，并选择只保留文字。在</a:t>
            </a:r>
            <a:r>
              <a:rPr lang="zh-CN" altLang="en-US" dirty="0" smtClean="0">
                <a:solidFill>
                  <a:schemeClr val="bg1"/>
                </a:solidFill>
                <a:latin typeface="+mn-lt"/>
                <a:ea typeface="+mn-ea"/>
                <a:cs typeface="+mn-ea"/>
                <a:sym typeface="+mn-lt"/>
              </a:rPr>
              <a:t>此</a:t>
            </a:r>
            <a:endParaRPr lang="zh-CN" altLang="en-US" dirty="0">
              <a:solidFill>
                <a:schemeClr val="bg1"/>
              </a:solidFill>
              <a:latin typeface="+mn-lt"/>
              <a:ea typeface="+mn-ea"/>
              <a:cs typeface="+mn-ea"/>
              <a:sym typeface="+mn-lt"/>
            </a:endParaRPr>
          </a:p>
        </p:txBody>
      </p:sp>
      <p:sp>
        <p:nvSpPr>
          <p:cNvPr id="13" name="矩形 12"/>
          <p:cNvSpPr/>
          <p:nvPr/>
        </p:nvSpPr>
        <p:spPr>
          <a:xfrm>
            <a:off x="1185000" y="1472068"/>
            <a:ext cx="1583157" cy="715562"/>
          </a:xfrm>
          <a:prstGeom prst="rect">
            <a:avLst/>
          </a:prstGeom>
          <a:noFill/>
        </p:spPr>
        <p:txBody>
          <a:bodyPr vert="horz" wrap="square" lIns="68562" tIns="34281" rIns="68562" bIns="34281" rtlCol="0">
            <a:spAutoFit/>
          </a:bodyPr>
          <a:lstStyle/>
          <a:p>
            <a:pPr algn="ctr" defTabSz="914400"/>
            <a:r>
              <a:rPr lang="zh-CN" altLang="en-US" sz="1400" b="1" dirty="0" smtClean="0">
                <a:solidFill>
                  <a:schemeClr val="bg1"/>
                </a:solidFill>
                <a:cs typeface="+mn-ea"/>
                <a:sym typeface="+mn-lt"/>
              </a:rPr>
              <a:t>活动时间：</a:t>
            </a:r>
            <a:endParaRPr lang="en-US" altLang="zh-CN" sz="1400" b="1" dirty="0" smtClean="0">
              <a:solidFill>
                <a:schemeClr val="bg1"/>
              </a:solidFill>
              <a:cs typeface="+mn-ea"/>
              <a:sym typeface="+mn-lt"/>
            </a:endParaRPr>
          </a:p>
          <a:p>
            <a:pPr algn="ctr" defTabSz="914400"/>
            <a:r>
              <a:rPr lang="en-US" altLang="zh-CN" sz="1400" b="1" dirty="0" smtClean="0">
                <a:solidFill>
                  <a:schemeClr val="bg1"/>
                </a:solidFill>
                <a:cs typeface="+mn-ea"/>
                <a:sym typeface="+mn-lt"/>
              </a:rPr>
              <a:t>20XX.03.01-03.13</a:t>
            </a:r>
            <a:endParaRPr lang="en-US" altLang="zh-CN" sz="1400" b="1" dirty="0">
              <a:solidFill>
                <a:schemeClr val="bg1"/>
              </a:solidFill>
              <a:cs typeface="+mn-ea"/>
              <a:sym typeface="+mn-lt"/>
            </a:endParaRPr>
          </a:p>
        </p:txBody>
      </p:sp>
      <p:sp>
        <p:nvSpPr>
          <p:cNvPr id="16" name="文本框 6"/>
          <p:cNvSpPr txBox="1"/>
          <p:nvPr/>
        </p:nvSpPr>
        <p:spPr>
          <a:xfrm>
            <a:off x="3893274" y="2081881"/>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solidFill>
                  <a:schemeClr val="bg1"/>
                </a:solidFill>
                <a:latin typeface="+mn-lt"/>
                <a:ea typeface="+mn-ea"/>
                <a:cs typeface="+mn-ea"/>
                <a:sym typeface="+mn-lt"/>
              </a:rPr>
              <a:t>您的内容打在这里，或者通过复制您的文本后，在此框中选择粘贴，并选择只保留文字。在</a:t>
            </a:r>
            <a:r>
              <a:rPr lang="zh-CN" altLang="en-US" dirty="0" smtClean="0">
                <a:solidFill>
                  <a:schemeClr val="bg1"/>
                </a:solidFill>
                <a:latin typeface="+mn-lt"/>
                <a:ea typeface="+mn-ea"/>
                <a:cs typeface="+mn-ea"/>
                <a:sym typeface="+mn-lt"/>
              </a:rPr>
              <a:t>此</a:t>
            </a:r>
            <a:endParaRPr lang="zh-CN" altLang="en-US" dirty="0">
              <a:solidFill>
                <a:schemeClr val="bg1"/>
              </a:solidFill>
              <a:latin typeface="+mn-lt"/>
              <a:ea typeface="+mn-ea"/>
              <a:cs typeface="+mn-ea"/>
              <a:sym typeface="+mn-lt"/>
            </a:endParaRPr>
          </a:p>
        </p:txBody>
      </p:sp>
      <p:sp>
        <p:nvSpPr>
          <p:cNvPr id="17" name="矩形 16"/>
          <p:cNvSpPr/>
          <p:nvPr/>
        </p:nvSpPr>
        <p:spPr>
          <a:xfrm>
            <a:off x="3893274" y="1509537"/>
            <a:ext cx="1583157" cy="500119"/>
          </a:xfrm>
          <a:prstGeom prst="rect">
            <a:avLst/>
          </a:prstGeom>
          <a:noFill/>
        </p:spPr>
        <p:txBody>
          <a:bodyPr vert="horz" wrap="square" lIns="68562" tIns="34281" rIns="68562" bIns="34281" rtlCol="0">
            <a:spAutoFit/>
          </a:bodyPr>
          <a:lstStyle/>
          <a:p>
            <a:pPr algn="ctr"/>
            <a:r>
              <a:rPr lang="zh-CN" altLang="en-US" sz="1400" b="1" dirty="0">
                <a:solidFill>
                  <a:schemeClr val="bg1"/>
                </a:solidFill>
                <a:cs typeface="+mn-ea"/>
                <a:sym typeface="+mn-lt"/>
              </a:rPr>
              <a:t>活</a:t>
            </a:r>
            <a:r>
              <a:rPr lang="zh-CN" altLang="en-US" sz="1400" b="1" dirty="0" smtClean="0">
                <a:solidFill>
                  <a:schemeClr val="bg1"/>
                </a:solidFill>
                <a:cs typeface="+mn-ea"/>
                <a:sym typeface="+mn-lt"/>
              </a:rPr>
              <a:t>动地点：</a:t>
            </a:r>
            <a:endParaRPr lang="en-US" altLang="zh-CN" sz="1400" b="1" dirty="0">
              <a:solidFill>
                <a:schemeClr val="bg1"/>
              </a:solidFill>
              <a:cs typeface="+mn-ea"/>
              <a:sym typeface="+mn-lt"/>
            </a:endParaRPr>
          </a:p>
          <a:p>
            <a:pPr algn="ctr"/>
            <a:r>
              <a:rPr lang="zh-CN" altLang="en-US" sz="1400" b="1" dirty="0" smtClean="0">
                <a:solidFill>
                  <a:schemeClr val="bg1"/>
                </a:solidFill>
                <a:cs typeface="+mn-ea"/>
                <a:sym typeface="+mn-lt"/>
              </a:rPr>
              <a:t>请输入地点名称</a:t>
            </a:r>
            <a:endParaRPr lang="en-US" altLang="zh-CN" sz="1400" b="1" dirty="0">
              <a:solidFill>
                <a:schemeClr val="bg1"/>
              </a:solidFill>
              <a:cs typeface="+mn-ea"/>
              <a:sym typeface="+mn-lt"/>
            </a:endParaRPr>
          </a:p>
        </p:txBody>
      </p:sp>
      <p:sp>
        <p:nvSpPr>
          <p:cNvPr id="18" name="文本框 6"/>
          <p:cNvSpPr txBox="1"/>
          <p:nvPr/>
        </p:nvSpPr>
        <p:spPr>
          <a:xfrm>
            <a:off x="6503080" y="2081881"/>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solidFill>
                  <a:schemeClr val="bg1"/>
                </a:solidFill>
                <a:latin typeface="+mn-lt"/>
                <a:ea typeface="+mn-ea"/>
                <a:cs typeface="+mn-ea"/>
                <a:sym typeface="+mn-lt"/>
              </a:rPr>
              <a:t>您的内容打在这里，或者通过复制您的文本后，在此框中选择粘贴，并选择只保留文字。在</a:t>
            </a:r>
            <a:r>
              <a:rPr lang="zh-CN" altLang="en-US" dirty="0" smtClean="0">
                <a:solidFill>
                  <a:schemeClr val="bg1"/>
                </a:solidFill>
                <a:latin typeface="+mn-lt"/>
                <a:ea typeface="+mn-ea"/>
                <a:cs typeface="+mn-ea"/>
                <a:sym typeface="+mn-lt"/>
              </a:rPr>
              <a:t>此</a:t>
            </a:r>
            <a:endParaRPr lang="zh-CN" altLang="en-US" dirty="0">
              <a:solidFill>
                <a:schemeClr val="bg1"/>
              </a:solidFill>
              <a:latin typeface="+mn-lt"/>
              <a:ea typeface="+mn-ea"/>
              <a:cs typeface="+mn-ea"/>
              <a:sym typeface="+mn-lt"/>
            </a:endParaRPr>
          </a:p>
        </p:txBody>
      </p:sp>
      <p:sp>
        <p:nvSpPr>
          <p:cNvPr id="19" name="矩形 18"/>
          <p:cNvSpPr/>
          <p:nvPr/>
        </p:nvSpPr>
        <p:spPr>
          <a:xfrm>
            <a:off x="6503080" y="1509537"/>
            <a:ext cx="1583157" cy="500119"/>
          </a:xfrm>
          <a:prstGeom prst="rect">
            <a:avLst/>
          </a:prstGeom>
          <a:noFill/>
        </p:spPr>
        <p:txBody>
          <a:bodyPr vert="horz" wrap="square" lIns="68562" tIns="34281" rIns="68562" bIns="34281" rtlCol="0">
            <a:spAutoFit/>
          </a:bodyPr>
          <a:lstStyle/>
          <a:p>
            <a:pPr algn="ctr"/>
            <a:r>
              <a:rPr lang="zh-CN" altLang="en-US" sz="1400" b="1" dirty="0" smtClean="0">
                <a:solidFill>
                  <a:schemeClr val="bg1"/>
                </a:solidFill>
                <a:cs typeface="+mn-ea"/>
                <a:sym typeface="+mn-lt"/>
              </a:rPr>
              <a:t>针对客户群体：</a:t>
            </a:r>
            <a:endParaRPr lang="en-US" altLang="zh-CN" sz="1400" b="1" dirty="0">
              <a:solidFill>
                <a:schemeClr val="bg1"/>
              </a:solidFill>
              <a:cs typeface="+mn-ea"/>
              <a:sym typeface="+mn-lt"/>
            </a:endParaRPr>
          </a:p>
          <a:p>
            <a:pPr algn="ctr"/>
            <a:r>
              <a:rPr lang="zh-CN" altLang="en-US" sz="1400" b="1" dirty="0">
                <a:solidFill>
                  <a:schemeClr val="bg1"/>
                </a:solidFill>
                <a:cs typeface="+mn-ea"/>
                <a:sym typeface="+mn-lt"/>
              </a:rPr>
              <a:t>请输入地点名称</a:t>
            </a:r>
            <a:endParaRPr lang="en-US" altLang="zh-CN" sz="1400" b="1" dirty="0">
              <a:solidFill>
                <a:schemeClr val="bg1"/>
              </a:solidFill>
              <a:cs typeface="+mn-ea"/>
              <a:sym typeface="+mn-lt"/>
            </a:endParaRPr>
          </a:p>
        </p:txBody>
      </p:sp>
      <p:sp>
        <p:nvSpPr>
          <p:cNvPr id="26" name="文本框 6"/>
          <p:cNvSpPr txBox="1"/>
          <p:nvPr/>
        </p:nvSpPr>
        <p:spPr>
          <a:xfrm>
            <a:off x="1126549" y="4361749"/>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solidFill>
                  <a:schemeClr val="bg1"/>
                </a:solidFill>
                <a:latin typeface="+mn-lt"/>
                <a:ea typeface="+mn-ea"/>
                <a:cs typeface="+mn-ea"/>
                <a:sym typeface="+mn-lt"/>
              </a:rPr>
              <a:t>您的内容打在这里，或者通过复制您的文本后，在此框中选择粘贴，并选择只保留文字。在</a:t>
            </a:r>
            <a:r>
              <a:rPr lang="zh-CN" altLang="en-US" dirty="0" smtClean="0">
                <a:solidFill>
                  <a:schemeClr val="bg1"/>
                </a:solidFill>
                <a:latin typeface="+mn-lt"/>
                <a:ea typeface="+mn-ea"/>
                <a:cs typeface="+mn-ea"/>
                <a:sym typeface="+mn-lt"/>
              </a:rPr>
              <a:t>此</a:t>
            </a:r>
            <a:endParaRPr lang="zh-CN" altLang="en-US" dirty="0">
              <a:solidFill>
                <a:schemeClr val="bg1"/>
              </a:solidFill>
              <a:latin typeface="+mn-lt"/>
              <a:ea typeface="+mn-ea"/>
              <a:cs typeface="+mn-ea"/>
              <a:sym typeface="+mn-lt"/>
            </a:endParaRPr>
          </a:p>
        </p:txBody>
      </p:sp>
      <p:sp>
        <p:nvSpPr>
          <p:cNvPr id="28" name="矩形 27"/>
          <p:cNvSpPr/>
          <p:nvPr/>
        </p:nvSpPr>
        <p:spPr>
          <a:xfrm>
            <a:off x="1126549" y="3903026"/>
            <a:ext cx="1583157" cy="500119"/>
          </a:xfrm>
          <a:prstGeom prst="rect">
            <a:avLst/>
          </a:prstGeom>
          <a:noFill/>
        </p:spPr>
        <p:txBody>
          <a:bodyPr vert="horz" wrap="square" lIns="68562" tIns="34281" rIns="68562" bIns="34281" rtlCol="0">
            <a:spAutoFit/>
          </a:bodyPr>
          <a:lstStyle/>
          <a:p>
            <a:pPr algn="ctr"/>
            <a:r>
              <a:rPr lang="zh-CN" altLang="en-US" sz="1400" b="1" dirty="0" smtClean="0">
                <a:solidFill>
                  <a:schemeClr val="bg1"/>
                </a:solidFill>
                <a:cs typeface="+mn-ea"/>
                <a:sym typeface="+mn-lt"/>
              </a:rPr>
              <a:t>宣传方式：</a:t>
            </a:r>
            <a:endParaRPr lang="en-US" altLang="zh-CN" sz="1400" b="1" dirty="0">
              <a:solidFill>
                <a:schemeClr val="bg1"/>
              </a:solidFill>
              <a:cs typeface="+mn-ea"/>
              <a:sym typeface="+mn-lt"/>
            </a:endParaRPr>
          </a:p>
          <a:p>
            <a:pPr algn="ctr"/>
            <a:r>
              <a:rPr lang="zh-CN" altLang="en-US" sz="1400" b="1" dirty="0">
                <a:solidFill>
                  <a:schemeClr val="bg1"/>
                </a:solidFill>
                <a:cs typeface="+mn-ea"/>
                <a:sym typeface="+mn-lt"/>
              </a:rPr>
              <a:t>请输入地点名称</a:t>
            </a:r>
            <a:endParaRPr lang="en-US" altLang="zh-CN" sz="1400" b="1" dirty="0">
              <a:solidFill>
                <a:schemeClr val="bg1"/>
              </a:solidFill>
              <a:cs typeface="+mn-ea"/>
              <a:sym typeface="+mn-lt"/>
            </a:endParaRPr>
          </a:p>
        </p:txBody>
      </p:sp>
      <p:sp>
        <p:nvSpPr>
          <p:cNvPr id="30" name="矩形 29"/>
          <p:cNvSpPr/>
          <p:nvPr/>
        </p:nvSpPr>
        <p:spPr>
          <a:xfrm>
            <a:off x="3899635" y="3903026"/>
            <a:ext cx="1583157" cy="500119"/>
          </a:xfrm>
          <a:prstGeom prst="rect">
            <a:avLst/>
          </a:prstGeom>
          <a:noFill/>
        </p:spPr>
        <p:txBody>
          <a:bodyPr vert="horz" wrap="square" lIns="68562" tIns="34281" rIns="68562" bIns="34281" rtlCol="0">
            <a:spAutoFit/>
          </a:bodyPr>
          <a:lstStyle/>
          <a:p>
            <a:pPr algn="ctr"/>
            <a:r>
              <a:rPr lang="zh-CN" altLang="en-US" sz="1400" b="1" dirty="0" smtClean="0">
                <a:solidFill>
                  <a:schemeClr val="bg1"/>
                </a:solidFill>
                <a:cs typeface="+mn-ea"/>
                <a:sym typeface="+mn-lt"/>
              </a:rPr>
              <a:t>媒体支持：</a:t>
            </a:r>
            <a:endParaRPr lang="en-US" altLang="zh-CN" sz="1400" b="1" dirty="0">
              <a:solidFill>
                <a:schemeClr val="bg1"/>
              </a:solidFill>
              <a:cs typeface="+mn-ea"/>
              <a:sym typeface="+mn-lt"/>
            </a:endParaRPr>
          </a:p>
          <a:p>
            <a:pPr algn="ctr"/>
            <a:r>
              <a:rPr lang="zh-CN" altLang="en-US" sz="1400" b="1" dirty="0">
                <a:solidFill>
                  <a:schemeClr val="bg1"/>
                </a:solidFill>
                <a:cs typeface="+mn-ea"/>
                <a:sym typeface="+mn-lt"/>
              </a:rPr>
              <a:t>请输入地点名称</a:t>
            </a:r>
            <a:endParaRPr lang="en-US" altLang="zh-CN" sz="1400" b="1" dirty="0">
              <a:solidFill>
                <a:schemeClr val="bg1"/>
              </a:solidFill>
              <a:cs typeface="+mn-ea"/>
              <a:sym typeface="+mn-lt"/>
            </a:endParaRPr>
          </a:p>
        </p:txBody>
      </p:sp>
      <p:sp>
        <p:nvSpPr>
          <p:cNvPr id="31" name="文本框 6"/>
          <p:cNvSpPr txBox="1"/>
          <p:nvPr/>
        </p:nvSpPr>
        <p:spPr>
          <a:xfrm>
            <a:off x="3785281" y="4361749"/>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solidFill>
                  <a:schemeClr val="bg1"/>
                </a:solidFill>
                <a:latin typeface="+mn-lt"/>
                <a:ea typeface="+mn-ea"/>
                <a:cs typeface="+mn-ea"/>
                <a:sym typeface="+mn-lt"/>
              </a:rPr>
              <a:t>您的内容打在这里，或者通过复制您的文本后，在此框中选择粘贴，并选择只保留文字。在</a:t>
            </a:r>
            <a:r>
              <a:rPr lang="zh-CN" altLang="en-US" dirty="0" smtClean="0">
                <a:solidFill>
                  <a:schemeClr val="bg1"/>
                </a:solidFill>
                <a:latin typeface="+mn-lt"/>
                <a:ea typeface="+mn-ea"/>
                <a:cs typeface="+mn-ea"/>
                <a:sym typeface="+mn-lt"/>
              </a:rPr>
              <a:t>此</a:t>
            </a:r>
            <a:endParaRPr lang="zh-CN" altLang="en-US" dirty="0">
              <a:solidFill>
                <a:schemeClr val="bg1"/>
              </a:solidFill>
              <a:latin typeface="+mn-lt"/>
              <a:ea typeface="+mn-ea"/>
              <a:cs typeface="+mn-ea"/>
              <a:sym typeface="+mn-lt"/>
            </a:endParaRPr>
          </a:p>
        </p:txBody>
      </p:sp>
      <p:sp>
        <p:nvSpPr>
          <p:cNvPr id="32" name="矩形 31"/>
          <p:cNvSpPr/>
          <p:nvPr/>
        </p:nvSpPr>
        <p:spPr>
          <a:xfrm>
            <a:off x="6620431" y="3903026"/>
            <a:ext cx="1583157" cy="500119"/>
          </a:xfrm>
          <a:prstGeom prst="rect">
            <a:avLst/>
          </a:prstGeom>
          <a:noFill/>
        </p:spPr>
        <p:txBody>
          <a:bodyPr vert="horz" wrap="square" lIns="68562" tIns="34281" rIns="68562" bIns="34281" rtlCol="0">
            <a:spAutoFit/>
          </a:bodyPr>
          <a:lstStyle/>
          <a:p>
            <a:pPr algn="ctr"/>
            <a:r>
              <a:rPr lang="zh-CN" altLang="en-US" sz="1400" b="1" dirty="0" smtClean="0">
                <a:solidFill>
                  <a:schemeClr val="bg1"/>
                </a:solidFill>
                <a:cs typeface="+mn-ea"/>
                <a:sym typeface="+mn-lt"/>
              </a:rPr>
              <a:t>厂家支持</a:t>
            </a:r>
            <a:endParaRPr lang="en-US" altLang="zh-CN" sz="1400" b="1" dirty="0" smtClean="0">
              <a:solidFill>
                <a:schemeClr val="bg1"/>
              </a:solidFill>
              <a:cs typeface="+mn-ea"/>
              <a:sym typeface="+mn-lt"/>
            </a:endParaRPr>
          </a:p>
          <a:p>
            <a:pPr algn="ctr"/>
            <a:r>
              <a:rPr lang="zh-CN" altLang="en-US" sz="1400" b="1" dirty="0" smtClean="0">
                <a:solidFill>
                  <a:schemeClr val="bg1"/>
                </a:solidFill>
                <a:cs typeface="+mn-ea"/>
                <a:sym typeface="+mn-lt"/>
              </a:rPr>
              <a:t>请</a:t>
            </a:r>
            <a:r>
              <a:rPr lang="zh-CN" altLang="en-US" sz="1400" b="1" dirty="0">
                <a:solidFill>
                  <a:schemeClr val="bg1"/>
                </a:solidFill>
                <a:cs typeface="+mn-ea"/>
                <a:sym typeface="+mn-lt"/>
              </a:rPr>
              <a:t>输入地点名称</a:t>
            </a:r>
            <a:endParaRPr lang="en-US" altLang="zh-CN" sz="1400" b="1" dirty="0">
              <a:solidFill>
                <a:schemeClr val="bg1"/>
              </a:solidFill>
              <a:cs typeface="+mn-ea"/>
              <a:sym typeface="+mn-lt"/>
            </a:endParaRPr>
          </a:p>
        </p:txBody>
      </p:sp>
      <p:sp>
        <p:nvSpPr>
          <p:cNvPr id="33" name="文本框 6"/>
          <p:cNvSpPr txBox="1"/>
          <p:nvPr/>
        </p:nvSpPr>
        <p:spPr>
          <a:xfrm>
            <a:off x="6506077" y="4361749"/>
            <a:ext cx="1583157" cy="1477328"/>
          </a:xfrm>
          <a:prstGeom prst="rect">
            <a:avLst/>
          </a:prstGeom>
          <a:noFill/>
        </p:spPr>
        <p:txBody>
          <a:bodyPr wrap="square" lIns="0" tIns="0" rIns="0" bIns="0" rtlCol="0">
            <a:spAutoFit/>
          </a:bodyPr>
          <a:lstStyle>
            <a:defPPr>
              <a:defRPr lang="zh-CN"/>
            </a:defPPr>
            <a:lvl1pPr>
              <a:lnSpc>
                <a:spcPct val="200000"/>
              </a:lnSpc>
              <a:spcBef>
                <a:spcPct val="0"/>
              </a:spcBef>
              <a:defRPr sz="1200">
                <a:solidFill>
                  <a:schemeClr val="accent6">
                    <a:lumMod val="50000"/>
                  </a:schemeClr>
                </a:solidFill>
                <a:latin typeface="+mj-ea"/>
                <a:ea typeface="+mj-ea"/>
              </a:defRPr>
            </a:lvl1pPr>
          </a:lstStyle>
          <a:p>
            <a:r>
              <a:rPr lang="zh-CN" altLang="en-US" dirty="0">
                <a:solidFill>
                  <a:schemeClr val="bg1"/>
                </a:solidFill>
                <a:latin typeface="+mn-lt"/>
                <a:ea typeface="+mn-ea"/>
                <a:cs typeface="+mn-ea"/>
                <a:sym typeface="+mn-lt"/>
              </a:rPr>
              <a:t>您的内容打在这里，或者通过复制您的文本后，在此框中选择粘贴，并选择只保留文字。在</a:t>
            </a:r>
            <a:r>
              <a:rPr lang="zh-CN" altLang="en-US" dirty="0" smtClean="0">
                <a:solidFill>
                  <a:schemeClr val="bg1"/>
                </a:solidFill>
                <a:latin typeface="+mn-lt"/>
                <a:ea typeface="+mn-ea"/>
                <a:cs typeface="+mn-ea"/>
                <a:sym typeface="+mn-lt"/>
              </a:rPr>
              <a:t>此</a:t>
            </a:r>
            <a:endParaRPr lang="zh-CN" altLang="en-US" dirty="0">
              <a:solidFill>
                <a:schemeClr val="bg1"/>
              </a:solidFill>
              <a:latin typeface="+mn-lt"/>
              <a:ea typeface="+mn-ea"/>
              <a:cs typeface="+mn-ea"/>
              <a:sym typeface="+mn-lt"/>
            </a:endParaRPr>
          </a:p>
        </p:txBody>
      </p:sp>
      <p:pic>
        <p:nvPicPr>
          <p:cNvPr id="34" name="图片 33"/>
          <p:cNvPicPr>
            <a:picLocks noChangeAspect="1"/>
          </p:cNvPicPr>
          <p:nvPr/>
        </p:nvPicPr>
        <p:blipFill>
          <a:blip r:embed="rId4" cstate="email"/>
          <a:stretch>
            <a:fillRect/>
          </a:stretch>
        </p:blipFill>
        <p:spPr>
          <a:xfrm>
            <a:off x="840074" y="1528488"/>
            <a:ext cx="572948" cy="479812"/>
          </a:xfrm>
          <a:prstGeom prst="rect">
            <a:avLst/>
          </a:prstGeom>
        </p:spPr>
      </p:pic>
      <p:pic>
        <p:nvPicPr>
          <p:cNvPr id="35" name="图片 34"/>
          <p:cNvPicPr>
            <a:picLocks noChangeAspect="1"/>
          </p:cNvPicPr>
          <p:nvPr/>
        </p:nvPicPr>
        <p:blipFill>
          <a:blip r:embed="rId4" cstate="email"/>
          <a:stretch>
            <a:fillRect/>
          </a:stretch>
        </p:blipFill>
        <p:spPr>
          <a:xfrm>
            <a:off x="3480582" y="1528488"/>
            <a:ext cx="572948" cy="479812"/>
          </a:xfrm>
          <a:prstGeom prst="rect">
            <a:avLst/>
          </a:prstGeom>
        </p:spPr>
      </p:pic>
      <p:pic>
        <p:nvPicPr>
          <p:cNvPr id="36" name="图片 35"/>
          <p:cNvPicPr>
            <a:picLocks noChangeAspect="1"/>
          </p:cNvPicPr>
          <p:nvPr/>
        </p:nvPicPr>
        <p:blipFill>
          <a:blip r:embed="rId4" cstate="email"/>
          <a:stretch>
            <a:fillRect/>
          </a:stretch>
        </p:blipFill>
        <p:spPr>
          <a:xfrm>
            <a:off x="6110942" y="1528488"/>
            <a:ext cx="572948" cy="479812"/>
          </a:xfrm>
          <a:prstGeom prst="rect">
            <a:avLst/>
          </a:prstGeom>
        </p:spPr>
      </p:pic>
      <p:pic>
        <p:nvPicPr>
          <p:cNvPr id="37" name="图片 36"/>
          <p:cNvPicPr>
            <a:picLocks noChangeAspect="1"/>
          </p:cNvPicPr>
          <p:nvPr/>
        </p:nvPicPr>
        <p:blipFill>
          <a:blip r:embed="rId4" cstate="email"/>
          <a:stretch>
            <a:fillRect/>
          </a:stretch>
        </p:blipFill>
        <p:spPr>
          <a:xfrm>
            <a:off x="811527" y="3936747"/>
            <a:ext cx="572948" cy="479812"/>
          </a:xfrm>
          <a:prstGeom prst="rect">
            <a:avLst/>
          </a:prstGeom>
        </p:spPr>
      </p:pic>
      <p:pic>
        <p:nvPicPr>
          <p:cNvPr id="38" name="图片 37"/>
          <p:cNvPicPr>
            <a:picLocks noChangeAspect="1"/>
          </p:cNvPicPr>
          <p:nvPr/>
        </p:nvPicPr>
        <p:blipFill>
          <a:blip r:embed="rId4" cstate="email"/>
          <a:stretch>
            <a:fillRect/>
          </a:stretch>
        </p:blipFill>
        <p:spPr>
          <a:xfrm>
            <a:off x="3518642" y="3936747"/>
            <a:ext cx="572948" cy="479812"/>
          </a:xfrm>
          <a:prstGeom prst="rect">
            <a:avLst/>
          </a:prstGeom>
        </p:spPr>
      </p:pic>
      <p:pic>
        <p:nvPicPr>
          <p:cNvPr id="39" name="图片 38"/>
          <p:cNvPicPr>
            <a:picLocks noChangeAspect="1"/>
          </p:cNvPicPr>
          <p:nvPr/>
        </p:nvPicPr>
        <p:blipFill>
          <a:blip r:embed="rId4" cstate="email"/>
          <a:stretch>
            <a:fillRect/>
          </a:stretch>
        </p:blipFill>
        <p:spPr>
          <a:xfrm>
            <a:off x="6194660" y="3936747"/>
            <a:ext cx="572948" cy="4798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fallOver"/>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0-#ppt_w/2"/>
                                          </p:val>
                                        </p:tav>
                                        <p:tav tm="100000">
                                          <p:val>
                                            <p:strVal val="#ppt_x"/>
                                          </p:val>
                                        </p:tav>
                                      </p:tavLst>
                                    </p:anim>
                                    <p:anim calcmode="lin" valueType="num">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9"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 presetClass="entr" presetSubtype="9"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0-#ppt_w/2"/>
                                          </p:val>
                                        </p:tav>
                                        <p:tav tm="100000">
                                          <p:val>
                                            <p:strVal val="#ppt_x"/>
                                          </p:val>
                                        </p:tav>
                                      </p:tavLst>
                                    </p:anim>
                                    <p:anim calcmode="lin" valueType="num">
                                      <p:cBhvr additive="base">
                                        <p:cTn id="43" dur="500" fill="hold"/>
                                        <p:tgtEl>
                                          <p:spTgt spid="36"/>
                                        </p:tgtEl>
                                        <p:attrNameLst>
                                          <p:attrName>ppt_y</p:attrName>
                                        </p:attrNameLst>
                                      </p:cBhvr>
                                      <p:tavLst>
                                        <p:tav tm="0">
                                          <p:val>
                                            <p:strVal val="0-#ppt_h/2"/>
                                          </p:val>
                                        </p:tav>
                                        <p:tav tm="100000">
                                          <p:val>
                                            <p:strVal val="#ppt_y"/>
                                          </p:val>
                                        </p:tav>
                                      </p:tavLst>
                                    </p:anim>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500"/>
                                        <p:tgtEl>
                                          <p:spTgt spid="1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 presetClass="entr" presetSubtype="9"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0-#ppt_w/2"/>
                                          </p:val>
                                        </p:tav>
                                        <p:tav tm="100000">
                                          <p:val>
                                            <p:strVal val="#ppt_x"/>
                                          </p:val>
                                        </p:tav>
                                      </p:tavLst>
                                    </p:anim>
                                    <p:anim calcmode="lin" valueType="num">
                                      <p:cBhvr additive="base">
                                        <p:cTn id="58" dur="500" fill="hold"/>
                                        <p:tgtEl>
                                          <p:spTgt spid="37"/>
                                        </p:tgtEl>
                                        <p:attrNameLst>
                                          <p:attrName>ppt_y</p:attrName>
                                        </p:attrNameLst>
                                      </p:cBhvr>
                                      <p:tavLst>
                                        <p:tav tm="0">
                                          <p:val>
                                            <p:strVal val="0-#ppt_h/2"/>
                                          </p:val>
                                        </p:tav>
                                        <p:tav tm="100000">
                                          <p:val>
                                            <p:strVal val="#ppt_y"/>
                                          </p:val>
                                        </p:tav>
                                      </p:tavLst>
                                    </p:anim>
                                  </p:childTnLst>
                                </p:cTn>
                              </p:par>
                            </p:childTnLst>
                          </p:cTn>
                        </p:par>
                        <p:par>
                          <p:cTn id="59" fill="hold">
                            <p:stCondLst>
                              <p:cond delay="7000"/>
                            </p:stCondLst>
                            <p:childTnLst>
                              <p:par>
                                <p:cTn id="60" presetID="14" presetClass="entr" presetSubtype="10"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randombar(horizontal)">
                                      <p:cBhvr>
                                        <p:cTn id="62" dur="500"/>
                                        <p:tgtEl>
                                          <p:spTgt spid="28"/>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 presetClass="entr" presetSubtype="9" fill="hold"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additive="base">
                                        <p:cTn id="72" dur="500" fill="hold"/>
                                        <p:tgtEl>
                                          <p:spTgt spid="38"/>
                                        </p:tgtEl>
                                        <p:attrNameLst>
                                          <p:attrName>ppt_x</p:attrName>
                                        </p:attrNameLst>
                                      </p:cBhvr>
                                      <p:tavLst>
                                        <p:tav tm="0">
                                          <p:val>
                                            <p:strVal val="0-#ppt_w/2"/>
                                          </p:val>
                                        </p:tav>
                                        <p:tav tm="100000">
                                          <p:val>
                                            <p:strVal val="#ppt_x"/>
                                          </p:val>
                                        </p:tav>
                                      </p:tavLst>
                                    </p:anim>
                                    <p:anim calcmode="lin" valueType="num">
                                      <p:cBhvr additive="base">
                                        <p:cTn id="73" dur="500" fill="hold"/>
                                        <p:tgtEl>
                                          <p:spTgt spid="38"/>
                                        </p:tgtEl>
                                        <p:attrNameLst>
                                          <p:attrName>ppt_y</p:attrName>
                                        </p:attrNameLst>
                                      </p:cBhvr>
                                      <p:tavLst>
                                        <p:tav tm="0">
                                          <p:val>
                                            <p:strVal val="0-#ppt_h/2"/>
                                          </p:val>
                                        </p:tav>
                                        <p:tav tm="100000">
                                          <p:val>
                                            <p:strVal val="#ppt_y"/>
                                          </p:val>
                                        </p:tav>
                                      </p:tavLst>
                                    </p:anim>
                                  </p:childTnLst>
                                </p:cTn>
                              </p:par>
                            </p:childTnLst>
                          </p:cTn>
                        </p:par>
                        <p:par>
                          <p:cTn id="74" fill="hold">
                            <p:stCondLst>
                              <p:cond delay="9000"/>
                            </p:stCondLst>
                            <p:childTnLst>
                              <p:par>
                                <p:cTn id="75" presetID="14" presetClass="entr" presetSubtype="10"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randombar(horizontal)">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2" presetClass="entr" presetSubtype="9" fill="hold"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0-#ppt_w/2"/>
                                          </p:val>
                                        </p:tav>
                                        <p:tav tm="100000">
                                          <p:val>
                                            <p:strVal val="#ppt_x"/>
                                          </p:val>
                                        </p:tav>
                                      </p:tavLst>
                                    </p:anim>
                                    <p:anim calcmode="lin" valueType="num">
                                      <p:cBhvr additive="base">
                                        <p:cTn id="88" dur="500" fill="hold"/>
                                        <p:tgtEl>
                                          <p:spTgt spid="39"/>
                                        </p:tgtEl>
                                        <p:attrNameLst>
                                          <p:attrName>ppt_y</p:attrName>
                                        </p:attrNameLst>
                                      </p:cBhvr>
                                      <p:tavLst>
                                        <p:tav tm="0">
                                          <p:val>
                                            <p:strVal val="0-#ppt_h/2"/>
                                          </p:val>
                                        </p:tav>
                                        <p:tav tm="100000">
                                          <p:val>
                                            <p:strVal val="#ppt_y"/>
                                          </p:val>
                                        </p:tav>
                                      </p:tavLst>
                                    </p:anim>
                                  </p:childTnLst>
                                </p:cTn>
                              </p:par>
                            </p:childTnLst>
                          </p:cTn>
                        </p:par>
                        <p:par>
                          <p:cTn id="89" fill="hold">
                            <p:stCondLst>
                              <p:cond delay="11000"/>
                            </p:stCondLst>
                            <p:childTnLst>
                              <p:par>
                                <p:cTn id="90" presetID="14" presetClass="entr" presetSubtype="10"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randombar(horizontal)">
                                      <p:cBhvr>
                                        <p:cTn id="92" dur="500"/>
                                        <p:tgtEl>
                                          <p:spTgt spid="32"/>
                                        </p:tgtEl>
                                      </p:cBhvr>
                                    </p:animEffect>
                                  </p:childTnLst>
                                </p:cTn>
                              </p:par>
                            </p:childTnLst>
                          </p:cTn>
                        </p:par>
                        <p:par>
                          <p:cTn id="93" fill="hold">
                            <p:stCondLst>
                              <p:cond delay="11500"/>
                            </p:stCondLst>
                            <p:childTnLst>
                              <p:par>
                                <p:cTn id="94" presetID="42"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8" grpId="0"/>
      <p:bldP spid="19" grpId="0"/>
      <p:bldP spid="26" grpId="0"/>
      <p:bldP spid="28" grpId="0"/>
      <p:bldP spid="30" grpId="0"/>
      <p:bldP spid="31" grpId="0"/>
      <p:bldP spid="32" grpId="0"/>
      <p:bldP spid="33"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m44koig">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3347</Words>
  <Application>Microsoft Office PowerPoint</Application>
  <PresentationFormat>宽屏</PresentationFormat>
  <Paragraphs>275</Paragraphs>
  <Slides>28</Slides>
  <Notes>28</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28</vt:i4>
      </vt:variant>
    </vt:vector>
  </HeadingPairs>
  <TitlesOfParts>
    <vt:vector size="34" baseType="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2022-03-09T02:58:59Z</dcterms:created>
  <dcterms:modified xsi:type="dcterms:W3CDTF">2023-01-10T06:12:24Z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9B899AB699684DF592103B94F420B22A</vt:lpwstr>
  </property>
  <property fmtid="{A09F084E-AD41-489F-8076-AA5BE3082BCA}" pid="100">
    <vt:ui4>5</vt:ui4>
  </property>
  <property fmtid="{64440492-4C8B-11D1-8B70-080036B11A03}" pid="11">
    <vt:lpwstr>www.2ppt.com-爱PPT提供资源下载</vt:lpwstr>
  </property>
</Properties>
</file>