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9"/>
  </p:notesMasterIdLst>
  <p:handoutMasterIdLst>
    <p:handoutMasterId r:id="rId30"/>
  </p:handoutMasterIdLst>
  <p:sldIdLst>
    <p:sldId id="256" r:id="rId3"/>
    <p:sldId id="257" r:id="rId4"/>
    <p:sldId id="258" r:id="rId5"/>
    <p:sldId id="259" r:id="rId6"/>
    <p:sldId id="261" r:id="rId7"/>
    <p:sldId id="260" r:id="rId8"/>
    <p:sldId id="262" r:id="rId9"/>
    <p:sldId id="263" r:id="rId10"/>
    <p:sldId id="264"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3A37"/>
    <a:srgbClr val="433937"/>
    <a:srgbClr val="F2F2F2"/>
    <a:srgbClr val="1D1D1B"/>
    <a:srgbClr val="2E1F16"/>
    <a:srgbClr val="FFFFFF"/>
    <a:srgbClr val="271D1A"/>
    <a:srgbClr val="261C19"/>
    <a:srgbClr val="2B22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p:restoredTop sz="94711"/>
  </p:normalViewPr>
  <p:slideViewPr>
    <p:cSldViewPr snapToGrid="0">
      <p:cViewPr>
        <p:scale>
          <a:sx n="75" d="100"/>
          <a:sy n="75" d="100"/>
        </p:scale>
        <p:origin x="-1914" y="-8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2B60F9-FFD1-4EC3-8C14-D84F54816B79}"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2573BA-A31F-4220-9BEB-182DAFC8A02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573BA-A31F-4220-9BEB-182DAFC8A02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573BA-A31F-4220-9BEB-182DAFC8A02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573BA-A31F-4220-9BEB-182DAFC8A02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573BA-A31F-4220-9BEB-182DAFC8A02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573BA-A31F-4220-9BEB-182DAFC8A02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573BA-A31F-4220-9BEB-182DAFC8A02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573BA-A31F-4220-9BEB-182DAFC8A02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573BA-A31F-4220-9BEB-182DAFC8A02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573BA-A31F-4220-9BEB-182DAFC8A02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573BA-A31F-4220-9BEB-182DAFC8A02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573BA-A31F-4220-9BEB-182DAFC8A02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573BA-A31F-4220-9BEB-182DAFC8A02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573BA-A31F-4220-9BEB-182DAFC8A027}"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573BA-A31F-4220-9BEB-182DAFC8A027}"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573BA-A31F-4220-9BEB-182DAFC8A027}"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573BA-A31F-4220-9BEB-182DAFC8A027}"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573BA-A31F-4220-9BEB-182DAFC8A027}"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573BA-A31F-4220-9BEB-182DAFC8A027}"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573BA-A31F-4220-9BEB-182DAFC8A027}"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573BA-A31F-4220-9BEB-182DAFC8A02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573BA-A31F-4220-9BEB-182DAFC8A02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573BA-A31F-4220-9BEB-182DAFC8A02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573BA-A31F-4220-9BEB-182DAFC8A02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573BA-A31F-4220-9BEB-182DAFC8A02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573BA-A31F-4220-9BEB-182DAFC8A02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573BA-A31F-4220-9BEB-182DAFC8A02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54F5AE4F-1281-4EA2-B3E1-244715445E8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AE50D91-40E6-47DF-A679-F27AAD0657F1}"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4F5AE4F-1281-4EA2-B3E1-244715445E8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AE50D91-40E6-47DF-A679-F27AAD0657F1}"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4F5AE4F-1281-4EA2-B3E1-244715445E8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AE50D91-40E6-47DF-A679-F27AAD0657F1}"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4F5AE4F-1281-4EA2-B3E1-244715445E8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AE50D91-40E6-47DF-A679-F27AAD0657F1}"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4F5AE4F-1281-4EA2-B3E1-244715445E8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AE50D91-40E6-47DF-A679-F27AAD0657F1}"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54F5AE4F-1281-4EA2-B3E1-244715445E8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AE50D91-40E6-47DF-A679-F27AAD0657F1}"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4F5AE4F-1281-4EA2-B3E1-244715445E8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AE50D91-40E6-47DF-A679-F27AAD0657F1}"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54F5AE4F-1281-4EA2-B3E1-244715445E8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AE50D91-40E6-47DF-A679-F27AAD0657F1}"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4F5AE4F-1281-4EA2-B3E1-244715445E8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AE50D91-40E6-47DF-A679-F27AAD0657F1}"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4F5AE4F-1281-4EA2-B3E1-244715445E85}"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AE50D91-40E6-47DF-A679-F27AAD0657F1}"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4F5AE4F-1281-4EA2-B3E1-244715445E85}"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AE50D91-40E6-47DF-A679-F27AAD0657F1}" type="slidenum">
              <a:rPr lang="zh-CN" altLang="en-US" smtClean="0"/>
              <a:t>‹#›</a:t>
            </a:fld>
            <a:endParaRPr lang="zh-CN" altLang="en-US"/>
          </a:p>
        </p:txBody>
      </p:sp>
      <p:sp>
        <p:nvSpPr>
          <p:cNvPr id="11" name="TextBox 10"/>
          <p:cNvSpPr txBox="1"/>
          <p:nvPr userDrawn="1"/>
        </p:nvSpPr>
        <p:spPr>
          <a:xfrm>
            <a:off x="1742604" y="6729734"/>
            <a:ext cx="1440159" cy="121920"/>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行</a:t>
            </a:r>
            <a:r>
              <a:rPr lang="zh-CN" altLang="en-US" sz="100" dirty="0" smtClean="0">
                <a:solidFill>
                  <a:prstClr val="black"/>
                </a:solidFill>
                <a:ea typeface="微软雅黑" panose="020B0503020204020204" pitchFamily="34" charset="-122"/>
                <a:hlinkClick r:id="rId2"/>
              </a:rPr>
              <a:t>业</a:t>
            </a: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en-US" altLang="zh-CN" sz="100" dirty="0">
                <a:solidFill>
                  <a:prstClr val="black"/>
                </a:solidFill>
                <a:ea typeface="微软雅黑" panose="020B0503020204020204" pitchFamily="34" charset="-122"/>
              </a:rPr>
              <a:t>http:// www.2ppt.com/hangye/</a:t>
            </a:r>
            <a:endParaRPr lang="en-US" altLang="zh-CN" sz="100" dirty="0" smtClean="0">
              <a:solidFill>
                <a:prstClr val="black"/>
              </a:solidFill>
              <a:ea typeface="微软雅黑" panose="020B0503020204020204" pitchFamily="34"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4F5AE4F-1281-4EA2-B3E1-244715445E85}"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E50D91-40E6-47DF-A679-F27AAD0657F1}"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4F5AE4F-1281-4EA2-B3E1-244715445E8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AE50D91-40E6-47DF-A679-F27AAD0657F1}"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F5AE4F-1281-4EA2-B3E1-244715445E8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E50D91-40E6-47DF-A679-F27AAD0657F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4.png"/><Relationship Id="rId7" Type="http://schemas.microsoft.com/office/2007/relationships/hdphoto" Target="../media/hdphoto1.wdp"/><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25.png"/><Relationship Id="rId9"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71D1A"/>
        </a:solidFill>
        <a:effectLst/>
      </p:bgPr>
    </p:bg>
    <p:spTree>
      <p:nvGrpSpPr>
        <p:cNvPr id="1" name=""/>
        <p:cNvGrpSpPr/>
        <p:nvPr/>
      </p:nvGrpSpPr>
      <p:grpSpPr>
        <a:xfrm>
          <a:off x="0" y="0"/>
          <a:ext cx="0" cy="0"/>
          <a:chOff x="0" y="0"/>
          <a:chExt cx="0" cy="0"/>
        </a:xfrm>
      </p:grpSpPr>
      <p:pic>
        <p:nvPicPr>
          <p:cNvPr id="19" name="图片 18"/>
          <p:cNvPicPr>
            <a:picLocks noChangeAspect="1"/>
          </p:cNvPicPr>
          <p:nvPr/>
        </p:nvPicPr>
        <p:blipFill>
          <a:blip r:embed="rId3"/>
          <a:stretch>
            <a:fillRect/>
          </a:stretch>
        </p:blipFill>
        <p:spPr>
          <a:xfrm>
            <a:off x="0" y="0"/>
            <a:ext cx="2534652" cy="6773453"/>
          </a:xfrm>
          <a:prstGeom prst="rect">
            <a:avLst/>
          </a:prstGeom>
        </p:spPr>
      </p:pic>
      <p:pic>
        <p:nvPicPr>
          <p:cNvPr id="17" name="图片 16"/>
          <p:cNvPicPr>
            <a:picLocks noChangeAspect="1"/>
          </p:cNvPicPr>
          <p:nvPr/>
        </p:nvPicPr>
        <p:blipFill>
          <a:blip r:embed="rId4">
            <a:clrChange>
              <a:clrFrom>
                <a:srgbClr val="241916"/>
              </a:clrFrom>
              <a:clrTo>
                <a:srgbClr val="241916">
                  <a:alpha val="0"/>
                </a:srgbClr>
              </a:clrTo>
            </a:clrChange>
          </a:blip>
          <a:stretch>
            <a:fillRect/>
          </a:stretch>
        </p:blipFill>
        <p:spPr>
          <a:xfrm>
            <a:off x="906378" y="33700"/>
            <a:ext cx="3256547" cy="6824300"/>
          </a:xfrm>
          <a:prstGeom prst="rect">
            <a:avLst/>
          </a:prstGeom>
        </p:spPr>
      </p:pic>
      <p:pic>
        <p:nvPicPr>
          <p:cNvPr id="20" name="图片 19"/>
          <p:cNvPicPr>
            <a:picLocks noChangeAspect="1"/>
          </p:cNvPicPr>
          <p:nvPr/>
        </p:nvPicPr>
        <p:blipFill>
          <a:blip r:embed="rId3"/>
          <a:stretch>
            <a:fillRect/>
          </a:stretch>
        </p:blipFill>
        <p:spPr>
          <a:xfrm flipH="1" flipV="1">
            <a:off x="9657348" y="-1"/>
            <a:ext cx="2534652" cy="6773453"/>
          </a:xfrm>
          <a:prstGeom prst="rect">
            <a:avLst/>
          </a:prstGeom>
        </p:spPr>
      </p:pic>
      <p:pic>
        <p:nvPicPr>
          <p:cNvPr id="18" name="图片 17"/>
          <p:cNvPicPr>
            <a:picLocks noChangeAspect="1"/>
          </p:cNvPicPr>
          <p:nvPr/>
        </p:nvPicPr>
        <p:blipFill>
          <a:blip r:embed="rId4">
            <a:clrChange>
              <a:clrFrom>
                <a:srgbClr val="241916"/>
              </a:clrFrom>
              <a:clrTo>
                <a:srgbClr val="241916">
                  <a:alpha val="0"/>
                </a:srgbClr>
              </a:clrTo>
            </a:clrChange>
          </a:blip>
          <a:stretch>
            <a:fillRect/>
          </a:stretch>
        </p:blipFill>
        <p:spPr>
          <a:xfrm flipH="1" flipV="1">
            <a:off x="7980948" y="0"/>
            <a:ext cx="3256547" cy="6824300"/>
          </a:xfrm>
          <a:prstGeom prst="rect">
            <a:avLst/>
          </a:prstGeom>
        </p:spPr>
      </p:pic>
      <p:sp>
        <p:nvSpPr>
          <p:cNvPr id="21" name="文本框 20"/>
          <p:cNvSpPr txBox="1"/>
          <p:nvPr/>
        </p:nvSpPr>
        <p:spPr>
          <a:xfrm>
            <a:off x="4132944" y="2358497"/>
            <a:ext cx="3877985" cy="2308324"/>
          </a:xfrm>
          <a:prstGeom prst="rect">
            <a:avLst/>
          </a:prstGeom>
          <a:noFill/>
        </p:spPr>
        <p:txBody>
          <a:bodyPr wrap="none" rtlCol="0" anchor="ctr">
            <a:spAutoFit/>
          </a:bodyPr>
          <a:lstStyle/>
          <a:p>
            <a:pPr algn="ctr"/>
            <a:r>
              <a:rPr lang="zh-CN" altLang="en-US" sz="7200" b="1" dirty="0">
                <a:solidFill>
                  <a:schemeClr val="bg1">
                    <a:lumMod val="95000"/>
                  </a:schemeClr>
                </a:solidFill>
                <a:effectLst>
                  <a:outerShdw blurRad="38100" dist="38100" dir="2700000" algn="tl">
                    <a:srgbClr val="000000">
                      <a:alpha val="43137"/>
                    </a:srgbClr>
                  </a:outerShdw>
                </a:effectLst>
                <a:cs typeface="+mn-ea"/>
                <a:sym typeface="+mn-lt"/>
              </a:rPr>
              <a:t>古典音乐</a:t>
            </a:r>
            <a:endParaRPr lang="en-US" altLang="zh-CN" sz="7200" b="1" dirty="0">
              <a:solidFill>
                <a:schemeClr val="bg1">
                  <a:lumMod val="95000"/>
                </a:schemeClr>
              </a:solidFill>
              <a:effectLst>
                <a:outerShdw blurRad="38100" dist="38100" dir="2700000" algn="tl">
                  <a:srgbClr val="000000">
                    <a:alpha val="43137"/>
                  </a:srgbClr>
                </a:outerShdw>
              </a:effectLst>
              <a:cs typeface="+mn-ea"/>
              <a:sym typeface="+mn-lt"/>
            </a:endParaRPr>
          </a:p>
          <a:p>
            <a:pPr algn="ctr"/>
            <a:r>
              <a:rPr lang="zh-CN" altLang="en-US" sz="7200" b="1" dirty="0">
                <a:solidFill>
                  <a:schemeClr val="bg1">
                    <a:lumMod val="95000"/>
                  </a:schemeClr>
                </a:solidFill>
                <a:effectLst>
                  <a:outerShdw blurRad="38100" dist="38100" dir="2700000" algn="tl">
                    <a:srgbClr val="000000">
                      <a:alpha val="43137"/>
                    </a:srgbClr>
                  </a:outerShdw>
                </a:effectLst>
                <a:cs typeface="+mn-ea"/>
                <a:sym typeface="+mn-lt"/>
              </a:rPr>
              <a:t>通用模板</a:t>
            </a:r>
          </a:p>
        </p:txBody>
      </p:sp>
      <p:sp>
        <p:nvSpPr>
          <p:cNvPr id="22" name="文本框 21"/>
          <p:cNvSpPr txBox="1"/>
          <p:nvPr/>
        </p:nvSpPr>
        <p:spPr>
          <a:xfrm>
            <a:off x="4430195" y="1989165"/>
            <a:ext cx="3436390" cy="369332"/>
          </a:xfrm>
          <a:prstGeom prst="rect">
            <a:avLst/>
          </a:prstGeom>
          <a:noFill/>
        </p:spPr>
        <p:txBody>
          <a:bodyPr wrap="none" rtlCol="0">
            <a:spAutoFit/>
          </a:bodyPr>
          <a:lstStyle/>
          <a:p>
            <a:pPr algn="ctr"/>
            <a:r>
              <a:rPr lang="en-US" altLang="zh-CN" spc="900" dirty="0">
                <a:solidFill>
                  <a:srgbClr val="433937"/>
                </a:solidFill>
                <a:cs typeface="+mn-ea"/>
                <a:sym typeface="+mn-lt"/>
              </a:rPr>
              <a:t>CLASSIC MUSIC</a:t>
            </a:r>
            <a:endParaRPr lang="zh-CN" altLang="en-US" spc="900" dirty="0">
              <a:solidFill>
                <a:srgbClr val="433937"/>
              </a:solidFill>
              <a:cs typeface="+mn-ea"/>
              <a:sym typeface="+mn-lt"/>
            </a:endParaRPr>
          </a:p>
        </p:txBody>
      </p:sp>
      <p:sp>
        <p:nvSpPr>
          <p:cNvPr id="23" name="文本框 22"/>
          <p:cNvSpPr txBox="1"/>
          <p:nvPr/>
        </p:nvSpPr>
        <p:spPr>
          <a:xfrm>
            <a:off x="4525583" y="4599158"/>
            <a:ext cx="3278654" cy="307777"/>
          </a:xfrm>
          <a:prstGeom prst="rect">
            <a:avLst/>
          </a:prstGeom>
          <a:noFill/>
        </p:spPr>
        <p:txBody>
          <a:bodyPr wrap="none" rtlCol="0">
            <a:spAutoFit/>
          </a:bodyPr>
          <a:lstStyle/>
          <a:p>
            <a:pPr algn="ctr"/>
            <a:r>
              <a:rPr lang="en-US" altLang="zh-CN" sz="1400" spc="700" dirty="0">
                <a:solidFill>
                  <a:srgbClr val="433937"/>
                </a:solidFill>
                <a:cs typeface="+mn-ea"/>
                <a:sym typeface="+mn-lt"/>
              </a:rPr>
              <a:t>DESIGNED BY </a:t>
            </a:r>
            <a:r>
              <a:rPr lang="en-US" altLang="zh-CN" sz="1400" spc="700" dirty="0" smtClean="0">
                <a:solidFill>
                  <a:srgbClr val="433937"/>
                </a:solidFill>
                <a:cs typeface="+mn-ea"/>
                <a:sym typeface="+mn-lt"/>
              </a:rPr>
              <a:t>1PPT</a:t>
            </a:r>
            <a:endParaRPr lang="zh-CN" altLang="en-US" sz="1400" spc="700" dirty="0">
              <a:solidFill>
                <a:srgbClr val="433937"/>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1000"/>
                                        <p:tgtEl>
                                          <p:spTgt spid="22"/>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61C19"/>
        </a:solidFill>
        <a:effectLst/>
      </p:bgPr>
    </p:bg>
    <p:spTree>
      <p:nvGrpSpPr>
        <p:cNvPr id="1" name=""/>
        <p:cNvGrpSpPr/>
        <p:nvPr/>
      </p:nvGrpSpPr>
      <p:grpSpPr>
        <a:xfrm>
          <a:off x="0" y="0"/>
          <a:ext cx="0" cy="0"/>
          <a:chOff x="0" y="0"/>
          <a:chExt cx="0" cy="0"/>
        </a:xfrm>
      </p:grpSpPr>
      <p:pic>
        <p:nvPicPr>
          <p:cNvPr id="32" name="图片 31"/>
          <p:cNvPicPr>
            <a:picLocks noChangeAspect="1"/>
          </p:cNvPicPr>
          <p:nvPr/>
        </p:nvPicPr>
        <p:blipFill>
          <a:blip r:embed="rId3"/>
          <a:stretch>
            <a:fillRect/>
          </a:stretch>
        </p:blipFill>
        <p:spPr>
          <a:xfrm flipH="1" flipV="1">
            <a:off x="9657348" y="-1"/>
            <a:ext cx="2534652" cy="6773453"/>
          </a:xfrm>
          <a:prstGeom prst="rect">
            <a:avLst/>
          </a:prstGeom>
        </p:spPr>
      </p:pic>
      <p:grpSp>
        <p:nvGrpSpPr>
          <p:cNvPr id="11" name="组合 10"/>
          <p:cNvGrpSpPr/>
          <p:nvPr/>
        </p:nvGrpSpPr>
        <p:grpSpPr>
          <a:xfrm>
            <a:off x="0" y="1028663"/>
            <a:ext cx="8614611" cy="1996063"/>
            <a:chOff x="0" y="819200"/>
            <a:chExt cx="8614611" cy="1996063"/>
          </a:xfrm>
        </p:grpSpPr>
        <p:sp>
          <p:nvSpPr>
            <p:cNvPr id="45" name="矩形 44"/>
            <p:cNvSpPr/>
            <p:nvPr/>
          </p:nvSpPr>
          <p:spPr>
            <a:xfrm>
              <a:off x="0" y="1507958"/>
              <a:ext cx="8614611" cy="994610"/>
            </a:xfrm>
            <a:prstGeom prst="rect">
              <a:avLst/>
            </a:prstGeom>
            <a:solidFill>
              <a:srgbClr val="443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p:cNvPicPr>
              <a:picLocks noChangeAspect="1"/>
            </p:cNvPicPr>
            <p:nvPr/>
          </p:nvPicPr>
          <p:blipFill>
            <a:blip r:embed="rId4" cstate="screen"/>
            <a:stretch>
              <a:fillRect/>
            </a:stretch>
          </p:blipFill>
          <p:spPr>
            <a:xfrm>
              <a:off x="392155" y="1195263"/>
              <a:ext cx="1655562" cy="1620000"/>
            </a:xfrm>
            <a:prstGeom prst="rect">
              <a:avLst/>
            </a:prstGeom>
          </p:spPr>
        </p:pic>
        <p:sp>
          <p:nvSpPr>
            <p:cNvPr id="46" name="文本框 45"/>
            <p:cNvSpPr txBox="1"/>
            <p:nvPr/>
          </p:nvSpPr>
          <p:spPr>
            <a:xfrm>
              <a:off x="2047717" y="1569289"/>
              <a:ext cx="6553326" cy="772647"/>
            </a:xfrm>
            <a:prstGeom prst="rect">
              <a:avLst/>
            </a:prstGeom>
            <a:noFill/>
          </p:spPr>
          <p:txBody>
            <a:bodyPr wrap="square" rtlCol="0" anchor="ctr">
              <a:spAutoFit/>
            </a:bodyPr>
            <a:lstStyle/>
            <a:p>
              <a:pPr algn="r">
                <a:lnSpc>
                  <a:spcPts val="2800"/>
                </a:lnSpc>
              </a:pPr>
              <a:r>
                <a:rPr lang="zh-CN" altLang="en-US" spc="-150" dirty="0">
                  <a:solidFill>
                    <a:schemeClr val="bg1">
                      <a:lumMod val="95000"/>
                    </a:schemeClr>
                  </a:solidFill>
                  <a:cs typeface="+mn-ea"/>
                  <a:sym typeface="+mn-lt"/>
                </a:rPr>
                <a:t>点击输入内容点击输入点击输入内容点击输入点击输入内容点击输入</a:t>
              </a:r>
              <a:endParaRPr lang="en-US" altLang="zh-CN" spc="-150" dirty="0">
                <a:solidFill>
                  <a:schemeClr val="bg1">
                    <a:lumMod val="95000"/>
                  </a:schemeClr>
                </a:solidFill>
                <a:cs typeface="+mn-ea"/>
                <a:sym typeface="+mn-lt"/>
              </a:endParaRPr>
            </a:p>
            <a:p>
              <a:pPr algn="r">
                <a:lnSpc>
                  <a:spcPts val="2800"/>
                </a:lnSpc>
              </a:pPr>
              <a:r>
                <a:rPr lang="zh-CN" altLang="en-US" spc="-150" dirty="0">
                  <a:solidFill>
                    <a:schemeClr val="bg1">
                      <a:lumMod val="95000"/>
                    </a:schemeClr>
                  </a:solidFill>
                  <a:cs typeface="+mn-ea"/>
                  <a:sym typeface="+mn-lt"/>
                </a:rPr>
                <a:t>点击输入内容点击输入点击输入内容点击输入</a:t>
              </a:r>
              <a:endParaRPr lang="en-US" altLang="zh-CN" spc="-150" dirty="0">
                <a:solidFill>
                  <a:schemeClr val="bg1">
                    <a:lumMod val="95000"/>
                  </a:schemeClr>
                </a:solidFill>
                <a:cs typeface="+mn-ea"/>
                <a:sym typeface="+mn-lt"/>
              </a:endParaRPr>
            </a:p>
          </p:txBody>
        </p:sp>
        <p:sp>
          <p:nvSpPr>
            <p:cNvPr id="47" name="文本框 46"/>
            <p:cNvSpPr txBox="1"/>
            <p:nvPr/>
          </p:nvSpPr>
          <p:spPr>
            <a:xfrm>
              <a:off x="4107469" y="819200"/>
              <a:ext cx="4493574" cy="763414"/>
            </a:xfrm>
            <a:prstGeom prst="rect">
              <a:avLst/>
            </a:prstGeom>
            <a:noFill/>
          </p:spPr>
          <p:txBody>
            <a:bodyPr wrap="square" rtlCol="0" anchor="ctr">
              <a:spAutoFit/>
            </a:bodyPr>
            <a:lstStyle/>
            <a:p>
              <a:pPr algn="r">
                <a:lnSpc>
                  <a:spcPts val="2800"/>
                </a:lnSpc>
              </a:pPr>
              <a:r>
                <a:rPr lang="en-US" altLang="zh-CN" sz="1400" spc="300" dirty="0">
                  <a:solidFill>
                    <a:schemeClr val="tx1">
                      <a:lumMod val="50000"/>
                      <a:lumOff val="50000"/>
                    </a:schemeClr>
                  </a:solidFill>
                  <a:cs typeface="+mn-ea"/>
                  <a:sym typeface="+mn-lt"/>
                </a:rPr>
                <a:t>YOUR STORY HERE YOUR STORY HERE</a:t>
              </a:r>
            </a:p>
          </p:txBody>
        </p:sp>
      </p:grpSp>
      <p:grpSp>
        <p:nvGrpSpPr>
          <p:cNvPr id="14" name="组合 13"/>
          <p:cNvGrpSpPr/>
          <p:nvPr/>
        </p:nvGrpSpPr>
        <p:grpSpPr>
          <a:xfrm>
            <a:off x="0" y="3659316"/>
            <a:ext cx="8614611" cy="1996063"/>
            <a:chOff x="0" y="2952547"/>
            <a:chExt cx="8614611" cy="1996063"/>
          </a:xfrm>
        </p:grpSpPr>
        <p:sp>
          <p:nvSpPr>
            <p:cNvPr id="49" name="矩形 48"/>
            <p:cNvSpPr/>
            <p:nvPr/>
          </p:nvSpPr>
          <p:spPr>
            <a:xfrm>
              <a:off x="0" y="3641305"/>
              <a:ext cx="8614611" cy="994610"/>
            </a:xfrm>
            <a:prstGeom prst="rect">
              <a:avLst/>
            </a:prstGeom>
            <a:solidFill>
              <a:srgbClr val="443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文本框 50"/>
            <p:cNvSpPr txBox="1"/>
            <p:nvPr/>
          </p:nvSpPr>
          <p:spPr>
            <a:xfrm>
              <a:off x="2047717" y="3702636"/>
              <a:ext cx="6553326" cy="772647"/>
            </a:xfrm>
            <a:prstGeom prst="rect">
              <a:avLst/>
            </a:prstGeom>
            <a:noFill/>
          </p:spPr>
          <p:txBody>
            <a:bodyPr wrap="square" rtlCol="0" anchor="ctr">
              <a:spAutoFit/>
            </a:bodyPr>
            <a:lstStyle/>
            <a:p>
              <a:pPr algn="r">
                <a:lnSpc>
                  <a:spcPts val="2800"/>
                </a:lnSpc>
              </a:pPr>
              <a:r>
                <a:rPr lang="zh-CN" altLang="en-US" spc="-150" dirty="0">
                  <a:solidFill>
                    <a:schemeClr val="bg1">
                      <a:lumMod val="95000"/>
                    </a:schemeClr>
                  </a:solidFill>
                  <a:cs typeface="+mn-ea"/>
                  <a:sym typeface="+mn-lt"/>
                </a:rPr>
                <a:t>点击输入内容点击输入点击输入内容点击输入点击输入内容点击输入</a:t>
              </a:r>
              <a:endParaRPr lang="en-US" altLang="zh-CN" spc="-150" dirty="0">
                <a:solidFill>
                  <a:schemeClr val="bg1">
                    <a:lumMod val="95000"/>
                  </a:schemeClr>
                </a:solidFill>
                <a:cs typeface="+mn-ea"/>
                <a:sym typeface="+mn-lt"/>
              </a:endParaRPr>
            </a:p>
            <a:p>
              <a:pPr algn="r">
                <a:lnSpc>
                  <a:spcPts val="2800"/>
                </a:lnSpc>
              </a:pPr>
              <a:r>
                <a:rPr lang="zh-CN" altLang="en-US" spc="-150" dirty="0">
                  <a:solidFill>
                    <a:schemeClr val="bg1">
                      <a:lumMod val="95000"/>
                    </a:schemeClr>
                  </a:solidFill>
                  <a:cs typeface="+mn-ea"/>
                  <a:sym typeface="+mn-lt"/>
                </a:rPr>
                <a:t>点击输入内容点击输入点击输入内容点击输入</a:t>
              </a:r>
              <a:endParaRPr lang="en-US" altLang="zh-CN" spc="-150" dirty="0">
                <a:solidFill>
                  <a:schemeClr val="bg1">
                    <a:lumMod val="95000"/>
                  </a:schemeClr>
                </a:solidFill>
                <a:cs typeface="+mn-ea"/>
                <a:sym typeface="+mn-lt"/>
              </a:endParaRPr>
            </a:p>
          </p:txBody>
        </p:sp>
        <p:sp>
          <p:nvSpPr>
            <p:cNvPr id="52" name="文本框 51"/>
            <p:cNvSpPr txBox="1"/>
            <p:nvPr/>
          </p:nvSpPr>
          <p:spPr>
            <a:xfrm>
              <a:off x="4107469" y="2952547"/>
              <a:ext cx="4493574" cy="763414"/>
            </a:xfrm>
            <a:prstGeom prst="rect">
              <a:avLst/>
            </a:prstGeom>
            <a:noFill/>
          </p:spPr>
          <p:txBody>
            <a:bodyPr wrap="square" rtlCol="0" anchor="ctr">
              <a:spAutoFit/>
            </a:bodyPr>
            <a:lstStyle/>
            <a:p>
              <a:pPr algn="r">
                <a:lnSpc>
                  <a:spcPts val="2800"/>
                </a:lnSpc>
              </a:pPr>
              <a:r>
                <a:rPr lang="en-US" altLang="zh-CN" sz="1400" spc="300" dirty="0">
                  <a:solidFill>
                    <a:schemeClr val="tx1">
                      <a:lumMod val="50000"/>
                      <a:lumOff val="50000"/>
                    </a:schemeClr>
                  </a:solidFill>
                  <a:cs typeface="+mn-ea"/>
                  <a:sym typeface="+mn-lt"/>
                </a:rPr>
                <a:t>YOUR STORY HERE YOUR STORY HERE</a:t>
              </a:r>
            </a:p>
          </p:txBody>
        </p:sp>
        <p:pic>
          <p:nvPicPr>
            <p:cNvPr id="13" name="图片 12"/>
            <p:cNvPicPr>
              <a:picLocks noChangeAspect="1"/>
            </p:cNvPicPr>
            <p:nvPr/>
          </p:nvPicPr>
          <p:blipFill>
            <a:blip r:embed="rId5" cstate="screen"/>
            <a:stretch>
              <a:fillRect/>
            </a:stretch>
          </p:blipFill>
          <p:spPr>
            <a:xfrm>
              <a:off x="392157" y="3328610"/>
              <a:ext cx="1655560" cy="162000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75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ppt_x"/>
                                          </p:val>
                                        </p:tav>
                                        <p:tav tm="100000">
                                          <p:val>
                                            <p:strVal val="#ppt_x"/>
                                          </p:val>
                                        </p:tav>
                                      </p:tavLst>
                                    </p:anim>
                                    <p:anim calcmode="lin" valueType="num">
                                      <p:cBhvr additive="base">
                                        <p:cTn id="12"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0" y="1679053"/>
            <a:ext cx="7042644" cy="3499894"/>
          </a:xfrm>
          <a:prstGeom prst="rect">
            <a:avLst/>
          </a:prstGeom>
        </p:spPr>
      </p:pic>
      <p:grpSp>
        <p:nvGrpSpPr>
          <p:cNvPr id="29" name="组合 28"/>
          <p:cNvGrpSpPr/>
          <p:nvPr/>
        </p:nvGrpSpPr>
        <p:grpSpPr>
          <a:xfrm>
            <a:off x="8305445" y="1546856"/>
            <a:ext cx="3094190" cy="1102261"/>
            <a:chOff x="460859" y="1359903"/>
            <a:chExt cx="3094190" cy="1102261"/>
          </a:xfrm>
        </p:grpSpPr>
        <p:sp>
          <p:nvSpPr>
            <p:cNvPr id="30" name="文本框 29"/>
            <p:cNvSpPr txBox="1"/>
            <p:nvPr/>
          </p:nvSpPr>
          <p:spPr>
            <a:xfrm>
              <a:off x="460859" y="1359903"/>
              <a:ext cx="2954656" cy="923330"/>
            </a:xfrm>
            <a:prstGeom prst="rect">
              <a:avLst/>
            </a:prstGeom>
            <a:noFill/>
          </p:spPr>
          <p:txBody>
            <a:bodyPr wrap="none" rtlCol="0" anchor="ctr">
              <a:spAutoFit/>
            </a:bodyPr>
            <a:lstStyle/>
            <a:p>
              <a:pPr algn="r"/>
              <a:r>
                <a:rPr lang="zh-CN" altLang="en-US" sz="5400" dirty="0">
                  <a:solidFill>
                    <a:srgbClr val="1D1D1B"/>
                  </a:solidFill>
                  <a:cs typeface="+mn-ea"/>
                  <a:sym typeface="+mn-lt"/>
                </a:rPr>
                <a:t>输入标题</a:t>
              </a:r>
            </a:p>
          </p:txBody>
        </p:sp>
        <p:sp>
          <p:nvSpPr>
            <p:cNvPr id="31" name="文本框 30"/>
            <p:cNvSpPr txBox="1"/>
            <p:nvPr/>
          </p:nvSpPr>
          <p:spPr>
            <a:xfrm>
              <a:off x="828020" y="2200554"/>
              <a:ext cx="2727029" cy="261610"/>
            </a:xfrm>
            <a:prstGeom prst="rect">
              <a:avLst/>
            </a:prstGeom>
            <a:noFill/>
          </p:spPr>
          <p:txBody>
            <a:bodyPr wrap="none" rtlCol="0">
              <a:spAutoFit/>
            </a:bodyPr>
            <a:lstStyle/>
            <a:p>
              <a:pPr algn="r"/>
              <a:r>
                <a:rPr lang="en-US" altLang="zh-CN" sz="1100" spc="1400" dirty="0">
                  <a:solidFill>
                    <a:schemeClr val="tx1">
                      <a:lumMod val="50000"/>
                      <a:lumOff val="50000"/>
                    </a:schemeClr>
                  </a:solidFill>
                  <a:cs typeface="+mn-ea"/>
                  <a:sym typeface="+mn-lt"/>
                </a:rPr>
                <a:t>TITLE HERE</a:t>
              </a:r>
              <a:endParaRPr lang="zh-CN" altLang="en-US" sz="1100" spc="1400" dirty="0">
                <a:solidFill>
                  <a:schemeClr val="tx1">
                    <a:lumMod val="50000"/>
                    <a:lumOff val="50000"/>
                  </a:schemeClr>
                </a:solidFill>
                <a:cs typeface="+mn-ea"/>
                <a:sym typeface="+mn-lt"/>
              </a:endParaRPr>
            </a:p>
          </p:txBody>
        </p:sp>
      </p:grpSp>
      <p:grpSp>
        <p:nvGrpSpPr>
          <p:cNvPr id="7" name="组合 6"/>
          <p:cNvGrpSpPr/>
          <p:nvPr/>
        </p:nvGrpSpPr>
        <p:grpSpPr>
          <a:xfrm>
            <a:off x="7580096" y="2867683"/>
            <a:ext cx="3697830" cy="2437884"/>
            <a:chOff x="8237821" y="2072643"/>
            <a:chExt cx="3697830" cy="2437884"/>
          </a:xfrm>
        </p:grpSpPr>
        <p:sp>
          <p:nvSpPr>
            <p:cNvPr id="33" name="文本框 32"/>
            <p:cNvSpPr txBox="1"/>
            <p:nvPr/>
          </p:nvSpPr>
          <p:spPr>
            <a:xfrm>
              <a:off x="8237821" y="2072643"/>
              <a:ext cx="3681463" cy="1528624"/>
            </a:xfrm>
            <a:prstGeom prst="rect">
              <a:avLst/>
            </a:prstGeom>
            <a:noFill/>
          </p:spPr>
          <p:txBody>
            <a:bodyPr wrap="square" rtlCol="0" anchor="ctr">
              <a:spAutoFit/>
            </a:bodyPr>
            <a:lstStyle/>
            <a:p>
              <a:pPr algn="r">
                <a:lnSpc>
                  <a:spcPts val="2800"/>
                </a:lnSpc>
              </a:pPr>
              <a:r>
                <a:rPr lang="zh-CN" altLang="en-US" spc="-150" dirty="0">
                  <a:solidFill>
                    <a:srgbClr val="1D1D1B"/>
                  </a:solidFill>
                  <a:cs typeface="+mn-ea"/>
                  <a:sym typeface="+mn-lt"/>
                </a:rPr>
                <a:t>点击输入内容点击输入点击输入内容</a:t>
              </a:r>
              <a:endParaRPr lang="en-US" altLang="zh-CN" spc="-150" dirty="0">
                <a:solidFill>
                  <a:srgbClr val="1D1D1B"/>
                </a:solidFill>
                <a:cs typeface="+mn-ea"/>
                <a:sym typeface="+mn-lt"/>
              </a:endParaRPr>
            </a:p>
            <a:p>
              <a:pPr algn="r">
                <a:lnSpc>
                  <a:spcPts val="2800"/>
                </a:lnSpc>
              </a:pPr>
              <a:r>
                <a:rPr lang="zh-CN" altLang="en-US" spc="-150" dirty="0">
                  <a:solidFill>
                    <a:srgbClr val="1D1D1B"/>
                  </a:solidFill>
                  <a:cs typeface="+mn-ea"/>
                  <a:sym typeface="+mn-lt"/>
                </a:rPr>
                <a:t>点击输入内容点击输入点击输入内容</a:t>
              </a:r>
              <a:endParaRPr lang="en-US" altLang="zh-CN" spc="-150" dirty="0">
                <a:solidFill>
                  <a:srgbClr val="1D1D1B"/>
                </a:solidFill>
                <a:cs typeface="+mn-ea"/>
                <a:sym typeface="+mn-lt"/>
              </a:endParaRPr>
            </a:p>
            <a:p>
              <a:pPr algn="r">
                <a:lnSpc>
                  <a:spcPts val="2800"/>
                </a:lnSpc>
              </a:pPr>
              <a:r>
                <a:rPr lang="zh-CN" altLang="en-US" spc="-150" dirty="0">
                  <a:solidFill>
                    <a:srgbClr val="1D1D1B"/>
                  </a:solidFill>
                  <a:cs typeface="+mn-ea"/>
                  <a:sym typeface="+mn-lt"/>
                </a:rPr>
                <a:t>点击输入内容点击输入点击输入内容</a:t>
              </a:r>
              <a:endParaRPr lang="en-US" altLang="zh-CN" spc="-150" dirty="0">
                <a:solidFill>
                  <a:srgbClr val="1D1D1B"/>
                </a:solidFill>
                <a:cs typeface="+mn-ea"/>
                <a:sym typeface="+mn-lt"/>
              </a:endParaRPr>
            </a:p>
            <a:p>
              <a:pPr algn="r">
                <a:lnSpc>
                  <a:spcPts val="2800"/>
                </a:lnSpc>
              </a:pPr>
              <a:r>
                <a:rPr lang="zh-CN" altLang="en-US" spc="-150" dirty="0">
                  <a:solidFill>
                    <a:srgbClr val="1D1D1B"/>
                  </a:solidFill>
                  <a:cs typeface="+mn-ea"/>
                  <a:sym typeface="+mn-lt"/>
                </a:rPr>
                <a:t>点击输入内容点击输入</a:t>
              </a:r>
              <a:endParaRPr lang="en-US" altLang="zh-CN" spc="-150" dirty="0">
                <a:solidFill>
                  <a:srgbClr val="1D1D1B"/>
                </a:solidFill>
                <a:cs typeface="+mn-ea"/>
                <a:sym typeface="+mn-lt"/>
              </a:endParaRPr>
            </a:p>
          </p:txBody>
        </p:sp>
        <p:cxnSp>
          <p:nvCxnSpPr>
            <p:cNvPr id="34" name="直接连接符 33"/>
            <p:cNvCxnSpPr/>
            <p:nvPr/>
          </p:nvCxnSpPr>
          <p:spPr>
            <a:xfrm>
              <a:off x="8446367" y="3684790"/>
              <a:ext cx="3376663" cy="0"/>
            </a:xfrm>
            <a:prstGeom prst="line">
              <a:avLst/>
            </a:prstGeom>
            <a:ln w="12700">
              <a:solidFill>
                <a:srgbClr val="271D1A">
                  <a:alpha val="50000"/>
                </a:srgbClr>
              </a:solidFill>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8590745" y="3747113"/>
              <a:ext cx="3344906" cy="763414"/>
            </a:xfrm>
            <a:prstGeom prst="rect">
              <a:avLst/>
            </a:prstGeom>
            <a:noFill/>
          </p:spPr>
          <p:txBody>
            <a:bodyPr wrap="square" rtlCol="0" anchor="ctr">
              <a:spAutoFit/>
            </a:bodyPr>
            <a:lstStyle/>
            <a:p>
              <a:pPr algn="r">
                <a:lnSpc>
                  <a:spcPts val="2800"/>
                </a:lnSpc>
              </a:pPr>
              <a:r>
                <a:rPr lang="en-US" altLang="zh-CN" sz="1400" spc="300" dirty="0">
                  <a:solidFill>
                    <a:schemeClr val="tx1">
                      <a:lumMod val="50000"/>
                      <a:lumOff val="50000"/>
                    </a:schemeClr>
                  </a:solidFill>
                  <a:cs typeface="+mn-ea"/>
                  <a:sym typeface="+mn-lt"/>
                </a:rPr>
                <a:t>ENTER YOUR STORY HERE </a:t>
              </a:r>
            </a:p>
            <a:p>
              <a:pPr algn="r">
                <a:lnSpc>
                  <a:spcPts val="2800"/>
                </a:lnSpc>
              </a:pPr>
              <a:r>
                <a:rPr lang="en-US" altLang="zh-CN" sz="1400" spc="300" dirty="0">
                  <a:solidFill>
                    <a:schemeClr val="tx1">
                      <a:lumMod val="50000"/>
                      <a:lumOff val="50000"/>
                    </a:schemeClr>
                  </a:solidFill>
                  <a:cs typeface="+mn-ea"/>
                  <a:sym typeface="+mn-lt"/>
                </a:rPr>
                <a:t>ENTER YOUR STORY HERE</a:t>
              </a:r>
            </a:p>
          </p:txBody>
        </p:sp>
      </p:grpSp>
    </p:spTree>
  </p:cSld>
  <p:clrMapOvr>
    <a:masterClrMapping/>
  </p:clrMapOvr>
  <p:transition spd="slow" advClick="0" advTm="2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1+#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1+#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61C19"/>
        </a:solidFill>
        <a:effectLst/>
      </p:bgPr>
    </p:bg>
    <p:spTree>
      <p:nvGrpSpPr>
        <p:cNvPr id="1" name=""/>
        <p:cNvGrpSpPr/>
        <p:nvPr/>
      </p:nvGrpSpPr>
      <p:grpSpPr>
        <a:xfrm>
          <a:off x="0" y="0"/>
          <a:ext cx="0" cy="0"/>
          <a:chOff x="0" y="0"/>
          <a:chExt cx="0" cy="0"/>
        </a:xfrm>
      </p:grpSpPr>
      <p:pic>
        <p:nvPicPr>
          <p:cNvPr id="15" name="图片 14"/>
          <p:cNvPicPr>
            <a:picLocks noChangeAspect="1"/>
          </p:cNvPicPr>
          <p:nvPr/>
        </p:nvPicPr>
        <p:blipFill>
          <a:blip r:embed="rId3"/>
          <a:stretch>
            <a:fillRect/>
          </a:stretch>
        </p:blipFill>
        <p:spPr>
          <a:xfrm>
            <a:off x="0" y="0"/>
            <a:ext cx="2534652" cy="6773453"/>
          </a:xfrm>
          <a:prstGeom prst="rect">
            <a:avLst/>
          </a:prstGeom>
        </p:spPr>
      </p:pic>
      <p:grpSp>
        <p:nvGrpSpPr>
          <p:cNvPr id="4" name="组合 3"/>
          <p:cNvGrpSpPr/>
          <p:nvPr/>
        </p:nvGrpSpPr>
        <p:grpSpPr>
          <a:xfrm>
            <a:off x="3577388" y="1028663"/>
            <a:ext cx="8614611" cy="2001707"/>
            <a:chOff x="3577388" y="1028663"/>
            <a:chExt cx="8614611" cy="2001707"/>
          </a:xfrm>
        </p:grpSpPr>
        <p:sp>
          <p:nvSpPr>
            <p:cNvPr id="17" name="矩形 16"/>
            <p:cNvSpPr/>
            <p:nvPr/>
          </p:nvSpPr>
          <p:spPr>
            <a:xfrm>
              <a:off x="3577388" y="1717421"/>
              <a:ext cx="8614611" cy="994610"/>
            </a:xfrm>
            <a:prstGeom prst="rect">
              <a:avLst/>
            </a:prstGeom>
            <a:solidFill>
              <a:srgbClr val="443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框 18"/>
            <p:cNvSpPr txBox="1"/>
            <p:nvPr/>
          </p:nvSpPr>
          <p:spPr>
            <a:xfrm>
              <a:off x="3619842" y="1778752"/>
              <a:ext cx="6553326" cy="772647"/>
            </a:xfrm>
            <a:prstGeom prst="rect">
              <a:avLst/>
            </a:prstGeom>
            <a:noFill/>
          </p:spPr>
          <p:txBody>
            <a:bodyPr wrap="square" rtlCol="0" anchor="ctr">
              <a:spAutoFit/>
            </a:bodyPr>
            <a:lstStyle/>
            <a:p>
              <a:pPr>
                <a:lnSpc>
                  <a:spcPts val="2800"/>
                </a:lnSpc>
              </a:pPr>
              <a:r>
                <a:rPr lang="zh-CN" altLang="en-US" spc="-150" dirty="0">
                  <a:solidFill>
                    <a:schemeClr val="bg1">
                      <a:lumMod val="95000"/>
                    </a:schemeClr>
                  </a:solidFill>
                  <a:cs typeface="+mn-ea"/>
                  <a:sym typeface="+mn-lt"/>
                </a:rPr>
                <a:t>点击输入内容点击输入点击输入内容点击输入点击输入内容点击输入</a:t>
              </a:r>
              <a:endParaRPr lang="en-US" altLang="zh-CN" spc="-150" dirty="0">
                <a:solidFill>
                  <a:schemeClr val="bg1">
                    <a:lumMod val="95000"/>
                  </a:schemeClr>
                </a:solidFill>
                <a:cs typeface="+mn-ea"/>
                <a:sym typeface="+mn-lt"/>
              </a:endParaRPr>
            </a:p>
            <a:p>
              <a:pPr>
                <a:lnSpc>
                  <a:spcPts val="2800"/>
                </a:lnSpc>
              </a:pPr>
              <a:r>
                <a:rPr lang="zh-CN" altLang="en-US" spc="-150" dirty="0">
                  <a:solidFill>
                    <a:schemeClr val="bg1">
                      <a:lumMod val="95000"/>
                    </a:schemeClr>
                  </a:solidFill>
                  <a:cs typeface="+mn-ea"/>
                  <a:sym typeface="+mn-lt"/>
                </a:rPr>
                <a:t>点击输入内容点击输入点击输入内容点击输入</a:t>
              </a:r>
              <a:endParaRPr lang="en-US" altLang="zh-CN" spc="-150" dirty="0">
                <a:solidFill>
                  <a:schemeClr val="bg1">
                    <a:lumMod val="95000"/>
                  </a:schemeClr>
                </a:solidFill>
                <a:cs typeface="+mn-ea"/>
                <a:sym typeface="+mn-lt"/>
              </a:endParaRPr>
            </a:p>
          </p:txBody>
        </p:sp>
        <p:sp>
          <p:nvSpPr>
            <p:cNvPr id="20" name="文本框 19"/>
            <p:cNvSpPr txBox="1"/>
            <p:nvPr/>
          </p:nvSpPr>
          <p:spPr>
            <a:xfrm>
              <a:off x="3674335" y="1028663"/>
              <a:ext cx="4493574" cy="763414"/>
            </a:xfrm>
            <a:prstGeom prst="rect">
              <a:avLst/>
            </a:prstGeom>
            <a:noFill/>
          </p:spPr>
          <p:txBody>
            <a:bodyPr wrap="square" rtlCol="0" anchor="ctr">
              <a:spAutoFit/>
            </a:bodyPr>
            <a:lstStyle/>
            <a:p>
              <a:pPr>
                <a:lnSpc>
                  <a:spcPts val="2800"/>
                </a:lnSpc>
              </a:pPr>
              <a:r>
                <a:rPr lang="en-US" altLang="zh-CN" sz="1400" spc="300" dirty="0">
                  <a:solidFill>
                    <a:schemeClr val="tx1">
                      <a:lumMod val="50000"/>
                      <a:lumOff val="50000"/>
                    </a:schemeClr>
                  </a:solidFill>
                  <a:cs typeface="+mn-ea"/>
                  <a:sym typeface="+mn-lt"/>
                </a:rPr>
                <a:t>YOUR STORY HERE YOUR STORY HERE</a:t>
              </a:r>
            </a:p>
          </p:txBody>
        </p:sp>
        <p:pic>
          <p:nvPicPr>
            <p:cNvPr id="3" name="图片 2"/>
            <p:cNvPicPr>
              <a:picLocks noChangeAspect="1"/>
            </p:cNvPicPr>
            <p:nvPr/>
          </p:nvPicPr>
          <p:blipFill>
            <a:blip r:embed="rId4" cstate="screen"/>
            <a:stretch>
              <a:fillRect/>
            </a:stretch>
          </p:blipFill>
          <p:spPr>
            <a:xfrm>
              <a:off x="10215622" y="1410370"/>
              <a:ext cx="1655560" cy="1620000"/>
            </a:xfrm>
            <a:prstGeom prst="rect">
              <a:avLst/>
            </a:prstGeom>
          </p:spPr>
        </p:pic>
      </p:grpSp>
      <p:grpSp>
        <p:nvGrpSpPr>
          <p:cNvPr id="8" name="组合 7"/>
          <p:cNvGrpSpPr/>
          <p:nvPr/>
        </p:nvGrpSpPr>
        <p:grpSpPr>
          <a:xfrm>
            <a:off x="3577391" y="3659316"/>
            <a:ext cx="8614611" cy="2001707"/>
            <a:chOff x="3577391" y="3659316"/>
            <a:chExt cx="8614611" cy="2001707"/>
          </a:xfrm>
        </p:grpSpPr>
        <p:sp>
          <p:nvSpPr>
            <p:cNvPr id="22" name="矩形 21"/>
            <p:cNvSpPr/>
            <p:nvPr/>
          </p:nvSpPr>
          <p:spPr>
            <a:xfrm>
              <a:off x="3577391" y="4348074"/>
              <a:ext cx="8614611" cy="994610"/>
            </a:xfrm>
            <a:prstGeom prst="rect">
              <a:avLst/>
            </a:prstGeom>
            <a:solidFill>
              <a:srgbClr val="443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p:cNvSpPr txBox="1"/>
            <p:nvPr/>
          </p:nvSpPr>
          <p:spPr>
            <a:xfrm>
              <a:off x="3658293" y="4415116"/>
              <a:ext cx="6553326" cy="772647"/>
            </a:xfrm>
            <a:prstGeom prst="rect">
              <a:avLst/>
            </a:prstGeom>
            <a:noFill/>
          </p:spPr>
          <p:txBody>
            <a:bodyPr wrap="square" rtlCol="0" anchor="ctr">
              <a:spAutoFit/>
            </a:bodyPr>
            <a:lstStyle/>
            <a:p>
              <a:pPr>
                <a:lnSpc>
                  <a:spcPts val="2800"/>
                </a:lnSpc>
              </a:pPr>
              <a:r>
                <a:rPr lang="zh-CN" altLang="en-US" spc="-150" dirty="0">
                  <a:solidFill>
                    <a:schemeClr val="bg1">
                      <a:lumMod val="95000"/>
                    </a:schemeClr>
                  </a:solidFill>
                  <a:cs typeface="+mn-ea"/>
                  <a:sym typeface="+mn-lt"/>
                </a:rPr>
                <a:t>点击输入内容点击输入点击输入内容点击输入点击输入内容点击输入</a:t>
              </a:r>
              <a:endParaRPr lang="en-US" altLang="zh-CN" spc="-150" dirty="0">
                <a:solidFill>
                  <a:schemeClr val="bg1">
                    <a:lumMod val="95000"/>
                  </a:schemeClr>
                </a:solidFill>
                <a:cs typeface="+mn-ea"/>
                <a:sym typeface="+mn-lt"/>
              </a:endParaRPr>
            </a:p>
            <a:p>
              <a:pPr>
                <a:lnSpc>
                  <a:spcPts val="2800"/>
                </a:lnSpc>
              </a:pPr>
              <a:r>
                <a:rPr lang="zh-CN" altLang="en-US" spc="-150" dirty="0">
                  <a:solidFill>
                    <a:schemeClr val="bg1">
                      <a:lumMod val="95000"/>
                    </a:schemeClr>
                  </a:solidFill>
                  <a:cs typeface="+mn-ea"/>
                  <a:sym typeface="+mn-lt"/>
                </a:rPr>
                <a:t>点击输入内容点击输入点击输入内容点击输入</a:t>
              </a:r>
              <a:endParaRPr lang="en-US" altLang="zh-CN" spc="-150" dirty="0">
                <a:solidFill>
                  <a:schemeClr val="bg1">
                    <a:lumMod val="95000"/>
                  </a:schemeClr>
                </a:solidFill>
                <a:cs typeface="+mn-ea"/>
                <a:sym typeface="+mn-lt"/>
              </a:endParaRPr>
            </a:p>
          </p:txBody>
        </p:sp>
        <p:sp>
          <p:nvSpPr>
            <p:cNvPr id="24" name="文本框 23"/>
            <p:cNvSpPr txBox="1"/>
            <p:nvPr/>
          </p:nvSpPr>
          <p:spPr>
            <a:xfrm>
              <a:off x="3738503" y="3659316"/>
              <a:ext cx="4493574" cy="763414"/>
            </a:xfrm>
            <a:prstGeom prst="rect">
              <a:avLst/>
            </a:prstGeom>
            <a:noFill/>
          </p:spPr>
          <p:txBody>
            <a:bodyPr wrap="square" rtlCol="0" anchor="ctr">
              <a:spAutoFit/>
            </a:bodyPr>
            <a:lstStyle/>
            <a:p>
              <a:pPr>
                <a:lnSpc>
                  <a:spcPts val="2800"/>
                </a:lnSpc>
              </a:pPr>
              <a:r>
                <a:rPr lang="en-US" altLang="zh-CN" sz="1400" spc="300" dirty="0">
                  <a:solidFill>
                    <a:schemeClr val="tx1">
                      <a:lumMod val="50000"/>
                      <a:lumOff val="50000"/>
                    </a:schemeClr>
                  </a:solidFill>
                  <a:cs typeface="+mn-ea"/>
                  <a:sym typeface="+mn-lt"/>
                </a:rPr>
                <a:t>YOUR STORY HERE YOUR STORY HERE</a:t>
              </a:r>
            </a:p>
          </p:txBody>
        </p:sp>
        <p:pic>
          <p:nvPicPr>
            <p:cNvPr id="6" name="图片 5"/>
            <p:cNvPicPr>
              <a:picLocks noChangeAspect="1"/>
            </p:cNvPicPr>
            <p:nvPr/>
          </p:nvPicPr>
          <p:blipFill>
            <a:blip r:embed="rId5" cstate="screen"/>
            <a:stretch>
              <a:fillRect/>
            </a:stretch>
          </p:blipFill>
          <p:spPr>
            <a:xfrm>
              <a:off x="10211619" y="4041023"/>
              <a:ext cx="1655560" cy="162000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7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61C19"/>
        </a:solid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a:blip r:embed="rId3"/>
          <a:stretch>
            <a:fillRect/>
          </a:stretch>
        </p:blipFill>
        <p:spPr>
          <a:xfrm>
            <a:off x="6799308" y="1677208"/>
            <a:ext cx="5392692" cy="3163547"/>
          </a:xfrm>
          <a:prstGeom prst="rect">
            <a:avLst/>
          </a:prstGeom>
          <a:effectLst>
            <a:outerShdw blurRad="50800" dist="38100" dir="8100000" algn="tr" rotWithShape="0">
              <a:prstClr val="black">
                <a:alpha val="40000"/>
              </a:prstClr>
            </a:outerShdw>
          </a:effectLst>
        </p:spPr>
      </p:pic>
      <p:grpSp>
        <p:nvGrpSpPr>
          <p:cNvPr id="21" name="组合 20"/>
          <p:cNvGrpSpPr/>
          <p:nvPr/>
        </p:nvGrpSpPr>
        <p:grpSpPr>
          <a:xfrm>
            <a:off x="2312041" y="1397478"/>
            <a:ext cx="2954655" cy="1102261"/>
            <a:chOff x="794285" y="1359903"/>
            <a:chExt cx="2954655" cy="1102261"/>
          </a:xfrm>
        </p:grpSpPr>
        <p:sp>
          <p:nvSpPr>
            <p:cNvPr id="25" name="文本框 24"/>
            <p:cNvSpPr txBox="1"/>
            <p:nvPr/>
          </p:nvSpPr>
          <p:spPr>
            <a:xfrm>
              <a:off x="794285" y="1359903"/>
              <a:ext cx="2954655" cy="923330"/>
            </a:xfrm>
            <a:prstGeom prst="rect">
              <a:avLst/>
            </a:prstGeom>
            <a:noFill/>
          </p:spPr>
          <p:txBody>
            <a:bodyPr wrap="none" rtlCol="0" anchor="ctr">
              <a:spAutoFit/>
            </a:bodyPr>
            <a:lstStyle/>
            <a:p>
              <a:r>
                <a:rPr lang="zh-CN" altLang="en-US" sz="5400" dirty="0">
                  <a:solidFill>
                    <a:schemeClr val="bg1">
                      <a:lumMod val="95000"/>
                    </a:schemeClr>
                  </a:solidFill>
                  <a:cs typeface="+mn-ea"/>
                  <a:sym typeface="+mn-lt"/>
                </a:rPr>
                <a:t>输入标题</a:t>
              </a:r>
            </a:p>
          </p:txBody>
        </p:sp>
        <p:sp>
          <p:nvSpPr>
            <p:cNvPr id="26" name="文本框 25"/>
            <p:cNvSpPr txBox="1"/>
            <p:nvPr/>
          </p:nvSpPr>
          <p:spPr>
            <a:xfrm>
              <a:off x="890537" y="2200554"/>
              <a:ext cx="2727029" cy="261610"/>
            </a:xfrm>
            <a:prstGeom prst="rect">
              <a:avLst/>
            </a:prstGeom>
            <a:noFill/>
          </p:spPr>
          <p:txBody>
            <a:bodyPr wrap="none" rtlCol="0">
              <a:spAutoFit/>
            </a:bodyPr>
            <a:lstStyle/>
            <a:p>
              <a:r>
                <a:rPr lang="en-US" altLang="zh-CN" sz="1100" spc="1400" dirty="0">
                  <a:solidFill>
                    <a:schemeClr val="tx1">
                      <a:lumMod val="50000"/>
                      <a:lumOff val="50000"/>
                    </a:schemeClr>
                  </a:solidFill>
                  <a:cs typeface="+mn-ea"/>
                  <a:sym typeface="+mn-lt"/>
                </a:rPr>
                <a:t>TITLE HERE</a:t>
              </a:r>
              <a:endParaRPr lang="zh-CN" altLang="en-US" sz="1100" spc="1400" dirty="0">
                <a:solidFill>
                  <a:schemeClr val="tx1">
                    <a:lumMod val="50000"/>
                    <a:lumOff val="50000"/>
                  </a:schemeClr>
                </a:solidFill>
                <a:cs typeface="+mn-ea"/>
                <a:sym typeface="+mn-lt"/>
              </a:endParaRPr>
            </a:p>
          </p:txBody>
        </p:sp>
      </p:grpSp>
      <p:grpSp>
        <p:nvGrpSpPr>
          <p:cNvPr id="12" name="组合 11"/>
          <p:cNvGrpSpPr/>
          <p:nvPr/>
        </p:nvGrpSpPr>
        <p:grpSpPr>
          <a:xfrm>
            <a:off x="416873" y="3161459"/>
            <a:ext cx="2296145" cy="2180204"/>
            <a:chOff x="15822" y="3630432"/>
            <a:chExt cx="2296145" cy="2180204"/>
          </a:xfrm>
        </p:grpSpPr>
        <p:pic>
          <p:nvPicPr>
            <p:cNvPr id="27" name="图片 26"/>
            <p:cNvPicPr>
              <a:picLocks noChangeAspect="1"/>
            </p:cNvPicPr>
            <p:nvPr/>
          </p:nvPicPr>
          <p:blipFill>
            <a:blip r:embed="rId4" cstate="screen">
              <a:duotone>
                <a:schemeClr val="bg2">
                  <a:shade val="45000"/>
                  <a:satMod val="135000"/>
                </a:schemeClr>
                <a:prstClr val="white"/>
              </a:duotone>
              <a:extLst>
                <a:ext uri="{BEBA8EAE-BF5A-486C-A8C5-ECC9F3942E4B}">
                  <a14:imgProps xmlns:a14="http://schemas.microsoft.com/office/drawing/2010/main">
                    <a14:imgLayer r:embed="rId5">
                      <a14:imgEffect>
                        <a14:colorTemperature colorTemp="5300"/>
                      </a14:imgEffect>
                    </a14:imgLayer>
                  </a14:imgProps>
                </a:ext>
              </a:extLst>
            </a:blip>
            <a:stretch>
              <a:fillRect/>
            </a:stretch>
          </p:blipFill>
          <p:spPr>
            <a:xfrm>
              <a:off x="896038" y="3630432"/>
              <a:ext cx="535714" cy="540000"/>
            </a:xfrm>
            <a:prstGeom prst="rect">
              <a:avLst/>
            </a:prstGeom>
          </p:spPr>
        </p:pic>
        <p:sp>
          <p:nvSpPr>
            <p:cNvPr id="28" name="文本框 27"/>
            <p:cNvSpPr txBox="1"/>
            <p:nvPr/>
          </p:nvSpPr>
          <p:spPr>
            <a:xfrm>
              <a:off x="15822" y="4487197"/>
              <a:ext cx="2296145" cy="1323439"/>
            </a:xfrm>
            <a:prstGeom prst="rect">
              <a:avLst/>
            </a:prstGeom>
            <a:noFill/>
          </p:spPr>
          <p:txBody>
            <a:bodyPr wrap="square" rtlCol="0" anchor="ctr">
              <a:spAutoFit/>
            </a:bodyPr>
            <a:lstStyle/>
            <a:p>
              <a:pPr algn="ctr">
                <a:lnSpc>
                  <a:spcPts val="2400"/>
                </a:lnSpc>
              </a:pPr>
              <a:r>
                <a:rPr lang="zh-CN" altLang="en-US" sz="1600" spc="-150" dirty="0">
                  <a:solidFill>
                    <a:schemeClr val="bg1">
                      <a:lumMod val="95000"/>
                    </a:schemeClr>
                  </a:solidFill>
                  <a:cs typeface="+mn-ea"/>
                  <a:sym typeface="+mn-lt"/>
                </a:rPr>
                <a:t>点击输入内容</a:t>
              </a:r>
              <a:endParaRPr lang="en-US" altLang="zh-CN" sz="1600" spc="-150" dirty="0">
                <a:solidFill>
                  <a:schemeClr val="bg1">
                    <a:lumMod val="95000"/>
                  </a:schemeClr>
                </a:solidFill>
                <a:cs typeface="+mn-ea"/>
                <a:sym typeface="+mn-lt"/>
              </a:endParaRPr>
            </a:p>
            <a:p>
              <a:pPr algn="ctr">
                <a:lnSpc>
                  <a:spcPts val="2400"/>
                </a:lnSpc>
              </a:pPr>
              <a:r>
                <a:rPr lang="zh-CN" altLang="en-US" sz="1600" spc="-150" dirty="0">
                  <a:solidFill>
                    <a:schemeClr val="bg1">
                      <a:lumMod val="95000"/>
                    </a:schemeClr>
                  </a:solidFill>
                  <a:cs typeface="+mn-ea"/>
                  <a:sym typeface="+mn-lt"/>
                </a:rPr>
                <a:t>点击输入内容点击输入</a:t>
              </a:r>
              <a:endParaRPr lang="en-US" altLang="zh-CN" sz="1600" spc="-150" dirty="0">
                <a:solidFill>
                  <a:schemeClr val="bg1">
                    <a:lumMod val="95000"/>
                  </a:schemeClr>
                </a:solidFill>
                <a:cs typeface="+mn-ea"/>
                <a:sym typeface="+mn-lt"/>
              </a:endParaRPr>
            </a:p>
            <a:p>
              <a:pPr algn="ctr">
                <a:lnSpc>
                  <a:spcPts val="2400"/>
                </a:lnSpc>
              </a:pPr>
              <a:r>
                <a:rPr lang="zh-CN" altLang="en-US" sz="1600" spc="-150" dirty="0">
                  <a:solidFill>
                    <a:schemeClr val="bg1">
                      <a:lumMod val="95000"/>
                    </a:schemeClr>
                  </a:solidFill>
                  <a:cs typeface="+mn-ea"/>
                  <a:sym typeface="+mn-lt"/>
                </a:rPr>
                <a:t>点击输入内容点击输入</a:t>
              </a:r>
              <a:endParaRPr lang="en-US" altLang="zh-CN" sz="1600" spc="-150" dirty="0">
                <a:solidFill>
                  <a:schemeClr val="bg1">
                    <a:lumMod val="95000"/>
                  </a:schemeClr>
                </a:solidFill>
                <a:cs typeface="+mn-ea"/>
                <a:sym typeface="+mn-lt"/>
              </a:endParaRPr>
            </a:p>
            <a:p>
              <a:pPr algn="ctr">
                <a:lnSpc>
                  <a:spcPts val="2400"/>
                </a:lnSpc>
              </a:pPr>
              <a:r>
                <a:rPr lang="zh-CN" altLang="en-US" sz="1600" spc="-150" dirty="0">
                  <a:solidFill>
                    <a:schemeClr val="bg1">
                      <a:lumMod val="95000"/>
                    </a:schemeClr>
                  </a:solidFill>
                  <a:cs typeface="+mn-ea"/>
                  <a:sym typeface="+mn-lt"/>
                </a:rPr>
                <a:t>点击输入内容点击输入</a:t>
              </a:r>
              <a:endParaRPr lang="en-US" altLang="zh-CN" sz="1600" spc="-150" dirty="0">
                <a:solidFill>
                  <a:schemeClr val="bg1">
                    <a:lumMod val="95000"/>
                  </a:schemeClr>
                </a:solidFill>
                <a:cs typeface="+mn-ea"/>
                <a:sym typeface="+mn-lt"/>
              </a:endParaRPr>
            </a:p>
          </p:txBody>
        </p:sp>
      </p:grpSp>
      <p:grpSp>
        <p:nvGrpSpPr>
          <p:cNvPr id="29" name="组合 28"/>
          <p:cNvGrpSpPr/>
          <p:nvPr/>
        </p:nvGrpSpPr>
        <p:grpSpPr>
          <a:xfrm>
            <a:off x="2544351" y="3161459"/>
            <a:ext cx="2296145" cy="2180204"/>
            <a:chOff x="15822" y="3630432"/>
            <a:chExt cx="2296145" cy="2180204"/>
          </a:xfrm>
        </p:grpSpPr>
        <p:pic>
          <p:nvPicPr>
            <p:cNvPr id="30" name="图片 29"/>
            <p:cNvPicPr>
              <a:picLocks noChangeAspect="1"/>
            </p:cNvPicPr>
            <p:nvPr/>
          </p:nvPicPr>
          <p:blipFill>
            <a:blip r:embed="rId4" cstate="screen">
              <a:duotone>
                <a:schemeClr val="bg2">
                  <a:shade val="45000"/>
                  <a:satMod val="135000"/>
                </a:schemeClr>
                <a:prstClr val="white"/>
              </a:duotone>
              <a:extLst>
                <a:ext uri="{BEBA8EAE-BF5A-486C-A8C5-ECC9F3942E4B}">
                  <a14:imgProps xmlns:a14="http://schemas.microsoft.com/office/drawing/2010/main">
                    <a14:imgLayer r:embed="rId5">
                      <a14:imgEffect>
                        <a14:colorTemperature colorTemp="5300"/>
                      </a14:imgEffect>
                    </a14:imgLayer>
                  </a14:imgProps>
                </a:ext>
              </a:extLst>
            </a:blip>
            <a:stretch>
              <a:fillRect/>
            </a:stretch>
          </p:blipFill>
          <p:spPr>
            <a:xfrm>
              <a:off x="896038" y="3630432"/>
              <a:ext cx="535714" cy="540000"/>
            </a:xfrm>
            <a:prstGeom prst="rect">
              <a:avLst/>
            </a:prstGeom>
          </p:spPr>
        </p:pic>
        <p:sp>
          <p:nvSpPr>
            <p:cNvPr id="31" name="文本框 30"/>
            <p:cNvSpPr txBox="1"/>
            <p:nvPr/>
          </p:nvSpPr>
          <p:spPr>
            <a:xfrm>
              <a:off x="15822" y="4487197"/>
              <a:ext cx="2296145" cy="1323439"/>
            </a:xfrm>
            <a:prstGeom prst="rect">
              <a:avLst/>
            </a:prstGeom>
            <a:noFill/>
          </p:spPr>
          <p:txBody>
            <a:bodyPr wrap="square" rtlCol="0" anchor="ctr">
              <a:spAutoFit/>
            </a:bodyPr>
            <a:lstStyle/>
            <a:p>
              <a:pPr algn="ctr">
                <a:lnSpc>
                  <a:spcPts val="2400"/>
                </a:lnSpc>
              </a:pPr>
              <a:r>
                <a:rPr lang="zh-CN" altLang="en-US" sz="1600" spc="-150" dirty="0">
                  <a:solidFill>
                    <a:schemeClr val="bg1">
                      <a:lumMod val="95000"/>
                    </a:schemeClr>
                  </a:solidFill>
                  <a:cs typeface="+mn-ea"/>
                  <a:sym typeface="+mn-lt"/>
                </a:rPr>
                <a:t>点击输入内容</a:t>
              </a:r>
              <a:endParaRPr lang="en-US" altLang="zh-CN" sz="1600" spc="-150" dirty="0">
                <a:solidFill>
                  <a:schemeClr val="bg1">
                    <a:lumMod val="95000"/>
                  </a:schemeClr>
                </a:solidFill>
                <a:cs typeface="+mn-ea"/>
                <a:sym typeface="+mn-lt"/>
              </a:endParaRPr>
            </a:p>
            <a:p>
              <a:pPr algn="ctr">
                <a:lnSpc>
                  <a:spcPts val="2400"/>
                </a:lnSpc>
              </a:pPr>
              <a:r>
                <a:rPr lang="zh-CN" altLang="en-US" sz="1600" spc="-150" dirty="0">
                  <a:solidFill>
                    <a:schemeClr val="bg1">
                      <a:lumMod val="95000"/>
                    </a:schemeClr>
                  </a:solidFill>
                  <a:cs typeface="+mn-ea"/>
                  <a:sym typeface="+mn-lt"/>
                </a:rPr>
                <a:t>点击输入内容点击输入</a:t>
              </a:r>
              <a:endParaRPr lang="en-US" altLang="zh-CN" sz="1600" spc="-150" dirty="0">
                <a:solidFill>
                  <a:schemeClr val="bg1">
                    <a:lumMod val="95000"/>
                  </a:schemeClr>
                </a:solidFill>
                <a:cs typeface="+mn-ea"/>
                <a:sym typeface="+mn-lt"/>
              </a:endParaRPr>
            </a:p>
            <a:p>
              <a:pPr algn="ctr">
                <a:lnSpc>
                  <a:spcPts val="2400"/>
                </a:lnSpc>
              </a:pPr>
              <a:r>
                <a:rPr lang="zh-CN" altLang="en-US" sz="1600" spc="-150" dirty="0">
                  <a:solidFill>
                    <a:schemeClr val="bg1">
                      <a:lumMod val="95000"/>
                    </a:schemeClr>
                  </a:solidFill>
                  <a:cs typeface="+mn-ea"/>
                  <a:sym typeface="+mn-lt"/>
                </a:rPr>
                <a:t>点击输入内容点击输入</a:t>
              </a:r>
              <a:endParaRPr lang="en-US" altLang="zh-CN" sz="1600" spc="-150" dirty="0">
                <a:solidFill>
                  <a:schemeClr val="bg1">
                    <a:lumMod val="95000"/>
                  </a:schemeClr>
                </a:solidFill>
                <a:cs typeface="+mn-ea"/>
                <a:sym typeface="+mn-lt"/>
              </a:endParaRPr>
            </a:p>
            <a:p>
              <a:pPr algn="ctr">
                <a:lnSpc>
                  <a:spcPts val="2400"/>
                </a:lnSpc>
              </a:pPr>
              <a:r>
                <a:rPr lang="zh-CN" altLang="en-US" sz="1600" spc="-150" dirty="0">
                  <a:solidFill>
                    <a:schemeClr val="bg1">
                      <a:lumMod val="95000"/>
                    </a:schemeClr>
                  </a:solidFill>
                  <a:cs typeface="+mn-ea"/>
                  <a:sym typeface="+mn-lt"/>
                </a:rPr>
                <a:t>点击输入内容点击输入</a:t>
              </a:r>
              <a:endParaRPr lang="en-US" altLang="zh-CN" sz="1600" spc="-150" dirty="0">
                <a:solidFill>
                  <a:schemeClr val="bg1">
                    <a:lumMod val="95000"/>
                  </a:schemeClr>
                </a:solidFill>
                <a:cs typeface="+mn-ea"/>
                <a:sym typeface="+mn-lt"/>
              </a:endParaRPr>
            </a:p>
          </p:txBody>
        </p:sp>
      </p:grpSp>
      <p:grpSp>
        <p:nvGrpSpPr>
          <p:cNvPr id="32" name="组合 31"/>
          <p:cNvGrpSpPr/>
          <p:nvPr/>
        </p:nvGrpSpPr>
        <p:grpSpPr>
          <a:xfrm>
            <a:off x="4671830" y="3161459"/>
            <a:ext cx="2296145" cy="2180204"/>
            <a:chOff x="15822" y="3630432"/>
            <a:chExt cx="2296145" cy="2180204"/>
          </a:xfrm>
        </p:grpSpPr>
        <p:pic>
          <p:nvPicPr>
            <p:cNvPr id="33" name="图片 32"/>
            <p:cNvPicPr>
              <a:picLocks noChangeAspect="1"/>
            </p:cNvPicPr>
            <p:nvPr/>
          </p:nvPicPr>
          <p:blipFill>
            <a:blip r:embed="rId4" cstate="screen">
              <a:duotone>
                <a:schemeClr val="bg2">
                  <a:shade val="45000"/>
                  <a:satMod val="135000"/>
                </a:schemeClr>
                <a:prstClr val="white"/>
              </a:duotone>
              <a:extLst>
                <a:ext uri="{BEBA8EAE-BF5A-486C-A8C5-ECC9F3942E4B}">
                  <a14:imgProps xmlns:a14="http://schemas.microsoft.com/office/drawing/2010/main">
                    <a14:imgLayer r:embed="rId5">
                      <a14:imgEffect>
                        <a14:colorTemperature colorTemp="5300"/>
                      </a14:imgEffect>
                    </a14:imgLayer>
                  </a14:imgProps>
                </a:ext>
              </a:extLst>
            </a:blip>
            <a:stretch>
              <a:fillRect/>
            </a:stretch>
          </p:blipFill>
          <p:spPr>
            <a:xfrm>
              <a:off x="896038" y="3630432"/>
              <a:ext cx="535714" cy="540000"/>
            </a:xfrm>
            <a:prstGeom prst="rect">
              <a:avLst/>
            </a:prstGeom>
          </p:spPr>
        </p:pic>
        <p:sp>
          <p:nvSpPr>
            <p:cNvPr id="34" name="文本框 33"/>
            <p:cNvSpPr txBox="1"/>
            <p:nvPr/>
          </p:nvSpPr>
          <p:spPr>
            <a:xfrm>
              <a:off x="15822" y="4487197"/>
              <a:ext cx="2296145" cy="1323439"/>
            </a:xfrm>
            <a:prstGeom prst="rect">
              <a:avLst/>
            </a:prstGeom>
            <a:noFill/>
          </p:spPr>
          <p:txBody>
            <a:bodyPr wrap="square" rtlCol="0" anchor="ctr">
              <a:spAutoFit/>
            </a:bodyPr>
            <a:lstStyle/>
            <a:p>
              <a:pPr algn="ctr">
                <a:lnSpc>
                  <a:spcPts val="2400"/>
                </a:lnSpc>
              </a:pPr>
              <a:r>
                <a:rPr lang="zh-CN" altLang="en-US" sz="1600" spc="-150" dirty="0">
                  <a:solidFill>
                    <a:schemeClr val="bg1">
                      <a:lumMod val="95000"/>
                    </a:schemeClr>
                  </a:solidFill>
                  <a:cs typeface="+mn-ea"/>
                  <a:sym typeface="+mn-lt"/>
                </a:rPr>
                <a:t>点击输入内容</a:t>
              </a:r>
              <a:endParaRPr lang="en-US" altLang="zh-CN" sz="1600" spc="-150" dirty="0">
                <a:solidFill>
                  <a:schemeClr val="bg1">
                    <a:lumMod val="95000"/>
                  </a:schemeClr>
                </a:solidFill>
                <a:cs typeface="+mn-ea"/>
                <a:sym typeface="+mn-lt"/>
              </a:endParaRPr>
            </a:p>
            <a:p>
              <a:pPr algn="ctr">
                <a:lnSpc>
                  <a:spcPts val="2400"/>
                </a:lnSpc>
              </a:pPr>
              <a:r>
                <a:rPr lang="zh-CN" altLang="en-US" sz="1600" spc="-150" dirty="0">
                  <a:solidFill>
                    <a:schemeClr val="bg1">
                      <a:lumMod val="95000"/>
                    </a:schemeClr>
                  </a:solidFill>
                  <a:cs typeface="+mn-ea"/>
                  <a:sym typeface="+mn-lt"/>
                </a:rPr>
                <a:t>点击输入内容点击输入</a:t>
              </a:r>
              <a:endParaRPr lang="en-US" altLang="zh-CN" sz="1600" spc="-150" dirty="0">
                <a:solidFill>
                  <a:schemeClr val="bg1">
                    <a:lumMod val="95000"/>
                  </a:schemeClr>
                </a:solidFill>
                <a:cs typeface="+mn-ea"/>
                <a:sym typeface="+mn-lt"/>
              </a:endParaRPr>
            </a:p>
            <a:p>
              <a:pPr algn="ctr">
                <a:lnSpc>
                  <a:spcPts val="2400"/>
                </a:lnSpc>
              </a:pPr>
              <a:r>
                <a:rPr lang="zh-CN" altLang="en-US" sz="1600" spc="-150" dirty="0">
                  <a:solidFill>
                    <a:schemeClr val="bg1">
                      <a:lumMod val="95000"/>
                    </a:schemeClr>
                  </a:solidFill>
                  <a:cs typeface="+mn-ea"/>
                  <a:sym typeface="+mn-lt"/>
                </a:rPr>
                <a:t>点击输入内容点击输入</a:t>
              </a:r>
              <a:endParaRPr lang="en-US" altLang="zh-CN" sz="1600" spc="-150" dirty="0">
                <a:solidFill>
                  <a:schemeClr val="bg1">
                    <a:lumMod val="95000"/>
                  </a:schemeClr>
                </a:solidFill>
                <a:cs typeface="+mn-ea"/>
                <a:sym typeface="+mn-lt"/>
              </a:endParaRPr>
            </a:p>
            <a:p>
              <a:pPr algn="ctr">
                <a:lnSpc>
                  <a:spcPts val="2400"/>
                </a:lnSpc>
              </a:pPr>
              <a:r>
                <a:rPr lang="zh-CN" altLang="en-US" sz="1600" spc="-150" dirty="0">
                  <a:solidFill>
                    <a:schemeClr val="bg1">
                      <a:lumMod val="95000"/>
                    </a:schemeClr>
                  </a:solidFill>
                  <a:cs typeface="+mn-ea"/>
                  <a:sym typeface="+mn-lt"/>
                </a:rPr>
                <a:t>点击输入内容点击输入</a:t>
              </a:r>
              <a:endParaRPr lang="en-US" altLang="zh-CN" sz="1600" spc="-150" dirty="0">
                <a:solidFill>
                  <a:schemeClr val="bg1">
                    <a:lumMod val="95000"/>
                  </a:schemeClr>
                </a:solidFill>
                <a:cs typeface="+mn-ea"/>
                <a:sym typeface="+mn-lt"/>
              </a:endParaRPr>
            </a:p>
          </p:txBody>
        </p:sp>
      </p:grpSp>
    </p:spTree>
  </p:cSld>
  <p:clrMapOvr>
    <a:masterClrMapping/>
  </p:clrMapOvr>
  <p:transition spd="slow" advClick="0" advTm="2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1+#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75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150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1000"/>
                                        <p:tgtEl>
                                          <p:spTgt spid="29"/>
                                        </p:tgtEl>
                                      </p:cBhvr>
                                    </p:animEffect>
                                    <p:anim calcmode="lin" valueType="num">
                                      <p:cBhvr>
                                        <p:cTn id="21" dur="1000" fill="hold"/>
                                        <p:tgtEl>
                                          <p:spTgt spid="29"/>
                                        </p:tgtEl>
                                        <p:attrNameLst>
                                          <p:attrName>ppt_x</p:attrName>
                                        </p:attrNameLst>
                                      </p:cBhvr>
                                      <p:tavLst>
                                        <p:tav tm="0">
                                          <p:val>
                                            <p:strVal val="#ppt_x"/>
                                          </p:val>
                                        </p:tav>
                                        <p:tav tm="100000">
                                          <p:val>
                                            <p:strVal val="#ppt_x"/>
                                          </p:val>
                                        </p:tav>
                                      </p:tavLst>
                                    </p:anim>
                                    <p:anim calcmode="lin" valueType="num">
                                      <p:cBhvr>
                                        <p:cTn id="22" dur="1000" fill="hold"/>
                                        <p:tgtEl>
                                          <p:spTgt spid="29"/>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225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1000"/>
                                        <p:tgtEl>
                                          <p:spTgt spid="32"/>
                                        </p:tgtEl>
                                      </p:cBhvr>
                                    </p:animEffect>
                                    <p:anim calcmode="lin" valueType="num">
                                      <p:cBhvr>
                                        <p:cTn id="26" dur="1000" fill="hold"/>
                                        <p:tgtEl>
                                          <p:spTgt spid="32"/>
                                        </p:tgtEl>
                                        <p:attrNameLst>
                                          <p:attrName>ppt_x</p:attrName>
                                        </p:attrNameLst>
                                      </p:cBhvr>
                                      <p:tavLst>
                                        <p:tav tm="0">
                                          <p:val>
                                            <p:strVal val="#ppt_x"/>
                                          </p:val>
                                        </p:tav>
                                        <p:tav tm="100000">
                                          <p:val>
                                            <p:strVal val="#ppt_x"/>
                                          </p:val>
                                        </p:tav>
                                      </p:tavLst>
                                    </p:anim>
                                    <p:anim calcmode="lin" valueType="num">
                                      <p:cBhvr>
                                        <p:cTn id="2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61C19"/>
        </a:solid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cstate="screen"/>
          <a:srcRect/>
          <a:stretch>
            <a:fillRect/>
          </a:stretch>
        </p:blipFill>
        <p:spPr>
          <a:xfrm>
            <a:off x="0" y="1"/>
            <a:ext cx="12192000" cy="6858000"/>
          </a:xfrm>
          <a:prstGeom prst="rect">
            <a:avLst/>
          </a:prstGeom>
        </p:spPr>
      </p:pic>
      <p:sp>
        <p:nvSpPr>
          <p:cNvPr id="15" name="矩形 14"/>
          <p:cNvSpPr/>
          <p:nvPr/>
        </p:nvSpPr>
        <p:spPr>
          <a:xfrm>
            <a:off x="0" y="3048000"/>
            <a:ext cx="12192000" cy="3810000"/>
          </a:xfrm>
          <a:prstGeom prst="rect">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6" name="组合 15"/>
          <p:cNvGrpSpPr/>
          <p:nvPr/>
        </p:nvGrpSpPr>
        <p:grpSpPr>
          <a:xfrm>
            <a:off x="3693200" y="4075836"/>
            <a:ext cx="4698723" cy="1786412"/>
            <a:chOff x="3746638" y="3905905"/>
            <a:chExt cx="4698723" cy="1786412"/>
          </a:xfrm>
        </p:grpSpPr>
        <p:sp>
          <p:nvSpPr>
            <p:cNvPr id="42" name="文本框 41"/>
            <p:cNvSpPr txBox="1"/>
            <p:nvPr/>
          </p:nvSpPr>
          <p:spPr>
            <a:xfrm>
              <a:off x="3746638" y="4245767"/>
              <a:ext cx="4698723" cy="1446550"/>
            </a:xfrm>
            <a:prstGeom prst="rect">
              <a:avLst/>
            </a:prstGeom>
            <a:noFill/>
          </p:spPr>
          <p:txBody>
            <a:bodyPr wrap="none" rtlCol="0" anchor="ctr">
              <a:spAutoFit/>
            </a:bodyPr>
            <a:lstStyle>
              <a:defPPr>
                <a:defRPr lang="zh-CN"/>
              </a:defPPr>
              <a:lvl1pPr algn="ctr">
                <a:defRPr sz="8800">
                  <a:solidFill>
                    <a:srgbClr val="1D1D1B"/>
                  </a:solidFill>
                  <a:cs typeface="+mn-ea"/>
                </a:defRPr>
              </a:lvl1pPr>
            </a:lstStyle>
            <a:p>
              <a:r>
                <a:rPr lang="zh-CN" altLang="en-US" dirty="0">
                  <a:sym typeface="+mn-lt"/>
                </a:rPr>
                <a:t>第三乐章</a:t>
              </a:r>
            </a:p>
          </p:txBody>
        </p:sp>
        <p:sp>
          <p:nvSpPr>
            <p:cNvPr id="43" name="文本框 42"/>
            <p:cNvSpPr txBox="1"/>
            <p:nvPr/>
          </p:nvSpPr>
          <p:spPr>
            <a:xfrm>
              <a:off x="4098775" y="3905905"/>
              <a:ext cx="4278736" cy="307777"/>
            </a:xfrm>
            <a:prstGeom prst="rect">
              <a:avLst/>
            </a:prstGeom>
            <a:noFill/>
          </p:spPr>
          <p:txBody>
            <a:bodyPr wrap="none" rtlCol="0">
              <a:spAutoFit/>
            </a:bodyPr>
            <a:lstStyle/>
            <a:p>
              <a:pPr algn="ctr"/>
              <a:r>
                <a:rPr lang="en-US" altLang="zh-CN" sz="1400" spc="1600" dirty="0">
                  <a:solidFill>
                    <a:srgbClr val="433937"/>
                  </a:solidFill>
                  <a:cs typeface="+mn-ea"/>
                  <a:sym typeface="+mn-lt"/>
                </a:rPr>
                <a:t>CHAPTER THREE</a:t>
              </a:r>
              <a:endParaRPr lang="zh-CN" altLang="en-US" sz="1400" spc="1600" dirty="0">
                <a:solidFill>
                  <a:srgbClr val="433937"/>
                </a:solidFill>
                <a:cs typeface="+mn-ea"/>
                <a:sym typeface="+mn-lt"/>
              </a:endParaRPr>
            </a:p>
          </p:txBody>
        </p:sp>
      </p:grpSp>
      <p:sp>
        <p:nvSpPr>
          <p:cNvPr id="8" name="TextBox 7"/>
          <p:cNvSpPr txBox="1"/>
          <p:nvPr/>
        </p:nvSpPr>
        <p:spPr>
          <a:xfrm>
            <a:off x="467545" y="6568764"/>
            <a:ext cx="1440159" cy="121920"/>
          </a:xfrm>
          <a:prstGeom prst="rect">
            <a:avLst/>
          </a:prstGeom>
          <a:noFill/>
        </p:spPr>
        <p:txBody>
          <a:bodyPr wrap="square" rtlCol="0">
            <a:spAutoFit/>
          </a:bodyPr>
          <a:lstStyle/>
          <a:p>
            <a:pPr>
              <a:lnSpc>
                <a:spcPct val="200000"/>
              </a:lnSpc>
            </a:pPr>
            <a:r>
              <a:rPr lang="zh-CN" altLang="en-US" sz="100" smtClean="0">
                <a:solidFill>
                  <a:schemeClr val="bg1">
                    <a:lumMod val="95000"/>
                  </a:schemeClr>
                </a:solidFill>
                <a:ea typeface="微软雅黑" panose="020B0503020204020204" pitchFamily="34" charset="-122"/>
              </a:rPr>
              <a:t>行业</a:t>
            </a:r>
            <a:r>
              <a:rPr lang="en-US" altLang="zh-CN" sz="100" smtClean="0">
                <a:solidFill>
                  <a:schemeClr val="bg1">
                    <a:lumMod val="95000"/>
                  </a:schemeClr>
                </a:solidFill>
                <a:ea typeface="微软雅黑" panose="020B0503020204020204" pitchFamily="34" charset="-122"/>
              </a:rPr>
              <a:t>PPT</a:t>
            </a:r>
            <a:r>
              <a:rPr lang="zh-CN" altLang="en-US" sz="100" smtClean="0">
                <a:solidFill>
                  <a:schemeClr val="bg1">
                    <a:lumMod val="95000"/>
                  </a:schemeClr>
                </a:solidFill>
                <a:ea typeface="微软雅黑" panose="020B0503020204020204" pitchFamily="34" charset="-122"/>
              </a:rPr>
              <a:t>模板</a:t>
            </a:r>
            <a:r>
              <a:rPr lang="en-US" altLang="zh-CN" sz="100" smtClean="0">
                <a:solidFill>
                  <a:schemeClr val="bg1">
                    <a:lumMod val="95000"/>
                  </a:schemeClr>
                </a:solidFill>
                <a:ea typeface="微软雅黑" panose="020B0503020204020204" pitchFamily="34" charset="-122"/>
              </a:rPr>
              <a:t>http:// www.PPT818.com/hangye/</a:t>
            </a:r>
            <a:endParaRPr lang="en-US" altLang="zh-CN" sz="100" dirty="0" smtClean="0">
              <a:solidFill>
                <a:schemeClr val="bg1">
                  <a:lumMod val="95000"/>
                </a:schemeClr>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srcRect t="47073"/>
          <a:stretch>
            <a:fillRect/>
          </a:stretch>
        </p:blipFill>
        <p:spPr>
          <a:xfrm>
            <a:off x="0" y="0"/>
            <a:ext cx="12192000" cy="3118314"/>
          </a:xfrm>
          <a:prstGeom prst="rect">
            <a:avLst/>
          </a:prstGeom>
        </p:spPr>
      </p:pic>
      <p:grpSp>
        <p:nvGrpSpPr>
          <p:cNvPr id="12" name="组合 11"/>
          <p:cNvGrpSpPr/>
          <p:nvPr/>
        </p:nvGrpSpPr>
        <p:grpSpPr>
          <a:xfrm>
            <a:off x="697706" y="3774905"/>
            <a:ext cx="4419726" cy="2434904"/>
            <a:chOff x="697706" y="438147"/>
            <a:chExt cx="4419726" cy="2434904"/>
          </a:xfrm>
        </p:grpSpPr>
        <p:sp>
          <p:nvSpPr>
            <p:cNvPr id="13" name="文本框 12"/>
            <p:cNvSpPr txBox="1"/>
            <p:nvPr/>
          </p:nvSpPr>
          <p:spPr>
            <a:xfrm>
              <a:off x="697706" y="438147"/>
              <a:ext cx="4419726" cy="1528624"/>
            </a:xfrm>
            <a:prstGeom prst="rect">
              <a:avLst/>
            </a:prstGeom>
            <a:noFill/>
          </p:spPr>
          <p:txBody>
            <a:bodyPr wrap="square" rtlCol="0" anchor="ctr">
              <a:spAutoFit/>
            </a:bodyPr>
            <a:lstStyle/>
            <a:p>
              <a:pPr>
                <a:lnSpc>
                  <a:spcPts val="2800"/>
                </a:lnSpc>
              </a:pPr>
              <a:r>
                <a:rPr lang="zh-CN" altLang="en-US" spc="-150" dirty="0">
                  <a:solidFill>
                    <a:srgbClr val="1D1D1B"/>
                  </a:solidFill>
                  <a:cs typeface="+mn-ea"/>
                  <a:sym typeface="+mn-lt"/>
                </a:rPr>
                <a:t>点击输入内容点击输入点击输入内容点击输入</a:t>
              </a:r>
              <a:endParaRPr lang="en-US" altLang="zh-CN" spc="-150" dirty="0">
                <a:solidFill>
                  <a:srgbClr val="1D1D1B"/>
                </a:solidFill>
                <a:cs typeface="+mn-ea"/>
                <a:sym typeface="+mn-lt"/>
              </a:endParaRPr>
            </a:p>
            <a:p>
              <a:pPr>
                <a:lnSpc>
                  <a:spcPts val="2800"/>
                </a:lnSpc>
              </a:pPr>
              <a:r>
                <a:rPr lang="zh-CN" altLang="en-US" spc="-150" dirty="0">
                  <a:solidFill>
                    <a:srgbClr val="1D1D1B"/>
                  </a:solidFill>
                  <a:cs typeface="+mn-ea"/>
                  <a:sym typeface="+mn-lt"/>
                </a:rPr>
                <a:t>点击输入内容点击输入点击输入内容点击输入</a:t>
              </a:r>
              <a:endParaRPr lang="en-US" altLang="zh-CN" spc="-150" dirty="0">
                <a:solidFill>
                  <a:srgbClr val="1D1D1B"/>
                </a:solidFill>
                <a:cs typeface="+mn-ea"/>
                <a:sym typeface="+mn-lt"/>
              </a:endParaRPr>
            </a:p>
            <a:p>
              <a:pPr>
                <a:lnSpc>
                  <a:spcPts val="2800"/>
                </a:lnSpc>
              </a:pPr>
              <a:r>
                <a:rPr lang="zh-CN" altLang="en-US" spc="-150" dirty="0">
                  <a:solidFill>
                    <a:srgbClr val="1D1D1B"/>
                  </a:solidFill>
                  <a:cs typeface="+mn-ea"/>
                  <a:sym typeface="+mn-lt"/>
                </a:rPr>
                <a:t>点击输入内容点击输入点击输入内容点击输入</a:t>
              </a:r>
              <a:endParaRPr lang="en-US" altLang="zh-CN" spc="-150" dirty="0">
                <a:solidFill>
                  <a:srgbClr val="1D1D1B"/>
                </a:solidFill>
                <a:cs typeface="+mn-ea"/>
                <a:sym typeface="+mn-lt"/>
              </a:endParaRPr>
            </a:p>
            <a:p>
              <a:pPr>
                <a:lnSpc>
                  <a:spcPts val="2800"/>
                </a:lnSpc>
              </a:pPr>
              <a:r>
                <a:rPr lang="zh-CN" altLang="en-US" spc="-150" dirty="0">
                  <a:solidFill>
                    <a:srgbClr val="1D1D1B"/>
                  </a:solidFill>
                  <a:cs typeface="+mn-ea"/>
                  <a:sym typeface="+mn-lt"/>
                </a:rPr>
                <a:t>点击输入内容点击输入</a:t>
              </a:r>
              <a:endParaRPr lang="en-US" altLang="zh-CN" spc="-150" dirty="0">
                <a:solidFill>
                  <a:srgbClr val="1D1D1B"/>
                </a:solidFill>
                <a:cs typeface="+mn-ea"/>
                <a:sym typeface="+mn-lt"/>
              </a:endParaRPr>
            </a:p>
          </p:txBody>
        </p:sp>
        <p:cxnSp>
          <p:nvCxnSpPr>
            <p:cNvPr id="14" name="直接连接符 13"/>
            <p:cNvCxnSpPr/>
            <p:nvPr/>
          </p:nvCxnSpPr>
          <p:spPr>
            <a:xfrm>
              <a:off x="798033" y="2063024"/>
              <a:ext cx="4090736" cy="0"/>
            </a:xfrm>
            <a:prstGeom prst="line">
              <a:avLst/>
            </a:prstGeom>
            <a:ln w="12700">
              <a:solidFill>
                <a:srgbClr val="271D1A">
                  <a:alpha val="50000"/>
                </a:srgbClr>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761874" y="2109637"/>
              <a:ext cx="3344906" cy="763414"/>
            </a:xfrm>
            <a:prstGeom prst="rect">
              <a:avLst/>
            </a:prstGeom>
            <a:noFill/>
          </p:spPr>
          <p:txBody>
            <a:bodyPr wrap="square" rtlCol="0" anchor="ctr">
              <a:spAutoFit/>
            </a:bodyPr>
            <a:lstStyle/>
            <a:p>
              <a:pPr>
                <a:lnSpc>
                  <a:spcPts val="2800"/>
                </a:lnSpc>
              </a:pPr>
              <a:r>
                <a:rPr lang="en-US" altLang="zh-CN" sz="1400" spc="300" dirty="0">
                  <a:solidFill>
                    <a:schemeClr val="tx1">
                      <a:lumMod val="50000"/>
                      <a:lumOff val="50000"/>
                    </a:schemeClr>
                  </a:solidFill>
                  <a:cs typeface="+mn-ea"/>
                  <a:sym typeface="+mn-lt"/>
                </a:rPr>
                <a:t>ENTER YOUR STORY HERE </a:t>
              </a:r>
            </a:p>
            <a:p>
              <a:pPr>
                <a:lnSpc>
                  <a:spcPts val="2800"/>
                </a:lnSpc>
              </a:pPr>
              <a:r>
                <a:rPr lang="en-US" altLang="zh-CN" sz="1400" spc="300" dirty="0">
                  <a:solidFill>
                    <a:schemeClr val="tx1">
                      <a:lumMod val="50000"/>
                      <a:lumOff val="50000"/>
                    </a:schemeClr>
                  </a:solidFill>
                  <a:cs typeface="+mn-ea"/>
                  <a:sym typeface="+mn-lt"/>
                </a:rPr>
                <a:t>ENTER YOUR STORY HERE</a:t>
              </a:r>
            </a:p>
          </p:txBody>
        </p:sp>
      </p:grpSp>
      <p:grpSp>
        <p:nvGrpSpPr>
          <p:cNvPr id="16" name="组合 15"/>
          <p:cNvGrpSpPr/>
          <p:nvPr/>
        </p:nvGrpSpPr>
        <p:grpSpPr>
          <a:xfrm>
            <a:off x="8132096" y="4861002"/>
            <a:ext cx="3580700" cy="1372339"/>
            <a:chOff x="7426244" y="509944"/>
            <a:chExt cx="3580700" cy="1372339"/>
          </a:xfrm>
        </p:grpSpPr>
        <p:sp>
          <p:nvSpPr>
            <p:cNvPr id="17" name="文本框 16"/>
            <p:cNvSpPr txBox="1"/>
            <p:nvPr/>
          </p:nvSpPr>
          <p:spPr>
            <a:xfrm>
              <a:off x="7426244" y="509944"/>
              <a:ext cx="3570208" cy="1107996"/>
            </a:xfrm>
            <a:prstGeom prst="rect">
              <a:avLst/>
            </a:prstGeom>
            <a:noFill/>
          </p:spPr>
          <p:txBody>
            <a:bodyPr wrap="none" rtlCol="0" anchor="ctr">
              <a:spAutoFit/>
            </a:bodyPr>
            <a:lstStyle/>
            <a:p>
              <a:pPr algn="ctr"/>
              <a:r>
                <a:rPr lang="zh-CN" altLang="en-US" sz="6600" dirty="0">
                  <a:solidFill>
                    <a:srgbClr val="1D1D1B"/>
                  </a:solidFill>
                  <a:cs typeface="+mn-ea"/>
                  <a:sym typeface="+mn-lt"/>
                </a:rPr>
                <a:t>输入标题</a:t>
              </a:r>
            </a:p>
          </p:txBody>
        </p:sp>
        <p:sp>
          <p:nvSpPr>
            <p:cNvPr id="18" name="文本框 17"/>
            <p:cNvSpPr txBox="1"/>
            <p:nvPr/>
          </p:nvSpPr>
          <p:spPr>
            <a:xfrm>
              <a:off x="7678789" y="1543729"/>
              <a:ext cx="3328155" cy="338554"/>
            </a:xfrm>
            <a:prstGeom prst="rect">
              <a:avLst/>
            </a:prstGeom>
            <a:noFill/>
          </p:spPr>
          <p:txBody>
            <a:bodyPr wrap="none" rtlCol="0">
              <a:spAutoFit/>
            </a:bodyPr>
            <a:lstStyle/>
            <a:p>
              <a:pPr algn="ctr"/>
              <a:r>
                <a:rPr lang="en-US" altLang="zh-CN" sz="1600" spc="1600" dirty="0">
                  <a:solidFill>
                    <a:schemeClr val="tx1">
                      <a:lumMod val="50000"/>
                      <a:lumOff val="50000"/>
                    </a:schemeClr>
                  </a:solidFill>
                  <a:cs typeface="+mn-ea"/>
                  <a:sym typeface="+mn-lt"/>
                </a:rPr>
                <a:t>TITLE HERE</a:t>
              </a:r>
              <a:endParaRPr lang="zh-CN" altLang="en-US" sz="1600" spc="1600" dirty="0">
                <a:solidFill>
                  <a:schemeClr val="tx1">
                    <a:lumMod val="50000"/>
                    <a:lumOff val="50000"/>
                  </a:schemeClr>
                </a:solidFill>
                <a:cs typeface="+mn-ea"/>
                <a:sym typeface="+mn-lt"/>
              </a:endParaRPr>
            </a:p>
          </p:txBody>
        </p:sp>
      </p:grpSp>
    </p:spTree>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1+#ppt_h/2"/>
                                          </p:val>
                                        </p:tav>
                                        <p:tav tm="100000">
                                          <p:val>
                                            <p:strVal val="#ppt_y"/>
                                          </p:val>
                                        </p:tav>
                                      </p:tavLst>
                                    </p:anim>
                                  </p:childTnLst>
                                </p:cTn>
                              </p:par>
                              <p:par>
                                <p:cTn id="9" presetID="47" presetClass="entr" presetSubtype="0" fill="hold" nodeType="withEffect">
                                  <p:stCondLst>
                                    <p:cond delay="75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61C19"/>
        </a:solidFill>
        <a:effectLst/>
      </p:bgPr>
    </p:bg>
    <p:spTree>
      <p:nvGrpSpPr>
        <p:cNvPr id="1" name=""/>
        <p:cNvGrpSpPr/>
        <p:nvPr/>
      </p:nvGrpSpPr>
      <p:grpSpPr>
        <a:xfrm>
          <a:off x="0" y="0"/>
          <a:ext cx="0" cy="0"/>
          <a:chOff x="0" y="0"/>
          <a:chExt cx="0" cy="0"/>
        </a:xfrm>
      </p:grpSpPr>
      <p:grpSp>
        <p:nvGrpSpPr>
          <p:cNvPr id="5" name="组合 4"/>
          <p:cNvGrpSpPr/>
          <p:nvPr/>
        </p:nvGrpSpPr>
        <p:grpSpPr>
          <a:xfrm>
            <a:off x="1194609" y="2887467"/>
            <a:ext cx="2664051" cy="3970533"/>
            <a:chOff x="1459834" y="2887467"/>
            <a:chExt cx="2664051" cy="3970533"/>
          </a:xfrm>
        </p:grpSpPr>
        <p:pic>
          <p:nvPicPr>
            <p:cNvPr id="3" name="图片 2"/>
            <p:cNvPicPr>
              <a:picLocks noChangeAspect="1"/>
            </p:cNvPicPr>
            <p:nvPr/>
          </p:nvPicPr>
          <p:blipFill>
            <a:blip r:embed="rId3"/>
            <a:stretch>
              <a:fillRect/>
            </a:stretch>
          </p:blipFill>
          <p:spPr>
            <a:xfrm>
              <a:off x="2071858" y="2887467"/>
              <a:ext cx="1440000" cy="1440000"/>
            </a:xfrm>
            <a:prstGeom prst="rect">
              <a:avLst/>
            </a:prstGeom>
            <a:effectLst>
              <a:outerShdw blurRad="63500" sx="102000" sy="102000" algn="ctr" rotWithShape="0">
                <a:prstClr val="black">
                  <a:alpha val="40000"/>
                </a:prstClr>
              </a:outerShdw>
            </a:effectLst>
          </p:spPr>
        </p:pic>
        <p:sp>
          <p:nvSpPr>
            <p:cNvPr id="4" name="矩形 3"/>
            <p:cNvSpPr/>
            <p:nvPr/>
          </p:nvSpPr>
          <p:spPr>
            <a:xfrm>
              <a:off x="1459834" y="4700337"/>
              <a:ext cx="2664051" cy="2157663"/>
            </a:xfrm>
            <a:prstGeom prst="rect">
              <a:avLst/>
            </a:prstGeom>
            <a:solidFill>
              <a:srgbClr val="443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p:cNvSpPr txBox="1"/>
            <p:nvPr/>
          </p:nvSpPr>
          <p:spPr>
            <a:xfrm>
              <a:off x="1643786" y="5066152"/>
              <a:ext cx="2296145" cy="1426031"/>
            </a:xfrm>
            <a:prstGeom prst="rect">
              <a:avLst/>
            </a:prstGeom>
            <a:noFill/>
          </p:spPr>
          <p:txBody>
            <a:bodyPr wrap="square" rtlCol="0" anchor="ctr">
              <a:spAutoFit/>
            </a:bodyPr>
            <a:lstStyle/>
            <a:p>
              <a:pPr algn="ctr">
                <a:lnSpc>
                  <a:spcPts val="2600"/>
                </a:lnSpc>
              </a:pPr>
              <a:r>
                <a:rPr lang="zh-CN" altLang="en-US" spc="-150" dirty="0">
                  <a:solidFill>
                    <a:schemeClr val="bg1">
                      <a:lumMod val="95000"/>
                    </a:schemeClr>
                  </a:solidFill>
                  <a:cs typeface="+mn-ea"/>
                  <a:sym typeface="+mn-lt"/>
                </a:rPr>
                <a:t>点击输入内容</a:t>
              </a:r>
              <a:endParaRPr lang="en-US" altLang="zh-CN" spc="-150" dirty="0">
                <a:solidFill>
                  <a:schemeClr val="bg1">
                    <a:lumMod val="95000"/>
                  </a:schemeClr>
                </a:solidFill>
                <a:cs typeface="+mn-ea"/>
                <a:sym typeface="+mn-lt"/>
              </a:endParaRPr>
            </a:p>
            <a:p>
              <a:pPr algn="ctr">
                <a:lnSpc>
                  <a:spcPts val="2600"/>
                </a:lnSpc>
              </a:pPr>
              <a:r>
                <a:rPr lang="zh-CN" altLang="en-US" spc="-150" dirty="0">
                  <a:solidFill>
                    <a:schemeClr val="bg1">
                      <a:lumMod val="95000"/>
                    </a:schemeClr>
                  </a:solidFill>
                  <a:cs typeface="+mn-ea"/>
                  <a:sym typeface="+mn-lt"/>
                </a:rPr>
                <a:t>点击输入内容点击输入</a:t>
              </a:r>
              <a:endParaRPr lang="en-US" altLang="zh-CN" spc="-150" dirty="0">
                <a:solidFill>
                  <a:schemeClr val="bg1">
                    <a:lumMod val="95000"/>
                  </a:schemeClr>
                </a:solidFill>
                <a:cs typeface="+mn-ea"/>
                <a:sym typeface="+mn-lt"/>
              </a:endParaRPr>
            </a:p>
            <a:p>
              <a:pPr algn="ctr">
                <a:lnSpc>
                  <a:spcPts val="2600"/>
                </a:lnSpc>
              </a:pPr>
              <a:r>
                <a:rPr lang="zh-CN" altLang="en-US" spc="-150" dirty="0">
                  <a:solidFill>
                    <a:schemeClr val="bg1">
                      <a:lumMod val="95000"/>
                    </a:schemeClr>
                  </a:solidFill>
                  <a:cs typeface="+mn-ea"/>
                  <a:sym typeface="+mn-lt"/>
                </a:rPr>
                <a:t>点击输入内容点击输入</a:t>
              </a:r>
              <a:endParaRPr lang="en-US" altLang="zh-CN" spc="-150" dirty="0">
                <a:solidFill>
                  <a:schemeClr val="bg1">
                    <a:lumMod val="95000"/>
                  </a:schemeClr>
                </a:solidFill>
                <a:cs typeface="+mn-ea"/>
                <a:sym typeface="+mn-lt"/>
              </a:endParaRPr>
            </a:p>
            <a:p>
              <a:pPr algn="ctr">
                <a:lnSpc>
                  <a:spcPts val="2600"/>
                </a:lnSpc>
              </a:pPr>
              <a:r>
                <a:rPr lang="zh-CN" altLang="en-US" spc="-150" dirty="0">
                  <a:solidFill>
                    <a:schemeClr val="bg1">
                      <a:lumMod val="95000"/>
                    </a:schemeClr>
                  </a:solidFill>
                  <a:cs typeface="+mn-ea"/>
                  <a:sym typeface="+mn-lt"/>
                </a:rPr>
                <a:t>点击输入内容点击输入</a:t>
              </a:r>
              <a:endParaRPr lang="en-US" altLang="zh-CN" spc="-150" dirty="0">
                <a:solidFill>
                  <a:schemeClr val="bg1">
                    <a:lumMod val="95000"/>
                  </a:schemeClr>
                </a:solidFill>
                <a:cs typeface="+mn-ea"/>
                <a:sym typeface="+mn-lt"/>
              </a:endParaRPr>
            </a:p>
          </p:txBody>
        </p:sp>
      </p:grpSp>
      <p:grpSp>
        <p:nvGrpSpPr>
          <p:cNvPr id="6" name="组合 5"/>
          <p:cNvGrpSpPr/>
          <p:nvPr/>
        </p:nvGrpSpPr>
        <p:grpSpPr>
          <a:xfrm>
            <a:off x="4763975" y="1702289"/>
            <a:ext cx="2664051" cy="5155709"/>
            <a:chOff x="5029200" y="1702289"/>
            <a:chExt cx="2664051" cy="5155709"/>
          </a:xfrm>
        </p:grpSpPr>
        <p:sp>
          <p:nvSpPr>
            <p:cNvPr id="19" name="矩形 18"/>
            <p:cNvSpPr/>
            <p:nvPr/>
          </p:nvSpPr>
          <p:spPr>
            <a:xfrm>
              <a:off x="5029200" y="3561347"/>
              <a:ext cx="2664051" cy="3296651"/>
            </a:xfrm>
            <a:prstGeom prst="rect">
              <a:avLst/>
            </a:prstGeom>
            <a:solidFill>
              <a:srgbClr val="443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p:cNvSpPr txBox="1"/>
            <p:nvPr/>
          </p:nvSpPr>
          <p:spPr>
            <a:xfrm>
              <a:off x="5213153" y="3996519"/>
              <a:ext cx="2296145" cy="2426305"/>
            </a:xfrm>
            <a:prstGeom prst="rect">
              <a:avLst/>
            </a:prstGeom>
            <a:noFill/>
          </p:spPr>
          <p:txBody>
            <a:bodyPr wrap="square" rtlCol="0" anchor="ctr">
              <a:spAutoFit/>
            </a:bodyPr>
            <a:lstStyle/>
            <a:p>
              <a:pPr algn="ctr">
                <a:lnSpc>
                  <a:spcPts val="2600"/>
                </a:lnSpc>
              </a:pPr>
              <a:r>
                <a:rPr lang="zh-CN" altLang="en-US" spc="-150" dirty="0">
                  <a:solidFill>
                    <a:schemeClr val="bg1">
                      <a:lumMod val="95000"/>
                    </a:schemeClr>
                  </a:solidFill>
                  <a:cs typeface="+mn-ea"/>
                  <a:sym typeface="+mn-lt"/>
                </a:rPr>
                <a:t>点击输入内容</a:t>
              </a:r>
              <a:endParaRPr lang="en-US" altLang="zh-CN" spc="-150" dirty="0">
                <a:solidFill>
                  <a:schemeClr val="bg1">
                    <a:lumMod val="95000"/>
                  </a:schemeClr>
                </a:solidFill>
                <a:cs typeface="+mn-ea"/>
                <a:sym typeface="+mn-lt"/>
              </a:endParaRPr>
            </a:p>
            <a:p>
              <a:pPr algn="ctr">
                <a:lnSpc>
                  <a:spcPts val="2600"/>
                </a:lnSpc>
              </a:pPr>
              <a:r>
                <a:rPr lang="zh-CN" altLang="en-US" spc="-150" dirty="0">
                  <a:solidFill>
                    <a:schemeClr val="bg1">
                      <a:lumMod val="95000"/>
                    </a:schemeClr>
                  </a:solidFill>
                  <a:cs typeface="+mn-ea"/>
                  <a:sym typeface="+mn-lt"/>
                </a:rPr>
                <a:t>点击输入内容</a:t>
              </a:r>
              <a:endParaRPr lang="en-US" altLang="zh-CN" spc="-150" dirty="0">
                <a:solidFill>
                  <a:schemeClr val="bg1">
                    <a:lumMod val="95000"/>
                  </a:schemeClr>
                </a:solidFill>
                <a:cs typeface="+mn-ea"/>
                <a:sym typeface="+mn-lt"/>
              </a:endParaRPr>
            </a:p>
            <a:p>
              <a:pPr algn="ctr">
                <a:lnSpc>
                  <a:spcPts val="2600"/>
                </a:lnSpc>
              </a:pPr>
              <a:r>
                <a:rPr lang="zh-CN" altLang="en-US" spc="-150" dirty="0">
                  <a:solidFill>
                    <a:schemeClr val="bg1">
                      <a:lumMod val="95000"/>
                    </a:schemeClr>
                  </a:solidFill>
                  <a:cs typeface="+mn-ea"/>
                  <a:sym typeface="+mn-lt"/>
                </a:rPr>
                <a:t>点击输入内容点击输入</a:t>
              </a:r>
              <a:endParaRPr lang="en-US" altLang="zh-CN" spc="-150" dirty="0">
                <a:solidFill>
                  <a:schemeClr val="bg1">
                    <a:lumMod val="95000"/>
                  </a:schemeClr>
                </a:solidFill>
                <a:cs typeface="+mn-ea"/>
                <a:sym typeface="+mn-lt"/>
              </a:endParaRPr>
            </a:p>
            <a:p>
              <a:pPr algn="ctr">
                <a:lnSpc>
                  <a:spcPts val="2600"/>
                </a:lnSpc>
              </a:pPr>
              <a:r>
                <a:rPr lang="zh-CN" altLang="en-US" spc="-150" dirty="0">
                  <a:solidFill>
                    <a:schemeClr val="bg1">
                      <a:lumMod val="95000"/>
                    </a:schemeClr>
                  </a:solidFill>
                  <a:cs typeface="+mn-ea"/>
                  <a:sym typeface="+mn-lt"/>
                </a:rPr>
                <a:t>点击输入内容点击输入</a:t>
              </a:r>
              <a:endParaRPr lang="en-US" altLang="zh-CN" spc="-150" dirty="0">
                <a:solidFill>
                  <a:schemeClr val="bg1">
                    <a:lumMod val="95000"/>
                  </a:schemeClr>
                </a:solidFill>
                <a:cs typeface="+mn-ea"/>
                <a:sym typeface="+mn-lt"/>
              </a:endParaRPr>
            </a:p>
            <a:p>
              <a:pPr algn="ctr">
                <a:lnSpc>
                  <a:spcPts val="2600"/>
                </a:lnSpc>
              </a:pPr>
              <a:r>
                <a:rPr lang="zh-CN" altLang="en-US" spc="-150" dirty="0">
                  <a:solidFill>
                    <a:schemeClr val="bg1">
                      <a:lumMod val="95000"/>
                    </a:schemeClr>
                  </a:solidFill>
                  <a:cs typeface="+mn-ea"/>
                  <a:sym typeface="+mn-lt"/>
                </a:rPr>
                <a:t>点击输入内容点击输入</a:t>
              </a:r>
              <a:endParaRPr lang="en-US" altLang="zh-CN" spc="-150" dirty="0">
                <a:solidFill>
                  <a:schemeClr val="bg1">
                    <a:lumMod val="95000"/>
                  </a:schemeClr>
                </a:solidFill>
                <a:cs typeface="+mn-ea"/>
                <a:sym typeface="+mn-lt"/>
              </a:endParaRPr>
            </a:p>
            <a:p>
              <a:pPr algn="ctr">
                <a:lnSpc>
                  <a:spcPts val="2600"/>
                </a:lnSpc>
              </a:pPr>
              <a:r>
                <a:rPr lang="zh-CN" altLang="en-US" spc="-150" dirty="0">
                  <a:solidFill>
                    <a:schemeClr val="bg1">
                      <a:lumMod val="95000"/>
                    </a:schemeClr>
                  </a:solidFill>
                  <a:cs typeface="+mn-ea"/>
                  <a:sym typeface="+mn-lt"/>
                </a:rPr>
                <a:t>点击输入内容点击输入</a:t>
              </a:r>
              <a:endParaRPr lang="en-US" altLang="zh-CN" spc="-150" dirty="0">
                <a:solidFill>
                  <a:schemeClr val="bg1">
                    <a:lumMod val="95000"/>
                  </a:schemeClr>
                </a:solidFill>
                <a:cs typeface="+mn-ea"/>
                <a:sym typeface="+mn-lt"/>
              </a:endParaRPr>
            </a:p>
            <a:p>
              <a:pPr algn="ctr">
                <a:lnSpc>
                  <a:spcPts val="2600"/>
                </a:lnSpc>
              </a:pPr>
              <a:r>
                <a:rPr lang="zh-CN" altLang="en-US" spc="-150" dirty="0">
                  <a:solidFill>
                    <a:schemeClr val="bg1">
                      <a:lumMod val="95000"/>
                    </a:schemeClr>
                  </a:solidFill>
                  <a:cs typeface="+mn-ea"/>
                  <a:sym typeface="+mn-lt"/>
                </a:rPr>
                <a:t>点击输入内容点击输入</a:t>
              </a:r>
              <a:endParaRPr lang="en-US" altLang="zh-CN" spc="-150" dirty="0">
                <a:solidFill>
                  <a:schemeClr val="bg1">
                    <a:lumMod val="95000"/>
                  </a:schemeClr>
                </a:solidFill>
                <a:cs typeface="+mn-ea"/>
                <a:sym typeface="+mn-lt"/>
              </a:endParaRPr>
            </a:p>
          </p:txBody>
        </p:sp>
        <p:pic>
          <p:nvPicPr>
            <p:cNvPr id="22" name="图片 21"/>
            <p:cNvPicPr>
              <a:picLocks noChangeAspect="1"/>
            </p:cNvPicPr>
            <p:nvPr/>
          </p:nvPicPr>
          <p:blipFill>
            <a:blip r:embed="rId3"/>
            <a:stretch>
              <a:fillRect/>
            </a:stretch>
          </p:blipFill>
          <p:spPr>
            <a:xfrm>
              <a:off x="5641226" y="1702289"/>
              <a:ext cx="1440000" cy="1440000"/>
            </a:xfrm>
            <a:prstGeom prst="rect">
              <a:avLst/>
            </a:prstGeom>
            <a:effectLst>
              <a:outerShdw blurRad="63500" sx="102000" sy="102000" algn="ctr" rotWithShape="0">
                <a:prstClr val="black">
                  <a:alpha val="40000"/>
                </a:prstClr>
              </a:outerShdw>
            </a:effectLst>
          </p:spPr>
        </p:pic>
      </p:grpSp>
      <p:grpSp>
        <p:nvGrpSpPr>
          <p:cNvPr id="7" name="组合 6"/>
          <p:cNvGrpSpPr/>
          <p:nvPr/>
        </p:nvGrpSpPr>
        <p:grpSpPr>
          <a:xfrm>
            <a:off x="8333341" y="655796"/>
            <a:ext cx="2664051" cy="6202202"/>
            <a:chOff x="8598566" y="655796"/>
            <a:chExt cx="2664051" cy="6202202"/>
          </a:xfrm>
        </p:grpSpPr>
        <p:pic>
          <p:nvPicPr>
            <p:cNvPr id="23" name="图片 22"/>
            <p:cNvPicPr>
              <a:picLocks noChangeAspect="1"/>
            </p:cNvPicPr>
            <p:nvPr/>
          </p:nvPicPr>
          <p:blipFill>
            <a:blip r:embed="rId3"/>
            <a:stretch>
              <a:fillRect/>
            </a:stretch>
          </p:blipFill>
          <p:spPr>
            <a:xfrm>
              <a:off x="9210594" y="655796"/>
              <a:ext cx="1440000" cy="1440000"/>
            </a:xfrm>
            <a:prstGeom prst="rect">
              <a:avLst/>
            </a:prstGeom>
            <a:effectLst>
              <a:outerShdw blurRad="63500" sx="102000" sy="102000" algn="ctr" rotWithShape="0">
                <a:prstClr val="black">
                  <a:alpha val="40000"/>
                </a:prstClr>
              </a:outerShdw>
            </a:effectLst>
          </p:spPr>
        </p:pic>
        <p:sp>
          <p:nvSpPr>
            <p:cNvPr id="24" name="矩形 23"/>
            <p:cNvSpPr/>
            <p:nvPr/>
          </p:nvSpPr>
          <p:spPr>
            <a:xfrm>
              <a:off x="8598566" y="2456741"/>
              <a:ext cx="2664051" cy="4401257"/>
            </a:xfrm>
            <a:prstGeom prst="rect">
              <a:avLst/>
            </a:prstGeom>
            <a:solidFill>
              <a:srgbClr val="443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文本框 34"/>
            <p:cNvSpPr txBox="1"/>
            <p:nvPr/>
          </p:nvSpPr>
          <p:spPr>
            <a:xfrm>
              <a:off x="8782518" y="2944079"/>
              <a:ext cx="2296145" cy="3426579"/>
            </a:xfrm>
            <a:prstGeom prst="rect">
              <a:avLst/>
            </a:prstGeom>
            <a:noFill/>
          </p:spPr>
          <p:txBody>
            <a:bodyPr wrap="square" rtlCol="0" anchor="ctr">
              <a:spAutoFit/>
            </a:bodyPr>
            <a:lstStyle/>
            <a:p>
              <a:pPr algn="ctr">
                <a:lnSpc>
                  <a:spcPts val="2600"/>
                </a:lnSpc>
              </a:pPr>
              <a:r>
                <a:rPr lang="zh-CN" altLang="en-US" spc="-150" dirty="0">
                  <a:solidFill>
                    <a:schemeClr val="bg1">
                      <a:lumMod val="95000"/>
                    </a:schemeClr>
                  </a:solidFill>
                  <a:cs typeface="+mn-ea"/>
                  <a:sym typeface="+mn-lt"/>
                </a:rPr>
                <a:t>点击输入内容</a:t>
              </a:r>
              <a:endParaRPr lang="en-US" altLang="zh-CN" spc="-150" dirty="0">
                <a:solidFill>
                  <a:schemeClr val="bg1">
                    <a:lumMod val="95000"/>
                  </a:schemeClr>
                </a:solidFill>
                <a:cs typeface="+mn-ea"/>
                <a:sym typeface="+mn-lt"/>
              </a:endParaRPr>
            </a:p>
            <a:p>
              <a:pPr algn="ctr">
                <a:lnSpc>
                  <a:spcPts val="2600"/>
                </a:lnSpc>
              </a:pPr>
              <a:r>
                <a:rPr lang="zh-CN" altLang="en-US" spc="-150" dirty="0">
                  <a:solidFill>
                    <a:schemeClr val="bg1">
                      <a:lumMod val="95000"/>
                    </a:schemeClr>
                  </a:solidFill>
                  <a:cs typeface="+mn-ea"/>
                  <a:sym typeface="+mn-lt"/>
                </a:rPr>
                <a:t>点击输入内容</a:t>
              </a:r>
              <a:endParaRPr lang="en-US" altLang="zh-CN" spc="-150" dirty="0">
                <a:solidFill>
                  <a:schemeClr val="bg1">
                    <a:lumMod val="95000"/>
                  </a:schemeClr>
                </a:solidFill>
                <a:cs typeface="+mn-ea"/>
                <a:sym typeface="+mn-lt"/>
              </a:endParaRPr>
            </a:p>
            <a:p>
              <a:pPr algn="ctr">
                <a:lnSpc>
                  <a:spcPts val="2600"/>
                </a:lnSpc>
              </a:pPr>
              <a:r>
                <a:rPr lang="zh-CN" altLang="en-US" spc="-150" dirty="0">
                  <a:solidFill>
                    <a:schemeClr val="bg1">
                      <a:lumMod val="95000"/>
                    </a:schemeClr>
                  </a:solidFill>
                  <a:cs typeface="+mn-ea"/>
                  <a:sym typeface="+mn-lt"/>
                </a:rPr>
                <a:t>点击输入内容</a:t>
              </a:r>
              <a:endParaRPr lang="en-US" altLang="zh-CN" spc="-150" dirty="0">
                <a:solidFill>
                  <a:schemeClr val="bg1">
                    <a:lumMod val="95000"/>
                  </a:schemeClr>
                </a:solidFill>
                <a:cs typeface="+mn-ea"/>
                <a:sym typeface="+mn-lt"/>
              </a:endParaRPr>
            </a:p>
            <a:p>
              <a:pPr algn="ctr">
                <a:lnSpc>
                  <a:spcPts val="2600"/>
                </a:lnSpc>
              </a:pPr>
              <a:r>
                <a:rPr lang="zh-CN" altLang="en-US" spc="-150" dirty="0">
                  <a:solidFill>
                    <a:schemeClr val="bg1">
                      <a:lumMod val="95000"/>
                    </a:schemeClr>
                  </a:solidFill>
                  <a:cs typeface="+mn-ea"/>
                  <a:sym typeface="+mn-lt"/>
                </a:rPr>
                <a:t>点击输入内容点击输入</a:t>
              </a:r>
              <a:endParaRPr lang="en-US" altLang="zh-CN" spc="-150" dirty="0">
                <a:solidFill>
                  <a:schemeClr val="bg1">
                    <a:lumMod val="95000"/>
                  </a:schemeClr>
                </a:solidFill>
                <a:cs typeface="+mn-ea"/>
                <a:sym typeface="+mn-lt"/>
              </a:endParaRPr>
            </a:p>
            <a:p>
              <a:pPr algn="ctr">
                <a:lnSpc>
                  <a:spcPts val="2600"/>
                </a:lnSpc>
              </a:pPr>
              <a:r>
                <a:rPr lang="zh-CN" altLang="en-US" spc="-150" dirty="0">
                  <a:solidFill>
                    <a:schemeClr val="bg1">
                      <a:lumMod val="95000"/>
                    </a:schemeClr>
                  </a:solidFill>
                  <a:cs typeface="+mn-ea"/>
                  <a:sym typeface="+mn-lt"/>
                </a:rPr>
                <a:t>点击输入内容点击输入</a:t>
              </a:r>
              <a:endParaRPr lang="en-US" altLang="zh-CN" spc="-150" dirty="0">
                <a:solidFill>
                  <a:schemeClr val="bg1">
                    <a:lumMod val="95000"/>
                  </a:schemeClr>
                </a:solidFill>
                <a:cs typeface="+mn-ea"/>
                <a:sym typeface="+mn-lt"/>
              </a:endParaRPr>
            </a:p>
            <a:p>
              <a:pPr algn="ctr">
                <a:lnSpc>
                  <a:spcPts val="2600"/>
                </a:lnSpc>
              </a:pPr>
              <a:r>
                <a:rPr lang="zh-CN" altLang="en-US" spc="-150" dirty="0">
                  <a:solidFill>
                    <a:schemeClr val="bg1">
                      <a:lumMod val="95000"/>
                    </a:schemeClr>
                  </a:solidFill>
                  <a:cs typeface="+mn-ea"/>
                  <a:sym typeface="+mn-lt"/>
                </a:rPr>
                <a:t>点击输入内容点击输入</a:t>
              </a:r>
              <a:endParaRPr lang="en-US" altLang="zh-CN" spc="-150" dirty="0">
                <a:solidFill>
                  <a:schemeClr val="bg1">
                    <a:lumMod val="95000"/>
                  </a:schemeClr>
                </a:solidFill>
                <a:cs typeface="+mn-ea"/>
                <a:sym typeface="+mn-lt"/>
              </a:endParaRPr>
            </a:p>
            <a:p>
              <a:pPr algn="ctr">
                <a:lnSpc>
                  <a:spcPts val="2600"/>
                </a:lnSpc>
              </a:pPr>
              <a:r>
                <a:rPr lang="zh-CN" altLang="en-US" spc="-150" dirty="0">
                  <a:solidFill>
                    <a:schemeClr val="bg1">
                      <a:lumMod val="95000"/>
                    </a:schemeClr>
                  </a:solidFill>
                  <a:cs typeface="+mn-ea"/>
                  <a:sym typeface="+mn-lt"/>
                </a:rPr>
                <a:t>点击输入内容点击输入</a:t>
              </a:r>
              <a:endParaRPr lang="en-US" altLang="zh-CN" spc="-150" dirty="0">
                <a:solidFill>
                  <a:schemeClr val="bg1">
                    <a:lumMod val="95000"/>
                  </a:schemeClr>
                </a:solidFill>
                <a:cs typeface="+mn-ea"/>
                <a:sym typeface="+mn-lt"/>
              </a:endParaRPr>
            </a:p>
            <a:p>
              <a:pPr algn="ctr">
                <a:lnSpc>
                  <a:spcPts val="2600"/>
                </a:lnSpc>
              </a:pPr>
              <a:r>
                <a:rPr lang="zh-CN" altLang="en-US" spc="-150" dirty="0">
                  <a:solidFill>
                    <a:schemeClr val="bg1">
                      <a:lumMod val="95000"/>
                    </a:schemeClr>
                  </a:solidFill>
                  <a:cs typeface="+mn-ea"/>
                  <a:sym typeface="+mn-lt"/>
                </a:rPr>
                <a:t>点击输入内容点击输入</a:t>
              </a:r>
              <a:endParaRPr lang="en-US" altLang="zh-CN" spc="-150" dirty="0">
                <a:solidFill>
                  <a:schemeClr val="bg1">
                    <a:lumMod val="95000"/>
                  </a:schemeClr>
                </a:solidFill>
                <a:cs typeface="+mn-ea"/>
                <a:sym typeface="+mn-lt"/>
              </a:endParaRPr>
            </a:p>
            <a:p>
              <a:pPr algn="ctr">
                <a:lnSpc>
                  <a:spcPts val="2600"/>
                </a:lnSpc>
              </a:pPr>
              <a:r>
                <a:rPr lang="zh-CN" altLang="en-US" spc="-150" dirty="0">
                  <a:solidFill>
                    <a:schemeClr val="bg1">
                      <a:lumMod val="95000"/>
                    </a:schemeClr>
                  </a:solidFill>
                  <a:cs typeface="+mn-ea"/>
                  <a:sym typeface="+mn-lt"/>
                </a:rPr>
                <a:t>点击输入内容点击输入</a:t>
              </a:r>
              <a:endParaRPr lang="en-US" altLang="zh-CN" spc="-150" dirty="0">
                <a:solidFill>
                  <a:schemeClr val="bg1">
                    <a:lumMod val="95000"/>
                  </a:schemeClr>
                </a:solidFill>
                <a:cs typeface="+mn-ea"/>
                <a:sym typeface="+mn-lt"/>
              </a:endParaRPr>
            </a:p>
            <a:p>
              <a:pPr algn="ctr">
                <a:lnSpc>
                  <a:spcPts val="2600"/>
                </a:lnSpc>
              </a:pPr>
              <a:r>
                <a:rPr lang="zh-CN" altLang="en-US" spc="-150" dirty="0">
                  <a:solidFill>
                    <a:schemeClr val="bg1">
                      <a:lumMod val="95000"/>
                    </a:schemeClr>
                  </a:solidFill>
                  <a:cs typeface="+mn-ea"/>
                  <a:sym typeface="+mn-lt"/>
                </a:rPr>
                <a:t>点击输入内容点击输入</a:t>
              </a:r>
              <a:endParaRPr lang="en-US" altLang="zh-CN" spc="-150" dirty="0">
                <a:solidFill>
                  <a:schemeClr val="bg1">
                    <a:lumMod val="95000"/>
                  </a:schemeClr>
                </a:solidFill>
                <a:cs typeface="+mn-ea"/>
                <a:sym typeface="+mn-lt"/>
              </a:endParaRPr>
            </a:p>
          </p:txBody>
        </p:sp>
      </p:grpSp>
      <p:grpSp>
        <p:nvGrpSpPr>
          <p:cNvPr id="36" name="组合 35"/>
          <p:cNvGrpSpPr/>
          <p:nvPr/>
        </p:nvGrpSpPr>
        <p:grpSpPr>
          <a:xfrm>
            <a:off x="1146251" y="655796"/>
            <a:ext cx="2954655" cy="1102261"/>
            <a:chOff x="794285" y="1359903"/>
            <a:chExt cx="2954655" cy="1102261"/>
          </a:xfrm>
        </p:grpSpPr>
        <p:sp>
          <p:nvSpPr>
            <p:cNvPr id="37" name="文本框 36"/>
            <p:cNvSpPr txBox="1"/>
            <p:nvPr/>
          </p:nvSpPr>
          <p:spPr>
            <a:xfrm>
              <a:off x="794285" y="1359903"/>
              <a:ext cx="2954655" cy="923330"/>
            </a:xfrm>
            <a:prstGeom prst="rect">
              <a:avLst/>
            </a:prstGeom>
            <a:noFill/>
          </p:spPr>
          <p:txBody>
            <a:bodyPr wrap="none" rtlCol="0" anchor="ctr">
              <a:spAutoFit/>
            </a:bodyPr>
            <a:lstStyle/>
            <a:p>
              <a:r>
                <a:rPr lang="zh-CN" altLang="en-US" sz="5400" dirty="0">
                  <a:solidFill>
                    <a:schemeClr val="bg1">
                      <a:lumMod val="95000"/>
                    </a:schemeClr>
                  </a:solidFill>
                  <a:cs typeface="+mn-ea"/>
                  <a:sym typeface="+mn-lt"/>
                </a:rPr>
                <a:t>输入标题</a:t>
              </a:r>
            </a:p>
          </p:txBody>
        </p:sp>
        <p:sp>
          <p:nvSpPr>
            <p:cNvPr id="38" name="文本框 37"/>
            <p:cNvSpPr txBox="1"/>
            <p:nvPr/>
          </p:nvSpPr>
          <p:spPr>
            <a:xfrm>
              <a:off x="890537" y="2200554"/>
              <a:ext cx="2727029" cy="261610"/>
            </a:xfrm>
            <a:prstGeom prst="rect">
              <a:avLst/>
            </a:prstGeom>
            <a:noFill/>
          </p:spPr>
          <p:txBody>
            <a:bodyPr wrap="none" rtlCol="0">
              <a:spAutoFit/>
            </a:bodyPr>
            <a:lstStyle/>
            <a:p>
              <a:r>
                <a:rPr lang="en-US" altLang="zh-CN" sz="1100" spc="1400" dirty="0">
                  <a:solidFill>
                    <a:schemeClr val="tx1">
                      <a:lumMod val="50000"/>
                      <a:lumOff val="50000"/>
                    </a:schemeClr>
                  </a:solidFill>
                  <a:cs typeface="+mn-ea"/>
                  <a:sym typeface="+mn-lt"/>
                </a:rPr>
                <a:t>TITLE HERE</a:t>
              </a:r>
              <a:endParaRPr lang="zh-CN" altLang="en-US" sz="1100" spc="1400" dirty="0">
                <a:solidFill>
                  <a:schemeClr val="tx1">
                    <a:lumMod val="50000"/>
                    <a:lumOff val="50000"/>
                  </a:schemeClr>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2" presetClass="entr" presetSubtype="12" fill="hold" nodeType="withEffect">
                                  <p:stCondLst>
                                    <p:cond delay="75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12" fill="hold" nodeType="withEffect">
                                  <p:stCondLst>
                                    <p:cond delay="150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000" fill="hold"/>
                                        <p:tgtEl>
                                          <p:spTgt spid="6"/>
                                        </p:tgtEl>
                                        <p:attrNameLst>
                                          <p:attrName>ppt_x</p:attrName>
                                        </p:attrNameLst>
                                      </p:cBhvr>
                                      <p:tavLst>
                                        <p:tav tm="0">
                                          <p:val>
                                            <p:strVal val="0-#ppt_w/2"/>
                                          </p:val>
                                        </p:tav>
                                        <p:tav tm="100000">
                                          <p:val>
                                            <p:strVal val="#ppt_x"/>
                                          </p:val>
                                        </p:tav>
                                      </p:tavLst>
                                    </p:anim>
                                    <p:anim calcmode="lin" valueType="num">
                                      <p:cBhvr additive="base">
                                        <p:cTn id="17" dur="10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12" fill="hold" nodeType="withEffect">
                                  <p:stCondLst>
                                    <p:cond delay="225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1000" fill="hold"/>
                                        <p:tgtEl>
                                          <p:spTgt spid="7"/>
                                        </p:tgtEl>
                                        <p:attrNameLst>
                                          <p:attrName>ppt_x</p:attrName>
                                        </p:attrNameLst>
                                      </p:cBhvr>
                                      <p:tavLst>
                                        <p:tav tm="0">
                                          <p:val>
                                            <p:strVal val="0-#ppt_w/2"/>
                                          </p:val>
                                        </p:tav>
                                        <p:tav tm="100000">
                                          <p:val>
                                            <p:strVal val="#ppt_x"/>
                                          </p:val>
                                        </p:tav>
                                      </p:tavLst>
                                    </p:anim>
                                    <p:anim calcmode="lin" valueType="num">
                                      <p:cBhvr additive="base">
                                        <p:cTn id="21"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61C19"/>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0" y="0"/>
            <a:ext cx="12214058" cy="6857999"/>
          </a:xfrm>
          <a:prstGeom prst="rect">
            <a:avLst/>
          </a:prstGeom>
        </p:spPr>
      </p:pic>
      <p:sp>
        <p:nvSpPr>
          <p:cNvPr id="9" name="矩形 8"/>
          <p:cNvSpPr/>
          <p:nvPr/>
        </p:nvSpPr>
        <p:spPr>
          <a:xfrm>
            <a:off x="0" y="0"/>
            <a:ext cx="12214058" cy="6858000"/>
          </a:xfrm>
          <a:prstGeom prst="rect">
            <a:avLst/>
          </a:prstGeom>
          <a:solidFill>
            <a:srgbClr val="2E1F1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4" name="图片 13"/>
          <p:cNvPicPr>
            <a:picLocks noChangeAspect="1"/>
          </p:cNvPicPr>
          <p:nvPr/>
        </p:nvPicPr>
        <p:blipFill>
          <a:blip r:embed="rId4"/>
          <a:stretch>
            <a:fillRect/>
          </a:stretch>
        </p:blipFill>
        <p:spPr>
          <a:xfrm>
            <a:off x="2011326" y="1374235"/>
            <a:ext cx="8169348" cy="4109530"/>
          </a:xfrm>
          <a:prstGeom prst="rect">
            <a:avLst/>
          </a:prstGeom>
          <a:effectLst>
            <a:softEdge rad="127000"/>
          </a:effectLst>
        </p:spPr>
      </p:pic>
      <p:grpSp>
        <p:nvGrpSpPr>
          <p:cNvPr id="31" name="组合 30"/>
          <p:cNvGrpSpPr/>
          <p:nvPr/>
        </p:nvGrpSpPr>
        <p:grpSpPr>
          <a:xfrm>
            <a:off x="3080084" y="1888958"/>
            <a:ext cx="6031832" cy="3080084"/>
            <a:chOff x="3080084" y="1888958"/>
            <a:chExt cx="6031832" cy="3080084"/>
          </a:xfrm>
        </p:grpSpPr>
        <p:sp>
          <p:nvSpPr>
            <p:cNvPr id="16" name="矩形 15"/>
            <p:cNvSpPr/>
            <p:nvPr/>
          </p:nvSpPr>
          <p:spPr>
            <a:xfrm>
              <a:off x="3080084" y="1888958"/>
              <a:ext cx="6031832" cy="3080084"/>
            </a:xfrm>
            <a:prstGeom prst="rect">
              <a:avLst/>
            </a:prstGeom>
            <a:solidFill>
              <a:srgbClr val="2E1F16">
                <a:alpha val="9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5" name="组合 14"/>
            <p:cNvGrpSpPr/>
            <p:nvPr/>
          </p:nvGrpSpPr>
          <p:grpSpPr>
            <a:xfrm>
              <a:off x="3657437" y="2207269"/>
              <a:ext cx="4877126" cy="2437884"/>
              <a:chOff x="3336758" y="2839357"/>
              <a:chExt cx="4877126" cy="2437884"/>
            </a:xfrm>
            <a:solidFill>
              <a:srgbClr val="2E1F16">
                <a:alpha val="90000"/>
              </a:srgbClr>
            </a:solidFill>
          </p:grpSpPr>
          <p:sp>
            <p:nvSpPr>
              <p:cNvPr id="27" name="文本框 26"/>
              <p:cNvSpPr txBox="1"/>
              <p:nvPr/>
            </p:nvSpPr>
            <p:spPr>
              <a:xfrm>
                <a:off x="3336758" y="2839357"/>
                <a:ext cx="4860759" cy="1528624"/>
              </a:xfrm>
              <a:prstGeom prst="rect">
                <a:avLst/>
              </a:prstGeom>
              <a:noFill/>
            </p:spPr>
            <p:txBody>
              <a:bodyPr wrap="square" rtlCol="0" anchor="ctr">
                <a:spAutoFit/>
              </a:bodyPr>
              <a:lstStyle/>
              <a:p>
                <a:pPr algn="r">
                  <a:lnSpc>
                    <a:spcPts val="2800"/>
                  </a:lnSpc>
                </a:pPr>
                <a:r>
                  <a:rPr lang="zh-CN" altLang="en-US" spc="-150" dirty="0">
                    <a:solidFill>
                      <a:schemeClr val="bg1">
                        <a:lumMod val="95000"/>
                      </a:schemeClr>
                    </a:solidFill>
                    <a:cs typeface="+mn-ea"/>
                    <a:sym typeface="+mn-lt"/>
                  </a:rPr>
                  <a:t>点击输入内容点击输入内容点击输入点击输入内容</a:t>
                </a:r>
                <a:endParaRPr lang="en-US" altLang="zh-CN" spc="-150" dirty="0">
                  <a:solidFill>
                    <a:schemeClr val="bg1">
                      <a:lumMod val="95000"/>
                    </a:schemeClr>
                  </a:solidFill>
                  <a:cs typeface="+mn-ea"/>
                  <a:sym typeface="+mn-lt"/>
                </a:endParaRPr>
              </a:p>
              <a:p>
                <a:pPr algn="r">
                  <a:lnSpc>
                    <a:spcPts val="2800"/>
                  </a:lnSpc>
                </a:pPr>
                <a:r>
                  <a:rPr lang="zh-CN" altLang="en-US" spc="-150" dirty="0">
                    <a:solidFill>
                      <a:schemeClr val="bg1">
                        <a:lumMod val="95000"/>
                      </a:schemeClr>
                    </a:solidFill>
                    <a:cs typeface="+mn-ea"/>
                    <a:sym typeface="+mn-lt"/>
                  </a:rPr>
                  <a:t>点击输入内容点击输入内容点击输入点击输入内容</a:t>
                </a:r>
                <a:endParaRPr lang="en-US" altLang="zh-CN" spc="-150" dirty="0">
                  <a:solidFill>
                    <a:schemeClr val="bg1">
                      <a:lumMod val="95000"/>
                    </a:schemeClr>
                  </a:solidFill>
                  <a:cs typeface="+mn-ea"/>
                  <a:sym typeface="+mn-lt"/>
                </a:endParaRPr>
              </a:p>
              <a:p>
                <a:pPr algn="r">
                  <a:lnSpc>
                    <a:spcPts val="2800"/>
                  </a:lnSpc>
                </a:pPr>
                <a:r>
                  <a:rPr lang="zh-CN" altLang="en-US" spc="-150" dirty="0">
                    <a:solidFill>
                      <a:schemeClr val="bg1">
                        <a:lumMod val="95000"/>
                      </a:schemeClr>
                    </a:solidFill>
                    <a:cs typeface="+mn-ea"/>
                    <a:sym typeface="+mn-lt"/>
                  </a:rPr>
                  <a:t>点击输入内容点击输入内容点击输入点击输入内容</a:t>
                </a:r>
                <a:endParaRPr lang="en-US" altLang="zh-CN" spc="-150" dirty="0">
                  <a:solidFill>
                    <a:schemeClr val="bg1">
                      <a:lumMod val="95000"/>
                    </a:schemeClr>
                  </a:solidFill>
                  <a:cs typeface="+mn-ea"/>
                  <a:sym typeface="+mn-lt"/>
                </a:endParaRPr>
              </a:p>
              <a:p>
                <a:pPr algn="r">
                  <a:lnSpc>
                    <a:spcPts val="2800"/>
                  </a:lnSpc>
                </a:pPr>
                <a:r>
                  <a:rPr lang="zh-CN" altLang="en-US" spc="-150" dirty="0">
                    <a:solidFill>
                      <a:schemeClr val="bg1">
                        <a:lumMod val="95000"/>
                      </a:schemeClr>
                    </a:solidFill>
                    <a:cs typeface="+mn-ea"/>
                    <a:sym typeface="+mn-lt"/>
                  </a:rPr>
                  <a:t>点击输入内容点击输入</a:t>
                </a:r>
                <a:endParaRPr lang="en-US" altLang="zh-CN" spc="-150" dirty="0">
                  <a:solidFill>
                    <a:schemeClr val="bg1">
                      <a:lumMod val="95000"/>
                    </a:schemeClr>
                  </a:solidFill>
                  <a:cs typeface="+mn-ea"/>
                  <a:sym typeface="+mn-lt"/>
                </a:endParaRPr>
              </a:p>
            </p:txBody>
          </p:sp>
          <p:cxnSp>
            <p:nvCxnSpPr>
              <p:cNvPr id="28" name="直接连接符 27"/>
              <p:cNvCxnSpPr/>
              <p:nvPr/>
            </p:nvCxnSpPr>
            <p:spPr>
              <a:xfrm>
                <a:off x="4724600" y="4451504"/>
                <a:ext cx="3376663" cy="0"/>
              </a:xfrm>
              <a:prstGeom prst="line">
                <a:avLst/>
              </a:prstGeom>
              <a:grpFill/>
              <a:ln w="12700">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4868978" y="4513827"/>
                <a:ext cx="3344906" cy="763414"/>
              </a:xfrm>
              <a:prstGeom prst="rect">
                <a:avLst/>
              </a:prstGeom>
              <a:noFill/>
            </p:spPr>
            <p:txBody>
              <a:bodyPr wrap="square" rtlCol="0" anchor="ctr">
                <a:spAutoFit/>
              </a:bodyPr>
              <a:lstStyle/>
              <a:p>
                <a:pPr algn="r">
                  <a:lnSpc>
                    <a:spcPts val="2800"/>
                  </a:lnSpc>
                </a:pPr>
                <a:r>
                  <a:rPr lang="en-US" altLang="zh-CN" sz="1400" spc="300" dirty="0">
                    <a:solidFill>
                      <a:schemeClr val="tx1">
                        <a:lumMod val="50000"/>
                        <a:lumOff val="50000"/>
                      </a:schemeClr>
                    </a:solidFill>
                    <a:cs typeface="+mn-ea"/>
                    <a:sym typeface="+mn-lt"/>
                  </a:rPr>
                  <a:t>ENTER YOUR STORY HERE </a:t>
                </a:r>
              </a:p>
              <a:p>
                <a:pPr algn="r">
                  <a:lnSpc>
                    <a:spcPts val="2800"/>
                  </a:lnSpc>
                </a:pPr>
                <a:r>
                  <a:rPr lang="en-US" altLang="zh-CN" sz="1400" spc="300" dirty="0">
                    <a:solidFill>
                      <a:schemeClr val="tx1">
                        <a:lumMod val="50000"/>
                        <a:lumOff val="50000"/>
                      </a:schemeClr>
                    </a:solidFill>
                    <a:cs typeface="+mn-ea"/>
                    <a:sym typeface="+mn-lt"/>
                  </a:rPr>
                  <a:t>ENTER YOUR STORY HERE</a:t>
                </a:r>
              </a:p>
            </p:txBody>
          </p:sp>
        </p:grpSp>
      </p:grpSp>
    </p:spTree>
  </p:cSld>
  <p:clrMapOvr>
    <a:masterClrMapping/>
  </p:clrMapOvr>
  <p:transition spd="slow" advClick="0" advTm="2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1000"/>
                                        <p:tgtEl>
                                          <p:spTgt spid="14"/>
                                        </p:tgtEl>
                                      </p:cBhvr>
                                    </p:animEffect>
                                  </p:childTnLst>
                                </p:cTn>
                              </p:par>
                              <p:par>
                                <p:cTn id="8" presetID="10" presetClass="entr" presetSubtype="0" fill="hold" nodeType="withEffect">
                                  <p:stCondLst>
                                    <p:cond delay="75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clrChange>
              <a:clrFrom>
                <a:srgbClr val="F6F6F6"/>
              </a:clrFrom>
              <a:clrTo>
                <a:srgbClr val="F6F6F6">
                  <a:alpha val="0"/>
                </a:srgbClr>
              </a:clrTo>
            </a:clrChange>
          </a:blip>
          <a:srcRect r="-2656" b="-1425"/>
          <a:stretch>
            <a:fillRect/>
          </a:stretch>
        </p:blipFill>
        <p:spPr>
          <a:xfrm>
            <a:off x="3722094" y="0"/>
            <a:ext cx="6521116" cy="6858000"/>
          </a:xfrm>
          <a:prstGeom prst="rect">
            <a:avLst/>
          </a:prstGeom>
        </p:spPr>
      </p:pic>
      <p:grpSp>
        <p:nvGrpSpPr>
          <p:cNvPr id="11" name="组合 10"/>
          <p:cNvGrpSpPr/>
          <p:nvPr/>
        </p:nvGrpSpPr>
        <p:grpSpPr>
          <a:xfrm>
            <a:off x="521569" y="1537879"/>
            <a:ext cx="2954655" cy="1102261"/>
            <a:chOff x="794285" y="1359903"/>
            <a:chExt cx="2954655" cy="1102261"/>
          </a:xfrm>
        </p:grpSpPr>
        <p:sp>
          <p:nvSpPr>
            <p:cNvPr id="19" name="文本框 18"/>
            <p:cNvSpPr txBox="1"/>
            <p:nvPr/>
          </p:nvSpPr>
          <p:spPr>
            <a:xfrm>
              <a:off x="794285" y="1359903"/>
              <a:ext cx="2954655" cy="923330"/>
            </a:xfrm>
            <a:prstGeom prst="rect">
              <a:avLst/>
            </a:prstGeom>
            <a:noFill/>
          </p:spPr>
          <p:txBody>
            <a:bodyPr wrap="none" rtlCol="0" anchor="ctr">
              <a:spAutoFit/>
            </a:bodyPr>
            <a:lstStyle/>
            <a:p>
              <a:r>
                <a:rPr lang="zh-CN" altLang="en-US" sz="5400" dirty="0">
                  <a:solidFill>
                    <a:srgbClr val="1D1D1B"/>
                  </a:solidFill>
                  <a:cs typeface="+mn-ea"/>
                  <a:sym typeface="+mn-lt"/>
                </a:rPr>
                <a:t>输入标题</a:t>
              </a:r>
            </a:p>
          </p:txBody>
        </p:sp>
        <p:sp>
          <p:nvSpPr>
            <p:cNvPr id="20" name="文本框 19"/>
            <p:cNvSpPr txBox="1"/>
            <p:nvPr/>
          </p:nvSpPr>
          <p:spPr>
            <a:xfrm>
              <a:off x="890537" y="2200554"/>
              <a:ext cx="2727029" cy="261610"/>
            </a:xfrm>
            <a:prstGeom prst="rect">
              <a:avLst/>
            </a:prstGeom>
            <a:noFill/>
          </p:spPr>
          <p:txBody>
            <a:bodyPr wrap="none" rtlCol="0">
              <a:spAutoFit/>
            </a:bodyPr>
            <a:lstStyle/>
            <a:p>
              <a:r>
                <a:rPr lang="en-US" altLang="zh-CN" sz="1100" spc="1400" dirty="0">
                  <a:solidFill>
                    <a:schemeClr val="tx1">
                      <a:lumMod val="50000"/>
                      <a:lumOff val="50000"/>
                    </a:schemeClr>
                  </a:solidFill>
                  <a:cs typeface="+mn-ea"/>
                  <a:sym typeface="+mn-lt"/>
                </a:rPr>
                <a:t>TITLE HERE</a:t>
              </a:r>
              <a:endParaRPr lang="zh-CN" altLang="en-US" sz="1100" spc="1400" dirty="0">
                <a:solidFill>
                  <a:schemeClr val="tx1">
                    <a:lumMod val="50000"/>
                    <a:lumOff val="50000"/>
                  </a:schemeClr>
                </a:solidFill>
                <a:cs typeface="+mn-ea"/>
                <a:sym typeface="+mn-lt"/>
              </a:endParaRPr>
            </a:p>
          </p:txBody>
        </p:sp>
      </p:grpSp>
      <p:grpSp>
        <p:nvGrpSpPr>
          <p:cNvPr id="21" name="组合 20"/>
          <p:cNvGrpSpPr/>
          <p:nvPr/>
        </p:nvGrpSpPr>
        <p:grpSpPr>
          <a:xfrm>
            <a:off x="521569" y="2858706"/>
            <a:ext cx="3681463" cy="2437884"/>
            <a:chOff x="521569" y="2858706"/>
            <a:chExt cx="3681463" cy="2437884"/>
          </a:xfrm>
        </p:grpSpPr>
        <p:sp>
          <p:nvSpPr>
            <p:cNvPr id="22" name="文本框 21"/>
            <p:cNvSpPr txBox="1"/>
            <p:nvPr/>
          </p:nvSpPr>
          <p:spPr>
            <a:xfrm>
              <a:off x="521569" y="2858706"/>
              <a:ext cx="3681463" cy="1528624"/>
            </a:xfrm>
            <a:prstGeom prst="rect">
              <a:avLst/>
            </a:prstGeom>
            <a:noFill/>
          </p:spPr>
          <p:txBody>
            <a:bodyPr wrap="square" rtlCol="0" anchor="ctr">
              <a:spAutoFit/>
            </a:bodyPr>
            <a:lstStyle/>
            <a:p>
              <a:pPr>
                <a:lnSpc>
                  <a:spcPts val="2800"/>
                </a:lnSpc>
              </a:pPr>
              <a:r>
                <a:rPr lang="zh-CN" altLang="en-US" spc="-150" dirty="0">
                  <a:solidFill>
                    <a:srgbClr val="1D1D1B"/>
                  </a:solidFill>
                  <a:cs typeface="+mn-ea"/>
                  <a:sym typeface="+mn-lt"/>
                </a:rPr>
                <a:t>点击输入内容点击输入点击输入内容</a:t>
              </a:r>
              <a:endParaRPr lang="en-US" altLang="zh-CN" spc="-150" dirty="0">
                <a:solidFill>
                  <a:srgbClr val="1D1D1B"/>
                </a:solidFill>
                <a:cs typeface="+mn-ea"/>
                <a:sym typeface="+mn-lt"/>
              </a:endParaRPr>
            </a:p>
            <a:p>
              <a:pPr>
                <a:lnSpc>
                  <a:spcPts val="2800"/>
                </a:lnSpc>
              </a:pPr>
              <a:r>
                <a:rPr lang="zh-CN" altLang="en-US" spc="-150" dirty="0">
                  <a:solidFill>
                    <a:srgbClr val="1D1D1B"/>
                  </a:solidFill>
                  <a:cs typeface="+mn-ea"/>
                  <a:sym typeface="+mn-lt"/>
                </a:rPr>
                <a:t>点击输入内容点击输入点击输入内容</a:t>
              </a:r>
              <a:endParaRPr lang="en-US" altLang="zh-CN" spc="-150" dirty="0">
                <a:solidFill>
                  <a:srgbClr val="1D1D1B"/>
                </a:solidFill>
                <a:cs typeface="+mn-ea"/>
                <a:sym typeface="+mn-lt"/>
              </a:endParaRPr>
            </a:p>
            <a:p>
              <a:pPr>
                <a:lnSpc>
                  <a:spcPts val="2800"/>
                </a:lnSpc>
              </a:pPr>
              <a:r>
                <a:rPr lang="zh-CN" altLang="en-US" spc="-150" dirty="0">
                  <a:solidFill>
                    <a:srgbClr val="1D1D1B"/>
                  </a:solidFill>
                  <a:cs typeface="+mn-ea"/>
                  <a:sym typeface="+mn-lt"/>
                </a:rPr>
                <a:t>点击输入内容点击输入点击输入内容</a:t>
              </a:r>
              <a:endParaRPr lang="en-US" altLang="zh-CN" spc="-150" dirty="0">
                <a:solidFill>
                  <a:srgbClr val="1D1D1B"/>
                </a:solidFill>
                <a:cs typeface="+mn-ea"/>
                <a:sym typeface="+mn-lt"/>
              </a:endParaRPr>
            </a:p>
            <a:p>
              <a:pPr>
                <a:lnSpc>
                  <a:spcPts val="2800"/>
                </a:lnSpc>
              </a:pPr>
              <a:r>
                <a:rPr lang="zh-CN" altLang="en-US" spc="-150" dirty="0">
                  <a:solidFill>
                    <a:srgbClr val="1D1D1B"/>
                  </a:solidFill>
                  <a:cs typeface="+mn-ea"/>
                  <a:sym typeface="+mn-lt"/>
                </a:rPr>
                <a:t>点击输入内容点击输入</a:t>
              </a:r>
              <a:endParaRPr lang="en-US" altLang="zh-CN" spc="-150" dirty="0">
                <a:solidFill>
                  <a:srgbClr val="1D1D1B"/>
                </a:solidFill>
                <a:cs typeface="+mn-ea"/>
                <a:sym typeface="+mn-lt"/>
              </a:endParaRPr>
            </a:p>
          </p:txBody>
        </p:sp>
        <p:cxnSp>
          <p:nvCxnSpPr>
            <p:cNvPr id="23" name="直接连接符 22"/>
            <p:cNvCxnSpPr/>
            <p:nvPr/>
          </p:nvCxnSpPr>
          <p:spPr>
            <a:xfrm>
              <a:off x="633863" y="4470853"/>
              <a:ext cx="3376663" cy="0"/>
            </a:xfrm>
            <a:prstGeom prst="line">
              <a:avLst/>
            </a:prstGeom>
            <a:ln w="12700">
              <a:solidFill>
                <a:srgbClr val="271D1A">
                  <a:alpha val="50000"/>
                </a:srgbClr>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585737" y="4533176"/>
              <a:ext cx="3344906" cy="763414"/>
            </a:xfrm>
            <a:prstGeom prst="rect">
              <a:avLst/>
            </a:prstGeom>
            <a:noFill/>
          </p:spPr>
          <p:txBody>
            <a:bodyPr wrap="square" rtlCol="0" anchor="ctr">
              <a:spAutoFit/>
            </a:bodyPr>
            <a:lstStyle/>
            <a:p>
              <a:pPr>
                <a:lnSpc>
                  <a:spcPts val="2800"/>
                </a:lnSpc>
              </a:pPr>
              <a:r>
                <a:rPr lang="en-US" altLang="zh-CN" sz="1400" spc="300" dirty="0">
                  <a:solidFill>
                    <a:schemeClr val="tx1">
                      <a:lumMod val="50000"/>
                      <a:lumOff val="50000"/>
                    </a:schemeClr>
                  </a:solidFill>
                  <a:cs typeface="+mn-ea"/>
                  <a:sym typeface="+mn-lt"/>
                </a:rPr>
                <a:t>ENTER YOUR STORY HERE </a:t>
              </a:r>
            </a:p>
            <a:p>
              <a:pPr>
                <a:lnSpc>
                  <a:spcPts val="2800"/>
                </a:lnSpc>
              </a:pPr>
              <a:r>
                <a:rPr lang="en-US" altLang="zh-CN" sz="1400" spc="300" dirty="0">
                  <a:solidFill>
                    <a:schemeClr val="tx1">
                      <a:lumMod val="50000"/>
                      <a:lumOff val="50000"/>
                    </a:schemeClr>
                  </a:solidFill>
                  <a:cs typeface="+mn-ea"/>
                  <a:sym typeface="+mn-lt"/>
                </a:rPr>
                <a:t>ENTER YOUR STORY HERE</a:t>
              </a:r>
            </a:p>
          </p:txBody>
        </p:sp>
      </p:grpSp>
      <p:grpSp>
        <p:nvGrpSpPr>
          <p:cNvPr id="5" name="组合 4"/>
          <p:cNvGrpSpPr/>
          <p:nvPr/>
        </p:nvGrpSpPr>
        <p:grpSpPr>
          <a:xfrm>
            <a:off x="9608152" y="618858"/>
            <a:ext cx="2583848" cy="1745066"/>
            <a:chOff x="9608152" y="614549"/>
            <a:chExt cx="2583848" cy="1745066"/>
          </a:xfrm>
        </p:grpSpPr>
        <p:cxnSp>
          <p:nvCxnSpPr>
            <p:cNvPr id="25" name="直接连接符 24"/>
            <p:cNvCxnSpPr/>
            <p:nvPr/>
          </p:nvCxnSpPr>
          <p:spPr>
            <a:xfrm>
              <a:off x="9609221" y="1537879"/>
              <a:ext cx="2582779" cy="0"/>
            </a:xfrm>
            <a:prstGeom prst="line">
              <a:avLst/>
            </a:prstGeom>
            <a:ln w="12700">
              <a:solidFill>
                <a:srgbClr val="271D1A">
                  <a:alpha val="50000"/>
                </a:srgbClr>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9608152" y="614549"/>
              <a:ext cx="1037463" cy="923330"/>
            </a:xfrm>
            <a:prstGeom prst="rect">
              <a:avLst/>
            </a:prstGeom>
            <a:noFill/>
          </p:spPr>
          <p:txBody>
            <a:bodyPr wrap="none" rtlCol="0" anchor="ctr">
              <a:spAutoFit/>
            </a:bodyPr>
            <a:lstStyle/>
            <a:p>
              <a:r>
                <a:rPr lang="en-US" altLang="zh-CN" sz="5400" b="1" dirty="0">
                  <a:solidFill>
                    <a:srgbClr val="1D1D1B"/>
                  </a:solidFill>
                  <a:cs typeface="+mn-ea"/>
                  <a:sym typeface="+mn-lt"/>
                </a:rPr>
                <a:t>01</a:t>
              </a:r>
              <a:endParaRPr lang="zh-CN" altLang="en-US" sz="5400" b="1" dirty="0">
                <a:solidFill>
                  <a:srgbClr val="1D1D1B"/>
                </a:solidFill>
                <a:cs typeface="+mn-ea"/>
                <a:sym typeface="+mn-lt"/>
              </a:endParaRPr>
            </a:p>
          </p:txBody>
        </p:sp>
        <p:sp>
          <p:nvSpPr>
            <p:cNvPr id="27" name="文本框 26"/>
            <p:cNvSpPr txBox="1"/>
            <p:nvPr/>
          </p:nvSpPr>
          <p:spPr>
            <a:xfrm>
              <a:off x="9608152" y="1586968"/>
              <a:ext cx="2394185" cy="772647"/>
            </a:xfrm>
            <a:prstGeom prst="rect">
              <a:avLst/>
            </a:prstGeom>
            <a:noFill/>
          </p:spPr>
          <p:txBody>
            <a:bodyPr wrap="square" rtlCol="0" anchor="ctr">
              <a:spAutoFit/>
            </a:bodyPr>
            <a:lstStyle/>
            <a:p>
              <a:pPr>
                <a:lnSpc>
                  <a:spcPts val="2800"/>
                </a:lnSpc>
              </a:pPr>
              <a:r>
                <a:rPr lang="zh-CN" altLang="en-US" spc="-150" dirty="0">
                  <a:solidFill>
                    <a:srgbClr val="1D1D1B"/>
                  </a:solidFill>
                  <a:cs typeface="+mn-ea"/>
                  <a:sym typeface="+mn-lt"/>
                </a:rPr>
                <a:t>点击输入内容点击输入</a:t>
              </a:r>
              <a:endParaRPr lang="en-US" altLang="zh-CN" spc="-150" dirty="0">
                <a:solidFill>
                  <a:srgbClr val="1D1D1B"/>
                </a:solidFill>
                <a:cs typeface="+mn-ea"/>
                <a:sym typeface="+mn-lt"/>
              </a:endParaRPr>
            </a:p>
            <a:p>
              <a:pPr>
                <a:lnSpc>
                  <a:spcPts val="2800"/>
                </a:lnSpc>
              </a:pPr>
              <a:r>
                <a:rPr lang="zh-CN" altLang="en-US" spc="-150" dirty="0">
                  <a:solidFill>
                    <a:srgbClr val="1D1D1B"/>
                  </a:solidFill>
                  <a:cs typeface="+mn-ea"/>
                  <a:sym typeface="+mn-lt"/>
                </a:rPr>
                <a:t>点击输入内容点击输入</a:t>
              </a:r>
              <a:endParaRPr lang="en-US" altLang="zh-CN" spc="-150" dirty="0">
                <a:solidFill>
                  <a:srgbClr val="1D1D1B"/>
                </a:solidFill>
                <a:cs typeface="+mn-ea"/>
                <a:sym typeface="+mn-lt"/>
              </a:endParaRPr>
            </a:p>
          </p:txBody>
        </p:sp>
      </p:grpSp>
      <p:grpSp>
        <p:nvGrpSpPr>
          <p:cNvPr id="28" name="组合 27"/>
          <p:cNvGrpSpPr/>
          <p:nvPr/>
        </p:nvGrpSpPr>
        <p:grpSpPr>
          <a:xfrm>
            <a:off x="9608686" y="2547010"/>
            <a:ext cx="2583848" cy="1745066"/>
            <a:chOff x="9608152" y="614549"/>
            <a:chExt cx="2583848" cy="1745066"/>
          </a:xfrm>
        </p:grpSpPr>
        <p:cxnSp>
          <p:nvCxnSpPr>
            <p:cNvPr id="29" name="直接连接符 28"/>
            <p:cNvCxnSpPr/>
            <p:nvPr/>
          </p:nvCxnSpPr>
          <p:spPr>
            <a:xfrm>
              <a:off x="9609221" y="1537879"/>
              <a:ext cx="2582779" cy="0"/>
            </a:xfrm>
            <a:prstGeom prst="line">
              <a:avLst/>
            </a:prstGeom>
            <a:ln w="12700">
              <a:solidFill>
                <a:srgbClr val="271D1A">
                  <a:alpha val="50000"/>
                </a:srgbClr>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9608152" y="614549"/>
              <a:ext cx="1037463" cy="923330"/>
            </a:xfrm>
            <a:prstGeom prst="rect">
              <a:avLst/>
            </a:prstGeom>
            <a:noFill/>
          </p:spPr>
          <p:txBody>
            <a:bodyPr wrap="none" rtlCol="0" anchor="ctr">
              <a:spAutoFit/>
            </a:bodyPr>
            <a:lstStyle/>
            <a:p>
              <a:r>
                <a:rPr lang="en-US" altLang="zh-CN" sz="5400" b="1" dirty="0">
                  <a:solidFill>
                    <a:srgbClr val="1D1D1B"/>
                  </a:solidFill>
                  <a:cs typeface="+mn-ea"/>
                  <a:sym typeface="+mn-lt"/>
                </a:rPr>
                <a:t>02</a:t>
              </a:r>
              <a:endParaRPr lang="zh-CN" altLang="en-US" sz="5400" b="1" dirty="0">
                <a:solidFill>
                  <a:srgbClr val="1D1D1B"/>
                </a:solidFill>
                <a:cs typeface="+mn-ea"/>
                <a:sym typeface="+mn-lt"/>
              </a:endParaRPr>
            </a:p>
          </p:txBody>
        </p:sp>
        <p:sp>
          <p:nvSpPr>
            <p:cNvPr id="31" name="文本框 30"/>
            <p:cNvSpPr txBox="1"/>
            <p:nvPr/>
          </p:nvSpPr>
          <p:spPr>
            <a:xfrm>
              <a:off x="9608152" y="1586968"/>
              <a:ext cx="2394185" cy="772647"/>
            </a:xfrm>
            <a:prstGeom prst="rect">
              <a:avLst/>
            </a:prstGeom>
            <a:noFill/>
          </p:spPr>
          <p:txBody>
            <a:bodyPr wrap="square" rtlCol="0" anchor="ctr">
              <a:spAutoFit/>
            </a:bodyPr>
            <a:lstStyle/>
            <a:p>
              <a:pPr>
                <a:lnSpc>
                  <a:spcPts val="2800"/>
                </a:lnSpc>
              </a:pPr>
              <a:r>
                <a:rPr lang="zh-CN" altLang="en-US" spc="-150" dirty="0">
                  <a:solidFill>
                    <a:srgbClr val="1D1D1B"/>
                  </a:solidFill>
                  <a:cs typeface="+mn-ea"/>
                  <a:sym typeface="+mn-lt"/>
                </a:rPr>
                <a:t>点击输入内容点击输入</a:t>
              </a:r>
              <a:endParaRPr lang="en-US" altLang="zh-CN" spc="-150" dirty="0">
                <a:solidFill>
                  <a:srgbClr val="1D1D1B"/>
                </a:solidFill>
                <a:cs typeface="+mn-ea"/>
                <a:sym typeface="+mn-lt"/>
              </a:endParaRPr>
            </a:p>
            <a:p>
              <a:pPr>
                <a:lnSpc>
                  <a:spcPts val="2800"/>
                </a:lnSpc>
              </a:pPr>
              <a:r>
                <a:rPr lang="zh-CN" altLang="en-US" spc="-150" dirty="0">
                  <a:solidFill>
                    <a:srgbClr val="1D1D1B"/>
                  </a:solidFill>
                  <a:cs typeface="+mn-ea"/>
                  <a:sym typeface="+mn-lt"/>
                </a:rPr>
                <a:t>点击输入内容点击输入</a:t>
              </a:r>
              <a:endParaRPr lang="en-US" altLang="zh-CN" spc="-150" dirty="0">
                <a:solidFill>
                  <a:srgbClr val="1D1D1B"/>
                </a:solidFill>
                <a:cs typeface="+mn-ea"/>
                <a:sym typeface="+mn-lt"/>
              </a:endParaRPr>
            </a:p>
          </p:txBody>
        </p:sp>
      </p:grpSp>
      <p:grpSp>
        <p:nvGrpSpPr>
          <p:cNvPr id="32" name="组合 31"/>
          <p:cNvGrpSpPr/>
          <p:nvPr/>
        </p:nvGrpSpPr>
        <p:grpSpPr>
          <a:xfrm>
            <a:off x="9608686" y="4475162"/>
            <a:ext cx="2583848" cy="1745066"/>
            <a:chOff x="9608152" y="614549"/>
            <a:chExt cx="2583848" cy="1745066"/>
          </a:xfrm>
        </p:grpSpPr>
        <p:cxnSp>
          <p:nvCxnSpPr>
            <p:cNvPr id="33" name="直接连接符 32"/>
            <p:cNvCxnSpPr/>
            <p:nvPr/>
          </p:nvCxnSpPr>
          <p:spPr>
            <a:xfrm>
              <a:off x="9609221" y="1537879"/>
              <a:ext cx="2582779" cy="0"/>
            </a:xfrm>
            <a:prstGeom prst="line">
              <a:avLst/>
            </a:prstGeom>
            <a:ln w="12700">
              <a:solidFill>
                <a:srgbClr val="271D1A">
                  <a:alpha val="50000"/>
                </a:srgbClr>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9608152" y="614549"/>
              <a:ext cx="1037463" cy="923330"/>
            </a:xfrm>
            <a:prstGeom prst="rect">
              <a:avLst/>
            </a:prstGeom>
            <a:noFill/>
          </p:spPr>
          <p:txBody>
            <a:bodyPr wrap="none" rtlCol="0" anchor="ctr">
              <a:spAutoFit/>
            </a:bodyPr>
            <a:lstStyle/>
            <a:p>
              <a:r>
                <a:rPr lang="en-US" altLang="zh-CN" sz="5400" b="1" dirty="0">
                  <a:solidFill>
                    <a:srgbClr val="1D1D1B"/>
                  </a:solidFill>
                  <a:cs typeface="+mn-ea"/>
                  <a:sym typeface="+mn-lt"/>
                </a:rPr>
                <a:t>03</a:t>
              </a:r>
              <a:endParaRPr lang="zh-CN" altLang="en-US" sz="5400" b="1" dirty="0">
                <a:solidFill>
                  <a:srgbClr val="1D1D1B"/>
                </a:solidFill>
                <a:cs typeface="+mn-ea"/>
                <a:sym typeface="+mn-lt"/>
              </a:endParaRPr>
            </a:p>
          </p:txBody>
        </p:sp>
        <p:sp>
          <p:nvSpPr>
            <p:cNvPr id="35" name="文本框 34"/>
            <p:cNvSpPr txBox="1"/>
            <p:nvPr/>
          </p:nvSpPr>
          <p:spPr>
            <a:xfrm>
              <a:off x="9608152" y="1586968"/>
              <a:ext cx="2394185" cy="772647"/>
            </a:xfrm>
            <a:prstGeom prst="rect">
              <a:avLst/>
            </a:prstGeom>
            <a:noFill/>
          </p:spPr>
          <p:txBody>
            <a:bodyPr wrap="square" rtlCol="0" anchor="ctr">
              <a:spAutoFit/>
            </a:bodyPr>
            <a:lstStyle/>
            <a:p>
              <a:pPr>
                <a:lnSpc>
                  <a:spcPts val="2800"/>
                </a:lnSpc>
              </a:pPr>
              <a:r>
                <a:rPr lang="zh-CN" altLang="en-US" spc="-150" dirty="0">
                  <a:solidFill>
                    <a:srgbClr val="1D1D1B"/>
                  </a:solidFill>
                  <a:cs typeface="+mn-ea"/>
                  <a:sym typeface="+mn-lt"/>
                </a:rPr>
                <a:t>点击输入内容点击输入</a:t>
              </a:r>
              <a:endParaRPr lang="en-US" altLang="zh-CN" spc="-150" dirty="0">
                <a:solidFill>
                  <a:srgbClr val="1D1D1B"/>
                </a:solidFill>
                <a:cs typeface="+mn-ea"/>
                <a:sym typeface="+mn-lt"/>
              </a:endParaRPr>
            </a:p>
            <a:p>
              <a:pPr>
                <a:lnSpc>
                  <a:spcPts val="2800"/>
                </a:lnSpc>
              </a:pPr>
              <a:r>
                <a:rPr lang="zh-CN" altLang="en-US" spc="-150" dirty="0">
                  <a:solidFill>
                    <a:srgbClr val="1D1D1B"/>
                  </a:solidFill>
                  <a:cs typeface="+mn-ea"/>
                  <a:sym typeface="+mn-lt"/>
                </a:rPr>
                <a:t>点击输入内容点击输入</a:t>
              </a:r>
              <a:endParaRPr lang="en-US" altLang="zh-CN" spc="-150" dirty="0">
                <a:solidFill>
                  <a:srgbClr val="1D1D1B"/>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nodeType="withEffect">
                                  <p:stCondLst>
                                    <p:cond delay="75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1000"/>
                                        <p:tgtEl>
                                          <p:spTgt spid="21"/>
                                        </p:tgtEl>
                                      </p:cBhvr>
                                    </p:animEffec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ppt_x"/>
                                          </p:val>
                                        </p:tav>
                                        <p:tav tm="100000">
                                          <p:val>
                                            <p:strVal val="#ppt_x"/>
                                          </p:val>
                                        </p:tav>
                                      </p:tavLst>
                                    </p:anim>
                                    <p:anim calcmode="lin" valueType="num">
                                      <p:cBhvr additive="base">
                                        <p:cTn id="15" dur="1000" fill="hold"/>
                                        <p:tgtEl>
                                          <p:spTgt spid="5"/>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75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1000" fill="hold"/>
                                        <p:tgtEl>
                                          <p:spTgt spid="28"/>
                                        </p:tgtEl>
                                        <p:attrNameLst>
                                          <p:attrName>ppt_x</p:attrName>
                                        </p:attrNameLst>
                                      </p:cBhvr>
                                      <p:tavLst>
                                        <p:tav tm="0">
                                          <p:val>
                                            <p:strVal val="#ppt_x"/>
                                          </p:val>
                                        </p:tav>
                                        <p:tav tm="100000">
                                          <p:val>
                                            <p:strVal val="#ppt_x"/>
                                          </p:val>
                                        </p:tav>
                                      </p:tavLst>
                                    </p:anim>
                                    <p:anim calcmode="lin" valueType="num">
                                      <p:cBhvr additive="base">
                                        <p:cTn id="19" dur="1000" fill="hold"/>
                                        <p:tgtEl>
                                          <p:spTgt spid="28"/>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150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1000" fill="hold"/>
                                        <p:tgtEl>
                                          <p:spTgt spid="32"/>
                                        </p:tgtEl>
                                        <p:attrNameLst>
                                          <p:attrName>ppt_x</p:attrName>
                                        </p:attrNameLst>
                                      </p:cBhvr>
                                      <p:tavLst>
                                        <p:tav tm="0">
                                          <p:val>
                                            <p:strVal val="#ppt_x"/>
                                          </p:val>
                                        </p:tav>
                                        <p:tav tm="100000">
                                          <p:val>
                                            <p:strVal val="#ppt_x"/>
                                          </p:val>
                                        </p:tav>
                                      </p:tavLst>
                                    </p:anim>
                                    <p:anim calcmode="lin" valueType="num">
                                      <p:cBhvr additive="base">
                                        <p:cTn id="23" dur="10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26" name="Picture 2" descr="http://www.hfxinhui.com/Upload/editor/image/20160819/20160819161927_0520.jpg"/>
          <p:cNvPicPr>
            <a:picLocks noChangeAspect="1" noChangeArrowheads="1"/>
          </p:cNvPicPr>
          <p:nvPr/>
        </p:nvPicPr>
        <p:blipFill rotWithShape="1">
          <a:blip r:embed="rId3" cstate="screen">
            <a:clrChange>
              <a:clrFrom>
                <a:srgbClr val="FFFFFF"/>
              </a:clrFrom>
              <a:clrTo>
                <a:srgbClr val="FFFFFF">
                  <a:alpha val="0"/>
                </a:srgbClr>
              </a:clrTo>
            </a:clrChange>
          </a:blip>
          <a:srcRect/>
          <a:stretch>
            <a:fillRect/>
          </a:stretch>
        </p:blipFill>
        <p:spPr bwMode="auto">
          <a:xfrm flipH="1">
            <a:off x="-2" y="0"/>
            <a:ext cx="7649109"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6" name="组合 35"/>
          <p:cNvGrpSpPr/>
          <p:nvPr/>
        </p:nvGrpSpPr>
        <p:grpSpPr>
          <a:xfrm>
            <a:off x="8417739" y="1546856"/>
            <a:ext cx="3094190" cy="1102261"/>
            <a:chOff x="460859" y="1359903"/>
            <a:chExt cx="3094190" cy="1102261"/>
          </a:xfrm>
        </p:grpSpPr>
        <p:sp>
          <p:nvSpPr>
            <p:cNvPr id="37" name="文本框 36"/>
            <p:cNvSpPr txBox="1"/>
            <p:nvPr/>
          </p:nvSpPr>
          <p:spPr>
            <a:xfrm>
              <a:off x="460859" y="1359903"/>
              <a:ext cx="2954656" cy="923330"/>
            </a:xfrm>
            <a:prstGeom prst="rect">
              <a:avLst/>
            </a:prstGeom>
            <a:noFill/>
          </p:spPr>
          <p:txBody>
            <a:bodyPr wrap="none" rtlCol="0" anchor="ctr">
              <a:spAutoFit/>
            </a:bodyPr>
            <a:lstStyle/>
            <a:p>
              <a:pPr algn="r"/>
              <a:r>
                <a:rPr lang="zh-CN" altLang="en-US" sz="5400" dirty="0">
                  <a:solidFill>
                    <a:srgbClr val="1D1D1B"/>
                  </a:solidFill>
                  <a:cs typeface="+mn-ea"/>
                  <a:sym typeface="+mn-lt"/>
                </a:rPr>
                <a:t>输入标题</a:t>
              </a:r>
            </a:p>
          </p:txBody>
        </p:sp>
        <p:sp>
          <p:nvSpPr>
            <p:cNvPr id="38" name="文本框 37"/>
            <p:cNvSpPr txBox="1"/>
            <p:nvPr/>
          </p:nvSpPr>
          <p:spPr>
            <a:xfrm>
              <a:off x="828020" y="2200554"/>
              <a:ext cx="2727029" cy="261610"/>
            </a:xfrm>
            <a:prstGeom prst="rect">
              <a:avLst/>
            </a:prstGeom>
            <a:noFill/>
          </p:spPr>
          <p:txBody>
            <a:bodyPr wrap="none" rtlCol="0">
              <a:spAutoFit/>
            </a:bodyPr>
            <a:lstStyle/>
            <a:p>
              <a:pPr algn="r"/>
              <a:r>
                <a:rPr lang="en-US" altLang="zh-CN" sz="1100" spc="1400" dirty="0">
                  <a:solidFill>
                    <a:schemeClr val="tx1">
                      <a:lumMod val="50000"/>
                      <a:lumOff val="50000"/>
                    </a:schemeClr>
                  </a:solidFill>
                  <a:cs typeface="+mn-ea"/>
                  <a:sym typeface="+mn-lt"/>
                </a:rPr>
                <a:t>TITLE HERE</a:t>
              </a:r>
              <a:endParaRPr lang="zh-CN" altLang="en-US" sz="1100" spc="1400" dirty="0">
                <a:solidFill>
                  <a:schemeClr val="tx1">
                    <a:lumMod val="50000"/>
                    <a:lumOff val="50000"/>
                  </a:schemeClr>
                </a:solidFill>
                <a:cs typeface="+mn-ea"/>
                <a:sym typeface="+mn-lt"/>
              </a:endParaRPr>
            </a:p>
          </p:txBody>
        </p:sp>
      </p:grpSp>
      <p:grpSp>
        <p:nvGrpSpPr>
          <p:cNvPr id="39" name="组合 38"/>
          <p:cNvGrpSpPr/>
          <p:nvPr/>
        </p:nvGrpSpPr>
        <p:grpSpPr>
          <a:xfrm>
            <a:off x="7692390" y="2867683"/>
            <a:ext cx="3697830" cy="2437884"/>
            <a:chOff x="8237821" y="2072643"/>
            <a:chExt cx="3697830" cy="2437884"/>
          </a:xfrm>
        </p:grpSpPr>
        <p:sp>
          <p:nvSpPr>
            <p:cNvPr id="40" name="文本框 39"/>
            <p:cNvSpPr txBox="1"/>
            <p:nvPr/>
          </p:nvSpPr>
          <p:spPr>
            <a:xfrm>
              <a:off x="8237821" y="2072643"/>
              <a:ext cx="3681463" cy="1528624"/>
            </a:xfrm>
            <a:prstGeom prst="rect">
              <a:avLst/>
            </a:prstGeom>
            <a:noFill/>
          </p:spPr>
          <p:txBody>
            <a:bodyPr wrap="square" rtlCol="0" anchor="ctr">
              <a:spAutoFit/>
            </a:bodyPr>
            <a:lstStyle/>
            <a:p>
              <a:pPr algn="r">
                <a:lnSpc>
                  <a:spcPts val="2800"/>
                </a:lnSpc>
              </a:pPr>
              <a:r>
                <a:rPr lang="zh-CN" altLang="en-US" spc="-150" dirty="0">
                  <a:solidFill>
                    <a:srgbClr val="1D1D1B"/>
                  </a:solidFill>
                  <a:cs typeface="+mn-ea"/>
                  <a:sym typeface="+mn-lt"/>
                </a:rPr>
                <a:t>点击输入内容点击输入点击输入内容</a:t>
              </a:r>
              <a:endParaRPr lang="en-US" altLang="zh-CN" spc="-150" dirty="0">
                <a:solidFill>
                  <a:srgbClr val="1D1D1B"/>
                </a:solidFill>
                <a:cs typeface="+mn-ea"/>
                <a:sym typeface="+mn-lt"/>
              </a:endParaRPr>
            </a:p>
            <a:p>
              <a:pPr algn="r">
                <a:lnSpc>
                  <a:spcPts val="2800"/>
                </a:lnSpc>
              </a:pPr>
              <a:r>
                <a:rPr lang="zh-CN" altLang="en-US" spc="-150" dirty="0">
                  <a:solidFill>
                    <a:srgbClr val="1D1D1B"/>
                  </a:solidFill>
                  <a:cs typeface="+mn-ea"/>
                  <a:sym typeface="+mn-lt"/>
                </a:rPr>
                <a:t>点击输入内容点击输入点击输入内容</a:t>
              </a:r>
              <a:endParaRPr lang="en-US" altLang="zh-CN" spc="-150" dirty="0">
                <a:solidFill>
                  <a:srgbClr val="1D1D1B"/>
                </a:solidFill>
                <a:cs typeface="+mn-ea"/>
                <a:sym typeface="+mn-lt"/>
              </a:endParaRPr>
            </a:p>
            <a:p>
              <a:pPr algn="r">
                <a:lnSpc>
                  <a:spcPts val="2800"/>
                </a:lnSpc>
              </a:pPr>
              <a:r>
                <a:rPr lang="zh-CN" altLang="en-US" spc="-150" dirty="0">
                  <a:solidFill>
                    <a:srgbClr val="1D1D1B"/>
                  </a:solidFill>
                  <a:cs typeface="+mn-ea"/>
                  <a:sym typeface="+mn-lt"/>
                </a:rPr>
                <a:t>点击输入内容点击输入点击输入内容</a:t>
              </a:r>
              <a:endParaRPr lang="en-US" altLang="zh-CN" spc="-150" dirty="0">
                <a:solidFill>
                  <a:srgbClr val="1D1D1B"/>
                </a:solidFill>
                <a:cs typeface="+mn-ea"/>
                <a:sym typeface="+mn-lt"/>
              </a:endParaRPr>
            </a:p>
            <a:p>
              <a:pPr algn="r">
                <a:lnSpc>
                  <a:spcPts val="2800"/>
                </a:lnSpc>
              </a:pPr>
              <a:r>
                <a:rPr lang="zh-CN" altLang="en-US" spc="-150" dirty="0">
                  <a:solidFill>
                    <a:srgbClr val="1D1D1B"/>
                  </a:solidFill>
                  <a:cs typeface="+mn-ea"/>
                  <a:sym typeface="+mn-lt"/>
                </a:rPr>
                <a:t>点击输入内容点击输入</a:t>
              </a:r>
              <a:endParaRPr lang="en-US" altLang="zh-CN" spc="-150" dirty="0">
                <a:solidFill>
                  <a:srgbClr val="1D1D1B"/>
                </a:solidFill>
                <a:cs typeface="+mn-ea"/>
                <a:sym typeface="+mn-lt"/>
              </a:endParaRPr>
            </a:p>
          </p:txBody>
        </p:sp>
        <p:cxnSp>
          <p:nvCxnSpPr>
            <p:cNvPr id="41" name="直接连接符 40"/>
            <p:cNvCxnSpPr/>
            <p:nvPr/>
          </p:nvCxnSpPr>
          <p:spPr>
            <a:xfrm>
              <a:off x="8446367" y="3684790"/>
              <a:ext cx="3376663" cy="0"/>
            </a:xfrm>
            <a:prstGeom prst="line">
              <a:avLst/>
            </a:prstGeom>
            <a:ln w="12700">
              <a:solidFill>
                <a:srgbClr val="271D1A">
                  <a:alpha val="50000"/>
                </a:srgbClr>
              </a:solidFill>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8590745" y="3747113"/>
              <a:ext cx="3344906" cy="763414"/>
            </a:xfrm>
            <a:prstGeom prst="rect">
              <a:avLst/>
            </a:prstGeom>
            <a:noFill/>
          </p:spPr>
          <p:txBody>
            <a:bodyPr wrap="square" rtlCol="0" anchor="ctr">
              <a:spAutoFit/>
            </a:bodyPr>
            <a:lstStyle/>
            <a:p>
              <a:pPr algn="r">
                <a:lnSpc>
                  <a:spcPts val="2800"/>
                </a:lnSpc>
              </a:pPr>
              <a:r>
                <a:rPr lang="en-US" altLang="zh-CN" sz="1400" spc="300" dirty="0">
                  <a:solidFill>
                    <a:schemeClr val="tx1">
                      <a:lumMod val="50000"/>
                      <a:lumOff val="50000"/>
                    </a:schemeClr>
                  </a:solidFill>
                  <a:cs typeface="+mn-ea"/>
                  <a:sym typeface="+mn-lt"/>
                </a:rPr>
                <a:t>ENTER YOUR STORY HERE </a:t>
              </a:r>
            </a:p>
            <a:p>
              <a:pPr algn="r">
                <a:lnSpc>
                  <a:spcPts val="2800"/>
                </a:lnSpc>
              </a:pPr>
              <a:r>
                <a:rPr lang="en-US" altLang="zh-CN" sz="1400" spc="300" dirty="0">
                  <a:solidFill>
                    <a:schemeClr val="tx1">
                      <a:lumMod val="50000"/>
                      <a:lumOff val="50000"/>
                    </a:schemeClr>
                  </a:solidFill>
                  <a:cs typeface="+mn-ea"/>
                  <a:sym typeface="+mn-lt"/>
                </a:rPr>
                <a:t>ENTER YOUR STORY HERE</a:t>
              </a:r>
            </a:p>
          </p:txBody>
        </p:sp>
      </p:grpSp>
      <p:sp>
        <p:nvSpPr>
          <p:cNvPr id="6" name="矩形 5"/>
          <p:cNvSpPr/>
          <p:nvPr/>
        </p:nvSpPr>
        <p:spPr>
          <a:xfrm>
            <a:off x="6545179" y="2387507"/>
            <a:ext cx="1243463" cy="48017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eelOff"/>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childTnLst>
                                </p:cTn>
                              </p:par>
                              <p:par>
                                <p:cTn id="8" presetID="10" presetClass="entr" presetSubtype="0" fill="hold" nodeType="withEffect">
                                  <p:stCondLst>
                                    <p:cond delay="75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61C19"/>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a:blip r:embed="rId3"/>
          <a:stretch>
            <a:fillRect/>
          </a:stretch>
        </p:blipFill>
        <p:spPr>
          <a:xfrm rot="16200000">
            <a:off x="3811756" y="-1522243"/>
            <a:ext cx="4563980" cy="12196508"/>
          </a:xfrm>
          <a:prstGeom prst="rect">
            <a:avLst/>
          </a:prstGeom>
        </p:spPr>
      </p:pic>
      <p:grpSp>
        <p:nvGrpSpPr>
          <p:cNvPr id="2" name="组合 1"/>
          <p:cNvGrpSpPr/>
          <p:nvPr/>
        </p:nvGrpSpPr>
        <p:grpSpPr>
          <a:xfrm>
            <a:off x="4805570" y="875147"/>
            <a:ext cx="2796779" cy="1418873"/>
            <a:chOff x="4805570" y="875147"/>
            <a:chExt cx="2796779" cy="1418873"/>
          </a:xfrm>
        </p:grpSpPr>
        <p:sp>
          <p:nvSpPr>
            <p:cNvPr id="10" name="文本框 9"/>
            <p:cNvSpPr txBox="1"/>
            <p:nvPr/>
          </p:nvSpPr>
          <p:spPr>
            <a:xfrm>
              <a:off x="4805570" y="875147"/>
              <a:ext cx="2576346" cy="1200329"/>
            </a:xfrm>
            <a:prstGeom prst="rect">
              <a:avLst/>
            </a:prstGeom>
            <a:noFill/>
          </p:spPr>
          <p:txBody>
            <a:bodyPr wrap="none" rtlCol="0" anchor="ctr">
              <a:spAutoFit/>
            </a:bodyPr>
            <a:lstStyle/>
            <a:p>
              <a:pPr algn="ctr"/>
              <a:r>
                <a:rPr lang="zh-CN" altLang="en-US" sz="7200" dirty="0">
                  <a:solidFill>
                    <a:schemeClr val="bg1">
                      <a:lumMod val="95000"/>
                    </a:schemeClr>
                  </a:solidFill>
                  <a:effectLst>
                    <a:outerShdw blurRad="38100" dist="38100" dir="2700000" algn="tl">
                      <a:srgbClr val="000000">
                        <a:alpha val="43137"/>
                      </a:srgbClr>
                    </a:outerShdw>
                  </a:effectLst>
                  <a:cs typeface="+mn-ea"/>
                  <a:sym typeface="+mn-lt"/>
                </a:rPr>
                <a:t>目  录</a:t>
              </a:r>
            </a:p>
          </p:txBody>
        </p:sp>
        <p:sp>
          <p:nvSpPr>
            <p:cNvPr id="11" name="文本框 10"/>
            <p:cNvSpPr txBox="1"/>
            <p:nvPr/>
          </p:nvSpPr>
          <p:spPr>
            <a:xfrm>
              <a:off x="4844926" y="1924688"/>
              <a:ext cx="2757423" cy="369332"/>
            </a:xfrm>
            <a:prstGeom prst="rect">
              <a:avLst/>
            </a:prstGeom>
            <a:noFill/>
          </p:spPr>
          <p:txBody>
            <a:bodyPr wrap="none" rtlCol="0">
              <a:spAutoFit/>
            </a:bodyPr>
            <a:lstStyle/>
            <a:p>
              <a:pPr algn="ctr"/>
              <a:r>
                <a:rPr lang="en-US" altLang="zh-CN" spc="1300" dirty="0">
                  <a:solidFill>
                    <a:srgbClr val="433937"/>
                  </a:solidFill>
                  <a:cs typeface="+mn-ea"/>
                  <a:sym typeface="+mn-lt"/>
                </a:rPr>
                <a:t>CONTENTS</a:t>
              </a:r>
              <a:endParaRPr lang="zh-CN" altLang="en-US" spc="1300" dirty="0">
                <a:solidFill>
                  <a:srgbClr val="433937"/>
                </a:solidFill>
                <a:cs typeface="+mn-ea"/>
                <a:sym typeface="+mn-lt"/>
              </a:endParaRPr>
            </a:p>
          </p:txBody>
        </p:sp>
      </p:grpSp>
      <p:grpSp>
        <p:nvGrpSpPr>
          <p:cNvPr id="12" name="组合 11"/>
          <p:cNvGrpSpPr/>
          <p:nvPr/>
        </p:nvGrpSpPr>
        <p:grpSpPr>
          <a:xfrm>
            <a:off x="2328737" y="2887493"/>
            <a:ext cx="1200010" cy="2967789"/>
            <a:chOff x="8880948" y="721895"/>
            <a:chExt cx="1200010" cy="2967789"/>
          </a:xfrm>
        </p:grpSpPr>
        <p:sp>
          <p:nvSpPr>
            <p:cNvPr id="8" name="矩形 7"/>
            <p:cNvSpPr/>
            <p:nvPr/>
          </p:nvSpPr>
          <p:spPr>
            <a:xfrm>
              <a:off x="8894061" y="721895"/>
              <a:ext cx="1161986" cy="2967789"/>
            </a:xfrm>
            <a:prstGeom prst="rect">
              <a:avLst/>
            </a:prstGeom>
            <a:solidFill>
              <a:srgbClr val="261C19">
                <a:alpha val="85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p:cNvGrpSpPr/>
            <p:nvPr/>
          </p:nvGrpSpPr>
          <p:grpSpPr>
            <a:xfrm>
              <a:off x="8880948" y="916120"/>
              <a:ext cx="1200010" cy="2697790"/>
              <a:chOff x="8880948" y="916120"/>
              <a:chExt cx="1200010" cy="2697790"/>
            </a:xfrm>
          </p:grpSpPr>
          <p:sp>
            <p:nvSpPr>
              <p:cNvPr id="3" name="文本框 2"/>
              <p:cNvSpPr txBox="1"/>
              <p:nvPr/>
            </p:nvSpPr>
            <p:spPr>
              <a:xfrm>
                <a:off x="8880948" y="1170367"/>
                <a:ext cx="816506" cy="2028761"/>
              </a:xfrm>
              <a:prstGeom prst="rect">
                <a:avLst/>
              </a:prstGeom>
              <a:noFill/>
            </p:spPr>
            <p:txBody>
              <a:bodyPr vert="wordArtVertRtl" wrap="none" rtlCol="0" anchor="ctr">
                <a:spAutoFit/>
              </a:bodyPr>
              <a:lstStyle/>
              <a:p>
                <a:pPr algn="ctr"/>
                <a:r>
                  <a:rPr lang="zh-CN" altLang="en-US" sz="3200" spc="-100" dirty="0">
                    <a:solidFill>
                      <a:schemeClr val="bg1">
                        <a:lumMod val="95000"/>
                      </a:schemeClr>
                    </a:solidFill>
                    <a:cs typeface="+mn-ea"/>
                    <a:sym typeface="+mn-lt"/>
                  </a:rPr>
                  <a:t>第一乐章</a:t>
                </a:r>
              </a:p>
            </p:txBody>
          </p:sp>
          <p:cxnSp>
            <p:nvCxnSpPr>
              <p:cNvPr id="5" name="直接连接符 4"/>
              <p:cNvCxnSpPr/>
              <p:nvPr/>
            </p:nvCxnSpPr>
            <p:spPr>
              <a:xfrm>
                <a:off x="9684342" y="1190138"/>
                <a:ext cx="0" cy="2053389"/>
              </a:xfrm>
              <a:prstGeom prst="line">
                <a:avLst/>
              </a:prstGeom>
              <a:ln w="12700">
                <a:solidFill>
                  <a:srgbClr val="443A37"/>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9659432" y="916120"/>
                <a:ext cx="421526" cy="2697790"/>
              </a:xfrm>
              <a:prstGeom prst="rect">
                <a:avLst/>
              </a:prstGeom>
              <a:noFill/>
            </p:spPr>
            <p:txBody>
              <a:bodyPr vert="wordArtVertRtl" wrap="none" rtlCol="0" anchor="ctr">
                <a:spAutoFit/>
              </a:bodyPr>
              <a:lstStyle/>
              <a:p>
                <a:pPr algn="ctr"/>
                <a:r>
                  <a:rPr lang="en-US" altLang="zh-CN" sz="1200" dirty="0">
                    <a:solidFill>
                      <a:srgbClr val="443A37"/>
                    </a:solidFill>
                    <a:cs typeface="+mn-ea"/>
                    <a:sym typeface="+mn-lt"/>
                  </a:rPr>
                  <a:t>CHAPTER ONE</a:t>
                </a:r>
                <a:endParaRPr lang="zh-CN" altLang="en-US" sz="1200" dirty="0">
                  <a:solidFill>
                    <a:srgbClr val="443A37"/>
                  </a:solidFill>
                  <a:cs typeface="+mn-ea"/>
                  <a:sym typeface="+mn-lt"/>
                </a:endParaRPr>
              </a:p>
            </p:txBody>
          </p:sp>
        </p:grpSp>
      </p:grpSp>
      <p:grpSp>
        <p:nvGrpSpPr>
          <p:cNvPr id="24" name="组合 23"/>
          <p:cNvGrpSpPr/>
          <p:nvPr/>
        </p:nvGrpSpPr>
        <p:grpSpPr>
          <a:xfrm>
            <a:off x="4444175" y="2887493"/>
            <a:ext cx="1200010" cy="2967789"/>
            <a:chOff x="8880948" y="721895"/>
            <a:chExt cx="1200010" cy="2967789"/>
          </a:xfrm>
        </p:grpSpPr>
        <p:sp>
          <p:nvSpPr>
            <p:cNvPr id="25" name="矩形 24"/>
            <p:cNvSpPr/>
            <p:nvPr/>
          </p:nvSpPr>
          <p:spPr>
            <a:xfrm>
              <a:off x="8894061" y="721895"/>
              <a:ext cx="1161986" cy="2967789"/>
            </a:xfrm>
            <a:prstGeom prst="rect">
              <a:avLst/>
            </a:prstGeom>
            <a:solidFill>
              <a:srgbClr val="261C19">
                <a:alpha val="85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6" name="组合 25"/>
            <p:cNvGrpSpPr/>
            <p:nvPr/>
          </p:nvGrpSpPr>
          <p:grpSpPr>
            <a:xfrm>
              <a:off x="8880948" y="914550"/>
              <a:ext cx="1200010" cy="2700932"/>
              <a:chOff x="8880948" y="914550"/>
              <a:chExt cx="1200010" cy="2700932"/>
            </a:xfrm>
          </p:grpSpPr>
          <p:sp>
            <p:nvSpPr>
              <p:cNvPr id="27" name="文本框 26"/>
              <p:cNvSpPr txBox="1"/>
              <p:nvPr/>
            </p:nvSpPr>
            <p:spPr>
              <a:xfrm>
                <a:off x="8880948" y="1170368"/>
                <a:ext cx="816506" cy="2028761"/>
              </a:xfrm>
              <a:prstGeom prst="rect">
                <a:avLst/>
              </a:prstGeom>
              <a:noFill/>
            </p:spPr>
            <p:txBody>
              <a:bodyPr vert="wordArtVertRtl" wrap="none" rtlCol="0" anchor="ctr">
                <a:spAutoFit/>
              </a:bodyPr>
              <a:lstStyle/>
              <a:p>
                <a:pPr algn="ctr"/>
                <a:r>
                  <a:rPr lang="zh-CN" altLang="en-US" sz="3200" spc="-100" dirty="0">
                    <a:solidFill>
                      <a:schemeClr val="bg1">
                        <a:lumMod val="95000"/>
                      </a:schemeClr>
                    </a:solidFill>
                    <a:cs typeface="+mn-ea"/>
                    <a:sym typeface="+mn-lt"/>
                  </a:rPr>
                  <a:t>第二乐章</a:t>
                </a:r>
              </a:p>
            </p:txBody>
          </p:sp>
          <p:cxnSp>
            <p:nvCxnSpPr>
              <p:cNvPr id="28" name="直接连接符 27"/>
              <p:cNvCxnSpPr/>
              <p:nvPr/>
            </p:nvCxnSpPr>
            <p:spPr>
              <a:xfrm>
                <a:off x="9684342" y="1190138"/>
                <a:ext cx="0" cy="2053389"/>
              </a:xfrm>
              <a:prstGeom prst="line">
                <a:avLst/>
              </a:prstGeom>
              <a:ln w="12700">
                <a:solidFill>
                  <a:srgbClr val="443A37"/>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9659432" y="914550"/>
                <a:ext cx="421526" cy="2700932"/>
              </a:xfrm>
              <a:prstGeom prst="rect">
                <a:avLst/>
              </a:prstGeom>
              <a:noFill/>
            </p:spPr>
            <p:txBody>
              <a:bodyPr vert="wordArtVertRtl" wrap="none" rtlCol="0" anchor="ctr">
                <a:spAutoFit/>
              </a:bodyPr>
              <a:lstStyle/>
              <a:p>
                <a:pPr algn="ctr"/>
                <a:r>
                  <a:rPr lang="en-US" altLang="zh-CN" sz="1200" dirty="0">
                    <a:solidFill>
                      <a:srgbClr val="443A37"/>
                    </a:solidFill>
                    <a:cs typeface="+mn-ea"/>
                    <a:sym typeface="+mn-lt"/>
                  </a:rPr>
                  <a:t>CHAPTER TWO</a:t>
                </a:r>
                <a:endParaRPr lang="zh-CN" altLang="en-US" sz="1200" dirty="0">
                  <a:solidFill>
                    <a:srgbClr val="443A37"/>
                  </a:solidFill>
                  <a:cs typeface="+mn-ea"/>
                  <a:sym typeface="+mn-lt"/>
                </a:endParaRPr>
              </a:p>
            </p:txBody>
          </p:sp>
        </p:grpSp>
      </p:grpSp>
      <p:grpSp>
        <p:nvGrpSpPr>
          <p:cNvPr id="30" name="组合 29"/>
          <p:cNvGrpSpPr/>
          <p:nvPr/>
        </p:nvGrpSpPr>
        <p:grpSpPr>
          <a:xfrm>
            <a:off x="6559613" y="2844859"/>
            <a:ext cx="1200010" cy="3171509"/>
            <a:chOff x="8880948" y="679261"/>
            <a:chExt cx="1200010" cy="3171509"/>
          </a:xfrm>
        </p:grpSpPr>
        <p:sp>
          <p:nvSpPr>
            <p:cNvPr id="31" name="矩形 30"/>
            <p:cNvSpPr/>
            <p:nvPr/>
          </p:nvSpPr>
          <p:spPr>
            <a:xfrm>
              <a:off x="8894061" y="721895"/>
              <a:ext cx="1161986" cy="2967789"/>
            </a:xfrm>
            <a:prstGeom prst="rect">
              <a:avLst/>
            </a:prstGeom>
            <a:solidFill>
              <a:srgbClr val="261C19">
                <a:alpha val="85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2" name="组合 31"/>
            <p:cNvGrpSpPr/>
            <p:nvPr/>
          </p:nvGrpSpPr>
          <p:grpSpPr>
            <a:xfrm>
              <a:off x="8880948" y="679261"/>
              <a:ext cx="1200010" cy="3171509"/>
              <a:chOff x="8880948" y="679261"/>
              <a:chExt cx="1200010" cy="3171509"/>
            </a:xfrm>
          </p:grpSpPr>
          <p:sp>
            <p:nvSpPr>
              <p:cNvPr id="33" name="文本框 32"/>
              <p:cNvSpPr txBox="1"/>
              <p:nvPr/>
            </p:nvSpPr>
            <p:spPr>
              <a:xfrm>
                <a:off x="8880948" y="1170367"/>
                <a:ext cx="816506" cy="2028761"/>
              </a:xfrm>
              <a:prstGeom prst="rect">
                <a:avLst/>
              </a:prstGeom>
              <a:noFill/>
            </p:spPr>
            <p:txBody>
              <a:bodyPr vert="wordArtVertRtl" wrap="none" rtlCol="0" anchor="ctr">
                <a:spAutoFit/>
              </a:bodyPr>
              <a:lstStyle/>
              <a:p>
                <a:pPr algn="ctr"/>
                <a:r>
                  <a:rPr lang="zh-CN" altLang="en-US" sz="3200" spc="-100" dirty="0">
                    <a:solidFill>
                      <a:schemeClr val="bg1">
                        <a:lumMod val="95000"/>
                      </a:schemeClr>
                    </a:solidFill>
                    <a:cs typeface="+mn-ea"/>
                    <a:sym typeface="+mn-lt"/>
                  </a:rPr>
                  <a:t>第三乐章</a:t>
                </a:r>
              </a:p>
            </p:txBody>
          </p:sp>
          <p:cxnSp>
            <p:nvCxnSpPr>
              <p:cNvPr id="34" name="直接连接符 33"/>
              <p:cNvCxnSpPr/>
              <p:nvPr/>
            </p:nvCxnSpPr>
            <p:spPr>
              <a:xfrm>
                <a:off x="9684342" y="1190138"/>
                <a:ext cx="0" cy="2053389"/>
              </a:xfrm>
              <a:prstGeom prst="line">
                <a:avLst/>
              </a:prstGeom>
              <a:ln w="12700">
                <a:solidFill>
                  <a:srgbClr val="443A37"/>
                </a:solidFill>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9659432" y="679261"/>
                <a:ext cx="421526" cy="3171509"/>
              </a:xfrm>
              <a:prstGeom prst="rect">
                <a:avLst/>
              </a:prstGeom>
              <a:noFill/>
            </p:spPr>
            <p:txBody>
              <a:bodyPr vert="wordArtVertRtl" wrap="none" rtlCol="0" anchor="ctr">
                <a:spAutoFit/>
              </a:bodyPr>
              <a:lstStyle/>
              <a:p>
                <a:pPr algn="ctr"/>
                <a:r>
                  <a:rPr lang="en-US" altLang="zh-CN" sz="1200" dirty="0">
                    <a:solidFill>
                      <a:srgbClr val="443A37"/>
                    </a:solidFill>
                    <a:cs typeface="+mn-ea"/>
                    <a:sym typeface="+mn-lt"/>
                  </a:rPr>
                  <a:t>CHAPTER THREE</a:t>
                </a:r>
                <a:endParaRPr lang="zh-CN" altLang="en-US" sz="1200" dirty="0">
                  <a:solidFill>
                    <a:srgbClr val="443A37"/>
                  </a:solidFill>
                  <a:cs typeface="+mn-ea"/>
                  <a:sym typeface="+mn-lt"/>
                </a:endParaRPr>
              </a:p>
            </p:txBody>
          </p:sp>
        </p:grpSp>
      </p:grpSp>
      <p:grpSp>
        <p:nvGrpSpPr>
          <p:cNvPr id="36" name="组合 35"/>
          <p:cNvGrpSpPr/>
          <p:nvPr/>
        </p:nvGrpSpPr>
        <p:grpSpPr>
          <a:xfrm>
            <a:off x="8675052" y="2887493"/>
            <a:ext cx="1200010" cy="3010445"/>
            <a:chOff x="8880948" y="721895"/>
            <a:chExt cx="1200010" cy="3010445"/>
          </a:xfrm>
        </p:grpSpPr>
        <p:sp>
          <p:nvSpPr>
            <p:cNvPr id="37" name="矩形 36"/>
            <p:cNvSpPr/>
            <p:nvPr/>
          </p:nvSpPr>
          <p:spPr>
            <a:xfrm>
              <a:off x="8894061" y="721895"/>
              <a:ext cx="1161986" cy="2967789"/>
            </a:xfrm>
            <a:prstGeom prst="rect">
              <a:avLst/>
            </a:prstGeom>
            <a:solidFill>
              <a:srgbClr val="261C19">
                <a:alpha val="85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8" name="组合 37"/>
            <p:cNvGrpSpPr/>
            <p:nvPr/>
          </p:nvGrpSpPr>
          <p:grpSpPr>
            <a:xfrm>
              <a:off x="8880948" y="797690"/>
              <a:ext cx="1200010" cy="2934650"/>
              <a:chOff x="8880948" y="797690"/>
              <a:chExt cx="1200010" cy="2934650"/>
            </a:xfrm>
          </p:grpSpPr>
          <p:sp>
            <p:nvSpPr>
              <p:cNvPr id="39" name="文本框 38"/>
              <p:cNvSpPr txBox="1"/>
              <p:nvPr/>
            </p:nvSpPr>
            <p:spPr>
              <a:xfrm>
                <a:off x="8880948" y="1170367"/>
                <a:ext cx="816506" cy="2028761"/>
              </a:xfrm>
              <a:prstGeom prst="rect">
                <a:avLst/>
              </a:prstGeom>
              <a:noFill/>
            </p:spPr>
            <p:txBody>
              <a:bodyPr vert="wordArtVertRtl" wrap="none" rtlCol="0" anchor="ctr">
                <a:spAutoFit/>
              </a:bodyPr>
              <a:lstStyle/>
              <a:p>
                <a:pPr algn="ctr"/>
                <a:r>
                  <a:rPr lang="zh-CN" altLang="en-US" sz="3200" spc="-100" dirty="0">
                    <a:solidFill>
                      <a:schemeClr val="bg1">
                        <a:lumMod val="95000"/>
                      </a:schemeClr>
                    </a:solidFill>
                    <a:cs typeface="+mn-ea"/>
                    <a:sym typeface="+mn-lt"/>
                  </a:rPr>
                  <a:t>第四乐章</a:t>
                </a:r>
              </a:p>
            </p:txBody>
          </p:sp>
          <p:cxnSp>
            <p:nvCxnSpPr>
              <p:cNvPr id="40" name="直接连接符 39"/>
              <p:cNvCxnSpPr/>
              <p:nvPr/>
            </p:nvCxnSpPr>
            <p:spPr>
              <a:xfrm>
                <a:off x="9684342" y="1190138"/>
                <a:ext cx="0" cy="2053389"/>
              </a:xfrm>
              <a:prstGeom prst="line">
                <a:avLst/>
              </a:prstGeom>
              <a:ln w="12700">
                <a:solidFill>
                  <a:srgbClr val="443A37"/>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9659432" y="797690"/>
                <a:ext cx="421526" cy="2934650"/>
              </a:xfrm>
              <a:prstGeom prst="rect">
                <a:avLst/>
              </a:prstGeom>
              <a:noFill/>
            </p:spPr>
            <p:txBody>
              <a:bodyPr vert="wordArtVertRtl" wrap="none" rtlCol="0" anchor="ctr">
                <a:spAutoFit/>
              </a:bodyPr>
              <a:lstStyle/>
              <a:p>
                <a:pPr algn="ctr"/>
                <a:r>
                  <a:rPr lang="en-US" altLang="zh-CN" sz="1200" dirty="0">
                    <a:solidFill>
                      <a:srgbClr val="443A37"/>
                    </a:solidFill>
                    <a:cs typeface="+mn-ea"/>
                    <a:sym typeface="+mn-lt"/>
                  </a:rPr>
                  <a:t>CHAPTER FOUR</a:t>
                </a:r>
                <a:endParaRPr lang="zh-CN" altLang="en-US" sz="1200" dirty="0">
                  <a:solidFill>
                    <a:srgbClr val="443A37"/>
                  </a:solidFill>
                  <a:cs typeface="+mn-ea"/>
                  <a:sym typeface="+mn-lt"/>
                </a:endParaRPr>
              </a:p>
            </p:txBody>
          </p:sp>
        </p:grpSp>
      </p:grpSp>
    </p:spTree>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75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1000" fill="hold"/>
                                        <p:tgtEl>
                                          <p:spTgt spid="3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325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61C19"/>
        </a:solid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cstate="screen"/>
          <a:srcRect/>
          <a:stretch>
            <a:fillRect/>
          </a:stretch>
        </p:blipFill>
        <p:spPr>
          <a:xfrm>
            <a:off x="0" y="1"/>
            <a:ext cx="12192000" cy="6858000"/>
          </a:xfrm>
          <a:prstGeom prst="rect">
            <a:avLst/>
          </a:prstGeom>
        </p:spPr>
      </p:pic>
      <p:sp>
        <p:nvSpPr>
          <p:cNvPr id="15" name="矩形 14"/>
          <p:cNvSpPr/>
          <p:nvPr/>
        </p:nvSpPr>
        <p:spPr>
          <a:xfrm>
            <a:off x="0" y="3048000"/>
            <a:ext cx="12192000" cy="3810000"/>
          </a:xfrm>
          <a:prstGeom prst="rect">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组合 1"/>
          <p:cNvGrpSpPr/>
          <p:nvPr/>
        </p:nvGrpSpPr>
        <p:grpSpPr>
          <a:xfrm>
            <a:off x="3693200" y="4075836"/>
            <a:ext cx="4698723" cy="1786412"/>
            <a:chOff x="3693200" y="4075836"/>
            <a:chExt cx="4698723" cy="1786412"/>
          </a:xfrm>
        </p:grpSpPr>
        <p:sp>
          <p:nvSpPr>
            <p:cNvPr id="42" name="文本框 41"/>
            <p:cNvSpPr txBox="1"/>
            <p:nvPr/>
          </p:nvSpPr>
          <p:spPr>
            <a:xfrm>
              <a:off x="3693200" y="4415698"/>
              <a:ext cx="4698723" cy="1446550"/>
            </a:xfrm>
            <a:prstGeom prst="rect">
              <a:avLst/>
            </a:prstGeom>
            <a:noFill/>
          </p:spPr>
          <p:txBody>
            <a:bodyPr wrap="none" rtlCol="0" anchor="ctr">
              <a:spAutoFit/>
            </a:bodyPr>
            <a:lstStyle>
              <a:defPPr>
                <a:defRPr lang="zh-CN"/>
              </a:defPPr>
              <a:lvl1pPr algn="ctr">
                <a:defRPr sz="8800">
                  <a:solidFill>
                    <a:srgbClr val="1D1D1B"/>
                  </a:solidFill>
                  <a:cs typeface="+mn-ea"/>
                </a:defRPr>
              </a:lvl1pPr>
            </a:lstStyle>
            <a:p>
              <a:r>
                <a:rPr lang="zh-CN" altLang="en-US" dirty="0">
                  <a:sym typeface="+mn-lt"/>
                </a:rPr>
                <a:t>第四乐章</a:t>
              </a:r>
            </a:p>
          </p:txBody>
        </p:sp>
        <p:sp>
          <p:nvSpPr>
            <p:cNvPr id="43" name="文本框 42"/>
            <p:cNvSpPr txBox="1"/>
            <p:nvPr/>
          </p:nvSpPr>
          <p:spPr>
            <a:xfrm>
              <a:off x="4026100" y="4075836"/>
              <a:ext cx="4317209" cy="307777"/>
            </a:xfrm>
            <a:prstGeom prst="rect">
              <a:avLst/>
            </a:prstGeom>
            <a:noFill/>
          </p:spPr>
          <p:txBody>
            <a:bodyPr wrap="none" rtlCol="0">
              <a:spAutoFit/>
            </a:bodyPr>
            <a:lstStyle/>
            <a:p>
              <a:pPr algn="ctr"/>
              <a:r>
                <a:rPr lang="en-US" altLang="zh-CN" sz="1400" spc="1800" dirty="0">
                  <a:solidFill>
                    <a:srgbClr val="433937"/>
                  </a:solidFill>
                  <a:cs typeface="+mn-ea"/>
                  <a:sym typeface="+mn-lt"/>
                </a:rPr>
                <a:t>CHAPTER FOUR</a:t>
              </a:r>
              <a:endParaRPr lang="zh-CN" altLang="en-US" sz="1400" spc="1800" dirty="0">
                <a:solidFill>
                  <a:srgbClr val="433937"/>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61C19"/>
        </a:solidFill>
        <a:effectLst/>
      </p:bgPr>
    </p:bg>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3" cstate="screen"/>
          <a:srcRect/>
          <a:stretch>
            <a:fillRect/>
          </a:stretch>
        </p:blipFill>
        <p:spPr>
          <a:xfrm rot="16200000" flipH="1" flipV="1">
            <a:off x="4621882" y="-4626391"/>
            <a:ext cx="2943727" cy="12196508"/>
          </a:xfrm>
          <a:prstGeom prst="rect">
            <a:avLst/>
          </a:prstGeom>
        </p:spPr>
      </p:pic>
      <p:grpSp>
        <p:nvGrpSpPr>
          <p:cNvPr id="14" name="组合 13"/>
          <p:cNvGrpSpPr/>
          <p:nvPr/>
        </p:nvGrpSpPr>
        <p:grpSpPr>
          <a:xfrm>
            <a:off x="-738159" y="983192"/>
            <a:ext cx="13980472" cy="3175122"/>
            <a:chOff x="-561697" y="1737166"/>
            <a:chExt cx="13980472" cy="3175122"/>
          </a:xfrm>
        </p:grpSpPr>
        <p:grpSp>
          <p:nvGrpSpPr>
            <p:cNvPr id="12" name="组合 11"/>
            <p:cNvGrpSpPr/>
            <p:nvPr/>
          </p:nvGrpSpPr>
          <p:grpSpPr>
            <a:xfrm>
              <a:off x="-561697" y="2936951"/>
              <a:ext cx="13980472" cy="821103"/>
              <a:chOff x="-561697" y="3193623"/>
              <a:chExt cx="13980472" cy="821103"/>
            </a:xfrm>
          </p:grpSpPr>
          <p:sp>
            <p:nvSpPr>
              <p:cNvPr id="11" name="矩形 10"/>
              <p:cNvSpPr/>
              <p:nvPr/>
            </p:nvSpPr>
            <p:spPr>
              <a:xfrm rot="19820721">
                <a:off x="-561697" y="3193623"/>
                <a:ext cx="2906500" cy="343195"/>
              </a:xfrm>
              <a:prstGeom prst="rect">
                <a:avLst/>
              </a:prstGeom>
              <a:solidFill>
                <a:srgbClr val="433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矩形 43"/>
              <p:cNvSpPr/>
              <p:nvPr/>
            </p:nvSpPr>
            <p:spPr>
              <a:xfrm rot="1779279" flipH="1">
                <a:off x="1752511" y="3193623"/>
                <a:ext cx="2906500" cy="343195"/>
              </a:xfrm>
              <a:prstGeom prst="rect">
                <a:avLst/>
              </a:prstGeom>
              <a:solidFill>
                <a:srgbClr val="433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矩形 44"/>
              <p:cNvSpPr/>
              <p:nvPr/>
            </p:nvSpPr>
            <p:spPr>
              <a:xfrm rot="19820721">
                <a:off x="4721823" y="3193624"/>
                <a:ext cx="2906500" cy="343195"/>
              </a:xfrm>
              <a:prstGeom prst="rect">
                <a:avLst/>
              </a:prstGeom>
              <a:solidFill>
                <a:srgbClr val="433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矩形 45"/>
              <p:cNvSpPr/>
              <p:nvPr/>
            </p:nvSpPr>
            <p:spPr>
              <a:xfrm rot="1779279" flipH="1">
                <a:off x="7417821" y="3671531"/>
                <a:ext cx="2906500" cy="343195"/>
              </a:xfrm>
              <a:prstGeom prst="rect">
                <a:avLst/>
              </a:prstGeom>
              <a:solidFill>
                <a:srgbClr val="433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矩形 46"/>
              <p:cNvSpPr/>
              <p:nvPr/>
            </p:nvSpPr>
            <p:spPr>
              <a:xfrm rot="19820721">
                <a:off x="10512275" y="3230387"/>
                <a:ext cx="2906500" cy="343195"/>
              </a:xfrm>
              <a:prstGeom prst="rect">
                <a:avLst/>
              </a:prstGeom>
              <a:solidFill>
                <a:srgbClr val="433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1" name="组合 20"/>
            <p:cNvGrpSpPr/>
            <p:nvPr/>
          </p:nvGrpSpPr>
          <p:grpSpPr>
            <a:xfrm>
              <a:off x="1366355" y="1880402"/>
              <a:ext cx="1440000" cy="1440000"/>
              <a:chOff x="837032" y="2349000"/>
              <a:chExt cx="2160000" cy="2160000"/>
            </a:xfrm>
          </p:grpSpPr>
          <p:sp>
            <p:nvSpPr>
              <p:cNvPr id="25" name="椭圆 24"/>
              <p:cNvSpPr/>
              <p:nvPr/>
            </p:nvSpPr>
            <p:spPr>
              <a:xfrm>
                <a:off x="837032" y="2349000"/>
                <a:ext cx="2160000" cy="21600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p:cNvSpPr/>
              <p:nvPr/>
            </p:nvSpPr>
            <p:spPr>
              <a:xfrm>
                <a:off x="970547" y="2482515"/>
                <a:ext cx="1892969" cy="1892969"/>
              </a:xfrm>
              <a:prstGeom prst="ellipse">
                <a:avLst/>
              </a:prstGeom>
              <a:noFill/>
              <a:ln>
                <a:solidFill>
                  <a:srgbClr val="443A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7" name="图片 26"/>
              <p:cNvPicPr>
                <a:picLocks noChangeAspect="1"/>
              </p:cNvPicPr>
              <p:nvPr/>
            </p:nvPicPr>
            <p:blipFill>
              <a:blip r:embed="rId4" cstate="screen">
                <a:duotone>
                  <a:prstClr val="black"/>
                  <a:schemeClr val="accent2">
                    <a:tint val="45000"/>
                    <a:satMod val="400000"/>
                  </a:schemeClr>
                </a:duotone>
                <a:extLst>
                  <a:ext uri="{BEBA8EAE-BF5A-486C-A8C5-ECC9F3942E4B}">
                    <a14:imgProps xmlns:a14="http://schemas.microsoft.com/office/drawing/2010/main">
                      <a14:imgLayer r:embed="rId5">
                        <a14:imgEffect>
                          <a14:colorTemperature colorTemp="5300"/>
                        </a14:imgEffect>
                      </a14:imgLayer>
                    </a14:imgProps>
                  </a:ext>
                </a:extLst>
              </a:blip>
              <a:stretch>
                <a:fillRect/>
              </a:stretch>
            </p:blipFill>
            <p:spPr>
              <a:xfrm>
                <a:off x="1381317" y="2888997"/>
                <a:ext cx="1071428" cy="1080000"/>
              </a:xfrm>
              <a:prstGeom prst="rect">
                <a:avLst/>
              </a:prstGeom>
            </p:spPr>
          </p:pic>
        </p:grpSp>
        <p:grpSp>
          <p:nvGrpSpPr>
            <p:cNvPr id="28" name="组合 27"/>
            <p:cNvGrpSpPr/>
            <p:nvPr/>
          </p:nvGrpSpPr>
          <p:grpSpPr>
            <a:xfrm>
              <a:off x="6016165" y="1737166"/>
              <a:ext cx="2160000" cy="2160000"/>
              <a:chOff x="837032" y="2349000"/>
              <a:chExt cx="2160000" cy="2160000"/>
            </a:xfrm>
          </p:grpSpPr>
          <p:sp>
            <p:nvSpPr>
              <p:cNvPr id="29" name="椭圆 28"/>
              <p:cNvSpPr/>
              <p:nvPr/>
            </p:nvSpPr>
            <p:spPr>
              <a:xfrm>
                <a:off x="837032" y="2349000"/>
                <a:ext cx="2160000" cy="21600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椭圆 29"/>
              <p:cNvSpPr/>
              <p:nvPr/>
            </p:nvSpPr>
            <p:spPr>
              <a:xfrm>
                <a:off x="970547" y="2482515"/>
                <a:ext cx="1892969" cy="1892969"/>
              </a:xfrm>
              <a:prstGeom prst="ellipse">
                <a:avLst/>
              </a:prstGeom>
              <a:noFill/>
              <a:ln>
                <a:solidFill>
                  <a:srgbClr val="443A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1" name="图片 30"/>
              <p:cNvPicPr>
                <a:picLocks noChangeAspect="1"/>
              </p:cNvPicPr>
              <p:nvPr/>
            </p:nvPicPr>
            <p:blipFill>
              <a:blip r:embed="rId6">
                <a:duotone>
                  <a:prstClr val="black"/>
                  <a:schemeClr val="accent2">
                    <a:tint val="45000"/>
                    <a:satMod val="400000"/>
                  </a:schemeClr>
                </a:duotone>
                <a:extLst>
                  <a:ext uri="{BEBA8EAE-BF5A-486C-A8C5-ECC9F3942E4B}">
                    <a14:imgProps xmlns:a14="http://schemas.microsoft.com/office/drawing/2010/main">
                      <a14:imgLayer r:embed="rId7">
                        <a14:imgEffect>
                          <a14:colorTemperature colorTemp="5300"/>
                        </a14:imgEffect>
                      </a14:imgLayer>
                    </a14:imgProps>
                  </a:ext>
                </a:extLst>
              </a:blip>
              <a:stretch>
                <a:fillRect/>
              </a:stretch>
            </p:blipFill>
            <p:spPr>
              <a:xfrm>
                <a:off x="1381317" y="2888997"/>
                <a:ext cx="1071428" cy="1080000"/>
              </a:xfrm>
              <a:prstGeom prst="rect">
                <a:avLst/>
              </a:prstGeom>
            </p:spPr>
          </p:pic>
        </p:grpSp>
        <p:pic>
          <p:nvPicPr>
            <p:cNvPr id="8" name="图片 7"/>
            <p:cNvPicPr>
              <a:picLocks noChangeAspect="1"/>
            </p:cNvPicPr>
            <p:nvPr/>
          </p:nvPicPr>
          <p:blipFill>
            <a:blip r:embed="rId8" cstate="screen"/>
            <a:stretch>
              <a:fillRect/>
            </a:stretch>
          </p:blipFill>
          <p:spPr>
            <a:xfrm>
              <a:off x="3307553" y="2600400"/>
              <a:ext cx="2207414" cy="2160000"/>
            </a:xfrm>
            <a:prstGeom prst="rect">
              <a:avLst/>
            </a:prstGeom>
          </p:spPr>
        </p:pic>
        <p:pic>
          <p:nvPicPr>
            <p:cNvPr id="9" name="图片 8"/>
            <p:cNvPicPr>
              <a:picLocks noChangeAspect="1"/>
            </p:cNvPicPr>
            <p:nvPr/>
          </p:nvPicPr>
          <p:blipFill>
            <a:blip r:embed="rId9"/>
            <a:stretch>
              <a:fillRect/>
            </a:stretch>
          </p:blipFill>
          <p:spPr>
            <a:xfrm>
              <a:off x="8677362" y="2418808"/>
              <a:ext cx="2554445" cy="2493480"/>
            </a:xfrm>
            <a:prstGeom prst="rect">
              <a:avLst/>
            </a:prstGeom>
          </p:spPr>
        </p:pic>
      </p:grpSp>
      <p:grpSp>
        <p:nvGrpSpPr>
          <p:cNvPr id="15" name="组合 14"/>
          <p:cNvGrpSpPr/>
          <p:nvPr/>
        </p:nvGrpSpPr>
        <p:grpSpPr>
          <a:xfrm>
            <a:off x="534901" y="4185003"/>
            <a:ext cx="3697830" cy="1976829"/>
            <a:chOff x="855741" y="4440778"/>
            <a:chExt cx="3697830" cy="1976829"/>
          </a:xfrm>
        </p:grpSpPr>
        <p:sp>
          <p:nvSpPr>
            <p:cNvPr id="49" name="文本框 48"/>
            <p:cNvSpPr txBox="1"/>
            <p:nvPr/>
          </p:nvSpPr>
          <p:spPr>
            <a:xfrm>
              <a:off x="855741" y="4440778"/>
              <a:ext cx="3681463" cy="1125949"/>
            </a:xfrm>
            <a:prstGeom prst="rect">
              <a:avLst/>
            </a:prstGeom>
            <a:noFill/>
          </p:spPr>
          <p:txBody>
            <a:bodyPr wrap="square" rtlCol="0" anchor="ctr">
              <a:spAutoFit/>
            </a:bodyPr>
            <a:lstStyle/>
            <a:p>
              <a:pPr algn="r">
                <a:lnSpc>
                  <a:spcPts val="2800"/>
                </a:lnSpc>
              </a:pPr>
              <a:r>
                <a:rPr lang="zh-CN" altLang="en-US" sz="1600" spc="-150" dirty="0">
                  <a:solidFill>
                    <a:schemeClr val="bg1">
                      <a:lumMod val="85000"/>
                    </a:schemeClr>
                  </a:solidFill>
                  <a:cs typeface="+mn-ea"/>
                  <a:sym typeface="+mn-lt"/>
                </a:rPr>
                <a:t>点击输入内容点击输入点击输入内容</a:t>
              </a:r>
              <a:endParaRPr lang="en-US" altLang="zh-CN" sz="1600" spc="-150" dirty="0">
                <a:solidFill>
                  <a:schemeClr val="bg1">
                    <a:lumMod val="85000"/>
                  </a:schemeClr>
                </a:solidFill>
                <a:cs typeface="+mn-ea"/>
                <a:sym typeface="+mn-lt"/>
              </a:endParaRPr>
            </a:p>
            <a:p>
              <a:pPr algn="r">
                <a:lnSpc>
                  <a:spcPts val="2800"/>
                </a:lnSpc>
              </a:pPr>
              <a:r>
                <a:rPr lang="zh-CN" altLang="en-US" sz="1600" spc="-150" dirty="0">
                  <a:solidFill>
                    <a:schemeClr val="bg1">
                      <a:lumMod val="85000"/>
                    </a:schemeClr>
                  </a:solidFill>
                  <a:cs typeface="+mn-ea"/>
                  <a:sym typeface="+mn-lt"/>
                </a:rPr>
                <a:t>点击输入内容点击输入点击输入内容</a:t>
              </a:r>
              <a:endParaRPr lang="en-US" altLang="zh-CN" sz="1600" spc="-150" dirty="0">
                <a:solidFill>
                  <a:schemeClr val="bg1">
                    <a:lumMod val="85000"/>
                  </a:schemeClr>
                </a:solidFill>
                <a:cs typeface="+mn-ea"/>
                <a:sym typeface="+mn-lt"/>
              </a:endParaRPr>
            </a:p>
            <a:p>
              <a:pPr algn="r">
                <a:lnSpc>
                  <a:spcPts val="2800"/>
                </a:lnSpc>
              </a:pPr>
              <a:r>
                <a:rPr lang="zh-CN" altLang="en-US" sz="1600" spc="-150" dirty="0">
                  <a:solidFill>
                    <a:schemeClr val="bg1">
                      <a:lumMod val="85000"/>
                    </a:schemeClr>
                  </a:solidFill>
                  <a:cs typeface="+mn-ea"/>
                  <a:sym typeface="+mn-lt"/>
                </a:rPr>
                <a:t>点击输入内容点击输入</a:t>
              </a:r>
              <a:endParaRPr lang="en-US" altLang="zh-CN" sz="1600" spc="-150" dirty="0">
                <a:solidFill>
                  <a:schemeClr val="bg1">
                    <a:lumMod val="85000"/>
                  </a:schemeClr>
                </a:solidFill>
                <a:cs typeface="+mn-ea"/>
                <a:sym typeface="+mn-lt"/>
              </a:endParaRPr>
            </a:p>
          </p:txBody>
        </p:sp>
        <p:cxnSp>
          <p:nvCxnSpPr>
            <p:cNvPr id="50" name="直接连接符 49"/>
            <p:cNvCxnSpPr/>
            <p:nvPr/>
          </p:nvCxnSpPr>
          <p:spPr>
            <a:xfrm>
              <a:off x="1064287" y="5675126"/>
              <a:ext cx="3376663" cy="0"/>
            </a:xfrm>
            <a:prstGeom prst="line">
              <a:avLst/>
            </a:prstGeom>
            <a:ln w="12700">
              <a:solidFill>
                <a:schemeClr val="bg1">
                  <a:lumMod val="65000"/>
                  <a:alpha val="50000"/>
                </a:schemeClr>
              </a:solidFill>
            </a:ln>
          </p:spPr>
          <p:style>
            <a:lnRef idx="1">
              <a:schemeClr val="accent1"/>
            </a:lnRef>
            <a:fillRef idx="0">
              <a:schemeClr val="accent1"/>
            </a:fillRef>
            <a:effectRef idx="0">
              <a:schemeClr val="accent1"/>
            </a:effectRef>
            <a:fontRef idx="minor">
              <a:schemeClr val="tx1"/>
            </a:fontRef>
          </p:style>
        </p:cxnSp>
        <p:sp>
          <p:nvSpPr>
            <p:cNvPr id="51" name="文本框 50"/>
            <p:cNvSpPr txBox="1"/>
            <p:nvPr/>
          </p:nvSpPr>
          <p:spPr>
            <a:xfrm>
              <a:off x="1208665" y="5660284"/>
              <a:ext cx="3344906" cy="757323"/>
            </a:xfrm>
            <a:prstGeom prst="rect">
              <a:avLst/>
            </a:prstGeom>
            <a:noFill/>
          </p:spPr>
          <p:txBody>
            <a:bodyPr wrap="square" rtlCol="0" anchor="ctr">
              <a:spAutoFit/>
            </a:bodyPr>
            <a:lstStyle/>
            <a:p>
              <a:pPr algn="r">
                <a:lnSpc>
                  <a:spcPts val="2800"/>
                </a:lnSpc>
              </a:pPr>
              <a:r>
                <a:rPr lang="en-US" altLang="zh-CN" sz="1200" spc="300" dirty="0">
                  <a:solidFill>
                    <a:schemeClr val="tx1">
                      <a:lumMod val="50000"/>
                      <a:lumOff val="50000"/>
                    </a:schemeClr>
                  </a:solidFill>
                  <a:cs typeface="+mn-ea"/>
                  <a:sym typeface="+mn-lt"/>
                </a:rPr>
                <a:t>ENTER YOUR STORY HERE </a:t>
              </a:r>
            </a:p>
            <a:p>
              <a:pPr algn="r">
                <a:lnSpc>
                  <a:spcPts val="2800"/>
                </a:lnSpc>
              </a:pPr>
              <a:r>
                <a:rPr lang="en-US" altLang="zh-CN" sz="1200" spc="300" dirty="0">
                  <a:solidFill>
                    <a:schemeClr val="tx1">
                      <a:lumMod val="50000"/>
                      <a:lumOff val="50000"/>
                    </a:schemeClr>
                  </a:solidFill>
                  <a:cs typeface="+mn-ea"/>
                  <a:sym typeface="+mn-lt"/>
                </a:rPr>
                <a:t>ENTER YOUR STORY HERE</a:t>
              </a:r>
            </a:p>
          </p:txBody>
        </p:sp>
      </p:grpSp>
      <p:grpSp>
        <p:nvGrpSpPr>
          <p:cNvPr id="16" name="组合 15"/>
          <p:cNvGrpSpPr/>
          <p:nvPr/>
        </p:nvGrpSpPr>
        <p:grpSpPr>
          <a:xfrm>
            <a:off x="7870750" y="4185837"/>
            <a:ext cx="3681463" cy="1976829"/>
            <a:chOff x="4955599" y="4332354"/>
            <a:chExt cx="3681463" cy="1976829"/>
          </a:xfrm>
        </p:grpSpPr>
        <p:sp>
          <p:nvSpPr>
            <p:cNvPr id="53" name="文本框 52"/>
            <p:cNvSpPr txBox="1"/>
            <p:nvPr/>
          </p:nvSpPr>
          <p:spPr>
            <a:xfrm>
              <a:off x="4955599" y="4332354"/>
              <a:ext cx="3681463" cy="1125949"/>
            </a:xfrm>
            <a:prstGeom prst="rect">
              <a:avLst/>
            </a:prstGeom>
            <a:noFill/>
          </p:spPr>
          <p:txBody>
            <a:bodyPr wrap="square" rtlCol="0" anchor="ctr">
              <a:spAutoFit/>
            </a:bodyPr>
            <a:lstStyle/>
            <a:p>
              <a:pPr>
                <a:lnSpc>
                  <a:spcPts val="2800"/>
                </a:lnSpc>
              </a:pPr>
              <a:r>
                <a:rPr lang="zh-CN" altLang="en-US" sz="1600" spc="-150" dirty="0">
                  <a:solidFill>
                    <a:schemeClr val="bg1">
                      <a:lumMod val="85000"/>
                    </a:schemeClr>
                  </a:solidFill>
                  <a:cs typeface="+mn-ea"/>
                  <a:sym typeface="+mn-lt"/>
                </a:rPr>
                <a:t>点击输入内容点击输入点击输入内容</a:t>
              </a:r>
              <a:endParaRPr lang="en-US" altLang="zh-CN" sz="1600" spc="-150" dirty="0">
                <a:solidFill>
                  <a:schemeClr val="bg1">
                    <a:lumMod val="85000"/>
                  </a:schemeClr>
                </a:solidFill>
                <a:cs typeface="+mn-ea"/>
                <a:sym typeface="+mn-lt"/>
              </a:endParaRPr>
            </a:p>
            <a:p>
              <a:pPr>
                <a:lnSpc>
                  <a:spcPts val="2800"/>
                </a:lnSpc>
              </a:pPr>
              <a:r>
                <a:rPr lang="zh-CN" altLang="en-US" sz="1600" spc="-150" dirty="0">
                  <a:solidFill>
                    <a:schemeClr val="bg1">
                      <a:lumMod val="85000"/>
                    </a:schemeClr>
                  </a:solidFill>
                  <a:cs typeface="+mn-ea"/>
                  <a:sym typeface="+mn-lt"/>
                </a:rPr>
                <a:t>点击输入内容点击输入点击输入内容</a:t>
              </a:r>
              <a:endParaRPr lang="en-US" altLang="zh-CN" sz="1600" spc="-150" dirty="0">
                <a:solidFill>
                  <a:schemeClr val="bg1">
                    <a:lumMod val="85000"/>
                  </a:schemeClr>
                </a:solidFill>
                <a:cs typeface="+mn-ea"/>
                <a:sym typeface="+mn-lt"/>
              </a:endParaRPr>
            </a:p>
            <a:p>
              <a:pPr>
                <a:lnSpc>
                  <a:spcPts val="2800"/>
                </a:lnSpc>
              </a:pPr>
              <a:r>
                <a:rPr lang="zh-CN" altLang="en-US" sz="1600" spc="-150" dirty="0">
                  <a:solidFill>
                    <a:schemeClr val="bg1">
                      <a:lumMod val="85000"/>
                    </a:schemeClr>
                  </a:solidFill>
                  <a:cs typeface="+mn-ea"/>
                  <a:sym typeface="+mn-lt"/>
                </a:rPr>
                <a:t>点击输入内容点击输入</a:t>
              </a:r>
              <a:endParaRPr lang="en-US" altLang="zh-CN" sz="1600" spc="-150" dirty="0">
                <a:solidFill>
                  <a:schemeClr val="bg1">
                    <a:lumMod val="85000"/>
                  </a:schemeClr>
                </a:solidFill>
                <a:cs typeface="+mn-ea"/>
                <a:sym typeface="+mn-lt"/>
              </a:endParaRPr>
            </a:p>
          </p:txBody>
        </p:sp>
        <p:cxnSp>
          <p:nvCxnSpPr>
            <p:cNvPr id="54" name="直接连接符 53"/>
            <p:cNvCxnSpPr/>
            <p:nvPr/>
          </p:nvCxnSpPr>
          <p:spPr>
            <a:xfrm>
              <a:off x="5035809" y="5566702"/>
              <a:ext cx="3376663" cy="0"/>
            </a:xfrm>
            <a:prstGeom prst="line">
              <a:avLst/>
            </a:prstGeom>
            <a:ln w="12700">
              <a:solidFill>
                <a:schemeClr val="bg1">
                  <a:lumMod val="65000"/>
                  <a:alpha val="50000"/>
                </a:schemeClr>
              </a:solidFill>
            </a:ln>
          </p:spPr>
          <p:style>
            <a:lnRef idx="1">
              <a:schemeClr val="accent1"/>
            </a:lnRef>
            <a:fillRef idx="0">
              <a:schemeClr val="accent1"/>
            </a:fillRef>
            <a:effectRef idx="0">
              <a:schemeClr val="accent1"/>
            </a:effectRef>
            <a:fontRef idx="minor">
              <a:schemeClr val="tx1"/>
            </a:fontRef>
          </p:style>
        </p:cxnSp>
        <p:sp>
          <p:nvSpPr>
            <p:cNvPr id="55" name="文本框 54"/>
            <p:cNvSpPr txBox="1"/>
            <p:nvPr/>
          </p:nvSpPr>
          <p:spPr>
            <a:xfrm>
              <a:off x="5003725" y="5551860"/>
              <a:ext cx="3344906" cy="757323"/>
            </a:xfrm>
            <a:prstGeom prst="rect">
              <a:avLst/>
            </a:prstGeom>
            <a:noFill/>
          </p:spPr>
          <p:txBody>
            <a:bodyPr wrap="square" rtlCol="0" anchor="ctr">
              <a:spAutoFit/>
            </a:bodyPr>
            <a:lstStyle/>
            <a:p>
              <a:pPr>
                <a:lnSpc>
                  <a:spcPts val="2800"/>
                </a:lnSpc>
              </a:pPr>
              <a:r>
                <a:rPr lang="en-US" altLang="zh-CN" sz="1200" spc="300" dirty="0">
                  <a:solidFill>
                    <a:schemeClr val="tx1">
                      <a:lumMod val="50000"/>
                      <a:lumOff val="50000"/>
                    </a:schemeClr>
                  </a:solidFill>
                  <a:cs typeface="+mn-ea"/>
                  <a:sym typeface="+mn-lt"/>
                </a:rPr>
                <a:t>ENTER YOUR STORY HERE </a:t>
              </a:r>
            </a:p>
            <a:p>
              <a:pPr>
                <a:lnSpc>
                  <a:spcPts val="2800"/>
                </a:lnSpc>
              </a:pPr>
              <a:r>
                <a:rPr lang="en-US" altLang="zh-CN" sz="1200" spc="300" dirty="0">
                  <a:solidFill>
                    <a:schemeClr val="tx1">
                      <a:lumMod val="50000"/>
                      <a:lumOff val="50000"/>
                    </a:schemeClr>
                  </a:solidFill>
                  <a:cs typeface="+mn-ea"/>
                  <a:sym typeface="+mn-lt"/>
                </a:rPr>
                <a:t>ENTER YOUR STORY HERE</a:t>
              </a:r>
            </a:p>
          </p:txBody>
        </p:sp>
      </p:grpSp>
      <p:grpSp>
        <p:nvGrpSpPr>
          <p:cNvPr id="56" name="组合 55"/>
          <p:cNvGrpSpPr/>
          <p:nvPr/>
        </p:nvGrpSpPr>
        <p:grpSpPr>
          <a:xfrm>
            <a:off x="4713363" y="4629620"/>
            <a:ext cx="2954655" cy="1102261"/>
            <a:chOff x="794285" y="1359903"/>
            <a:chExt cx="2954655" cy="1102261"/>
          </a:xfrm>
        </p:grpSpPr>
        <p:sp>
          <p:nvSpPr>
            <p:cNvPr id="57" name="文本框 56"/>
            <p:cNvSpPr txBox="1"/>
            <p:nvPr/>
          </p:nvSpPr>
          <p:spPr>
            <a:xfrm>
              <a:off x="794285" y="1359903"/>
              <a:ext cx="2954655" cy="923330"/>
            </a:xfrm>
            <a:prstGeom prst="rect">
              <a:avLst/>
            </a:prstGeom>
            <a:noFill/>
          </p:spPr>
          <p:txBody>
            <a:bodyPr wrap="none" rtlCol="0" anchor="ctr">
              <a:spAutoFit/>
            </a:bodyPr>
            <a:lstStyle/>
            <a:p>
              <a:r>
                <a:rPr lang="zh-CN" altLang="en-US" sz="5400" dirty="0">
                  <a:solidFill>
                    <a:schemeClr val="bg1">
                      <a:lumMod val="95000"/>
                    </a:schemeClr>
                  </a:solidFill>
                  <a:cs typeface="+mn-ea"/>
                  <a:sym typeface="+mn-lt"/>
                </a:rPr>
                <a:t>输入标题</a:t>
              </a:r>
            </a:p>
          </p:txBody>
        </p:sp>
        <p:sp>
          <p:nvSpPr>
            <p:cNvPr id="58" name="文本框 57"/>
            <p:cNvSpPr txBox="1"/>
            <p:nvPr/>
          </p:nvSpPr>
          <p:spPr>
            <a:xfrm>
              <a:off x="890537" y="2200554"/>
              <a:ext cx="2727029" cy="261610"/>
            </a:xfrm>
            <a:prstGeom prst="rect">
              <a:avLst/>
            </a:prstGeom>
            <a:noFill/>
          </p:spPr>
          <p:txBody>
            <a:bodyPr wrap="none" rtlCol="0">
              <a:spAutoFit/>
            </a:bodyPr>
            <a:lstStyle/>
            <a:p>
              <a:r>
                <a:rPr lang="en-US" altLang="zh-CN" sz="1100" spc="1400" dirty="0">
                  <a:solidFill>
                    <a:schemeClr val="tx1">
                      <a:lumMod val="50000"/>
                      <a:lumOff val="50000"/>
                    </a:schemeClr>
                  </a:solidFill>
                  <a:cs typeface="+mn-ea"/>
                  <a:sym typeface="+mn-lt"/>
                </a:rPr>
                <a:t>TITLE HERE</a:t>
              </a:r>
              <a:endParaRPr lang="zh-CN" altLang="en-US" sz="1100" spc="1400" dirty="0">
                <a:solidFill>
                  <a:schemeClr val="tx1">
                    <a:lumMod val="50000"/>
                    <a:lumOff val="50000"/>
                  </a:schemeClr>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75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1000"/>
                                        <p:tgtEl>
                                          <p:spTgt spid="56"/>
                                        </p:tgtEl>
                                      </p:cBhvr>
                                    </p:animEffect>
                                  </p:childTnLst>
                                </p:cTn>
                              </p:par>
                              <p:par>
                                <p:cTn id="13" presetID="2" presetClass="entr" presetSubtype="8" fill="hold" nodeType="withEffect">
                                  <p:stCondLst>
                                    <p:cond delay="15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150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3" name="组合 2"/>
          <p:cNvGrpSpPr/>
          <p:nvPr/>
        </p:nvGrpSpPr>
        <p:grpSpPr>
          <a:xfrm>
            <a:off x="1130566" y="702208"/>
            <a:ext cx="2750298" cy="5453584"/>
            <a:chOff x="1404608" y="528886"/>
            <a:chExt cx="2750298" cy="5453584"/>
          </a:xfrm>
        </p:grpSpPr>
        <p:pic>
          <p:nvPicPr>
            <p:cNvPr id="2" name="图片 1"/>
            <p:cNvPicPr>
              <a:picLocks noChangeAspect="1"/>
            </p:cNvPicPr>
            <p:nvPr/>
          </p:nvPicPr>
          <p:blipFill>
            <a:blip r:embed="rId3">
              <a:clrChange>
                <a:clrFrom>
                  <a:srgbClr val="FFFFFF"/>
                </a:clrFrom>
                <a:clrTo>
                  <a:srgbClr val="FFFFFF">
                    <a:alpha val="0"/>
                  </a:srgbClr>
                </a:clrTo>
              </a:clrChange>
            </a:blip>
            <a:stretch>
              <a:fillRect/>
            </a:stretch>
          </p:blipFill>
          <p:spPr>
            <a:xfrm rot="5400000">
              <a:off x="817715" y="1818348"/>
              <a:ext cx="4198923" cy="1620000"/>
            </a:xfrm>
            <a:prstGeom prst="rect">
              <a:avLst/>
            </a:prstGeom>
          </p:spPr>
        </p:pic>
        <p:sp>
          <p:nvSpPr>
            <p:cNvPr id="12" name="文本框 11"/>
            <p:cNvSpPr txBox="1"/>
            <p:nvPr/>
          </p:nvSpPr>
          <p:spPr>
            <a:xfrm>
              <a:off x="1404608" y="4659031"/>
              <a:ext cx="2750298" cy="1323439"/>
            </a:xfrm>
            <a:prstGeom prst="rect">
              <a:avLst/>
            </a:prstGeom>
            <a:noFill/>
          </p:spPr>
          <p:txBody>
            <a:bodyPr wrap="square" rtlCol="0" anchor="ctr">
              <a:spAutoFit/>
            </a:bodyPr>
            <a:lstStyle/>
            <a:p>
              <a:pPr algn="ctr">
                <a:lnSpc>
                  <a:spcPts val="2400"/>
                </a:lnSpc>
              </a:pPr>
              <a:r>
                <a:rPr lang="zh-CN" altLang="en-US" spc="-150" dirty="0">
                  <a:solidFill>
                    <a:srgbClr val="1D1D1B"/>
                  </a:solidFill>
                  <a:cs typeface="+mn-ea"/>
                  <a:sym typeface="+mn-lt"/>
                </a:rPr>
                <a:t>点击输入内容</a:t>
              </a:r>
              <a:endParaRPr lang="en-US" altLang="zh-CN" spc="-150" dirty="0">
                <a:solidFill>
                  <a:srgbClr val="1D1D1B"/>
                </a:solidFill>
                <a:cs typeface="+mn-ea"/>
                <a:sym typeface="+mn-lt"/>
              </a:endParaRPr>
            </a:p>
            <a:p>
              <a:pPr algn="ctr">
                <a:lnSpc>
                  <a:spcPts val="2400"/>
                </a:lnSpc>
              </a:pPr>
              <a:r>
                <a:rPr lang="zh-CN" altLang="en-US" spc="-150" dirty="0">
                  <a:solidFill>
                    <a:srgbClr val="1D1D1B"/>
                  </a:solidFill>
                  <a:cs typeface="+mn-ea"/>
                  <a:sym typeface="+mn-lt"/>
                </a:rPr>
                <a:t>点击输入内容点击输入内容</a:t>
              </a:r>
              <a:endParaRPr lang="en-US" altLang="zh-CN" spc="-150" dirty="0">
                <a:solidFill>
                  <a:srgbClr val="1D1D1B"/>
                </a:solidFill>
                <a:cs typeface="+mn-ea"/>
                <a:sym typeface="+mn-lt"/>
              </a:endParaRPr>
            </a:p>
            <a:p>
              <a:pPr algn="ctr">
                <a:lnSpc>
                  <a:spcPts val="2400"/>
                </a:lnSpc>
              </a:pPr>
              <a:r>
                <a:rPr lang="zh-CN" altLang="en-US" spc="-150" dirty="0">
                  <a:solidFill>
                    <a:srgbClr val="1D1D1B"/>
                  </a:solidFill>
                  <a:cs typeface="+mn-ea"/>
                  <a:sym typeface="+mn-lt"/>
                </a:rPr>
                <a:t>点击输入内容点击输入内容</a:t>
              </a:r>
              <a:endParaRPr lang="en-US" altLang="zh-CN" spc="-150" dirty="0">
                <a:solidFill>
                  <a:srgbClr val="1D1D1B"/>
                </a:solidFill>
                <a:cs typeface="+mn-ea"/>
                <a:sym typeface="+mn-lt"/>
              </a:endParaRPr>
            </a:p>
            <a:p>
              <a:pPr algn="ctr">
                <a:lnSpc>
                  <a:spcPts val="2400"/>
                </a:lnSpc>
              </a:pPr>
              <a:r>
                <a:rPr lang="zh-CN" altLang="en-US" spc="-150" dirty="0">
                  <a:solidFill>
                    <a:srgbClr val="1D1D1B"/>
                  </a:solidFill>
                  <a:cs typeface="+mn-ea"/>
                  <a:sym typeface="+mn-lt"/>
                </a:rPr>
                <a:t>点击输入内容点击输入内容</a:t>
              </a:r>
              <a:endParaRPr lang="en-US" altLang="zh-CN" spc="-150" dirty="0">
                <a:solidFill>
                  <a:srgbClr val="1D1D1B"/>
                </a:solidFill>
                <a:cs typeface="+mn-ea"/>
                <a:sym typeface="+mn-lt"/>
              </a:endParaRPr>
            </a:p>
          </p:txBody>
        </p:sp>
      </p:grpSp>
      <p:grpSp>
        <p:nvGrpSpPr>
          <p:cNvPr id="14" name="组合 13"/>
          <p:cNvGrpSpPr/>
          <p:nvPr/>
        </p:nvGrpSpPr>
        <p:grpSpPr>
          <a:xfrm>
            <a:off x="4720852" y="702208"/>
            <a:ext cx="2750298" cy="5453584"/>
            <a:chOff x="1404608" y="528886"/>
            <a:chExt cx="2750298" cy="5453584"/>
          </a:xfrm>
        </p:grpSpPr>
        <p:pic>
          <p:nvPicPr>
            <p:cNvPr id="15" name="图片 14"/>
            <p:cNvPicPr>
              <a:picLocks noChangeAspect="1"/>
            </p:cNvPicPr>
            <p:nvPr/>
          </p:nvPicPr>
          <p:blipFill>
            <a:blip r:embed="rId3">
              <a:clrChange>
                <a:clrFrom>
                  <a:srgbClr val="FFFFFF"/>
                </a:clrFrom>
                <a:clrTo>
                  <a:srgbClr val="FFFFFF">
                    <a:alpha val="0"/>
                  </a:srgbClr>
                </a:clrTo>
              </a:clrChange>
            </a:blip>
            <a:stretch>
              <a:fillRect/>
            </a:stretch>
          </p:blipFill>
          <p:spPr>
            <a:xfrm rot="5400000">
              <a:off x="817715" y="1818348"/>
              <a:ext cx="4198923" cy="1620000"/>
            </a:xfrm>
            <a:prstGeom prst="rect">
              <a:avLst/>
            </a:prstGeom>
          </p:spPr>
        </p:pic>
        <p:sp>
          <p:nvSpPr>
            <p:cNvPr id="16" name="文本框 15"/>
            <p:cNvSpPr txBox="1"/>
            <p:nvPr/>
          </p:nvSpPr>
          <p:spPr>
            <a:xfrm>
              <a:off x="1404608" y="4659031"/>
              <a:ext cx="2750298" cy="1323439"/>
            </a:xfrm>
            <a:prstGeom prst="rect">
              <a:avLst/>
            </a:prstGeom>
            <a:noFill/>
          </p:spPr>
          <p:txBody>
            <a:bodyPr wrap="square" rtlCol="0" anchor="ctr">
              <a:spAutoFit/>
            </a:bodyPr>
            <a:lstStyle/>
            <a:p>
              <a:pPr algn="ctr">
                <a:lnSpc>
                  <a:spcPts val="2400"/>
                </a:lnSpc>
              </a:pPr>
              <a:r>
                <a:rPr lang="zh-CN" altLang="en-US" spc="-150" dirty="0">
                  <a:solidFill>
                    <a:srgbClr val="1D1D1B"/>
                  </a:solidFill>
                  <a:cs typeface="+mn-ea"/>
                  <a:sym typeface="+mn-lt"/>
                </a:rPr>
                <a:t>点击输入内容</a:t>
              </a:r>
              <a:endParaRPr lang="en-US" altLang="zh-CN" spc="-150" dirty="0">
                <a:solidFill>
                  <a:srgbClr val="1D1D1B"/>
                </a:solidFill>
                <a:cs typeface="+mn-ea"/>
                <a:sym typeface="+mn-lt"/>
              </a:endParaRPr>
            </a:p>
            <a:p>
              <a:pPr algn="ctr">
                <a:lnSpc>
                  <a:spcPts val="2400"/>
                </a:lnSpc>
              </a:pPr>
              <a:r>
                <a:rPr lang="zh-CN" altLang="en-US" spc="-150" dirty="0">
                  <a:solidFill>
                    <a:srgbClr val="1D1D1B"/>
                  </a:solidFill>
                  <a:cs typeface="+mn-ea"/>
                  <a:sym typeface="+mn-lt"/>
                </a:rPr>
                <a:t>点击输入内容点击输入内容</a:t>
              </a:r>
              <a:endParaRPr lang="en-US" altLang="zh-CN" spc="-150" dirty="0">
                <a:solidFill>
                  <a:srgbClr val="1D1D1B"/>
                </a:solidFill>
                <a:cs typeface="+mn-ea"/>
                <a:sym typeface="+mn-lt"/>
              </a:endParaRPr>
            </a:p>
            <a:p>
              <a:pPr algn="ctr">
                <a:lnSpc>
                  <a:spcPts val="2400"/>
                </a:lnSpc>
              </a:pPr>
              <a:r>
                <a:rPr lang="zh-CN" altLang="en-US" spc="-150" dirty="0">
                  <a:solidFill>
                    <a:srgbClr val="1D1D1B"/>
                  </a:solidFill>
                  <a:cs typeface="+mn-ea"/>
                  <a:sym typeface="+mn-lt"/>
                </a:rPr>
                <a:t>点击输入内容点击输入内容</a:t>
              </a:r>
              <a:endParaRPr lang="en-US" altLang="zh-CN" spc="-150" dirty="0">
                <a:solidFill>
                  <a:srgbClr val="1D1D1B"/>
                </a:solidFill>
                <a:cs typeface="+mn-ea"/>
                <a:sym typeface="+mn-lt"/>
              </a:endParaRPr>
            </a:p>
            <a:p>
              <a:pPr algn="ctr">
                <a:lnSpc>
                  <a:spcPts val="2400"/>
                </a:lnSpc>
              </a:pPr>
              <a:r>
                <a:rPr lang="zh-CN" altLang="en-US" spc="-150" dirty="0">
                  <a:solidFill>
                    <a:srgbClr val="1D1D1B"/>
                  </a:solidFill>
                  <a:cs typeface="+mn-ea"/>
                  <a:sym typeface="+mn-lt"/>
                </a:rPr>
                <a:t>点击输入内容点击输入内容</a:t>
              </a:r>
              <a:endParaRPr lang="en-US" altLang="zh-CN" spc="-150" dirty="0">
                <a:solidFill>
                  <a:srgbClr val="1D1D1B"/>
                </a:solidFill>
                <a:cs typeface="+mn-ea"/>
                <a:sym typeface="+mn-lt"/>
              </a:endParaRPr>
            </a:p>
          </p:txBody>
        </p:sp>
      </p:grpSp>
      <p:grpSp>
        <p:nvGrpSpPr>
          <p:cNvPr id="17" name="组合 16"/>
          <p:cNvGrpSpPr/>
          <p:nvPr/>
        </p:nvGrpSpPr>
        <p:grpSpPr>
          <a:xfrm>
            <a:off x="8311137" y="702208"/>
            <a:ext cx="2750298" cy="5453584"/>
            <a:chOff x="1404608" y="528886"/>
            <a:chExt cx="2750298" cy="5453584"/>
          </a:xfrm>
        </p:grpSpPr>
        <p:pic>
          <p:nvPicPr>
            <p:cNvPr id="18" name="图片 17"/>
            <p:cNvPicPr>
              <a:picLocks noChangeAspect="1"/>
            </p:cNvPicPr>
            <p:nvPr/>
          </p:nvPicPr>
          <p:blipFill>
            <a:blip r:embed="rId3">
              <a:clrChange>
                <a:clrFrom>
                  <a:srgbClr val="FFFFFF"/>
                </a:clrFrom>
                <a:clrTo>
                  <a:srgbClr val="FFFFFF">
                    <a:alpha val="0"/>
                  </a:srgbClr>
                </a:clrTo>
              </a:clrChange>
            </a:blip>
            <a:stretch>
              <a:fillRect/>
            </a:stretch>
          </p:blipFill>
          <p:spPr>
            <a:xfrm rot="5400000">
              <a:off x="817715" y="1818348"/>
              <a:ext cx="4198923" cy="1620000"/>
            </a:xfrm>
            <a:prstGeom prst="rect">
              <a:avLst/>
            </a:prstGeom>
          </p:spPr>
        </p:pic>
        <p:sp>
          <p:nvSpPr>
            <p:cNvPr id="19" name="文本框 18"/>
            <p:cNvSpPr txBox="1"/>
            <p:nvPr/>
          </p:nvSpPr>
          <p:spPr>
            <a:xfrm>
              <a:off x="1404608" y="4659031"/>
              <a:ext cx="2750298" cy="1323439"/>
            </a:xfrm>
            <a:prstGeom prst="rect">
              <a:avLst/>
            </a:prstGeom>
            <a:noFill/>
          </p:spPr>
          <p:txBody>
            <a:bodyPr wrap="square" rtlCol="0" anchor="ctr">
              <a:spAutoFit/>
            </a:bodyPr>
            <a:lstStyle/>
            <a:p>
              <a:pPr algn="ctr">
                <a:lnSpc>
                  <a:spcPts val="2400"/>
                </a:lnSpc>
              </a:pPr>
              <a:r>
                <a:rPr lang="zh-CN" altLang="en-US" spc="-150" dirty="0">
                  <a:solidFill>
                    <a:srgbClr val="1D1D1B"/>
                  </a:solidFill>
                  <a:cs typeface="+mn-ea"/>
                  <a:sym typeface="+mn-lt"/>
                </a:rPr>
                <a:t>点击输入内容</a:t>
              </a:r>
              <a:endParaRPr lang="en-US" altLang="zh-CN" spc="-150" dirty="0">
                <a:solidFill>
                  <a:srgbClr val="1D1D1B"/>
                </a:solidFill>
                <a:cs typeface="+mn-ea"/>
                <a:sym typeface="+mn-lt"/>
              </a:endParaRPr>
            </a:p>
            <a:p>
              <a:pPr algn="ctr">
                <a:lnSpc>
                  <a:spcPts val="2400"/>
                </a:lnSpc>
              </a:pPr>
              <a:r>
                <a:rPr lang="zh-CN" altLang="en-US" spc="-150" dirty="0">
                  <a:solidFill>
                    <a:srgbClr val="1D1D1B"/>
                  </a:solidFill>
                  <a:cs typeface="+mn-ea"/>
                  <a:sym typeface="+mn-lt"/>
                </a:rPr>
                <a:t>点击输入内容点击输入内容</a:t>
              </a:r>
              <a:endParaRPr lang="en-US" altLang="zh-CN" spc="-150" dirty="0">
                <a:solidFill>
                  <a:srgbClr val="1D1D1B"/>
                </a:solidFill>
                <a:cs typeface="+mn-ea"/>
                <a:sym typeface="+mn-lt"/>
              </a:endParaRPr>
            </a:p>
            <a:p>
              <a:pPr algn="ctr">
                <a:lnSpc>
                  <a:spcPts val="2400"/>
                </a:lnSpc>
              </a:pPr>
              <a:r>
                <a:rPr lang="zh-CN" altLang="en-US" spc="-150" dirty="0">
                  <a:solidFill>
                    <a:srgbClr val="1D1D1B"/>
                  </a:solidFill>
                  <a:cs typeface="+mn-ea"/>
                  <a:sym typeface="+mn-lt"/>
                </a:rPr>
                <a:t>点击输入内容点击输入内容</a:t>
              </a:r>
              <a:endParaRPr lang="en-US" altLang="zh-CN" spc="-150" dirty="0">
                <a:solidFill>
                  <a:srgbClr val="1D1D1B"/>
                </a:solidFill>
                <a:cs typeface="+mn-ea"/>
                <a:sym typeface="+mn-lt"/>
              </a:endParaRPr>
            </a:p>
            <a:p>
              <a:pPr algn="ctr">
                <a:lnSpc>
                  <a:spcPts val="2400"/>
                </a:lnSpc>
              </a:pPr>
              <a:r>
                <a:rPr lang="zh-CN" altLang="en-US" spc="-150" dirty="0">
                  <a:solidFill>
                    <a:srgbClr val="1D1D1B"/>
                  </a:solidFill>
                  <a:cs typeface="+mn-ea"/>
                  <a:sym typeface="+mn-lt"/>
                </a:rPr>
                <a:t>点击输入内容点击输入内容</a:t>
              </a:r>
              <a:endParaRPr lang="en-US" altLang="zh-CN" spc="-150" dirty="0">
                <a:solidFill>
                  <a:srgbClr val="1D1D1B"/>
                </a:solidFill>
                <a:cs typeface="+mn-ea"/>
                <a:sym typeface="+mn-lt"/>
              </a:endParaRPr>
            </a:p>
          </p:txBody>
        </p:sp>
      </p:grpSp>
      <p:sp>
        <p:nvSpPr>
          <p:cNvPr id="5" name="箭头: V 形 4"/>
          <p:cNvSpPr/>
          <p:nvPr/>
        </p:nvSpPr>
        <p:spPr>
          <a:xfrm>
            <a:off x="4036163" y="2386266"/>
            <a:ext cx="529390" cy="1122948"/>
          </a:xfrm>
          <a:prstGeom prst="chevron">
            <a:avLst/>
          </a:prstGeom>
          <a:solidFill>
            <a:srgbClr val="443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2" name="箭头: V 形 21"/>
          <p:cNvSpPr/>
          <p:nvPr/>
        </p:nvSpPr>
        <p:spPr>
          <a:xfrm>
            <a:off x="7626449" y="2386266"/>
            <a:ext cx="529390" cy="1122948"/>
          </a:xfrm>
          <a:prstGeom prst="chevron">
            <a:avLst/>
          </a:prstGeom>
          <a:solidFill>
            <a:srgbClr val="443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eelOff" invX="1"/>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par>
                                <p:cTn id="12" presetID="2" presetClass="entr" presetSubtype="8" fill="hold" nodeType="withEffect">
                                  <p:stCondLst>
                                    <p:cond delay="150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1000" fill="hold"/>
                                        <p:tgtEl>
                                          <p:spTgt spid="14"/>
                                        </p:tgtEl>
                                        <p:attrNameLst>
                                          <p:attrName>ppt_x</p:attrName>
                                        </p:attrNameLst>
                                      </p:cBhvr>
                                      <p:tavLst>
                                        <p:tav tm="0">
                                          <p:val>
                                            <p:strVal val="0-#ppt_w/2"/>
                                          </p:val>
                                        </p:tav>
                                        <p:tav tm="100000">
                                          <p:val>
                                            <p:strVal val="#ppt_x"/>
                                          </p:val>
                                        </p:tav>
                                      </p:tavLst>
                                    </p:anim>
                                    <p:anim calcmode="lin" valueType="num">
                                      <p:cBhvr additive="base">
                                        <p:cTn id="15" dur="1000" fill="hold"/>
                                        <p:tgtEl>
                                          <p:spTgt spid="14"/>
                                        </p:tgtEl>
                                        <p:attrNameLst>
                                          <p:attrName>ppt_y</p:attrName>
                                        </p:attrNameLst>
                                      </p:cBhvr>
                                      <p:tavLst>
                                        <p:tav tm="0">
                                          <p:val>
                                            <p:strVal val="#ppt_y"/>
                                          </p:val>
                                        </p:tav>
                                        <p:tav tm="100000">
                                          <p:val>
                                            <p:strVal val="#ppt_y"/>
                                          </p:val>
                                        </p:tav>
                                      </p:tavLst>
                                    </p:anim>
                                  </p:childTnLst>
                                </p:cTn>
                              </p:par>
                              <p:par>
                                <p:cTn id="16" presetID="10" presetClass="entr" presetSubtype="0" fill="hold" grpId="0" nodeType="withEffect">
                                  <p:stCondLst>
                                    <p:cond delay="225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childTnLst>
                                </p:cTn>
                              </p:par>
                              <p:par>
                                <p:cTn id="19" presetID="2" presetClass="entr" presetSubtype="8" fill="hold" nodeType="withEffect">
                                  <p:stCondLst>
                                    <p:cond delay="300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1000" fill="hold"/>
                                        <p:tgtEl>
                                          <p:spTgt spid="17"/>
                                        </p:tgtEl>
                                        <p:attrNameLst>
                                          <p:attrName>ppt_x</p:attrName>
                                        </p:attrNameLst>
                                      </p:cBhvr>
                                      <p:tavLst>
                                        <p:tav tm="0">
                                          <p:val>
                                            <p:strVal val="0-#ppt_w/2"/>
                                          </p:val>
                                        </p:tav>
                                        <p:tav tm="100000">
                                          <p:val>
                                            <p:strVal val="#ppt_x"/>
                                          </p:val>
                                        </p:tav>
                                      </p:tavLst>
                                    </p:anim>
                                    <p:anim calcmode="lin" valueType="num">
                                      <p:cBhvr additive="base">
                                        <p:cTn id="22"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cstate="screen">
            <a:clrChange>
              <a:clrFrom>
                <a:srgbClr val="FFFFFF"/>
              </a:clrFrom>
              <a:clrTo>
                <a:srgbClr val="FFFFFF">
                  <a:alpha val="0"/>
                </a:srgbClr>
              </a:clrTo>
            </a:clrChange>
          </a:blip>
          <a:srcRect/>
          <a:stretch>
            <a:fillRect/>
          </a:stretch>
        </p:blipFill>
        <p:spPr>
          <a:xfrm rot="5400000" flipH="1" flipV="1">
            <a:off x="5121694" y="-388772"/>
            <a:ext cx="6681538" cy="7459078"/>
          </a:xfrm>
          <a:prstGeom prst="rect">
            <a:avLst/>
          </a:prstGeom>
        </p:spPr>
      </p:pic>
      <p:grpSp>
        <p:nvGrpSpPr>
          <p:cNvPr id="20" name="组合 19"/>
          <p:cNvGrpSpPr/>
          <p:nvPr/>
        </p:nvGrpSpPr>
        <p:grpSpPr>
          <a:xfrm>
            <a:off x="842409" y="1537879"/>
            <a:ext cx="2954655" cy="1102261"/>
            <a:chOff x="794285" y="1359903"/>
            <a:chExt cx="2954655" cy="1102261"/>
          </a:xfrm>
        </p:grpSpPr>
        <p:sp>
          <p:nvSpPr>
            <p:cNvPr id="21" name="文本框 20"/>
            <p:cNvSpPr txBox="1"/>
            <p:nvPr/>
          </p:nvSpPr>
          <p:spPr>
            <a:xfrm>
              <a:off x="794285" y="1359903"/>
              <a:ext cx="2954655" cy="923330"/>
            </a:xfrm>
            <a:prstGeom prst="rect">
              <a:avLst/>
            </a:prstGeom>
            <a:noFill/>
          </p:spPr>
          <p:txBody>
            <a:bodyPr wrap="none" rtlCol="0" anchor="ctr">
              <a:spAutoFit/>
            </a:bodyPr>
            <a:lstStyle/>
            <a:p>
              <a:r>
                <a:rPr lang="zh-CN" altLang="en-US" sz="5400" dirty="0">
                  <a:solidFill>
                    <a:srgbClr val="1D1D1B"/>
                  </a:solidFill>
                  <a:cs typeface="+mn-ea"/>
                  <a:sym typeface="+mn-lt"/>
                </a:rPr>
                <a:t>输入标题</a:t>
              </a:r>
            </a:p>
          </p:txBody>
        </p:sp>
        <p:sp>
          <p:nvSpPr>
            <p:cNvPr id="22" name="文本框 21"/>
            <p:cNvSpPr txBox="1"/>
            <p:nvPr/>
          </p:nvSpPr>
          <p:spPr>
            <a:xfrm>
              <a:off x="890537" y="2200554"/>
              <a:ext cx="2727029" cy="261610"/>
            </a:xfrm>
            <a:prstGeom prst="rect">
              <a:avLst/>
            </a:prstGeom>
            <a:noFill/>
          </p:spPr>
          <p:txBody>
            <a:bodyPr wrap="none" rtlCol="0">
              <a:spAutoFit/>
            </a:bodyPr>
            <a:lstStyle/>
            <a:p>
              <a:r>
                <a:rPr lang="en-US" altLang="zh-CN" sz="1100" spc="1400" dirty="0">
                  <a:solidFill>
                    <a:schemeClr val="tx1">
                      <a:lumMod val="50000"/>
                      <a:lumOff val="50000"/>
                    </a:schemeClr>
                  </a:solidFill>
                  <a:cs typeface="+mn-ea"/>
                  <a:sym typeface="+mn-lt"/>
                </a:rPr>
                <a:t>TITLE HERE</a:t>
              </a:r>
              <a:endParaRPr lang="zh-CN" altLang="en-US" sz="1100" spc="1400" dirty="0">
                <a:solidFill>
                  <a:schemeClr val="tx1">
                    <a:lumMod val="50000"/>
                    <a:lumOff val="50000"/>
                  </a:schemeClr>
                </a:solidFill>
                <a:cs typeface="+mn-ea"/>
                <a:sym typeface="+mn-lt"/>
              </a:endParaRPr>
            </a:p>
          </p:txBody>
        </p:sp>
      </p:grpSp>
      <p:grpSp>
        <p:nvGrpSpPr>
          <p:cNvPr id="23" name="组合 22"/>
          <p:cNvGrpSpPr/>
          <p:nvPr/>
        </p:nvGrpSpPr>
        <p:grpSpPr>
          <a:xfrm>
            <a:off x="842409" y="2858706"/>
            <a:ext cx="3681463" cy="2437884"/>
            <a:chOff x="521569" y="2858706"/>
            <a:chExt cx="3681463" cy="2437884"/>
          </a:xfrm>
        </p:grpSpPr>
        <p:sp>
          <p:nvSpPr>
            <p:cNvPr id="24" name="文本框 23"/>
            <p:cNvSpPr txBox="1"/>
            <p:nvPr/>
          </p:nvSpPr>
          <p:spPr>
            <a:xfrm>
              <a:off x="521569" y="2858706"/>
              <a:ext cx="3681463" cy="1528624"/>
            </a:xfrm>
            <a:prstGeom prst="rect">
              <a:avLst/>
            </a:prstGeom>
            <a:noFill/>
          </p:spPr>
          <p:txBody>
            <a:bodyPr wrap="square" rtlCol="0" anchor="ctr">
              <a:spAutoFit/>
            </a:bodyPr>
            <a:lstStyle/>
            <a:p>
              <a:pPr>
                <a:lnSpc>
                  <a:spcPts val="2800"/>
                </a:lnSpc>
              </a:pPr>
              <a:r>
                <a:rPr lang="zh-CN" altLang="en-US" spc="-150" dirty="0">
                  <a:solidFill>
                    <a:srgbClr val="1D1D1B"/>
                  </a:solidFill>
                  <a:cs typeface="+mn-ea"/>
                  <a:sym typeface="+mn-lt"/>
                </a:rPr>
                <a:t>点击输入内容点击输入点击输入内容</a:t>
              </a:r>
              <a:endParaRPr lang="en-US" altLang="zh-CN" spc="-150" dirty="0">
                <a:solidFill>
                  <a:srgbClr val="1D1D1B"/>
                </a:solidFill>
                <a:cs typeface="+mn-ea"/>
                <a:sym typeface="+mn-lt"/>
              </a:endParaRPr>
            </a:p>
            <a:p>
              <a:pPr>
                <a:lnSpc>
                  <a:spcPts val="2800"/>
                </a:lnSpc>
              </a:pPr>
              <a:r>
                <a:rPr lang="zh-CN" altLang="en-US" spc="-150" dirty="0">
                  <a:solidFill>
                    <a:srgbClr val="1D1D1B"/>
                  </a:solidFill>
                  <a:cs typeface="+mn-ea"/>
                  <a:sym typeface="+mn-lt"/>
                </a:rPr>
                <a:t>点击输入内容点击输入点击输入内容</a:t>
              </a:r>
              <a:endParaRPr lang="en-US" altLang="zh-CN" spc="-150" dirty="0">
                <a:solidFill>
                  <a:srgbClr val="1D1D1B"/>
                </a:solidFill>
                <a:cs typeface="+mn-ea"/>
                <a:sym typeface="+mn-lt"/>
              </a:endParaRPr>
            </a:p>
            <a:p>
              <a:pPr>
                <a:lnSpc>
                  <a:spcPts val="2800"/>
                </a:lnSpc>
              </a:pPr>
              <a:r>
                <a:rPr lang="zh-CN" altLang="en-US" spc="-150" dirty="0">
                  <a:solidFill>
                    <a:srgbClr val="1D1D1B"/>
                  </a:solidFill>
                  <a:cs typeface="+mn-ea"/>
                  <a:sym typeface="+mn-lt"/>
                </a:rPr>
                <a:t>点击输入内容点击输入点击输入内容</a:t>
              </a:r>
              <a:endParaRPr lang="en-US" altLang="zh-CN" spc="-150" dirty="0">
                <a:solidFill>
                  <a:srgbClr val="1D1D1B"/>
                </a:solidFill>
                <a:cs typeface="+mn-ea"/>
                <a:sym typeface="+mn-lt"/>
              </a:endParaRPr>
            </a:p>
            <a:p>
              <a:pPr>
                <a:lnSpc>
                  <a:spcPts val="2800"/>
                </a:lnSpc>
              </a:pPr>
              <a:r>
                <a:rPr lang="zh-CN" altLang="en-US" spc="-150" dirty="0">
                  <a:solidFill>
                    <a:srgbClr val="1D1D1B"/>
                  </a:solidFill>
                  <a:cs typeface="+mn-ea"/>
                  <a:sym typeface="+mn-lt"/>
                </a:rPr>
                <a:t>点击输入内容点击输入</a:t>
              </a:r>
              <a:endParaRPr lang="en-US" altLang="zh-CN" spc="-150" dirty="0">
                <a:solidFill>
                  <a:srgbClr val="1D1D1B"/>
                </a:solidFill>
                <a:cs typeface="+mn-ea"/>
                <a:sym typeface="+mn-lt"/>
              </a:endParaRPr>
            </a:p>
          </p:txBody>
        </p:sp>
        <p:cxnSp>
          <p:nvCxnSpPr>
            <p:cNvPr id="25" name="直接连接符 24"/>
            <p:cNvCxnSpPr/>
            <p:nvPr/>
          </p:nvCxnSpPr>
          <p:spPr>
            <a:xfrm>
              <a:off x="633863" y="4470853"/>
              <a:ext cx="3376663" cy="0"/>
            </a:xfrm>
            <a:prstGeom prst="line">
              <a:avLst/>
            </a:prstGeom>
            <a:ln w="12700">
              <a:solidFill>
                <a:srgbClr val="271D1A">
                  <a:alpha val="50000"/>
                </a:srgbClr>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585737" y="4533176"/>
              <a:ext cx="3344906" cy="763414"/>
            </a:xfrm>
            <a:prstGeom prst="rect">
              <a:avLst/>
            </a:prstGeom>
            <a:noFill/>
          </p:spPr>
          <p:txBody>
            <a:bodyPr wrap="square" rtlCol="0" anchor="ctr">
              <a:spAutoFit/>
            </a:bodyPr>
            <a:lstStyle/>
            <a:p>
              <a:pPr>
                <a:lnSpc>
                  <a:spcPts val="2800"/>
                </a:lnSpc>
              </a:pPr>
              <a:r>
                <a:rPr lang="en-US" altLang="zh-CN" sz="1400" spc="300" dirty="0">
                  <a:solidFill>
                    <a:schemeClr val="tx1">
                      <a:lumMod val="50000"/>
                      <a:lumOff val="50000"/>
                    </a:schemeClr>
                  </a:solidFill>
                  <a:cs typeface="+mn-ea"/>
                  <a:sym typeface="+mn-lt"/>
                </a:rPr>
                <a:t>ENTER YOUR STORY HERE </a:t>
              </a:r>
            </a:p>
            <a:p>
              <a:pPr>
                <a:lnSpc>
                  <a:spcPts val="2800"/>
                </a:lnSpc>
              </a:pPr>
              <a:r>
                <a:rPr lang="en-US" altLang="zh-CN" sz="1400" spc="300" dirty="0">
                  <a:solidFill>
                    <a:schemeClr val="tx1">
                      <a:lumMod val="50000"/>
                      <a:lumOff val="50000"/>
                    </a:schemeClr>
                  </a:solidFill>
                  <a:cs typeface="+mn-ea"/>
                  <a:sym typeface="+mn-lt"/>
                </a:rPr>
                <a:t>ENTER YOUR STORY HERE</a:t>
              </a:r>
            </a:p>
          </p:txBody>
        </p:sp>
      </p:grpSp>
      <p:grpSp>
        <p:nvGrpSpPr>
          <p:cNvPr id="7" name="组合 6"/>
          <p:cNvGrpSpPr/>
          <p:nvPr/>
        </p:nvGrpSpPr>
        <p:grpSpPr>
          <a:xfrm>
            <a:off x="7876873" y="4518300"/>
            <a:ext cx="3709380" cy="1842229"/>
            <a:chOff x="7507905" y="4754261"/>
            <a:chExt cx="3709380" cy="1842229"/>
          </a:xfrm>
        </p:grpSpPr>
        <p:sp>
          <p:nvSpPr>
            <p:cNvPr id="27" name="文本框 26"/>
            <p:cNvSpPr txBox="1"/>
            <p:nvPr/>
          </p:nvSpPr>
          <p:spPr>
            <a:xfrm>
              <a:off x="7507905" y="4754261"/>
              <a:ext cx="3681463" cy="1131720"/>
            </a:xfrm>
            <a:prstGeom prst="rect">
              <a:avLst/>
            </a:prstGeom>
            <a:noFill/>
          </p:spPr>
          <p:txBody>
            <a:bodyPr wrap="square" rtlCol="0" anchor="ctr">
              <a:spAutoFit/>
            </a:bodyPr>
            <a:lstStyle/>
            <a:p>
              <a:pPr algn="r">
                <a:lnSpc>
                  <a:spcPts val="2800"/>
                </a:lnSpc>
              </a:pPr>
              <a:r>
                <a:rPr lang="zh-CN" altLang="en-US" spc="-150" dirty="0">
                  <a:solidFill>
                    <a:srgbClr val="1D1D1B"/>
                  </a:solidFill>
                  <a:cs typeface="+mn-ea"/>
                  <a:sym typeface="+mn-lt"/>
                </a:rPr>
                <a:t>点击输入内容点击输入点击输入内容</a:t>
              </a:r>
              <a:endParaRPr lang="en-US" altLang="zh-CN" spc="-150" dirty="0">
                <a:solidFill>
                  <a:srgbClr val="1D1D1B"/>
                </a:solidFill>
                <a:cs typeface="+mn-ea"/>
                <a:sym typeface="+mn-lt"/>
              </a:endParaRPr>
            </a:p>
            <a:p>
              <a:pPr algn="r">
                <a:lnSpc>
                  <a:spcPts val="2800"/>
                </a:lnSpc>
              </a:pPr>
              <a:r>
                <a:rPr lang="zh-CN" altLang="en-US" spc="-150" dirty="0">
                  <a:solidFill>
                    <a:srgbClr val="1D1D1B"/>
                  </a:solidFill>
                  <a:cs typeface="+mn-ea"/>
                  <a:sym typeface="+mn-lt"/>
                </a:rPr>
                <a:t>点击输入内容点击输入点击输入内容</a:t>
              </a:r>
              <a:endParaRPr lang="en-US" altLang="zh-CN" spc="-150" dirty="0">
                <a:solidFill>
                  <a:srgbClr val="1D1D1B"/>
                </a:solidFill>
                <a:cs typeface="+mn-ea"/>
                <a:sym typeface="+mn-lt"/>
              </a:endParaRPr>
            </a:p>
            <a:p>
              <a:pPr algn="r">
                <a:lnSpc>
                  <a:spcPts val="2800"/>
                </a:lnSpc>
              </a:pPr>
              <a:r>
                <a:rPr lang="zh-CN" altLang="en-US" spc="-150" dirty="0">
                  <a:solidFill>
                    <a:srgbClr val="1D1D1B"/>
                  </a:solidFill>
                  <a:cs typeface="+mn-ea"/>
                  <a:sym typeface="+mn-lt"/>
                </a:rPr>
                <a:t>点击输入内容点击输入</a:t>
              </a:r>
              <a:endParaRPr lang="en-US" altLang="zh-CN" spc="-150" dirty="0">
                <a:solidFill>
                  <a:srgbClr val="1D1D1B"/>
                </a:solidFill>
                <a:cs typeface="+mn-ea"/>
                <a:sym typeface="+mn-lt"/>
              </a:endParaRPr>
            </a:p>
          </p:txBody>
        </p:sp>
        <p:cxnSp>
          <p:nvCxnSpPr>
            <p:cNvPr id="28" name="直接连接符 27"/>
            <p:cNvCxnSpPr/>
            <p:nvPr/>
          </p:nvCxnSpPr>
          <p:spPr>
            <a:xfrm>
              <a:off x="7724472" y="5961933"/>
              <a:ext cx="3376663" cy="0"/>
            </a:xfrm>
            <a:prstGeom prst="line">
              <a:avLst/>
            </a:prstGeom>
            <a:ln w="12700">
              <a:solidFill>
                <a:srgbClr val="271D1A">
                  <a:alpha val="50000"/>
                </a:srgbClr>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8144899" y="5833076"/>
              <a:ext cx="3072386" cy="763414"/>
            </a:xfrm>
            <a:prstGeom prst="rect">
              <a:avLst/>
            </a:prstGeom>
            <a:noFill/>
          </p:spPr>
          <p:txBody>
            <a:bodyPr wrap="square" rtlCol="0" anchor="ctr">
              <a:spAutoFit/>
            </a:bodyPr>
            <a:lstStyle/>
            <a:p>
              <a:pPr algn="r">
                <a:lnSpc>
                  <a:spcPts val="2800"/>
                </a:lnSpc>
              </a:pPr>
              <a:r>
                <a:rPr lang="en-US" altLang="zh-CN" sz="1400" spc="300" dirty="0">
                  <a:solidFill>
                    <a:schemeClr val="tx1">
                      <a:lumMod val="50000"/>
                      <a:lumOff val="50000"/>
                    </a:schemeClr>
                  </a:solidFill>
                  <a:cs typeface="+mn-ea"/>
                  <a:sym typeface="+mn-lt"/>
                </a:rPr>
                <a:t>ENTER YOUR STORY HERE </a:t>
              </a:r>
            </a:p>
          </p:txBody>
        </p:sp>
      </p:grpSp>
    </p:spTree>
  </p:cSld>
  <p:clrMapOvr>
    <a:masterClrMapping/>
  </p:clrMapOvr>
  <p:transition spd="slow" advClick="0" advTm="2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75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2" presetClass="entr" presetSubtype="2" fill="hold" nodeType="withEffect">
                                  <p:stCondLst>
                                    <p:cond delay="75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1+#ppt_w/2"/>
                                          </p:val>
                                        </p:tav>
                                        <p:tav tm="100000">
                                          <p:val>
                                            <p:strVal val="#ppt_x"/>
                                          </p:val>
                                        </p:tav>
                                      </p:tavLst>
                                    </p:anim>
                                    <p:anim calcmode="lin" valueType="num">
                                      <p:cBhvr additive="base">
                                        <p:cTn id="1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61C19"/>
        </a:solidFill>
        <a:effectLst/>
      </p:bgPr>
    </p:bg>
    <p:spTree>
      <p:nvGrpSpPr>
        <p:cNvPr id="1" name=""/>
        <p:cNvGrpSpPr/>
        <p:nvPr/>
      </p:nvGrpSpPr>
      <p:grpSpPr>
        <a:xfrm>
          <a:off x="0" y="0"/>
          <a:ext cx="0" cy="0"/>
          <a:chOff x="0" y="0"/>
          <a:chExt cx="0" cy="0"/>
        </a:xfrm>
      </p:grpSpPr>
      <p:pic>
        <p:nvPicPr>
          <p:cNvPr id="32" name="图片 31"/>
          <p:cNvPicPr>
            <a:picLocks noChangeAspect="1"/>
          </p:cNvPicPr>
          <p:nvPr/>
        </p:nvPicPr>
        <p:blipFill rotWithShape="1">
          <a:blip r:embed="rId3" cstate="screen"/>
          <a:srcRect/>
          <a:stretch>
            <a:fillRect/>
          </a:stretch>
        </p:blipFill>
        <p:spPr>
          <a:xfrm rot="5400000" flipH="1">
            <a:off x="4626392" y="-712117"/>
            <a:ext cx="2943727" cy="12196508"/>
          </a:xfrm>
          <a:prstGeom prst="rect">
            <a:avLst/>
          </a:prstGeom>
        </p:spPr>
      </p:pic>
      <p:grpSp>
        <p:nvGrpSpPr>
          <p:cNvPr id="4" name="组合 3"/>
          <p:cNvGrpSpPr/>
          <p:nvPr/>
        </p:nvGrpSpPr>
        <p:grpSpPr>
          <a:xfrm>
            <a:off x="5196001" y="1"/>
            <a:ext cx="1800000" cy="5275477"/>
            <a:chOff x="5196000" y="1"/>
            <a:chExt cx="1800000" cy="5275477"/>
          </a:xfrm>
        </p:grpSpPr>
        <p:sp>
          <p:nvSpPr>
            <p:cNvPr id="38" name="矩形 37"/>
            <p:cNvSpPr/>
            <p:nvPr/>
          </p:nvSpPr>
          <p:spPr>
            <a:xfrm rot="16200000">
              <a:off x="3900668" y="2023738"/>
              <a:ext cx="4363452" cy="315978"/>
            </a:xfrm>
            <a:prstGeom prst="rect">
              <a:avLst/>
            </a:prstGeom>
            <a:solidFill>
              <a:srgbClr val="433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3" name="图片 2"/>
            <p:cNvPicPr>
              <a:picLocks noChangeAspect="1"/>
            </p:cNvPicPr>
            <p:nvPr/>
          </p:nvPicPr>
          <p:blipFill>
            <a:blip r:embed="rId4" cstate="screen"/>
            <a:stretch>
              <a:fillRect/>
            </a:stretch>
          </p:blipFill>
          <p:spPr>
            <a:xfrm>
              <a:off x="5196000" y="3475478"/>
              <a:ext cx="1800000" cy="1800000"/>
            </a:xfrm>
            <a:prstGeom prst="rect">
              <a:avLst/>
            </a:prstGeom>
          </p:spPr>
        </p:pic>
      </p:grpSp>
      <p:grpSp>
        <p:nvGrpSpPr>
          <p:cNvPr id="7" name="组合 6"/>
          <p:cNvGrpSpPr/>
          <p:nvPr/>
        </p:nvGrpSpPr>
        <p:grpSpPr>
          <a:xfrm>
            <a:off x="1568278" y="0"/>
            <a:ext cx="2296145" cy="4979543"/>
            <a:chOff x="1612291" y="0"/>
            <a:chExt cx="2296145" cy="4979543"/>
          </a:xfrm>
        </p:grpSpPr>
        <p:sp>
          <p:nvSpPr>
            <p:cNvPr id="48" name="矩形 47"/>
            <p:cNvSpPr/>
            <p:nvPr/>
          </p:nvSpPr>
          <p:spPr>
            <a:xfrm rot="16200000">
              <a:off x="1444912" y="1172196"/>
              <a:ext cx="2630905" cy="286513"/>
            </a:xfrm>
            <a:prstGeom prst="rect">
              <a:avLst/>
            </a:prstGeom>
            <a:solidFill>
              <a:srgbClr val="433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5" name="组合 4"/>
            <p:cNvGrpSpPr/>
            <p:nvPr/>
          </p:nvGrpSpPr>
          <p:grpSpPr>
            <a:xfrm>
              <a:off x="1947317" y="1887563"/>
              <a:ext cx="1655560" cy="1620000"/>
              <a:chOff x="4257380" y="2305480"/>
              <a:chExt cx="1655560" cy="1620000"/>
            </a:xfrm>
          </p:grpSpPr>
          <p:pic>
            <p:nvPicPr>
              <p:cNvPr id="40" name="图片 39"/>
              <p:cNvPicPr>
                <a:picLocks noChangeAspect="1"/>
              </p:cNvPicPr>
              <p:nvPr/>
            </p:nvPicPr>
            <p:blipFill>
              <a:blip r:embed="rId5" cstate="screen"/>
              <a:stretch>
                <a:fillRect/>
              </a:stretch>
            </p:blipFill>
            <p:spPr>
              <a:xfrm>
                <a:off x="4257380" y="2305480"/>
                <a:ext cx="1655560" cy="1620000"/>
              </a:xfrm>
              <a:prstGeom prst="rect">
                <a:avLst/>
              </a:prstGeom>
            </p:spPr>
          </p:pic>
          <p:sp>
            <p:nvSpPr>
              <p:cNvPr id="41" name="椭圆 40"/>
              <p:cNvSpPr/>
              <p:nvPr/>
            </p:nvSpPr>
            <p:spPr>
              <a:xfrm>
                <a:off x="4516575" y="2434601"/>
                <a:ext cx="1137171" cy="1137171"/>
              </a:xfrm>
              <a:prstGeom prst="ellipse">
                <a:avLst/>
              </a:prstGeom>
              <a:noFill/>
              <a:ln>
                <a:solidFill>
                  <a:srgbClr val="443A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2" name="文本框 51"/>
            <p:cNvSpPr txBox="1"/>
            <p:nvPr/>
          </p:nvSpPr>
          <p:spPr>
            <a:xfrm>
              <a:off x="1612291" y="3553512"/>
              <a:ext cx="2296145" cy="1426031"/>
            </a:xfrm>
            <a:prstGeom prst="rect">
              <a:avLst/>
            </a:prstGeom>
            <a:noFill/>
          </p:spPr>
          <p:txBody>
            <a:bodyPr wrap="square" rtlCol="0" anchor="ctr">
              <a:spAutoFit/>
            </a:bodyPr>
            <a:lstStyle/>
            <a:p>
              <a:pPr algn="ctr">
                <a:lnSpc>
                  <a:spcPts val="2600"/>
                </a:lnSpc>
              </a:pPr>
              <a:r>
                <a:rPr lang="zh-CN" altLang="en-US" spc="-150" dirty="0">
                  <a:solidFill>
                    <a:schemeClr val="bg1">
                      <a:lumMod val="95000"/>
                    </a:schemeClr>
                  </a:solidFill>
                  <a:cs typeface="+mn-ea"/>
                  <a:sym typeface="+mn-lt"/>
                </a:rPr>
                <a:t>点击输入内容</a:t>
              </a:r>
              <a:endParaRPr lang="en-US" altLang="zh-CN" spc="-150" dirty="0">
                <a:solidFill>
                  <a:schemeClr val="bg1">
                    <a:lumMod val="95000"/>
                  </a:schemeClr>
                </a:solidFill>
                <a:cs typeface="+mn-ea"/>
                <a:sym typeface="+mn-lt"/>
              </a:endParaRPr>
            </a:p>
            <a:p>
              <a:pPr algn="ctr">
                <a:lnSpc>
                  <a:spcPts val="2600"/>
                </a:lnSpc>
              </a:pPr>
              <a:r>
                <a:rPr lang="zh-CN" altLang="en-US" spc="-150" dirty="0">
                  <a:solidFill>
                    <a:schemeClr val="bg1">
                      <a:lumMod val="95000"/>
                    </a:schemeClr>
                  </a:solidFill>
                  <a:cs typeface="+mn-ea"/>
                  <a:sym typeface="+mn-lt"/>
                </a:rPr>
                <a:t>点击输入内容点击输入</a:t>
              </a:r>
              <a:endParaRPr lang="en-US" altLang="zh-CN" spc="-150" dirty="0">
                <a:solidFill>
                  <a:schemeClr val="bg1">
                    <a:lumMod val="95000"/>
                  </a:schemeClr>
                </a:solidFill>
                <a:cs typeface="+mn-ea"/>
                <a:sym typeface="+mn-lt"/>
              </a:endParaRPr>
            </a:p>
            <a:p>
              <a:pPr algn="ctr">
                <a:lnSpc>
                  <a:spcPts val="2600"/>
                </a:lnSpc>
              </a:pPr>
              <a:r>
                <a:rPr lang="zh-CN" altLang="en-US" spc="-150" dirty="0">
                  <a:solidFill>
                    <a:schemeClr val="bg1">
                      <a:lumMod val="95000"/>
                    </a:schemeClr>
                  </a:solidFill>
                  <a:cs typeface="+mn-ea"/>
                  <a:sym typeface="+mn-lt"/>
                </a:rPr>
                <a:t>点击输入内容点击输入</a:t>
              </a:r>
              <a:endParaRPr lang="en-US" altLang="zh-CN" spc="-150" dirty="0">
                <a:solidFill>
                  <a:schemeClr val="bg1">
                    <a:lumMod val="95000"/>
                  </a:schemeClr>
                </a:solidFill>
                <a:cs typeface="+mn-ea"/>
                <a:sym typeface="+mn-lt"/>
              </a:endParaRPr>
            </a:p>
            <a:p>
              <a:pPr algn="ctr">
                <a:lnSpc>
                  <a:spcPts val="2600"/>
                </a:lnSpc>
              </a:pPr>
              <a:r>
                <a:rPr lang="zh-CN" altLang="en-US" spc="-150" dirty="0">
                  <a:solidFill>
                    <a:schemeClr val="bg1">
                      <a:lumMod val="95000"/>
                    </a:schemeClr>
                  </a:solidFill>
                  <a:cs typeface="+mn-ea"/>
                  <a:sym typeface="+mn-lt"/>
                </a:rPr>
                <a:t>点击输入内容点击输入</a:t>
              </a:r>
              <a:endParaRPr lang="en-US" altLang="zh-CN" spc="-150" dirty="0">
                <a:solidFill>
                  <a:schemeClr val="bg1">
                    <a:lumMod val="95000"/>
                  </a:schemeClr>
                </a:solidFill>
                <a:cs typeface="+mn-ea"/>
                <a:sym typeface="+mn-lt"/>
              </a:endParaRPr>
            </a:p>
          </p:txBody>
        </p:sp>
      </p:grpSp>
      <p:grpSp>
        <p:nvGrpSpPr>
          <p:cNvPr id="10" name="组合 9"/>
          <p:cNvGrpSpPr/>
          <p:nvPr/>
        </p:nvGrpSpPr>
        <p:grpSpPr>
          <a:xfrm>
            <a:off x="8327578" y="-7791"/>
            <a:ext cx="2296145" cy="4987334"/>
            <a:chOff x="8371591" y="-7791"/>
            <a:chExt cx="2296145" cy="4987334"/>
          </a:xfrm>
        </p:grpSpPr>
        <p:sp>
          <p:nvSpPr>
            <p:cNvPr id="61" name="矩形 60"/>
            <p:cNvSpPr/>
            <p:nvPr/>
          </p:nvSpPr>
          <p:spPr>
            <a:xfrm rot="16200000">
              <a:off x="8204212" y="1164405"/>
              <a:ext cx="2630905" cy="286513"/>
            </a:xfrm>
            <a:prstGeom prst="rect">
              <a:avLst/>
            </a:prstGeom>
            <a:solidFill>
              <a:srgbClr val="433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6" name="组合 5"/>
            <p:cNvGrpSpPr/>
            <p:nvPr/>
          </p:nvGrpSpPr>
          <p:grpSpPr>
            <a:xfrm>
              <a:off x="8691885" y="1887563"/>
              <a:ext cx="1655560" cy="1620000"/>
              <a:chOff x="9104435" y="1940565"/>
              <a:chExt cx="1655560" cy="1620000"/>
            </a:xfrm>
          </p:grpSpPr>
          <p:pic>
            <p:nvPicPr>
              <p:cNvPr id="59" name="图片 58"/>
              <p:cNvPicPr>
                <a:picLocks noChangeAspect="1"/>
              </p:cNvPicPr>
              <p:nvPr/>
            </p:nvPicPr>
            <p:blipFill>
              <a:blip r:embed="rId6" cstate="screen"/>
              <a:stretch>
                <a:fillRect/>
              </a:stretch>
            </p:blipFill>
            <p:spPr>
              <a:xfrm>
                <a:off x="9104435" y="1940565"/>
                <a:ext cx="1655560" cy="1620000"/>
              </a:xfrm>
              <a:prstGeom prst="rect">
                <a:avLst/>
              </a:prstGeom>
            </p:spPr>
          </p:pic>
          <p:sp>
            <p:nvSpPr>
              <p:cNvPr id="60" name="椭圆 59"/>
              <p:cNvSpPr/>
              <p:nvPr/>
            </p:nvSpPr>
            <p:spPr>
              <a:xfrm>
                <a:off x="9363630" y="2069686"/>
                <a:ext cx="1137171" cy="1137171"/>
              </a:xfrm>
              <a:prstGeom prst="ellipse">
                <a:avLst/>
              </a:prstGeom>
              <a:noFill/>
              <a:ln>
                <a:solidFill>
                  <a:srgbClr val="443A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2" name="文本框 61"/>
            <p:cNvSpPr txBox="1"/>
            <p:nvPr/>
          </p:nvSpPr>
          <p:spPr>
            <a:xfrm>
              <a:off x="8371591" y="3553512"/>
              <a:ext cx="2296145" cy="1426031"/>
            </a:xfrm>
            <a:prstGeom prst="rect">
              <a:avLst/>
            </a:prstGeom>
            <a:noFill/>
          </p:spPr>
          <p:txBody>
            <a:bodyPr wrap="square" rtlCol="0" anchor="ctr">
              <a:spAutoFit/>
            </a:bodyPr>
            <a:lstStyle/>
            <a:p>
              <a:pPr algn="ctr">
                <a:lnSpc>
                  <a:spcPts val="2600"/>
                </a:lnSpc>
              </a:pPr>
              <a:r>
                <a:rPr lang="zh-CN" altLang="en-US" spc="-150" dirty="0">
                  <a:solidFill>
                    <a:schemeClr val="bg1">
                      <a:lumMod val="95000"/>
                    </a:schemeClr>
                  </a:solidFill>
                  <a:cs typeface="+mn-ea"/>
                  <a:sym typeface="+mn-lt"/>
                </a:rPr>
                <a:t>点击输入内容</a:t>
              </a:r>
              <a:endParaRPr lang="en-US" altLang="zh-CN" spc="-150" dirty="0">
                <a:solidFill>
                  <a:schemeClr val="bg1">
                    <a:lumMod val="95000"/>
                  </a:schemeClr>
                </a:solidFill>
                <a:cs typeface="+mn-ea"/>
                <a:sym typeface="+mn-lt"/>
              </a:endParaRPr>
            </a:p>
            <a:p>
              <a:pPr algn="ctr">
                <a:lnSpc>
                  <a:spcPts val="2600"/>
                </a:lnSpc>
              </a:pPr>
              <a:r>
                <a:rPr lang="zh-CN" altLang="en-US" spc="-150" dirty="0">
                  <a:solidFill>
                    <a:schemeClr val="bg1">
                      <a:lumMod val="95000"/>
                    </a:schemeClr>
                  </a:solidFill>
                  <a:cs typeface="+mn-ea"/>
                  <a:sym typeface="+mn-lt"/>
                </a:rPr>
                <a:t>点击输入内容点击输入</a:t>
              </a:r>
              <a:endParaRPr lang="en-US" altLang="zh-CN" spc="-150" dirty="0">
                <a:solidFill>
                  <a:schemeClr val="bg1">
                    <a:lumMod val="95000"/>
                  </a:schemeClr>
                </a:solidFill>
                <a:cs typeface="+mn-ea"/>
                <a:sym typeface="+mn-lt"/>
              </a:endParaRPr>
            </a:p>
            <a:p>
              <a:pPr algn="ctr">
                <a:lnSpc>
                  <a:spcPts val="2600"/>
                </a:lnSpc>
              </a:pPr>
              <a:r>
                <a:rPr lang="zh-CN" altLang="en-US" spc="-150" dirty="0">
                  <a:solidFill>
                    <a:schemeClr val="bg1">
                      <a:lumMod val="95000"/>
                    </a:schemeClr>
                  </a:solidFill>
                  <a:cs typeface="+mn-ea"/>
                  <a:sym typeface="+mn-lt"/>
                </a:rPr>
                <a:t>点击输入内容点击输入</a:t>
              </a:r>
              <a:endParaRPr lang="en-US" altLang="zh-CN" spc="-150" dirty="0">
                <a:solidFill>
                  <a:schemeClr val="bg1">
                    <a:lumMod val="95000"/>
                  </a:schemeClr>
                </a:solidFill>
                <a:cs typeface="+mn-ea"/>
                <a:sym typeface="+mn-lt"/>
              </a:endParaRPr>
            </a:p>
            <a:p>
              <a:pPr algn="ctr">
                <a:lnSpc>
                  <a:spcPts val="2600"/>
                </a:lnSpc>
              </a:pPr>
              <a:r>
                <a:rPr lang="zh-CN" altLang="en-US" spc="-150" dirty="0">
                  <a:solidFill>
                    <a:schemeClr val="bg1">
                      <a:lumMod val="95000"/>
                    </a:schemeClr>
                  </a:solidFill>
                  <a:cs typeface="+mn-ea"/>
                  <a:sym typeface="+mn-lt"/>
                </a:rPr>
                <a:t>点击输入内容点击输入</a:t>
              </a:r>
              <a:endParaRPr lang="en-US" altLang="zh-CN" spc="-150" dirty="0">
                <a:solidFill>
                  <a:schemeClr val="bg1">
                    <a:lumMod val="95000"/>
                  </a:schemeClr>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75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15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61C19"/>
        </a:solidFill>
        <a:effectLst/>
      </p:bgPr>
    </p:bg>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3" cstate="screen"/>
          <a:srcRect/>
          <a:stretch>
            <a:fillRect/>
          </a:stretch>
        </p:blipFill>
        <p:spPr>
          <a:xfrm rot="5400000" flipH="1">
            <a:off x="4626392" y="-712117"/>
            <a:ext cx="2943727" cy="12196508"/>
          </a:xfrm>
          <a:prstGeom prst="rect">
            <a:avLst/>
          </a:prstGeom>
        </p:spPr>
      </p:pic>
      <p:pic>
        <p:nvPicPr>
          <p:cNvPr id="13" name="图片 12"/>
          <p:cNvPicPr>
            <a:picLocks noChangeAspect="1"/>
          </p:cNvPicPr>
          <p:nvPr/>
        </p:nvPicPr>
        <p:blipFill rotWithShape="1">
          <a:blip r:embed="rId4" cstate="screen"/>
          <a:srcRect/>
          <a:stretch>
            <a:fillRect/>
          </a:stretch>
        </p:blipFill>
        <p:spPr>
          <a:xfrm>
            <a:off x="1652337" y="1913240"/>
            <a:ext cx="8710864" cy="4944760"/>
          </a:xfrm>
          <a:prstGeom prst="rect">
            <a:avLst/>
          </a:prstGeom>
          <a:effectLst>
            <a:outerShdw blurRad="50800" dist="38100" dir="16200000" rotWithShape="0">
              <a:prstClr val="black">
                <a:alpha val="40000"/>
              </a:prstClr>
            </a:outerShdw>
          </a:effectLst>
        </p:spPr>
      </p:pic>
      <p:sp>
        <p:nvSpPr>
          <p:cNvPr id="27" name="文本框 26"/>
          <p:cNvSpPr txBox="1"/>
          <p:nvPr/>
        </p:nvSpPr>
        <p:spPr>
          <a:xfrm>
            <a:off x="2637506" y="685003"/>
            <a:ext cx="7558668" cy="778418"/>
          </a:xfrm>
          <a:prstGeom prst="rect">
            <a:avLst/>
          </a:prstGeom>
          <a:noFill/>
        </p:spPr>
        <p:txBody>
          <a:bodyPr wrap="square" rtlCol="0" anchor="ctr">
            <a:spAutoFit/>
          </a:bodyPr>
          <a:lstStyle/>
          <a:p>
            <a:pPr>
              <a:lnSpc>
                <a:spcPts val="2800"/>
              </a:lnSpc>
            </a:pPr>
            <a:r>
              <a:rPr lang="zh-CN" altLang="en-US" sz="2000" spc="-150" dirty="0">
                <a:solidFill>
                  <a:schemeClr val="bg1">
                    <a:lumMod val="95000"/>
                  </a:schemeClr>
                </a:solidFill>
                <a:cs typeface="+mn-ea"/>
                <a:sym typeface="+mn-lt"/>
              </a:rPr>
              <a:t>点击输入内容点击输入点击输入内容点击输入点击输入内容点击输入</a:t>
            </a:r>
            <a:endParaRPr lang="en-US" altLang="zh-CN" sz="2000" spc="-150" dirty="0">
              <a:solidFill>
                <a:schemeClr val="bg1">
                  <a:lumMod val="95000"/>
                </a:schemeClr>
              </a:solidFill>
              <a:cs typeface="+mn-ea"/>
              <a:sym typeface="+mn-lt"/>
            </a:endParaRPr>
          </a:p>
          <a:p>
            <a:pPr>
              <a:lnSpc>
                <a:spcPts val="2800"/>
              </a:lnSpc>
            </a:pPr>
            <a:r>
              <a:rPr lang="zh-CN" altLang="en-US" sz="2000" spc="-150" dirty="0">
                <a:solidFill>
                  <a:schemeClr val="bg1">
                    <a:lumMod val="95000"/>
                  </a:schemeClr>
                </a:solidFill>
                <a:cs typeface="+mn-ea"/>
                <a:sym typeface="+mn-lt"/>
              </a:rPr>
              <a:t>点击输入内容点击输入点击输入内容点击输入内容</a:t>
            </a:r>
            <a:endParaRPr lang="en-US" altLang="zh-CN" sz="2000" spc="-150" dirty="0">
              <a:solidFill>
                <a:schemeClr val="bg1">
                  <a:lumMod val="9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75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271D1A"/>
        </a:solidFill>
        <a:effectLst/>
      </p:bgPr>
    </p:bg>
    <p:spTree>
      <p:nvGrpSpPr>
        <p:cNvPr id="1" name=""/>
        <p:cNvGrpSpPr/>
        <p:nvPr/>
      </p:nvGrpSpPr>
      <p:grpSpPr>
        <a:xfrm>
          <a:off x="0" y="0"/>
          <a:ext cx="0" cy="0"/>
          <a:chOff x="0" y="0"/>
          <a:chExt cx="0" cy="0"/>
        </a:xfrm>
      </p:grpSpPr>
      <p:pic>
        <p:nvPicPr>
          <p:cNvPr id="19" name="图片 18"/>
          <p:cNvPicPr>
            <a:picLocks noChangeAspect="1"/>
          </p:cNvPicPr>
          <p:nvPr/>
        </p:nvPicPr>
        <p:blipFill>
          <a:blip r:embed="rId3"/>
          <a:stretch>
            <a:fillRect/>
          </a:stretch>
        </p:blipFill>
        <p:spPr>
          <a:xfrm>
            <a:off x="0" y="0"/>
            <a:ext cx="2534652" cy="6773453"/>
          </a:xfrm>
          <a:prstGeom prst="rect">
            <a:avLst/>
          </a:prstGeom>
        </p:spPr>
      </p:pic>
      <p:pic>
        <p:nvPicPr>
          <p:cNvPr id="17" name="图片 16"/>
          <p:cNvPicPr>
            <a:picLocks noChangeAspect="1"/>
          </p:cNvPicPr>
          <p:nvPr/>
        </p:nvPicPr>
        <p:blipFill>
          <a:blip r:embed="rId4">
            <a:clrChange>
              <a:clrFrom>
                <a:srgbClr val="241916"/>
              </a:clrFrom>
              <a:clrTo>
                <a:srgbClr val="241916">
                  <a:alpha val="0"/>
                </a:srgbClr>
              </a:clrTo>
            </a:clrChange>
          </a:blip>
          <a:stretch>
            <a:fillRect/>
          </a:stretch>
        </p:blipFill>
        <p:spPr>
          <a:xfrm>
            <a:off x="906378" y="33700"/>
            <a:ext cx="3256547" cy="6824300"/>
          </a:xfrm>
          <a:prstGeom prst="rect">
            <a:avLst/>
          </a:prstGeom>
        </p:spPr>
      </p:pic>
      <p:pic>
        <p:nvPicPr>
          <p:cNvPr id="20" name="图片 19"/>
          <p:cNvPicPr>
            <a:picLocks noChangeAspect="1"/>
          </p:cNvPicPr>
          <p:nvPr/>
        </p:nvPicPr>
        <p:blipFill>
          <a:blip r:embed="rId3"/>
          <a:stretch>
            <a:fillRect/>
          </a:stretch>
        </p:blipFill>
        <p:spPr>
          <a:xfrm flipH="1" flipV="1">
            <a:off x="9657348" y="-1"/>
            <a:ext cx="2534652" cy="6773453"/>
          </a:xfrm>
          <a:prstGeom prst="rect">
            <a:avLst/>
          </a:prstGeom>
        </p:spPr>
      </p:pic>
      <p:pic>
        <p:nvPicPr>
          <p:cNvPr id="18" name="图片 17"/>
          <p:cNvPicPr>
            <a:picLocks noChangeAspect="1"/>
          </p:cNvPicPr>
          <p:nvPr/>
        </p:nvPicPr>
        <p:blipFill>
          <a:blip r:embed="rId4">
            <a:clrChange>
              <a:clrFrom>
                <a:srgbClr val="241916"/>
              </a:clrFrom>
              <a:clrTo>
                <a:srgbClr val="241916">
                  <a:alpha val="0"/>
                </a:srgbClr>
              </a:clrTo>
            </a:clrChange>
          </a:blip>
          <a:stretch>
            <a:fillRect/>
          </a:stretch>
        </p:blipFill>
        <p:spPr>
          <a:xfrm flipH="1" flipV="1">
            <a:off x="7980948" y="0"/>
            <a:ext cx="3256547" cy="6824300"/>
          </a:xfrm>
          <a:prstGeom prst="rect">
            <a:avLst/>
          </a:prstGeom>
        </p:spPr>
      </p:pic>
      <p:sp>
        <p:nvSpPr>
          <p:cNvPr id="21" name="文本框 20"/>
          <p:cNvSpPr txBox="1"/>
          <p:nvPr/>
        </p:nvSpPr>
        <p:spPr>
          <a:xfrm>
            <a:off x="4132946" y="2358497"/>
            <a:ext cx="3877985" cy="2308324"/>
          </a:xfrm>
          <a:prstGeom prst="rect">
            <a:avLst/>
          </a:prstGeom>
          <a:noFill/>
        </p:spPr>
        <p:txBody>
          <a:bodyPr wrap="none" rtlCol="0" anchor="ctr">
            <a:spAutoFit/>
          </a:bodyPr>
          <a:lstStyle/>
          <a:p>
            <a:pPr algn="ctr"/>
            <a:r>
              <a:rPr lang="zh-CN" altLang="en-US" sz="7200" dirty="0">
                <a:solidFill>
                  <a:schemeClr val="bg1">
                    <a:lumMod val="95000"/>
                  </a:schemeClr>
                </a:solidFill>
                <a:effectLst>
                  <a:outerShdw blurRad="38100" dist="38100" dir="2700000" algn="tl">
                    <a:srgbClr val="000000">
                      <a:alpha val="43137"/>
                    </a:srgbClr>
                  </a:outerShdw>
                </a:effectLst>
                <a:cs typeface="+mn-ea"/>
                <a:sym typeface="+mn-lt"/>
              </a:rPr>
              <a:t>感谢您的</a:t>
            </a:r>
            <a:endParaRPr lang="en-US" altLang="zh-CN" sz="7200" dirty="0">
              <a:solidFill>
                <a:schemeClr val="bg1">
                  <a:lumMod val="95000"/>
                </a:schemeClr>
              </a:solidFill>
              <a:effectLst>
                <a:outerShdw blurRad="38100" dist="38100" dir="2700000" algn="tl">
                  <a:srgbClr val="000000">
                    <a:alpha val="43137"/>
                  </a:srgbClr>
                </a:outerShdw>
              </a:effectLst>
              <a:cs typeface="+mn-ea"/>
              <a:sym typeface="+mn-lt"/>
            </a:endParaRPr>
          </a:p>
          <a:p>
            <a:pPr algn="ctr"/>
            <a:r>
              <a:rPr lang="zh-CN" altLang="en-US" sz="7200" dirty="0">
                <a:solidFill>
                  <a:schemeClr val="bg1">
                    <a:lumMod val="95000"/>
                  </a:schemeClr>
                </a:solidFill>
                <a:effectLst>
                  <a:outerShdw blurRad="38100" dist="38100" dir="2700000" algn="tl">
                    <a:srgbClr val="000000">
                      <a:alpha val="43137"/>
                    </a:srgbClr>
                  </a:outerShdw>
                </a:effectLst>
                <a:cs typeface="+mn-ea"/>
                <a:sym typeface="+mn-lt"/>
              </a:rPr>
              <a:t>耐心观看</a:t>
            </a:r>
          </a:p>
        </p:txBody>
      </p:sp>
      <p:sp>
        <p:nvSpPr>
          <p:cNvPr id="22" name="文本框 21"/>
          <p:cNvSpPr txBox="1"/>
          <p:nvPr/>
        </p:nvSpPr>
        <p:spPr>
          <a:xfrm>
            <a:off x="4430195" y="1989165"/>
            <a:ext cx="3436390" cy="369332"/>
          </a:xfrm>
          <a:prstGeom prst="rect">
            <a:avLst/>
          </a:prstGeom>
          <a:noFill/>
        </p:spPr>
        <p:txBody>
          <a:bodyPr wrap="none" rtlCol="0">
            <a:spAutoFit/>
          </a:bodyPr>
          <a:lstStyle/>
          <a:p>
            <a:pPr algn="ctr"/>
            <a:r>
              <a:rPr lang="en-US" altLang="zh-CN" spc="900" dirty="0">
                <a:solidFill>
                  <a:srgbClr val="433937"/>
                </a:solidFill>
                <a:cs typeface="+mn-ea"/>
                <a:sym typeface="+mn-lt"/>
              </a:rPr>
              <a:t>CLASSIC MUSIC</a:t>
            </a:r>
            <a:endParaRPr lang="zh-CN" altLang="en-US" spc="900" dirty="0">
              <a:solidFill>
                <a:srgbClr val="433937"/>
              </a:solidFill>
              <a:cs typeface="+mn-ea"/>
              <a:sym typeface="+mn-lt"/>
            </a:endParaRPr>
          </a:p>
        </p:txBody>
      </p:sp>
      <p:sp>
        <p:nvSpPr>
          <p:cNvPr id="23" name="文本框 22"/>
          <p:cNvSpPr txBox="1"/>
          <p:nvPr/>
        </p:nvSpPr>
        <p:spPr>
          <a:xfrm>
            <a:off x="4417248" y="4561058"/>
            <a:ext cx="3559501" cy="307777"/>
          </a:xfrm>
          <a:prstGeom prst="rect">
            <a:avLst/>
          </a:prstGeom>
          <a:noFill/>
        </p:spPr>
        <p:txBody>
          <a:bodyPr wrap="none" rtlCol="0">
            <a:spAutoFit/>
          </a:bodyPr>
          <a:lstStyle/>
          <a:p>
            <a:pPr algn="ctr"/>
            <a:r>
              <a:rPr lang="en-US" altLang="zh-CN" sz="1400" spc="2000" dirty="0">
                <a:solidFill>
                  <a:srgbClr val="433937"/>
                </a:solidFill>
                <a:cs typeface="+mn-ea"/>
                <a:sym typeface="+mn-lt"/>
              </a:rPr>
              <a:t>THANK YOU</a:t>
            </a:r>
            <a:endParaRPr lang="zh-CN" altLang="en-US" sz="1400" spc="2000" dirty="0">
              <a:solidFill>
                <a:srgbClr val="433937"/>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split orient="vert" dir="in"/>
      </p:transition>
    </mc:Choice>
    <mc:Fallback xmlns="">
      <p:transition spd="slow" advClick="0" advTm="2000">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1000"/>
                                        <p:tgtEl>
                                          <p:spTgt spid="22"/>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61C19"/>
        </a:solid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cstate="screen"/>
          <a:srcRect/>
          <a:stretch>
            <a:fillRect/>
          </a:stretch>
        </p:blipFill>
        <p:spPr>
          <a:xfrm>
            <a:off x="0" y="1"/>
            <a:ext cx="12192000" cy="6858000"/>
          </a:xfrm>
          <a:prstGeom prst="rect">
            <a:avLst/>
          </a:prstGeom>
        </p:spPr>
      </p:pic>
      <p:sp>
        <p:nvSpPr>
          <p:cNvPr id="15" name="矩形 14"/>
          <p:cNvSpPr/>
          <p:nvPr/>
        </p:nvSpPr>
        <p:spPr>
          <a:xfrm>
            <a:off x="0" y="3048000"/>
            <a:ext cx="12192000" cy="3810000"/>
          </a:xfrm>
          <a:prstGeom prst="rect">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6" name="组合 15"/>
          <p:cNvGrpSpPr/>
          <p:nvPr/>
        </p:nvGrpSpPr>
        <p:grpSpPr>
          <a:xfrm>
            <a:off x="3693200" y="4075836"/>
            <a:ext cx="4698723" cy="1786412"/>
            <a:chOff x="3746638" y="3905905"/>
            <a:chExt cx="4698723" cy="1786412"/>
          </a:xfrm>
        </p:grpSpPr>
        <p:sp>
          <p:nvSpPr>
            <p:cNvPr id="42" name="文本框 41"/>
            <p:cNvSpPr txBox="1"/>
            <p:nvPr/>
          </p:nvSpPr>
          <p:spPr>
            <a:xfrm>
              <a:off x="3746638" y="4245767"/>
              <a:ext cx="4698723" cy="1446550"/>
            </a:xfrm>
            <a:prstGeom prst="rect">
              <a:avLst/>
            </a:prstGeom>
            <a:noFill/>
          </p:spPr>
          <p:txBody>
            <a:bodyPr wrap="none" rtlCol="0" anchor="ctr">
              <a:spAutoFit/>
            </a:bodyPr>
            <a:lstStyle/>
            <a:p>
              <a:pPr algn="ctr"/>
              <a:r>
                <a:rPr lang="zh-CN" altLang="en-US" sz="8800" dirty="0">
                  <a:solidFill>
                    <a:srgbClr val="1D1D1B"/>
                  </a:solidFill>
                  <a:cs typeface="+mn-ea"/>
                  <a:sym typeface="+mn-lt"/>
                </a:rPr>
                <a:t>第一乐章</a:t>
              </a:r>
            </a:p>
          </p:txBody>
        </p:sp>
        <p:sp>
          <p:nvSpPr>
            <p:cNvPr id="43" name="文本框 42"/>
            <p:cNvSpPr txBox="1"/>
            <p:nvPr/>
          </p:nvSpPr>
          <p:spPr>
            <a:xfrm>
              <a:off x="4105187" y="3905905"/>
              <a:ext cx="4265912" cy="307777"/>
            </a:xfrm>
            <a:prstGeom prst="rect">
              <a:avLst/>
            </a:prstGeom>
            <a:noFill/>
          </p:spPr>
          <p:txBody>
            <a:bodyPr wrap="none" rtlCol="0">
              <a:spAutoFit/>
            </a:bodyPr>
            <a:lstStyle/>
            <a:p>
              <a:pPr algn="ctr"/>
              <a:r>
                <a:rPr lang="en-US" altLang="zh-CN" sz="1400" spc="2000" dirty="0">
                  <a:solidFill>
                    <a:srgbClr val="433937"/>
                  </a:solidFill>
                  <a:cs typeface="+mn-ea"/>
                  <a:sym typeface="+mn-lt"/>
                </a:rPr>
                <a:t>CHAPTER ONE</a:t>
              </a:r>
              <a:endParaRPr lang="zh-CN" altLang="en-US" sz="1400" spc="2000" dirty="0">
                <a:solidFill>
                  <a:srgbClr val="433937"/>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3" cstate="screen"/>
          <a:srcRect b="-2"/>
          <a:stretch>
            <a:fillRect/>
          </a:stretch>
        </p:blipFill>
        <p:spPr>
          <a:xfrm>
            <a:off x="0" y="3224463"/>
            <a:ext cx="12192000" cy="3633537"/>
          </a:xfrm>
          <a:prstGeom prst="rect">
            <a:avLst/>
          </a:prstGeom>
        </p:spPr>
      </p:pic>
      <p:grpSp>
        <p:nvGrpSpPr>
          <p:cNvPr id="23" name="组合 22"/>
          <p:cNvGrpSpPr/>
          <p:nvPr/>
        </p:nvGrpSpPr>
        <p:grpSpPr>
          <a:xfrm>
            <a:off x="697706" y="438147"/>
            <a:ext cx="4419726" cy="2434904"/>
            <a:chOff x="697706" y="438147"/>
            <a:chExt cx="4419726" cy="2434904"/>
          </a:xfrm>
        </p:grpSpPr>
        <p:sp>
          <p:nvSpPr>
            <p:cNvPr id="57" name="文本框 56"/>
            <p:cNvSpPr txBox="1"/>
            <p:nvPr/>
          </p:nvSpPr>
          <p:spPr>
            <a:xfrm>
              <a:off x="697706" y="438147"/>
              <a:ext cx="4419726" cy="1528624"/>
            </a:xfrm>
            <a:prstGeom prst="rect">
              <a:avLst/>
            </a:prstGeom>
            <a:noFill/>
          </p:spPr>
          <p:txBody>
            <a:bodyPr wrap="square" rtlCol="0" anchor="ctr">
              <a:spAutoFit/>
            </a:bodyPr>
            <a:lstStyle/>
            <a:p>
              <a:pPr>
                <a:lnSpc>
                  <a:spcPts val="2800"/>
                </a:lnSpc>
              </a:pPr>
              <a:r>
                <a:rPr lang="zh-CN" altLang="en-US" spc="-150" dirty="0">
                  <a:solidFill>
                    <a:srgbClr val="1D1D1B"/>
                  </a:solidFill>
                  <a:cs typeface="+mn-ea"/>
                  <a:sym typeface="+mn-lt"/>
                </a:rPr>
                <a:t>点击输入内容点击输入点击输入内容点击输入</a:t>
              </a:r>
              <a:endParaRPr lang="en-US" altLang="zh-CN" spc="-150" dirty="0">
                <a:solidFill>
                  <a:srgbClr val="1D1D1B"/>
                </a:solidFill>
                <a:cs typeface="+mn-ea"/>
                <a:sym typeface="+mn-lt"/>
              </a:endParaRPr>
            </a:p>
            <a:p>
              <a:pPr>
                <a:lnSpc>
                  <a:spcPts val="2800"/>
                </a:lnSpc>
              </a:pPr>
              <a:r>
                <a:rPr lang="zh-CN" altLang="en-US" spc="-150" dirty="0">
                  <a:solidFill>
                    <a:srgbClr val="1D1D1B"/>
                  </a:solidFill>
                  <a:cs typeface="+mn-ea"/>
                  <a:sym typeface="+mn-lt"/>
                </a:rPr>
                <a:t>点击输入内容点击输入点击输入内容点击输入</a:t>
              </a:r>
              <a:endParaRPr lang="en-US" altLang="zh-CN" spc="-150" dirty="0">
                <a:solidFill>
                  <a:srgbClr val="1D1D1B"/>
                </a:solidFill>
                <a:cs typeface="+mn-ea"/>
                <a:sym typeface="+mn-lt"/>
              </a:endParaRPr>
            </a:p>
            <a:p>
              <a:pPr>
                <a:lnSpc>
                  <a:spcPts val="2800"/>
                </a:lnSpc>
              </a:pPr>
              <a:r>
                <a:rPr lang="zh-CN" altLang="en-US" spc="-150" dirty="0">
                  <a:solidFill>
                    <a:srgbClr val="1D1D1B"/>
                  </a:solidFill>
                  <a:cs typeface="+mn-ea"/>
                  <a:sym typeface="+mn-lt"/>
                </a:rPr>
                <a:t>点击输入内容点击输入点击输入内容点击输入</a:t>
              </a:r>
              <a:endParaRPr lang="en-US" altLang="zh-CN" spc="-150" dirty="0">
                <a:solidFill>
                  <a:srgbClr val="1D1D1B"/>
                </a:solidFill>
                <a:cs typeface="+mn-ea"/>
                <a:sym typeface="+mn-lt"/>
              </a:endParaRPr>
            </a:p>
            <a:p>
              <a:pPr>
                <a:lnSpc>
                  <a:spcPts val="2800"/>
                </a:lnSpc>
              </a:pPr>
              <a:r>
                <a:rPr lang="zh-CN" altLang="en-US" spc="-150" dirty="0">
                  <a:solidFill>
                    <a:srgbClr val="1D1D1B"/>
                  </a:solidFill>
                  <a:cs typeface="+mn-ea"/>
                  <a:sym typeface="+mn-lt"/>
                </a:rPr>
                <a:t>点击输入内容点击输入</a:t>
              </a:r>
              <a:endParaRPr lang="en-US" altLang="zh-CN" spc="-150" dirty="0">
                <a:solidFill>
                  <a:srgbClr val="1D1D1B"/>
                </a:solidFill>
                <a:cs typeface="+mn-ea"/>
                <a:sym typeface="+mn-lt"/>
              </a:endParaRPr>
            </a:p>
          </p:txBody>
        </p:sp>
        <p:cxnSp>
          <p:nvCxnSpPr>
            <p:cNvPr id="21" name="直接连接符 20"/>
            <p:cNvCxnSpPr/>
            <p:nvPr/>
          </p:nvCxnSpPr>
          <p:spPr>
            <a:xfrm>
              <a:off x="798033" y="2063024"/>
              <a:ext cx="4090736" cy="0"/>
            </a:xfrm>
            <a:prstGeom prst="line">
              <a:avLst/>
            </a:prstGeom>
            <a:ln w="12700">
              <a:solidFill>
                <a:srgbClr val="271D1A">
                  <a:alpha val="50000"/>
                </a:srgbClr>
              </a:solidFill>
            </a:ln>
          </p:spPr>
          <p:style>
            <a:lnRef idx="1">
              <a:schemeClr val="accent1"/>
            </a:lnRef>
            <a:fillRef idx="0">
              <a:schemeClr val="accent1"/>
            </a:fillRef>
            <a:effectRef idx="0">
              <a:schemeClr val="accent1"/>
            </a:effectRef>
            <a:fontRef idx="minor">
              <a:schemeClr val="tx1"/>
            </a:fontRef>
          </p:style>
        </p:cxnSp>
        <p:sp>
          <p:nvSpPr>
            <p:cNvPr id="58" name="文本框 57"/>
            <p:cNvSpPr txBox="1"/>
            <p:nvPr/>
          </p:nvSpPr>
          <p:spPr>
            <a:xfrm>
              <a:off x="761874" y="2109637"/>
              <a:ext cx="3344906" cy="763414"/>
            </a:xfrm>
            <a:prstGeom prst="rect">
              <a:avLst/>
            </a:prstGeom>
            <a:noFill/>
          </p:spPr>
          <p:txBody>
            <a:bodyPr wrap="square" rtlCol="0" anchor="ctr">
              <a:spAutoFit/>
            </a:bodyPr>
            <a:lstStyle/>
            <a:p>
              <a:pPr>
                <a:lnSpc>
                  <a:spcPts val="2800"/>
                </a:lnSpc>
              </a:pPr>
              <a:r>
                <a:rPr lang="en-US" altLang="zh-CN" sz="1400" spc="300" dirty="0">
                  <a:solidFill>
                    <a:schemeClr val="tx1">
                      <a:lumMod val="50000"/>
                      <a:lumOff val="50000"/>
                    </a:schemeClr>
                  </a:solidFill>
                  <a:cs typeface="+mn-ea"/>
                  <a:sym typeface="+mn-lt"/>
                </a:rPr>
                <a:t>ENTER YOUR STORY HERE </a:t>
              </a:r>
            </a:p>
            <a:p>
              <a:pPr>
                <a:lnSpc>
                  <a:spcPts val="2800"/>
                </a:lnSpc>
              </a:pPr>
              <a:r>
                <a:rPr lang="en-US" altLang="zh-CN" sz="1400" spc="300" dirty="0">
                  <a:solidFill>
                    <a:schemeClr val="tx1">
                      <a:lumMod val="50000"/>
                      <a:lumOff val="50000"/>
                    </a:schemeClr>
                  </a:solidFill>
                  <a:cs typeface="+mn-ea"/>
                  <a:sym typeface="+mn-lt"/>
                </a:rPr>
                <a:t>ENTER YOUR STORY HERE</a:t>
              </a:r>
            </a:p>
          </p:txBody>
        </p:sp>
      </p:grpSp>
      <p:grpSp>
        <p:nvGrpSpPr>
          <p:cNvPr id="22" name="组合 21"/>
          <p:cNvGrpSpPr/>
          <p:nvPr/>
        </p:nvGrpSpPr>
        <p:grpSpPr>
          <a:xfrm>
            <a:off x="8067928" y="1524244"/>
            <a:ext cx="3580700" cy="1372339"/>
            <a:chOff x="7426244" y="509944"/>
            <a:chExt cx="3580700" cy="1372339"/>
          </a:xfrm>
        </p:grpSpPr>
        <p:sp>
          <p:nvSpPr>
            <p:cNvPr id="59" name="文本框 58"/>
            <p:cNvSpPr txBox="1"/>
            <p:nvPr/>
          </p:nvSpPr>
          <p:spPr>
            <a:xfrm>
              <a:off x="7426244" y="509944"/>
              <a:ext cx="3570208" cy="1107996"/>
            </a:xfrm>
            <a:prstGeom prst="rect">
              <a:avLst/>
            </a:prstGeom>
            <a:noFill/>
          </p:spPr>
          <p:txBody>
            <a:bodyPr wrap="none" rtlCol="0" anchor="ctr">
              <a:spAutoFit/>
            </a:bodyPr>
            <a:lstStyle/>
            <a:p>
              <a:pPr algn="ctr"/>
              <a:r>
                <a:rPr lang="zh-CN" altLang="en-US" sz="6600" dirty="0">
                  <a:solidFill>
                    <a:srgbClr val="1D1D1B"/>
                  </a:solidFill>
                  <a:cs typeface="+mn-ea"/>
                  <a:sym typeface="+mn-lt"/>
                </a:rPr>
                <a:t>输入标题</a:t>
              </a:r>
            </a:p>
          </p:txBody>
        </p:sp>
        <p:sp>
          <p:nvSpPr>
            <p:cNvPr id="60" name="文本框 59"/>
            <p:cNvSpPr txBox="1"/>
            <p:nvPr/>
          </p:nvSpPr>
          <p:spPr>
            <a:xfrm>
              <a:off x="7678789" y="1543729"/>
              <a:ext cx="3328155" cy="338554"/>
            </a:xfrm>
            <a:prstGeom prst="rect">
              <a:avLst/>
            </a:prstGeom>
            <a:noFill/>
          </p:spPr>
          <p:txBody>
            <a:bodyPr wrap="none" rtlCol="0">
              <a:spAutoFit/>
            </a:bodyPr>
            <a:lstStyle/>
            <a:p>
              <a:pPr algn="ctr"/>
              <a:r>
                <a:rPr lang="en-US" altLang="zh-CN" sz="1600" spc="1600" dirty="0">
                  <a:solidFill>
                    <a:schemeClr val="tx1">
                      <a:lumMod val="50000"/>
                      <a:lumOff val="50000"/>
                    </a:schemeClr>
                  </a:solidFill>
                  <a:cs typeface="+mn-ea"/>
                  <a:sym typeface="+mn-lt"/>
                </a:rPr>
                <a:t>TITLE HERE</a:t>
              </a:r>
              <a:endParaRPr lang="zh-CN" altLang="en-US" sz="1600" spc="1600" dirty="0">
                <a:solidFill>
                  <a:schemeClr val="tx1">
                    <a:lumMod val="50000"/>
                    <a:lumOff val="50000"/>
                  </a:schemeClr>
                </a:solidFill>
                <a:cs typeface="+mn-ea"/>
                <a:sym typeface="+mn-lt"/>
              </a:endParaRPr>
            </a:p>
          </p:txBody>
        </p:sp>
      </p:grpSp>
    </p:spTree>
  </p:cSld>
  <p:clrMapOvr>
    <a:masterClrMapping/>
  </p:clrMapOvr>
  <p:transition spd="med" advClick="0" advTm="2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1+#ppt_w/2"/>
                                          </p:val>
                                        </p:tav>
                                        <p:tav tm="100000">
                                          <p:val>
                                            <p:strVal val="#ppt_x"/>
                                          </p:val>
                                        </p:tav>
                                      </p:tavLst>
                                    </p:anim>
                                    <p:anim calcmode="lin" valueType="num">
                                      <p:cBhvr additive="base">
                                        <p:cTn id="8" dur="10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75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0-#ppt_w/2"/>
                                          </p:val>
                                        </p:tav>
                                        <p:tav tm="100000">
                                          <p:val>
                                            <p:strVal val="#ppt_x"/>
                                          </p:val>
                                        </p:tav>
                                      </p:tavLst>
                                    </p:anim>
                                    <p:anim calcmode="lin" valueType="num">
                                      <p:cBhvr additive="base">
                                        <p:cTn id="12" dur="1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61C19"/>
        </a:solidFill>
        <a:effectLst/>
      </p:bgPr>
    </p:bg>
    <p:spTree>
      <p:nvGrpSpPr>
        <p:cNvPr id="1" name=""/>
        <p:cNvGrpSpPr/>
        <p:nvPr/>
      </p:nvGrpSpPr>
      <p:grpSpPr>
        <a:xfrm>
          <a:off x="0" y="0"/>
          <a:ext cx="0" cy="0"/>
          <a:chOff x="0" y="0"/>
          <a:chExt cx="0" cy="0"/>
        </a:xfrm>
      </p:grpSpPr>
      <p:pic>
        <p:nvPicPr>
          <p:cNvPr id="57" name="图片 56"/>
          <p:cNvPicPr>
            <a:picLocks noChangeAspect="1"/>
          </p:cNvPicPr>
          <p:nvPr/>
        </p:nvPicPr>
        <p:blipFill>
          <a:blip r:embed="rId3"/>
          <a:stretch>
            <a:fillRect/>
          </a:stretch>
        </p:blipFill>
        <p:spPr>
          <a:xfrm>
            <a:off x="0" y="0"/>
            <a:ext cx="2534652" cy="6773453"/>
          </a:xfrm>
          <a:prstGeom prst="rect">
            <a:avLst/>
          </a:prstGeom>
        </p:spPr>
      </p:pic>
      <p:grpSp>
        <p:nvGrpSpPr>
          <p:cNvPr id="11" name="组合 10"/>
          <p:cNvGrpSpPr/>
          <p:nvPr/>
        </p:nvGrpSpPr>
        <p:grpSpPr>
          <a:xfrm>
            <a:off x="0" y="0"/>
            <a:ext cx="12192000" cy="6858002"/>
            <a:chOff x="0" y="0"/>
            <a:chExt cx="12192000" cy="6858002"/>
          </a:xfrm>
        </p:grpSpPr>
        <p:sp>
          <p:nvSpPr>
            <p:cNvPr id="30" name="矩形 29"/>
            <p:cNvSpPr/>
            <p:nvPr/>
          </p:nvSpPr>
          <p:spPr>
            <a:xfrm rot="5400000">
              <a:off x="-1511970" y="3252538"/>
              <a:ext cx="6858002" cy="352926"/>
            </a:xfrm>
            <a:prstGeom prst="rect">
              <a:avLst/>
            </a:prstGeom>
            <a:solidFill>
              <a:srgbClr val="443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0" y="3260558"/>
              <a:ext cx="12192000" cy="336884"/>
            </a:xfrm>
            <a:prstGeom prst="rect">
              <a:avLst/>
            </a:prstGeom>
            <a:solidFill>
              <a:srgbClr val="443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 name="组合 5"/>
          <p:cNvGrpSpPr/>
          <p:nvPr/>
        </p:nvGrpSpPr>
        <p:grpSpPr>
          <a:xfrm>
            <a:off x="837032" y="2349000"/>
            <a:ext cx="2160000" cy="2160000"/>
            <a:chOff x="837032" y="2349000"/>
            <a:chExt cx="2160000" cy="2160000"/>
          </a:xfrm>
        </p:grpSpPr>
        <p:sp>
          <p:nvSpPr>
            <p:cNvPr id="2" name="椭圆 1"/>
            <p:cNvSpPr/>
            <p:nvPr/>
          </p:nvSpPr>
          <p:spPr>
            <a:xfrm>
              <a:off x="837032" y="2349000"/>
              <a:ext cx="2160000" cy="21600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970547" y="2482515"/>
              <a:ext cx="1892969" cy="1892969"/>
            </a:xfrm>
            <a:prstGeom prst="ellipse">
              <a:avLst/>
            </a:prstGeom>
            <a:noFill/>
            <a:ln>
              <a:solidFill>
                <a:srgbClr val="443A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1" name="图片 30"/>
            <p:cNvPicPr>
              <a:picLocks noChangeAspect="1"/>
            </p:cNvPicPr>
            <p:nvPr/>
          </p:nvPicPr>
          <p:blipFill>
            <a:blip r:embed="rId4">
              <a:duotone>
                <a:prstClr val="black"/>
                <a:schemeClr val="accent2">
                  <a:tint val="45000"/>
                  <a:satMod val="400000"/>
                </a:schemeClr>
              </a:duotone>
              <a:extLst>
                <a:ext uri="{BEBA8EAE-BF5A-486C-A8C5-ECC9F3942E4B}">
                  <a14:imgProps xmlns:a14="http://schemas.microsoft.com/office/drawing/2010/main">
                    <a14:imgLayer r:embed="rId5">
                      <a14:imgEffect>
                        <a14:colorTemperature colorTemp="5300"/>
                      </a14:imgEffect>
                    </a14:imgLayer>
                  </a14:imgProps>
                </a:ext>
              </a:extLst>
            </a:blip>
            <a:stretch>
              <a:fillRect/>
            </a:stretch>
          </p:blipFill>
          <p:spPr>
            <a:xfrm>
              <a:off x="1381317" y="2888997"/>
              <a:ext cx="1071428" cy="1080000"/>
            </a:xfrm>
            <a:prstGeom prst="rect">
              <a:avLst/>
            </a:prstGeom>
          </p:spPr>
        </p:pic>
      </p:grpSp>
      <p:grpSp>
        <p:nvGrpSpPr>
          <p:cNvPr id="8" name="组合 7"/>
          <p:cNvGrpSpPr/>
          <p:nvPr/>
        </p:nvGrpSpPr>
        <p:grpSpPr>
          <a:xfrm>
            <a:off x="3552695" y="1339793"/>
            <a:ext cx="2300630" cy="4557886"/>
            <a:chOff x="3552695" y="1339793"/>
            <a:chExt cx="2300630" cy="4557886"/>
          </a:xfrm>
        </p:grpSpPr>
        <p:sp>
          <p:nvSpPr>
            <p:cNvPr id="21" name="椭圆 20"/>
            <p:cNvSpPr/>
            <p:nvPr/>
          </p:nvSpPr>
          <p:spPr>
            <a:xfrm>
              <a:off x="3623011" y="2349000"/>
              <a:ext cx="2160000" cy="21600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椭圆 26"/>
            <p:cNvSpPr/>
            <p:nvPr/>
          </p:nvSpPr>
          <p:spPr>
            <a:xfrm>
              <a:off x="3756526" y="2482514"/>
              <a:ext cx="1892969" cy="1892969"/>
            </a:xfrm>
            <a:prstGeom prst="ellipse">
              <a:avLst/>
            </a:prstGeom>
            <a:noFill/>
            <a:ln>
              <a:solidFill>
                <a:srgbClr val="443A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文本框 32"/>
            <p:cNvSpPr txBox="1"/>
            <p:nvPr/>
          </p:nvSpPr>
          <p:spPr>
            <a:xfrm>
              <a:off x="3908222" y="2777915"/>
              <a:ext cx="1576073" cy="1446550"/>
            </a:xfrm>
            <a:prstGeom prst="rect">
              <a:avLst/>
            </a:prstGeom>
            <a:noFill/>
          </p:spPr>
          <p:txBody>
            <a:bodyPr wrap="none" rtlCol="0" anchor="ctr">
              <a:spAutoFit/>
            </a:bodyPr>
            <a:lstStyle/>
            <a:p>
              <a:pPr algn="ctr"/>
              <a:r>
                <a:rPr lang="en-US" altLang="zh-CN" sz="8800" b="1" dirty="0">
                  <a:solidFill>
                    <a:srgbClr val="2E1F16"/>
                  </a:solidFill>
                  <a:cs typeface="+mn-ea"/>
                  <a:sym typeface="+mn-lt"/>
                </a:rPr>
                <a:t>01</a:t>
              </a:r>
              <a:endParaRPr lang="zh-CN" altLang="en-US" sz="8800" b="1" dirty="0">
                <a:solidFill>
                  <a:srgbClr val="2E1F16"/>
                </a:solidFill>
                <a:cs typeface="+mn-ea"/>
                <a:sym typeface="+mn-lt"/>
              </a:endParaRPr>
            </a:p>
          </p:txBody>
        </p:sp>
        <p:sp>
          <p:nvSpPr>
            <p:cNvPr id="34" name="文本框 33"/>
            <p:cNvSpPr txBox="1"/>
            <p:nvPr/>
          </p:nvSpPr>
          <p:spPr>
            <a:xfrm>
              <a:off x="3975888" y="1339793"/>
              <a:ext cx="1454244" cy="772647"/>
            </a:xfrm>
            <a:prstGeom prst="rect">
              <a:avLst/>
            </a:prstGeom>
            <a:noFill/>
          </p:spPr>
          <p:txBody>
            <a:bodyPr wrap="none" rtlCol="0" anchor="ctr">
              <a:spAutoFit/>
            </a:bodyPr>
            <a:lstStyle/>
            <a:p>
              <a:pPr algn="ctr">
                <a:lnSpc>
                  <a:spcPts val="2800"/>
                </a:lnSpc>
              </a:pPr>
              <a:r>
                <a:rPr lang="zh-CN" altLang="en-US" spc="-150" dirty="0">
                  <a:solidFill>
                    <a:schemeClr val="bg1">
                      <a:lumMod val="95000"/>
                    </a:schemeClr>
                  </a:solidFill>
                  <a:cs typeface="+mn-ea"/>
                  <a:sym typeface="+mn-lt"/>
                </a:rPr>
                <a:t>点击输入内容</a:t>
              </a:r>
              <a:endParaRPr lang="en-US" altLang="zh-CN" spc="-150" dirty="0">
                <a:solidFill>
                  <a:schemeClr val="bg1">
                    <a:lumMod val="95000"/>
                  </a:schemeClr>
                </a:solidFill>
                <a:cs typeface="+mn-ea"/>
                <a:sym typeface="+mn-lt"/>
              </a:endParaRPr>
            </a:p>
            <a:p>
              <a:pPr algn="ctr">
                <a:lnSpc>
                  <a:spcPts val="2800"/>
                </a:lnSpc>
              </a:pPr>
              <a:r>
                <a:rPr lang="zh-CN" altLang="en-US" spc="-150" dirty="0">
                  <a:solidFill>
                    <a:schemeClr val="bg1">
                      <a:lumMod val="95000"/>
                    </a:schemeClr>
                  </a:solidFill>
                  <a:cs typeface="+mn-ea"/>
                  <a:sym typeface="+mn-lt"/>
                </a:rPr>
                <a:t>点击输入内容</a:t>
              </a:r>
              <a:endParaRPr lang="en-US" altLang="zh-CN" spc="-150" dirty="0">
                <a:solidFill>
                  <a:schemeClr val="bg1">
                    <a:lumMod val="95000"/>
                  </a:schemeClr>
                </a:solidFill>
                <a:cs typeface="+mn-ea"/>
                <a:sym typeface="+mn-lt"/>
              </a:endParaRPr>
            </a:p>
          </p:txBody>
        </p:sp>
        <p:sp>
          <p:nvSpPr>
            <p:cNvPr id="35" name="文本框 34"/>
            <p:cNvSpPr txBox="1"/>
            <p:nvPr/>
          </p:nvSpPr>
          <p:spPr>
            <a:xfrm>
              <a:off x="3552695" y="4765959"/>
              <a:ext cx="2300630" cy="1131720"/>
            </a:xfrm>
            <a:prstGeom prst="rect">
              <a:avLst/>
            </a:prstGeom>
            <a:noFill/>
          </p:spPr>
          <p:txBody>
            <a:bodyPr wrap="none" rtlCol="0" anchor="ctr">
              <a:spAutoFit/>
            </a:bodyPr>
            <a:lstStyle/>
            <a:p>
              <a:pPr algn="ctr">
                <a:lnSpc>
                  <a:spcPts val="2800"/>
                </a:lnSpc>
              </a:pPr>
              <a:r>
                <a:rPr lang="zh-CN" altLang="en-US" spc="-150" dirty="0">
                  <a:solidFill>
                    <a:schemeClr val="bg1">
                      <a:lumMod val="95000"/>
                    </a:schemeClr>
                  </a:solidFill>
                  <a:cs typeface="+mn-ea"/>
                  <a:sym typeface="+mn-lt"/>
                </a:rPr>
                <a:t>点击输入内容点击输入</a:t>
              </a:r>
              <a:endParaRPr lang="en-US" altLang="zh-CN" spc="-150" dirty="0">
                <a:solidFill>
                  <a:schemeClr val="bg1">
                    <a:lumMod val="95000"/>
                  </a:schemeClr>
                </a:solidFill>
                <a:cs typeface="+mn-ea"/>
                <a:sym typeface="+mn-lt"/>
              </a:endParaRPr>
            </a:p>
            <a:p>
              <a:pPr algn="ctr">
                <a:lnSpc>
                  <a:spcPts val="2800"/>
                </a:lnSpc>
              </a:pPr>
              <a:r>
                <a:rPr lang="zh-CN" altLang="en-US" spc="-150" dirty="0">
                  <a:solidFill>
                    <a:schemeClr val="bg1">
                      <a:lumMod val="95000"/>
                    </a:schemeClr>
                  </a:solidFill>
                  <a:cs typeface="+mn-ea"/>
                  <a:sym typeface="+mn-lt"/>
                </a:rPr>
                <a:t>点击输入内容点击输入</a:t>
              </a:r>
              <a:endParaRPr lang="en-US" altLang="zh-CN" spc="-150" dirty="0">
                <a:solidFill>
                  <a:schemeClr val="bg1">
                    <a:lumMod val="95000"/>
                  </a:schemeClr>
                </a:solidFill>
                <a:cs typeface="+mn-ea"/>
                <a:sym typeface="+mn-lt"/>
              </a:endParaRPr>
            </a:p>
            <a:p>
              <a:pPr algn="ctr">
                <a:lnSpc>
                  <a:spcPts val="2800"/>
                </a:lnSpc>
              </a:pPr>
              <a:r>
                <a:rPr lang="zh-CN" altLang="en-US" spc="-150" dirty="0">
                  <a:solidFill>
                    <a:schemeClr val="bg1">
                      <a:lumMod val="95000"/>
                    </a:schemeClr>
                  </a:solidFill>
                  <a:cs typeface="+mn-ea"/>
                  <a:sym typeface="+mn-lt"/>
                </a:rPr>
                <a:t>点击输入内容点击输入</a:t>
              </a:r>
              <a:endParaRPr lang="en-US" altLang="zh-CN" spc="-150" dirty="0">
                <a:solidFill>
                  <a:schemeClr val="bg1">
                    <a:lumMod val="95000"/>
                  </a:schemeClr>
                </a:solidFill>
                <a:cs typeface="+mn-ea"/>
                <a:sym typeface="+mn-lt"/>
              </a:endParaRPr>
            </a:p>
          </p:txBody>
        </p:sp>
      </p:grpSp>
      <p:grpSp>
        <p:nvGrpSpPr>
          <p:cNvPr id="9" name="组合 8"/>
          <p:cNvGrpSpPr/>
          <p:nvPr/>
        </p:nvGrpSpPr>
        <p:grpSpPr>
          <a:xfrm>
            <a:off x="6338673" y="1335654"/>
            <a:ext cx="2300630" cy="4559393"/>
            <a:chOff x="6338673" y="1335654"/>
            <a:chExt cx="2300630" cy="4559393"/>
          </a:xfrm>
        </p:grpSpPr>
        <p:sp>
          <p:nvSpPr>
            <p:cNvPr id="22" name="椭圆 21"/>
            <p:cNvSpPr/>
            <p:nvPr/>
          </p:nvSpPr>
          <p:spPr>
            <a:xfrm>
              <a:off x="6408990" y="2349000"/>
              <a:ext cx="2160000" cy="21600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椭圆 27"/>
            <p:cNvSpPr/>
            <p:nvPr/>
          </p:nvSpPr>
          <p:spPr>
            <a:xfrm>
              <a:off x="6542505" y="2482514"/>
              <a:ext cx="1892969" cy="1892969"/>
            </a:xfrm>
            <a:prstGeom prst="ellipse">
              <a:avLst/>
            </a:prstGeom>
            <a:noFill/>
            <a:ln>
              <a:solidFill>
                <a:srgbClr val="443A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文本框 36"/>
            <p:cNvSpPr txBox="1"/>
            <p:nvPr/>
          </p:nvSpPr>
          <p:spPr>
            <a:xfrm>
              <a:off x="6700952" y="2777915"/>
              <a:ext cx="1576073" cy="1446550"/>
            </a:xfrm>
            <a:prstGeom prst="rect">
              <a:avLst/>
            </a:prstGeom>
            <a:noFill/>
          </p:spPr>
          <p:txBody>
            <a:bodyPr wrap="none" rtlCol="0" anchor="ctr">
              <a:spAutoFit/>
            </a:bodyPr>
            <a:lstStyle/>
            <a:p>
              <a:pPr algn="ctr"/>
              <a:r>
                <a:rPr lang="en-US" altLang="zh-CN" sz="8800" b="1" dirty="0">
                  <a:solidFill>
                    <a:srgbClr val="2E1F16"/>
                  </a:solidFill>
                  <a:cs typeface="+mn-ea"/>
                  <a:sym typeface="+mn-lt"/>
                </a:rPr>
                <a:t>02</a:t>
              </a:r>
              <a:endParaRPr lang="zh-CN" altLang="en-US" sz="8800" b="1" dirty="0">
                <a:solidFill>
                  <a:srgbClr val="2E1F16"/>
                </a:solidFill>
                <a:cs typeface="+mn-ea"/>
                <a:sym typeface="+mn-lt"/>
              </a:endParaRPr>
            </a:p>
          </p:txBody>
        </p:sp>
        <p:sp>
          <p:nvSpPr>
            <p:cNvPr id="39" name="文本框 38"/>
            <p:cNvSpPr txBox="1"/>
            <p:nvPr/>
          </p:nvSpPr>
          <p:spPr>
            <a:xfrm>
              <a:off x="6761866" y="1335654"/>
              <a:ext cx="1454244" cy="772647"/>
            </a:xfrm>
            <a:prstGeom prst="rect">
              <a:avLst/>
            </a:prstGeom>
            <a:noFill/>
          </p:spPr>
          <p:txBody>
            <a:bodyPr wrap="none" rtlCol="0" anchor="ctr">
              <a:spAutoFit/>
            </a:bodyPr>
            <a:lstStyle/>
            <a:p>
              <a:pPr algn="ctr">
                <a:lnSpc>
                  <a:spcPts val="2800"/>
                </a:lnSpc>
              </a:pPr>
              <a:r>
                <a:rPr lang="zh-CN" altLang="en-US" spc="-150" dirty="0">
                  <a:solidFill>
                    <a:schemeClr val="bg1">
                      <a:lumMod val="95000"/>
                    </a:schemeClr>
                  </a:solidFill>
                  <a:cs typeface="+mn-ea"/>
                  <a:sym typeface="+mn-lt"/>
                </a:rPr>
                <a:t>点击输入内容</a:t>
              </a:r>
              <a:endParaRPr lang="en-US" altLang="zh-CN" spc="-150" dirty="0">
                <a:solidFill>
                  <a:schemeClr val="bg1">
                    <a:lumMod val="95000"/>
                  </a:schemeClr>
                </a:solidFill>
                <a:cs typeface="+mn-ea"/>
                <a:sym typeface="+mn-lt"/>
              </a:endParaRPr>
            </a:p>
            <a:p>
              <a:pPr algn="ctr">
                <a:lnSpc>
                  <a:spcPts val="2800"/>
                </a:lnSpc>
              </a:pPr>
              <a:r>
                <a:rPr lang="zh-CN" altLang="en-US" spc="-150" dirty="0">
                  <a:solidFill>
                    <a:schemeClr val="bg1">
                      <a:lumMod val="95000"/>
                    </a:schemeClr>
                  </a:solidFill>
                  <a:cs typeface="+mn-ea"/>
                  <a:sym typeface="+mn-lt"/>
                </a:rPr>
                <a:t>点击输入内容</a:t>
              </a:r>
              <a:endParaRPr lang="en-US" altLang="zh-CN" spc="-150" dirty="0">
                <a:solidFill>
                  <a:schemeClr val="bg1">
                    <a:lumMod val="95000"/>
                  </a:schemeClr>
                </a:solidFill>
                <a:cs typeface="+mn-ea"/>
                <a:sym typeface="+mn-lt"/>
              </a:endParaRPr>
            </a:p>
          </p:txBody>
        </p:sp>
        <p:sp>
          <p:nvSpPr>
            <p:cNvPr id="40" name="文本框 39"/>
            <p:cNvSpPr txBox="1"/>
            <p:nvPr/>
          </p:nvSpPr>
          <p:spPr>
            <a:xfrm>
              <a:off x="6338673" y="4763327"/>
              <a:ext cx="2300630" cy="1131720"/>
            </a:xfrm>
            <a:prstGeom prst="rect">
              <a:avLst/>
            </a:prstGeom>
            <a:noFill/>
          </p:spPr>
          <p:txBody>
            <a:bodyPr wrap="none" rtlCol="0" anchor="ctr">
              <a:spAutoFit/>
            </a:bodyPr>
            <a:lstStyle/>
            <a:p>
              <a:pPr algn="ctr">
                <a:lnSpc>
                  <a:spcPts val="2800"/>
                </a:lnSpc>
              </a:pPr>
              <a:r>
                <a:rPr lang="zh-CN" altLang="en-US" spc="-150" dirty="0">
                  <a:solidFill>
                    <a:schemeClr val="bg1">
                      <a:lumMod val="95000"/>
                    </a:schemeClr>
                  </a:solidFill>
                  <a:cs typeface="+mn-ea"/>
                  <a:sym typeface="+mn-lt"/>
                </a:rPr>
                <a:t>点击输入内容点击输入</a:t>
              </a:r>
              <a:endParaRPr lang="en-US" altLang="zh-CN" spc="-150" dirty="0">
                <a:solidFill>
                  <a:schemeClr val="bg1">
                    <a:lumMod val="95000"/>
                  </a:schemeClr>
                </a:solidFill>
                <a:cs typeface="+mn-ea"/>
                <a:sym typeface="+mn-lt"/>
              </a:endParaRPr>
            </a:p>
            <a:p>
              <a:pPr algn="ctr">
                <a:lnSpc>
                  <a:spcPts val="2800"/>
                </a:lnSpc>
              </a:pPr>
              <a:r>
                <a:rPr lang="zh-CN" altLang="en-US" spc="-150" dirty="0">
                  <a:solidFill>
                    <a:schemeClr val="bg1">
                      <a:lumMod val="95000"/>
                    </a:schemeClr>
                  </a:solidFill>
                  <a:cs typeface="+mn-ea"/>
                  <a:sym typeface="+mn-lt"/>
                </a:rPr>
                <a:t>点击输入内容点击输入</a:t>
              </a:r>
              <a:endParaRPr lang="en-US" altLang="zh-CN" spc="-150" dirty="0">
                <a:solidFill>
                  <a:schemeClr val="bg1">
                    <a:lumMod val="95000"/>
                  </a:schemeClr>
                </a:solidFill>
                <a:cs typeface="+mn-ea"/>
                <a:sym typeface="+mn-lt"/>
              </a:endParaRPr>
            </a:p>
            <a:p>
              <a:pPr algn="ctr">
                <a:lnSpc>
                  <a:spcPts val="2800"/>
                </a:lnSpc>
              </a:pPr>
              <a:r>
                <a:rPr lang="zh-CN" altLang="en-US" spc="-150" dirty="0">
                  <a:solidFill>
                    <a:schemeClr val="bg1">
                      <a:lumMod val="95000"/>
                    </a:schemeClr>
                  </a:solidFill>
                  <a:cs typeface="+mn-ea"/>
                  <a:sym typeface="+mn-lt"/>
                </a:rPr>
                <a:t>点击输入内容点击输入</a:t>
              </a:r>
              <a:endParaRPr lang="en-US" altLang="zh-CN" spc="-150" dirty="0">
                <a:solidFill>
                  <a:schemeClr val="bg1">
                    <a:lumMod val="95000"/>
                  </a:schemeClr>
                </a:solidFill>
                <a:cs typeface="+mn-ea"/>
                <a:sym typeface="+mn-lt"/>
              </a:endParaRPr>
            </a:p>
          </p:txBody>
        </p:sp>
      </p:grpSp>
      <p:grpSp>
        <p:nvGrpSpPr>
          <p:cNvPr id="10" name="组合 9"/>
          <p:cNvGrpSpPr/>
          <p:nvPr/>
        </p:nvGrpSpPr>
        <p:grpSpPr>
          <a:xfrm>
            <a:off x="9124651" y="1331486"/>
            <a:ext cx="2300630" cy="4563560"/>
            <a:chOff x="9124651" y="1331486"/>
            <a:chExt cx="2300630" cy="4563560"/>
          </a:xfrm>
        </p:grpSpPr>
        <p:sp>
          <p:nvSpPr>
            <p:cNvPr id="23" name="椭圆 22"/>
            <p:cNvSpPr/>
            <p:nvPr/>
          </p:nvSpPr>
          <p:spPr>
            <a:xfrm>
              <a:off x="9194969" y="2349000"/>
              <a:ext cx="2160000" cy="21600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p:cNvSpPr/>
            <p:nvPr/>
          </p:nvSpPr>
          <p:spPr>
            <a:xfrm>
              <a:off x="9328484" y="2482513"/>
              <a:ext cx="1892969" cy="1892969"/>
            </a:xfrm>
            <a:prstGeom prst="ellipse">
              <a:avLst/>
            </a:prstGeom>
            <a:noFill/>
            <a:ln>
              <a:solidFill>
                <a:srgbClr val="443A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文本框 37"/>
            <p:cNvSpPr txBox="1"/>
            <p:nvPr/>
          </p:nvSpPr>
          <p:spPr>
            <a:xfrm>
              <a:off x="9486931" y="2777915"/>
              <a:ext cx="1576073" cy="1446550"/>
            </a:xfrm>
            <a:prstGeom prst="rect">
              <a:avLst/>
            </a:prstGeom>
            <a:noFill/>
          </p:spPr>
          <p:txBody>
            <a:bodyPr wrap="none" rtlCol="0" anchor="ctr">
              <a:spAutoFit/>
            </a:bodyPr>
            <a:lstStyle/>
            <a:p>
              <a:pPr algn="ctr"/>
              <a:r>
                <a:rPr lang="en-US" altLang="zh-CN" sz="8800" b="1" dirty="0">
                  <a:solidFill>
                    <a:srgbClr val="2E1F16"/>
                  </a:solidFill>
                  <a:cs typeface="+mn-ea"/>
                  <a:sym typeface="+mn-lt"/>
                </a:rPr>
                <a:t>03</a:t>
              </a:r>
              <a:endParaRPr lang="zh-CN" altLang="en-US" sz="8800" b="1" dirty="0">
                <a:solidFill>
                  <a:srgbClr val="2E1F16"/>
                </a:solidFill>
                <a:cs typeface="+mn-ea"/>
                <a:sym typeface="+mn-lt"/>
              </a:endParaRPr>
            </a:p>
          </p:txBody>
        </p:sp>
        <p:sp>
          <p:nvSpPr>
            <p:cNvPr id="41" name="文本框 40"/>
            <p:cNvSpPr txBox="1"/>
            <p:nvPr/>
          </p:nvSpPr>
          <p:spPr>
            <a:xfrm>
              <a:off x="9124651" y="4763326"/>
              <a:ext cx="2300630" cy="1131720"/>
            </a:xfrm>
            <a:prstGeom prst="rect">
              <a:avLst/>
            </a:prstGeom>
            <a:noFill/>
          </p:spPr>
          <p:txBody>
            <a:bodyPr wrap="none" rtlCol="0" anchor="ctr">
              <a:spAutoFit/>
            </a:bodyPr>
            <a:lstStyle/>
            <a:p>
              <a:pPr algn="ctr">
                <a:lnSpc>
                  <a:spcPts val="2800"/>
                </a:lnSpc>
              </a:pPr>
              <a:r>
                <a:rPr lang="zh-CN" altLang="en-US" spc="-150" dirty="0">
                  <a:solidFill>
                    <a:schemeClr val="bg1">
                      <a:lumMod val="95000"/>
                    </a:schemeClr>
                  </a:solidFill>
                  <a:cs typeface="+mn-ea"/>
                  <a:sym typeface="+mn-lt"/>
                </a:rPr>
                <a:t>点击输入内容点击输入</a:t>
              </a:r>
              <a:endParaRPr lang="en-US" altLang="zh-CN" spc="-150" dirty="0">
                <a:solidFill>
                  <a:schemeClr val="bg1">
                    <a:lumMod val="95000"/>
                  </a:schemeClr>
                </a:solidFill>
                <a:cs typeface="+mn-ea"/>
                <a:sym typeface="+mn-lt"/>
              </a:endParaRPr>
            </a:p>
            <a:p>
              <a:pPr algn="ctr">
                <a:lnSpc>
                  <a:spcPts val="2800"/>
                </a:lnSpc>
              </a:pPr>
              <a:r>
                <a:rPr lang="zh-CN" altLang="en-US" spc="-150" dirty="0">
                  <a:solidFill>
                    <a:schemeClr val="bg1">
                      <a:lumMod val="95000"/>
                    </a:schemeClr>
                  </a:solidFill>
                  <a:cs typeface="+mn-ea"/>
                  <a:sym typeface="+mn-lt"/>
                </a:rPr>
                <a:t>点击输入内容点击输入</a:t>
              </a:r>
              <a:endParaRPr lang="en-US" altLang="zh-CN" spc="-150" dirty="0">
                <a:solidFill>
                  <a:schemeClr val="bg1">
                    <a:lumMod val="95000"/>
                  </a:schemeClr>
                </a:solidFill>
                <a:cs typeface="+mn-ea"/>
                <a:sym typeface="+mn-lt"/>
              </a:endParaRPr>
            </a:p>
            <a:p>
              <a:pPr algn="ctr">
                <a:lnSpc>
                  <a:spcPts val="2800"/>
                </a:lnSpc>
              </a:pPr>
              <a:r>
                <a:rPr lang="zh-CN" altLang="en-US" spc="-150" dirty="0">
                  <a:solidFill>
                    <a:schemeClr val="bg1">
                      <a:lumMod val="95000"/>
                    </a:schemeClr>
                  </a:solidFill>
                  <a:cs typeface="+mn-ea"/>
                  <a:sym typeface="+mn-lt"/>
                </a:rPr>
                <a:t>点击输入内容点击输入</a:t>
              </a:r>
              <a:endParaRPr lang="en-US" altLang="zh-CN" spc="-150" dirty="0">
                <a:solidFill>
                  <a:schemeClr val="bg1">
                    <a:lumMod val="95000"/>
                  </a:schemeClr>
                </a:solidFill>
                <a:cs typeface="+mn-ea"/>
                <a:sym typeface="+mn-lt"/>
              </a:endParaRPr>
            </a:p>
          </p:txBody>
        </p:sp>
        <p:sp>
          <p:nvSpPr>
            <p:cNvPr id="42" name="文本框 41"/>
            <p:cNvSpPr txBox="1"/>
            <p:nvPr/>
          </p:nvSpPr>
          <p:spPr>
            <a:xfrm>
              <a:off x="9547844" y="1331486"/>
              <a:ext cx="1454244" cy="772647"/>
            </a:xfrm>
            <a:prstGeom prst="rect">
              <a:avLst/>
            </a:prstGeom>
            <a:noFill/>
          </p:spPr>
          <p:txBody>
            <a:bodyPr wrap="none" rtlCol="0" anchor="ctr">
              <a:spAutoFit/>
            </a:bodyPr>
            <a:lstStyle/>
            <a:p>
              <a:pPr algn="ctr">
                <a:lnSpc>
                  <a:spcPts val="2800"/>
                </a:lnSpc>
              </a:pPr>
              <a:r>
                <a:rPr lang="zh-CN" altLang="en-US" spc="-150" dirty="0">
                  <a:solidFill>
                    <a:schemeClr val="bg1">
                      <a:lumMod val="95000"/>
                    </a:schemeClr>
                  </a:solidFill>
                  <a:cs typeface="+mn-ea"/>
                  <a:sym typeface="+mn-lt"/>
                </a:rPr>
                <a:t>点击输入内容</a:t>
              </a:r>
              <a:endParaRPr lang="en-US" altLang="zh-CN" spc="-150" dirty="0">
                <a:solidFill>
                  <a:schemeClr val="bg1">
                    <a:lumMod val="95000"/>
                  </a:schemeClr>
                </a:solidFill>
                <a:cs typeface="+mn-ea"/>
                <a:sym typeface="+mn-lt"/>
              </a:endParaRPr>
            </a:p>
            <a:p>
              <a:pPr algn="ctr">
                <a:lnSpc>
                  <a:spcPts val="2800"/>
                </a:lnSpc>
              </a:pPr>
              <a:r>
                <a:rPr lang="zh-CN" altLang="en-US" spc="-150" dirty="0">
                  <a:solidFill>
                    <a:schemeClr val="bg1">
                      <a:lumMod val="95000"/>
                    </a:schemeClr>
                  </a:solidFill>
                  <a:cs typeface="+mn-ea"/>
                  <a:sym typeface="+mn-lt"/>
                </a:rPr>
                <a:t>点击输入内容</a:t>
              </a:r>
              <a:endParaRPr lang="en-US" altLang="zh-CN" spc="-150" dirty="0">
                <a:solidFill>
                  <a:schemeClr val="bg1">
                    <a:lumMod val="95000"/>
                  </a:schemeClr>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22" presetClass="entr" presetSubtype="8" fill="hold" nodeType="withEffect">
                                  <p:stCondLst>
                                    <p:cond delay="75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2500"/>
                                        <p:tgtEl>
                                          <p:spTgt spid="11"/>
                                        </p:tgtEl>
                                      </p:cBhvr>
                                    </p:animEffect>
                                  </p:childTnLst>
                                </p:cTn>
                              </p:par>
                              <p:par>
                                <p:cTn id="11" presetID="10" presetClass="entr" presetSubtype="0" fill="hold" nodeType="withEffect">
                                  <p:stCondLst>
                                    <p:cond delay="12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par>
                                <p:cTn id="14" presetID="10" presetClass="entr" presetSubtype="0" fill="hold" nodeType="withEffect">
                                  <p:stCondLst>
                                    <p:cond delay="20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par>
                                <p:cTn id="17" presetID="10" presetClass="entr" presetSubtype="0" fill="hold" nodeType="withEffect">
                                  <p:stCondLst>
                                    <p:cond delay="275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61C19"/>
        </a:solidFill>
        <a:effectLst/>
      </p:bgPr>
    </p:bg>
    <p:spTree>
      <p:nvGrpSpPr>
        <p:cNvPr id="1" name=""/>
        <p:cNvGrpSpPr/>
        <p:nvPr/>
      </p:nvGrpSpPr>
      <p:grpSpPr>
        <a:xfrm>
          <a:off x="0" y="0"/>
          <a:ext cx="0" cy="0"/>
          <a:chOff x="0" y="0"/>
          <a:chExt cx="0" cy="0"/>
        </a:xfrm>
      </p:grpSpPr>
      <p:grpSp>
        <p:nvGrpSpPr>
          <p:cNvPr id="16" name="组合 15"/>
          <p:cNvGrpSpPr/>
          <p:nvPr/>
        </p:nvGrpSpPr>
        <p:grpSpPr>
          <a:xfrm>
            <a:off x="1461363" y="1096589"/>
            <a:ext cx="2446879" cy="4675233"/>
            <a:chOff x="2166606" y="1876926"/>
            <a:chExt cx="2446879" cy="4675233"/>
          </a:xfrm>
        </p:grpSpPr>
        <p:pic>
          <p:nvPicPr>
            <p:cNvPr id="13" name="图片 12"/>
            <p:cNvPicPr>
              <a:picLocks noChangeAspect="1"/>
            </p:cNvPicPr>
            <p:nvPr/>
          </p:nvPicPr>
          <p:blipFill rotWithShape="1">
            <a:blip r:embed="rId3" cstate="screen"/>
            <a:srcRect/>
            <a:stretch>
              <a:fillRect/>
            </a:stretch>
          </p:blipFill>
          <p:spPr>
            <a:xfrm>
              <a:off x="2720139" y="1876926"/>
              <a:ext cx="1440000" cy="1440000"/>
            </a:xfrm>
            <a:prstGeom prst="ellipse">
              <a:avLst/>
            </a:prstGeom>
            <a:effectLst>
              <a:softEdge rad="63500"/>
            </a:effectLst>
          </p:spPr>
        </p:pic>
        <p:grpSp>
          <p:nvGrpSpPr>
            <p:cNvPr id="14" name="组合 13"/>
            <p:cNvGrpSpPr/>
            <p:nvPr/>
          </p:nvGrpSpPr>
          <p:grpSpPr>
            <a:xfrm>
              <a:off x="2166606" y="3528989"/>
              <a:ext cx="2446879" cy="972962"/>
              <a:chOff x="4872898" y="1090589"/>
              <a:chExt cx="2446879" cy="972962"/>
            </a:xfrm>
          </p:grpSpPr>
          <p:sp>
            <p:nvSpPr>
              <p:cNvPr id="43" name="文本框 42"/>
              <p:cNvSpPr txBox="1"/>
              <p:nvPr/>
            </p:nvSpPr>
            <p:spPr>
              <a:xfrm>
                <a:off x="4872898" y="1090589"/>
                <a:ext cx="2441695" cy="769441"/>
              </a:xfrm>
              <a:prstGeom prst="rect">
                <a:avLst/>
              </a:prstGeom>
              <a:noFill/>
            </p:spPr>
            <p:txBody>
              <a:bodyPr wrap="none" rtlCol="0" anchor="ctr">
                <a:spAutoFit/>
              </a:bodyPr>
              <a:lstStyle/>
              <a:p>
                <a:pPr algn="ctr"/>
                <a:r>
                  <a:rPr lang="zh-CN" altLang="en-US" sz="4400" dirty="0">
                    <a:solidFill>
                      <a:schemeClr val="bg1">
                        <a:lumMod val="95000"/>
                      </a:schemeClr>
                    </a:solidFill>
                    <a:effectLst>
                      <a:outerShdw blurRad="38100" dist="38100" dir="2700000" algn="tl">
                        <a:srgbClr val="000000">
                          <a:alpha val="43137"/>
                        </a:srgbClr>
                      </a:outerShdw>
                    </a:effectLst>
                    <a:cs typeface="+mn-ea"/>
                    <a:sym typeface="+mn-lt"/>
                  </a:rPr>
                  <a:t>输入标题</a:t>
                </a:r>
              </a:p>
            </p:txBody>
          </p:sp>
          <p:sp>
            <p:nvSpPr>
              <p:cNvPr id="44" name="文本框 43"/>
              <p:cNvSpPr txBox="1"/>
              <p:nvPr/>
            </p:nvSpPr>
            <p:spPr>
              <a:xfrm>
                <a:off x="5033574" y="1786552"/>
                <a:ext cx="2286203" cy="276999"/>
              </a:xfrm>
              <a:prstGeom prst="rect">
                <a:avLst/>
              </a:prstGeom>
              <a:noFill/>
            </p:spPr>
            <p:txBody>
              <a:bodyPr wrap="none" rtlCol="0">
                <a:spAutoFit/>
              </a:bodyPr>
              <a:lstStyle/>
              <a:p>
                <a:pPr algn="ctr"/>
                <a:r>
                  <a:rPr lang="en-US" altLang="zh-CN" sz="1200" spc="1000" dirty="0">
                    <a:solidFill>
                      <a:srgbClr val="433937"/>
                    </a:solidFill>
                    <a:cs typeface="+mn-ea"/>
                    <a:sym typeface="+mn-lt"/>
                  </a:rPr>
                  <a:t>TITLE HERE</a:t>
                </a:r>
                <a:endParaRPr lang="zh-CN" altLang="en-US" sz="1200" spc="1000" dirty="0">
                  <a:solidFill>
                    <a:srgbClr val="433937"/>
                  </a:solidFill>
                  <a:cs typeface="+mn-ea"/>
                  <a:sym typeface="+mn-lt"/>
                </a:endParaRPr>
              </a:p>
            </p:txBody>
          </p:sp>
        </p:grpSp>
        <p:sp>
          <p:nvSpPr>
            <p:cNvPr id="15" name="文本框 14"/>
            <p:cNvSpPr txBox="1"/>
            <p:nvPr/>
          </p:nvSpPr>
          <p:spPr>
            <a:xfrm>
              <a:off x="2237138" y="4664463"/>
              <a:ext cx="2300630" cy="1887696"/>
            </a:xfrm>
            <a:prstGeom prst="rect">
              <a:avLst/>
            </a:prstGeom>
            <a:noFill/>
          </p:spPr>
          <p:txBody>
            <a:bodyPr wrap="none" rtlCol="0" anchor="ctr">
              <a:spAutoFit/>
            </a:bodyPr>
            <a:lstStyle/>
            <a:p>
              <a:pPr algn="ctr">
                <a:lnSpc>
                  <a:spcPts val="2800"/>
                </a:lnSpc>
              </a:pPr>
              <a:r>
                <a:rPr lang="zh-CN" altLang="en-US" spc="-150" dirty="0">
                  <a:solidFill>
                    <a:schemeClr val="bg1">
                      <a:lumMod val="95000"/>
                    </a:schemeClr>
                  </a:solidFill>
                  <a:cs typeface="+mn-ea"/>
                  <a:sym typeface="+mn-lt"/>
                </a:rPr>
                <a:t>点击输入内容点击输入</a:t>
              </a:r>
              <a:endParaRPr lang="en-US" altLang="zh-CN" spc="-150" dirty="0">
                <a:solidFill>
                  <a:schemeClr val="bg1">
                    <a:lumMod val="95000"/>
                  </a:schemeClr>
                </a:solidFill>
                <a:cs typeface="+mn-ea"/>
                <a:sym typeface="+mn-lt"/>
              </a:endParaRPr>
            </a:p>
            <a:p>
              <a:pPr algn="ctr">
                <a:lnSpc>
                  <a:spcPts val="2800"/>
                </a:lnSpc>
              </a:pPr>
              <a:r>
                <a:rPr lang="zh-CN" altLang="en-US" spc="-150" dirty="0">
                  <a:solidFill>
                    <a:schemeClr val="bg1">
                      <a:lumMod val="95000"/>
                    </a:schemeClr>
                  </a:solidFill>
                  <a:cs typeface="+mn-ea"/>
                  <a:sym typeface="+mn-lt"/>
                </a:rPr>
                <a:t>点击输入内容点击输入</a:t>
              </a:r>
              <a:endParaRPr lang="en-US" altLang="zh-CN" spc="-150" dirty="0">
                <a:solidFill>
                  <a:schemeClr val="bg1">
                    <a:lumMod val="95000"/>
                  </a:schemeClr>
                </a:solidFill>
                <a:cs typeface="+mn-ea"/>
                <a:sym typeface="+mn-lt"/>
              </a:endParaRPr>
            </a:p>
            <a:p>
              <a:pPr algn="ctr">
                <a:lnSpc>
                  <a:spcPts val="2800"/>
                </a:lnSpc>
              </a:pPr>
              <a:r>
                <a:rPr lang="zh-CN" altLang="en-US" spc="-150" dirty="0">
                  <a:solidFill>
                    <a:schemeClr val="bg1">
                      <a:lumMod val="95000"/>
                    </a:schemeClr>
                  </a:solidFill>
                  <a:cs typeface="+mn-ea"/>
                  <a:sym typeface="+mn-lt"/>
                </a:rPr>
                <a:t>点击输入内容点击输入</a:t>
              </a:r>
              <a:endParaRPr lang="en-US" altLang="zh-CN" spc="-150" dirty="0">
                <a:solidFill>
                  <a:schemeClr val="bg1">
                    <a:lumMod val="95000"/>
                  </a:schemeClr>
                </a:solidFill>
                <a:cs typeface="+mn-ea"/>
                <a:sym typeface="+mn-lt"/>
              </a:endParaRPr>
            </a:p>
            <a:p>
              <a:pPr algn="ctr">
                <a:lnSpc>
                  <a:spcPts val="2800"/>
                </a:lnSpc>
              </a:pPr>
              <a:r>
                <a:rPr lang="zh-CN" altLang="en-US" spc="-150" dirty="0">
                  <a:solidFill>
                    <a:schemeClr val="bg1">
                      <a:lumMod val="95000"/>
                    </a:schemeClr>
                  </a:solidFill>
                  <a:cs typeface="+mn-ea"/>
                  <a:sym typeface="+mn-lt"/>
                </a:rPr>
                <a:t>点击输入内容点击输入</a:t>
              </a:r>
              <a:endParaRPr lang="en-US" altLang="zh-CN" spc="-150" dirty="0">
                <a:solidFill>
                  <a:schemeClr val="bg1">
                    <a:lumMod val="95000"/>
                  </a:schemeClr>
                </a:solidFill>
                <a:cs typeface="+mn-ea"/>
                <a:sym typeface="+mn-lt"/>
              </a:endParaRPr>
            </a:p>
            <a:p>
              <a:pPr algn="ctr">
                <a:lnSpc>
                  <a:spcPts val="2800"/>
                </a:lnSpc>
              </a:pPr>
              <a:r>
                <a:rPr lang="zh-CN" altLang="en-US" spc="-150" dirty="0">
                  <a:solidFill>
                    <a:schemeClr val="bg1">
                      <a:lumMod val="95000"/>
                    </a:schemeClr>
                  </a:solidFill>
                  <a:cs typeface="+mn-ea"/>
                  <a:sym typeface="+mn-lt"/>
                </a:rPr>
                <a:t>点击输入内容点击输入</a:t>
              </a:r>
              <a:endParaRPr lang="en-US" altLang="zh-CN" spc="-150" dirty="0">
                <a:solidFill>
                  <a:schemeClr val="bg1">
                    <a:lumMod val="95000"/>
                  </a:schemeClr>
                </a:solidFill>
                <a:cs typeface="+mn-ea"/>
                <a:sym typeface="+mn-lt"/>
              </a:endParaRPr>
            </a:p>
          </p:txBody>
        </p:sp>
      </p:grpSp>
      <p:grpSp>
        <p:nvGrpSpPr>
          <p:cNvPr id="45" name="组合 44"/>
          <p:cNvGrpSpPr/>
          <p:nvPr/>
        </p:nvGrpSpPr>
        <p:grpSpPr>
          <a:xfrm>
            <a:off x="4854528" y="1096589"/>
            <a:ext cx="2446879" cy="4675233"/>
            <a:chOff x="2166606" y="1876926"/>
            <a:chExt cx="2446879" cy="4675233"/>
          </a:xfrm>
        </p:grpSpPr>
        <p:pic>
          <p:nvPicPr>
            <p:cNvPr id="46" name="图片 45"/>
            <p:cNvPicPr>
              <a:picLocks noChangeAspect="1"/>
            </p:cNvPicPr>
            <p:nvPr/>
          </p:nvPicPr>
          <p:blipFill rotWithShape="1">
            <a:blip r:embed="rId3" cstate="screen"/>
            <a:srcRect/>
            <a:stretch>
              <a:fillRect/>
            </a:stretch>
          </p:blipFill>
          <p:spPr>
            <a:xfrm>
              <a:off x="2720139" y="1876926"/>
              <a:ext cx="1440000" cy="1440000"/>
            </a:xfrm>
            <a:prstGeom prst="ellipse">
              <a:avLst/>
            </a:prstGeom>
            <a:effectLst>
              <a:softEdge rad="63500"/>
            </a:effectLst>
          </p:spPr>
        </p:pic>
        <p:grpSp>
          <p:nvGrpSpPr>
            <p:cNvPr id="47" name="组合 46"/>
            <p:cNvGrpSpPr/>
            <p:nvPr/>
          </p:nvGrpSpPr>
          <p:grpSpPr>
            <a:xfrm>
              <a:off x="2166606" y="3528989"/>
              <a:ext cx="2446879" cy="972962"/>
              <a:chOff x="4872898" y="1090589"/>
              <a:chExt cx="2446879" cy="972962"/>
            </a:xfrm>
          </p:grpSpPr>
          <p:sp>
            <p:nvSpPr>
              <p:cNvPr id="49" name="文本框 48"/>
              <p:cNvSpPr txBox="1"/>
              <p:nvPr/>
            </p:nvSpPr>
            <p:spPr>
              <a:xfrm>
                <a:off x="4872898" y="1090589"/>
                <a:ext cx="2441695" cy="769441"/>
              </a:xfrm>
              <a:prstGeom prst="rect">
                <a:avLst/>
              </a:prstGeom>
              <a:noFill/>
            </p:spPr>
            <p:txBody>
              <a:bodyPr wrap="none" rtlCol="0" anchor="ctr">
                <a:spAutoFit/>
              </a:bodyPr>
              <a:lstStyle/>
              <a:p>
                <a:pPr algn="ctr"/>
                <a:r>
                  <a:rPr lang="zh-CN" altLang="en-US" sz="4400" dirty="0">
                    <a:solidFill>
                      <a:schemeClr val="bg1">
                        <a:lumMod val="95000"/>
                      </a:schemeClr>
                    </a:solidFill>
                    <a:effectLst>
                      <a:outerShdw blurRad="38100" dist="38100" dir="2700000" algn="tl">
                        <a:srgbClr val="000000">
                          <a:alpha val="43137"/>
                        </a:srgbClr>
                      </a:outerShdw>
                    </a:effectLst>
                    <a:cs typeface="+mn-ea"/>
                    <a:sym typeface="+mn-lt"/>
                  </a:rPr>
                  <a:t>输入标题</a:t>
                </a:r>
              </a:p>
            </p:txBody>
          </p:sp>
          <p:sp>
            <p:nvSpPr>
              <p:cNvPr id="50" name="文本框 49"/>
              <p:cNvSpPr txBox="1"/>
              <p:nvPr/>
            </p:nvSpPr>
            <p:spPr>
              <a:xfrm>
                <a:off x="5033574" y="1786552"/>
                <a:ext cx="2286203" cy="276999"/>
              </a:xfrm>
              <a:prstGeom prst="rect">
                <a:avLst/>
              </a:prstGeom>
              <a:noFill/>
            </p:spPr>
            <p:txBody>
              <a:bodyPr wrap="none" rtlCol="0">
                <a:spAutoFit/>
              </a:bodyPr>
              <a:lstStyle/>
              <a:p>
                <a:pPr algn="ctr"/>
                <a:r>
                  <a:rPr lang="en-US" altLang="zh-CN" sz="1200" spc="1000" dirty="0">
                    <a:solidFill>
                      <a:srgbClr val="433937"/>
                    </a:solidFill>
                    <a:cs typeface="+mn-ea"/>
                    <a:sym typeface="+mn-lt"/>
                  </a:rPr>
                  <a:t>TITLE HERE</a:t>
                </a:r>
                <a:endParaRPr lang="zh-CN" altLang="en-US" sz="1200" spc="1000" dirty="0">
                  <a:solidFill>
                    <a:srgbClr val="433937"/>
                  </a:solidFill>
                  <a:cs typeface="+mn-ea"/>
                  <a:sym typeface="+mn-lt"/>
                </a:endParaRPr>
              </a:p>
            </p:txBody>
          </p:sp>
        </p:grpSp>
        <p:sp>
          <p:nvSpPr>
            <p:cNvPr id="48" name="文本框 47"/>
            <p:cNvSpPr txBox="1"/>
            <p:nvPr/>
          </p:nvSpPr>
          <p:spPr>
            <a:xfrm>
              <a:off x="2237138" y="4664463"/>
              <a:ext cx="2300630" cy="1887696"/>
            </a:xfrm>
            <a:prstGeom prst="rect">
              <a:avLst/>
            </a:prstGeom>
            <a:noFill/>
          </p:spPr>
          <p:txBody>
            <a:bodyPr wrap="none" rtlCol="0" anchor="ctr">
              <a:spAutoFit/>
            </a:bodyPr>
            <a:lstStyle/>
            <a:p>
              <a:pPr algn="ctr">
                <a:lnSpc>
                  <a:spcPts val="2800"/>
                </a:lnSpc>
              </a:pPr>
              <a:r>
                <a:rPr lang="zh-CN" altLang="en-US" spc="-150" dirty="0">
                  <a:solidFill>
                    <a:schemeClr val="bg1">
                      <a:lumMod val="95000"/>
                    </a:schemeClr>
                  </a:solidFill>
                  <a:cs typeface="+mn-ea"/>
                  <a:sym typeface="+mn-lt"/>
                </a:rPr>
                <a:t>点击输入内容点击输入</a:t>
              </a:r>
              <a:endParaRPr lang="en-US" altLang="zh-CN" spc="-150" dirty="0">
                <a:solidFill>
                  <a:schemeClr val="bg1">
                    <a:lumMod val="95000"/>
                  </a:schemeClr>
                </a:solidFill>
                <a:cs typeface="+mn-ea"/>
                <a:sym typeface="+mn-lt"/>
              </a:endParaRPr>
            </a:p>
            <a:p>
              <a:pPr algn="ctr">
                <a:lnSpc>
                  <a:spcPts val="2800"/>
                </a:lnSpc>
              </a:pPr>
              <a:r>
                <a:rPr lang="zh-CN" altLang="en-US" spc="-150" dirty="0">
                  <a:solidFill>
                    <a:schemeClr val="bg1">
                      <a:lumMod val="95000"/>
                    </a:schemeClr>
                  </a:solidFill>
                  <a:cs typeface="+mn-ea"/>
                  <a:sym typeface="+mn-lt"/>
                </a:rPr>
                <a:t>点击输入内容点击输入</a:t>
              </a:r>
              <a:endParaRPr lang="en-US" altLang="zh-CN" spc="-150" dirty="0">
                <a:solidFill>
                  <a:schemeClr val="bg1">
                    <a:lumMod val="95000"/>
                  </a:schemeClr>
                </a:solidFill>
                <a:cs typeface="+mn-ea"/>
                <a:sym typeface="+mn-lt"/>
              </a:endParaRPr>
            </a:p>
            <a:p>
              <a:pPr algn="ctr">
                <a:lnSpc>
                  <a:spcPts val="2800"/>
                </a:lnSpc>
              </a:pPr>
              <a:r>
                <a:rPr lang="zh-CN" altLang="en-US" spc="-150" dirty="0">
                  <a:solidFill>
                    <a:schemeClr val="bg1">
                      <a:lumMod val="95000"/>
                    </a:schemeClr>
                  </a:solidFill>
                  <a:cs typeface="+mn-ea"/>
                  <a:sym typeface="+mn-lt"/>
                </a:rPr>
                <a:t>点击输入内容点击输入</a:t>
              </a:r>
              <a:endParaRPr lang="en-US" altLang="zh-CN" spc="-150" dirty="0">
                <a:solidFill>
                  <a:schemeClr val="bg1">
                    <a:lumMod val="95000"/>
                  </a:schemeClr>
                </a:solidFill>
                <a:cs typeface="+mn-ea"/>
                <a:sym typeface="+mn-lt"/>
              </a:endParaRPr>
            </a:p>
            <a:p>
              <a:pPr algn="ctr">
                <a:lnSpc>
                  <a:spcPts val="2800"/>
                </a:lnSpc>
              </a:pPr>
              <a:r>
                <a:rPr lang="zh-CN" altLang="en-US" spc="-150" dirty="0">
                  <a:solidFill>
                    <a:schemeClr val="bg1">
                      <a:lumMod val="95000"/>
                    </a:schemeClr>
                  </a:solidFill>
                  <a:cs typeface="+mn-ea"/>
                  <a:sym typeface="+mn-lt"/>
                </a:rPr>
                <a:t>点击输入内容点击输入</a:t>
              </a:r>
              <a:endParaRPr lang="en-US" altLang="zh-CN" spc="-150" dirty="0">
                <a:solidFill>
                  <a:schemeClr val="bg1">
                    <a:lumMod val="95000"/>
                  </a:schemeClr>
                </a:solidFill>
                <a:cs typeface="+mn-ea"/>
                <a:sym typeface="+mn-lt"/>
              </a:endParaRPr>
            </a:p>
            <a:p>
              <a:pPr algn="ctr">
                <a:lnSpc>
                  <a:spcPts val="2800"/>
                </a:lnSpc>
              </a:pPr>
              <a:r>
                <a:rPr lang="zh-CN" altLang="en-US" spc="-150" dirty="0">
                  <a:solidFill>
                    <a:schemeClr val="bg1">
                      <a:lumMod val="95000"/>
                    </a:schemeClr>
                  </a:solidFill>
                  <a:cs typeface="+mn-ea"/>
                  <a:sym typeface="+mn-lt"/>
                </a:rPr>
                <a:t>点击输入内容点击输入</a:t>
              </a:r>
              <a:endParaRPr lang="en-US" altLang="zh-CN" spc="-150" dirty="0">
                <a:solidFill>
                  <a:schemeClr val="bg1">
                    <a:lumMod val="95000"/>
                  </a:schemeClr>
                </a:solidFill>
                <a:cs typeface="+mn-ea"/>
                <a:sym typeface="+mn-lt"/>
              </a:endParaRPr>
            </a:p>
          </p:txBody>
        </p:sp>
      </p:grpSp>
      <p:grpSp>
        <p:nvGrpSpPr>
          <p:cNvPr id="51" name="组合 50"/>
          <p:cNvGrpSpPr/>
          <p:nvPr/>
        </p:nvGrpSpPr>
        <p:grpSpPr>
          <a:xfrm>
            <a:off x="8247692" y="1096589"/>
            <a:ext cx="2446879" cy="4675233"/>
            <a:chOff x="2166606" y="1876926"/>
            <a:chExt cx="2446879" cy="4675233"/>
          </a:xfrm>
        </p:grpSpPr>
        <p:pic>
          <p:nvPicPr>
            <p:cNvPr id="52" name="图片 51"/>
            <p:cNvPicPr>
              <a:picLocks noChangeAspect="1"/>
            </p:cNvPicPr>
            <p:nvPr/>
          </p:nvPicPr>
          <p:blipFill rotWithShape="1">
            <a:blip r:embed="rId3" cstate="screen"/>
            <a:srcRect/>
            <a:stretch>
              <a:fillRect/>
            </a:stretch>
          </p:blipFill>
          <p:spPr>
            <a:xfrm>
              <a:off x="2720139" y="1876926"/>
              <a:ext cx="1440000" cy="1440000"/>
            </a:xfrm>
            <a:prstGeom prst="ellipse">
              <a:avLst/>
            </a:prstGeom>
            <a:effectLst>
              <a:softEdge rad="63500"/>
            </a:effectLst>
          </p:spPr>
        </p:pic>
        <p:grpSp>
          <p:nvGrpSpPr>
            <p:cNvPr id="53" name="组合 52"/>
            <p:cNvGrpSpPr/>
            <p:nvPr/>
          </p:nvGrpSpPr>
          <p:grpSpPr>
            <a:xfrm>
              <a:off x="2166606" y="3528989"/>
              <a:ext cx="2446879" cy="972962"/>
              <a:chOff x="4872898" y="1090589"/>
              <a:chExt cx="2446879" cy="972962"/>
            </a:xfrm>
          </p:grpSpPr>
          <p:sp>
            <p:nvSpPr>
              <p:cNvPr id="55" name="文本框 54"/>
              <p:cNvSpPr txBox="1"/>
              <p:nvPr/>
            </p:nvSpPr>
            <p:spPr>
              <a:xfrm>
                <a:off x="4872898" y="1090589"/>
                <a:ext cx="2441695" cy="769441"/>
              </a:xfrm>
              <a:prstGeom prst="rect">
                <a:avLst/>
              </a:prstGeom>
              <a:noFill/>
            </p:spPr>
            <p:txBody>
              <a:bodyPr wrap="none" rtlCol="0" anchor="ctr">
                <a:spAutoFit/>
              </a:bodyPr>
              <a:lstStyle/>
              <a:p>
                <a:pPr algn="ctr"/>
                <a:r>
                  <a:rPr lang="zh-CN" altLang="en-US" sz="4400" dirty="0">
                    <a:solidFill>
                      <a:schemeClr val="bg1">
                        <a:lumMod val="95000"/>
                      </a:schemeClr>
                    </a:solidFill>
                    <a:effectLst>
                      <a:outerShdw blurRad="38100" dist="38100" dir="2700000" algn="tl">
                        <a:srgbClr val="000000">
                          <a:alpha val="43137"/>
                        </a:srgbClr>
                      </a:outerShdw>
                    </a:effectLst>
                    <a:cs typeface="+mn-ea"/>
                    <a:sym typeface="+mn-lt"/>
                  </a:rPr>
                  <a:t>输入标题</a:t>
                </a:r>
              </a:p>
            </p:txBody>
          </p:sp>
          <p:sp>
            <p:nvSpPr>
              <p:cNvPr id="56" name="文本框 55"/>
              <p:cNvSpPr txBox="1"/>
              <p:nvPr/>
            </p:nvSpPr>
            <p:spPr>
              <a:xfrm>
                <a:off x="5033574" y="1786552"/>
                <a:ext cx="2286203" cy="276999"/>
              </a:xfrm>
              <a:prstGeom prst="rect">
                <a:avLst/>
              </a:prstGeom>
              <a:noFill/>
            </p:spPr>
            <p:txBody>
              <a:bodyPr wrap="none" rtlCol="0">
                <a:spAutoFit/>
              </a:bodyPr>
              <a:lstStyle/>
              <a:p>
                <a:pPr algn="ctr"/>
                <a:r>
                  <a:rPr lang="en-US" altLang="zh-CN" sz="1200" spc="1000" dirty="0">
                    <a:solidFill>
                      <a:srgbClr val="433937"/>
                    </a:solidFill>
                    <a:cs typeface="+mn-ea"/>
                    <a:sym typeface="+mn-lt"/>
                  </a:rPr>
                  <a:t>TITLE HERE</a:t>
                </a:r>
                <a:endParaRPr lang="zh-CN" altLang="en-US" sz="1200" spc="1000" dirty="0">
                  <a:solidFill>
                    <a:srgbClr val="433937"/>
                  </a:solidFill>
                  <a:cs typeface="+mn-ea"/>
                  <a:sym typeface="+mn-lt"/>
                </a:endParaRPr>
              </a:p>
            </p:txBody>
          </p:sp>
        </p:grpSp>
        <p:sp>
          <p:nvSpPr>
            <p:cNvPr id="54" name="文本框 53"/>
            <p:cNvSpPr txBox="1"/>
            <p:nvPr/>
          </p:nvSpPr>
          <p:spPr>
            <a:xfrm>
              <a:off x="2237138" y="4664463"/>
              <a:ext cx="2300630" cy="1887696"/>
            </a:xfrm>
            <a:prstGeom prst="rect">
              <a:avLst/>
            </a:prstGeom>
            <a:noFill/>
          </p:spPr>
          <p:txBody>
            <a:bodyPr wrap="none" rtlCol="0" anchor="ctr">
              <a:spAutoFit/>
            </a:bodyPr>
            <a:lstStyle/>
            <a:p>
              <a:pPr algn="ctr">
                <a:lnSpc>
                  <a:spcPts val="2800"/>
                </a:lnSpc>
              </a:pPr>
              <a:r>
                <a:rPr lang="zh-CN" altLang="en-US" spc="-150" dirty="0">
                  <a:solidFill>
                    <a:schemeClr val="bg1">
                      <a:lumMod val="95000"/>
                    </a:schemeClr>
                  </a:solidFill>
                  <a:cs typeface="+mn-ea"/>
                  <a:sym typeface="+mn-lt"/>
                </a:rPr>
                <a:t>点击输入内容点击输入</a:t>
              </a:r>
              <a:endParaRPr lang="en-US" altLang="zh-CN" spc="-150" dirty="0">
                <a:solidFill>
                  <a:schemeClr val="bg1">
                    <a:lumMod val="95000"/>
                  </a:schemeClr>
                </a:solidFill>
                <a:cs typeface="+mn-ea"/>
                <a:sym typeface="+mn-lt"/>
              </a:endParaRPr>
            </a:p>
            <a:p>
              <a:pPr algn="ctr">
                <a:lnSpc>
                  <a:spcPts val="2800"/>
                </a:lnSpc>
              </a:pPr>
              <a:r>
                <a:rPr lang="zh-CN" altLang="en-US" spc="-150" dirty="0">
                  <a:solidFill>
                    <a:schemeClr val="bg1">
                      <a:lumMod val="95000"/>
                    </a:schemeClr>
                  </a:solidFill>
                  <a:cs typeface="+mn-ea"/>
                  <a:sym typeface="+mn-lt"/>
                </a:rPr>
                <a:t>点击输入内容点击输入</a:t>
              </a:r>
              <a:endParaRPr lang="en-US" altLang="zh-CN" spc="-150" dirty="0">
                <a:solidFill>
                  <a:schemeClr val="bg1">
                    <a:lumMod val="95000"/>
                  </a:schemeClr>
                </a:solidFill>
                <a:cs typeface="+mn-ea"/>
                <a:sym typeface="+mn-lt"/>
              </a:endParaRPr>
            </a:p>
            <a:p>
              <a:pPr algn="ctr">
                <a:lnSpc>
                  <a:spcPts val="2800"/>
                </a:lnSpc>
              </a:pPr>
              <a:r>
                <a:rPr lang="zh-CN" altLang="en-US" spc="-150" dirty="0">
                  <a:solidFill>
                    <a:schemeClr val="bg1">
                      <a:lumMod val="95000"/>
                    </a:schemeClr>
                  </a:solidFill>
                  <a:cs typeface="+mn-ea"/>
                  <a:sym typeface="+mn-lt"/>
                </a:rPr>
                <a:t>点击输入内容点击输入</a:t>
              </a:r>
              <a:endParaRPr lang="en-US" altLang="zh-CN" spc="-150" dirty="0">
                <a:solidFill>
                  <a:schemeClr val="bg1">
                    <a:lumMod val="95000"/>
                  </a:schemeClr>
                </a:solidFill>
                <a:cs typeface="+mn-ea"/>
                <a:sym typeface="+mn-lt"/>
              </a:endParaRPr>
            </a:p>
            <a:p>
              <a:pPr algn="ctr">
                <a:lnSpc>
                  <a:spcPts val="2800"/>
                </a:lnSpc>
              </a:pPr>
              <a:r>
                <a:rPr lang="zh-CN" altLang="en-US" spc="-150" dirty="0">
                  <a:solidFill>
                    <a:schemeClr val="bg1">
                      <a:lumMod val="95000"/>
                    </a:schemeClr>
                  </a:solidFill>
                  <a:cs typeface="+mn-ea"/>
                  <a:sym typeface="+mn-lt"/>
                </a:rPr>
                <a:t>点击输入内容点击输入</a:t>
              </a:r>
              <a:endParaRPr lang="en-US" altLang="zh-CN" spc="-150" dirty="0">
                <a:solidFill>
                  <a:schemeClr val="bg1">
                    <a:lumMod val="95000"/>
                  </a:schemeClr>
                </a:solidFill>
                <a:cs typeface="+mn-ea"/>
                <a:sym typeface="+mn-lt"/>
              </a:endParaRPr>
            </a:p>
            <a:p>
              <a:pPr algn="ctr">
                <a:lnSpc>
                  <a:spcPts val="2800"/>
                </a:lnSpc>
              </a:pPr>
              <a:r>
                <a:rPr lang="zh-CN" altLang="en-US" spc="-150" dirty="0">
                  <a:solidFill>
                    <a:schemeClr val="bg1">
                      <a:lumMod val="95000"/>
                    </a:schemeClr>
                  </a:solidFill>
                  <a:cs typeface="+mn-ea"/>
                  <a:sym typeface="+mn-lt"/>
                </a:rPr>
                <a:t>点击输入内容点击输入</a:t>
              </a:r>
              <a:endParaRPr lang="en-US" altLang="zh-CN" spc="-150" dirty="0">
                <a:solidFill>
                  <a:schemeClr val="bg1">
                    <a:lumMod val="95000"/>
                  </a:schemeClr>
                </a:solidFill>
                <a:cs typeface="+mn-ea"/>
                <a:sym typeface="+mn-lt"/>
              </a:endParaRPr>
            </a:p>
          </p:txBody>
        </p:sp>
      </p:grpSp>
    </p:spTree>
  </p:cSld>
  <p:clrMapOvr>
    <a:masterClrMapping/>
  </p:clrMapOvr>
  <p:transition spd="slow" advClick="0" advTm="2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Effect transition="in" filter="fade">
                                      <p:cBhvr>
                                        <p:cTn id="9" dur="1000"/>
                                        <p:tgtEl>
                                          <p:spTgt spid="16"/>
                                        </p:tgtEl>
                                      </p:cBhvr>
                                    </p:animEffect>
                                  </p:childTnLst>
                                </p:cTn>
                              </p:par>
                              <p:par>
                                <p:cTn id="10" presetID="53" presetClass="entr" presetSubtype="16" fill="hold" nodeType="withEffect">
                                  <p:stCondLst>
                                    <p:cond delay="750"/>
                                  </p:stCondLst>
                                  <p:childTnLst>
                                    <p:set>
                                      <p:cBhvr>
                                        <p:cTn id="11" dur="1" fill="hold">
                                          <p:stCondLst>
                                            <p:cond delay="0"/>
                                          </p:stCondLst>
                                        </p:cTn>
                                        <p:tgtEl>
                                          <p:spTgt spid="45"/>
                                        </p:tgtEl>
                                        <p:attrNameLst>
                                          <p:attrName>style.visibility</p:attrName>
                                        </p:attrNameLst>
                                      </p:cBhvr>
                                      <p:to>
                                        <p:strVal val="visible"/>
                                      </p:to>
                                    </p:set>
                                    <p:anim calcmode="lin" valueType="num">
                                      <p:cBhvr>
                                        <p:cTn id="12" dur="1000" fill="hold"/>
                                        <p:tgtEl>
                                          <p:spTgt spid="45"/>
                                        </p:tgtEl>
                                        <p:attrNameLst>
                                          <p:attrName>ppt_w</p:attrName>
                                        </p:attrNameLst>
                                      </p:cBhvr>
                                      <p:tavLst>
                                        <p:tav tm="0">
                                          <p:val>
                                            <p:fltVal val="0"/>
                                          </p:val>
                                        </p:tav>
                                        <p:tav tm="100000">
                                          <p:val>
                                            <p:strVal val="#ppt_w"/>
                                          </p:val>
                                        </p:tav>
                                      </p:tavLst>
                                    </p:anim>
                                    <p:anim calcmode="lin" valueType="num">
                                      <p:cBhvr>
                                        <p:cTn id="13" dur="1000" fill="hold"/>
                                        <p:tgtEl>
                                          <p:spTgt spid="45"/>
                                        </p:tgtEl>
                                        <p:attrNameLst>
                                          <p:attrName>ppt_h</p:attrName>
                                        </p:attrNameLst>
                                      </p:cBhvr>
                                      <p:tavLst>
                                        <p:tav tm="0">
                                          <p:val>
                                            <p:fltVal val="0"/>
                                          </p:val>
                                        </p:tav>
                                        <p:tav tm="100000">
                                          <p:val>
                                            <p:strVal val="#ppt_h"/>
                                          </p:val>
                                        </p:tav>
                                      </p:tavLst>
                                    </p:anim>
                                    <p:animEffect transition="in" filter="fade">
                                      <p:cBhvr>
                                        <p:cTn id="14" dur="1000"/>
                                        <p:tgtEl>
                                          <p:spTgt spid="45"/>
                                        </p:tgtEl>
                                      </p:cBhvr>
                                    </p:animEffect>
                                  </p:childTnLst>
                                </p:cTn>
                              </p:par>
                              <p:par>
                                <p:cTn id="15" presetID="53" presetClass="entr" presetSubtype="16" fill="hold" nodeType="withEffect">
                                  <p:stCondLst>
                                    <p:cond delay="1500"/>
                                  </p:stCondLst>
                                  <p:childTnLst>
                                    <p:set>
                                      <p:cBhvr>
                                        <p:cTn id="16" dur="1" fill="hold">
                                          <p:stCondLst>
                                            <p:cond delay="0"/>
                                          </p:stCondLst>
                                        </p:cTn>
                                        <p:tgtEl>
                                          <p:spTgt spid="51"/>
                                        </p:tgtEl>
                                        <p:attrNameLst>
                                          <p:attrName>style.visibility</p:attrName>
                                        </p:attrNameLst>
                                      </p:cBhvr>
                                      <p:to>
                                        <p:strVal val="visible"/>
                                      </p:to>
                                    </p:set>
                                    <p:anim calcmode="lin" valueType="num">
                                      <p:cBhvr>
                                        <p:cTn id="17" dur="1000" fill="hold"/>
                                        <p:tgtEl>
                                          <p:spTgt spid="51"/>
                                        </p:tgtEl>
                                        <p:attrNameLst>
                                          <p:attrName>ppt_w</p:attrName>
                                        </p:attrNameLst>
                                      </p:cBhvr>
                                      <p:tavLst>
                                        <p:tav tm="0">
                                          <p:val>
                                            <p:fltVal val="0"/>
                                          </p:val>
                                        </p:tav>
                                        <p:tav tm="100000">
                                          <p:val>
                                            <p:strVal val="#ppt_w"/>
                                          </p:val>
                                        </p:tav>
                                      </p:tavLst>
                                    </p:anim>
                                    <p:anim calcmode="lin" valueType="num">
                                      <p:cBhvr>
                                        <p:cTn id="18" dur="1000" fill="hold"/>
                                        <p:tgtEl>
                                          <p:spTgt spid="51"/>
                                        </p:tgtEl>
                                        <p:attrNameLst>
                                          <p:attrName>ppt_h</p:attrName>
                                        </p:attrNameLst>
                                      </p:cBhvr>
                                      <p:tavLst>
                                        <p:tav tm="0">
                                          <p:val>
                                            <p:fltVal val="0"/>
                                          </p:val>
                                        </p:tav>
                                        <p:tav tm="100000">
                                          <p:val>
                                            <p:strVal val="#ppt_h"/>
                                          </p:val>
                                        </p:tav>
                                      </p:tavLst>
                                    </p:anim>
                                    <p:animEffect transition="in" filter="fade">
                                      <p:cBhvr>
                                        <p:cTn id="19"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cstate="screen"/>
          <a:srcRect/>
          <a:stretch>
            <a:fillRect/>
          </a:stretch>
        </p:blipFill>
        <p:spPr>
          <a:xfrm>
            <a:off x="4818226" y="0"/>
            <a:ext cx="7373774" cy="6858000"/>
          </a:xfrm>
          <a:prstGeom prst="rect">
            <a:avLst/>
          </a:prstGeom>
        </p:spPr>
      </p:pic>
      <p:grpSp>
        <p:nvGrpSpPr>
          <p:cNvPr id="8" name="组合 7"/>
          <p:cNvGrpSpPr/>
          <p:nvPr/>
        </p:nvGrpSpPr>
        <p:grpSpPr>
          <a:xfrm>
            <a:off x="521569" y="1537879"/>
            <a:ext cx="2954655" cy="1102261"/>
            <a:chOff x="794285" y="1359903"/>
            <a:chExt cx="2954655" cy="1102261"/>
          </a:xfrm>
        </p:grpSpPr>
        <p:sp>
          <p:nvSpPr>
            <p:cNvPr id="24" name="文本框 23"/>
            <p:cNvSpPr txBox="1"/>
            <p:nvPr/>
          </p:nvSpPr>
          <p:spPr>
            <a:xfrm>
              <a:off x="794285" y="1359903"/>
              <a:ext cx="2954655" cy="923330"/>
            </a:xfrm>
            <a:prstGeom prst="rect">
              <a:avLst/>
            </a:prstGeom>
            <a:noFill/>
          </p:spPr>
          <p:txBody>
            <a:bodyPr wrap="none" rtlCol="0" anchor="ctr">
              <a:spAutoFit/>
            </a:bodyPr>
            <a:lstStyle/>
            <a:p>
              <a:r>
                <a:rPr lang="zh-CN" altLang="en-US" sz="5400" dirty="0">
                  <a:solidFill>
                    <a:srgbClr val="1D1D1B"/>
                  </a:solidFill>
                  <a:cs typeface="+mn-ea"/>
                  <a:sym typeface="+mn-lt"/>
                </a:rPr>
                <a:t>输入标题</a:t>
              </a:r>
            </a:p>
          </p:txBody>
        </p:sp>
        <p:sp>
          <p:nvSpPr>
            <p:cNvPr id="25" name="文本框 24"/>
            <p:cNvSpPr txBox="1"/>
            <p:nvPr/>
          </p:nvSpPr>
          <p:spPr>
            <a:xfrm>
              <a:off x="890537" y="2200554"/>
              <a:ext cx="2727029" cy="261610"/>
            </a:xfrm>
            <a:prstGeom prst="rect">
              <a:avLst/>
            </a:prstGeom>
            <a:noFill/>
          </p:spPr>
          <p:txBody>
            <a:bodyPr wrap="none" rtlCol="0">
              <a:spAutoFit/>
            </a:bodyPr>
            <a:lstStyle/>
            <a:p>
              <a:r>
                <a:rPr lang="en-US" altLang="zh-CN" sz="1100" spc="1400" dirty="0">
                  <a:solidFill>
                    <a:schemeClr val="tx1">
                      <a:lumMod val="50000"/>
                      <a:lumOff val="50000"/>
                    </a:schemeClr>
                  </a:solidFill>
                  <a:cs typeface="+mn-ea"/>
                  <a:sym typeface="+mn-lt"/>
                </a:rPr>
                <a:t>TITLE HERE</a:t>
              </a:r>
              <a:endParaRPr lang="zh-CN" altLang="en-US" sz="1100" spc="1400" dirty="0">
                <a:solidFill>
                  <a:schemeClr val="tx1">
                    <a:lumMod val="50000"/>
                    <a:lumOff val="50000"/>
                  </a:schemeClr>
                </a:solidFill>
                <a:cs typeface="+mn-ea"/>
                <a:sym typeface="+mn-lt"/>
              </a:endParaRPr>
            </a:p>
          </p:txBody>
        </p:sp>
      </p:grpSp>
      <p:grpSp>
        <p:nvGrpSpPr>
          <p:cNvPr id="11" name="组合 10"/>
          <p:cNvGrpSpPr/>
          <p:nvPr/>
        </p:nvGrpSpPr>
        <p:grpSpPr>
          <a:xfrm>
            <a:off x="521569" y="2858706"/>
            <a:ext cx="3681463" cy="2437884"/>
            <a:chOff x="521569" y="2858706"/>
            <a:chExt cx="3681463" cy="2437884"/>
          </a:xfrm>
        </p:grpSpPr>
        <p:sp>
          <p:nvSpPr>
            <p:cNvPr id="27" name="文本框 26"/>
            <p:cNvSpPr txBox="1"/>
            <p:nvPr/>
          </p:nvSpPr>
          <p:spPr>
            <a:xfrm>
              <a:off x="521569" y="2858706"/>
              <a:ext cx="3681463" cy="1528624"/>
            </a:xfrm>
            <a:prstGeom prst="rect">
              <a:avLst/>
            </a:prstGeom>
            <a:noFill/>
          </p:spPr>
          <p:txBody>
            <a:bodyPr wrap="square" rtlCol="0" anchor="ctr">
              <a:spAutoFit/>
            </a:bodyPr>
            <a:lstStyle/>
            <a:p>
              <a:pPr>
                <a:lnSpc>
                  <a:spcPts val="2800"/>
                </a:lnSpc>
              </a:pPr>
              <a:r>
                <a:rPr lang="zh-CN" altLang="en-US" spc="-150" dirty="0">
                  <a:solidFill>
                    <a:srgbClr val="1D1D1B"/>
                  </a:solidFill>
                  <a:cs typeface="+mn-ea"/>
                  <a:sym typeface="+mn-lt"/>
                </a:rPr>
                <a:t>点击输入内容点击输入点击输入内容</a:t>
              </a:r>
              <a:endParaRPr lang="en-US" altLang="zh-CN" spc="-150" dirty="0">
                <a:solidFill>
                  <a:srgbClr val="1D1D1B"/>
                </a:solidFill>
                <a:cs typeface="+mn-ea"/>
                <a:sym typeface="+mn-lt"/>
              </a:endParaRPr>
            </a:p>
            <a:p>
              <a:pPr>
                <a:lnSpc>
                  <a:spcPts val="2800"/>
                </a:lnSpc>
              </a:pPr>
              <a:r>
                <a:rPr lang="zh-CN" altLang="en-US" spc="-150" dirty="0">
                  <a:solidFill>
                    <a:srgbClr val="1D1D1B"/>
                  </a:solidFill>
                  <a:cs typeface="+mn-ea"/>
                  <a:sym typeface="+mn-lt"/>
                </a:rPr>
                <a:t>点击输入内容点击输入点击输入内容</a:t>
              </a:r>
              <a:endParaRPr lang="en-US" altLang="zh-CN" spc="-150" dirty="0">
                <a:solidFill>
                  <a:srgbClr val="1D1D1B"/>
                </a:solidFill>
                <a:cs typeface="+mn-ea"/>
                <a:sym typeface="+mn-lt"/>
              </a:endParaRPr>
            </a:p>
            <a:p>
              <a:pPr>
                <a:lnSpc>
                  <a:spcPts val="2800"/>
                </a:lnSpc>
              </a:pPr>
              <a:r>
                <a:rPr lang="zh-CN" altLang="en-US" spc="-150" dirty="0">
                  <a:solidFill>
                    <a:srgbClr val="1D1D1B"/>
                  </a:solidFill>
                  <a:cs typeface="+mn-ea"/>
                  <a:sym typeface="+mn-lt"/>
                </a:rPr>
                <a:t>点击输入内容点击输入点击输入内容</a:t>
              </a:r>
              <a:endParaRPr lang="en-US" altLang="zh-CN" spc="-150" dirty="0">
                <a:solidFill>
                  <a:srgbClr val="1D1D1B"/>
                </a:solidFill>
                <a:cs typeface="+mn-ea"/>
                <a:sym typeface="+mn-lt"/>
              </a:endParaRPr>
            </a:p>
            <a:p>
              <a:pPr>
                <a:lnSpc>
                  <a:spcPts val="2800"/>
                </a:lnSpc>
              </a:pPr>
              <a:r>
                <a:rPr lang="zh-CN" altLang="en-US" spc="-150" dirty="0">
                  <a:solidFill>
                    <a:srgbClr val="1D1D1B"/>
                  </a:solidFill>
                  <a:cs typeface="+mn-ea"/>
                  <a:sym typeface="+mn-lt"/>
                </a:rPr>
                <a:t>点击输入内容点击输入</a:t>
              </a:r>
              <a:endParaRPr lang="en-US" altLang="zh-CN" spc="-150" dirty="0">
                <a:solidFill>
                  <a:srgbClr val="1D1D1B"/>
                </a:solidFill>
                <a:cs typeface="+mn-ea"/>
                <a:sym typeface="+mn-lt"/>
              </a:endParaRPr>
            </a:p>
          </p:txBody>
        </p:sp>
        <p:cxnSp>
          <p:nvCxnSpPr>
            <p:cNvPr id="28" name="直接连接符 27"/>
            <p:cNvCxnSpPr/>
            <p:nvPr/>
          </p:nvCxnSpPr>
          <p:spPr>
            <a:xfrm>
              <a:off x="633863" y="4470853"/>
              <a:ext cx="3376663" cy="0"/>
            </a:xfrm>
            <a:prstGeom prst="line">
              <a:avLst/>
            </a:prstGeom>
            <a:ln w="12700">
              <a:solidFill>
                <a:srgbClr val="271D1A">
                  <a:alpha val="50000"/>
                </a:srgbClr>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585737" y="4533176"/>
              <a:ext cx="3344906" cy="763414"/>
            </a:xfrm>
            <a:prstGeom prst="rect">
              <a:avLst/>
            </a:prstGeom>
            <a:noFill/>
          </p:spPr>
          <p:txBody>
            <a:bodyPr wrap="square" rtlCol="0" anchor="ctr">
              <a:spAutoFit/>
            </a:bodyPr>
            <a:lstStyle/>
            <a:p>
              <a:pPr>
                <a:lnSpc>
                  <a:spcPts val="2800"/>
                </a:lnSpc>
              </a:pPr>
              <a:r>
                <a:rPr lang="en-US" altLang="zh-CN" sz="1400" spc="300" dirty="0">
                  <a:solidFill>
                    <a:schemeClr val="tx1">
                      <a:lumMod val="50000"/>
                      <a:lumOff val="50000"/>
                    </a:schemeClr>
                  </a:solidFill>
                  <a:cs typeface="+mn-ea"/>
                  <a:sym typeface="+mn-lt"/>
                </a:rPr>
                <a:t>ENTER YOUR STORY HERE </a:t>
              </a:r>
            </a:p>
            <a:p>
              <a:pPr>
                <a:lnSpc>
                  <a:spcPts val="2800"/>
                </a:lnSpc>
              </a:pPr>
              <a:r>
                <a:rPr lang="en-US" altLang="zh-CN" sz="1400" spc="300" dirty="0">
                  <a:solidFill>
                    <a:schemeClr val="tx1">
                      <a:lumMod val="50000"/>
                      <a:lumOff val="50000"/>
                    </a:schemeClr>
                  </a:solidFill>
                  <a:cs typeface="+mn-ea"/>
                  <a:sym typeface="+mn-lt"/>
                </a:rPr>
                <a:t>ENTER YOUR STORY HERE</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7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0-#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组合 9"/>
          <p:cNvGrpSpPr/>
          <p:nvPr/>
        </p:nvGrpSpPr>
        <p:grpSpPr>
          <a:xfrm>
            <a:off x="4227504" y="770267"/>
            <a:ext cx="3580700" cy="1372339"/>
            <a:chOff x="7426244" y="509944"/>
            <a:chExt cx="3580700" cy="1372339"/>
          </a:xfrm>
        </p:grpSpPr>
        <p:sp>
          <p:nvSpPr>
            <p:cNvPr id="12" name="文本框 11"/>
            <p:cNvSpPr txBox="1"/>
            <p:nvPr/>
          </p:nvSpPr>
          <p:spPr>
            <a:xfrm>
              <a:off x="7426244" y="509944"/>
              <a:ext cx="3570208" cy="1107996"/>
            </a:xfrm>
            <a:prstGeom prst="rect">
              <a:avLst/>
            </a:prstGeom>
            <a:noFill/>
          </p:spPr>
          <p:txBody>
            <a:bodyPr wrap="none" rtlCol="0" anchor="ctr">
              <a:spAutoFit/>
            </a:bodyPr>
            <a:lstStyle/>
            <a:p>
              <a:pPr algn="ctr"/>
              <a:r>
                <a:rPr lang="zh-CN" altLang="en-US" sz="6600" dirty="0">
                  <a:solidFill>
                    <a:srgbClr val="1D1D1B"/>
                  </a:solidFill>
                  <a:cs typeface="+mn-ea"/>
                  <a:sym typeface="+mn-lt"/>
                </a:rPr>
                <a:t>输入标题</a:t>
              </a:r>
            </a:p>
          </p:txBody>
        </p:sp>
        <p:sp>
          <p:nvSpPr>
            <p:cNvPr id="13" name="文本框 12"/>
            <p:cNvSpPr txBox="1"/>
            <p:nvPr/>
          </p:nvSpPr>
          <p:spPr>
            <a:xfrm>
              <a:off x="7678789" y="1543729"/>
              <a:ext cx="3328155" cy="338554"/>
            </a:xfrm>
            <a:prstGeom prst="rect">
              <a:avLst/>
            </a:prstGeom>
            <a:noFill/>
          </p:spPr>
          <p:txBody>
            <a:bodyPr wrap="none" rtlCol="0">
              <a:spAutoFit/>
            </a:bodyPr>
            <a:lstStyle/>
            <a:p>
              <a:pPr algn="ctr"/>
              <a:r>
                <a:rPr lang="en-US" altLang="zh-CN" sz="1600" spc="1600" dirty="0">
                  <a:solidFill>
                    <a:schemeClr val="tx1">
                      <a:lumMod val="50000"/>
                      <a:lumOff val="50000"/>
                    </a:schemeClr>
                  </a:solidFill>
                  <a:cs typeface="+mn-ea"/>
                  <a:sym typeface="+mn-lt"/>
                </a:rPr>
                <a:t>TITLE HERE</a:t>
              </a:r>
              <a:endParaRPr lang="zh-CN" altLang="en-US" sz="1600" spc="1600" dirty="0">
                <a:solidFill>
                  <a:schemeClr val="tx1">
                    <a:lumMod val="50000"/>
                    <a:lumOff val="50000"/>
                  </a:schemeClr>
                </a:solidFill>
                <a:cs typeface="+mn-ea"/>
                <a:sym typeface="+mn-lt"/>
              </a:endParaRPr>
            </a:p>
          </p:txBody>
        </p:sp>
      </p:grpSp>
      <p:grpSp>
        <p:nvGrpSpPr>
          <p:cNvPr id="9" name="组合 8"/>
          <p:cNvGrpSpPr/>
          <p:nvPr/>
        </p:nvGrpSpPr>
        <p:grpSpPr>
          <a:xfrm>
            <a:off x="1530376" y="2639547"/>
            <a:ext cx="2574278" cy="3646983"/>
            <a:chOff x="1904226" y="3176390"/>
            <a:chExt cx="2574278" cy="3646983"/>
          </a:xfrm>
        </p:grpSpPr>
        <p:grpSp>
          <p:nvGrpSpPr>
            <p:cNvPr id="3" name="组合 2"/>
            <p:cNvGrpSpPr/>
            <p:nvPr/>
          </p:nvGrpSpPr>
          <p:grpSpPr>
            <a:xfrm>
              <a:off x="2671178" y="3176390"/>
              <a:ext cx="1080000" cy="1080000"/>
              <a:chOff x="2671178" y="3261348"/>
              <a:chExt cx="1080000" cy="1080000"/>
            </a:xfrm>
          </p:grpSpPr>
          <p:pic>
            <p:nvPicPr>
              <p:cNvPr id="14" name="图片 13"/>
              <p:cNvPicPr>
                <a:picLocks noChangeAspect="1"/>
              </p:cNvPicPr>
              <p:nvPr/>
            </p:nvPicPr>
            <p:blipFill>
              <a:blip r:embed="rId3">
                <a:biLevel thresh="75000"/>
              </a:blip>
              <a:stretch>
                <a:fillRect/>
              </a:stretch>
            </p:blipFill>
            <p:spPr>
              <a:xfrm>
                <a:off x="2873678" y="3441348"/>
                <a:ext cx="675000" cy="720000"/>
              </a:xfrm>
              <a:prstGeom prst="rect">
                <a:avLst/>
              </a:prstGeom>
            </p:spPr>
          </p:pic>
          <p:sp>
            <p:nvSpPr>
              <p:cNvPr id="2" name="椭圆 1"/>
              <p:cNvSpPr/>
              <p:nvPr/>
            </p:nvSpPr>
            <p:spPr>
              <a:xfrm>
                <a:off x="2671178" y="3261348"/>
                <a:ext cx="1080000" cy="1080000"/>
              </a:xfrm>
              <a:prstGeom prst="ellipse">
                <a:avLst/>
              </a:prstGeom>
              <a:noFill/>
              <a:ln>
                <a:solidFill>
                  <a:srgbClr val="2E1F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 name="组合 5"/>
            <p:cNvGrpSpPr/>
            <p:nvPr/>
          </p:nvGrpSpPr>
          <p:grpSpPr>
            <a:xfrm>
              <a:off x="1904226" y="4455305"/>
              <a:ext cx="2574278" cy="2368068"/>
              <a:chOff x="1904226" y="4455305"/>
              <a:chExt cx="2574278" cy="2368068"/>
            </a:xfrm>
          </p:grpSpPr>
          <p:sp>
            <p:nvSpPr>
              <p:cNvPr id="22" name="文本框 21"/>
              <p:cNvSpPr txBox="1"/>
              <p:nvPr/>
            </p:nvSpPr>
            <p:spPr>
              <a:xfrm>
                <a:off x="1959894" y="4455305"/>
                <a:ext cx="2502568" cy="1131720"/>
              </a:xfrm>
              <a:prstGeom prst="rect">
                <a:avLst/>
              </a:prstGeom>
              <a:noFill/>
            </p:spPr>
            <p:txBody>
              <a:bodyPr wrap="square" rtlCol="0" anchor="ctr">
                <a:spAutoFit/>
              </a:bodyPr>
              <a:lstStyle/>
              <a:p>
                <a:pPr algn="ctr">
                  <a:lnSpc>
                    <a:spcPts val="2800"/>
                  </a:lnSpc>
                </a:pPr>
                <a:r>
                  <a:rPr lang="zh-CN" altLang="en-US" spc="-150" dirty="0">
                    <a:solidFill>
                      <a:srgbClr val="1D1D1B"/>
                    </a:solidFill>
                    <a:cs typeface="+mn-ea"/>
                    <a:sym typeface="+mn-lt"/>
                  </a:rPr>
                  <a:t>点击输入内容点击输入</a:t>
                </a:r>
                <a:endParaRPr lang="en-US" altLang="zh-CN" spc="-150" dirty="0">
                  <a:solidFill>
                    <a:srgbClr val="1D1D1B"/>
                  </a:solidFill>
                  <a:cs typeface="+mn-ea"/>
                  <a:sym typeface="+mn-lt"/>
                </a:endParaRPr>
              </a:p>
              <a:p>
                <a:pPr algn="ctr">
                  <a:lnSpc>
                    <a:spcPts val="2800"/>
                  </a:lnSpc>
                </a:pPr>
                <a:r>
                  <a:rPr lang="zh-CN" altLang="en-US" spc="-150" dirty="0">
                    <a:solidFill>
                      <a:srgbClr val="1D1D1B"/>
                    </a:solidFill>
                    <a:cs typeface="+mn-ea"/>
                    <a:sym typeface="+mn-lt"/>
                  </a:rPr>
                  <a:t>点击输入内容点击输入</a:t>
                </a:r>
                <a:endParaRPr lang="en-US" altLang="zh-CN" spc="-150" dirty="0">
                  <a:solidFill>
                    <a:srgbClr val="1D1D1B"/>
                  </a:solidFill>
                  <a:cs typeface="+mn-ea"/>
                  <a:sym typeface="+mn-lt"/>
                </a:endParaRPr>
              </a:p>
              <a:p>
                <a:pPr algn="ctr">
                  <a:lnSpc>
                    <a:spcPts val="2800"/>
                  </a:lnSpc>
                </a:pPr>
                <a:r>
                  <a:rPr lang="zh-CN" altLang="en-US" spc="-150" dirty="0">
                    <a:solidFill>
                      <a:srgbClr val="1D1D1B"/>
                    </a:solidFill>
                    <a:cs typeface="+mn-ea"/>
                    <a:sym typeface="+mn-lt"/>
                  </a:rPr>
                  <a:t>点击输入内容点击输入</a:t>
                </a:r>
                <a:endParaRPr lang="en-US" altLang="zh-CN" spc="-150" dirty="0">
                  <a:solidFill>
                    <a:srgbClr val="1D1D1B"/>
                  </a:solidFill>
                  <a:cs typeface="+mn-ea"/>
                  <a:sym typeface="+mn-lt"/>
                </a:endParaRPr>
              </a:p>
            </p:txBody>
          </p:sp>
          <p:cxnSp>
            <p:nvCxnSpPr>
              <p:cNvPr id="23" name="直接连接符 22"/>
              <p:cNvCxnSpPr/>
              <p:nvPr/>
            </p:nvCxnSpPr>
            <p:spPr>
              <a:xfrm>
                <a:off x="1904226" y="5677355"/>
                <a:ext cx="2574278" cy="0"/>
              </a:xfrm>
              <a:prstGeom prst="line">
                <a:avLst/>
              </a:prstGeom>
              <a:ln w="12700">
                <a:solidFill>
                  <a:srgbClr val="271D1A">
                    <a:alpha val="50000"/>
                  </a:srgbClr>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2008360" y="5341814"/>
                <a:ext cx="2366010" cy="1481559"/>
              </a:xfrm>
              <a:prstGeom prst="rect">
                <a:avLst/>
              </a:prstGeom>
              <a:noFill/>
            </p:spPr>
            <p:txBody>
              <a:bodyPr wrap="square" rtlCol="0" anchor="ctr">
                <a:spAutoFit/>
              </a:bodyPr>
              <a:lstStyle/>
              <a:p>
                <a:pPr algn="ctr">
                  <a:lnSpc>
                    <a:spcPts val="2800"/>
                  </a:lnSpc>
                </a:pPr>
                <a:r>
                  <a:rPr lang="en-US" altLang="zh-CN" sz="1400" spc="300" dirty="0">
                    <a:solidFill>
                      <a:schemeClr val="tx1">
                        <a:lumMod val="50000"/>
                        <a:lumOff val="50000"/>
                      </a:schemeClr>
                    </a:solidFill>
                    <a:cs typeface="+mn-ea"/>
                    <a:sym typeface="+mn-lt"/>
                  </a:rPr>
                  <a:t>YOUR STORY HERE </a:t>
                </a:r>
              </a:p>
              <a:p>
                <a:pPr algn="ctr">
                  <a:lnSpc>
                    <a:spcPts val="2800"/>
                  </a:lnSpc>
                </a:pPr>
                <a:r>
                  <a:rPr lang="en-US" altLang="zh-CN" sz="1400" spc="300" dirty="0">
                    <a:solidFill>
                      <a:schemeClr val="tx1">
                        <a:lumMod val="50000"/>
                        <a:lumOff val="50000"/>
                      </a:schemeClr>
                    </a:solidFill>
                    <a:cs typeface="+mn-ea"/>
                    <a:sym typeface="+mn-lt"/>
                  </a:rPr>
                  <a:t>YOUR STORY HERE</a:t>
                </a:r>
              </a:p>
            </p:txBody>
          </p:sp>
        </p:grpSp>
      </p:grpSp>
      <p:grpSp>
        <p:nvGrpSpPr>
          <p:cNvPr id="15" name="组合 14"/>
          <p:cNvGrpSpPr/>
          <p:nvPr/>
        </p:nvGrpSpPr>
        <p:grpSpPr>
          <a:xfrm>
            <a:off x="4808862" y="2639547"/>
            <a:ext cx="2574278" cy="3646983"/>
            <a:chOff x="5182711" y="3176390"/>
            <a:chExt cx="2574278" cy="3646983"/>
          </a:xfrm>
        </p:grpSpPr>
        <p:grpSp>
          <p:nvGrpSpPr>
            <p:cNvPr id="4" name="组合 3"/>
            <p:cNvGrpSpPr/>
            <p:nvPr/>
          </p:nvGrpSpPr>
          <p:grpSpPr>
            <a:xfrm>
              <a:off x="5939757" y="3176390"/>
              <a:ext cx="1080000" cy="1080000"/>
              <a:chOff x="5697049" y="3271433"/>
              <a:chExt cx="1080000" cy="1080000"/>
            </a:xfrm>
          </p:grpSpPr>
          <p:pic>
            <p:nvPicPr>
              <p:cNvPr id="19" name="图片 18"/>
              <p:cNvPicPr>
                <a:picLocks noChangeAspect="1"/>
              </p:cNvPicPr>
              <p:nvPr/>
            </p:nvPicPr>
            <p:blipFill>
              <a:blip r:embed="rId4">
                <a:biLevel thresh="75000"/>
              </a:blip>
              <a:stretch>
                <a:fillRect/>
              </a:stretch>
            </p:blipFill>
            <p:spPr>
              <a:xfrm>
                <a:off x="5877049" y="3520907"/>
                <a:ext cx="720000" cy="581053"/>
              </a:xfrm>
              <a:prstGeom prst="rect">
                <a:avLst/>
              </a:prstGeom>
            </p:spPr>
          </p:pic>
          <p:sp>
            <p:nvSpPr>
              <p:cNvPr id="20" name="椭圆 19"/>
              <p:cNvSpPr/>
              <p:nvPr/>
            </p:nvSpPr>
            <p:spPr>
              <a:xfrm>
                <a:off x="5697049" y="3271433"/>
                <a:ext cx="1080000" cy="1080000"/>
              </a:xfrm>
              <a:prstGeom prst="ellipse">
                <a:avLst/>
              </a:prstGeom>
              <a:noFill/>
              <a:ln>
                <a:solidFill>
                  <a:srgbClr val="2E1F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9" name="组合 28"/>
            <p:cNvGrpSpPr/>
            <p:nvPr/>
          </p:nvGrpSpPr>
          <p:grpSpPr>
            <a:xfrm>
              <a:off x="5182711" y="4455305"/>
              <a:ext cx="2574278" cy="2368068"/>
              <a:chOff x="1904226" y="4455305"/>
              <a:chExt cx="2574278" cy="2368068"/>
            </a:xfrm>
          </p:grpSpPr>
          <p:sp>
            <p:nvSpPr>
              <p:cNvPr id="31" name="文本框 30"/>
              <p:cNvSpPr txBox="1"/>
              <p:nvPr/>
            </p:nvSpPr>
            <p:spPr>
              <a:xfrm>
                <a:off x="1959894" y="4455305"/>
                <a:ext cx="2502568" cy="1131720"/>
              </a:xfrm>
              <a:prstGeom prst="rect">
                <a:avLst/>
              </a:prstGeom>
              <a:noFill/>
            </p:spPr>
            <p:txBody>
              <a:bodyPr wrap="square" rtlCol="0" anchor="ctr">
                <a:spAutoFit/>
              </a:bodyPr>
              <a:lstStyle/>
              <a:p>
                <a:pPr algn="ctr">
                  <a:lnSpc>
                    <a:spcPts val="2800"/>
                  </a:lnSpc>
                </a:pPr>
                <a:r>
                  <a:rPr lang="zh-CN" altLang="en-US" spc="-150" dirty="0">
                    <a:solidFill>
                      <a:srgbClr val="1D1D1B"/>
                    </a:solidFill>
                    <a:cs typeface="+mn-ea"/>
                    <a:sym typeface="+mn-lt"/>
                  </a:rPr>
                  <a:t>点击输入内容点击输入</a:t>
                </a:r>
                <a:endParaRPr lang="en-US" altLang="zh-CN" spc="-150" dirty="0">
                  <a:solidFill>
                    <a:srgbClr val="1D1D1B"/>
                  </a:solidFill>
                  <a:cs typeface="+mn-ea"/>
                  <a:sym typeface="+mn-lt"/>
                </a:endParaRPr>
              </a:p>
              <a:p>
                <a:pPr algn="ctr">
                  <a:lnSpc>
                    <a:spcPts val="2800"/>
                  </a:lnSpc>
                </a:pPr>
                <a:r>
                  <a:rPr lang="zh-CN" altLang="en-US" spc="-150" dirty="0">
                    <a:solidFill>
                      <a:srgbClr val="1D1D1B"/>
                    </a:solidFill>
                    <a:cs typeface="+mn-ea"/>
                    <a:sym typeface="+mn-lt"/>
                  </a:rPr>
                  <a:t>点击输入内容点击输入</a:t>
                </a:r>
                <a:endParaRPr lang="en-US" altLang="zh-CN" spc="-150" dirty="0">
                  <a:solidFill>
                    <a:srgbClr val="1D1D1B"/>
                  </a:solidFill>
                  <a:cs typeface="+mn-ea"/>
                  <a:sym typeface="+mn-lt"/>
                </a:endParaRPr>
              </a:p>
              <a:p>
                <a:pPr algn="ctr">
                  <a:lnSpc>
                    <a:spcPts val="2800"/>
                  </a:lnSpc>
                </a:pPr>
                <a:r>
                  <a:rPr lang="zh-CN" altLang="en-US" spc="-150" dirty="0">
                    <a:solidFill>
                      <a:srgbClr val="1D1D1B"/>
                    </a:solidFill>
                    <a:cs typeface="+mn-ea"/>
                    <a:sym typeface="+mn-lt"/>
                  </a:rPr>
                  <a:t>点击输入内容点击输入</a:t>
                </a:r>
                <a:endParaRPr lang="en-US" altLang="zh-CN" spc="-150" dirty="0">
                  <a:solidFill>
                    <a:srgbClr val="1D1D1B"/>
                  </a:solidFill>
                  <a:cs typeface="+mn-ea"/>
                  <a:sym typeface="+mn-lt"/>
                </a:endParaRPr>
              </a:p>
            </p:txBody>
          </p:sp>
          <p:cxnSp>
            <p:nvCxnSpPr>
              <p:cNvPr id="32" name="直接连接符 31"/>
              <p:cNvCxnSpPr/>
              <p:nvPr/>
            </p:nvCxnSpPr>
            <p:spPr>
              <a:xfrm>
                <a:off x="1904226" y="5677355"/>
                <a:ext cx="2574278" cy="0"/>
              </a:xfrm>
              <a:prstGeom prst="line">
                <a:avLst/>
              </a:prstGeom>
              <a:ln w="12700">
                <a:solidFill>
                  <a:srgbClr val="271D1A">
                    <a:alpha val="50000"/>
                  </a:srgbClr>
                </a:solidFil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2008360" y="5341814"/>
                <a:ext cx="2366010" cy="1481559"/>
              </a:xfrm>
              <a:prstGeom prst="rect">
                <a:avLst/>
              </a:prstGeom>
              <a:noFill/>
            </p:spPr>
            <p:txBody>
              <a:bodyPr wrap="square" rtlCol="0" anchor="ctr">
                <a:spAutoFit/>
              </a:bodyPr>
              <a:lstStyle/>
              <a:p>
                <a:pPr algn="ctr">
                  <a:lnSpc>
                    <a:spcPts val="2800"/>
                  </a:lnSpc>
                </a:pPr>
                <a:r>
                  <a:rPr lang="en-US" altLang="zh-CN" sz="1400" spc="300" dirty="0">
                    <a:solidFill>
                      <a:schemeClr val="tx1">
                        <a:lumMod val="50000"/>
                        <a:lumOff val="50000"/>
                      </a:schemeClr>
                    </a:solidFill>
                    <a:cs typeface="+mn-ea"/>
                    <a:sym typeface="+mn-lt"/>
                  </a:rPr>
                  <a:t>YOUR STORY HERE </a:t>
                </a:r>
              </a:p>
              <a:p>
                <a:pPr algn="ctr">
                  <a:lnSpc>
                    <a:spcPts val="2800"/>
                  </a:lnSpc>
                </a:pPr>
                <a:r>
                  <a:rPr lang="en-US" altLang="zh-CN" sz="1400" spc="300" dirty="0">
                    <a:solidFill>
                      <a:schemeClr val="tx1">
                        <a:lumMod val="50000"/>
                        <a:lumOff val="50000"/>
                      </a:schemeClr>
                    </a:solidFill>
                    <a:cs typeface="+mn-ea"/>
                    <a:sym typeface="+mn-lt"/>
                  </a:rPr>
                  <a:t>YOUR STORY HERE</a:t>
                </a:r>
              </a:p>
            </p:txBody>
          </p:sp>
        </p:grpSp>
      </p:grpSp>
      <p:grpSp>
        <p:nvGrpSpPr>
          <p:cNvPr id="21" name="组合 20"/>
          <p:cNvGrpSpPr/>
          <p:nvPr/>
        </p:nvGrpSpPr>
        <p:grpSpPr>
          <a:xfrm>
            <a:off x="8087347" y="2639547"/>
            <a:ext cx="2574278" cy="3646983"/>
            <a:chOff x="8461197" y="3176390"/>
            <a:chExt cx="2574278" cy="3646983"/>
          </a:xfrm>
        </p:grpSpPr>
        <p:grpSp>
          <p:nvGrpSpPr>
            <p:cNvPr id="16" name="组合 15"/>
            <p:cNvGrpSpPr/>
            <p:nvPr/>
          </p:nvGrpSpPr>
          <p:grpSpPr>
            <a:xfrm>
              <a:off x="9208336" y="3176390"/>
              <a:ext cx="1080000" cy="1080000"/>
              <a:chOff x="2671178" y="3261348"/>
              <a:chExt cx="1080000" cy="1080000"/>
            </a:xfrm>
          </p:grpSpPr>
          <p:pic>
            <p:nvPicPr>
              <p:cNvPr id="17" name="图片 16"/>
              <p:cNvPicPr>
                <a:picLocks noChangeAspect="1"/>
              </p:cNvPicPr>
              <p:nvPr/>
            </p:nvPicPr>
            <p:blipFill>
              <a:blip r:embed="rId3">
                <a:biLevel thresh="75000"/>
              </a:blip>
              <a:stretch>
                <a:fillRect/>
              </a:stretch>
            </p:blipFill>
            <p:spPr>
              <a:xfrm>
                <a:off x="2873678" y="3441348"/>
                <a:ext cx="675000" cy="720000"/>
              </a:xfrm>
              <a:prstGeom prst="rect">
                <a:avLst/>
              </a:prstGeom>
            </p:spPr>
          </p:pic>
          <p:sp>
            <p:nvSpPr>
              <p:cNvPr id="18" name="椭圆 17"/>
              <p:cNvSpPr/>
              <p:nvPr/>
            </p:nvSpPr>
            <p:spPr>
              <a:xfrm>
                <a:off x="2671178" y="3261348"/>
                <a:ext cx="1080000" cy="1080000"/>
              </a:xfrm>
              <a:prstGeom prst="ellipse">
                <a:avLst/>
              </a:prstGeom>
              <a:noFill/>
              <a:ln>
                <a:solidFill>
                  <a:srgbClr val="2E1F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4" name="组合 33"/>
            <p:cNvGrpSpPr/>
            <p:nvPr/>
          </p:nvGrpSpPr>
          <p:grpSpPr>
            <a:xfrm>
              <a:off x="8461197" y="4455305"/>
              <a:ext cx="2574278" cy="2368068"/>
              <a:chOff x="1904226" y="4455305"/>
              <a:chExt cx="2574278" cy="2368068"/>
            </a:xfrm>
          </p:grpSpPr>
          <p:sp>
            <p:nvSpPr>
              <p:cNvPr id="35" name="文本框 34"/>
              <p:cNvSpPr txBox="1"/>
              <p:nvPr/>
            </p:nvSpPr>
            <p:spPr>
              <a:xfrm>
                <a:off x="1959894" y="4455305"/>
                <a:ext cx="2502568" cy="1131720"/>
              </a:xfrm>
              <a:prstGeom prst="rect">
                <a:avLst/>
              </a:prstGeom>
              <a:noFill/>
            </p:spPr>
            <p:txBody>
              <a:bodyPr wrap="square" rtlCol="0" anchor="ctr">
                <a:spAutoFit/>
              </a:bodyPr>
              <a:lstStyle/>
              <a:p>
                <a:pPr algn="ctr">
                  <a:lnSpc>
                    <a:spcPts val="2800"/>
                  </a:lnSpc>
                </a:pPr>
                <a:r>
                  <a:rPr lang="zh-CN" altLang="en-US" spc="-150" dirty="0">
                    <a:solidFill>
                      <a:srgbClr val="1D1D1B"/>
                    </a:solidFill>
                    <a:cs typeface="+mn-ea"/>
                    <a:sym typeface="+mn-lt"/>
                  </a:rPr>
                  <a:t>点击输入内容点击输入</a:t>
                </a:r>
                <a:endParaRPr lang="en-US" altLang="zh-CN" spc="-150" dirty="0">
                  <a:solidFill>
                    <a:srgbClr val="1D1D1B"/>
                  </a:solidFill>
                  <a:cs typeface="+mn-ea"/>
                  <a:sym typeface="+mn-lt"/>
                </a:endParaRPr>
              </a:p>
              <a:p>
                <a:pPr algn="ctr">
                  <a:lnSpc>
                    <a:spcPts val="2800"/>
                  </a:lnSpc>
                </a:pPr>
                <a:r>
                  <a:rPr lang="zh-CN" altLang="en-US" spc="-150" dirty="0">
                    <a:solidFill>
                      <a:srgbClr val="1D1D1B"/>
                    </a:solidFill>
                    <a:cs typeface="+mn-ea"/>
                    <a:sym typeface="+mn-lt"/>
                  </a:rPr>
                  <a:t>点击输入内容点击输入</a:t>
                </a:r>
                <a:endParaRPr lang="en-US" altLang="zh-CN" spc="-150" dirty="0">
                  <a:solidFill>
                    <a:srgbClr val="1D1D1B"/>
                  </a:solidFill>
                  <a:cs typeface="+mn-ea"/>
                  <a:sym typeface="+mn-lt"/>
                </a:endParaRPr>
              </a:p>
              <a:p>
                <a:pPr algn="ctr">
                  <a:lnSpc>
                    <a:spcPts val="2800"/>
                  </a:lnSpc>
                </a:pPr>
                <a:r>
                  <a:rPr lang="zh-CN" altLang="en-US" spc="-150" dirty="0">
                    <a:solidFill>
                      <a:srgbClr val="1D1D1B"/>
                    </a:solidFill>
                    <a:cs typeface="+mn-ea"/>
                    <a:sym typeface="+mn-lt"/>
                  </a:rPr>
                  <a:t>点击输入内容点击输入</a:t>
                </a:r>
                <a:endParaRPr lang="en-US" altLang="zh-CN" spc="-150" dirty="0">
                  <a:solidFill>
                    <a:srgbClr val="1D1D1B"/>
                  </a:solidFill>
                  <a:cs typeface="+mn-ea"/>
                  <a:sym typeface="+mn-lt"/>
                </a:endParaRPr>
              </a:p>
            </p:txBody>
          </p:sp>
          <p:cxnSp>
            <p:nvCxnSpPr>
              <p:cNvPr id="36" name="直接连接符 35"/>
              <p:cNvCxnSpPr/>
              <p:nvPr/>
            </p:nvCxnSpPr>
            <p:spPr>
              <a:xfrm>
                <a:off x="1904226" y="5677355"/>
                <a:ext cx="2574278" cy="0"/>
              </a:xfrm>
              <a:prstGeom prst="line">
                <a:avLst/>
              </a:prstGeom>
              <a:ln w="12700">
                <a:solidFill>
                  <a:srgbClr val="271D1A">
                    <a:alpha val="50000"/>
                  </a:srgbClr>
                </a:solidFill>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2008360" y="5341814"/>
                <a:ext cx="2366010" cy="1481559"/>
              </a:xfrm>
              <a:prstGeom prst="rect">
                <a:avLst/>
              </a:prstGeom>
              <a:noFill/>
            </p:spPr>
            <p:txBody>
              <a:bodyPr wrap="square" rtlCol="0" anchor="ctr">
                <a:spAutoFit/>
              </a:bodyPr>
              <a:lstStyle/>
              <a:p>
                <a:pPr algn="ctr">
                  <a:lnSpc>
                    <a:spcPts val="2800"/>
                  </a:lnSpc>
                </a:pPr>
                <a:r>
                  <a:rPr lang="en-US" altLang="zh-CN" sz="1400" spc="300" dirty="0">
                    <a:solidFill>
                      <a:schemeClr val="tx1">
                        <a:lumMod val="50000"/>
                        <a:lumOff val="50000"/>
                      </a:schemeClr>
                    </a:solidFill>
                    <a:cs typeface="+mn-ea"/>
                    <a:sym typeface="+mn-lt"/>
                  </a:rPr>
                  <a:t>YOUR STORY HERE </a:t>
                </a:r>
              </a:p>
              <a:p>
                <a:pPr algn="ctr">
                  <a:lnSpc>
                    <a:spcPts val="2800"/>
                  </a:lnSpc>
                </a:pPr>
                <a:r>
                  <a:rPr lang="en-US" altLang="zh-CN" sz="1400" spc="300" dirty="0">
                    <a:solidFill>
                      <a:schemeClr val="tx1">
                        <a:lumMod val="50000"/>
                        <a:lumOff val="50000"/>
                      </a:schemeClr>
                    </a:solidFill>
                    <a:cs typeface="+mn-ea"/>
                    <a:sym typeface="+mn-lt"/>
                  </a:rPr>
                  <a:t>YOUR STORY HERE</a:t>
                </a:r>
              </a:p>
            </p:txBody>
          </p:sp>
        </p:grpSp>
      </p:grpSp>
    </p:spTree>
  </p:cSld>
  <p:clrMapOvr>
    <a:masterClrMapping/>
  </p:clrMapOvr>
  <p:transition spd="slow" advClick="0" advTm="2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75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5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25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61C19"/>
        </a:solid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cstate="screen"/>
          <a:srcRect/>
          <a:stretch>
            <a:fillRect/>
          </a:stretch>
        </p:blipFill>
        <p:spPr>
          <a:xfrm>
            <a:off x="0" y="1"/>
            <a:ext cx="12192000" cy="6858000"/>
          </a:xfrm>
          <a:prstGeom prst="rect">
            <a:avLst/>
          </a:prstGeom>
        </p:spPr>
      </p:pic>
      <p:sp>
        <p:nvSpPr>
          <p:cNvPr id="15" name="矩形 14"/>
          <p:cNvSpPr/>
          <p:nvPr/>
        </p:nvSpPr>
        <p:spPr>
          <a:xfrm>
            <a:off x="0" y="3048000"/>
            <a:ext cx="12192000" cy="3810000"/>
          </a:xfrm>
          <a:prstGeom prst="rect">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6" name="组合 15"/>
          <p:cNvGrpSpPr/>
          <p:nvPr/>
        </p:nvGrpSpPr>
        <p:grpSpPr>
          <a:xfrm>
            <a:off x="3693201" y="4075836"/>
            <a:ext cx="4698722" cy="1786412"/>
            <a:chOff x="3746639" y="3905905"/>
            <a:chExt cx="4698722" cy="1786412"/>
          </a:xfrm>
        </p:grpSpPr>
        <p:sp>
          <p:nvSpPr>
            <p:cNvPr id="42" name="文本框 41"/>
            <p:cNvSpPr txBox="1"/>
            <p:nvPr/>
          </p:nvSpPr>
          <p:spPr>
            <a:xfrm>
              <a:off x="3746639" y="4245767"/>
              <a:ext cx="4698722" cy="1446550"/>
            </a:xfrm>
            <a:prstGeom prst="rect">
              <a:avLst/>
            </a:prstGeom>
            <a:noFill/>
          </p:spPr>
          <p:txBody>
            <a:bodyPr wrap="none" rtlCol="0" anchor="ctr">
              <a:spAutoFit/>
            </a:bodyPr>
            <a:lstStyle>
              <a:defPPr>
                <a:defRPr lang="zh-CN"/>
              </a:defPPr>
              <a:lvl1pPr algn="ctr">
                <a:defRPr sz="8800">
                  <a:solidFill>
                    <a:srgbClr val="1D1D1B"/>
                  </a:solidFill>
                  <a:cs typeface="+mn-ea"/>
                </a:defRPr>
              </a:lvl1pPr>
            </a:lstStyle>
            <a:p>
              <a:r>
                <a:rPr lang="zh-CN" altLang="en-US" dirty="0">
                  <a:sym typeface="+mn-lt"/>
                </a:rPr>
                <a:t>第二乐章</a:t>
              </a:r>
            </a:p>
          </p:txBody>
        </p:sp>
        <p:sp>
          <p:nvSpPr>
            <p:cNvPr id="43" name="文本框 42"/>
            <p:cNvSpPr txBox="1"/>
            <p:nvPr/>
          </p:nvSpPr>
          <p:spPr>
            <a:xfrm>
              <a:off x="4083322" y="3905905"/>
              <a:ext cx="4309641" cy="307777"/>
            </a:xfrm>
            <a:prstGeom prst="rect">
              <a:avLst/>
            </a:prstGeom>
            <a:noFill/>
          </p:spPr>
          <p:txBody>
            <a:bodyPr wrap="none" rtlCol="0">
              <a:spAutoFit/>
            </a:bodyPr>
            <a:lstStyle/>
            <a:p>
              <a:pPr algn="ctr"/>
              <a:r>
                <a:rPr lang="en-US" altLang="zh-CN" sz="1400" spc="2000" dirty="0">
                  <a:solidFill>
                    <a:srgbClr val="433937"/>
                  </a:solidFill>
                  <a:cs typeface="+mn-ea"/>
                  <a:sym typeface="+mn-lt"/>
                </a:rPr>
                <a:t>CHAPTER TWO</a:t>
              </a:r>
              <a:endParaRPr lang="zh-CN" altLang="en-US" sz="1400" spc="2000" dirty="0">
                <a:solidFill>
                  <a:srgbClr val="433937"/>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RATE_QUIZZES" val="0"/>
  <p:tag name="ISPRING_SCORM_PASSING_SCORE" val="0.000000"/>
  <p:tag name="ISPRING_ULTRA_SCORM_COURSE_ID" val="0B0CE92B-3B62-46EC-A15B-F251DF525D76"/>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OUTPUT_FOLDER" val="G:\第九批已完成作品\224618"/>
  <p:tag name="ISPRING_PRESENTATION_TITLE" val="596ef74a21d88"/>
  <p:tag name="ISPRING_FIRST_PUBLISH" val="1"/>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qnjhy0g">
      <a:majorFont>
        <a:latin typeface="微软雅黑"/>
        <a:ea typeface="新宋体"/>
        <a:cs typeface=""/>
      </a:majorFont>
      <a:minorFont>
        <a:latin typeface="微软雅黑"/>
        <a:ea typeface="新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1174</Words>
  <Application>Microsoft Office PowerPoint</Application>
  <PresentationFormat>宽屏</PresentationFormat>
  <Paragraphs>267</Paragraphs>
  <Slides>26</Slides>
  <Notes>26</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26</vt:i4>
      </vt:variant>
    </vt:vector>
  </HeadingPairs>
  <TitlesOfParts>
    <vt:vector size="34" baseType="lpstr">
      <vt:lpstr>等线</vt:lpstr>
      <vt:lpstr>宋体</vt:lpstr>
      <vt:lpstr>微软雅黑</vt:lpstr>
      <vt:lpstr>新宋体</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5</cp:revision>
  <dcterms:created xsi:type="dcterms:W3CDTF">2022-03-18T05:53:19Z</dcterms:created>
  <dcterms:modified xsi:type="dcterms:W3CDTF">2023-01-10T11:38:09Z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801F59E5A0B54C08858B790783CF1D9D</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