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7" r:id="rId2"/>
    <p:sldId id="277" r:id="rId3"/>
    <p:sldId id="294" r:id="rId4"/>
    <p:sldId id="286" r:id="rId5"/>
    <p:sldId id="301" r:id="rId6"/>
    <p:sldId id="303" r:id="rId7"/>
    <p:sldId id="300" r:id="rId8"/>
    <p:sldId id="316" r:id="rId9"/>
    <p:sldId id="315" r:id="rId10"/>
    <p:sldId id="302" r:id="rId11"/>
    <p:sldId id="311" r:id="rId12"/>
    <p:sldId id="312" r:id="rId13"/>
    <p:sldId id="313" r:id="rId14"/>
    <p:sldId id="314" r:id="rId15"/>
    <p:sldId id="304" r:id="rId16"/>
    <p:sldId id="274" r:id="rId17"/>
    <p:sldId id="264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0EE"/>
    <a:srgbClr val="FF3399"/>
    <a:srgbClr val="FF9933"/>
    <a:srgbClr val="3333FF"/>
    <a:srgbClr val="82C115"/>
    <a:srgbClr val="FFFFFF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5811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9EF4CBA-A47E-4467-9608-C3699771579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EE0DF05-3389-4297-B771-B6B21A59DCE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22DCB40-8763-4346-A2FA-33146DE1722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D349B20-A1C3-4B3A-A276-E512EA82B36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9A166C4-5F4A-4FFF-88C8-4BD5EA39CDEF}" type="slidenum">
              <a:rPr lang="zh-CN" altLang="en-US" sz="1200" smtClean="0"/>
              <a:t>2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31F3730-1DDF-4E3D-9D2B-43E945F8ED2A}" type="slidenum">
              <a:rPr lang="zh-CN" altLang="en-US" sz="1200" smtClean="0"/>
              <a:t>13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2036832-3A33-45AE-95B5-BF18FCB2F111}" type="slidenum">
              <a:rPr lang="zh-CN" altLang="en-US" sz="1200" smtClean="0"/>
              <a:t>14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D4513F7-6F43-4A05-B402-F96BF6167F94}" type="slidenum">
              <a:rPr lang="zh-CN" altLang="en-US" sz="1200" smtClean="0"/>
              <a:t>15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2A60452-EA9A-4671-B0EE-88DCBC777EB9}" type="slidenum">
              <a:rPr lang="zh-CN" altLang="en-US" sz="1200" smtClean="0"/>
              <a:t>17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6F3F128-6896-488B-9650-E3CC41FF2073}" type="slidenum">
              <a:rPr lang="zh-CN" altLang="en-US" sz="1200" smtClean="0"/>
              <a:t>3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F1BC990-975D-4F13-A251-BDB60E42CD09}" type="slidenum">
              <a:rPr lang="zh-CN" altLang="en-US" sz="1200" smtClean="0"/>
              <a:t>4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8FD0E14-AD37-4EFC-BA0C-3EE7F103E4F7}" type="slidenum">
              <a:rPr lang="zh-CN" altLang="en-US" sz="1200" smtClean="0"/>
              <a:t>5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7EDC833-83C0-49C4-8BA6-313C1D6A4F65}" type="slidenum">
              <a:rPr lang="zh-CN" altLang="en-US" sz="1200" smtClean="0"/>
              <a:t>6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0C28AA5-85CE-4117-AECC-12F32899ACA1}" type="slidenum">
              <a:rPr lang="zh-CN" altLang="en-US" sz="1200" smtClean="0"/>
              <a:t>7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18CBF13-52DC-4E1F-AE89-4FEEABF2F4BB}" type="slidenum">
              <a:rPr lang="zh-CN" altLang="en-US" sz="1200" smtClean="0"/>
              <a:t>10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88AFFF1-A887-44A3-B87D-14390508C07C}" type="slidenum">
              <a:rPr lang="zh-CN" altLang="en-US" sz="1200" smtClean="0"/>
              <a:t>11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CFB1E0C-F322-4B1F-914B-33B107E4AB7F}" type="slidenum">
              <a:rPr lang="zh-CN" altLang="en-US" sz="1200" smtClean="0"/>
              <a:t>12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5F71-1AF0-4C8E-B962-5A3596207F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1CE-1D12-46BB-BD20-D5F58EEB87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5F71-1AF0-4C8E-B962-5A3596207F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1CE-1D12-46BB-BD20-D5F58EEB87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8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16DC9C-8CCC-40DE-97FB-2EFFC476039D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BD702-39ED-47B6-B42E-A2CE0BBB720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5F71-1AF0-4C8E-B962-5A3596207F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1CE-1D12-46BB-BD20-D5F58EEB87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5F71-1AF0-4C8E-B962-5A3596207F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1CE-1D12-46BB-BD20-D5F58EEB87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5F71-1AF0-4C8E-B962-5A3596207F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1CE-1D12-46BB-BD20-D5F58EEB87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5F71-1AF0-4C8E-B962-5A3596207F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1CE-1D12-46BB-BD20-D5F58EEB87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5F71-1AF0-4C8E-B962-5A3596207F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1CE-1D12-46BB-BD20-D5F58EEB87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5F71-1AF0-4C8E-B962-5A3596207F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1CE-1D12-46BB-BD20-D5F58EEB87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5F71-1AF0-4C8E-B962-5A3596207F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1CE-1D12-46BB-BD20-D5F58EEB87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5F71-1AF0-4C8E-B962-5A3596207F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1CE-1D12-46BB-BD20-D5F58EEB87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C5F71-1AF0-4C8E-B962-5A3596207F3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511CE-1D12-46BB-BD20-D5F58EEB87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media" Target="file:///C:\Users\Administrator\Desktop\&#20154;&#25945;&#26032;&#29256;\&#20845;&#24180;&#32423;\U3%20We&#8217;re%20going%20to%20travel\Lesson13%20&#25945;&#23398;&#35838;&#20214;\TALK14_128k.mp3" TargetMode="External"/><Relationship Id="rId7" Type="http://schemas.openxmlformats.org/officeDocument/2006/relationships/image" Target="../media/image36.jpeg"/><Relationship Id="rId2" Type="http://schemas.openxmlformats.org/officeDocument/2006/relationships/audio" Target="file:///C:\Users\Administrator\Desktop\&#20154;&#25945;&#26032;&#29256;\&#20845;&#24180;&#32423;\U3%20We&#8217;re%20going%20to%20travel\Lesson13%20&#25945;&#23398;&#35838;&#20214;\TALK13_128k.mp3" TargetMode="External"/><Relationship Id="rId1" Type="http://schemas.microsoft.com/office/2007/relationships/media" Target="file:///C:\Users\Administrator\Desktop\&#20154;&#25945;&#26032;&#29256;\&#20845;&#24180;&#32423;\U3%20We&#8217;re%20going%20to%20travel\Lesson13%20&#25945;&#23398;&#35838;&#20214;\TALK13_128k.mp3" TargetMode="Externa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9.png"/><Relationship Id="rId4" Type="http://schemas.openxmlformats.org/officeDocument/2006/relationships/audio" Target="file:///C:\Users\Administrator\Desktop\&#20154;&#25945;&#26032;&#29256;\&#20845;&#24180;&#32423;\U3%20We&#8217;re%20going%20to%20travel\Lesson13%20&#25945;&#23398;&#35838;&#20214;\TALK14_128k.mp3" TargetMode="External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media" Target="file:///C:\Users\Administrator\Desktop\&#20154;&#25945;&#26032;&#29256;\&#20845;&#24180;&#32423;\U3%20We&#8217;re%20going%20to%20travel\Lesson13%20&#25945;&#23398;&#35838;&#20214;\TALK16_128k.mp3" TargetMode="External"/><Relationship Id="rId7" Type="http://schemas.openxmlformats.org/officeDocument/2006/relationships/image" Target="../media/image36.jpeg"/><Relationship Id="rId2" Type="http://schemas.openxmlformats.org/officeDocument/2006/relationships/audio" Target="file:///C:\Users\Administrator\Desktop\&#20154;&#25945;&#26032;&#29256;\&#20845;&#24180;&#32423;\U3%20We&#8217;re%20going%20to%20travel\Lesson13%20&#25945;&#23398;&#35838;&#20214;\TALK15_128k.mp3" TargetMode="External"/><Relationship Id="rId1" Type="http://schemas.microsoft.com/office/2007/relationships/media" Target="file:///C:\Users\Administrator\Desktop\&#20154;&#25945;&#26032;&#29256;\&#20845;&#24180;&#32423;\U3%20We&#8217;re%20going%20to%20travel\Lesson13%20&#25945;&#23398;&#35838;&#20214;\TALK15_128k.mp3" TargetMode="Externa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Administrator\Desktop\&#20154;&#25945;&#26032;&#29256;\&#20845;&#24180;&#32423;\U3%20We&#8217;re%20going%20to%20travel\Lesson13%20&#25945;&#23398;&#35838;&#20214;\TALK16_128k.mp3" TargetMode="External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media" Target="file:///C:\Users\Administrator\Desktop\&#20154;&#25945;&#26032;&#29256;\&#20845;&#24180;&#32423;\U3%20We&#8217;re%20going%20to%20travel\Lesson13%20&#25945;&#23398;&#35838;&#20214;\TALK18_128k.mp3" TargetMode="External"/><Relationship Id="rId7" Type="http://schemas.openxmlformats.org/officeDocument/2006/relationships/image" Target="../media/image36.jpeg"/><Relationship Id="rId2" Type="http://schemas.openxmlformats.org/officeDocument/2006/relationships/audio" Target="file:///C:\Users\Administrator\Desktop\&#20154;&#25945;&#26032;&#29256;\&#20845;&#24180;&#32423;\U3%20We&#8217;re%20going%20to%20travel\Lesson13%20&#25945;&#23398;&#35838;&#20214;\TALK17_128k.mp3" TargetMode="External"/><Relationship Id="rId1" Type="http://schemas.microsoft.com/office/2007/relationships/media" Target="file:///C:\Users\Administrator\Desktop\&#20154;&#25945;&#26032;&#29256;\&#20845;&#24180;&#32423;\U3%20We&#8217;re%20going%20to%20travel\Lesson13%20&#25945;&#23398;&#35838;&#20214;\TALK17_128k.mp3" TargetMode="Externa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2.png"/><Relationship Id="rId4" Type="http://schemas.openxmlformats.org/officeDocument/2006/relationships/audio" Target="file:///C:\Users\Administrator\Desktop\&#20154;&#25945;&#26032;&#29256;\&#20845;&#24180;&#32423;\U3%20We&#8217;re%20going%20to%20travel\Lesson13%20&#25945;&#23398;&#35838;&#20214;\TALK18_128k.mp3" TargetMode="External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media" Target="file:///C:\Users\Administrator\Desktop\&#20154;&#25945;&#26032;&#29256;\&#20845;&#24180;&#32423;\U3%20We&#8217;re%20going%20to%20travel\Lesson13%20&#25945;&#23398;&#35838;&#20214;\TALK20_128k.mp3" TargetMode="External"/><Relationship Id="rId7" Type="http://schemas.openxmlformats.org/officeDocument/2006/relationships/image" Target="../media/image36.jpeg"/><Relationship Id="rId2" Type="http://schemas.openxmlformats.org/officeDocument/2006/relationships/audio" Target="file:///C:\Users\Administrator\Desktop\&#20154;&#25945;&#26032;&#29256;\&#20845;&#24180;&#32423;\U3%20We&#8217;re%20going%20to%20travel\Lesson13%20&#25945;&#23398;&#35838;&#20214;\TALK19_128k.mp3" TargetMode="External"/><Relationship Id="rId1" Type="http://schemas.microsoft.com/office/2007/relationships/media" Target="file:///C:\Users\Administrator\Desktop\&#20154;&#25945;&#26032;&#29256;\&#20845;&#24180;&#32423;\U3%20We&#8217;re%20going%20to%20travel\Lesson13%20&#25945;&#23398;&#35838;&#20214;\TALK19_128k.mp3" TargetMode="Externa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4.png"/><Relationship Id="rId4" Type="http://schemas.openxmlformats.org/officeDocument/2006/relationships/audio" Target="file:///C:\Users\Administrator\Desktop\&#20154;&#25945;&#26032;&#29256;\&#20845;&#24180;&#32423;\U3%20We&#8217;re%20going%20to%20travel\Lesson13%20&#25945;&#23398;&#35838;&#20214;\TALK20_128k.mp3" TargetMode="External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media" Target="file:///C:\Users\Administrator\Desktop\&#20154;&#25945;&#26032;&#29256;\&#20845;&#24180;&#32423;\U3%20We&#8217;re%20going%20to%20travel\Lesson13%20&#25945;&#23398;&#35838;&#20214;\TALK22_128k.mp3" TargetMode="External"/><Relationship Id="rId7" Type="http://schemas.openxmlformats.org/officeDocument/2006/relationships/image" Target="../media/image36.jpeg"/><Relationship Id="rId2" Type="http://schemas.openxmlformats.org/officeDocument/2006/relationships/audio" Target="file:///C:\Users\Administrator\Desktop\&#20154;&#25945;&#26032;&#29256;\&#20845;&#24180;&#32423;\U3%20We&#8217;re%20going%20to%20travel\Lesson13%20&#25945;&#23398;&#35838;&#20214;\TALK21_128k.mp3" TargetMode="External"/><Relationship Id="rId1" Type="http://schemas.microsoft.com/office/2007/relationships/media" Target="file:///C:\Users\Administrator\Desktop\&#20154;&#25945;&#26032;&#29256;\&#20845;&#24180;&#32423;\U3%20We&#8217;re%20going%20to%20travel\Lesson13%20&#25945;&#23398;&#35838;&#20214;\TALK21_128k.mp3" TargetMode="Externa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6.png"/><Relationship Id="rId4" Type="http://schemas.openxmlformats.org/officeDocument/2006/relationships/audio" Target="file:///C:\Users\Administrator\Desktop\&#20154;&#25945;&#26032;&#29256;\&#20845;&#24180;&#32423;\U3%20We&#8217;re%20going%20to%20travel\Lesson13%20&#25945;&#23398;&#35838;&#20214;\TALK22_128k.mp3" TargetMode="External"/><Relationship Id="rId9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0154;&#25945;&#26032;&#29256;\&#20845;&#24180;&#32423;\U3%20We&#8217;re%20going%20to%20travel\Lesson13%20&#25945;&#23398;&#35838;&#20214;\&#25193;&#23637;&#27468;&#26354;&#65306;Travelling_light_128k.mp3" TargetMode="External"/><Relationship Id="rId1" Type="http://schemas.microsoft.com/office/2007/relationships/media" Target="file:///C:\Users\Administrator\Desktop\&#20154;&#25945;&#26032;&#29256;\&#20845;&#24180;&#32423;\U3%20We&#8217;re%20going%20to%20travel\Lesson13%20&#25945;&#23398;&#35838;&#20214;\&#25193;&#23637;&#27468;&#26354;&#65306;Travelling_light_128k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file:///C:\Users\Administrator\Desktop\&#20154;&#25945;&#26032;&#29256;\&#20845;&#24180;&#32423;\U3%20We&#8217;re%20going%20to%20travel\Lesson13%20&#25945;&#23398;&#35838;&#20214;\Lesson13_Just_read_and_talk&#35838;&#25991;&#24405;&#38899;_128k.mp3" TargetMode="External"/><Relationship Id="rId1" Type="http://schemas.microsoft.com/office/2007/relationships/media" Target="file:///C:\Users\Administrator\Desktop\&#20154;&#25945;&#26032;&#29256;\&#20845;&#24180;&#32423;\U3%20We&#8217;re%20going%20to%20travel\Lesson13%20&#25945;&#23398;&#35838;&#20214;\Lesson13_Just_read_and_talk&#35838;&#25991;&#24405;&#38899;_128k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Administrator\Desktop\&#20154;&#25945;&#26032;&#29256;\&#20845;&#24180;&#32423;\U3%20We&#8217;re%20going%20to%20travel\Lesson13%20&#25945;&#23398;&#35838;&#20214;\TALK04_128k.mp3" TargetMode="Externa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4.png"/><Relationship Id="rId3" Type="http://schemas.microsoft.com/office/2007/relationships/media" Target="file:///C:\Users\Administrator\Desktop\&#20154;&#25945;&#26032;&#29256;\&#20845;&#24180;&#32423;\U3%20We&#8217;re%20going%20to%20travel\Lesson13%20&#25945;&#23398;&#35838;&#20214;\TALK02_128k.mp3" TargetMode="External"/><Relationship Id="rId21" Type="http://schemas.openxmlformats.org/officeDocument/2006/relationships/image" Target="../media/image17.png"/><Relationship Id="rId7" Type="http://schemas.microsoft.com/office/2007/relationships/media" Target="file:///C:\Users\Administrator\Desktop\&#20154;&#25945;&#26032;&#29256;\&#20845;&#24180;&#32423;\U3%20We&#8217;re%20going%20to%20travel\Lesson13%20&#25945;&#23398;&#35838;&#20214;\TALK04_128k.mp3" TargetMode="External"/><Relationship Id="rId12" Type="http://schemas.openxmlformats.org/officeDocument/2006/relationships/audio" Target="file:///C:\Users\Administrator\Desktop\&#20154;&#25945;&#26032;&#29256;\&#20845;&#24180;&#32423;\U3%20We&#8217;re%20going%20to%20travel\Lesson13%20&#25945;&#23398;&#35838;&#20214;\TALK06_128k.mp3" TargetMode="External"/><Relationship Id="rId17" Type="http://schemas.openxmlformats.org/officeDocument/2006/relationships/image" Target="../media/image13.png"/><Relationship Id="rId2" Type="http://schemas.openxmlformats.org/officeDocument/2006/relationships/audio" Target="file:///C:\Users\Administrator\Desktop\&#20154;&#25945;&#26032;&#29256;\&#20845;&#24180;&#32423;\U3%20We&#8217;re%20going%20to%20travel\Lesson13%20&#25945;&#23398;&#35838;&#20214;\TALK01_128k.mp3" TargetMode="External"/><Relationship Id="rId16" Type="http://schemas.openxmlformats.org/officeDocument/2006/relationships/image" Target="../media/image9.png"/><Relationship Id="rId20" Type="http://schemas.openxmlformats.org/officeDocument/2006/relationships/image" Target="../media/image16.png"/><Relationship Id="rId1" Type="http://schemas.microsoft.com/office/2007/relationships/media" Target="file:///C:\Users\Administrator\Desktop\&#20154;&#25945;&#26032;&#29256;\&#20845;&#24180;&#32423;\U3%20We&#8217;re%20going%20to%20travel\Lesson13%20&#25945;&#23398;&#35838;&#20214;\TALK01_128k.mp3" TargetMode="External"/><Relationship Id="rId6" Type="http://schemas.openxmlformats.org/officeDocument/2006/relationships/audio" Target="file:///C:\Users\Administrator\Desktop\&#20154;&#25945;&#26032;&#29256;\&#20845;&#24180;&#32423;\U3%20We&#8217;re%20going%20to%20travel\Lesson13%20&#25945;&#23398;&#35838;&#20214;\TALK03_128k.mp3" TargetMode="External"/><Relationship Id="rId11" Type="http://schemas.microsoft.com/office/2007/relationships/media" Target="file:///C:\Users\Administrator\Desktop\&#20154;&#25945;&#26032;&#29256;\&#20845;&#24180;&#32423;\U3%20We&#8217;re%20going%20to%20travel\Lesson13%20&#25945;&#23398;&#35838;&#20214;\TALK06_128k.mp3" TargetMode="External"/><Relationship Id="rId5" Type="http://schemas.microsoft.com/office/2007/relationships/media" Target="file:///C:\Users\Administrator\Desktop\&#20154;&#25945;&#26032;&#29256;\&#20845;&#24180;&#32423;\U3%20We&#8217;re%20going%20to%20travel\Lesson13%20&#25945;&#23398;&#35838;&#20214;\TALK03_128k.mp3" TargetMode="External"/><Relationship Id="rId15" Type="http://schemas.openxmlformats.org/officeDocument/2006/relationships/image" Target="../media/image12.jpeg"/><Relationship Id="rId23" Type="http://schemas.openxmlformats.org/officeDocument/2006/relationships/image" Target="../media/image19.png"/><Relationship Id="rId10" Type="http://schemas.openxmlformats.org/officeDocument/2006/relationships/audio" Target="file:///C:\Users\Administrator\Desktop\&#20154;&#25945;&#26032;&#29256;\&#20845;&#24180;&#32423;\U3%20We&#8217;re%20going%20to%20travel\Lesson13%20&#25945;&#23398;&#35838;&#20214;\TALK05_128k.mp3" TargetMode="External"/><Relationship Id="rId19" Type="http://schemas.openxmlformats.org/officeDocument/2006/relationships/image" Target="../media/image15.png"/><Relationship Id="rId4" Type="http://schemas.openxmlformats.org/officeDocument/2006/relationships/audio" Target="file:///C:\Users\Administrator\Desktop\&#20154;&#25945;&#26032;&#29256;\&#20845;&#24180;&#32423;\U3%20We&#8217;re%20going%20to%20travel\Lesson13%20&#25945;&#23398;&#35838;&#20214;\TALK02_128k.mp3" TargetMode="External"/><Relationship Id="rId9" Type="http://schemas.microsoft.com/office/2007/relationships/media" Target="file:///C:\Users\Administrator\Desktop\&#20154;&#25945;&#26032;&#29256;\&#20845;&#24180;&#32423;\U3%20We&#8217;re%20going%20to%20travel\Lesson13%20&#25945;&#23398;&#35838;&#20214;\TALK05_128k.mp3" TargetMode="External"/><Relationship Id="rId14" Type="http://schemas.openxmlformats.org/officeDocument/2006/relationships/notesSlide" Target="../notesSlides/notesSlide4.xml"/><Relationship Id="rId2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Administrator\Desktop\&#20154;&#25945;&#26032;&#29256;\&#20845;&#24180;&#32423;\U3%20We&#8217;re%20going%20to%20travel\Lesson13%20&#25945;&#23398;&#35838;&#20214;\TALK10_128k.mp3" TargetMode="Externa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1.png"/><Relationship Id="rId3" Type="http://schemas.microsoft.com/office/2007/relationships/media" Target="file:///C:\Users\Administrator\Desktop\&#20154;&#25945;&#26032;&#29256;\&#20845;&#24180;&#32423;\U3%20We&#8217;re%20going%20to%20travel\Lesson13%20&#25945;&#23398;&#35838;&#20214;\TALK08_128k.mp3" TargetMode="External"/><Relationship Id="rId21" Type="http://schemas.openxmlformats.org/officeDocument/2006/relationships/image" Target="../media/image24.png"/><Relationship Id="rId7" Type="http://schemas.microsoft.com/office/2007/relationships/media" Target="file:///C:\Users\Administrator\Desktop\&#20154;&#25945;&#26032;&#29256;\&#20845;&#24180;&#32423;\U3%20We&#8217;re%20going%20to%20travel\Lesson13%20&#25945;&#23398;&#35838;&#20214;\TALK10_128k.mp3" TargetMode="External"/><Relationship Id="rId12" Type="http://schemas.openxmlformats.org/officeDocument/2006/relationships/audio" Target="file:///C:\Users\Administrator\Desktop\&#20154;&#25945;&#26032;&#29256;\&#20845;&#24180;&#32423;\U3%20We&#8217;re%20going%20to%20travel\Lesson13%20&#25945;&#23398;&#35838;&#20214;\TALK12_128k.mp3" TargetMode="External"/><Relationship Id="rId17" Type="http://schemas.openxmlformats.org/officeDocument/2006/relationships/image" Target="../media/image20.png"/><Relationship Id="rId2" Type="http://schemas.openxmlformats.org/officeDocument/2006/relationships/audio" Target="file:///C:\Users\Administrator\Desktop\&#20154;&#25945;&#26032;&#29256;\&#20845;&#24180;&#32423;\U3%20We&#8217;re%20going%20to%20travel\Lesson13%20&#25945;&#23398;&#35838;&#20214;\TALK07_128k.mp3" TargetMode="External"/><Relationship Id="rId16" Type="http://schemas.openxmlformats.org/officeDocument/2006/relationships/image" Target="../media/image9.png"/><Relationship Id="rId20" Type="http://schemas.openxmlformats.org/officeDocument/2006/relationships/image" Target="../media/image23.png"/><Relationship Id="rId1" Type="http://schemas.microsoft.com/office/2007/relationships/media" Target="file:///C:\Users\Administrator\Desktop\&#20154;&#25945;&#26032;&#29256;\&#20845;&#24180;&#32423;\U3%20We&#8217;re%20going%20to%20travel\Lesson13%20&#25945;&#23398;&#35838;&#20214;\TALK07_128k.mp3" TargetMode="External"/><Relationship Id="rId6" Type="http://schemas.openxmlformats.org/officeDocument/2006/relationships/audio" Target="file:///C:\Users\Administrator\Desktop\&#20154;&#25945;&#26032;&#29256;\&#20845;&#24180;&#32423;\U3%20We&#8217;re%20going%20to%20travel\Lesson13%20&#25945;&#23398;&#35838;&#20214;\TALK09_128k.mp3" TargetMode="External"/><Relationship Id="rId11" Type="http://schemas.microsoft.com/office/2007/relationships/media" Target="file:///C:\Users\Administrator\Desktop\&#20154;&#25945;&#26032;&#29256;\&#20845;&#24180;&#32423;\U3%20We&#8217;re%20going%20to%20travel\Lesson13%20&#25945;&#23398;&#35838;&#20214;\TALK12_128k.mp3" TargetMode="External"/><Relationship Id="rId5" Type="http://schemas.microsoft.com/office/2007/relationships/media" Target="file:///C:\Users\Administrator\Desktop\&#20154;&#25945;&#26032;&#29256;\&#20845;&#24180;&#32423;\U3%20We&#8217;re%20going%20to%20travel\Lesson13%20&#25945;&#23398;&#35838;&#20214;\TALK09_128k.mp3" TargetMode="External"/><Relationship Id="rId15" Type="http://schemas.openxmlformats.org/officeDocument/2006/relationships/image" Target="../media/image12.jpeg"/><Relationship Id="rId23" Type="http://schemas.openxmlformats.org/officeDocument/2006/relationships/image" Target="../media/image19.png"/><Relationship Id="rId10" Type="http://schemas.openxmlformats.org/officeDocument/2006/relationships/audio" Target="file:///C:\Users\Administrator\Desktop\&#20154;&#25945;&#26032;&#29256;\&#20845;&#24180;&#32423;\U3%20We&#8217;re%20going%20to%20travel\Lesson13%20&#25945;&#23398;&#35838;&#20214;\TALK11_128k.mp3" TargetMode="External"/><Relationship Id="rId19" Type="http://schemas.openxmlformats.org/officeDocument/2006/relationships/image" Target="../media/image22.png"/><Relationship Id="rId4" Type="http://schemas.openxmlformats.org/officeDocument/2006/relationships/audio" Target="file:///C:\Users\Administrator\Desktop\&#20154;&#25945;&#26032;&#29256;\&#20845;&#24180;&#32423;\U3%20We&#8217;re%20going%20to%20travel\Lesson13%20&#25945;&#23398;&#35838;&#20214;\TALK08_128k.mp3" TargetMode="External"/><Relationship Id="rId9" Type="http://schemas.microsoft.com/office/2007/relationships/media" Target="file:///C:\Users\Administrator\Desktop\&#20154;&#25945;&#26032;&#29256;\&#20845;&#24180;&#32423;\U3%20We&#8217;re%20going%20to%20travel\Lesson13%20&#25945;&#23398;&#35838;&#20214;\TALK11_128k.mp3" TargetMode="External"/><Relationship Id="rId14" Type="http://schemas.openxmlformats.org/officeDocument/2006/relationships/notesSlide" Target="../notesSlides/notesSlide5.xml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2708920"/>
            <a:ext cx="9144000" cy="1720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zh-CN" sz="5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Unit 3 We are going to travel.</a:t>
            </a:r>
            <a:endParaRPr lang="zh-CN" altLang="en-US" sz="5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4" descr="C:\Users\Administrator\Desktop\人教新版\五年级\U3\BRITA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979707"/>
            <a:ext cx="2507827" cy="188087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1599" y="1695808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人教精通版六年级下册</a:t>
            </a:r>
            <a:endParaRPr lang="zh-CN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2794909" y="5445224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722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grpSp>
        <p:nvGrpSpPr>
          <p:cNvPr id="30723" name="组合 7"/>
          <p:cNvGrpSpPr/>
          <p:nvPr/>
        </p:nvGrpSpPr>
        <p:grpSpPr bwMode="auto">
          <a:xfrm>
            <a:off x="714375" y="1749425"/>
            <a:ext cx="7143750" cy="5037138"/>
            <a:chOff x="428596" y="928670"/>
            <a:chExt cx="7572428" cy="5679321"/>
          </a:xfrm>
        </p:grpSpPr>
        <p:pic>
          <p:nvPicPr>
            <p:cNvPr id="30729" name="Picture 6" descr="C:\Users\Administrator\Desktop\人教新版\五年级\U3\P26TALK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928670"/>
              <a:ext cx="7572428" cy="567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2910" y="928670"/>
              <a:ext cx="1428759" cy="235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4" name="矩形 8"/>
          <p:cNvSpPr>
            <a:spLocks noChangeArrowheads="1"/>
          </p:cNvSpPr>
          <p:nvPr/>
        </p:nvSpPr>
        <p:spPr bwMode="auto">
          <a:xfrm>
            <a:off x="857250" y="1214438"/>
            <a:ext cx="65738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Beijing is the capital of China. </a:t>
            </a:r>
          </a:p>
          <a:p>
            <a:r>
              <a:rPr lang="en-US" altLang="zh-CN" sz="2800" b="1" dirty="0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There are many interesting places to visit.</a:t>
            </a:r>
            <a:endParaRPr lang="zh-CN" altLang="en-US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TALK13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21443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ALK14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17145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流程图: 可选过程 11"/>
          <p:cNvSpPr/>
          <p:nvPr/>
        </p:nvSpPr>
        <p:spPr>
          <a:xfrm>
            <a:off x="3000375" y="2500313"/>
            <a:ext cx="1285875" cy="785812"/>
          </a:xfrm>
          <a:prstGeom prst="flowChartAlternateProcess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4929188" y="3714750"/>
            <a:ext cx="642937" cy="642938"/>
          </a:xfrm>
          <a:prstGeom prst="star5">
            <a:avLst>
              <a:gd name="adj" fmla="val 18798"/>
              <a:gd name="hf" fmla="val 105146"/>
              <a:gd name="vf" fmla="val 11055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8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1746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grpSp>
        <p:nvGrpSpPr>
          <p:cNvPr id="31747" name="组合 7"/>
          <p:cNvGrpSpPr/>
          <p:nvPr/>
        </p:nvGrpSpPr>
        <p:grpSpPr bwMode="auto">
          <a:xfrm>
            <a:off x="714375" y="1749425"/>
            <a:ext cx="7143750" cy="5037138"/>
            <a:chOff x="428596" y="928670"/>
            <a:chExt cx="7572428" cy="5679321"/>
          </a:xfrm>
        </p:grpSpPr>
        <p:pic>
          <p:nvPicPr>
            <p:cNvPr id="31753" name="Picture 6" descr="C:\Users\Administrator\Desktop\人教新版\五年级\U3\P26TALK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928670"/>
              <a:ext cx="7572428" cy="567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4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2910" y="928670"/>
              <a:ext cx="1428759" cy="235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8" name="矩形 8"/>
          <p:cNvSpPr>
            <a:spLocks noChangeArrowheads="1"/>
          </p:cNvSpPr>
          <p:nvPr/>
        </p:nvSpPr>
        <p:spPr bwMode="auto">
          <a:xfrm>
            <a:off x="857250" y="1214438"/>
            <a:ext cx="50466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Harbin is in the north of China.</a:t>
            </a:r>
          </a:p>
          <a:p>
            <a:r>
              <a:rPr lang="en-US" altLang="zh-CN" sz="2800" b="1" dirty="0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It is in Heilongjiang Province.</a:t>
            </a:r>
            <a:endParaRPr lang="zh-CN" altLang="en-US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TALK15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2461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ALK16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7145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椭圆 10"/>
          <p:cNvSpPr/>
          <p:nvPr/>
        </p:nvSpPr>
        <p:spPr>
          <a:xfrm>
            <a:off x="5857875" y="2357438"/>
            <a:ext cx="1285875" cy="92868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5572125" y="3214688"/>
            <a:ext cx="642938" cy="642937"/>
          </a:xfrm>
          <a:prstGeom prst="star5">
            <a:avLst>
              <a:gd name="adj" fmla="val 18798"/>
              <a:gd name="hf" fmla="val 105146"/>
              <a:gd name="vf" fmla="val 11055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0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82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2770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grpSp>
        <p:nvGrpSpPr>
          <p:cNvPr id="32771" name="组合 7"/>
          <p:cNvGrpSpPr/>
          <p:nvPr/>
        </p:nvGrpSpPr>
        <p:grpSpPr bwMode="auto">
          <a:xfrm>
            <a:off x="714375" y="1749425"/>
            <a:ext cx="7143750" cy="5037138"/>
            <a:chOff x="428596" y="928670"/>
            <a:chExt cx="7572428" cy="5679321"/>
          </a:xfrm>
        </p:grpSpPr>
        <p:pic>
          <p:nvPicPr>
            <p:cNvPr id="32777" name="Picture 6" descr="C:\Users\Administrator\Desktop\人教新版\五年级\U3\P26TALK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928670"/>
              <a:ext cx="7572428" cy="567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2910" y="928670"/>
              <a:ext cx="1428759" cy="235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2" name="矩形 8"/>
          <p:cNvSpPr>
            <a:spLocks noChangeArrowheads="1"/>
          </p:cNvSpPr>
          <p:nvPr/>
        </p:nvSpPr>
        <p:spPr bwMode="auto">
          <a:xfrm>
            <a:off x="857250" y="1214438"/>
            <a:ext cx="5692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Xi’an is in Shaanxi Province.</a:t>
            </a:r>
          </a:p>
          <a:p>
            <a:r>
              <a:rPr lang="en-US" altLang="zh-CN" sz="2800" b="1" dirty="0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It is famous for the terracotta army.</a:t>
            </a:r>
            <a:endParaRPr lang="zh-CN" altLang="en-US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TALK17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21443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ALK18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67481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椭圆 10"/>
          <p:cNvSpPr/>
          <p:nvPr/>
        </p:nvSpPr>
        <p:spPr>
          <a:xfrm>
            <a:off x="1428750" y="3857625"/>
            <a:ext cx="1071563" cy="128587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4357688" y="4357688"/>
            <a:ext cx="642937" cy="642937"/>
          </a:xfrm>
          <a:prstGeom prst="star5">
            <a:avLst>
              <a:gd name="adj" fmla="val 18798"/>
              <a:gd name="hf" fmla="val 105146"/>
              <a:gd name="vf" fmla="val 11055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8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3794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grpSp>
        <p:nvGrpSpPr>
          <p:cNvPr id="33795" name="组合 7"/>
          <p:cNvGrpSpPr/>
          <p:nvPr/>
        </p:nvGrpSpPr>
        <p:grpSpPr bwMode="auto">
          <a:xfrm>
            <a:off x="714375" y="1749425"/>
            <a:ext cx="7143750" cy="5037138"/>
            <a:chOff x="428596" y="928670"/>
            <a:chExt cx="7572428" cy="5679321"/>
          </a:xfrm>
        </p:grpSpPr>
        <p:pic>
          <p:nvPicPr>
            <p:cNvPr id="33801" name="Picture 6" descr="C:\Users\Administrator\Desktop\人教新版\五年级\U3\P26TALK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928670"/>
              <a:ext cx="7572428" cy="567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2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2910" y="928670"/>
              <a:ext cx="1428759" cy="235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6" name="矩形 8"/>
          <p:cNvSpPr>
            <a:spLocks noChangeArrowheads="1"/>
          </p:cNvSpPr>
          <p:nvPr/>
        </p:nvSpPr>
        <p:spPr bwMode="auto">
          <a:xfrm>
            <a:off x="71438" y="1214438"/>
            <a:ext cx="8629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Hangzhou is in Zhejiang Province in the east of China. </a:t>
            </a:r>
          </a:p>
          <a:p>
            <a:r>
              <a:rPr lang="en-US" altLang="zh-CN" sz="2800" b="1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The most famous place there is the West Lake.</a:t>
            </a:r>
            <a:endParaRPr lang="zh-CN" altLang="en-US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TALK19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12461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ALK20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7145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椭圆 10"/>
          <p:cNvSpPr/>
          <p:nvPr/>
        </p:nvSpPr>
        <p:spPr>
          <a:xfrm>
            <a:off x="6143625" y="3571875"/>
            <a:ext cx="1500188" cy="78581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5214938" y="4572000"/>
            <a:ext cx="642937" cy="642938"/>
          </a:xfrm>
          <a:prstGeom prst="star5">
            <a:avLst>
              <a:gd name="adj" fmla="val 18798"/>
              <a:gd name="hf" fmla="val 105146"/>
              <a:gd name="vf" fmla="val 11055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4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7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4818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grpSp>
        <p:nvGrpSpPr>
          <p:cNvPr id="34819" name="组合 7"/>
          <p:cNvGrpSpPr/>
          <p:nvPr/>
        </p:nvGrpSpPr>
        <p:grpSpPr bwMode="auto">
          <a:xfrm>
            <a:off x="714375" y="1749425"/>
            <a:ext cx="7143750" cy="5037138"/>
            <a:chOff x="428596" y="928670"/>
            <a:chExt cx="7572428" cy="5679321"/>
          </a:xfrm>
        </p:grpSpPr>
        <p:pic>
          <p:nvPicPr>
            <p:cNvPr id="34825" name="Picture 6" descr="C:\Users\Administrator\Desktop\人教新版\五年级\U3\P26TALK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928670"/>
              <a:ext cx="7572428" cy="567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6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2910" y="928670"/>
              <a:ext cx="1428759" cy="235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0" name="矩形 8"/>
          <p:cNvSpPr>
            <a:spLocks noChangeArrowheads="1"/>
          </p:cNvSpPr>
          <p:nvPr/>
        </p:nvSpPr>
        <p:spPr bwMode="auto">
          <a:xfrm>
            <a:off x="857250" y="1214438"/>
            <a:ext cx="48498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Sanya is in the south of China.</a:t>
            </a:r>
          </a:p>
          <a:p>
            <a:r>
              <a:rPr lang="en-US" altLang="zh-CN" sz="2800" b="1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It is in Hainan Province.</a:t>
            </a:r>
            <a:endParaRPr lang="zh-CN" altLang="en-US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TALK2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858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ALK2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7145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2928938" y="5715000"/>
            <a:ext cx="1143000" cy="92868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4429125" y="5572125"/>
            <a:ext cx="642938" cy="642938"/>
          </a:xfrm>
          <a:prstGeom prst="star5">
            <a:avLst>
              <a:gd name="adj" fmla="val 18798"/>
              <a:gd name="hf" fmla="val 105146"/>
              <a:gd name="vf" fmla="val 11055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5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3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5842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grpSp>
        <p:nvGrpSpPr>
          <p:cNvPr id="35843" name="组合 7"/>
          <p:cNvGrpSpPr/>
          <p:nvPr/>
        </p:nvGrpSpPr>
        <p:grpSpPr bwMode="auto">
          <a:xfrm>
            <a:off x="-71438" y="1214438"/>
            <a:ext cx="8643938" cy="5572125"/>
            <a:chOff x="-503395" y="798110"/>
            <a:chExt cx="7572428" cy="5679321"/>
          </a:xfrm>
        </p:grpSpPr>
        <p:pic>
          <p:nvPicPr>
            <p:cNvPr id="35846" name="Picture 6" descr="C:\Users\Administrator\Desktop\人教新版\五年级\U3\P26TALK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503395" y="798110"/>
              <a:ext cx="7572428" cy="5679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04216" y="870922"/>
              <a:ext cx="1715700" cy="229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4" name="Picture 7" descr="c:\users\administrator\appdata\roaming\360se6\User Data\temp\201112131412077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5" y="1285875"/>
            <a:ext cx="15001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2214563" y="1214438"/>
            <a:ext cx="3071812" cy="571500"/>
          </a:xfrm>
          <a:prstGeom prst="wedgeRoundRectCallout">
            <a:avLst>
              <a:gd name="adj1" fmla="val -55305"/>
              <a:gd name="adj2" fmla="val 4310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I’m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going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to…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&gt;&gt;Summary</a:t>
            </a:r>
            <a:endParaRPr lang="zh-CN" altLang="en-US" dirty="0" smtClean="0"/>
          </a:p>
        </p:txBody>
      </p:sp>
      <p:sp>
        <p:nvSpPr>
          <p:cNvPr id="1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6867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89763" y="5194300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105886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928813" y="1643063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重要城市和景点：</a:t>
            </a:r>
            <a:endParaRPr lang="zh-CN" altLang="en-US" sz="2800" dirty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429250" y="1714500"/>
            <a:ext cx="1382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28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Beijing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143375" y="2428875"/>
            <a:ext cx="10445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Xi’an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29250" y="2428875"/>
            <a:ext cx="12446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Sanya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107238" y="1714500"/>
            <a:ext cx="132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Harbin</a:t>
            </a:r>
            <a:endParaRPr lang="zh-CN" altLang="en-US" dirty="0">
              <a:solidFill>
                <a:srgbClr val="5F5F5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000250" y="2428875"/>
            <a:ext cx="1922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Hangzhou</a:t>
            </a:r>
            <a:endParaRPr lang="zh-CN" altLang="en-US" dirty="0">
              <a:solidFill>
                <a:srgbClr val="5F5F5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00250" y="3071813"/>
            <a:ext cx="25876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the Great Wall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72063" y="3071813"/>
            <a:ext cx="25971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the West Lake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000250" y="3786188"/>
            <a:ext cx="677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如何表达“我们打算在中国旅游”？</a:t>
            </a:r>
            <a:endParaRPr lang="zh-CN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2071688" y="4548188"/>
            <a:ext cx="62468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We’re going to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travel around China.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43063" y="1428750"/>
            <a:ext cx="6715125" cy="40322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1. </a:t>
            </a:r>
            <a:r>
              <a:rPr lang="zh-CN" altLang="zh-CN" sz="2800" b="1" dirty="0" smtClean="0"/>
              <a:t>观</a:t>
            </a:r>
            <a:r>
              <a:rPr lang="zh-CN" altLang="zh-CN" sz="2800" b="1" dirty="0"/>
              <a:t>看课文动画，按照正确的语音、语调朗读</a:t>
            </a:r>
            <a:r>
              <a:rPr lang="zh-CN" altLang="zh-CN" sz="2800" b="1" dirty="0" smtClean="0"/>
              <a:t>课文。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2 . </a:t>
            </a:r>
            <a:r>
              <a:rPr lang="zh-CN" altLang="en-US" sz="2800" b="1" dirty="0" smtClean="0"/>
              <a:t>找出一张自己旅游的照片，并做口头介绍</a:t>
            </a:r>
            <a:r>
              <a:rPr lang="zh-CN" altLang="zh-CN" sz="2800" b="1" dirty="0" smtClean="0"/>
              <a:t>。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3 . </a:t>
            </a:r>
            <a:r>
              <a:rPr lang="zh-CN" altLang="zh-CN" sz="2800" b="1" dirty="0" smtClean="0"/>
              <a:t>预习</a:t>
            </a:r>
            <a:r>
              <a:rPr lang="en-US" altLang="zh-CN" sz="2800" b="1" dirty="0" smtClean="0"/>
              <a:t>Lesson14</a:t>
            </a:r>
            <a:r>
              <a:rPr lang="zh-CN" altLang="zh-CN" sz="2800" b="1" dirty="0" smtClean="0"/>
              <a:t>。</a:t>
            </a:r>
            <a:r>
              <a:rPr lang="en-US" altLang="zh-CN" sz="2800" b="1" dirty="0" smtClean="0"/>
              <a:t> </a:t>
            </a:r>
            <a:endParaRPr lang="zh-CN" altLang="zh-CN" sz="2800" b="1" dirty="0"/>
          </a:p>
        </p:txBody>
      </p:sp>
      <p:sp>
        <p:nvSpPr>
          <p:cNvPr id="37891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zh-CN" dirty="0" smtClean="0"/>
              <a:t>&gt;&gt;Homework</a:t>
            </a:r>
            <a:endParaRPr lang="zh-CN" altLang="en-US" dirty="0" smtClean="0"/>
          </a:p>
        </p:txBody>
      </p:sp>
      <p:sp>
        <p:nvSpPr>
          <p:cNvPr id="24" name="圆角矩形 23">
            <a:hlinkClick r:id="" action="ppaction://hlinkshowjump?jump=endshow"/>
          </p:cNvPr>
          <p:cNvSpPr/>
          <p:nvPr/>
        </p:nvSpPr>
        <p:spPr>
          <a:xfrm>
            <a:off x="6591846" y="6093296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5121275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092200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2530" name="标题 7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291512" cy="4778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zh-CN" altLang="zh-CN" dirty="0" smtClean="0"/>
              <a:t>&gt;&gt;Warm-up</a:t>
            </a:r>
            <a:endParaRPr lang="zh-CN" altLang="en-US" dirty="0" smtClean="0"/>
          </a:p>
        </p:txBody>
      </p:sp>
      <p:pic>
        <p:nvPicPr>
          <p:cNvPr id="22535" name="Picture 7" descr="c:\users\administrator\appdata\roaming\360se6\User Data\temp\20150MF8-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1857364"/>
            <a:ext cx="6096042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3286116" y="928670"/>
            <a:ext cx="224292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宋体" panose="02010600030101010101" pitchFamily="2" charset="-122"/>
              </a:rPr>
              <a:t>歌曲欣赏</a:t>
            </a:r>
          </a:p>
        </p:txBody>
      </p:sp>
      <p:pic>
        <p:nvPicPr>
          <p:cNvPr id="8" name="扩展歌曲：Travelling_ligh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071563"/>
            <a:ext cx="50958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3554" name="标题 7"/>
          <p:cNvSpPr>
            <a:spLocks noGrp="1"/>
          </p:cNvSpPr>
          <p:nvPr>
            <p:ph type="title" idx="4294967295"/>
          </p:nvPr>
        </p:nvSpPr>
        <p:spPr>
          <a:xfrm>
            <a:off x="479078" y="188640"/>
            <a:ext cx="8291512" cy="4778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zh-CN" altLang="zh-CN" dirty="0" smtClean="0"/>
              <a:t>&gt;&gt;Lead-in</a:t>
            </a:r>
            <a:endParaRPr lang="zh-CN" altLang="en-US" dirty="0" smtClean="0"/>
          </a:p>
        </p:txBody>
      </p:sp>
      <p:pic>
        <p:nvPicPr>
          <p:cNvPr id="23555" name="Picture 9" descr="c:\users\administrator\appdata\roaming\360se6\User Data\temp\t013ea3751a5376bab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3419475"/>
            <a:ext cx="31432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7188" y="1870075"/>
            <a:ext cx="853529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What’s your travel plan for summer vacation?</a:t>
            </a:r>
            <a:endParaRPr lang="zh-CN" altLang="en-US" sz="3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3560" name="Picture 8" descr="c:\users\administrator\appdata\roaming\360se6\User Data\temp\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3500438"/>
            <a:ext cx="1928826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2" name="Picture 10" descr="c:\users\administrator\appdata\roaming\360se6\User Data\temp\234612-130225011521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500438"/>
            <a:ext cx="2214578" cy="1933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矩形 11"/>
          <p:cNvSpPr/>
          <p:nvPr/>
        </p:nvSpPr>
        <p:spPr>
          <a:xfrm>
            <a:off x="3286116" y="928670"/>
            <a:ext cx="226863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宋体" panose="02010600030101010101" pitchFamily="2" charset="-122"/>
              </a:rPr>
              <a:t>Free Talk</a:t>
            </a:r>
            <a:endParaRPr lang="zh-CN" alt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sp>
        <p:nvSpPr>
          <p:cNvPr id="24581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1010767" y="941388"/>
            <a:ext cx="39401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read and talk</a:t>
            </a:r>
            <a:endParaRPr lang="zh-CN" altLang="en-US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3673475" cy="1587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0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C:\Users\Administrator\Desktop\人教新版\五年级\U3\P26TALK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25" y="1285875"/>
            <a:ext cx="33575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Lesson13_Just_read_and_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000125"/>
            <a:ext cx="5095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71500" y="1905000"/>
            <a:ext cx="39163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Where is Lily from?</a:t>
            </a:r>
            <a:endParaRPr lang="zh-CN" altLang="en-US" dirty="0">
              <a:solidFill>
                <a:srgbClr val="30303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1500" y="3405188"/>
            <a:ext cx="53562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Where is she going to visit?</a:t>
            </a:r>
            <a:endParaRPr lang="zh-CN" altLang="en-US" dirty="0">
              <a:solidFill>
                <a:srgbClr val="30303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9963" y="2571750"/>
            <a:ext cx="37449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She is from America.</a:t>
            </a:r>
            <a:endParaRPr lang="zh-CN" altLang="en-US" dirty="0">
              <a:solidFill>
                <a:srgbClr val="30303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9963" y="3929063"/>
            <a:ext cx="7467600" cy="1384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She is going to visit Beijing, Harbin, Xi’an,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Shanghai, Hangzhou and Sanya.</a:t>
            </a:r>
            <a:endParaRPr lang="zh-CN" altLang="en-US" dirty="0">
              <a:solidFill>
                <a:srgbClr val="303030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56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5603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sp>
        <p:nvSpPr>
          <p:cNvPr id="25605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1135063" y="986631"/>
            <a:ext cx="39401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28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read and talk</a:t>
            </a:r>
            <a:endParaRPr lang="zh-CN" altLang="en-US" sz="28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pic>
        <p:nvPicPr>
          <p:cNvPr id="25602" name="Picture 6" descr="C:\Users\Administrator\Desktop\人教新版\五年级\U3\P26TALK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072313" y="1071563"/>
            <a:ext cx="16430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19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684213" y="1484313"/>
            <a:ext cx="3673475" cy="1587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4375" y="1785938"/>
            <a:ext cx="8429625" cy="513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Hello,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I’m Lily.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I’m from America.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This is my family’s travel plan.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We are going to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travel around China during the summer holidays.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We’re going to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stay in China for two weeks.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In the first week, </a:t>
            </a:r>
            <a:r>
              <a:rPr lang="en-US" altLang="zh-CN" sz="2800" b="1" dirty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we</a:t>
            </a:r>
            <a:r>
              <a:rPr lang="zh-CN" altLang="en-US" sz="2800" b="1" dirty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are going to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visit Beijing, Harbin and Xi’an. </a:t>
            </a:r>
          </a:p>
          <a:p>
            <a:pPr>
              <a:lnSpc>
                <a:spcPct val="130000"/>
              </a:lnSpc>
              <a:defRPr/>
            </a:pPr>
            <a:endParaRPr lang="zh-CN" altLang="en-US" sz="2800" b="1" dirty="0">
              <a:solidFill>
                <a:schemeClr val="tx1">
                  <a:lumMod val="50000"/>
                </a:scheme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TALK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TALK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288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TALK0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003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ALK0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35718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TALK0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60375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TALK06_128k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21493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85813" y="1857375"/>
            <a:ext cx="2428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85813" y="2357438"/>
            <a:ext cx="29289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85813" y="2928938"/>
            <a:ext cx="4714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14375" y="3500438"/>
            <a:ext cx="7572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85813" y="4000500"/>
            <a:ext cx="29289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85813" y="4643438"/>
            <a:ext cx="67865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85813" y="5286375"/>
            <a:ext cx="8143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85813" y="5786438"/>
            <a:ext cx="1928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3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4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9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41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721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6627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sp>
        <p:nvSpPr>
          <p:cNvPr id="26630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1135485" y="989806"/>
            <a:ext cx="39401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2800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read and talk</a:t>
            </a:r>
            <a:endParaRPr lang="zh-CN" altLang="en-US" sz="28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pic>
        <p:nvPicPr>
          <p:cNvPr id="26626" name="Picture 6" descr="C:\Users\Administrator\Desktop\人教新版\五年级\U3\P26TALK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429500" y="1071563"/>
            <a:ext cx="16430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19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785813" y="1785938"/>
            <a:ext cx="8001000" cy="45735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I know the Great Wall is in Beijing.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It is the longest wall in the world.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The second week, </a:t>
            </a:r>
            <a:r>
              <a:rPr lang="en-US" altLang="zh-CN" sz="2800" b="1" dirty="0">
                <a:solidFill>
                  <a:srgbClr val="FF000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we are going to </a:t>
            </a: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visit Shanghai, Hangzhou and </a:t>
            </a:r>
            <a:r>
              <a:rPr lang="en-US" altLang="zh-CN" sz="2800" b="1" dirty="0" err="1">
                <a:solidFill>
                  <a:srgbClr val="5F5F5F">
                    <a:lumMod val="50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Sanya</a:t>
            </a: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I know the West Lake is in Hangzhou.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I hear it is a very beautiful lake.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Can you tell me something more about Harbin, Xi’an, </a:t>
            </a:r>
            <a:r>
              <a:rPr lang="en-US" altLang="zh-CN" sz="2800" b="1" dirty="0" err="1">
                <a:solidFill>
                  <a:srgbClr val="5F5F5F">
                    <a:lumMod val="50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Sanya</a:t>
            </a:r>
            <a:r>
              <a:rPr lang="en-US" altLang="zh-CN" sz="2800" b="1" dirty="0">
                <a:solidFill>
                  <a:srgbClr val="5F5F5F">
                    <a:lumMod val="50000"/>
                  </a:srgbClr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 and other places?</a:t>
            </a:r>
            <a:endParaRPr lang="zh-CN" altLang="en-US" sz="2800" b="1" dirty="0">
              <a:solidFill>
                <a:srgbClr val="5F5F5F">
                  <a:lumMod val="50000"/>
                </a:srgbClr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84213" y="1484313"/>
            <a:ext cx="3673475" cy="1587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ALK07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573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TALK08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4288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TALK09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0003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TALK10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07193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TALK11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64343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TALK12_128k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286375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85813" y="1857375"/>
            <a:ext cx="55006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14375" y="2428875"/>
            <a:ext cx="5286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14375" y="2928938"/>
            <a:ext cx="7572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57250" y="3500438"/>
            <a:ext cx="33575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42938" y="4071938"/>
            <a:ext cx="6000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14375" y="4572000"/>
            <a:ext cx="50720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42938" y="5143500"/>
            <a:ext cx="7429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57250" y="5715000"/>
            <a:ext cx="5286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5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75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8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8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0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7650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grpSp>
        <p:nvGrpSpPr>
          <p:cNvPr id="27651" name="组合 33"/>
          <p:cNvGrpSpPr/>
          <p:nvPr/>
        </p:nvGrpSpPr>
        <p:grpSpPr bwMode="auto">
          <a:xfrm>
            <a:off x="571500" y="1643063"/>
            <a:ext cx="7929563" cy="4429125"/>
            <a:chOff x="285719" y="1500174"/>
            <a:chExt cx="8337529" cy="4572032"/>
          </a:xfrm>
        </p:grpSpPr>
        <p:pic>
          <p:nvPicPr>
            <p:cNvPr id="27672" name="Picture 16" descr="c:\users\administrator\appdata\roaming\360se6\User Data\temp\1240541926_8402060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00364" y="1500174"/>
              <a:ext cx="2928958" cy="219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3" name="Picture 7" descr="c:\users\administrator\appdata\roaming\360se6\User Data\temp\2010109170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5719" y="3643314"/>
              <a:ext cx="4579729" cy="242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4" name="Picture 9" descr="c:\users\administrator\appdata\roaming\360se6\User Data\temp\27511281_1024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857752" y="3643314"/>
              <a:ext cx="3765496" cy="242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5" name="Picture 13" descr="c:\users\administrator\appdata\roaming\360se6\User Data\temp\t01c1ef019be8c4da9d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857884" y="1500174"/>
              <a:ext cx="2764336" cy="214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6" name="Picture 1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5720" y="1500174"/>
              <a:ext cx="3024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矩形 34"/>
          <p:cNvSpPr/>
          <p:nvPr/>
        </p:nvSpPr>
        <p:spPr>
          <a:xfrm>
            <a:off x="2071688" y="6143625"/>
            <a:ext cx="10445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Xi’an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970588" y="6143625"/>
            <a:ext cx="12446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Sanya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285875" y="1047750"/>
            <a:ext cx="13827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Beijing</a:t>
            </a: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6500813" y="1071563"/>
            <a:ext cx="1322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Harbin</a:t>
            </a: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3649663" y="1047750"/>
            <a:ext cx="1922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Hangzhou</a:t>
            </a:r>
            <a:endParaRPr lang="zh-CN" altLang="en-US">
              <a:solidFill>
                <a:srgbClr val="5F5F5F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71472" y="1643050"/>
            <a:ext cx="2857520" cy="2071702"/>
          </a:xfrm>
          <a:prstGeom prst="rect">
            <a:avLst/>
          </a:prstGeom>
          <a:noFill/>
          <a:ln w="38100">
            <a:solidFill>
              <a:srgbClr val="FF3399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428992" y="1643050"/>
            <a:ext cx="2428892" cy="2071702"/>
          </a:xfrm>
          <a:prstGeom prst="rect">
            <a:avLst/>
          </a:prstGeom>
          <a:noFill/>
          <a:ln w="38100">
            <a:solidFill>
              <a:srgbClr val="FF3399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5857884" y="1643050"/>
            <a:ext cx="2643206" cy="2071702"/>
          </a:xfrm>
          <a:prstGeom prst="rect">
            <a:avLst/>
          </a:prstGeom>
          <a:noFill/>
          <a:ln w="38100">
            <a:solidFill>
              <a:srgbClr val="FF3399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571472" y="3786190"/>
            <a:ext cx="4357718" cy="2286016"/>
          </a:xfrm>
          <a:prstGeom prst="rect">
            <a:avLst/>
          </a:prstGeom>
          <a:noFill/>
          <a:ln w="38100">
            <a:solidFill>
              <a:srgbClr val="FF3399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929190" y="3786190"/>
            <a:ext cx="3571900" cy="2286016"/>
          </a:xfrm>
          <a:prstGeom prst="rect">
            <a:avLst/>
          </a:prstGeom>
          <a:noFill/>
          <a:ln w="38100">
            <a:solidFill>
              <a:srgbClr val="FF3399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8674" name="标题 1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&gt;&gt;Practice</a:t>
            </a:r>
            <a:endParaRPr lang="zh-CN" altLang="en-US" dirty="0" smtClean="0"/>
          </a:p>
        </p:txBody>
      </p:sp>
      <p:sp>
        <p:nvSpPr>
          <p:cNvPr id="3" name="矩形 2"/>
          <p:cNvSpPr/>
          <p:nvPr/>
        </p:nvSpPr>
        <p:spPr>
          <a:xfrm>
            <a:off x="642938" y="1428750"/>
            <a:ext cx="8001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We’re going to visit ___________.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4" name="Picture 9" descr="c:\users\administrator\appdata\roaming\360se6\User Data\temp\27511281_1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635312"/>
            <a:ext cx="4500594" cy="34368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3" descr="c:\users\administrator\appdata\roaming\360se6\User Data\temp\t01c1ef019be8c4da9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778188"/>
            <a:ext cx="4335547" cy="3143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71862" y="2571744"/>
            <a:ext cx="4713049" cy="35004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7" name="矩形 6"/>
          <p:cNvSpPr/>
          <p:nvPr/>
        </p:nvSpPr>
        <p:spPr>
          <a:xfrm>
            <a:off x="4786313" y="1357313"/>
            <a:ext cx="16637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Beijing </a:t>
            </a:r>
            <a:endParaRPr lang="zh-CN" altLang="en-US" sz="3200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57750" y="1357313"/>
            <a:ext cx="14827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Harbin</a:t>
            </a:r>
            <a:endParaRPr lang="zh-CN" altLang="en-US" sz="3200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57750" y="1357313"/>
            <a:ext cx="15049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Sanya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宋体" panose="02010600030101010101" pitchFamily="2" charset="-122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9698" name="标题 2"/>
          <p:cNvSpPr>
            <a:spLocks noGrp="1"/>
          </p:cNvSpPr>
          <p:nvPr>
            <p:ph type="title" idx="4294967295"/>
          </p:nvPr>
        </p:nvSpPr>
        <p:spPr>
          <a:xfrm>
            <a:off x="852488" y="155575"/>
            <a:ext cx="8291512" cy="477838"/>
          </a:xfrm>
        </p:spPr>
        <p:txBody>
          <a:bodyPr>
            <a:normAutofit fontScale="90000"/>
          </a:bodyPr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pic>
        <p:nvPicPr>
          <p:cNvPr id="119810" name="Picture 2" descr="c:\users\administrator\appdata\roaming\360se6\User Data\temp\20140417120556-15714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428868"/>
            <a:ext cx="4081295" cy="2734333"/>
          </a:xfrm>
          <a:prstGeom prst="roundRect">
            <a:avLst>
              <a:gd name="adj" fmla="val 3190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9812" name="Picture 4" descr="c:\users\administrator\appdata\roaming\360se6\User Data\temp\t01b960d22ecc81ab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6652" y="2431697"/>
            <a:ext cx="3920190" cy="2734334"/>
          </a:xfrm>
          <a:prstGeom prst="roundRect">
            <a:avLst>
              <a:gd name="adj" fmla="val 2886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785813" y="1428750"/>
            <a:ext cx="29241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the Great Wall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13350" y="1428750"/>
            <a:ext cx="29305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the West Lake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5629277"/>
            <a:ext cx="9429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We’re going to visit the Great Wall/</a:t>
            </a:r>
            <a:r>
              <a:rPr lang="en-US" altLang="zh-CN" sz="3200" b="1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</a:rPr>
              <a:t> West Lake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n-lt"/>
                <a:ea typeface="宋体" panose="02010600030101010101" pitchFamily="2" charset="-122"/>
              </a:rPr>
              <a:t>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ced8f52500d36343e62d65d1b31c4904d6b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430</Words>
  <Application>Microsoft Office PowerPoint</Application>
  <PresentationFormat>全屏显示(4:3)</PresentationFormat>
  <Paragraphs>92</Paragraphs>
  <Slides>17</Slides>
  <Notes>13</Notes>
  <HiddenSlides>0</HiddenSlides>
  <MMClips>24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WWW.2PPT.COM
</vt:lpstr>
      <vt:lpstr>PowerPoint 演示文稿</vt:lpstr>
      <vt:lpstr>&gt;&gt;Warm-up</vt:lpstr>
      <vt:lpstr>&gt;&gt;Lead-in</vt:lpstr>
      <vt:lpstr>&gt;&gt;Presentation</vt:lpstr>
      <vt:lpstr>&gt;&gt;Presentation</vt:lpstr>
      <vt:lpstr>&gt;&gt;Presentation</vt:lpstr>
      <vt:lpstr>&gt;&gt;Presentation</vt:lpstr>
      <vt:lpstr>&gt;&gt;Practice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&gt;&gt;Practice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2023-01-16T20:28:52Z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CA9D973D05E04E708DE8044C0919A954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